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presentationml.tags+xml" PartName="/ppt/tags/tag16.xml"/>
  <Override ContentType="application/vnd.openxmlformats-officedocument.presentationml.tags+xml" PartName="/ppt/tags/tag17.xml"/>
  <Override ContentType="application/vnd.openxmlformats-officedocument.presentationml.tags+xml" PartName="/ppt/tags/tag18.xml"/>
  <Override ContentType="application/vnd.openxmlformats-officedocument.presentationml.tags+xml" PartName="/ppt/tags/tag19.xml"/>
  <Override ContentType="application/vnd.openxmlformats-officedocument.presentationml.tags+xml" PartName="/ppt/tags/tag20.xml"/>
  <Override ContentType="application/vnd.openxmlformats-officedocument.presentationml.tags+xml" PartName="/ppt/tags/tag21.xml"/>
  <Override ContentType="application/vnd.openxmlformats-officedocument.presentationml.tags+xml" PartName="/ppt/tags/tag22.xml"/>
  <Override ContentType="application/vnd.openxmlformats-officedocument.presentationml.tags+xml" PartName="/ppt/tags/tag23.xml"/>
  <Override ContentType="application/vnd.openxmlformats-officedocument.presentationml.tags+xml" PartName="/ppt/tags/tag24.xml"/>
  <Override ContentType="application/vnd.openxmlformats-officedocument.presentationml.tags+xml" PartName="/ppt/tags/tag25.xml"/>
  <Override ContentType="application/vnd.openxmlformats-officedocument.presentationml.tags+xml" PartName="/ppt/tags/tag26.xml"/>
  <Override ContentType="application/vnd.openxmlformats-officedocument.presentationml.tags+xml" PartName="/ppt/tags/tag27.xml"/>
  <Override ContentType="application/vnd.openxmlformats-officedocument.presentationml.tags+xml" PartName="/ppt/tags/tag28.xml"/>
  <Override ContentType="application/vnd.openxmlformats-officedocument.presentationml.tags+xml" PartName="/ppt/tags/tag29.xml"/>
  <Override ContentType="application/vnd.openxmlformats-officedocument.presentationml.tags+xml" PartName="/ppt/tags/tag30.xml"/>
  <Override ContentType="application/vnd.openxmlformats-officedocument.presentationml.tags+xml" PartName="/ppt/tags/tag31.xml"/>
  <Override ContentType="application/vnd.openxmlformats-officedocument.presentationml.tags+xml" PartName="/ppt/tags/tag32.xml"/>
  <Override ContentType="application/vnd.openxmlformats-officedocument.presentationml.tags+xml" PartName="/ppt/tags/tag33.xml"/>
  <Override ContentType="application/vnd.openxmlformats-officedocument.presentationml.tags+xml" PartName="/ppt/tags/tag34.xml"/>
  <Override ContentType="application/vnd.openxmlformats-officedocument.presentationml.tags+xml" PartName="/ppt/tags/tag35.xml"/>
  <Override ContentType="application/vnd.openxmlformats-officedocument.presentationml.tags+xml" PartName="/ppt/tags/tag36.xml"/>
  <Override ContentType="application/vnd.openxmlformats-officedocument.presentationml.tags+xml" PartName="/ppt/tags/tag37.xml"/>
  <Override ContentType="application/vnd.openxmlformats-officedocument.presentationml.tags+xml" PartName="/ppt/tags/tag38.xml"/>
  <Override ContentType="application/vnd.openxmlformats-officedocument.presentationml.tags+xml" PartName="/ppt/tags/tag39.xml"/>
  <Override ContentType="application/vnd.openxmlformats-officedocument.presentationml.tags+xml" PartName="/ppt/tags/tag40.xml"/>
  <Override ContentType="application/vnd.openxmlformats-officedocument.presentationml.tags+xml" PartName="/ppt/tags/tag41.xml"/>
  <Override ContentType="application/vnd.openxmlformats-officedocument.presentationml.tags+xml" PartName="/ppt/tags/tag42.xml"/>
  <Override ContentType="application/vnd.openxmlformats-officedocument.presentationml.tags+xml" PartName="/ppt/tags/tag43.xml"/>
  <Override ContentType="application/vnd.openxmlformats-officedocument.presentationml.tags+xml" PartName="/ppt/tags/tag44.xml"/>
  <Override ContentType="application/vnd.openxmlformats-officedocument.presentationml.tags+xml" PartName="/ppt/tags/tag45.xml"/>
  <Override ContentType="application/vnd.openxmlformats-officedocument.presentationml.tags+xml" PartName="/ppt/tags/tag46.xml"/>
  <Override ContentType="application/vnd.openxmlformats-officedocument.presentationml.tags+xml" PartName="/ppt/tags/tag47.xml"/>
  <Override ContentType="application/vnd.openxmlformats-officedocument.presentationml.tags+xml" PartName="/ppt/tags/tag48.xml"/>
  <Override ContentType="application/vnd.openxmlformats-officedocument.presentationml.tags+xml" PartName="/ppt/tags/tag49.xml"/>
  <Override ContentType="application/vnd.openxmlformats-officedocument.presentationml.tags+xml" PartName="/ppt/tags/tag50.xml"/>
  <Override ContentType="application/vnd.openxmlformats-officedocument.presentationml.tags+xml" PartName="/ppt/tags/tag51.xml"/>
  <Override ContentType="application/vnd.openxmlformats-officedocument.presentationml.tags+xml" PartName="/ppt/tags/tag52.xml"/>
  <Override ContentType="application/vnd.openxmlformats-officedocument.presentationml.tags+xml" PartName="/ppt/tags/tag53.xml"/>
  <Override ContentType="application/vnd.openxmlformats-officedocument.presentationml.tags+xml" PartName="/ppt/tags/tag54.xml"/>
  <Override ContentType="application/vnd.openxmlformats-officedocument.presentationml.tags+xml" PartName="/ppt/tags/tag55.xml"/>
  <Override ContentType="application/vnd.openxmlformats-officedocument.presentationml.tags+xml" PartName="/ppt/tags/tag56.xml"/>
  <Override ContentType="application/vnd.openxmlformats-officedocument.presentationml.tags+xml" PartName="/ppt/tags/tag57.xml"/>
  <Override ContentType="application/vnd.openxmlformats-officedocument.presentationml.tags+xml" PartName="/ppt/tags/tag58.xml"/>
  <Override ContentType="application/vnd.openxmlformats-officedocument.presentationml.tags+xml" PartName="/ppt/tags/tag59.xml"/>
  <Override ContentType="application/vnd.openxmlformats-officedocument.presentationml.tags+xml" PartName="/ppt/tags/tag60.xml"/>
  <Override ContentType="application/vnd.openxmlformats-officedocument.presentationml.tags+xml" PartName="/ppt/tags/tag61.xml"/>
  <Override ContentType="application/vnd.openxmlformats-officedocument.presentationml.tags+xml" PartName="/ppt/tags/tag62.xml"/>
  <Override ContentType="application/vnd.openxmlformats-officedocument.presentationml.tags+xml" PartName="/ppt/tags/tag63.xml"/>
  <Override ContentType="application/vnd.openxmlformats-officedocument.presentationml.tags+xml" PartName="/ppt/tags/tag64.xml"/>
  <Override ContentType="application/vnd.openxmlformats-officedocument.presentationml.tags+xml" PartName="/ppt/tags/tag65.xml"/>
  <Override ContentType="application/vnd.openxmlformats-officedocument.presentationml.tags+xml" PartName="/ppt/tags/tag66.xml"/>
  <Override ContentType="application/vnd.openxmlformats-officedocument.presentationml.tags+xml" PartName="/ppt/tags/tag67.xml"/>
  <Override ContentType="application/vnd.openxmlformats-officedocument.presentationml.tags+xml" PartName="/ppt/tags/tag68.xml"/>
  <Override ContentType="application/vnd.openxmlformats-officedocument.presentationml.tags+xml" PartName="/ppt/tags/tag69.xml"/>
  <Override ContentType="application/vnd.openxmlformats-officedocument.presentationml.tags+xml" PartName="/ppt/tags/tag70.xml"/>
  <Override ContentType="application/vnd.openxmlformats-officedocument.presentationml.tags+xml" PartName="/ppt/tags/tag71.xml"/>
  <Override ContentType="application/vnd.openxmlformats-officedocument.presentationml.tags+xml" PartName="/ppt/tags/tag72.xml"/>
  <Override ContentType="application/vnd.openxmlformats-officedocument.presentationml.tags+xml" PartName="/ppt/tags/tag73.xml"/>
  <Override ContentType="application/vnd.openxmlformats-officedocument.presentationml.tags+xml" PartName="/ppt/tags/tag74.xml"/>
  <Override ContentType="application/vnd.openxmlformats-officedocument.presentationml.tags+xml" PartName="/ppt/tags/tag75.xml"/>
  <Override ContentType="application/vnd.openxmlformats-officedocument.presentationml.tags+xml" PartName="/ppt/tags/tag76.xml"/>
  <Override ContentType="application/vnd.openxmlformats-officedocument.presentationml.tags+xml" PartName="/ppt/tags/tag77.xml"/>
  <Override ContentType="application/vnd.openxmlformats-officedocument.presentationml.tags+xml" PartName="/ppt/tags/tag78.xml"/>
  <Override ContentType="application/vnd.openxmlformats-officedocument.presentationml.tags+xml" PartName="/ppt/tags/tag79.xml"/>
  <Override ContentType="application/vnd.openxmlformats-officedocument.presentationml.tags+xml" PartName="/ppt/tags/tag80.xml"/>
  <Override ContentType="application/vnd.openxmlformats-officedocument.presentationml.tags+xml" PartName="/ppt/tags/tag81.xml"/>
  <Override ContentType="application/vnd.openxmlformats-officedocument.presentationml.tags+xml" PartName="/ppt/tags/tag82.xml"/>
  <Override ContentType="application/vnd.openxmlformats-officedocument.presentationml.tags+xml" PartName="/ppt/tags/tag83.xml"/>
  <Override ContentType="application/vnd.openxmlformats-officedocument.presentationml.tags+xml" PartName="/ppt/tags/tag84.xml"/>
  <Override ContentType="application/vnd.openxmlformats-officedocument.presentationml.tags+xml" PartName="/ppt/tags/tag85.xml"/>
  <Override ContentType="application/vnd.openxmlformats-officedocument.presentationml.tags+xml" PartName="/ppt/tags/tag86.xml"/>
  <Override ContentType="application/vnd.openxmlformats-officedocument.presentationml.tags+xml" PartName="/ppt/tags/tag87.xml"/>
  <Override ContentType="application/vnd.openxmlformats-officedocument.presentationml.tags+xml" PartName="/ppt/tags/tag88.xml"/>
  <Override ContentType="application/vnd.openxmlformats-officedocument.presentationml.tags+xml" PartName="/ppt/tags/tag89.xml"/>
  <Override ContentType="application/vnd.openxmlformats-officedocument.presentationml.tags+xml" PartName="/ppt/tags/tag90.xml"/>
  <Override ContentType="application/vnd.openxmlformats-officedocument.presentationml.tags+xml" PartName="/ppt/tags/tag91.xml"/>
  <Override ContentType="application/vnd.openxmlformats-officedocument.presentationml.tags+xml" PartName="/ppt/tags/tag92.xml"/>
  <Override ContentType="application/vnd.openxmlformats-officedocument.presentationml.tags+xml" PartName="/ppt/tags/tag93.xml"/>
  <Override ContentType="application/vnd.openxmlformats-officedocument.presentationml.tags+xml" PartName="/ppt/tags/tag94.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Lst>
  <p:notesMasterIdLst>
    <p:notesMasterId r:id="rId3"/>
  </p:notesMasterIdLst>
  <p:sldIdLst>
    <p:sldId id="256" r:id="rId4"/>
    <p:sldId id="257" r:id="rId5"/>
    <p:sldId id="258" r:id="rId6"/>
    <p:sldId id="262" r:id="rId7"/>
    <p:sldId id="263" r:id="rId8"/>
    <p:sldId id="264" r:id="rId9"/>
    <p:sldId id="265" r:id="rId10"/>
    <p:sldId id="266" r:id="rId11"/>
    <p:sldId id="259" r:id="rId12"/>
    <p:sldId id="267" r:id="rId13"/>
    <p:sldId id="268" r:id="rId14"/>
    <p:sldId id="269" r:id="rId15"/>
    <p:sldId id="270" r:id="rId16"/>
    <p:sldId id="260" r:id="rId17"/>
    <p:sldId id="271" r:id="rId18"/>
    <p:sldId id="272" r:id="rId19"/>
    <p:sldId id="273" r:id="rId20"/>
    <p:sldId id="274" r:id="rId21"/>
    <p:sldId id="261" r:id="rId22"/>
    <p:sldId id="275" r:id="rId23"/>
    <p:sldId id="276" r:id="rId24"/>
    <p:sldId id="277" r:id="rId25"/>
    <p:sldId id="278" r:id="rId26"/>
    <p:sldId id="280" r:id="rId27"/>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6314" autoAdjust="0"/>
  </p:normalViewPr>
  <p:slideViewPr>
    <p:cSldViewPr snapToGrid="0">
      <p:cViewPr varScale="1">
        <p:scale>
          <a:sx n="108" d="100"/>
          <a:sy n="108" d="100"/>
        </p:scale>
        <p:origin x="714" y="114"/>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tags/tag94.xml" Type="http://schemas.openxmlformats.org/officeDocument/2006/relationships/tags"/><Relationship Id="rId29" Target="presProps.xml" Type="http://schemas.openxmlformats.org/officeDocument/2006/relationships/presProps"/><Relationship Id="rId3" Target="notesMasters/notesMaster1.xml" Type="http://schemas.openxmlformats.org/officeDocument/2006/relationships/notesMaster"/><Relationship Id="rId30" Target="viewProps.xml" Type="http://schemas.openxmlformats.org/officeDocument/2006/relationships/viewProps"/><Relationship Id="rId31" Target="theme/theme1.xml" Type="http://schemas.openxmlformats.org/officeDocument/2006/relationships/theme"/><Relationship Id="rId32"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5EF5A2-E4AA-4954-AFC0-9342AE3E00F4}" type="datetimeFigureOut">
              <a:rPr lang="zh-CN" altLang="en-US" smtClean="0"/>
              <a:t>2021/1/1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0AFCDA-8BA4-452C-AC50-C721B7E55D50}" type="slidenum">
              <a:rPr lang="zh-CN" altLang="en-US" smtClean="0"/>
              <a:t>‹#›</a:t>
            </a:fld>
            <a:endParaRPr lang="zh-CN" altLang="en-US"/>
          </a:p>
        </p:txBody>
      </p:sp>
    </p:spTree>
    <p:extLst>
      <p:ext uri="{BB962C8B-B14F-4D97-AF65-F5344CB8AC3E}">
        <p14:creationId val="1542315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a:extLst>
              <a:ext uri="{FF2B5EF4-FFF2-40B4-BE49-F238E27FC236}">
                <a16:creationId xmlns:a16="http://schemas.microsoft.com/office/drawing/2014/main" id="{010C6574-03FF-4701-A807-9C6EA505C07A}"/>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D2ED01EB-5C0F-475A-9B75-4B55D069AD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1CFF3716-4CE5-4287-B610-67F82F5C7918}"/>
              </a:ext>
            </a:extLst>
          </p:cNvPr>
          <p:cNvSpPr>
            <a:spLocks noGrp="1"/>
          </p:cNvSpPr>
          <p:nvPr>
            <p:ph type="dt" sz="half" idx="10"/>
          </p:nvPr>
        </p:nvSpPr>
        <p:spPr/>
        <p:txBody>
          <a:bodyPr/>
          <a:lstStyle/>
          <a:p>
            <a:fld id="{45523159-CC40-4BB5-8A47-EA0745AD782C}" type="datetimeFigureOut">
              <a:rPr lang="zh-CN" altLang="en-US" smtClean="0"/>
              <a:t>2021/1/1</a:t>
            </a:fld>
            <a:endParaRPr lang="zh-CN" altLang="en-US"/>
          </a:p>
        </p:txBody>
      </p:sp>
      <p:sp>
        <p:nvSpPr>
          <p:cNvPr id="5" name="页脚占位符 4">
            <a:extLst>
              <a:ext uri="{FF2B5EF4-FFF2-40B4-BE49-F238E27FC236}">
                <a16:creationId xmlns:a16="http://schemas.microsoft.com/office/drawing/2014/main" id="{81E4A83A-38D5-415B-AD68-F6CF2F134EE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E42E59E-E518-4189-89D8-CFD19E6EB1FA}"/>
              </a:ext>
            </a:extLst>
          </p:cNvPr>
          <p:cNvSpPr>
            <a:spLocks noGrp="1"/>
          </p:cNvSpPr>
          <p:nvPr>
            <p:ph type="sldNum" sz="quarter" idx="12"/>
          </p:nvPr>
        </p:nvSpPr>
        <p:spPr/>
        <p:txBody>
          <a:bodyPr/>
          <a:lstStyle/>
          <a:p>
            <a:fld id="{A3AF56CE-41DE-4718-897E-5F27EA28E5E2}" type="slidenum">
              <a:rPr lang="zh-CN" altLang="en-US" smtClean="0"/>
              <a:t>‹#›</a:t>
            </a:fld>
            <a:endParaRPr lang="zh-CN" altLang="en-US"/>
          </a:p>
        </p:txBody>
      </p:sp>
    </p:spTree>
    <p:extLst>
      <p:ext uri="{BB962C8B-B14F-4D97-AF65-F5344CB8AC3E}">
        <p14:creationId val="4173657593"/>
      </p:ext>
    </p:extLst>
  </p:cSld>
  <p:clrMapOvr>
    <a:masterClrMapping/>
  </p:clrMapOvr>
  <mc:AlternateContent>
    <mc:Choice Requires="p15">
      <p:transition spd="slow" advClick="0" p14:dur="1250">
        <p15:prstTrans prst="peelOff"/>
      </p:transition>
    </mc:Choice>
    <mc:Fallback>
      <p:transition spd="slow" advClick="0">
        <p:fade/>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a:extLst>
              <a:ext uri="{FF2B5EF4-FFF2-40B4-BE49-F238E27FC236}">
                <a16:creationId xmlns:a16="http://schemas.microsoft.com/office/drawing/2014/main" id="{7B0212A6-83AF-481B-8805-623981A16ED5}"/>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CC25BFC9-B277-42F0-B115-FA6D3837BFCE}"/>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6B88B81-8B6B-47E1-8EF1-760DDC066CF9}"/>
              </a:ext>
            </a:extLst>
          </p:cNvPr>
          <p:cNvSpPr>
            <a:spLocks noGrp="1"/>
          </p:cNvSpPr>
          <p:nvPr>
            <p:ph type="dt" sz="half" idx="10"/>
          </p:nvPr>
        </p:nvSpPr>
        <p:spPr/>
        <p:txBody>
          <a:bodyPr/>
          <a:lstStyle/>
          <a:p>
            <a:fld id="{45523159-CC40-4BB5-8A47-EA0745AD782C}" type="datetimeFigureOut">
              <a:rPr lang="zh-CN" altLang="en-US" smtClean="0"/>
              <a:t>2021/1/1</a:t>
            </a:fld>
            <a:endParaRPr lang="zh-CN" altLang="en-US"/>
          </a:p>
        </p:txBody>
      </p:sp>
      <p:sp>
        <p:nvSpPr>
          <p:cNvPr id="5" name="页脚占位符 4">
            <a:extLst>
              <a:ext uri="{FF2B5EF4-FFF2-40B4-BE49-F238E27FC236}">
                <a16:creationId xmlns:a16="http://schemas.microsoft.com/office/drawing/2014/main" id="{18148429-B6B8-4F52-9345-6DA886ED0E8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6C01B01-9187-4C87-9157-7C4FD56D43B2}"/>
              </a:ext>
            </a:extLst>
          </p:cNvPr>
          <p:cNvSpPr>
            <a:spLocks noGrp="1"/>
          </p:cNvSpPr>
          <p:nvPr>
            <p:ph type="sldNum" sz="quarter" idx="12"/>
          </p:nvPr>
        </p:nvSpPr>
        <p:spPr/>
        <p:txBody>
          <a:bodyPr/>
          <a:lstStyle/>
          <a:p>
            <a:fld id="{A3AF56CE-41DE-4718-897E-5F27EA28E5E2}" type="slidenum">
              <a:rPr lang="zh-CN" altLang="en-US" smtClean="0"/>
              <a:t>‹#›</a:t>
            </a:fld>
            <a:endParaRPr lang="zh-CN" altLang="en-US"/>
          </a:p>
        </p:txBody>
      </p:sp>
    </p:spTree>
    <p:extLst>
      <p:ext uri="{BB962C8B-B14F-4D97-AF65-F5344CB8AC3E}">
        <p14:creationId val="2805929839"/>
      </p:ext>
    </p:extLst>
  </p:cSld>
  <p:clrMapOvr>
    <a:masterClrMapping/>
  </p:clrMapOvr>
  <mc:AlternateContent>
    <mc:Choice Requires="p15">
      <p:transition spd="slow" advClick="0" p14:dur="1250">
        <p15:prstTrans prst="peelOff"/>
      </p:transition>
    </mc:Choice>
    <mc:Fallback>
      <p:transition spd="slow" advClick="0">
        <p:fade/>
      </p:transition>
    </mc:Fallback>
  </mc:AlternateConten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a:extLst>
              <a:ext uri="{FF2B5EF4-FFF2-40B4-BE49-F238E27FC236}">
                <a16:creationId xmlns:a16="http://schemas.microsoft.com/office/drawing/2014/main" id="{B2CAE419-6310-4AD2-A572-039F94EC6A95}"/>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D65D3E1E-1665-477C-852D-9691F026AC89}"/>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988DBFC-B064-42F7-BFC9-0A42762CD864}"/>
              </a:ext>
            </a:extLst>
          </p:cNvPr>
          <p:cNvSpPr>
            <a:spLocks noGrp="1"/>
          </p:cNvSpPr>
          <p:nvPr>
            <p:ph type="dt" sz="half" idx="10"/>
          </p:nvPr>
        </p:nvSpPr>
        <p:spPr/>
        <p:txBody>
          <a:bodyPr/>
          <a:lstStyle/>
          <a:p>
            <a:fld id="{45523159-CC40-4BB5-8A47-EA0745AD782C}" type="datetimeFigureOut">
              <a:rPr lang="zh-CN" altLang="en-US" smtClean="0"/>
              <a:t>2021/1/1</a:t>
            </a:fld>
            <a:endParaRPr lang="zh-CN" altLang="en-US"/>
          </a:p>
        </p:txBody>
      </p:sp>
      <p:sp>
        <p:nvSpPr>
          <p:cNvPr id="5" name="页脚占位符 4">
            <a:extLst>
              <a:ext uri="{FF2B5EF4-FFF2-40B4-BE49-F238E27FC236}">
                <a16:creationId xmlns:a16="http://schemas.microsoft.com/office/drawing/2014/main" id="{473FDA5A-0725-4A6B-B6A3-7618AB31F9B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05B4EE7-0476-4364-B9BA-32569B2AD678}"/>
              </a:ext>
            </a:extLst>
          </p:cNvPr>
          <p:cNvSpPr>
            <a:spLocks noGrp="1"/>
          </p:cNvSpPr>
          <p:nvPr>
            <p:ph type="sldNum" sz="quarter" idx="12"/>
          </p:nvPr>
        </p:nvSpPr>
        <p:spPr/>
        <p:txBody>
          <a:bodyPr/>
          <a:lstStyle/>
          <a:p>
            <a:fld id="{A3AF56CE-41DE-4718-897E-5F27EA28E5E2}" type="slidenum">
              <a:rPr lang="zh-CN" altLang="en-US" smtClean="0"/>
              <a:t>‹#›</a:t>
            </a:fld>
            <a:endParaRPr lang="zh-CN" altLang="en-US"/>
          </a:p>
        </p:txBody>
      </p:sp>
    </p:spTree>
    <p:extLst>
      <p:ext uri="{BB962C8B-B14F-4D97-AF65-F5344CB8AC3E}">
        <p14:creationId val="2878829862"/>
      </p:ext>
    </p:extLst>
  </p:cSld>
  <p:clrMapOvr>
    <a:masterClrMapping/>
  </p:clrMapOvr>
  <mc:AlternateContent>
    <mc:Choice Requires="p15">
      <p:transition spd="slow" advClick="0" p14:dur="1250">
        <p15:prstTrans prst="peelOff"/>
      </p:transition>
    </mc:Choice>
    <mc:Fallback>
      <p:transition spd="slow" advClick="0">
        <p:fade/>
      </p:transition>
    </mc:Fallback>
  </mc:AlternateContent>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91599238"/>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28767883"/>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22030965"/>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98546877"/>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2021/1/1</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30216509"/>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2021/1/1</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78104497"/>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2021/1/1</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10525478"/>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112165688"/>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a:extLst>
              <a:ext uri="{FF2B5EF4-FFF2-40B4-BE49-F238E27FC236}">
                <a16:creationId xmlns:a16="http://schemas.microsoft.com/office/drawing/2014/main" id="{1F5703E4-19A5-431C-9017-A1A85D0F315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D0BC3E6-A3C2-44EE-AC3E-A9FDB19BD3F6}"/>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18AB929-DDD9-4239-9C8B-2E1D6C79D600}"/>
              </a:ext>
            </a:extLst>
          </p:cNvPr>
          <p:cNvSpPr>
            <a:spLocks noGrp="1"/>
          </p:cNvSpPr>
          <p:nvPr>
            <p:ph type="dt" sz="half" idx="10"/>
          </p:nvPr>
        </p:nvSpPr>
        <p:spPr/>
        <p:txBody>
          <a:bodyPr/>
          <a:lstStyle/>
          <a:p>
            <a:fld id="{45523159-CC40-4BB5-8A47-EA0745AD782C}" type="datetimeFigureOut">
              <a:rPr lang="zh-CN" altLang="en-US" smtClean="0"/>
              <a:t>2021/1/1</a:t>
            </a:fld>
            <a:endParaRPr lang="zh-CN" altLang="en-US"/>
          </a:p>
        </p:txBody>
      </p:sp>
      <p:sp>
        <p:nvSpPr>
          <p:cNvPr id="5" name="页脚占位符 4">
            <a:extLst>
              <a:ext uri="{FF2B5EF4-FFF2-40B4-BE49-F238E27FC236}">
                <a16:creationId xmlns:a16="http://schemas.microsoft.com/office/drawing/2014/main" id="{03FF8ADA-F12E-4D67-82CA-5A82B0186C8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16766A6-6C71-4515-80CA-7DA0E5BFCCA8}"/>
              </a:ext>
            </a:extLst>
          </p:cNvPr>
          <p:cNvSpPr>
            <a:spLocks noGrp="1"/>
          </p:cNvSpPr>
          <p:nvPr>
            <p:ph type="sldNum" sz="quarter" idx="12"/>
          </p:nvPr>
        </p:nvSpPr>
        <p:spPr/>
        <p:txBody>
          <a:bodyPr/>
          <a:lstStyle/>
          <a:p>
            <a:fld id="{A3AF56CE-41DE-4718-897E-5F27EA28E5E2}" type="slidenum">
              <a:rPr lang="zh-CN" altLang="en-US" smtClean="0"/>
              <a:t>‹#›</a:t>
            </a:fld>
            <a:endParaRPr lang="zh-CN" altLang="en-US"/>
          </a:p>
        </p:txBody>
      </p:sp>
    </p:spTree>
    <p:extLst>
      <p:ext uri="{BB962C8B-B14F-4D97-AF65-F5344CB8AC3E}">
        <p14:creationId val="1209256161"/>
      </p:ext>
    </p:extLst>
  </p:cSld>
  <p:clrMapOvr>
    <a:masterClrMapping/>
  </p:clrMapOvr>
  <mc:AlternateContent>
    <mc:Choice Requires="p15">
      <p:transition spd="slow" advClick="0" p14:dur="1250">
        <p15:prstTrans prst="peelOff"/>
      </p:transition>
    </mc:Choice>
    <mc:Fallback>
      <p:transition spd="slow" advClick="0">
        <p:fade/>
      </p:transition>
    </mc:Fallback>
  </mc:AlternateConten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711619"/>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69134253"/>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25881297"/>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a:extLst>
              <a:ext uri="{FF2B5EF4-FFF2-40B4-BE49-F238E27FC236}">
                <a16:creationId xmlns:a16="http://schemas.microsoft.com/office/drawing/2014/main" id="{58F39FEB-7350-4B38-92D4-45884DCF39F2}"/>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458609CA-E230-486C-8053-C40AFC460F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9A4E5F30-4B27-438F-9937-8BD4EB06259F}"/>
              </a:ext>
            </a:extLst>
          </p:cNvPr>
          <p:cNvSpPr>
            <a:spLocks noGrp="1"/>
          </p:cNvSpPr>
          <p:nvPr>
            <p:ph type="dt" sz="half" idx="10"/>
          </p:nvPr>
        </p:nvSpPr>
        <p:spPr/>
        <p:txBody>
          <a:bodyPr/>
          <a:lstStyle/>
          <a:p>
            <a:fld id="{45523159-CC40-4BB5-8A47-EA0745AD782C}" type="datetimeFigureOut">
              <a:rPr lang="zh-CN" altLang="en-US" smtClean="0"/>
              <a:t>2021/1/1</a:t>
            </a:fld>
            <a:endParaRPr lang="zh-CN" altLang="en-US"/>
          </a:p>
        </p:txBody>
      </p:sp>
      <p:sp>
        <p:nvSpPr>
          <p:cNvPr id="5" name="页脚占位符 4">
            <a:extLst>
              <a:ext uri="{FF2B5EF4-FFF2-40B4-BE49-F238E27FC236}">
                <a16:creationId xmlns:a16="http://schemas.microsoft.com/office/drawing/2014/main" id="{E6808527-4AD0-4CA1-81EF-427428B6CFA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E972ACA-C52A-4584-92AE-2A33A37E8EB2}"/>
              </a:ext>
            </a:extLst>
          </p:cNvPr>
          <p:cNvSpPr>
            <a:spLocks noGrp="1"/>
          </p:cNvSpPr>
          <p:nvPr>
            <p:ph type="sldNum" sz="quarter" idx="12"/>
          </p:nvPr>
        </p:nvSpPr>
        <p:spPr/>
        <p:txBody>
          <a:bodyPr/>
          <a:lstStyle/>
          <a:p>
            <a:fld id="{A3AF56CE-41DE-4718-897E-5F27EA28E5E2}" type="slidenum">
              <a:rPr lang="zh-CN" altLang="en-US" smtClean="0"/>
              <a:t>‹#›</a:t>
            </a:fld>
            <a:endParaRPr lang="zh-CN" altLang="en-US"/>
          </a:p>
        </p:txBody>
      </p:sp>
    </p:spTree>
    <p:extLst>
      <p:ext uri="{BB962C8B-B14F-4D97-AF65-F5344CB8AC3E}">
        <p14:creationId val="1271945425"/>
      </p:ext>
    </p:extLst>
  </p:cSld>
  <p:clrMapOvr>
    <a:masterClrMapping/>
  </p:clrMapOvr>
  <mc:AlternateContent>
    <mc:Choice Requires="p15">
      <p:transition spd="slow" advClick="0" p14:dur="1250">
        <p15:prstTrans prst="peelOff"/>
      </p:transition>
    </mc:Choice>
    <mc:Fallback>
      <p:transition spd="slow" advClick="0">
        <p:fade/>
      </p:transition>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a:extLst>
              <a:ext uri="{FF2B5EF4-FFF2-40B4-BE49-F238E27FC236}">
                <a16:creationId xmlns:a16="http://schemas.microsoft.com/office/drawing/2014/main" id="{92DB16A6-EB5B-40F4-8ED3-15D83992C1D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3FA99DD-0FD9-414A-B4AB-317433DD1901}"/>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4A8A2AFE-E7CD-4D67-AC9E-02BB181A2C1C}"/>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1EF4C054-A8B1-4A07-8C50-3D407A1824E9}"/>
              </a:ext>
            </a:extLst>
          </p:cNvPr>
          <p:cNvSpPr>
            <a:spLocks noGrp="1"/>
          </p:cNvSpPr>
          <p:nvPr>
            <p:ph type="dt" sz="half" idx="10"/>
          </p:nvPr>
        </p:nvSpPr>
        <p:spPr/>
        <p:txBody>
          <a:bodyPr/>
          <a:lstStyle/>
          <a:p>
            <a:fld id="{45523159-CC40-4BB5-8A47-EA0745AD782C}" type="datetimeFigureOut">
              <a:rPr lang="zh-CN" altLang="en-US" smtClean="0"/>
              <a:t>2021/1/1</a:t>
            </a:fld>
            <a:endParaRPr lang="zh-CN" altLang="en-US"/>
          </a:p>
        </p:txBody>
      </p:sp>
      <p:sp>
        <p:nvSpPr>
          <p:cNvPr id="6" name="页脚占位符 5">
            <a:extLst>
              <a:ext uri="{FF2B5EF4-FFF2-40B4-BE49-F238E27FC236}">
                <a16:creationId xmlns:a16="http://schemas.microsoft.com/office/drawing/2014/main" id="{60A6D7A1-B743-4F53-8E36-7BBBB1385E6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3B2F8F54-3653-47C5-B88B-61F50C1CF682}"/>
              </a:ext>
            </a:extLst>
          </p:cNvPr>
          <p:cNvSpPr>
            <a:spLocks noGrp="1"/>
          </p:cNvSpPr>
          <p:nvPr>
            <p:ph type="sldNum" sz="quarter" idx="12"/>
          </p:nvPr>
        </p:nvSpPr>
        <p:spPr/>
        <p:txBody>
          <a:bodyPr/>
          <a:lstStyle/>
          <a:p>
            <a:fld id="{A3AF56CE-41DE-4718-897E-5F27EA28E5E2}" type="slidenum">
              <a:rPr lang="zh-CN" altLang="en-US" smtClean="0"/>
              <a:t>‹#›</a:t>
            </a:fld>
            <a:endParaRPr lang="zh-CN" altLang="en-US"/>
          </a:p>
        </p:txBody>
      </p:sp>
    </p:spTree>
    <p:extLst>
      <p:ext uri="{BB962C8B-B14F-4D97-AF65-F5344CB8AC3E}">
        <p14:creationId val="1149157750"/>
      </p:ext>
    </p:extLst>
  </p:cSld>
  <p:clrMapOvr>
    <a:masterClrMapping/>
  </p:clrMapOvr>
  <mc:AlternateContent>
    <mc:Choice Requires="p15">
      <p:transition spd="slow" advClick="0" p14:dur="1250">
        <p15:prstTrans prst="peelOff"/>
      </p:transition>
    </mc:Choice>
    <mc:Fallback>
      <p:transition spd="slow" advClick="0">
        <p:fade/>
      </p:transition>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a:extLst>
              <a:ext uri="{FF2B5EF4-FFF2-40B4-BE49-F238E27FC236}">
                <a16:creationId xmlns:a16="http://schemas.microsoft.com/office/drawing/2014/main" id="{33BAB1BC-8A0E-4AD6-8436-48F3C358847A}"/>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97324B9-32B3-47AE-B0E9-05F4ABEE6B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85A6E691-F044-4C69-A9A2-D41362157E74}"/>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6F9AA7DE-5145-4D5B-B93E-42CE2ADAAC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6A7BF1D3-FEEB-4AC8-8C41-B19366525B8E}"/>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FAF6DBE4-87BE-499A-AA61-FEF6B0AFE716}"/>
              </a:ext>
            </a:extLst>
          </p:cNvPr>
          <p:cNvSpPr>
            <a:spLocks noGrp="1"/>
          </p:cNvSpPr>
          <p:nvPr>
            <p:ph type="dt" sz="half" idx="10"/>
          </p:nvPr>
        </p:nvSpPr>
        <p:spPr/>
        <p:txBody>
          <a:bodyPr/>
          <a:lstStyle/>
          <a:p>
            <a:fld id="{45523159-CC40-4BB5-8A47-EA0745AD782C}" type="datetimeFigureOut">
              <a:rPr lang="zh-CN" altLang="en-US" smtClean="0"/>
              <a:t>2021/1/1</a:t>
            </a:fld>
            <a:endParaRPr lang="zh-CN" altLang="en-US"/>
          </a:p>
        </p:txBody>
      </p:sp>
      <p:sp>
        <p:nvSpPr>
          <p:cNvPr id="8" name="页脚占位符 7">
            <a:extLst>
              <a:ext uri="{FF2B5EF4-FFF2-40B4-BE49-F238E27FC236}">
                <a16:creationId xmlns:a16="http://schemas.microsoft.com/office/drawing/2014/main" id="{8B1FF0F0-6DE2-4494-AA92-A54CF58BF7BB}"/>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B94AFFB1-0F22-40B6-8246-CB8BB931C1F4}"/>
              </a:ext>
            </a:extLst>
          </p:cNvPr>
          <p:cNvSpPr>
            <a:spLocks noGrp="1"/>
          </p:cNvSpPr>
          <p:nvPr>
            <p:ph type="sldNum" sz="quarter" idx="12"/>
          </p:nvPr>
        </p:nvSpPr>
        <p:spPr/>
        <p:txBody>
          <a:bodyPr/>
          <a:lstStyle/>
          <a:p>
            <a:fld id="{A3AF56CE-41DE-4718-897E-5F27EA28E5E2}" type="slidenum">
              <a:rPr lang="zh-CN" altLang="en-US" smtClean="0"/>
              <a:t>‹#›</a:t>
            </a:fld>
            <a:endParaRPr lang="zh-CN" altLang="en-US"/>
          </a:p>
        </p:txBody>
      </p:sp>
    </p:spTree>
    <p:extLst>
      <p:ext uri="{BB962C8B-B14F-4D97-AF65-F5344CB8AC3E}">
        <p14:creationId val="1017637847"/>
      </p:ext>
    </p:extLst>
  </p:cSld>
  <p:clrMapOvr>
    <a:masterClrMapping/>
  </p:clrMapOvr>
  <mc:AlternateContent>
    <mc:Choice Requires="p15">
      <p:transition spd="slow" advClick="0" p14:dur="1250">
        <p15:prstTrans prst="peelOff"/>
      </p:transition>
    </mc:Choice>
    <mc:Fallback>
      <p:transition spd="slow" advClick="0">
        <p:fade/>
      </p:transition>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a:extLst>
              <a:ext uri="{FF2B5EF4-FFF2-40B4-BE49-F238E27FC236}">
                <a16:creationId xmlns:a16="http://schemas.microsoft.com/office/drawing/2014/main" id="{6BE40BD3-B1F4-490F-8DE8-6E0DB56C2ECC}"/>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9108A556-B4E5-4AC2-B476-37A127A232DC}"/>
              </a:ext>
            </a:extLst>
          </p:cNvPr>
          <p:cNvSpPr>
            <a:spLocks noGrp="1"/>
          </p:cNvSpPr>
          <p:nvPr>
            <p:ph type="dt" sz="half" idx="10"/>
          </p:nvPr>
        </p:nvSpPr>
        <p:spPr/>
        <p:txBody>
          <a:bodyPr/>
          <a:lstStyle/>
          <a:p>
            <a:fld id="{45523159-CC40-4BB5-8A47-EA0745AD782C}" type="datetimeFigureOut">
              <a:rPr lang="zh-CN" altLang="en-US" smtClean="0"/>
              <a:t>2021/1/1</a:t>
            </a:fld>
            <a:endParaRPr lang="zh-CN" altLang="en-US"/>
          </a:p>
        </p:txBody>
      </p:sp>
      <p:sp>
        <p:nvSpPr>
          <p:cNvPr id="4" name="页脚占位符 3">
            <a:extLst>
              <a:ext uri="{FF2B5EF4-FFF2-40B4-BE49-F238E27FC236}">
                <a16:creationId xmlns:a16="http://schemas.microsoft.com/office/drawing/2014/main" id="{A96EB587-10D3-462E-A363-926BC4ED1B63}"/>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A2B1CC46-F4DA-4CD2-A7AE-36D0233068B8}"/>
              </a:ext>
            </a:extLst>
          </p:cNvPr>
          <p:cNvSpPr>
            <a:spLocks noGrp="1"/>
          </p:cNvSpPr>
          <p:nvPr>
            <p:ph type="sldNum" sz="quarter" idx="12"/>
          </p:nvPr>
        </p:nvSpPr>
        <p:spPr/>
        <p:txBody>
          <a:bodyPr/>
          <a:lstStyle/>
          <a:p>
            <a:fld id="{A3AF56CE-41DE-4718-897E-5F27EA28E5E2}" type="slidenum">
              <a:rPr lang="zh-CN" altLang="en-US" smtClean="0"/>
              <a:t>‹#›</a:t>
            </a:fld>
            <a:endParaRPr lang="zh-CN" altLang="en-US"/>
          </a:p>
        </p:txBody>
      </p:sp>
    </p:spTree>
    <p:extLst>
      <p:ext uri="{BB962C8B-B14F-4D97-AF65-F5344CB8AC3E}">
        <p14:creationId val="1672886911"/>
      </p:ext>
    </p:extLst>
  </p:cSld>
  <p:clrMapOvr>
    <a:masterClrMapping/>
  </p:clrMapOvr>
  <mc:AlternateContent>
    <mc:Choice Requires="p15">
      <p:transition spd="slow" advClick="0" p14:dur="1250">
        <p15:prstTrans prst="peelOff"/>
      </p:transition>
    </mc:Choice>
    <mc:Fallback>
      <p:transition spd="slow" advClick="0">
        <p:fade/>
      </p:transition>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a:extLst>
              <a:ext uri="{FF2B5EF4-FFF2-40B4-BE49-F238E27FC236}">
                <a16:creationId xmlns:a16="http://schemas.microsoft.com/office/drawing/2014/main" id="{F7544ADC-1F49-4780-AC4A-DD1E6B6B5FFE}"/>
              </a:ext>
            </a:extLst>
          </p:cNvPr>
          <p:cNvSpPr>
            <a:spLocks noGrp="1"/>
          </p:cNvSpPr>
          <p:nvPr>
            <p:ph type="dt" sz="half" idx="10"/>
          </p:nvPr>
        </p:nvSpPr>
        <p:spPr/>
        <p:txBody>
          <a:bodyPr/>
          <a:lstStyle/>
          <a:p>
            <a:fld id="{45523159-CC40-4BB5-8A47-EA0745AD782C}" type="datetimeFigureOut">
              <a:rPr lang="zh-CN" altLang="en-US" smtClean="0"/>
              <a:t>2021/1/1</a:t>
            </a:fld>
            <a:endParaRPr lang="zh-CN" altLang="en-US"/>
          </a:p>
        </p:txBody>
      </p:sp>
      <p:sp>
        <p:nvSpPr>
          <p:cNvPr id="3" name="页脚占位符 2">
            <a:extLst>
              <a:ext uri="{FF2B5EF4-FFF2-40B4-BE49-F238E27FC236}">
                <a16:creationId xmlns:a16="http://schemas.microsoft.com/office/drawing/2014/main" id="{CC0C7C7C-D210-46FE-BE70-B0F2310BFAAE}"/>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CBC0F17A-48D8-4C9A-A3A4-37307D8EC2AE}"/>
              </a:ext>
            </a:extLst>
          </p:cNvPr>
          <p:cNvSpPr>
            <a:spLocks noGrp="1"/>
          </p:cNvSpPr>
          <p:nvPr>
            <p:ph type="sldNum" sz="quarter" idx="12"/>
          </p:nvPr>
        </p:nvSpPr>
        <p:spPr/>
        <p:txBody>
          <a:bodyPr/>
          <a:lstStyle/>
          <a:p>
            <a:fld id="{A3AF56CE-41DE-4718-897E-5F27EA28E5E2}" type="slidenum">
              <a:rPr lang="zh-CN" altLang="en-US" smtClean="0"/>
              <a:t>‹#›</a:t>
            </a:fld>
            <a:endParaRPr lang="zh-CN" altLang="en-US"/>
          </a:p>
        </p:txBody>
      </p:sp>
    </p:spTree>
    <p:extLst>
      <p:ext uri="{BB962C8B-B14F-4D97-AF65-F5344CB8AC3E}">
        <p14:creationId val="2868184669"/>
      </p:ext>
    </p:extLst>
  </p:cSld>
  <p:clrMapOvr>
    <a:masterClrMapping/>
  </p:clrMapOvr>
  <mc:AlternateContent>
    <mc:Choice Requires="p15">
      <p:transition spd="slow" advClick="0" p14:dur="1250">
        <p15:prstTrans prst="peelOff"/>
      </p:transition>
    </mc:Choice>
    <mc:Fallback>
      <p:transition spd="slow" advClick="0">
        <p:fade/>
      </p:transition>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a:extLst>
              <a:ext uri="{FF2B5EF4-FFF2-40B4-BE49-F238E27FC236}">
                <a16:creationId xmlns:a16="http://schemas.microsoft.com/office/drawing/2014/main" id="{AAF1065A-6761-409D-B29A-A61F05DB0E04}"/>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E6A78A5A-0596-4B26-A869-7098CE0F6F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924365BF-0E67-4B0A-8DB5-1BBE0E6193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7423C7F6-579D-47C1-BF33-A5EE7EC0F59D}"/>
              </a:ext>
            </a:extLst>
          </p:cNvPr>
          <p:cNvSpPr>
            <a:spLocks noGrp="1"/>
          </p:cNvSpPr>
          <p:nvPr>
            <p:ph type="dt" sz="half" idx="10"/>
          </p:nvPr>
        </p:nvSpPr>
        <p:spPr/>
        <p:txBody>
          <a:bodyPr/>
          <a:lstStyle/>
          <a:p>
            <a:fld id="{45523159-CC40-4BB5-8A47-EA0745AD782C}" type="datetimeFigureOut">
              <a:rPr lang="zh-CN" altLang="en-US" smtClean="0"/>
              <a:t>2021/1/1</a:t>
            </a:fld>
            <a:endParaRPr lang="zh-CN" altLang="en-US"/>
          </a:p>
        </p:txBody>
      </p:sp>
      <p:sp>
        <p:nvSpPr>
          <p:cNvPr id="6" name="页脚占位符 5">
            <a:extLst>
              <a:ext uri="{FF2B5EF4-FFF2-40B4-BE49-F238E27FC236}">
                <a16:creationId xmlns:a16="http://schemas.microsoft.com/office/drawing/2014/main" id="{1796703A-7563-43C5-8E54-205C813BE33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EFCE6FB-C1A0-424C-A0E2-3EB12CBD52F5}"/>
              </a:ext>
            </a:extLst>
          </p:cNvPr>
          <p:cNvSpPr>
            <a:spLocks noGrp="1"/>
          </p:cNvSpPr>
          <p:nvPr>
            <p:ph type="sldNum" sz="quarter" idx="12"/>
          </p:nvPr>
        </p:nvSpPr>
        <p:spPr/>
        <p:txBody>
          <a:bodyPr/>
          <a:lstStyle/>
          <a:p>
            <a:fld id="{A3AF56CE-41DE-4718-897E-5F27EA28E5E2}" type="slidenum">
              <a:rPr lang="zh-CN" altLang="en-US" smtClean="0"/>
              <a:t>‹#›</a:t>
            </a:fld>
            <a:endParaRPr lang="zh-CN" altLang="en-US"/>
          </a:p>
        </p:txBody>
      </p:sp>
    </p:spTree>
    <p:extLst>
      <p:ext uri="{BB962C8B-B14F-4D97-AF65-F5344CB8AC3E}">
        <p14:creationId val="2477116325"/>
      </p:ext>
    </p:extLst>
  </p:cSld>
  <p:clrMapOvr>
    <a:masterClrMapping/>
  </p:clrMapOvr>
  <mc:AlternateContent>
    <mc:Choice Requires="p15">
      <p:transition spd="slow" advClick="0" p14:dur="1250">
        <p15:prstTrans prst="peelOff"/>
      </p:transition>
    </mc:Choice>
    <mc:Fallback>
      <p:transition spd="slow" advClick="0">
        <p:fade/>
      </p:transition>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a:extLst>
              <a:ext uri="{FF2B5EF4-FFF2-40B4-BE49-F238E27FC236}">
                <a16:creationId xmlns:a16="http://schemas.microsoft.com/office/drawing/2014/main" id="{4B89F088-896B-4E6D-A79F-B1400C42A4D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BA1E043A-B5B1-48D1-BF8A-E0A20C2E5A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8963BFD-8719-4AEF-B676-B4B7A2C8A5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7EE9BC55-C70E-410E-9B5C-DD5CDA27882F}"/>
              </a:ext>
            </a:extLst>
          </p:cNvPr>
          <p:cNvSpPr>
            <a:spLocks noGrp="1"/>
          </p:cNvSpPr>
          <p:nvPr>
            <p:ph type="dt" sz="half" idx="10"/>
          </p:nvPr>
        </p:nvSpPr>
        <p:spPr/>
        <p:txBody>
          <a:bodyPr/>
          <a:lstStyle/>
          <a:p>
            <a:fld id="{45523159-CC40-4BB5-8A47-EA0745AD782C}" type="datetimeFigureOut">
              <a:rPr lang="zh-CN" altLang="en-US" smtClean="0"/>
              <a:t>2021/1/1</a:t>
            </a:fld>
            <a:endParaRPr lang="zh-CN" altLang="en-US"/>
          </a:p>
        </p:txBody>
      </p:sp>
      <p:sp>
        <p:nvSpPr>
          <p:cNvPr id="6" name="页脚占位符 5">
            <a:extLst>
              <a:ext uri="{FF2B5EF4-FFF2-40B4-BE49-F238E27FC236}">
                <a16:creationId xmlns:a16="http://schemas.microsoft.com/office/drawing/2014/main" id="{2B57C416-1EDD-45E2-B406-94DCB1E913E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36EDD271-7A1B-4091-B567-8CF65F5AAAF1}"/>
              </a:ext>
            </a:extLst>
          </p:cNvPr>
          <p:cNvSpPr>
            <a:spLocks noGrp="1"/>
          </p:cNvSpPr>
          <p:nvPr>
            <p:ph type="sldNum" sz="quarter" idx="12"/>
          </p:nvPr>
        </p:nvSpPr>
        <p:spPr/>
        <p:txBody>
          <a:bodyPr/>
          <a:lstStyle/>
          <a:p>
            <a:fld id="{A3AF56CE-41DE-4718-897E-5F27EA28E5E2}" type="slidenum">
              <a:rPr lang="zh-CN" altLang="en-US" smtClean="0"/>
              <a:t>‹#›</a:t>
            </a:fld>
            <a:endParaRPr lang="zh-CN" altLang="en-US"/>
          </a:p>
        </p:txBody>
      </p:sp>
    </p:spTree>
    <p:extLst>
      <p:ext uri="{BB962C8B-B14F-4D97-AF65-F5344CB8AC3E}">
        <p14:creationId val="3056198518"/>
      </p:ext>
    </p:extLst>
  </p:cSld>
  <p:clrMapOvr>
    <a:masterClrMapping/>
  </p:clrMapOvr>
  <mc:AlternateContent>
    <mc:Choice Requires="p15">
      <p:transition spd="slow" advClick="0" p14:dur="1250">
        <p15:prstTrans prst="peelOff"/>
      </p:transition>
    </mc:Choice>
    <mc:Fallback>
      <p:transition spd="slow" advClick="0">
        <p:fade/>
      </p:transition>
    </mc:Fallback>
  </mc:AlternateContent>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a:extLst>
              <a:ext uri="{FF2B5EF4-FFF2-40B4-BE49-F238E27FC236}">
                <a16:creationId xmlns:a16="http://schemas.microsoft.com/office/drawing/2014/main" id="{56E353F1-7DD0-4185-B4ED-878986E517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DDC279D8-DFAD-4B71-8B31-A864E08BF5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85206E7-989F-4D55-A932-5FE7905FDB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523159-CC40-4BB5-8A47-EA0745AD782C}" type="datetimeFigureOut">
              <a:rPr lang="zh-CN" altLang="en-US" smtClean="0"/>
              <a:t>2021/1/1</a:t>
            </a:fld>
            <a:endParaRPr lang="zh-CN" altLang="en-US"/>
          </a:p>
        </p:txBody>
      </p:sp>
      <p:sp>
        <p:nvSpPr>
          <p:cNvPr id="5" name="页脚占位符 4">
            <a:extLst>
              <a:ext uri="{FF2B5EF4-FFF2-40B4-BE49-F238E27FC236}">
                <a16:creationId xmlns:a16="http://schemas.microsoft.com/office/drawing/2014/main" id="{6057EC68-BF04-45CF-BC0A-B14AFF3489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2793D268-05C5-43D3-96CA-1E08C3FAD79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AF56CE-41DE-4718-897E-5F27EA28E5E2}" type="slidenum">
              <a:rPr lang="zh-CN" altLang="en-US" smtClean="0"/>
              <a:t>‹#›</a:t>
            </a:fld>
            <a:endParaRPr lang="zh-CN" altLang="en-US"/>
          </a:p>
        </p:txBody>
      </p:sp>
    </p:spTree>
    <p:extLst>
      <p:ext uri="{BB962C8B-B14F-4D97-AF65-F5344CB8AC3E}">
        <p14:creationId val="4456117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mc:Choice Requires="p15">
      <p:transition spd="slow" advClick="0" p14:dur="1250">
        <p15:prstTrans prst="peelOff"/>
      </p:transition>
    </mc:Choice>
    <mc:Fallback>
      <p:transition spd="slow" advClick="0">
        <p:fade/>
      </p:transition>
    </mc:Fallback>
  </mc:AlternateConten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2021/1/1</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584899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10" Target="../media/image4.png" Type="http://schemas.openxmlformats.org/officeDocument/2006/relationships/image"/><Relationship Id="rId11" Target="../media/image5.png" Type="http://schemas.openxmlformats.org/officeDocument/2006/relationships/image"/><Relationship Id="rId12" Target="../media/image6.png" Type="http://schemas.openxmlformats.org/officeDocument/2006/relationships/image"/><Relationship Id="rId13" Target="../tags/tag6.xml" Type="http://schemas.openxmlformats.org/officeDocument/2006/relationships/tags"/><Relationship Id="rId2" Target="../media/image1.png" Type="http://schemas.openxmlformats.org/officeDocument/2006/relationships/image"/><Relationship Id="rId3" Target="../tags/tag1.xml" Type="http://schemas.openxmlformats.org/officeDocument/2006/relationships/tags"/><Relationship Id="rId4" Target="../media/image2.png" Type="http://schemas.openxmlformats.org/officeDocument/2006/relationships/image"/><Relationship Id="rId5" Target="../tags/tag2.xml" Type="http://schemas.openxmlformats.org/officeDocument/2006/relationships/tags"/><Relationship Id="rId6" Target="../tags/tag3.xml" Type="http://schemas.openxmlformats.org/officeDocument/2006/relationships/tags"/><Relationship Id="rId7" Target="../tags/tag4.xml" Type="http://schemas.openxmlformats.org/officeDocument/2006/relationships/tags"/><Relationship Id="rId8" Target="../tags/tag5.xml" Type="http://schemas.openxmlformats.org/officeDocument/2006/relationships/tags"/><Relationship Id="rId9" Target="../media/image3.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 Id="rId2" Target="../tags/tag41.xml" Type="http://schemas.openxmlformats.org/officeDocument/2006/relationships/tags"/><Relationship Id="rId3" Target="../media/image14.png" Type="http://schemas.openxmlformats.org/officeDocument/2006/relationships/image"/><Relationship Id="rId4" Target="../tags/tag42.xml" Type="http://schemas.openxmlformats.org/officeDocument/2006/relationships/tags"/></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 Id="rId2" Target="../tags/tag43.xml" Type="http://schemas.openxmlformats.org/officeDocument/2006/relationships/tags"/><Relationship Id="rId3" Target="../media/image15.png" Type="http://schemas.openxmlformats.org/officeDocument/2006/relationships/image"/><Relationship Id="rId4" Target="../tags/tag44.xml" Type="http://schemas.openxmlformats.org/officeDocument/2006/relationships/tags"/></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 Id="rId2" Target="../tags/tag45.xml" Type="http://schemas.openxmlformats.org/officeDocument/2006/relationships/tags"/><Relationship Id="rId3" Target="../media/image16.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 Id="rId2" Target="../tags/tag46.xml" Type="http://schemas.openxmlformats.org/officeDocument/2006/relationships/tags"/><Relationship Id="rId3" Target="../media/image17.png" Type="http://schemas.openxmlformats.org/officeDocument/2006/relationships/image"/><Relationship Id="rId4" Target="../tags/tag47.xml" Type="http://schemas.openxmlformats.org/officeDocument/2006/relationships/tags"/></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 Id="rId10" Target="../tags/tag51.xml" Type="http://schemas.openxmlformats.org/officeDocument/2006/relationships/tags"/><Relationship Id="rId11" Target="../tags/tag52.xml" Type="http://schemas.openxmlformats.org/officeDocument/2006/relationships/tags"/><Relationship Id="rId2" Target="../media/image8.png" Type="http://schemas.openxmlformats.org/officeDocument/2006/relationships/image"/><Relationship Id="rId3" Target="../tags/tag48.xml" Type="http://schemas.openxmlformats.org/officeDocument/2006/relationships/tags"/><Relationship Id="rId4" Target="../tags/tag49.xml" Type="http://schemas.openxmlformats.org/officeDocument/2006/relationships/tags"/><Relationship Id="rId5" Target="../tags/tag50.xml" Type="http://schemas.openxmlformats.org/officeDocument/2006/relationships/tags"/><Relationship Id="rId6" Target="../media/image3.png" Type="http://schemas.openxmlformats.org/officeDocument/2006/relationships/image"/><Relationship Id="rId7" Target="../media/image4.png" Type="http://schemas.openxmlformats.org/officeDocument/2006/relationships/image"/><Relationship Id="rId8" Target="../media/image6.png" Type="http://schemas.openxmlformats.org/officeDocument/2006/relationships/image"/><Relationship Id="rId9" Target="../media/image9.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 Id="rId2" Target="../tags/tag53.xml" Type="http://schemas.openxmlformats.org/officeDocument/2006/relationships/tags"/><Relationship Id="rId3" Target="../tags/tag54.xml" Type="http://schemas.openxmlformats.org/officeDocument/2006/relationships/tags"/><Relationship Id="rId4" Target="../media/image18.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2.xml" Type="http://schemas.openxmlformats.org/officeDocument/2006/relationships/slideLayout"/><Relationship Id="rId10" Target="../tags/tag63.xml" Type="http://schemas.openxmlformats.org/officeDocument/2006/relationships/tags"/><Relationship Id="rId11" Target="../tags/tag64.xml" Type="http://schemas.openxmlformats.org/officeDocument/2006/relationships/tags"/><Relationship Id="rId12" Target="../tags/tag65.xml" Type="http://schemas.openxmlformats.org/officeDocument/2006/relationships/tags"/><Relationship Id="rId13" Target="../tags/tag66.xml" Type="http://schemas.openxmlformats.org/officeDocument/2006/relationships/tags"/><Relationship Id="rId14" Target="../tags/tag67.xml" Type="http://schemas.openxmlformats.org/officeDocument/2006/relationships/tags"/><Relationship Id="rId15" Target="../tags/tag68.xml" Type="http://schemas.openxmlformats.org/officeDocument/2006/relationships/tags"/><Relationship Id="rId16" Target="../media/image19.jpeg" Type="http://schemas.openxmlformats.org/officeDocument/2006/relationships/image"/><Relationship Id="rId17" Target="../tags/tag69.xml" Type="http://schemas.openxmlformats.org/officeDocument/2006/relationships/tags"/><Relationship Id="rId18" Target="../tags/tag70.xml" Type="http://schemas.openxmlformats.org/officeDocument/2006/relationships/tags"/><Relationship Id="rId19" Target="../tags/tag71.xml" Type="http://schemas.openxmlformats.org/officeDocument/2006/relationships/tags"/><Relationship Id="rId2" Target="../tags/tag55.xml" Type="http://schemas.openxmlformats.org/officeDocument/2006/relationships/tags"/><Relationship Id="rId20" Target="../tags/tag72.xml" Type="http://schemas.openxmlformats.org/officeDocument/2006/relationships/tags"/><Relationship Id="rId21" Target="../tags/tag73.xml" Type="http://schemas.openxmlformats.org/officeDocument/2006/relationships/tags"/><Relationship Id="rId3" Target="../tags/tag56.xml" Type="http://schemas.openxmlformats.org/officeDocument/2006/relationships/tags"/><Relationship Id="rId4" Target="../tags/tag57.xml" Type="http://schemas.openxmlformats.org/officeDocument/2006/relationships/tags"/><Relationship Id="rId5" Target="../tags/tag58.xml" Type="http://schemas.openxmlformats.org/officeDocument/2006/relationships/tags"/><Relationship Id="rId6" Target="../tags/tag59.xml" Type="http://schemas.openxmlformats.org/officeDocument/2006/relationships/tags"/><Relationship Id="rId7" Target="../tags/tag60.xml" Type="http://schemas.openxmlformats.org/officeDocument/2006/relationships/tags"/><Relationship Id="rId8" Target="../tags/tag61.xml" Type="http://schemas.openxmlformats.org/officeDocument/2006/relationships/tags"/><Relationship Id="rId9" Target="../tags/tag62.xml" Type="http://schemas.openxmlformats.org/officeDocument/2006/relationships/tags"/></Relationships>
</file>

<file path=ppt/slides/_rels/slide17.xml.rels><?xml version="1.0" encoding="UTF-8" standalone="yes"?><Relationships xmlns="http://schemas.openxmlformats.org/package/2006/relationships"><Relationship Id="rId1" Target="../slideLayouts/slideLayout2.xml" Type="http://schemas.openxmlformats.org/officeDocument/2006/relationships/slideLayout"/><Relationship Id="rId2" Target="../tags/tag74.xml" Type="http://schemas.openxmlformats.org/officeDocument/2006/relationships/tags"/><Relationship Id="rId3" Target="../media/image20.jpeg" Type="http://schemas.openxmlformats.org/officeDocument/2006/relationships/image"/><Relationship Id="rId4" Target="../media/image21.jpeg" Type="http://schemas.openxmlformats.org/officeDocument/2006/relationships/image"/><Relationship Id="rId5" Target="../media/image22.jpeg" Type="http://schemas.openxmlformats.org/officeDocument/2006/relationships/image"/><Relationship Id="rId6" Target="../tags/tag75.xml" Type="http://schemas.openxmlformats.org/officeDocument/2006/relationships/tags"/><Relationship Id="rId7" Target="../tags/tag76.xml" Type="http://schemas.openxmlformats.org/officeDocument/2006/relationships/tags"/><Relationship Id="rId8" Target="../tags/tag77.xml" Type="http://schemas.openxmlformats.org/officeDocument/2006/relationships/tags"/></Relationships>
</file>

<file path=ppt/slides/_rels/slide18.xml.rels><?xml version="1.0" encoding="UTF-8" standalone="yes"?><Relationships xmlns="http://schemas.openxmlformats.org/package/2006/relationships"><Relationship Id="rId1" Target="../slideLayouts/slideLayout2.xml" Type="http://schemas.openxmlformats.org/officeDocument/2006/relationships/slideLayout"/><Relationship Id="rId2" Target="../tags/tag78.xml" Type="http://schemas.openxmlformats.org/officeDocument/2006/relationships/tags"/><Relationship Id="rId3" Target="../tags/tag79.xml" Type="http://schemas.openxmlformats.org/officeDocument/2006/relationships/tags"/><Relationship Id="rId4" Target="../media/image23.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2.xml" Type="http://schemas.openxmlformats.org/officeDocument/2006/relationships/slideLayout"/><Relationship Id="rId10" Target="../tags/tag83.xml" Type="http://schemas.openxmlformats.org/officeDocument/2006/relationships/tags"/><Relationship Id="rId11" Target="../tags/tag84.xml" Type="http://schemas.openxmlformats.org/officeDocument/2006/relationships/tags"/><Relationship Id="rId2" Target="../media/image8.png" Type="http://schemas.openxmlformats.org/officeDocument/2006/relationships/image"/><Relationship Id="rId3" Target="../tags/tag80.xml" Type="http://schemas.openxmlformats.org/officeDocument/2006/relationships/tags"/><Relationship Id="rId4" Target="../tags/tag81.xml" Type="http://schemas.openxmlformats.org/officeDocument/2006/relationships/tags"/><Relationship Id="rId5" Target="../tags/tag82.xml" Type="http://schemas.openxmlformats.org/officeDocument/2006/relationships/tags"/><Relationship Id="rId6" Target="../media/image3.png" Type="http://schemas.openxmlformats.org/officeDocument/2006/relationships/image"/><Relationship Id="rId7" Target="../media/image4.png" Type="http://schemas.openxmlformats.org/officeDocument/2006/relationships/image"/><Relationship Id="rId8" Target="../media/image6.png" Type="http://schemas.openxmlformats.org/officeDocument/2006/relationships/image"/><Relationship Id="rId9" Target="../media/image9.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10" Target="../tags/tag15.xml" Type="http://schemas.openxmlformats.org/officeDocument/2006/relationships/tags"/><Relationship Id="rId11" Target="../tags/tag16.xml" Type="http://schemas.openxmlformats.org/officeDocument/2006/relationships/tags"/><Relationship Id="rId12" Target="../tags/tag17.xml" Type="http://schemas.openxmlformats.org/officeDocument/2006/relationships/tags"/><Relationship Id="rId13" Target="../tags/tag18.xml" Type="http://schemas.openxmlformats.org/officeDocument/2006/relationships/tags"/><Relationship Id="rId14" Target="../tags/tag19.xml" Type="http://schemas.openxmlformats.org/officeDocument/2006/relationships/tags"/><Relationship Id="rId15" Target="../tags/tag20.xml" Type="http://schemas.openxmlformats.org/officeDocument/2006/relationships/tags"/><Relationship Id="rId16" Target="../tags/tag21.xml" Type="http://schemas.openxmlformats.org/officeDocument/2006/relationships/tags"/><Relationship Id="rId17" Target="../tags/tag22.xml" Type="http://schemas.openxmlformats.org/officeDocument/2006/relationships/tags"/><Relationship Id="rId18" Target="../tags/tag23.xml" Type="http://schemas.openxmlformats.org/officeDocument/2006/relationships/tags"/><Relationship Id="rId19" Target="../media/image7.png" Type="http://schemas.openxmlformats.org/officeDocument/2006/relationships/image"/><Relationship Id="rId2" Target="../tags/tag7.xml" Type="http://schemas.openxmlformats.org/officeDocument/2006/relationships/tags"/><Relationship Id="rId20" Target="../media/image4.png" Type="http://schemas.openxmlformats.org/officeDocument/2006/relationships/image"/><Relationship Id="rId3" Target="../tags/tag8.xml" Type="http://schemas.openxmlformats.org/officeDocument/2006/relationships/tags"/><Relationship Id="rId4" Target="../tags/tag9.xml" Type="http://schemas.openxmlformats.org/officeDocument/2006/relationships/tags"/><Relationship Id="rId5" Target="../tags/tag10.xml" Type="http://schemas.openxmlformats.org/officeDocument/2006/relationships/tags"/><Relationship Id="rId6" Target="../tags/tag11.xml" Type="http://schemas.openxmlformats.org/officeDocument/2006/relationships/tags"/><Relationship Id="rId7" Target="../tags/tag12.xml" Type="http://schemas.openxmlformats.org/officeDocument/2006/relationships/tags"/><Relationship Id="rId8" Target="../tags/tag13.xml" Type="http://schemas.openxmlformats.org/officeDocument/2006/relationships/tags"/><Relationship Id="rId9" Target="../tags/tag14.xml" Type="http://schemas.openxmlformats.org/officeDocument/2006/relationships/tags"/></Relationships>
</file>

<file path=ppt/slides/_rels/slide20.xml.rels><?xml version="1.0" encoding="UTF-8" standalone="yes"?><Relationships xmlns="http://schemas.openxmlformats.org/package/2006/relationships"><Relationship Id="rId1" Target="../slideLayouts/slideLayout2.xml" Type="http://schemas.openxmlformats.org/officeDocument/2006/relationships/slideLayout"/><Relationship Id="rId2" Target="../tags/tag85.xml" Type="http://schemas.openxmlformats.org/officeDocument/2006/relationships/tags"/><Relationship Id="rId3" Target="../media/image24.jpeg" Type="http://schemas.openxmlformats.org/officeDocument/2006/relationships/image"/><Relationship Id="rId4" Target="../tags/tag86.xml" Type="http://schemas.openxmlformats.org/officeDocument/2006/relationships/tags"/><Relationship Id="rId5" Target="../tags/tag87.xml" Type="http://schemas.openxmlformats.org/officeDocument/2006/relationships/tags"/><Relationship Id="rId6" Target="../media/image25.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2.xml" Type="http://schemas.openxmlformats.org/officeDocument/2006/relationships/slideLayout"/><Relationship Id="rId2" Target="../tags/tag88.xml" Type="http://schemas.openxmlformats.org/officeDocument/2006/relationships/tags"/><Relationship Id="rId3" Target="../media/image26.jpeg" Type="http://schemas.openxmlformats.org/officeDocument/2006/relationships/image"/><Relationship Id="rId4" Target="../tags/tag89.xml" Type="http://schemas.openxmlformats.org/officeDocument/2006/relationships/tags"/><Relationship Id="rId5" Target="../media/image27.jpeg" Type="http://schemas.openxmlformats.org/officeDocument/2006/relationships/image"/><Relationship Id="rId6" Target="../media/image28.jpe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2.xml" Type="http://schemas.openxmlformats.org/officeDocument/2006/relationships/slideLayout"/><Relationship Id="rId2" Target="../tags/tag90.xml" Type="http://schemas.openxmlformats.org/officeDocument/2006/relationships/tags"/><Relationship Id="rId3" Target="../tags/tag91.xml" Type="http://schemas.openxmlformats.org/officeDocument/2006/relationships/tags"/><Relationship Id="rId4" Target="../media/image29.jpe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2.xml" Type="http://schemas.openxmlformats.org/officeDocument/2006/relationships/slideLayout"/><Relationship Id="rId2" Target="../tags/tag92.xml" Type="http://schemas.openxmlformats.org/officeDocument/2006/relationships/tags"/><Relationship Id="rId3" Target="../media/image30.jpe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 Id="rId8" Target="../tags/tag93.xml" Type="http://schemas.openxmlformats.org/officeDocument/2006/relationships/tags"/></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 Id="rId10" Target="../tags/tag27.xml" Type="http://schemas.openxmlformats.org/officeDocument/2006/relationships/tags"/><Relationship Id="rId11" Target="../tags/tag28.xml" Type="http://schemas.openxmlformats.org/officeDocument/2006/relationships/tags"/><Relationship Id="rId2" Target="../media/image8.png" Type="http://schemas.openxmlformats.org/officeDocument/2006/relationships/image"/><Relationship Id="rId3" Target="../tags/tag24.xml" Type="http://schemas.openxmlformats.org/officeDocument/2006/relationships/tags"/><Relationship Id="rId4" Target="../tags/tag25.xml" Type="http://schemas.openxmlformats.org/officeDocument/2006/relationships/tags"/><Relationship Id="rId5" Target="../tags/tag26.xml" Type="http://schemas.openxmlformats.org/officeDocument/2006/relationships/tags"/><Relationship Id="rId6" Target="../media/image3.png" Type="http://schemas.openxmlformats.org/officeDocument/2006/relationships/image"/><Relationship Id="rId7" Target="../media/image4.png" Type="http://schemas.openxmlformats.org/officeDocument/2006/relationships/image"/><Relationship Id="rId8" Target="../media/image6.png" Type="http://schemas.openxmlformats.org/officeDocument/2006/relationships/image"/><Relationship Id="rId9" Target="../media/image9.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tags/tag29.xml" Type="http://schemas.openxmlformats.org/officeDocument/2006/relationships/tags"/><Relationship Id="rId3" Target="../media/image10.png" Type="http://schemas.openxmlformats.org/officeDocument/2006/relationships/image"/><Relationship Id="rId4" Target="../tags/tag30.xml" Type="http://schemas.openxmlformats.org/officeDocument/2006/relationships/tags"/></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tags/tag31.xml" Type="http://schemas.openxmlformats.org/officeDocument/2006/relationships/tags"/><Relationship Id="rId3" Target="../media/image11.png" Type="http://schemas.openxmlformats.org/officeDocument/2006/relationships/image"/><Relationship Id="rId4" Target="../tags/tag32.xml" Type="http://schemas.openxmlformats.org/officeDocument/2006/relationships/tags"/></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2" Target="../tags/tag33.xml" Type="http://schemas.openxmlformats.org/officeDocument/2006/relationships/tags"/><Relationship Id="rId3" Target="../media/image12.png" Type="http://schemas.openxmlformats.org/officeDocument/2006/relationships/image"/><Relationship Id="rId4" Target="../media/image7.png" Type="http://schemas.openxmlformats.org/officeDocument/2006/relationships/image"/><Relationship Id="rId5" Target="../media/image13.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 Id="rId2" Target="../tags/tag34.xml" Type="http://schemas.openxmlformats.org/officeDocument/2006/relationships/tags"/><Relationship Id="rId3" Target="../media/image2.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2" Target="../tags/tag35.xml" Type="http://schemas.openxmlformats.org/officeDocument/2006/relationships/tags"/></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 Id="rId10" Target="../tags/tag39.xml" Type="http://schemas.openxmlformats.org/officeDocument/2006/relationships/tags"/><Relationship Id="rId11" Target="../tags/tag40.xml" Type="http://schemas.openxmlformats.org/officeDocument/2006/relationships/tags"/><Relationship Id="rId2" Target="../media/image8.png" Type="http://schemas.openxmlformats.org/officeDocument/2006/relationships/image"/><Relationship Id="rId3" Target="../tags/tag36.xml" Type="http://schemas.openxmlformats.org/officeDocument/2006/relationships/tags"/><Relationship Id="rId4" Target="../tags/tag37.xml" Type="http://schemas.openxmlformats.org/officeDocument/2006/relationships/tags"/><Relationship Id="rId5" Target="../tags/tag38.xml" Type="http://schemas.openxmlformats.org/officeDocument/2006/relationships/tags"/><Relationship Id="rId6" Target="../media/image3.png" Type="http://schemas.openxmlformats.org/officeDocument/2006/relationships/image"/><Relationship Id="rId7" Target="../media/image4.png" Type="http://schemas.openxmlformats.org/officeDocument/2006/relationships/image"/><Relationship Id="rId8" Target="../media/image6.png" Type="http://schemas.openxmlformats.org/officeDocument/2006/relationships/image"/><Relationship Id="rId9" Target="../media/image9.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9" name="矩形 18">
            <a:extLst>
              <a:ext uri="{FF2B5EF4-FFF2-40B4-BE49-F238E27FC236}">
                <a16:creationId xmlns:a16="http://schemas.microsoft.com/office/drawing/2014/main" id="{40953CF6-526C-4581-8EF9-54B9C76CE6C6}"/>
              </a:ext>
            </a:extLst>
          </p:cNvPr>
          <p:cNvSpPr/>
          <p:nvPr/>
        </p:nvSpPr>
        <p:spPr>
          <a:xfrm>
            <a:off x="0" y="0"/>
            <a:ext cx="12192000" cy="6858000"/>
          </a:xfrm>
          <a:prstGeom prst="rect">
            <a:avLst/>
          </a:prstGeom>
          <a:solidFill>
            <a:srgbClr val="9BC9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任意多边形: 形状 20">
            <a:extLst>
              <a:ext uri="{FF2B5EF4-FFF2-40B4-BE49-F238E27FC236}">
                <a16:creationId xmlns:a16="http://schemas.microsoft.com/office/drawing/2014/main" id="{AB22C3D7-133E-4E9F-AE82-CE4AD443AC74}"/>
              </a:ext>
            </a:extLst>
          </p:cNvPr>
          <p:cNvSpPr/>
          <p:nvPr/>
        </p:nvSpPr>
        <p:spPr>
          <a:xfrm>
            <a:off x="2757949" y="4419432"/>
            <a:ext cx="5899354" cy="2438568"/>
          </a:xfrm>
          <a:custGeom>
            <a:gdLst>
              <a:gd fmla="*/ 0 w 5899354" name="connsiteX0"/>
              <a:gd fmla="*/ 2438568 h 2438568" name="connsiteY0"/>
              <a:gd fmla="*/ 737419 w 5899354" name="connsiteX1"/>
              <a:gd fmla="*/ 1996117 h 2438568" name="connsiteY1"/>
              <a:gd fmla="*/ 1961535 w 5899354" name="connsiteX2"/>
              <a:gd fmla="*/ 1804388 h 2438568" name="connsiteY2"/>
              <a:gd fmla="*/ 3657600 w 5899354" name="connsiteX3"/>
              <a:gd fmla="*/ 5085 h 2438568" name="connsiteY3"/>
              <a:gd fmla="*/ 5899354 w 5899354" name="connsiteX4"/>
              <a:gd fmla="*/ 2438568 h 2438568" name="connsiteY4"/>
              <a:gd fmla="*/ 0 w 5899354" name="connsiteX5"/>
              <a:gd fmla="*/ 2438568 h 2438568"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2438568" w="5899354">
                <a:moveTo>
                  <a:pt x="0" y="2438568"/>
                </a:moveTo>
                <a:cubicBezTo>
                  <a:pt x="205248" y="2270191"/>
                  <a:pt x="410497" y="2101814"/>
                  <a:pt x="737419" y="1996117"/>
                </a:cubicBezTo>
                <a:cubicBezTo>
                  <a:pt x="1064341" y="1890420"/>
                  <a:pt x="1474838" y="2136227"/>
                  <a:pt x="1961535" y="1804388"/>
                </a:cubicBezTo>
                <a:cubicBezTo>
                  <a:pt x="2448232" y="1472549"/>
                  <a:pt x="3001297" y="-100612"/>
                  <a:pt x="3657600" y="5085"/>
                </a:cubicBezTo>
                <a:cubicBezTo>
                  <a:pt x="4313903" y="110782"/>
                  <a:pt x="5106628" y="1274675"/>
                  <a:pt x="5899354" y="2438568"/>
                </a:cubicBezTo>
                <a:lnTo>
                  <a:pt x="0" y="2438568"/>
                </a:lnTo>
                <a:close/>
              </a:path>
            </a:pathLst>
          </a:custGeom>
          <a:solidFill>
            <a:srgbClr val="FFB303"/>
          </a:solidFill>
          <a:ln>
            <a:noFill/>
          </a:ln>
          <a:effectLst>
            <a:outerShdw algn="br" blurRad="152400" dir="13500000" dist="38100" rotWithShape="0">
              <a:srgbClr val="439AC1">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65" name="图片 64">
            <a:extLst>
              <a:ext uri="{FF2B5EF4-FFF2-40B4-BE49-F238E27FC236}">
                <a16:creationId xmlns:a16="http://schemas.microsoft.com/office/drawing/2014/main" id="{CF0D2C16-3AE3-4E9B-AC87-9F682FC9C532}"/>
              </a:ext>
            </a:extLst>
          </p:cNvPr>
          <p:cNvPicPr>
            <a:picLocks noChangeAspect="1"/>
          </p:cNvPicPr>
          <p:nvPr/>
        </p:nvPicPr>
        <p:blipFill>
          <a:blip r:embed="rId2">
            <a:extLst>
              <a:ext uri="{28A0092B-C50C-407E-A947-70E740481C1C}">
                <a14:useLocalDpi val="0"/>
              </a:ext>
            </a:extLst>
          </a:blip>
          <a:srcRect b="35293" l="53179" r="12653" t="45328"/>
          <a:stretch>
            <a:fillRect/>
          </a:stretch>
        </p:blipFill>
        <p:spPr>
          <a:xfrm>
            <a:off x="5730771" y="5669189"/>
            <a:ext cx="1773054" cy="1005616"/>
          </a:xfrm>
          <a:prstGeom prst="rect">
            <a:avLst/>
          </a:prstGeom>
        </p:spPr>
      </p:pic>
      <p:sp>
        <p:nvSpPr>
          <p:cNvPr id="8" name="PA-任意多边形 7">
            <a:extLst>
              <a:ext uri="{FF2B5EF4-FFF2-40B4-BE49-F238E27FC236}">
                <a16:creationId xmlns:a16="http://schemas.microsoft.com/office/drawing/2014/main" id="{2CB7B8FE-39B0-4834-B5CC-59269AFAABC5}"/>
              </a:ext>
            </a:extLst>
          </p:cNvPr>
          <p:cNvSpPr/>
          <p:nvPr>
            <p:custDataLst>
              <p:tags r:id="rId3"/>
            </p:custDataLst>
          </p:nvPr>
        </p:nvSpPr>
        <p:spPr>
          <a:xfrm>
            <a:off x="6782920" y="2057442"/>
            <a:ext cx="5409079" cy="4800558"/>
          </a:xfrm>
          <a:custGeom>
            <a:gdLst>
              <a:gd fmla="*/ 3676527 w 6096000" name="connsiteX0"/>
              <a:gd fmla="*/ 0 h 5410200" name="connsiteY0"/>
              <a:gd fmla="*/ 6015140 w 6096000" name="connsiteX1"/>
              <a:gd fmla="*/ 839540 h 5410200" name="connsiteY1"/>
              <a:gd fmla="*/ 6096000 w 6096000" name="connsiteX2"/>
              <a:gd fmla="*/ 913031 h 5410200" name="connsiteY2"/>
              <a:gd fmla="*/ 6096000 w 6096000" name="connsiteX3"/>
              <a:gd fmla="*/ 5410200 h 5410200" name="connsiteY3"/>
              <a:gd fmla="*/ 434691 w 6096000" name="connsiteX4"/>
              <a:gd fmla="*/ 5410200 h 5410200" name="connsiteY4"/>
              <a:gd fmla="*/ 288920 w 6096000" name="connsiteX5"/>
              <a:gd fmla="*/ 5107598 h 5410200" name="connsiteY5"/>
              <a:gd fmla="*/ 0 w 6096000" name="connsiteX6"/>
              <a:gd fmla="*/ 3676527 h 5410200" name="connsiteY6"/>
              <a:gd fmla="*/ 3676527 w 6096000" name="connsiteX7"/>
              <a:gd fmla="*/ 0 h 5410200"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5410200" w="6096000">
                <a:moveTo>
                  <a:pt x="3676527" y="0"/>
                </a:moveTo>
                <a:cubicBezTo>
                  <a:pt x="4564866" y="0"/>
                  <a:pt x="5379619" y="315062"/>
                  <a:pt x="6015140" y="839540"/>
                </a:cubicBezTo>
                <a:lnTo>
                  <a:pt x="6096000" y="913031"/>
                </a:lnTo>
                <a:lnTo>
                  <a:pt x="6096000" y="5410200"/>
                </a:lnTo>
                <a:lnTo>
                  <a:pt x="434691" y="5410200"/>
                </a:lnTo>
                <a:lnTo>
                  <a:pt x="288920" y="5107598"/>
                </a:lnTo>
                <a:cubicBezTo>
                  <a:pt x="102878" y="4667744"/>
                  <a:pt x="0" y="4184150"/>
                  <a:pt x="0" y="3676527"/>
                </a:cubicBezTo>
                <a:cubicBezTo>
                  <a:pt x="0" y="1646037"/>
                  <a:pt x="1646037" y="0"/>
                  <a:pt x="3676527" y="0"/>
                </a:cubicBezTo>
                <a:close/>
              </a:path>
            </a:pathLst>
          </a:custGeom>
          <a:solidFill>
            <a:schemeClr val="accent4">
              <a:lumMod val="40000"/>
              <a:lumOff val="60000"/>
            </a:schemeClr>
          </a:solidFill>
          <a:ln>
            <a:noFill/>
          </a:ln>
          <a:effectLst>
            <a:outerShdw algn="br" blurRad="228600" dir="13500000" dist="38100" rotWithShape="0">
              <a:srgbClr val="439AC1"/>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任意多边形: 形状 19">
            <a:extLst>
              <a:ext uri="{FF2B5EF4-FFF2-40B4-BE49-F238E27FC236}">
                <a16:creationId xmlns:a16="http://schemas.microsoft.com/office/drawing/2014/main" id="{AA7E8776-79FF-4380-AFC3-7798871FB067}"/>
              </a:ext>
            </a:extLst>
          </p:cNvPr>
          <p:cNvSpPr/>
          <p:nvPr/>
        </p:nvSpPr>
        <p:spPr>
          <a:xfrm>
            <a:off x="0" y="0"/>
            <a:ext cx="5946393" cy="2666833"/>
          </a:xfrm>
          <a:custGeom>
            <a:gdLst>
              <a:gd fmla="*/ 0 w 5946393" name="connsiteX0"/>
              <a:gd fmla="*/ 0 h 3667591" name="connsiteY0"/>
              <a:gd fmla="*/ 5946393 w 5946393" name="connsiteX1"/>
              <a:gd fmla="*/ 0 h 3667591" name="connsiteY1"/>
              <a:gd fmla="*/ 5762948 w 5946393" name="connsiteX2"/>
              <a:gd fmla="*/ 208303 h 3667591" name="connsiteY2"/>
              <a:gd fmla="*/ 4257367 w 5946393" name="connsiteX3"/>
              <a:gd fmla="*/ 1523841 h 3667591" name="connsiteY3"/>
              <a:gd fmla="*/ 2266335 w 5946393" name="connsiteX4"/>
              <a:gd fmla="*/ 1789312 h 3667591" name="connsiteY4"/>
              <a:gd fmla="*/ 1646903 w 5946393" name="connsiteX5"/>
              <a:gd fmla="*/ 3588615 h 3667591" name="connsiteY5"/>
              <a:gd fmla="*/ 24580 w 5946393" name="connsiteX6"/>
              <a:gd fmla="*/ 3337892 h 3667591" name="connsiteY6"/>
              <a:gd fmla="*/ 0 w 5946393" name="connsiteX7"/>
              <a:gd fmla="*/ 3332646 h 3667591"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3667591" w="5946393">
                <a:moveTo>
                  <a:pt x="0" y="0"/>
                </a:moveTo>
                <a:lnTo>
                  <a:pt x="5946393" y="0"/>
                </a:lnTo>
                <a:lnTo>
                  <a:pt x="5762948" y="208303"/>
                </a:lnTo>
                <a:cubicBezTo>
                  <a:pt x="5283436" y="749147"/>
                  <a:pt x="4797219" y="1259292"/>
                  <a:pt x="4257367" y="1523841"/>
                </a:cubicBezTo>
                <a:cubicBezTo>
                  <a:pt x="3640393" y="1826183"/>
                  <a:pt x="2701412" y="1445183"/>
                  <a:pt x="2266335" y="1789312"/>
                </a:cubicBezTo>
                <a:cubicBezTo>
                  <a:pt x="1831258" y="2133441"/>
                  <a:pt x="2020529" y="3330518"/>
                  <a:pt x="1646903" y="3588615"/>
                </a:cubicBezTo>
                <a:cubicBezTo>
                  <a:pt x="1273277" y="3846712"/>
                  <a:pt x="312173" y="3394427"/>
                  <a:pt x="24580" y="3337892"/>
                </a:cubicBezTo>
                <a:lnTo>
                  <a:pt x="0" y="3332646"/>
                </a:lnTo>
                <a:close/>
              </a:path>
            </a:pathLst>
          </a:custGeom>
          <a:solidFill>
            <a:srgbClr val="FFB303"/>
          </a:solidFill>
          <a:ln>
            <a:noFill/>
          </a:ln>
          <a:effectLst>
            <a:outerShdw algn="tl" blurRad="152400" dir="2700000" dist="38100" rotWithShape="0">
              <a:srgbClr val="439AC1">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23" name="PA-图片 22">
            <a:extLst>
              <a:ext uri="{FF2B5EF4-FFF2-40B4-BE49-F238E27FC236}">
                <a16:creationId xmlns:a16="http://schemas.microsoft.com/office/drawing/2014/main" id="{3A01BD9A-0AC3-46F2-A2E9-60A9059F5441}"/>
              </a:ext>
            </a:extLst>
          </p:cNvPr>
          <p:cNvPicPr>
            <a:picLocks noChangeAspect="1"/>
          </p:cNvPicPr>
          <p:nvPr>
            <p:custDataLst>
              <p:tags r:id="rId5"/>
            </p:custDataLst>
          </p:nvPr>
        </p:nvPicPr>
        <p:blipFill>
          <a:blip r:embed="rId4">
            <a:extLst>
              <a:ext uri="{28A0092B-C50C-407E-A947-70E740481C1C}">
                <a14:useLocalDpi val="0"/>
              </a:ext>
            </a:extLst>
          </a:blip>
          <a:stretch>
            <a:fillRect/>
          </a:stretch>
        </p:blipFill>
        <p:spPr>
          <a:xfrm>
            <a:off x="6841428" y="1071495"/>
            <a:ext cx="5786505" cy="5786505"/>
          </a:xfrm>
          <a:prstGeom prst="rect">
            <a:avLst/>
          </a:prstGeom>
        </p:spPr>
      </p:pic>
      <p:sp>
        <p:nvSpPr>
          <p:cNvPr id="33" name="PA-矩形 32">
            <a:extLst>
              <a:ext uri="{FF2B5EF4-FFF2-40B4-BE49-F238E27FC236}">
                <a16:creationId xmlns:a16="http://schemas.microsoft.com/office/drawing/2014/main" id="{C3EF8DA0-104E-4747-A5B9-AEEBD9531656}"/>
              </a:ext>
            </a:extLst>
          </p:cNvPr>
          <p:cNvSpPr/>
          <p:nvPr>
            <p:custDataLst>
              <p:tags r:id="rId6"/>
            </p:custDataLst>
          </p:nvPr>
        </p:nvSpPr>
        <p:spPr>
          <a:xfrm>
            <a:off x="504773" y="1764860"/>
            <a:ext cx="4419541" cy="822960"/>
          </a:xfrm>
          <a:prstGeom prst="rect">
            <a:avLst/>
          </a:prstGeom>
        </p:spPr>
        <p:txBody>
          <a:bodyPr wrap="square">
            <a:spAutoFit/>
          </a:bodyPr>
          <a:lstStyle/>
          <a:p>
            <a:pPr algn="dist"/>
            <a:r>
              <a:rPr altLang="en-US" lang="zh-CN" sz="4800">
                <a:solidFill>
                  <a:schemeClr val="bg1"/>
                </a:solidFill>
                <a:latin charset="-122" panose="00020600040101010101" pitchFamily="18" typeface="汉仪星球体W"/>
                <a:ea charset="-122" panose="00020600040101010101" pitchFamily="18" typeface="汉仪星球体W"/>
              </a:rPr>
              <a:t>PET FAMILY </a:t>
            </a:r>
          </a:p>
        </p:txBody>
      </p:sp>
      <p:sp>
        <p:nvSpPr>
          <p:cNvPr id="34" name="iconfont-11518-5469606">
            <a:extLst>
              <a:ext uri="{FF2B5EF4-FFF2-40B4-BE49-F238E27FC236}">
                <a16:creationId xmlns:a16="http://schemas.microsoft.com/office/drawing/2014/main" id="{7E3FE1F8-74EF-40C1-8512-F6F87FC3645E}"/>
              </a:ext>
            </a:extLst>
          </p:cNvPr>
          <p:cNvSpPr>
            <a:spLocks noChangeAspect="1"/>
          </p:cNvSpPr>
          <p:nvPr/>
        </p:nvSpPr>
        <p:spPr bwMode="auto">
          <a:xfrm>
            <a:off x="167598" y="148324"/>
            <a:ext cx="609685" cy="437183"/>
          </a:xfrm>
          <a:custGeom>
            <a:gdLst>
              <a:gd fmla="*/ 277878 w 590307" name="connsiteX0"/>
              <a:gd fmla="*/ 372583 h 423288" name="connsiteY0"/>
              <a:gd fmla="*/ 295599 w 590307" name="connsiteX1"/>
              <a:gd fmla="*/ 380590 h 423288" name="connsiteY1"/>
              <a:gd fmla="*/ 311786 w 590307" name="connsiteX2"/>
              <a:gd fmla="*/ 373075 h 423288" name="connsiteY2"/>
              <a:gd fmla="*/ 311786 w 590307" name="connsiteX3"/>
              <a:gd fmla="*/ 389427 h 423288" name="connsiteY3"/>
              <a:gd fmla="*/ 277878 w 590307" name="connsiteX4"/>
              <a:gd fmla="*/ 389427 h 423288" name="connsiteY4"/>
              <a:gd fmla="*/ 263530 w 590307" name="connsiteX5"/>
              <a:gd fmla="*/ 304789 h 423288" name="connsiteY5"/>
              <a:gd fmla="*/ 259293 w 590307" name="connsiteX6"/>
              <a:gd fmla="*/ 313222 h 423288" name="connsiteY6"/>
              <a:gd fmla="*/ 291475 w 590307" name="connsiteX7"/>
              <a:gd fmla="*/ 351337 h 423288" name="connsiteY7"/>
              <a:gd fmla="*/ 299092 w 590307" name="connsiteX8"/>
              <a:gd fmla="*/ 351337 h 423288" name="connsiteY8"/>
              <a:gd fmla="*/ 330418 w 590307" name="connsiteX9"/>
              <a:gd fmla="*/ 313222 h 423288" name="connsiteY9"/>
              <a:gd fmla="*/ 326181 w 590307" name="connsiteX10"/>
              <a:gd fmla="*/ 304789 h 423288" name="connsiteY10"/>
              <a:gd fmla="*/ 263530 w 590307" name="connsiteX11"/>
              <a:gd fmla="*/ 279348 h 423288" name="connsiteY11"/>
              <a:gd fmla="*/ 327038 w 590307" name="connsiteX12"/>
              <a:gd fmla="*/ 279348 h 423288" name="connsiteY12"/>
              <a:gd fmla="*/ 351556 w 590307" name="connsiteX13"/>
              <a:gd fmla="*/ 332708 h 423288" name="connsiteY13"/>
              <a:gd fmla="*/ 320230 w 590307" name="connsiteX14"/>
              <a:gd fmla="*/ 369155 h 423288" name="connsiteY14"/>
              <a:gd fmla="*/ 311786 w 590307" name="connsiteX15"/>
              <a:gd fmla="*/ 373075 h 423288" name="connsiteY15"/>
              <a:gd fmla="*/ 311786 w 590307" name="connsiteX16"/>
              <a:gd fmla="*/ 355523 h 423288" name="connsiteY16"/>
              <a:gd fmla="*/ 277878 w 590307" name="connsiteX17"/>
              <a:gd fmla="*/ 355523 h 423288" name="connsiteY17"/>
              <a:gd fmla="*/ 277878 w 590307" name="connsiteX18"/>
              <a:gd fmla="*/ 372583 h 423288" name="connsiteY18"/>
              <a:gd fmla="*/ 270290 w 590307" name="connsiteX19"/>
              <a:gd fmla="*/ 369155 h 423288" name="connsiteY19"/>
              <a:gd fmla="*/ 239012 w 590307" name="connsiteX20"/>
              <a:gd fmla="*/ 332708 h 423288" name="connsiteY20"/>
              <a:gd fmla="*/ 263530 w 590307" name="connsiteX21"/>
              <a:gd fmla="*/ 279348 h 423288" name="connsiteY21"/>
              <a:gd fmla="*/ 393911 w 590307" name="connsiteX22"/>
              <a:gd fmla="*/ 149776 h 423288" name="connsiteY22"/>
              <a:gd fmla="*/ 381196 w 590307" name="connsiteX23"/>
              <a:gd fmla="*/ 162490 h 423288" name="connsiteY23"/>
              <a:gd fmla="*/ 393911 w 590307" name="connsiteX24"/>
              <a:gd fmla="*/ 175204 h 423288" name="connsiteY24"/>
              <a:gd fmla="*/ 406626 w 590307" name="connsiteX25"/>
              <a:gd fmla="*/ 162490 h 423288" name="connsiteY25"/>
              <a:gd fmla="*/ 393911 w 590307" name="connsiteX26"/>
              <a:gd fmla="*/ 149776 h 423288" name="connsiteY26"/>
              <a:gd fmla="*/ 199189 w 590307" name="connsiteX27"/>
              <a:gd fmla="*/ 149776 h 423288" name="connsiteY27"/>
              <a:gd fmla="*/ 186474 w 590307" name="connsiteX28"/>
              <a:gd fmla="*/ 162490 h 423288" name="connsiteY28"/>
              <a:gd fmla="*/ 199189 w 590307" name="connsiteX29"/>
              <a:gd fmla="*/ 175204 h 423288" name="connsiteY29"/>
              <a:gd fmla="*/ 211904 w 590307" name="connsiteX30"/>
              <a:gd fmla="*/ 162490 h 423288" name="connsiteY30"/>
              <a:gd fmla="*/ 199189 w 590307" name="connsiteX31"/>
              <a:gd fmla="*/ 149776 h 423288" name="connsiteY31"/>
              <a:gd fmla="*/ 393911 w 590307" name="connsiteX32"/>
              <a:gd fmla="*/ 124397 h 423288" name="connsiteY32"/>
              <a:gd fmla="*/ 432008 w 590307" name="connsiteX33"/>
              <a:gd fmla="*/ 162490 h 423288" name="connsiteY33"/>
              <a:gd fmla="*/ 393911 w 590307" name="connsiteX34"/>
              <a:gd fmla="*/ 200583 h 423288" name="connsiteY34"/>
              <a:gd fmla="*/ 355814 w 590307" name="connsiteX35"/>
              <a:gd fmla="*/ 162490 h 423288" name="connsiteY35"/>
              <a:gd fmla="*/ 393911 w 590307" name="connsiteX36"/>
              <a:gd fmla="*/ 124397 h 423288" name="connsiteY36"/>
              <a:gd fmla="*/ 199189 w 590307" name="connsiteX37"/>
              <a:gd fmla="*/ 124397 h 423288" name="connsiteY37"/>
              <a:gd fmla="*/ 237286 w 590307" name="connsiteX38"/>
              <a:gd fmla="*/ 162490 h 423288" name="connsiteY38"/>
              <a:gd fmla="*/ 199189 w 590307" name="connsiteX39"/>
              <a:gd fmla="*/ 200583 h 423288" name="connsiteY39"/>
              <a:gd fmla="*/ 161092 w 590307" name="connsiteX40"/>
              <a:gd fmla="*/ 162490 h 423288" name="connsiteY40"/>
              <a:gd fmla="*/ 199189 w 590307" name="connsiteX41"/>
              <a:gd fmla="*/ 124397 h 423288" name="connsiteY41"/>
              <a:gd fmla="*/ 142465 w 590307" name="connsiteX42"/>
              <a:gd fmla="*/ 33861 h 423288" name="connsiteY42"/>
              <a:gd fmla="*/ 117081 w 590307" name="connsiteX43"/>
              <a:gd fmla="*/ 59245 h 423288" name="connsiteY43"/>
              <a:gd fmla="*/ 117081 w 590307" name="connsiteX44"/>
              <a:gd fmla="*/ 321705 h 423288" name="connsiteY44"/>
              <a:gd fmla="*/ 184803 w 590307" name="connsiteX45"/>
              <a:gd fmla="*/ 389427 h 423288" name="connsiteY45"/>
              <a:gd fmla="*/ 277878 w 590307" name="connsiteX46"/>
              <a:gd fmla="*/ 389427 h 423288" name="connsiteY46"/>
              <a:gd fmla="*/ 277878 w 590307" name="connsiteX47"/>
              <a:gd fmla="*/ 406325 h 423288" name="connsiteY47"/>
              <a:gd fmla="*/ 311786 w 590307" name="connsiteX48"/>
              <a:gd fmla="*/ 406325 h 423288" name="connsiteY48"/>
              <a:gd fmla="*/ 311786 w 590307" name="connsiteX49"/>
              <a:gd fmla="*/ 389427 h 423288" name="connsiteY49"/>
              <a:gd fmla="*/ 404925 w 590307" name="connsiteX50"/>
              <a:gd fmla="*/ 389427 h 423288" name="connsiteY50"/>
              <a:gd fmla="*/ 472647 w 590307" name="connsiteX51"/>
              <a:gd fmla="*/ 321705 h 423288" name="connsiteY51"/>
              <a:gd fmla="*/ 472647 w 590307" name="connsiteX52"/>
              <a:gd fmla="*/ 59245 h 423288" name="connsiteY52"/>
              <a:gd fmla="*/ 447263 w 590307" name="connsiteX53"/>
              <a:gd fmla="*/ 33861 h 423288" name="connsiteY53"/>
              <a:gd fmla="*/ 498046 w 590307" name="connsiteX54"/>
              <a:gd fmla="*/ 26288 h 423288" name="connsiteY54"/>
              <a:gd fmla="*/ 520906 w 590307" name="connsiteX55"/>
              <a:gd fmla="*/ 39810 h 423288" name="connsiteY55"/>
              <a:gd fmla="*/ 575055 w 590307" name="connsiteX56"/>
              <a:gd fmla="*/ 93992 h 423288" name="connsiteY56"/>
              <a:gd fmla="*/ 575055 w 590307" name="connsiteX57"/>
              <a:gd fmla="*/ 165076 h 423288" name="connsiteY57"/>
              <a:gd fmla="*/ 520906 w 590307" name="connsiteX58"/>
              <a:gd fmla="*/ 219258 h 423288" name="connsiteY58"/>
              <a:gd fmla="*/ 506508 w 590307" name="connsiteX59"/>
              <a:gd fmla="*/ 227775 h 423288" name="connsiteY59"/>
              <a:gd fmla="*/ 506508 w 590307" name="connsiteX60"/>
              <a:gd fmla="*/ 186231 h 423288" name="connsiteY60"/>
              <a:gd fmla="*/ 551386 w 590307" name="connsiteX61"/>
              <a:gd fmla="*/ 141366 h 423288" name="connsiteY61"/>
              <a:gd fmla="*/ 551386 w 590307" name="connsiteX62"/>
              <a:gd fmla="*/ 117703 h 423288" name="connsiteY62"/>
              <a:gd fmla="*/ 506508 w 590307" name="connsiteX63"/>
              <a:gd fmla="*/ 72837 h 423288" name="connsiteY63"/>
              <a:gd fmla="*/ 506508 w 590307" name="connsiteX64"/>
              <a:gd fmla="*/ 59245 h 423288" name="connsiteY64"/>
              <a:gd fmla="*/ 498046 w 590307" name="connsiteX65"/>
              <a:gd fmla="*/ 38638 h 423288" name="connsiteY65"/>
              <a:gd fmla="*/ 91618 w 590307" name="connsiteX66"/>
              <a:gd fmla="*/ 26288 h 423288" name="connsiteY66"/>
              <a:gd fmla="*/ 91618 w 590307" name="connsiteX67"/>
              <a:gd fmla="*/ 38794 h 423288" name="connsiteY67"/>
              <a:gd fmla="*/ 83220 w 590307" name="connsiteX68"/>
              <a:gd fmla="*/ 59245 h 423288" name="connsiteY68"/>
              <a:gd fmla="*/ 83220 w 590307" name="connsiteX69"/>
              <a:gd fmla="*/ 72773 h 423288" name="connsiteY69"/>
              <a:gd fmla="*/ 38278 w 590307" name="connsiteX70"/>
              <a:gd fmla="*/ 117703 h 423288" name="connsiteY70"/>
              <a:gd fmla="*/ 38278 w 590307" name="connsiteX71"/>
              <a:gd fmla="*/ 141366 h 423288" name="connsiteY71"/>
              <a:gd fmla="*/ 83220 w 590307" name="connsiteX72"/>
              <a:gd fmla="*/ 186295 h 423288" name="connsiteY72"/>
              <a:gd fmla="*/ 83220 w 590307" name="connsiteX73"/>
              <a:gd fmla="*/ 227301 h 423288" name="connsiteY73"/>
              <a:gd fmla="*/ 68758 w 590307" name="connsiteX74"/>
              <a:gd fmla="*/ 219258 h 423288" name="connsiteY74"/>
              <a:gd fmla="*/ 14608 w 590307" name="connsiteX75"/>
              <a:gd fmla="*/ 165076 h 423288" name="connsiteY75"/>
              <a:gd fmla="*/ 14608 w 590307" name="connsiteX76"/>
              <a:gd fmla="*/ 93135 h 423288" name="connsiteY76"/>
              <a:gd fmla="*/ 68758 w 590307" name="connsiteX77"/>
              <a:gd fmla="*/ 38953 h 423288" name="connsiteY77"/>
              <a:gd fmla="*/ 91618 w 590307" name="connsiteX78"/>
              <a:gd fmla="*/ 26288 h 423288" name="connsiteY78"/>
              <a:gd fmla="*/ 142465 w 590307" name="connsiteX79"/>
              <a:gd fmla="*/ 0 h 423288" name="connsiteY79"/>
              <a:gd fmla="*/ 447263 w 590307" name="connsiteX80"/>
              <a:gd fmla="*/ 0 h 423288" name="connsiteY80"/>
              <a:gd fmla="*/ 489262 w 590307" name="connsiteX81"/>
              <a:gd fmla="*/ 17246 h 423288" name="connsiteY81"/>
              <a:gd fmla="*/ 498046 w 590307" name="connsiteX82"/>
              <a:gd fmla="*/ 38638 h 423288" name="connsiteY82"/>
              <a:gd fmla="*/ 498046 w 590307" name="connsiteX83"/>
              <a:gd fmla="*/ 64377 h 423288" name="connsiteY83"/>
              <a:gd fmla="*/ 506508 w 590307" name="connsiteX84"/>
              <a:gd fmla="*/ 72837 h 423288" name="connsiteY84"/>
              <a:gd fmla="*/ 506508 w 590307" name="connsiteX85"/>
              <a:gd fmla="*/ 186231 h 423288" name="connsiteY85"/>
              <a:gd fmla="*/ 498046 w 590307" name="connsiteX86"/>
              <a:gd fmla="*/ 194691 h 423288" name="connsiteY86"/>
              <a:gd fmla="*/ 498046 w 590307" name="connsiteX87"/>
              <a:gd fmla="*/ 232780 h 423288" name="connsiteY87"/>
              <a:gd fmla="*/ 506508 w 590307" name="connsiteX88"/>
              <a:gd fmla="*/ 227775 h 423288" name="connsiteY88"/>
              <a:gd fmla="*/ 506508 w 590307" name="connsiteX89"/>
              <a:gd fmla="*/ 321705 h 423288" name="connsiteY89"/>
              <a:gd fmla="*/ 404925 w 590307" name="connsiteX90"/>
              <a:gd fmla="*/ 423288 h 423288" name="connsiteY90"/>
              <a:gd fmla="*/ 184803 w 590307" name="connsiteX91"/>
              <a:gd fmla="*/ 423288 h 423288" name="connsiteY91"/>
              <a:gd fmla="*/ 83220 w 590307" name="connsiteX92"/>
              <a:gd fmla="*/ 321705 h 423288" name="connsiteY92"/>
              <a:gd fmla="*/ 83220 w 590307" name="connsiteX93"/>
              <a:gd fmla="*/ 227301 h 423288" name="connsiteY93"/>
              <a:gd fmla="*/ 91618 w 590307" name="connsiteX94"/>
              <a:gd fmla="*/ 231971 h 423288" name="connsiteY94"/>
              <a:gd fmla="*/ 91618 w 590307" name="connsiteX95"/>
              <a:gd fmla="*/ 194691 h 423288" name="connsiteY95"/>
              <a:gd fmla="*/ 83220 w 590307" name="connsiteX96"/>
              <a:gd fmla="*/ 186295 h 423288" name="connsiteY96"/>
              <a:gd fmla="*/ 83220 w 590307" name="connsiteX97"/>
              <a:gd fmla="*/ 72773 h 423288" name="connsiteY97"/>
              <a:gd fmla="*/ 91618 w 590307" name="connsiteX98"/>
              <a:gd fmla="*/ 64377 h 423288" name="connsiteY98"/>
              <a:gd fmla="*/ 91618 w 590307" name="connsiteX99"/>
              <a:gd fmla="*/ 38794 h 423288" name="connsiteY99"/>
              <a:gd fmla="*/ 100466 w 590307" name="connsiteX100"/>
              <a:gd fmla="*/ 17246 h 423288" name="connsiteY100"/>
              <a:gd fmla="*/ 142465 w 590307" name="connsiteX101"/>
              <a:gd fmla="*/ 0 h 423288" name="connsiteY10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b="b" l="l" r="r" t="t"/>
            <a:pathLst>
              <a:path h="423288" w="590307">
                <a:moveTo>
                  <a:pt x="277878" y="372583"/>
                </a:moveTo>
                <a:lnTo>
                  <a:pt x="295599" y="380590"/>
                </a:lnTo>
                <a:lnTo>
                  <a:pt x="311786" y="373075"/>
                </a:lnTo>
                <a:lnTo>
                  <a:pt x="311786" y="389427"/>
                </a:lnTo>
                <a:lnTo>
                  <a:pt x="277878" y="389427"/>
                </a:lnTo>
                <a:close/>
                <a:moveTo>
                  <a:pt x="263530" y="304789"/>
                </a:moveTo>
                <a:cubicBezTo>
                  <a:pt x="259293" y="304789"/>
                  <a:pt x="256770" y="309840"/>
                  <a:pt x="259293" y="313222"/>
                </a:cubicBezTo>
                <a:lnTo>
                  <a:pt x="291475" y="351337"/>
                </a:lnTo>
                <a:cubicBezTo>
                  <a:pt x="293141" y="353909"/>
                  <a:pt x="297379" y="353909"/>
                  <a:pt x="299092" y="351337"/>
                </a:cubicBezTo>
                <a:lnTo>
                  <a:pt x="330418" y="313222"/>
                </a:lnTo>
                <a:cubicBezTo>
                  <a:pt x="332941" y="309840"/>
                  <a:pt x="330418" y="304789"/>
                  <a:pt x="326181" y="304789"/>
                </a:cubicBezTo>
                <a:close/>
                <a:moveTo>
                  <a:pt x="263530" y="279348"/>
                </a:moveTo>
                <a:lnTo>
                  <a:pt x="327038" y="279348"/>
                </a:lnTo>
                <a:cubicBezTo>
                  <a:pt x="354936" y="279348"/>
                  <a:pt x="369313" y="311555"/>
                  <a:pt x="351556" y="332708"/>
                </a:cubicBezTo>
                <a:lnTo>
                  <a:pt x="320230" y="369155"/>
                </a:lnTo>
                <a:lnTo>
                  <a:pt x="311786" y="373075"/>
                </a:lnTo>
                <a:lnTo>
                  <a:pt x="311786" y="355523"/>
                </a:lnTo>
                <a:lnTo>
                  <a:pt x="277878" y="355523"/>
                </a:lnTo>
                <a:lnTo>
                  <a:pt x="277878" y="372583"/>
                </a:lnTo>
                <a:lnTo>
                  <a:pt x="270290" y="369155"/>
                </a:lnTo>
                <a:lnTo>
                  <a:pt x="239012" y="332708"/>
                </a:lnTo>
                <a:cubicBezTo>
                  <a:pt x="221207" y="311555"/>
                  <a:pt x="235632" y="279348"/>
                  <a:pt x="263530" y="279348"/>
                </a:cubicBezTo>
                <a:close/>
                <a:moveTo>
                  <a:pt x="393911" y="149776"/>
                </a:moveTo>
                <a:cubicBezTo>
                  <a:pt x="387149" y="149776"/>
                  <a:pt x="381196" y="155729"/>
                  <a:pt x="381196" y="162490"/>
                </a:cubicBezTo>
                <a:cubicBezTo>
                  <a:pt x="381196" y="169252"/>
                  <a:pt x="387149" y="175204"/>
                  <a:pt x="393911" y="175204"/>
                </a:cubicBezTo>
                <a:cubicBezTo>
                  <a:pt x="400673" y="175204"/>
                  <a:pt x="406626" y="169252"/>
                  <a:pt x="406626" y="162490"/>
                </a:cubicBezTo>
                <a:cubicBezTo>
                  <a:pt x="406626" y="155729"/>
                  <a:pt x="400673" y="149776"/>
                  <a:pt x="393911" y="149776"/>
                </a:cubicBezTo>
                <a:close/>
                <a:moveTo>
                  <a:pt x="199189" y="149776"/>
                </a:moveTo>
                <a:cubicBezTo>
                  <a:pt x="192427" y="149776"/>
                  <a:pt x="186474" y="155729"/>
                  <a:pt x="186474" y="162490"/>
                </a:cubicBezTo>
                <a:cubicBezTo>
                  <a:pt x="186474" y="169252"/>
                  <a:pt x="192427" y="175204"/>
                  <a:pt x="199189" y="175204"/>
                </a:cubicBezTo>
                <a:cubicBezTo>
                  <a:pt x="205951" y="175204"/>
                  <a:pt x="211904" y="169252"/>
                  <a:pt x="211904" y="162490"/>
                </a:cubicBezTo>
                <a:cubicBezTo>
                  <a:pt x="211904" y="155729"/>
                  <a:pt x="205951" y="149776"/>
                  <a:pt x="199189" y="149776"/>
                </a:cubicBezTo>
                <a:close/>
                <a:moveTo>
                  <a:pt x="393911" y="124397"/>
                </a:moveTo>
                <a:cubicBezTo>
                  <a:pt x="415055" y="124397"/>
                  <a:pt x="432008" y="141301"/>
                  <a:pt x="432008" y="162490"/>
                </a:cubicBezTo>
                <a:cubicBezTo>
                  <a:pt x="432008" y="183632"/>
                  <a:pt x="415055" y="200583"/>
                  <a:pt x="393911" y="200583"/>
                </a:cubicBezTo>
                <a:cubicBezTo>
                  <a:pt x="372767" y="200583"/>
                  <a:pt x="355814" y="183632"/>
                  <a:pt x="355814" y="162490"/>
                </a:cubicBezTo>
                <a:cubicBezTo>
                  <a:pt x="355814" y="141301"/>
                  <a:pt x="372767" y="124397"/>
                  <a:pt x="393911" y="124397"/>
                </a:cubicBezTo>
                <a:close/>
                <a:moveTo>
                  <a:pt x="199189" y="124397"/>
                </a:moveTo>
                <a:cubicBezTo>
                  <a:pt x="220380" y="124397"/>
                  <a:pt x="237286" y="141301"/>
                  <a:pt x="237286" y="162490"/>
                </a:cubicBezTo>
                <a:cubicBezTo>
                  <a:pt x="237286" y="183632"/>
                  <a:pt x="220380" y="200583"/>
                  <a:pt x="199189" y="200583"/>
                </a:cubicBezTo>
                <a:cubicBezTo>
                  <a:pt x="178045" y="200583"/>
                  <a:pt x="161092" y="183632"/>
                  <a:pt x="161092" y="162490"/>
                </a:cubicBezTo>
                <a:cubicBezTo>
                  <a:pt x="161092" y="141301"/>
                  <a:pt x="178045" y="124397"/>
                  <a:pt x="199189" y="124397"/>
                </a:cubicBezTo>
                <a:close/>
                <a:moveTo>
                  <a:pt x="142465" y="33861"/>
                </a:moveTo>
                <a:cubicBezTo>
                  <a:pt x="128082" y="33861"/>
                  <a:pt x="117081" y="44862"/>
                  <a:pt x="117081" y="59245"/>
                </a:cubicBezTo>
                <a:lnTo>
                  <a:pt x="117081" y="321705"/>
                </a:lnTo>
                <a:cubicBezTo>
                  <a:pt x="117081" y="358947"/>
                  <a:pt x="147561" y="389427"/>
                  <a:pt x="184803" y="389427"/>
                </a:cubicBezTo>
                <a:lnTo>
                  <a:pt x="277878" y="389427"/>
                </a:lnTo>
                <a:lnTo>
                  <a:pt x="277878" y="406325"/>
                </a:lnTo>
                <a:lnTo>
                  <a:pt x="311786" y="406325"/>
                </a:lnTo>
                <a:lnTo>
                  <a:pt x="311786" y="389427"/>
                </a:lnTo>
                <a:lnTo>
                  <a:pt x="404925" y="389427"/>
                </a:lnTo>
                <a:cubicBezTo>
                  <a:pt x="442167" y="389427"/>
                  <a:pt x="472647" y="358947"/>
                  <a:pt x="472647" y="321705"/>
                </a:cubicBezTo>
                <a:lnTo>
                  <a:pt x="472647" y="59245"/>
                </a:lnTo>
                <a:cubicBezTo>
                  <a:pt x="472647" y="44862"/>
                  <a:pt x="461646" y="33861"/>
                  <a:pt x="447263" y="33861"/>
                </a:cubicBezTo>
                <a:close/>
                <a:moveTo>
                  <a:pt x="498046" y="26288"/>
                </a:moveTo>
                <a:cubicBezTo>
                  <a:pt x="506476" y="28811"/>
                  <a:pt x="514953" y="33049"/>
                  <a:pt x="520906" y="39810"/>
                </a:cubicBezTo>
                <a:lnTo>
                  <a:pt x="575055" y="93992"/>
                </a:lnTo>
                <a:cubicBezTo>
                  <a:pt x="595391" y="113322"/>
                  <a:pt x="595391" y="145746"/>
                  <a:pt x="575055" y="165076"/>
                </a:cubicBezTo>
                <a:lnTo>
                  <a:pt x="520906" y="219258"/>
                </a:lnTo>
                <a:lnTo>
                  <a:pt x="506508" y="227775"/>
                </a:lnTo>
                <a:lnTo>
                  <a:pt x="506508" y="186231"/>
                </a:lnTo>
                <a:lnTo>
                  <a:pt x="551386" y="141366"/>
                </a:lnTo>
                <a:cubicBezTo>
                  <a:pt x="558148" y="134605"/>
                  <a:pt x="558148" y="124463"/>
                  <a:pt x="551386" y="117703"/>
                </a:cubicBezTo>
                <a:lnTo>
                  <a:pt x="506508" y="72837"/>
                </a:lnTo>
                <a:lnTo>
                  <a:pt x="506508" y="59245"/>
                </a:lnTo>
                <a:lnTo>
                  <a:pt x="498046" y="38638"/>
                </a:lnTo>
                <a:close/>
                <a:moveTo>
                  <a:pt x="91618" y="26288"/>
                </a:moveTo>
                <a:lnTo>
                  <a:pt x="91618" y="38794"/>
                </a:lnTo>
                <a:lnTo>
                  <a:pt x="83220" y="59245"/>
                </a:lnTo>
                <a:lnTo>
                  <a:pt x="83220" y="72773"/>
                </a:lnTo>
                <a:lnTo>
                  <a:pt x="38278" y="117703"/>
                </a:lnTo>
                <a:cubicBezTo>
                  <a:pt x="31515" y="124463"/>
                  <a:pt x="31515" y="134605"/>
                  <a:pt x="38278" y="141366"/>
                </a:cubicBezTo>
                <a:lnTo>
                  <a:pt x="83220" y="186295"/>
                </a:lnTo>
                <a:lnTo>
                  <a:pt x="83220" y="227301"/>
                </a:lnTo>
                <a:lnTo>
                  <a:pt x="68758" y="219258"/>
                </a:lnTo>
                <a:lnTo>
                  <a:pt x="14608" y="165076"/>
                </a:lnTo>
                <a:cubicBezTo>
                  <a:pt x="-4870" y="144794"/>
                  <a:pt x="-4870" y="112608"/>
                  <a:pt x="14608" y="93135"/>
                </a:cubicBezTo>
                <a:lnTo>
                  <a:pt x="68758" y="38953"/>
                </a:lnTo>
                <a:cubicBezTo>
                  <a:pt x="74711" y="33049"/>
                  <a:pt x="83188" y="28811"/>
                  <a:pt x="91618" y="26288"/>
                </a:cubicBezTo>
                <a:close/>
                <a:moveTo>
                  <a:pt x="142465" y="0"/>
                </a:moveTo>
                <a:lnTo>
                  <a:pt x="447263" y="0"/>
                </a:lnTo>
                <a:cubicBezTo>
                  <a:pt x="463765" y="0"/>
                  <a:pt x="478576" y="6560"/>
                  <a:pt x="489262" y="17246"/>
                </a:cubicBezTo>
                <a:lnTo>
                  <a:pt x="498046" y="38638"/>
                </a:lnTo>
                <a:lnTo>
                  <a:pt x="498046" y="64377"/>
                </a:lnTo>
                <a:lnTo>
                  <a:pt x="506508" y="72837"/>
                </a:lnTo>
                <a:lnTo>
                  <a:pt x="506508" y="186231"/>
                </a:lnTo>
                <a:lnTo>
                  <a:pt x="498046" y="194691"/>
                </a:lnTo>
                <a:lnTo>
                  <a:pt x="498046" y="232780"/>
                </a:lnTo>
                <a:lnTo>
                  <a:pt x="506508" y="227775"/>
                </a:lnTo>
                <a:lnTo>
                  <a:pt x="506508" y="321705"/>
                </a:lnTo>
                <a:cubicBezTo>
                  <a:pt x="506508" y="377568"/>
                  <a:pt x="460788" y="423288"/>
                  <a:pt x="404925" y="423288"/>
                </a:cubicBezTo>
                <a:lnTo>
                  <a:pt x="184803" y="423288"/>
                </a:lnTo>
                <a:cubicBezTo>
                  <a:pt x="128940" y="423288"/>
                  <a:pt x="83220" y="377568"/>
                  <a:pt x="83220" y="321705"/>
                </a:cubicBezTo>
                <a:lnTo>
                  <a:pt x="83220" y="227301"/>
                </a:lnTo>
                <a:lnTo>
                  <a:pt x="91618" y="231971"/>
                </a:lnTo>
                <a:lnTo>
                  <a:pt x="91618" y="194691"/>
                </a:lnTo>
                <a:lnTo>
                  <a:pt x="83220" y="186295"/>
                </a:lnTo>
                <a:lnTo>
                  <a:pt x="83220" y="72773"/>
                </a:lnTo>
                <a:lnTo>
                  <a:pt x="91618" y="64377"/>
                </a:lnTo>
                <a:lnTo>
                  <a:pt x="91618" y="38794"/>
                </a:lnTo>
                <a:lnTo>
                  <a:pt x="100466" y="17246"/>
                </a:lnTo>
                <a:cubicBezTo>
                  <a:pt x="111152" y="6560"/>
                  <a:pt x="125963" y="0"/>
                  <a:pt x="142465" y="0"/>
                </a:cubicBezTo>
                <a:close/>
              </a:path>
            </a:pathLst>
          </a:custGeom>
          <a:solidFill>
            <a:schemeClr val="bg1"/>
          </a:solidFill>
          <a:ln>
            <a:noFill/>
          </a:ln>
        </p:spPr>
        <p:txBody>
          <a:bodyPr/>
          <a:lstStyle/>
          <a:p/>
        </p:txBody>
      </p:sp>
      <p:sp>
        <p:nvSpPr>
          <p:cNvPr id="35" name="矩形 34">
            <a:extLst>
              <a:ext uri="{FF2B5EF4-FFF2-40B4-BE49-F238E27FC236}">
                <a16:creationId xmlns:a16="http://schemas.microsoft.com/office/drawing/2014/main" id="{93253168-5D82-4201-B3B0-B546988F28EF}"/>
              </a:ext>
            </a:extLst>
          </p:cNvPr>
          <p:cNvSpPr/>
          <p:nvPr/>
        </p:nvSpPr>
        <p:spPr>
          <a:xfrm>
            <a:off x="879330" y="28067"/>
            <a:ext cx="2349817" cy="701040"/>
          </a:xfrm>
          <a:prstGeom prst="rect">
            <a:avLst/>
          </a:prstGeom>
        </p:spPr>
        <p:txBody>
          <a:bodyPr wrap="none">
            <a:spAutoFit/>
          </a:bodyPr>
          <a:lstStyle/>
          <a:p>
            <a:r>
              <a:rPr altLang="zh-CN" lang="en-US" sz="2000">
                <a:solidFill>
                  <a:schemeClr val="bg1"/>
                </a:solidFill>
                <a:latin charset="-122" panose="020b0400000000000000" pitchFamily="34" typeface="思源黑体 CN Normal"/>
                <a:ea charset="-122" panose="020b0400000000000000" pitchFamily="34" typeface="思源黑体 CN Normal"/>
              </a:rPr>
              <a:t>YOUR LOGO</a:t>
            </a:r>
          </a:p>
          <a:p>
            <a:r>
              <a:rPr altLang="zh-CN" lang="en-US" sz="2000">
                <a:solidFill>
                  <a:schemeClr val="bg1"/>
                </a:solidFill>
                <a:latin charset="-122" panose="020b0400000000000000" pitchFamily="34" typeface="思源黑体 CN Normal"/>
                <a:ea charset="-122" panose="020b0400000000000000" pitchFamily="34" typeface="思源黑体 CN Normal"/>
              </a:rPr>
              <a:t>COMPANY NAME</a:t>
            </a:r>
          </a:p>
        </p:txBody>
      </p:sp>
      <p:sp>
        <p:nvSpPr>
          <p:cNvPr id="37" name="PA-文本框 36">
            <a:extLst>
              <a:ext uri="{FF2B5EF4-FFF2-40B4-BE49-F238E27FC236}">
                <a16:creationId xmlns:a16="http://schemas.microsoft.com/office/drawing/2014/main" id="{587DD7D8-709F-46A4-8D7A-E8DA265D17FB}"/>
              </a:ext>
            </a:extLst>
          </p:cNvPr>
          <p:cNvSpPr txBox="1"/>
          <p:nvPr>
            <p:custDataLst>
              <p:tags r:id="rId7"/>
            </p:custDataLst>
          </p:nvPr>
        </p:nvSpPr>
        <p:spPr>
          <a:xfrm>
            <a:off x="426238" y="2681046"/>
            <a:ext cx="7071301" cy="1188720"/>
          </a:xfrm>
          <a:prstGeom prst="rect">
            <a:avLst/>
          </a:prstGeom>
          <a:noFill/>
        </p:spPr>
        <p:txBody>
          <a:bodyPr rtlCol="0" wrap="square">
            <a:spAutoFit/>
          </a:bodyPr>
          <a:lstStyle/>
          <a:p>
            <a:r>
              <a:rPr altLang="en-US" lang="zh-CN" smtClean="0" sz="7200">
                <a:solidFill>
                  <a:schemeClr val="bg1"/>
                </a:solidFill>
                <a:latin charset="-122" panose="020b0800000000000000" pitchFamily="34" typeface="思源黑体 CN Bold"/>
                <a:ea charset="-122" panose="020b0800000000000000" pitchFamily="34" typeface="思源黑体 CN Bold"/>
              </a:rPr>
              <a:t>可爱的宠物模板</a:t>
            </a:r>
          </a:p>
        </p:txBody>
      </p:sp>
      <p:sp>
        <p:nvSpPr>
          <p:cNvPr id="51" name="矩形 50">
            <a:extLst>
              <a:ext uri="{FF2B5EF4-FFF2-40B4-BE49-F238E27FC236}">
                <a16:creationId xmlns:a16="http://schemas.microsoft.com/office/drawing/2014/main" id="{DF4E7163-F091-4100-8943-E9358F116EDD}"/>
              </a:ext>
            </a:extLst>
          </p:cNvPr>
          <p:cNvSpPr/>
          <p:nvPr/>
        </p:nvSpPr>
        <p:spPr>
          <a:xfrm>
            <a:off x="496581" y="4395143"/>
            <a:ext cx="4702093" cy="640080"/>
          </a:xfrm>
          <a:prstGeom prst="rect">
            <a:avLst/>
          </a:prstGeom>
        </p:spPr>
        <p:txBody>
          <a:bodyPr wrap="square">
            <a:spAutoFit/>
          </a:bodyPr>
          <a:lstStyle/>
          <a:p>
            <a:r>
              <a:rPr altLang="en-US" lang="zh-CN" sz="1200">
                <a:solidFill>
                  <a:schemeClr val="bg1"/>
                </a:solidFill>
              </a:rPr>
              <a:t>Click here to add your explanatory text Click here to add your explanatory text Click here to add your explanatory text Click here to add your explanatory text Click here to add your explanatory text</a:t>
            </a:r>
          </a:p>
        </p:txBody>
      </p:sp>
      <p:grpSp>
        <p:nvGrpSpPr>
          <p:cNvPr id="74" name="组合 73">
            <a:extLst>
              <a:ext uri="{FF2B5EF4-FFF2-40B4-BE49-F238E27FC236}">
                <a16:creationId xmlns:a16="http://schemas.microsoft.com/office/drawing/2014/main" id="{127ED9D7-7C29-4449-8179-0FF2056F1639}"/>
              </a:ext>
            </a:extLst>
          </p:cNvPr>
          <p:cNvGrpSpPr/>
          <p:nvPr/>
        </p:nvGrpSpPr>
        <p:grpSpPr>
          <a:xfrm>
            <a:off x="496581" y="3841145"/>
            <a:ext cx="5789761" cy="414191"/>
            <a:chOff x="496581" y="3841145"/>
            <a:chExt cx="5789761" cy="414191"/>
          </a:xfrm>
        </p:grpSpPr>
        <p:sp>
          <p:nvSpPr>
            <p:cNvPr id="52" name="矩形: 圆角 51">
              <a:extLst>
                <a:ext uri="{FF2B5EF4-FFF2-40B4-BE49-F238E27FC236}">
                  <a16:creationId xmlns:a16="http://schemas.microsoft.com/office/drawing/2014/main" id="{CD7AEA57-C817-4D30-9CAA-C4777314524C}"/>
                </a:ext>
              </a:extLst>
            </p:cNvPr>
            <p:cNvSpPr/>
            <p:nvPr/>
          </p:nvSpPr>
          <p:spPr>
            <a:xfrm>
              <a:off x="496581" y="3841145"/>
              <a:ext cx="5789761" cy="414191"/>
            </a:xfrm>
            <a:prstGeom prst="roundRect">
              <a:avLst>
                <a:gd fmla="val 50000"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0" name="矩形 49">
              <a:extLst>
                <a:ext uri="{FF2B5EF4-FFF2-40B4-BE49-F238E27FC236}">
                  <a16:creationId xmlns:a16="http://schemas.microsoft.com/office/drawing/2014/main" id="{9B2A394E-ED47-41D4-944E-C9B8CE087499}"/>
                </a:ext>
              </a:extLst>
            </p:cNvPr>
            <p:cNvSpPr/>
            <p:nvPr/>
          </p:nvSpPr>
          <p:spPr>
            <a:xfrm>
              <a:off x="777283" y="3851647"/>
              <a:ext cx="4940182" cy="365760"/>
            </a:xfrm>
            <a:prstGeom prst="rect">
              <a:avLst/>
            </a:prstGeom>
          </p:spPr>
          <p:txBody>
            <a:bodyPr wrap="square">
              <a:spAutoFit/>
            </a:bodyPr>
            <a:lstStyle/>
            <a:p>
              <a:pPr algn="dist"/>
              <a:r>
                <a:rPr altLang="en-US" b="0" i="0" lang="zh-CN">
                  <a:solidFill>
                    <a:srgbClr val="FFB303"/>
                  </a:solidFill>
                  <a:effectLst/>
                  <a:latin charset="-122" panose="020b0800000000000000" pitchFamily="34" typeface="思源黑体 CN Bold"/>
                  <a:ea charset="-122" panose="020b0800000000000000" pitchFamily="34" typeface="思源黑体 CN Bold"/>
                </a:rPr>
                <a:t>因/为/爱/宠/而/开/始</a:t>
              </a:r>
            </a:p>
          </p:txBody>
        </p:sp>
      </p:grpSp>
      <p:sp>
        <p:nvSpPr>
          <p:cNvPr id="55" name="PA-矩形 54">
            <a:extLst>
              <a:ext uri="{FF2B5EF4-FFF2-40B4-BE49-F238E27FC236}">
                <a16:creationId xmlns:a16="http://schemas.microsoft.com/office/drawing/2014/main" id="{6741CB66-9DAD-4081-9CB2-88AAC8C063DB}"/>
              </a:ext>
            </a:extLst>
          </p:cNvPr>
          <p:cNvSpPr/>
          <p:nvPr>
            <p:custDataLst>
              <p:tags r:id="rId8"/>
            </p:custDataLst>
          </p:nvPr>
        </p:nvSpPr>
        <p:spPr>
          <a:xfrm>
            <a:off x="476679" y="5241218"/>
            <a:ext cx="4419541" cy="457200"/>
          </a:xfrm>
          <a:prstGeom prst="rect">
            <a:avLst/>
          </a:prstGeom>
        </p:spPr>
        <p:txBody>
          <a:bodyPr wrap="square">
            <a:spAutoFit/>
          </a:bodyPr>
          <a:lstStyle/>
          <a:p>
            <a:r>
              <a:rPr altLang="en-US" lang="zh-CN" sz="2400">
                <a:solidFill>
                  <a:schemeClr val="bg1"/>
                </a:solidFill>
                <a:latin charset="-122" panose="00020600040101010101" pitchFamily="18" typeface="汉仪星球体W"/>
                <a:ea charset="-122" panose="00020600040101010101" pitchFamily="18" typeface="汉仪星球体W"/>
              </a:rPr>
              <a:t>汇报人：优页PPT</a:t>
            </a:r>
          </a:p>
        </p:txBody>
      </p:sp>
      <p:sp>
        <p:nvSpPr>
          <p:cNvPr id="56" name="iconfont-11518-5469614">
            <a:extLst>
              <a:ext uri="{FF2B5EF4-FFF2-40B4-BE49-F238E27FC236}">
                <a16:creationId xmlns:a16="http://schemas.microsoft.com/office/drawing/2014/main" id="{F32626DC-C8AF-4287-AA37-C59F49280EDA}"/>
              </a:ext>
            </a:extLst>
          </p:cNvPr>
          <p:cNvSpPr>
            <a:spLocks noChangeAspect="1"/>
          </p:cNvSpPr>
          <p:nvPr/>
        </p:nvSpPr>
        <p:spPr bwMode="auto">
          <a:xfrm>
            <a:off x="290917" y="6155942"/>
            <a:ext cx="609685" cy="479491"/>
          </a:xfrm>
          <a:custGeom>
            <a:gdLst>
              <a:gd fmla="*/ 5244 w 10400" name="T0"/>
              <a:gd fmla="*/ 3200 h 8178" name="T1"/>
              <a:gd fmla="*/ 2044 w 10400" name="T2"/>
              <a:gd fmla="*/ 6400 h 8178" name="T3"/>
              <a:gd fmla="*/ 5244 w 10400" name="T4"/>
              <a:gd fmla="*/ 8178 h 8178" name="T5"/>
              <a:gd fmla="*/ 8444 w 10400" name="T6"/>
              <a:gd fmla="*/ 6400 h 8178" name="T7"/>
              <a:gd fmla="*/ 5244 w 10400" name="T8"/>
              <a:gd fmla="*/ 3200 h 8178" name="T9"/>
              <a:gd fmla="*/ 5244 w 10400" name="T10"/>
              <a:gd fmla="*/ 7467 h 8178" name="T11"/>
              <a:gd fmla="*/ 2755 w 10400" name="T12"/>
              <a:gd fmla="*/ 6400 h 8178" name="T13"/>
              <a:gd fmla="*/ 5244 w 10400" name="T14"/>
              <a:gd fmla="*/ 3911 h 8178" name="T15"/>
              <a:gd fmla="*/ 7733 w 10400" name="T16"/>
              <a:gd fmla="*/ 6400 h 8178" name="T17"/>
              <a:gd fmla="*/ 5244 w 10400" name="T18"/>
              <a:gd fmla="*/ 7467 h 8178" name="T19"/>
              <a:gd fmla="*/ 1155 w 10400" name="T20"/>
              <a:gd fmla="*/ 2133 h 8178" name="T21"/>
              <a:gd fmla="*/ 0 w 10400" name="T22"/>
              <a:gd fmla="*/ 3289 h 8178" name="T23"/>
              <a:gd fmla="*/ 1155 w 10400" name="T24"/>
              <a:gd fmla="*/ 4445 h 8178" name="T25"/>
              <a:gd fmla="*/ 2311 w 10400" name="T26"/>
              <a:gd fmla="*/ 3289 h 8178" name="T27"/>
              <a:gd fmla="*/ 1155 w 10400" name="T28"/>
              <a:gd fmla="*/ 2133 h 8178" name="T29"/>
              <a:gd fmla="*/ 1155 w 10400" name="T30"/>
              <a:gd fmla="*/ 3733 h 8178" name="T31"/>
              <a:gd fmla="*/ 711 w 10400" name="T32"/>
              <a:gd fmla="*/ 3289 h 8178" name="T33"/>
              <a:gd fmla="*/ 1155 w 10400" name="T34"/>
              <a:gd fmla="*/ 2845 h 8178" name="T35"/>
              <a:gd fmla="*/ 1600 w 10400" name="T36"/>
              <a:gd fmla="*/ 3289 h 8178" name="T37"/>
              <a:gd fmla="*/ 1155 w 10400" name="T38"/>
              <a:gd fmla="*/ 3733 h 8178" name="T39"/>
              <a:gd fmla="*/ 9244 w 10400" name="T40"/>
              <a:gd fmla="*/ 2311 h 8178" name="T41"/>
              <a:gd fmla="*/ 8088 w 10400" name="T42"/>
              <a:gd fmla="*/ 3467 h 8178" name="T43"/>
              <a:gd fmla="*/ 9244 w 10400" name="T44"/>
              <a:gd fmla="*/ 4622 h 8178" name="T45"/>
              <a:gd fmla="*/ 10400 w 10400" name="T46"/>
              <a:gd fmla="*/ 3467 h 8178" name="T47"/>
              <a:gd fmla="*/ 9244 w 10400" name="T48"/>
              <a:gd fmla="*/ 2311 h 8178" name="T49"/>
              <a:gd fmla="*/ 9244 w 10400" name="T50"/>
              <a:gd fmla="*/ 3911 h 8178" name="T51"/>
              <a:gd fmla="*/ 8800 w 10400" name="T52"/>
              <a:gd fmla="*/ 3467 h 8178" name="T53"/>
              <a:gd fmla="*/ 9244 w 10400" name="T54"/>
              <a:gd fmla="*/ 3022 h 8178" name="T55"/>
              <a:gd fmla="*/ 9688 w 10400" name="T56"/>
              <a:gd fmla="*/ 3467 h 8178" name="T57"/>
              <a:gd fmla="*/ 9244 w 10400" name="T58"/>
              <a:gd fmla="*/ 3911 h 8178" name="T59"/>
              <a:gd fmla="*/ 7111 w 10400" name="T60"/>
              <a:gd fmla="*/ 178 h 8178" name="T61"/>
              <a:gd fmla="*/ 5955 w 10400" name="T62"/>
              <a:gd fmla="*/ 1333 h 8178" name="T63"/>
              <a:gd fmla="*/ 7111 w 10400" name="T64"/>
              <a:gd fmla="*/ 2489 h 8178" name="T65"/>
              <a:gd fmla="*/ 8266 w 10400" name="T66"/>
              <a:gd fmla="*/ 1333 h 8178" name="T67"/>
              <a:gd fmla="*/ 7111 w 10400" name="T68"/>
              <a:gd fmla="*/ 178 h 8178" name="T69"/>
              <a:gd fmla="*/ 7111 w 10400" name="T70"/>
              <a:gd fmla="*/ 1778 h 8178" name="T71"/>
              <a:gd fmla="*/ 6666 w 10400" name="T72"/>
              <a:gd fmla="*/ 1333 h 8178" name="T73"/>
              <a:gd fmla="*/ 7111 w 10400" name="T74"/>
              <a:gd fmla="*/ 889 h 8178" name="T75"/>
              <a:gd fmla="*/ 7555 w 10400" name="T76"/>
              <a:gd fmla="*/ 1333 h 8178" name="T77"/>
              <a:gd fmla="*/ 7111 w 10400" name="T78"/>
              <a:gd fmla="*/ 1778 h 8178" name="T79"/>
              <a:gd fmla="*/ 3733 w 10400" name="T80"/>
              <a:gd fmla="*/ 0 h 8178" name="T81"/>
              <a:gd fmla="*/ 2400 w 10400" name="T82"/>
              <a:gd fmla="*/ 1333 h 8178" name="T83"/>
              <a:gd fmla="*/ 3733 w 10400" name="T84"/>
              <a:gd fmla="*/ 2667 h 8178" name="T85"/>
              <a:gd fmla="*/ 5066 w 10400" name="T86"/>
              <a:gd fmla="*/ 1333 h 8178" name="T87"/>
              <a:gd fmla="*/ 3733 w 10400" name="T88"/>
              <a:gd fmla="*/ 0 h 8178" name="T89"/>
              <a:gd fmla="*/ 3733 w 10400" name="T90"/>
              <a:gd fmla="*/ 1956 h 8178" name="T91"/>
              <a:gd fmla="*/ 3111 w 10400" name="T92"/>
              <a:gd fmla="*/ 1333 h 8178" name="T93"/>
              <a:gd fmla="*/ 3733 w 10400" name="T94"/>
              <a:gd fmla="*/ 711 h 8178" name="T95"/>
              <a:gd fmla="*/ 4355 w 10400" name="T96"/>
              <a:gd fmla="*/ 1333 h 8178" name="T97"/>
              <a:gd fmla="*/ 3733 w 10400" name="T98"/>
              <a:gd fmla="*/ 1956 h 8178"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8178" w="10400">
                <a:moveTo>
                  <a:pt x="5244" y="3200"/>
                </a:moveTo>
                <a:cubicBezTo>
                  <a:pt x="3484" y="3200"/>
                  <a:pt x="2044" y="5511"/>
                  <a:pt x="2044" y="6400"/>
                </a:cubicBezTo>
                <a:cubicBezTo>
                  <a:pt x="2044" y="8160"/>
                  <a:pt x="3484" y="8178"/>
                  <a:pt x="5244" y="8178"/>
                </a:cubicBezTo>
                <a:cubicBezTo>
                  <a:pt x="7004" y="8178"/>
                  <a:pt x="8444" y="8160"/>
                  <a:pt x="8444" y="6400"/>
                </a:cubicBezTo>
                <a:cubicBezTo>
                  <a:pt x="8444" y="5511"/>
                  <a:pt x="7004" y="3200"/>
                  <a:pt x="5244" y="3200"/>
                </a:cubicBezTo>
                <a:close/>
                <a:moveTo>
                  <a:pt x="5244" y="7467"/>
                </a:moveTo>
                <a:cubicBezTo>
                  <a:pt x="3875" y="7467"/>
                  <a:pt x="2755" y="7467"/>
                  <a:pt x="2755" y="6400"/>
                </a:cubicBezTo>
                <a:cubicBezTo>
                  <a:pt x="2755" y="5867"/>
                  <a:pt x="3875" y="3911"/>
                  <a:pt x="5244" y="3911"/>
                </a:cubicBezTo>
                <a:cubicBezTo>
                  <a:pt x="6613" y="3911"/>
                  <a:pt x="7733" y="5867"/>
                  <a:pt x="7733" y="6400"/>
                </a:cubicBezTo>
                <a:cubicBezTo>
                  <a:pt x="7733" y="7645"/>
                  <a:pt x="6613" y="7467"/>
                  <a:pt x="5244" y="7467"/>
                </a:cubicBezTo>
                <a:close/>
                <a:moveTo>
                  <a:pt x="1155" y="2133"/>
                </a:moveTo>
                <a:cubicBezTo>
                  <a:pt x="515" y="2133"/>
                  <a:pt x="0" y="2649"/>
                  <a:pt x="0" y="3289"/>
                </a:cubicBezTo>
                <a:cubicBezTo>
                  <a:pt x="0" y="3929"/>
                  <a:pt x="515" y="4445"/>
                  <a:pt x="1155" y="4445"/>
                </a:cubicBezTo>
                <a:cubicBezTo>
                  <a:pt x="1795" y="4445"/>
                  <a:pt x="2311" y="3929"/>
                  <a:pt x="2311" y="3289"/>
                </a:cubicBezTo>
                <a:cubicBezTo>
                  <a:pt x="2311" y="2649"/>
                  <a:pt x="1795" y="2133"/>
                  <a:pt x="1155" y="2133"/>
                </a:cubicBezTo>
                <a:close/>
                <a:moveTo>
                  <a:pt x="1155" y="3733"/>
                </a:moveTo>
                <a:cubicBezTo>
                  <a:pt x="906" y="3733"/>
                  <a:pt x="711" y="3538"/>
                  <a:pt x="711" y="3289"/>
                </a:cubicBezTo>
                <a:cubicBezTo>
                  <a:pt x="711" y="3040"/>
                  <a:pt x="906" y="2845"/>
                  <a:pt x="1155" y="2845"/>
                </a:cubicBezTo>
                <a:cubicBezTo>
                  <a:pt x="1404" y="2845"/>
                  <a:pt x="1600" y="3040"/>
                  <a:pt x="1600" y="3289"/>
                </a:cubicBezTo>
                <a:cubicBezTo>
                  <a:pt x="1600" y="3538"/>
                  <a:pt x="1404" y="3733"/>
                  <a:pt x="1155" y="3733"/>
                </a:cubicBezTo>
                <a:close/>
                <a:moveTo>
                  <a:pt x="9244" y="2311"/>
                </a:moveTo>
                <a:cubicBezTo>
                  <a:pt x="8604" y="2311"/>
                  <a:pt x="8088" y="2827"/>
                  <a:pt x="8088" y="3467"/>
                </a:cubicBezTo>
                <a:cubicBezTo>
                  <a:pt x="8088" y="4107"/>
                  <a:pt x="8604" y="4622"/>
                  <a:pt x="9244" y="4622"/>
                </a:cubicBezTo>
                <a:cubicBezTo>
                  <a:pt x="9884" y="4622"/>
                  <a:pt x="10400" y="4107"/>
                  <a:pt x="10400" y="3467"/>
                </a:cubicBezTo>
                <a:cubicBezTo>
                  <a:pt x="10400" y="2827"/>
                  <a:pt x="9884" y="2311"/>
                  <a:pt x="9244" y="2311"/>
                </a:cubicBezTo>
                <a:close/>
                <a:moveTo>
                  <a:pt x="9244" y="3911"/>
                </a:moveTo>
                <a:cubicBezTo>
                  <a:pt x="8995" y="3911"/>
                  <a:pt x="8800" y="3716"/>
                  <a:pt x="8800" y="3467"/>
                </a:cubicBezTo>
                <a:cubicBezTo>
                  <a:pt x="8800" y="3218"/>
                  <a:pt x="8995" y="3022"/>
                  <a:pt x="9244" y="3022"/>
                </a:cubicBezTo>
                <a:cubicBezTo>
                  <a:pt x="9493" y="3022"/>
                  <a:pt x="9688" y="3218"/>
                  <a:pt x="9688" y="3467"/>
                </a:cubicBezTo>
                <a:cubicBezTo>
                  <a:pt x="9688" y="3716"/>
                  <a:pt x="9493" y="3911"/>
                  <a:pt x="9244" y="3911"/>
                </a:cubicBezTo>
                <a:close/>
                <a:moveTo>
                  <a:pt x="7111" y="178"/>
                </a:moveTo>
                <a:cubicBezTo>
                  <a:pt x="6471" y="178"/>
                  <a:pt x="5955" y="693"/>
                  <a:pt x="5955" y="1333"/>
                </a:cubicBezTo>
                <a:cubicBezTo>
                  <a:pt x="5955" y="1973"/>
                  <a:pt x="6471" y="2489"/>
                  <a:pt x="7111" y="2489"/>
                </a:cubicBezTo>
                <a:cubicBezTo>
                  <a:pt x="7751" y="2489"/>
                  <a:pt x="8266" y="1973"/>
                  <a:pt x="8266" y="1333"/>
                </a:cubicBezTo>
                <a:cubicBezTo>
                  <a:pt x="8266" y="693"/>
                  <a:pt x="7751" y="178"/>
                  <a:pt x="7111" y="178"/>
                </a:cubicBezTo>
                <a:close/>
                <a:moveTo>
                  <a:pt x="7111" y="1778"/>
                </a:moveTo>
                <a:cubicBezTo>
                  <a:pt x="6862" y="1778"/>
                  <a:pt x="6666" y="1582"/>
                  <a:pt x="6666" y="1333"/>
                </a:cubicBezTo>
                <a:cubicBezTo>
                  <a:pt x="6666" y="1085"/>
                  <a:pt x="6862" y="889"/>
                  <a:pt x="7111" y="889"/>
                </a:cubicBezTo>
                <a:cubicBezTo>
                  <a:pt x="7360" y="889"/>
                  <a:pt x="7555" y="1085"/>
                  <a:pt x="7555" y="1333"/>
                </a:cubicBezTo>
                <a:cubicBezTo>
                  <a:pt x="7555" y="1582"/>
                  <a:pt x="7360" y="1778"/>
                  <a:pt x="7111" y="1778"/>
                </a:cubicBezTo>
                <a:close/>
                <a:moveTo>
                  <a:pt x="3733" y="0"/>
                </a:moveTo>
                <a:cubicBezTo>
                  <a:pt x="3004" y="0"/>
                  <a:pt x="2400" y="605"/>
                  <a:pt x="2400" y="1333"/>
                </a:cubicBezTo>
                <a:cubicBezTo>
                  <a:pt x="2400" y="2062"/>
                  <a:pt x="3004" y="2667"/>
                  <a:pt x="3733" y="2667"/>
                </a:cubicBezTo>
                <a:cubicBezTo>
                  <a:pt x="4462" y="2667"/>
                  <a:pt x="5066" y="2062"/>
                  <a:pt x="5066" y="1333"/>
                </a:cubicBezTo>
                <a:cubicBezTo>
                  <a:pt x="5066" y="605"/>
                  <a:pt x="4462" y="0"/>
                  <a:pt x="3733" y="0"/>
                </a:cubicBezTo>
                <a:close/>
                <a:moveTo>
                  <a:pt x="3733" y="1956"/>
                </a:moveTo>
                <a:cubicBezTo>
                  <a:pt x="3395" y="1956"/>
                  <a:pt x="3111" y="1671"/>
                  <a:pt x="3111" y="1333"/>
                </a:cubicBezTo>
                <a:cubicBezTo>
                  <a:pt x="3111" y="996"/>
                  <a:pt x="3395" y="711"/>
                  <a:pt x="3733" y="711"/>
                </a:cubicBezTo>
                <a:cubicBezTo>
                  <a:pt x="4071" y="711"/>
                  <a:pt x="4355" y="996"/>
                  <a:pt x="4355" y="1333"/>
                </a:cubicBezTo>
                <a:cubicBezTo>
                  <a:pt x="4355" y="1671"/>
                  <a:pt x="4071" y="1956"/>
                  <a:pt x="3733" y="1956"/>
                </a:cubicBezTo>
                <a:close/>
              </a:path>
            </a:pathLst>
          </a:custGeom>
          <a:solidFill>
            <a:schemeClr val="bg1"/>
          </a:solidFill>
          <a:ln>
            <a:noFill/>
          </a:ln>
        </p:spPr>
        <p:txBody>
          <a:bodyPr/>
          <a:lstStyle/>
          <a:p/>
        </p:txBody>
      </p:sp>
      <p:sp>
        <p:nvSpPr>
          <p:cNvPr id="57" name="iconfont-10795-5191344">
            <a:extLst>
              <a:ext uri="{FF2B5EF4-FFF2-40B4-BE49-F238E27FC236}">
                <a16:creationId xmlns:a16="http://schemas.microsoft.com/office/drawing/2014/main" id="{F8CC2258-ABD8-4AAC-A255-794002E93344}"/>
              </a:ext>
            </a:extLst>
          </p:cNvPr>
          <p:cNvSpPr>
            <a:spLocks noChangeAspect="1"/>
          </p:cNvSpPr>
          <p:nvPr/>
        </p:nvSpPr>
        <p:spPr bwMode="auto">
          <a:xfrm rot="19214336">
            <a:off x="602782" y="1021087"/>
            <a:ext cx="321662" cy="609685"/>
          </a:xfrm>
          <a:custGeom>
            <a:gdLst>
              <a:gd fmla="*/ 149743 w 298791" name="connsiteX0"/>
              <a:gd fmla="*/ 524580 h 566334" name="connsiteY0"/>
              <a:gd fmla="*/ 154951 w 298791" name="connsiteX1"/>
              <a:gd fmla="*/ 529812 h 566334" name="connsiteY1"/>
              <a:gd fmla="*/ 154935 w 298791" name="connsiteX2"/>
              <a:gd fmla="*/ 529828 h 566334" name="connsiteY2"/>
              <a:gd fmla="*/ 144551 w 298791" name="connsiteX3"/>
              <a:gd fmla="*/ 529828 h 566334" name="connsiteY3"/>
              <a:gd fmla="*/ 144535 w 298791" name="connsiteX4"/>
              <a:gd fmla="*/ 529812 h 566334" name="connsiteY4"/>
              <a:gd fmla="*/ 133722 w 298791" name="connsiteX5"/>
              <a:gd fmla="*/ 524160 h 566334" name="connsiteY5"/>
              <a:gd fmla="*/ 133722 w 298791" name="connsiteX6"/>
              <a:gd fmla="*/ 529828 h 566334" name="connsiteY6"/>
              <a:gd fmla="*/ 144551 w 298791" name="connsiteX7"/>
              <a:gd fmla="*/ 529828 h 566334" name="connsiteY7"/>
              <a:gd fmla="*/ 149740 w 298791" name="connsiteX8"/>
              <a:gd fmla="*/ 535029 h 566334" name="connsiteY8"/>
              <a:gd fmla="*/ 118467 w 298791" name="connsiteX9"/>
              <a:gd fmla="*/ 566334 h 566334" name="connsiteY9"/>
              <a:gd fmla="*/ 105053 w 298791" name="connsiteX10"/>
              <a:gd fmla="*/ 552859 h 566334" name="connsiteY10"/>
              <a:gd fmla="*/ 165069 w 298791" name="connsiteX11"/>
              <a:gd fmla="*/ 523464 h 566334" name="connsiteY11"/>
              <a:gd fmla="*/ 194433 w 298791" name="connsiteX12"/>
              <a:gd fmla="*/ 552859 h 566334" name="connsiteY12"/>
              <a:gd fmla="*/ 180971 w 298791" name="connsiteX13"/>
              <a:gd fmla="*/ 566334 h 566334" name="connsiteY13"/>
              <a:gd fmla="*/ 149740 w 298791" name="connsiteX14"/>
              <a:gd fmla="*/ 535029 h 566334" name="connsiteY14"/>
              <a:gd fmla="*/ 154935 w 298791" name="connsiteX15"/>
              <a:gd fmla="*/ 529828 h 566334" name="connsiteY15"/>
              <a:gd fmla="*/ 165069 w 298791" name="connsiteX16"/>
              <a:gd fmla="*/ 529828 h 566334" name="connsiteY16"/>
              <a:gd fmla="*/ 133722 w 298791" name="connsiteX17"/>
              <a:gd fmla="*/ 480625 h 566334" name="connsiteY17"/>
              <a:gd fmla="*/ 165069 w 298791" name="connsiteX18"/>
              <a:gd fmla="*/ 480625 h 566334" name="connsiteY18"/>
              <a:gd fmla="*/ 165069 w 298791" name="connsiteX19"/>
              <a:gd fmla="*/ 523464 h 566334" name="connsiteY19"/>
              <a:gd fmla="*/ 157949 w 298791" name="connsiteX20"/>
              <a:gd fmla="*/ 516337 h 566334" name="connsiteY20"/>
              <a:gd fmla="*/ 149743 w 298791" name="connsiteX21"/>
              <a:gd fmla="*/ 524580 h 566334" name="connsiteY21"/>
              <a:gd fmla="*/ 141537 w 298791" name="connsiteX22"/>
              <a:gd fmla="*/ 516337 h 566334" name="connsiteY22"/>
              <a:gd fmla="*/ 133722 w 298791" name="connsiteX23"/>
              <a:gd fmla="*/ 524160 h 566334" name="connsiteY23"/>
              <a:gd fmla="*/ 165069 w 298791" name="connsiteX24"/>
              <a:gd fmla="*/ 461579 h 566334" name="connsiteY24"/>
              <a:gd fmla="*/ 238775 w 298791" name="connsiteX25"/>
              <a:gd fmla="*/ 461579 h 566334" name="connsiteY25"/>
              <a:gd fmla="*/ 238775 w 298791" name="connsiteX26"/>
              <a:gd fmla="*/ 480625 h 566334" name="connsiteY26"/>
              <a:gd fmla="*/ 165069 w 298791" name="connsiteX27"/>
              <a:gd fmla="*/ 480625 h 566334" name="connsiteY27"/>
              <a:gd fmla="*/ 60016 w 298791" name="connsiteX28"/>
              <a:gd fmla="*/ 461579 h 566334" name="connsiteY28"/>
              <a:gd fmla="*/ 133722 w 298791" name="connsiteX29"/>
              <a:gd fmla="*/ 461579 h 566334" name="connsiteY29"/>
              <a:gd fmla="*/ 133722 w 298791" name="connsiteX30"/>
              <a:gd fmla="*/ 480625 h 566334" name="connsiteY30"/>
              <a:gd fmla="*/ 60016 w 298791" name="connsiteX31"/>
              <a:gd fmla="*/ 480625 h 566334" name="connsiteY31"/>
              <a:gd fmla="*/ 133722 w 298791" name="connsiteX32"/>
              <a:gd fmla="*/ 399776 h 566334" name="connsiteY32"/>
              <a:gd fmla="*/ 165069 w 298791" name="connsiteX33"/>
              <a:gd fmla="*/ 399776 h 566334" name="connsiteY33"/>
              <a:gd fmla="*/ 165069 w 298791" name="connsiteX34"/>
              <a:gd fmla="*/ 461579 h 566334" name="connsiteY34"/>
              <a:gd fmla="*/ 133722 w 298791" name="connsiteX35"/>
              <a:gd fmla="*/ 461579 h 566334" name="connsiteY35"/>
              <a:gd fmla="*/ 165069 w 298791" name="connsiteX36"/>
              <a:gd fmla="*/ 380730 h 566334" name="connsiteY36"/>
              <a:gd fmla="*/ 279546 w 298791" name="connsiteX37"/>
              <a:gd fmla="*/ 380730 h 566334" name="connsiteY37"/>
              <a:gd fmla="*/ 279546 w 298791" name="connsiteX38"/>
              <a:gd fmla="*/ 399776 h 566334" name="connsiteY38"/>
              <a:gd fmla="*/ 165069 w 298791" name="connsiteX39"/>
              <a:gd fmla="*/ 399776 h 566334" name="connsiteY39"/>
              <a:gd fmla="*/ 19245 w 298791" name="connsiteX40"/>
              <a:gd fmla="*/ 380730 h 566334" name="connsiteY40"/>
              <a:gd fmla="*/ 133722 w 298791" name="connsiteX41"/>
              <a:gd fmla="*/ 380730 h 566334" name="connsiteY41"/>
              <a:gd fmla="*/ 133722 w 298791" name="connsiteX42"/>
              <a:gd fmla="*/ 399776 h 566334" name="connsiteY42"/>
              <a:gd fmla="*/ 19245 w 298791" name="connsiteX43"/>
              <a:gd fmla="*/ 399776 h 566334" name="connsiteY43"/>
              <a:gd fmla="*/ 133722 w 298791" name="connsiteX44"/>
              <a:gd fmla="*/ 318928 h 566334" name="connsiteY44"/>
              <a:gd fmla="*/ 165069 w 298791" name="connsiteX45"/>
              <a:gd fmla="*/ 318928 h 566334" name="connsiteY45"/>
              <a:gd fmla="*/ 165069 w 298791" name="connsiteX46"/>
              <a:gd fmla="*/ 380730 h 566334" name="connsiteY46"/>
              <a:gd fmla="*/ 133722 w 298791" name="connsiteX47"/>
              <a:gd fmla="*/ 380730 h 566334" name="connsiteY47"/>
              <a:gd fmla="*/ 165069 w 298791" name="connsiteX48"/>
              <a:gd fmla="*/ 299882 h 566334" name="connsiteY48"/>
              <a:gd fmla="*/ 296510 w 298791" name="connsiteX49"/>
              <a:gd fmla="*/ 299882 h 566334" name="connsiteY49"/>
              <a:gd fmla="*/ 296510 w 298791" name="connsiteX50"/>
              <a:gd fmla="*/ 318928 h 566334" name="connsiteY50"/>
              <a:gd fmla="*/ 165069 w 298791" name="connsiteX51"/>
              <a:gd fmla="*/ 318928 h 566334" name="connsiteY51"/>
              <a:gd fmla="*/ 2282 w 298791" name="connsiteX52"/>
              <a:gd fmla="*/ 299882 h 566334" name="connsiteY52"/>
              <a:gd fmla="*/ 133722 w 298791" name="connsiteX53"/>
              <a:gd fmla="*/ 299882 h 566334" name="connsiteY53"/>
              <a:gd fmla="*/ 133722 w 298791" name="connsiteX54"/>
              <a:gd fmla="*/ 318928 h 566334" name="connsiteY54"/>
              <a:gd fmla="*/ 2282 w 298791" name="connsiteX55"/>
              <a:gd fmla="*/ 318928 h 566334" name="connsiteY55"/>
              <a:gd fmla="*/ 133722 w 298791" name="connsiteX56"/>
              <a:gd fmla="*/ 258615 h 566334" name="connsiteY56"/>
              <a:gd fmla="*/ 165069 w 298791" name="connsiteX57"/>
              <a:gd fmla="*/ 258615 h 566334" name="connsiteY57"/>
              <a:gd fmla="*/ 165069 w 298791" name="connsiteX58"/>
              <a:gd fmla="*/ 299882 h 566334" name="connsiteY58"/>
              <a:gd fmla="*/ 133722 w 298791" name="connsiteX59"/>
              <a:gd fmla="*/ 299882 h 566334" name="connsiteY59"/>
              <a:gd fmla="*/ 149181 w 298791" name="connsiteX60"/>
              <a:gd fmla="*/ 20996 h 566334" name="connsiteY60"/>
              <a:gd fmla="*/ 149181 w 298791" name="connsiteX61"/>
              <a:gd fmla="*/ 21043 h 566334" name="connsiteY61"/>
              <a:gd fmla="*/ 129414 w 298791" name="connsiteX62"/>
              <a:gd fmla="*/ 39373 h 566334" name="connsiteY62"/>
              <a:gd fmla="*/ 66493 w 298791" name="connsiteX63"/>
              <a:gd fmla="*/ 120357 h 566334" name="connsiteY63"/>
              <a:gd fmla="*/ 18910 w 298791" name="connsiteX64"/>
              <a:gd fmla="*/ 242333 h 566334" name="connsiteY64"/>
              <a:gd fmla="*/ 278500 w 298791" name="connsiteX65"/>
              <a:gd fmla="*/ 242333 h 566334" name="connsiteY65"/>
              <a:gd fmla="*/ 229583 w 298791" name="connsiteX66"/>
              <a:gd fmla="*/ 115548 h 566334" name="connsiteY66"/>
              <a:gd fmla="*/ 170568 w 298791" name="connsiteX67"/>
              <a:gd fmla="*/ 41039 h 566334" name="connsiteY67"/>
              <a:gd fmla="*/ 149181 w 298791" name="connsiteX68"/>
              <a:gd fmla="*/ 20996 h 566334" name="connsiteY68"/>
              <a:gd fmla="*/ 149395 w 298791" name="connsiteX69"/>
              <a:gd fmla="*/ 19 h 566334" name="connsiteY69"/>
              <a:gd fmla="*/ 158546 w 298791" name="connsiteX70"/>
              <a:gd fmla="*/ 7565 h 566334" name="connsiteY70"/>
              <a:gd fmla="*/ 243539 w 298791" name="connsiteX71"/>
              <a:gd fmla="*/ 107121 h 566334" name="connsiteY71"/>
              <a:gd fmla="*/ 298791 w 298791" name="connsiteX72"/>
              <a:gd fmla="*/ 258615 h 566334" name="connsiteY72"/>
              <a:gd fmla="*/ 165069 w 298791" name="connsiteX73"/>
              <a:gd fmla="*/ 258615 h 566334" name="connsiteY73"/>
              <a:gd fmla="*/ 165069 w 298791" name="connsiteX74"/>
              <a:gd fmla="*/ 249885 h 566334" name="connsiteY74"/>
              <a:gd fmla="*/ 133722 w 298791" name="connsiteX75"/>
              <a:gd fmla="*/ 249885 h 566334" name="connsiteY75"/>
              <a:gd fmla="*/ 133722 w 298791" name="connsiteX76"/>
              <a:gd fmla="*/ 258615 h 566334" name="connsiteY76"/>
              <a:gd fmla="*/ 0 w 298791" name="connsiteX77"/>
              <a:gd fmla="*/ 258615 h 566334" name="connsiteY77"/>
              <a:gd fmla="*/ 52585 w 298791" name="connsiteX78"/>
              <a:gd fmla="*/ 111882 h 566334" name="connsiteY78"/>
              <a:gd fmla="*/ 140880 w 298791" name="connsiteX79"/>
              <a:gd fmla="*/ 6682 h 566334" name="connsiteY79"/>
              <a:gd fmla="*/ 149372 w 298791" name="connsiteX80"/>
              <a:gd fmla="*/ 0 h 566334" name="connsiteY80"/>
              <a:gd fmla="*/ 149419 w 298791" name="connsiteX81"/>
              <a:gd fmla="*/ 0 h 566334" name="connsiteY81"/>
              <a:gd fmla="*/ 149395 w 298791" name="connsiteX82"/>
              <a:gd fmla="*/ 19 h 566334" name="connsiteY8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b="b" l="l" r="r" t="t"/>
            <a:pathLst>
              <a:path h="566334" w="298791">
                <a:moveTo>
                  <a:pt x="149743" y="524580"/>
                </a:moveTo>
                <a:lnTo>
                  <a:pt x="154951" y="529812"/>
                </a:lnTo>
                <a:lnTo>
                  <a:pt x="154935" y="529828"/>
                </a:lnTo>
                <a:lnTo>
                  <a:pt x="144551" y="529828"/>
                </a:lnTo>
                <a:lnTo>
                  <a:pt x="144535" y="529812"/>
                </a:lnTo>
                <a:close/>
                <a:moveTo>
                  <a:pt x="133722" y="524160"/>
                </a:moveTo>
                <a:lnTo>
                  <a:pt x="133722" y="529828"/>
                </a:lnTo>
                <a:lnTo>
                  <a:pt x="144551" y="529828"/>
                </a:lnTo>
                <a:lnTo>
                  <a:pt x="149740" y="535029"/>
                </a:lnTo>
                <a:lnTo>
                  <a:pt x="118467" y="566334"/>
                </a:lnTo>
                <a:lnTo>
                  <a:pt x="105053" y="552859"/>
                </a:lnTo>
                <a:close/>
                <a:moveTo>
                  <a:pt x="165069" y="523464"/>
                </a:moveTo>
                <a:lnTo>
                  <a:pt x="194433" y="552859"/>
                </a:lnTo>
                <a:lnTo>
                  <a:pt x="180971" y="566334"/>
                </a:lnTo>
                <a:lnTo>
                  <a:pt x="149740" y="535029"/>
                </a:lnTo>
                <a:lnTo>
                  <a:pt x="154935" y="529828"/>
                </a:lnTo>
                <a:lnTo>
                  <a:pt x="165069" y="529828"/>
                </a:lnTo>
                <a:close/>
                <a:moveTo>
                  <a:pt x="133722" y="480625"/>
                </a:moveTo>
                <a:lnTo>
                  <a:pt x="165069" y="480625"/>
                </a:lnTo>
                <a:lnTo>
                  <a:pt x="165069" y="523464"/>
                </a:lnTo>
                <a:lnTo>
                  <a:pt x="157949" y="516337"/>
                </a:lnTo>
                <a:lnTo>
                  <a:pt x="149743" y="524580"/>
                </a:lnTo>
                <a:lnTo>
                  <a:pt x="141537" y="516337"/>
                </a:lnTo>
                <a:lnTo>
                  <a:pt x="133722" y="524160"/>
                </a:lnTo>
                <a:close/>
                <a:moveTo>
                  <a:pt x="165069" y="461579"/>
                </a:moveTo>
                <a:lnTo>
                  <a:pt x="238775" y="461579"/>
                </a:lnTo>
                <a:lnTo>
                  <a:pt x="238775" y="480625"/>
                </a:lnTo>
                <a:lnTo>
                  <a:pt x="165069" y="480625"/>
                </a:lnTo>
                <a:close/>
                <a:moveTo>
                  <a:pt x="60016" y="461579"/>
                </a:moveTo>
                <a:lnTo>
                  <a:pt x="133722" y="461579"/>
                </a:lnTo>
                <a:lnTo>
                  <a:pt x="133722" y="480625"/>
                </a:lnTo>
                <a:lnTo>
                  <a:pt x="60016" y="480625"/>
                </a:lnTo>
                <a:close/>
                <a:moveTo>
                  <a:pt x="133722" y="399776"/>
                </a:moveTo>
                <a:lnTo>
                  <a:pt x="165069" y="399776"/>
                </a:lnTo>
                <a:lnTo>
                  <a:pt x="165069" y="461579"/>
                </a:lnTo>
                <a:lnTo>
                  <a:pt x="133722" y="461579"/>
                </a:lnTo>
                <a:close/>
                <a:moveTo>
                  <a:pt x="165069" y="380730"/>
                </a:moveTo>
                <a:lnTo>
                  <a:pt x="279546" y="380730"/>
                </a:lnTo>
                <a:lnTo>
                  <a:pt x="279546" y="399776"/>
                </a:lnTo>
                <a:lnTo>
                  <a:pt x="165069" y="399776"/>
                </a:lnTo>
                <a:close/>
                <a:moveTo>
                  <a:pt x="19245" y="380730"/>
                </a:moveTo>
                <a:lnTo>
                  <a:pt x="133722" y="380730"/>
                </a:lnTo>
                <a:lnTo>
                  <a:pt x="133722" y="399776"/>
                </a:lnTo>
                <a:lnTo>
                  <a:pt x="19245" y="399776"/>
                </a:lnTo>
                <a:close/>
                <a:moveTo>
                  <a:pt x="133722" y="318928"/>
                </a:moveTo>
                <a:lnTo>
                  <a:pt x="165069" y="318928"/>
                </a:lnTo>
                <a:lnTo>
                  <a:pt x="165069" y="380730"/>
                </a:lnTo>
                <a:lnTo>
                  <a:pt x="133722" y="380730"/>
                </a:lnTo>
                <a:close/>
                <a:moveTo>
                  <a:pt x="165069" y="299882"/>
                </a:moveTo>
                <a:lnTo>
                  <a:pt x="296510" y="299882"/>
                </a:lnTo>
                <a:lnTo>
                  <a:pt x="296510" y="318928"/>
                </a:lnTo>
                <a:lnTo>
                  <a:pt x="165069" y="318928"/>
                </a:lnTo>
                <a:close/>
                <a:moveTo>
                  <a:pt x="2282" y="299882"/>
                </a:moveTo>
                <a:lnTo>
                  <a:pt x="133722" y="299882"/>
                </a:lnTo>
                <a:lnTo>
                  <a:pt x="133722" y="318928"/>
                </a:lnTo>
                <a:lnTo>
                  <a:pt x="2282" y="318928"/>
                </a:lnTo>
                <a:close/>
                <a:moveTo>
                  <a:pt x="133722" y="258615"/>
                </a:moveTo>
                <a:lnTo>
                  <a:pt x="165069" y="258615"/>
                </a:lnTo>
                <a:lnTo>
                  <a:pt x="165069" y="299882"/>
                </a:lnTo>
                <a:lnTo>
                  <a:pt x="133722" y="299882"/>
                </a:lnTo>
                <a:close/>
                <a:moveTo>
                  <a:pt x="149181" y="20996"/>
                </a:moveTo>
                <a:lnTo>
                  <a:pt x="149181" y="21043"/>
                </a:lnTo>
                <a:cubicBezTo>
                  <a:pt x="144132" y="25328"/>
                  <a:pt x="137321" y="31422"/>
                  <a:pt x="129414" y="39373"/>
                </a:cubicBezTo>
                <a:cubicBezTo>
                  <a:pt x="113505" y="55418"/>
                  <a:pt x="89594" y="82507"/>
                  <a:pt x="66493" y="120357"/>
                </a:cubicBezTo>
                <a:cubicBezTo>
                  <a:pt x="35819" y="170585"/>
                  <a:pt x="23577" y="217766"/>
                  <a:pt x="18910" y="242333"/>
                </a:cubicBezTo>
                <a:lnTo>
                  <a:pt x="278500" y="242333"/>
                </a:lnTo>
                <a:cubicBezTo>
                  <a:pt x="271594" y="213862"/>
                  <a:pt x="256018" y="159302"/>
                  <a:pt x="229583" y="115548"/>
                </a:cubicBezTo>
                <a:cubicBezTo>
                  <a:pt x="218866" y="97838"/>
                  <a:pt x="199956" y="70557"/>
                  <a:pt x="170568" y="41039"/>
                </a:cubicBezTo>
                <a:cubicBezTo>
                  <a:pt x="162089" y="32565"/>
                  <a:pt x="154659" y="25757"/>
                  <a:pt x="149181" y="20996"/>
                </a:cubicBezTo>
                <a:close/>
                <a:moveTo>
                  <a:pt x="149395" y="19"/>
                </a:moveTo>
                <a:lnTo>
                  <a:pt x="158546" y="7565"/>
                </a:lnTo>
                <a:cubicBezTo>
                  <a:pt x="175798" y="22406"/>
                  <a:pt x="213996" y="58202"/>
                  <a:pt x="243539" y="107121"/>
                </a:cubicBezTo>
                <a:cubicBezTo>
                  <a:pt x="282977" y="172347"/>
                  <a:pt x="298791" y="258615"/>
                  <a:pt x="298791" y="258615"/>
                </a:cubicBezTo>
                <a:lnTo>
                  <a:pt x="165069" y="258615"/>
                </a:lnTo>
                <a:lnTo>
                  <a:pt x="165069" y="249885"/>
                </a:lnTo>
                <a:lnTo>
                  <a:pt x="133722" y="249885"/>
                </a:lnTo>
                <a:lnTo>
                  <a:pt x="133722" y="258615"/>
                </a:lnTo>
                <a:lnTo>
                  <a:pt x="0" y="258615"/>
                </a:lnTo>
                <a:cubicBezTo>
                  <a:pt x="0" y="258615"/>
                  <a:pt x="5668" y="188629"/>
                  <a:pt x="52585" y="111882"/>
                </a:cubicBezTo>
                <a:cubicBezTo>
                  <a:pt x="87737" y="54287"/>
                  <a:pt x="124630" y="20151"/>
                  <a:pt x="140880" y="6682"/>
                </a:cubicBezTo>
                <a:close/>
                <a:moveTo>
                  <a:pt x="149372" y="0"/>
                </a:moveTo>
                <a:lnTo>
                  <a:pt x="149419" y="0"/>
                </a:lnTo>
                <a:lnTo>
                  <a:pt x="149395" y="19"/>
                </a:lnTo>
                <a:close/>
              </a:path>
            </a:pathLst>
          </a:custGeom>
          <a:solidFill>
            <a:schemeClr val="bg1"/>
          </a:solidFill>
          <a:ln>
            <a:noFill/>
          </a:ln>
        </p:spPr>
        <p:txBody>
          <a:bodyPr/>
          <a:lstStyle/>
          <a:p/>
        </p:txBody>
      </p:sp>
      <p:sp>
        <p:nvSpPr>
          <p:cNvPr id="58" name="iconfont-10950-5213365">
            <a:extLst>
              <a:ext uri="{FF2B5EF4-FFF2-40B4-BE49-F238E27FC236}">
                <a16:creationId xmlns:a16="http://schemas.microsoft.com/office/drawing/2014/main" id="{6502E874-69C1-45B7-90A0-EC606793A495}"/>
              </a:ext>
            </a:extLst>
          </p:cNvPr>
          <p:cNvSpPr>
            <a:spLocks noChangeAspect="1"/>
          </p:cNvSpPr>
          <p:nvPr/>
        </p:nvSpPr>
        <p:spPr bwMode="auto">
          <a:xfrm>
            <a:off x="4063370" y="5612810"/>
            <a:ext cx="521707" cy="609685"/>
          </a:xfrm>
          <a:custGeom>
            <a:gdLst>
              <a:gd fmla="*/ 3491 w 9525" name="T0"/>
              <a:gd fmla="*/ 11071 h 11131" name="T1"/>
              <a:gd fmla="*/ 2874 w 9525" name="T2"/>
              <a:gd fmla="*/ 8800 h 11131" name="T3"/>
              <a:gd fmla="*/ 4591 w 9525" name="T4"/>
              <a:gd fmla="*/ 5590 h 11131" name="T5"/>
              <a:gd fmla="*/ 6161 w 9525" name="T6"/>
              <a:gd fmla="*/ 5519 h 11131" name="T7"/>
              <a:gd fmla="*/ 8167 w 9525" name="T8"/>
              <a:gd fmla="*/ 6804 h 11131" name="T9"/>
              <a:gd fmla="*/ 8187 w 9525" name="T10"/>
              <a:gd fmla="*/ 6820 h 11131" name="T11"/>
              <a:gd fmla="*/ 8405 w 9525" name="T12"/>
              <a:gd fmla="*/ 9556 h 11131" name="T13"/>
              <a:gd fmla="*/ 7274 w 9525" name="T14"/>
              <a:gd fmla="*/ 9664 h 11131" name="T15"/>
              <a:gd fmla="*/ 6269 w 9525" name="T16"/>
              <a:gd fmla="*/ 9779 h 11131" name="T17"/>
              <a:gd fmla="*/ 5424 w 9525" name="T18"/>
              <a:gd fmla="*/ 10342 h 11131" name="T19"/>
              <a:gd fmla="*/ 5401 w 9525" name="T20"/>
              <a:gd fmla="*/ 10376 h 11131" name="T21"/>
              <a:gd fmla="*/ 4497 w 9525" name="T22"/>
              <a:gd fmla="*/ 11012 h 11131" name="T23"/>
              <a:gd fmla="*/ 4908 w 9525" name="T24"/>
              <a:gd fmla="*/ 5804 h 11131" name="T25"/>
              <a:gd fmla="*/ 3836 w 9525" name="T26"/>
              <a:gd fmla="*/ 6625 h 11131" name="T27"/>
              <a:gd fmla="*/ 3178 w 9525" name="T28"/>
              <a:gd fmla="*/ 8860 h 11131" name="T29"/>
              <a:gd fmla="*/ 3588 w 9525" name="T30"/>
              <a:gd fmla="*/ 10774 h 11131" name="T31"/>
              <a:gd fmla="*/ 4396 w 9525" name="T32"/>
              <a:gd fmla="*/ 10714 h 11131" name="T33"/>
              <a:gd fmla="*/ 6153 w 9525" name="T34"/>
              <a:gd fmla="*/ 9486 h 11131" name="T35"/>
              <a:gd fmla="*/ 8296 w 9525" name="T36"/>
              <a:gd fmla="*/ 9261 h 11131" name="T37"/>
              <a:gd fmla="*/ 7996 w 9525" name="T38"/>
              <a:gd fmla="*/ 7065 h 11131" name="T39"/>
              <a:gd fmla="*/ 6033 w 9525" name="T40"/>
              <a:gd fmla="*/ 5802 h 11131" name="T41"/>
              <a:gd fmla="*/ 2770 w 9525" name="T42"/>
              <a:gd fmla="*/ 4734 h 11131" name="T43"/>
              <a:gd fmla="*/ 1331 w 9525" name="T44"/>
              <a:gd fmla="*/ 3436 h 11131" name="T45"/>
              <a:gd fmla="*/ 1831 w 9525" name="T46"/>
              <a:gd fmla="*/ 1360 h 11131" name="T47"/>
              <a:gd fmla="*/ 3567 w 9525" name="T48"/>
              <a:gd fmla="*/ 2603 h 11131" name="T49"/>
              <a:gd fmla="*/ 3067 w 9525" name="T50"/>
              <a:gd fmla="*/ 4680 h 11131" name="T51"/>
              <a:gd fmla="*/ 2130 w 9525" name="T52"/>
              <a:gd fmla="*/ 1620 h 11131" name="T53"/>
              <a:gd fmla="*/ 1517 w 9525" name="T54"/>
              <a:gd fmla="*/ 2240 h 11131" name="T55"/>
              <a:gd fmla="*/ 2255 w 9525" name="T56"/>
              <a:gd fmla="*/ 4222 h 11131" name="T57"/>
              <a:gd fmla="*/ 3382 w 9525" name="T58"/>
              <a:gd fmla="*/ 3802 h 11131" name="T59"/>
              <a:gd fmla="*/ 2645 w 9525" name="T60"/>
              <a:gd fmla="*/ 1820 h 11131" name="T61"/>
              <a:gd fmla="*/ 1849 w 9525" name="T62"/>
              <a:gd fmla="*/ 6830 h 11131" name="T63"/>
              <a:gd fmla="*/ 831 w 9525" name="T64"/>
              <a:gd fmla="*/ 6494 h 11131" name="T65"/>
              <a:gd fmla="*/ 164 w 9525" name="T66"/>
              <a:gd fmla="*/ 4849 h 11131" name="T67"/>
              <a:gd fmla="*/ 1939 w 9525" name="T68"/>
              <a:gd fmla="*/ 4833 h 11131" name="T69"/>
              <a:gd fmla="*/ 2606 w 9525" name="T70"/>
              <a:gd fmla="*/ 6479 h 11131" name="T71"/>
              <a:gd fmla="*/ 921 w 9525" name="T72"/>
              <a:gd fmla="*/ 4810 h 11131" name="T73"/>
              <a:gd fmla="*/ 427 w 9525" name="T74"/>
              <a:gd fmla="*/ 5581 h 11131" name="T75"/>
              <a:gd fmla="*/ 2346 w 9525" name="T76"/>
              <a:gd fmla="*/ 6305 h 11131" name="T77"/>
              <a:gd fmla="*/ 921 w 9525" name="T78"/>
              <a:gd fmla="*/ 4810 h 11131" name="T79"/>
              <a:gd fmla="*/ 4331 w 9525" name="T80"/>
              <a:gd fmla="*/ 3227 h 11131" name="T81"/>
              <a:gd fmla="*/ 3475 w 9525" name="T82"/>
              <a:gd fmla="*/ 929 h 11131" name="T83"/>
              <a:gd fmla="*/ 5095 w 9525" name="T84"/>
              <a:gd fmla="*/ 325 h 11131" name="T85"/>
              <a:gd fmla="*/ 5951 w 9525" name="T86"/>
              <a:gd fmla="*/ 2624 h 11131" name="T87"/>
              <a:gd fmla="*/ 5033 w 9525" name="T88"/>
              <a:gd fmla="*/ 3490 h 11131" name="T89"/>
              <a:gd fmla="*/ 4204 w 9525" name="T90"/>
              <a:gd fmla="*/ 409 h 11131" name="T91"/>
              <a:gd fmla="*/ 3887 w 9525" name="T92"/>
              <a:gd fmla="*/ 2084 h 11131" name="T93"/>
              <a:gd fmla="*/ 5221 w 9525" name="T94"/>
              <a:gd fmla="*/ 3143 h 11131" name="T95"/>
              <a:gd fmla="*/ 5537 w 9525" name="T96"/>
              <a:gd fmla="*/ 1469 h 11131" name="T97"/>
              <a:gd fmla="*/ 4392 w 9525" name="T98"/>
              <a:gd fmla="*/ 375 h 11131" name="T99"/>
              <a:gd fmla="*/ 7024 w 9525" name="T100"/>
              <a:gd fmla="*/ 4904 h 11131" name="T101"/>
              <a:gd fmla="*/ 6317 w 9525" name="T102"/>
              <a:gd fmla="*/ 3275 h 11131" name="T103"/>
              <a:gd fmla="*/ 7572 w 9525" name="T104"/>
              <a:gd fmla="*/ 2021 h 11131" name="T105"/>
              <a:gd fmla="*/ 8279 w 9525" name="T106"/>
              <a:gd fmla="*/ 3650 h 11131" name="T107"/>
              <a:gd fmla="*/ 7157 w 9525" name="T108"/>
              <a:gd fmla="*/ 4916 h 11131" name="T109"/>
              <a:gd fmla="*/ 7000 w 9525" name="T110"/>
              <a:gd fmla="*/ 2547 h 11131" name="T111"/>
              <a:gd fmla="*/ 6684 w 9525" name="T112"/>
              <a:gd fmla="*/ 4204 h 11131" name="T113"/>
              <a:gd fmla="*/ 7155 w 9525" name="T114"/>
              <a:gd fmla="*/ 4605 h 11131" name="T115"/>
              <a:gd fmla="*/ 7911 w 9525" name="T116"/>
              <a:gd fmla="*/ 2722 h 11131" name="T117"/>
              <a:gd fmla="*/ 7440 w 9525" name="T118"/>
              <a:gd fmla="*/ 2321 h 11131"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11131" w="9525">
                <a:moveTo>
                  <a:pt x="3879" y="11131"/>
                </a:moveTo>
                <a:cubicBezTo>
                  <a:pt x="3741" y="11131"/>
                  <a:pt x="3611" y="11111"/>
                  <a:pt x="3491" y="11071"/>
                </a:cubicBezTo>
                <a:cubicBezTo>
                  <a:pt x="3170" y="10964"/>
                  <a:pt x="2929" y="10716"/>
                  <a:pt x="2795" y="10356"/>
                </a:cubicBezTo>
                <a:cubicBezTo>
                  <a:pt x="2656" y="9985"/>
                  <a:pt x="2716" y="9577"/>
                  <a:pt x="2874" y="8800"/>
                </a:cubicBezTo>
                <a:cubicBezTo>
                  <a:pt x="2889" y="8716"/>
                  <a:pt x="3150" y="7287"/>
                  <a:pt x="3559" y="6483"/>
                </a:cubicBezTo>
                <a:cubicBezTo>
                  <a:pt x="3877" y="5860"/>
                  <a:pt x="4561" y="5600"/>
                  <a:pt x="4591" y="5590"/>
                </a:cubicBezTo>
                <a:lnTo>
                  <a:pt x="4791" y="5515"/>
                </a:lnTo>
                <a:cubicBezTo>
                  <a:pt x="4821" y="5504"/>
                  <a:pt x="5538" y="5240"/>
                  <a:pt x="6161" y="5519"/>
                </a:cubicBezTo>
                <a:cubicBezTo>
                  <a:pt x="6856" y="5830"/>
                  <a:pt x="7785" y="6513"/>
                  <a:pt x="8094" y="6747"/>
                </a:cubicBezTo>
                <a:lnTo>
                  <a:pt x="8167" y="6804"/>
                </a:lnTo>
                <a:cubicBezTo>
                  <a:pt x="8175" y="6810"/>
                  <a:pt x="8181" y="6815"/>
                  <a:pt x="8186" y="6819"/>
                </a:cubicBezTo>
                <a:lnTo>
                  <a:pt x="8187" y="6820"/>
                </a:lnTo>
                <a:cubicBezTo>
                  <a:pt x="8815" y="7305"/>
                  <a:pt x="9126" y="7574"/>
                  <a:pt x="9265" y="7947"/>
                </a:cubicBezTo>
                <a:cubicBezTo>
                  <a:pt x="9525" y="8646"/>
                  <a:pt x="9195" y="9262"/>
                  <a:pt x="8405" y="9556"/>
                </a:cubicBezTo>
                <a:cubicBezTo>
                  <a:pt x="8110" y="9666"/>
                  <a:pt x="7896" y="9745"/>
                  <a:pt x="7296" y="9666"/>
                </a:cubicBezTo>
                <a:lnTo>
                  <a:pt x="7274" y="9664"/>
                </a:lnTo>
                <a:lnTo>
                  <a:pt x="7257" y="9656"/>
                </a:lnTo>
                <a:cubicBezTo>
                  <a:pt x="7237" y="9649"/>
                  <a:pt x="6875" y="9525"/>
                  <a:pt x="6269" y="9779"/>
                </a:cubicBezTo>
                <a:lnTo>
                  <a:pt x="6257" y="9784"/>
                </a:lnTo>
                <a:cubicBezTo>
                  <a:pt x="5627" y="9990"/>
                  <a:pt x="5434" y="10324"/>
                  <a:pt x="5424" y="10342"/>
                </a:cubicBezTo>
                <a:lnTo>
                  <a:pt x="5415" y="10362"/>
                </a:lnTo>
                <a:lnTo>
                  <a:pt x="5401" y="10376"/>
                </a:lnTo>
                <a:cubicBezTo>
                  <a:pt x="5004" y="10824"/>
                  <a:pt x="4795" y="10901"/>
                  <a:pt x="4506" y="11009"/>
                </a:cubicBezTo>
                <a:lnTo>
                  <a:pt x="4497" y="11012"/>
                </a:lnTo>
                <a:cubicBezTo>
                  <a:pt x="4282" y="11090"/>
                  <a:pt x="4074" y="11131"/>
                  <a:pt x="3879" y="11131"/>
                </a:cubicBezTo>
                <a:close/>
                <a:moveTo>
                  <a:pt x="4908" y="5804"/>
                </a:moveTo>
                <a:lnTo>
                  <a:pt x="4698" y="5882"/>
                </a:lnTo>
                <a:cubicBezTo>
                  <a:pt x="4692" y="5885"/>
                  <a:pt x="4098" y="6112"/>
                  <a:pt x="3836" y="6625"/>
                </a:cubicBezTo>
                <a:cubicBezTo>
                  <a:pt x="3444" y="7395"/>
                  <a:pt x="3182" y="8841"/>
                  <a:pt x="3180" y="8856"/>
                </a:cubicBezTo>
                <a:lnTo>
                  <a:pt x="3178" y="8860"/>
                </a:lnTo>
                <a:cubicBezTo>
                  <a:pt x="3032" y="9579"/>
                  <a:pt x="2976" y="9950"/>
                  <a:pt x="3086" y="10246"/>
                </a:cubicBezTo>
                <a:cubicBezTo>
                  <a:pt x="3187" y="10518"/>
                  <a:pt x="3356" y="10696"/>
                  <a:pt x="3588" y="10774"/>
                </a:cubicBezTo>
                <a:cubicBezTo>
                  <a:pt x="3811" y="10849"/>
                  <a:pt x="4087" y="10829"/>
                  <a:pt x="4387" y="10717"/>
                </a:cubicBezTo>
                <a:lnTo>
                  <a:pt x="4396" y="10714"/>
                </a:lnTo>
                <a:cubicBezTo>
                  <a:pt x="4667" y="10612"/>
                  <a:pt x="4817" y="10556"/>
                  <a:pt x="5156" y="10179"/>
                </a:cubicBezTo>
                <a:cubicBezTo>
                  <a:pt x="5212" y="10084"/>
                  <a:pt x="5467" y="9712"/>
                  <a:pt x="6153" y="9486"/>
                </a:cubicBezTo>
                <a:cubicBezTo>
                  <a:pt x="6816" y="9210"/>
                  <a:pt x="7250" y="9322"/>
                  <a:pt x="7353" y="9356"/>
                </a:cubicBezTo>
                <a:cubicBezTo>
                  <a:pt x="7863" y="9422"/>
                  <a:pt x="8018" y="9365"/>
                  <a:pt x="8296" y="9261"/>
                </a:cubicBezTo>
                <a:cubicBezTo>
                  <a:pt x="8593" y="9150"/>
                  <a:pt x="9253" y="8811"/>
                  <a:pt x="8972" y="8054"/>
                </a:cubicBezTo>
                <a:cubicBezTo>
                  <a:pt x="8861" y="7756"/>
                  <a:pt x="8576" y="7512"/>
                  <a:pt x="7996" y="7065"/>
                </a:cubicBezTo>
                <a:lnTo>
                  <a:pt x="7995" y="7064"/>
                </a:lnTo>
                <a:cubicBezTo>
                  <a:pt x="7947" y="7026"/>
                  <a:pt x="6811" y="6150"/>
                  <a:pt x="6033" y="5802"/>
                </a:cubicBezTo>
                <a:cubicBezTo>
                  <a:pt x="5562" y="5594"/>
                  <a:pt x="4987" y="5777"/>
                  <a:pt x="4908" y="5804"/>
                </a:cubicBezTo>
                <a:close/>
                <a:moveTo>
                  <a:pt x="2770" y="4734"/>
                </a:moveTo>
                <a:cubicBezTo>
                  <a:pt x="2540" y="4734"/>
                  <a:pt x="2299" y="4645"/>
                  <a:pt x="2067" y="4471"/>
                </a:cubicBezTo>
                <a:cubicBezTo>
                  <a:pt x="1753" y="4236"/>
                  <a:pt x="1492" y="3869"/>
                  <a:pt x="1331" y="3436"/>
                </a:cubicBezTo>
                <a:cubicBezTo>
                  <a:pt x="1170" y="3003"/>
                  <a:pt x="1127" y="2555"/>
                  <a:pt x="1211" y="2172"/>
                </a:cubicBezTo>
                <a:cubicBezTo>
                  <a:pt x="1300" y="1765"/>
                  <a:pt x="1520" y="1476"/>
                  <a:pt x="1831" y="1360"/>
                </a:cubicBezTo>
                <a:cubicBezTo>
                  <a:pt x="2142" y="1244"/>
                  <a:pt x="2497" y="1319"/>
                  <a:pt x="2831" y="1569"/>
                </a:cubicBezTo>
                <a:cubicBezTo>
                  <a:pt x="3145" y="1804"/>
                  <a:pt x="3406" y="2171"/>
                  <a:pt x="3567" y="2603"/>
                </a:cubicBezTo>
                <a:cubicBezTo>
                  <a:pt x="3729" y="3036"/>
                  <a:pt x="3771" y="3485"/>
                  <a:pt x="3687" y="3867"/>
                </a:cubicBezTo>
                <a:cubicBezTo>
                  <a:pt x="3599" y="4275"/>
                  <a:pt x="3379" y="4564"/>
                  <a:pt x="3067" y="4680"/>
                </a:cubicBezTo>
                <a:cubicBezTo>
                  <a:pt x="2972" y="4716"/>
                  <a:pt x="2872" y="4734"/>
                  <a:pt x="2770" y="4734"/>
                </a:cubicBezTo>
                <a:close/>
                <a:moveTo>
                  <a:pt x="2130" y="1620"/>
                </a:moveTo>
                <a:cubicBezTo>
                  <a:pt x="2065" y="1620"/>
                  <a:pt x="2001" y="1631"/>
                  <a:pt x="1941" y="1654"/>
                </a:cubicBezTo>
                <a:cubicBezTo>
                  <a:pt x="1733" y="1731"/>
                  <a:pt x="1582" y="1939"/>
                  <a:pt x="1517" y="2240"/>
                </a:cubicBezTo>
                <a:cubicBezTo>
                  <a:pt x="1446" y="2565"/>
                  <a:pt x="1485" y="2952"/>
                  <a:pt x="1625" y="3329"/>
                </a:cubicBezTo>
                <a:cubicBezTo>
                  <a:pt x="1765" y="3705"/>
                  <a:pt x="1989" y="4022"/>
                  <a:pt x="2255" y="4222"/>
                </a:cubicBezTo>
                <a:cubicBezTo>
                  <a:pt x="2501" y="4407"/>
                  <a:pt x="2751" y="4466"/>
                  <a:pt x="2958" y="4389"/>
                </a:cubicBezTo>
                <a:cubicBezTo>
                  <a:pt x="3166" y="4311"/>
                  <a:pt x="3317" y="4104"/>
                  <a:pt x="3382" y="3802"/>
                </a:cubicBezTo>
                <a:cubicBezTo>
                  <a:pt x="3453" y="3477"/>
                  <a:pt x="3415" y="3090"/>
                  <a:pt x="3275" y="2714"/>
                </a:cubicBezTo>
                <a:cubicBezTo>
                  <a:pt x="3135" y="2337"/>
                  <a:pt x="2911" y="2020"/>
                  <a:pt x="2645" y="1820"/>
                </a:cubicBezTo>
                <a:cubicBezTo>
                  <a:pt x="2470" y="1687"/>
                  <a:pt x="2292" y="1620"/>
                  <a:pt x="2130" y="1620"/>
                </a:cubicBezTo>
                <a:close/>
                <a:moveTo>
                  <a:pt x="1849" y="6830"/>
                </a:moveTo>
                <a:lnTo>
                  <a:pt x="1824" y="6830"/>
                </a:lnTo>
                <a:cubicBezTo>
                  <a:pt x="1500" y="6824"/>
                  <a:pt x="1147" y="6705"/>
                  <a:pt x="831" y="6494"/>
                </a:cubicBezTo>
                <a:cubicBezTo>
                  <a:pt x="515" y="6282"/>
                  <a:pt x="270" y="6004"/>
                  <a:pt x="140" y="5706"/>
                </a:cubicBezTo>
                <a:cubicBezTo>
                  <a:pt x="0" y="5386"/>
                  <a:pt x="9" y="5081"/>
                  <a:pt x="164" y="4849"/>
                </a:cubicBezTo>
                <a:cubicBezTo>
                  <a:pt x="319" y="4616"/>
                  <a:pt x="597" y="4491"/>
                  <a:pt x="946" y="4497"/>
                </a:cubicBezTo>
                <a:cubicBezTo>
                  <a:pt x="1270" y="4504"/>
                  <a:pt x="1622" y="4622"/>
                  <a:pt x="1939" y="4833"/>
                </a:cubicBezTo>
                <a:cubicBezTo>
                  <a:pt x="2255" y="5045"/>
                  <a:pt x="2500" y="5323"/>
                  <a:pt x="2630" y="5621"/>
                </a:cubicBezTo>
                <a:cubicBezTo>
                  <a:pt x="2770" y="5941"/>
                  <a:pt x="2761" y="6246"/>
                  <a:pt x="2606" y="6479"/>
                </a:cubicBezTo>
                <a:cubicBezTo>
                  <a:pt x="2455" y="6705"/>
                  <a:pt x="2186" y="6830"/>
                  <a:pt x="1849" y="6830"/>
                </a:cubicBezTo>
                <a:close/>
                <a:moveTo>
                  <a:pt x="921" y="4810"/>
                </a:moveTo>
                <a:cubicBezTo>
                  <a:pt x="702" y="4810"/>
                  <a:pt x="520" y="4880"/>
                  <a:pt x="425" y="5022"/>
                </a:cubicBezTo>
                <a:cubicBezTo>
                  <a:pt x="331" y="5164"/>
                  <a:pt x="331" y="5362"/>
                  <a:pt x="427" y="5581"/>
                </a:cubicBezTo>
                <a:cubicBezTo>
                  <a:pt x="534" y="5824"/>
                  <a:pt x="739" y="6055"/>
                  <a:pt x="1005" y="6233"/>
                </a:cubicBezTo>
                <a:cubicBezTo>
                  <a:pt x="1526" y="6581"/>
                  <a:pt x="2140" y="6613"/>
                  <a:pt x="2346" y="6305"/>
                </a:cubicBezTo>
                <a:cubicBezTo>
                  <a:pt x="2552" y="5996"/>
                  <a:pt x="2286" y="5441"/>
                  <a:pt x="1766" y="5094"/>
                </a:cubicBezTo>
                <a:cubicBezTo>
                  <a:pt x="1486" y="4906"/>
                  <a:pt x="1177" y="4810"/>
                  <a:pt x="921" y="4810"/>
                </a:cubicBezTo>
                <a:close/>
                <a:moveTo>
                  <a:pt x="5033" y="3490"/>
                </a:moveTo>
                <a:cubicBezTo>
                  <a:pt x="4804" y="3490"/>
                  <a:pt x="4562" y="3401"/>
                  <a:pt x="4331" y="3227"/>
                </a:cubicBezTo>
                <a:cubicBezTo>
                  <a:pt x="4017" y="2992"/>
                  <a:pt x="3756" y="2625"/>
                  <a:pt x="3595" y="2192"/>
                </a:cubicBezTo>
                <a:cubicBezTo>
                  <a:pt x="3434" y="1760"/>
                  <a:pt x="3391" y="1311"/>
                  <a:pt x="3475" y="929"/>
                </a:cubicBezTo>
                <a:cubicBezTo>
                  <a:pt x="3564" y="521"/>
                  <a:pt x="3783" y="232"/>
                  <a:pt x="4095" y="116"/>
                </a:cubicBezTo>
                <a:cubicBezTo>
                  <a:pt x="4406" y="0"/>
                  <a:pt x="4761" y="75"/>
                  <a:pt x="5095" y="325"/>
                </a:cubicBezTo>
                <a:cubicBezTo>
                  <a:pt x="5409" y="560"/>
                  <a:pt x="5670" y="927"/>
                  <a:pt x="5831" y="1360"/>
                </a:cubicBezTo>
                <a:cubicBezTo>
                  <a:pt x="5992" y="1792"/>
                  <a:pt x="6035" y="2241"/>
                  <a:pt x="5951" y="2624"/>
                </a:cubicBezTo>
                <a:cubicBezTo>
                  <a:pt x="5862" y="3031"/>
                  <a:pt x="5642" y="3320"/>
                  <a:pt x="5331" y="3436"/>
                </a:cubicBezTo>
                <a:cubicBezTo>
                  <a:pt x="5236" y="3472"/>
                  <a:pt x="5136" y="3490"/>
                  <a:pt x="5033" y="3490"/>
                </a:cubicBezTo>
                <a:close/>
                <a:moveTo>
                  <a:pt x="4392" y="375"/>
                </a:moveTo>
                <a:cubicBezTo>
                  <a:pt x="4327" y="375"/>
                  <a:pt x="4264" y="386"/>
                  <a:pt x="4204" y="409"/>
                </a:cubicBezTo>
                <a:cubicBezTo>
                  <a:pt x="3996" y="486"/>
                  <a:pt x="3845" y="694"/>
                  <a:pt x="3780" y="995"/>
                </a:cubicBezTo>
                <a:cubicBezTo>
                  <a:pt x="3709" y="1320"/>
                  <a:pt x="3747" y="1707"/>
                  <a:pt x="3887" y="2084"/>
                </a:cubicBezTo>
                <a:cubicBezTo>
                  <a:pt x="4027" y="2460"/>
                  <a:pt x="4251" y="2777"/>
                  <a:pt x="4517" y="2977"/>
                </a:cubicBezTo>
                <a:cubicBezTo>
                  <a:pt x="4764" y="3162"/>
                  <a:pt x="5014" y="3221"/>
                  <a:pt x="5221" y="3143"/>
                </a:cubicBezTo>
                <a:cubicBezTo>
                  <a:pt x="5429" y="3066"/>
                  <a:pt x="5580" y="2858"/>
                  <a:pt x="5645" y="2557"/>
                </a:cubicBezTo>
                <a:cubicBezTo>
                  <a:pt x="5716" y="2232"/>
                  <a:pt x="5677" y="1845"/>
                  <a:pt x="5537" y="1469"/>
                </a:cubicBezTo>
                <a:cubicBezTo>
                  <a:pt x="5398" y="1091"/>
                  <a:pt x="5175" y="774"/>
                  <a:pt x="4908" y="574"/>
                </a:cubicBezTo>
                <a:cubicBezTo>
                  <a:pt x="4732" y="442"/>
                  <a:pt x="4555" y="375"/>
                  <a:pt x="4392" y="375"/>
                </a:cubicBezTo>
                <a:close/>
                <a:moveTo>
                  <a:pt x="7157" y="4916"/>
                </a:moveTo>
                <a:cubicBezTo>
                  <a:pt x="7112" y="4916"/>
                  <a:pt x="7067" y="4912"/>
                  <a:pt x="7024" y="4904"/>
                </a:cubicBezTo>
                <a:cubicBezTo>
                  <a:pt x="6749" y="4851"/>
                  <a:pt x="6525" y="4644"/>
                  <a:pt x="6395" y="4320"/>
                </a:cubicBezTo>
                <a:cubicBezTo>
                  <a:pt x="6274" y="4020"/>
                  <a:pt x="6246" y="3649"/>
                  <a:pt x="6317" y="3275"/>
                </a:cubicBezTo>
                <a:cubicBezTo>
                  <a:pt x="6389" y="2901"/>
                  <a:pt x="6550" y="2567"/>
                  <a:pt x="6774" y="2332"/>
                </a:cubicBezTo>
                <a:cubicBezTo>
                  <a:pt x="7014" y="2079"/>
                  <a:pt x="7297" y="1969"/>
                  <a:pt x="7572" y="2021"/>
                </a:cubicBezTo>
                <a:cubicBezTo>
                  <a:pt x="7847" y="2074"/>
                  <a:pt x="8071" y="2281"/>
                  <a:pt x="8201" y="2605"/>
                </a:cubicBezTo>
                <a:cubicBezTo>
                  <a:pt x="8322" y="2905"/>
                  <a:pt x="8350" y="3276"/>
                  <a:pt x="8279" y="3650"/>
                </a:cubicBezTo>
                <a:cubicBezTo>
                  <a:pt x="8207" y="4022"/>
                  <a:pt x="8046" y="4357"/>
                  <a:pt x="7822" y="4592"/>
                </a:cubicBezTo>
                <a:cubicBezTo>
                  <a:pt x="7620" y="4804"/>
                  <a:pt x="7389" y="4916"/>
                  <a:pt x="7157" y="4916"/>
                </a:cubicBezTo>
                <a:close/>
                <a:moveTo>
                  <a:pt x="7440" y="2321"/>
                </a:moveTo>
                <a:cubicBezTo>
                  <a:pt x="7294" y="2321"/>
                  <a:pt x="7141" y="2400"/>
                  <a:pt x="7000" y="2547"/>
                </a:cubicBezTo>
                <a:cubicBezTo>
                  <a:pt x="6817" y="2740"/>
                  <a:pt x="6685" y="3018"/>
                  <a:pt x="6624" y="3333"/>
                </a:cubicBezTo>
                <a:cubicBezTo>
                  <a:pt x="6564" y="3648"/>
                  <a:pt x="6585" y="3957"/>
                  <a:pt x="6684" y="4204"/>
                </a:cubicBezTo>
                <a:cubicBezTo>
                  <a:pt x="6772" y="4426"/>
                  <a:pt x="6914" y="4565"/>
                  <a:pt x="7081" y="4597"/>
                </a:cubicBezTo>
                <a:cubicBezTo>
                  <a:pt x="7106" y="4602"/>
                  <a:pt x="7130" y="4605"/>
                  <a:pt x="7155" y="4605"/>
                </a:cubicBezTo>
                <a:cubicBezTo>
                  <a:pt x="7498" y="4605"/>
                  <a:pt x="7861" y="4165"/>
                  <a:pt x="7971" y="3591"/>
                </a:cubicBezTo>
                <a:cubicBezTo>
                  <a:pt x="8031" y="3276"/>
                  <a:pt x="8010" y="2967"/>
                  <a:pt x="7911" y="2722"/>
                </a:cubicBezTo>
                <a:cubicBezTo>
                  <a:pt x="7822" y="2500"/>
                  <a:pt x="7681" y="2361"/>
                  <a:pt x="7514" y="2328"/>
                </a:cubicBezTo>
                <a:cubicBezTo>
                  <a:pt x="7489" y="2322"/>
                  <a:pt x="7465" y="2321"/>
                  <a:pt x="7440" y="2321"/>
                </a:cubicBezTo>
                <a:close/>
              </a:path>
            </a:pathLst>
          </a:custGeom>
          <a:solidFill>
            <a:schemeClr val="bg1"/>
          </a:solidFill>
          <a:ln>
            <a:noFill/>
          </a:ln>
        </p:spPr>
        <p:txBody>
          <a:bodyPr/>
          <a:lstStyle/>
          <a:p/>
        </p:txBody>
      </p:sp>
      <p:sp>
        <p:nvSpPr>
          <p:cNvPr id="59" name="iconfont-10920-5208333">
            <a:extLst>
              <a:ext uri="{FF2B5EF4-FFF2-40B4-BE49-F238E27FC236}">
                <a16:creationId xmlns:a16="http://schemas.microsoft.com/office/drawing/2014/main" id="{E3FD824E-0AB7-4864-B76E-CE497428A779}"/>
              </a:ext>
            </a:extLst>
          </p:cNvPr>
          <p:cNvSpPr>
            <a:spLocks noChangeAspect="1"/>
          </p:cNvSpPr>
          <p:nvPr/>
        </p:nvSpPr>
        <p:spPr bwMode="auto">
          <a:xfrm>
            <a:off x="5897647" y="4596001"/>
            <a:ext cx="609685" cy="501455"/>
          </a:xfrm>
          <a:custGeom>
            <a:gdLst>
              <a:gd fmla="*/ 6279 w 11229" name="T0"/>
              <a:gd fmla="*/ 365 h 9237" name="T1"/>
              <a:gd fmla="*/ 5911 w 11229" name="T2"/>
              <a:gd fmla="*/ 365 h 9237" name="T3"/>
              <a:gd fmla="*/ 8255 w 11229" name="T4"/>
              <a:gd fmla="*/ 3837 h 9237" name="T5"/>
              <a:gd fmla="*/ 7217 w 11229" name="T6"/>
              <a:gd fmla="*/ 3458 h 9237" name="T7"/>
              <a:gd fmla="*/ 7040 w 11229" name="T8"/>
              <a:gd fmla="*/ 3454 h 9237" name="T9"/>
              <a:gd fmla="*/ 5108 w 11229" name="T10"/>
              <a:gd fmla="*/ 5449 h 9237" name="T11"/>
              <a:gd fmla="*/ 5247 w 11229" name="T12"/>
              <a:gd fmla="*/ 5509 h 9237" name="T13"/>
              <a:gd fmla="*/ 8226 w 11229" name="T14"/>
              <a:gd fmla="*/ 4634 h 9237" name="T15"/>
              <a:gd fmla="*/ 8255 w 11229" name="T16"/>
              <a:gd fmla="*/ 3837 h 9237" name="T17"/>
              <a:gd fmla="*/ 5640 w 11229" name="T18"/>
              <a:gd fmla="*/ 5154 h 9237" name="T19"/>
              <a:gd fmla="*/ 7981 w 11229" name="T20"/>
              <a:gd fmla="*/ 4045 h 9237" name="T21"/>
              <a:gd fmla="*/ 11047 w 11229" name="T22"/>
              <a:gd fmla="*/ 5759 h 9237" name="T23"/>
              <a:gd fmla="*/ 10615 w 11229" name="T24"/>
              <a:gd fmla="*/ 4038 h 9237" name="T25"/>
              <a:gd fmla="*/ 8989 w 11229" name="T26"/>
              <a:gd fmla="*/ 1749 h 9237" name="T27"/>
              <a:gd fmla="*/ 7757 w 11229" name="T28"/>
              <a:gd fmla="*/ 472 h 9237" name="T29"/>
              <a:gd fmla="*/ 6445 w 11229" name="T30"/>
              <a:gd fmla="*/ 222 h 9237" name="T31"/>
              <a:gd fmla="*/ 7577 w 11229" name="T32"/>
              <a:gd fmla="*/ 647 h 9237" name="T33"/>
              <a:gd fmla="*/ 7920 w 11229" name="T34"/>
              <a:gd fmla="*/ 1548 h 9237" name="T35"/>
              <a:gd fmla="*/ 8013 w 11229" name="T36"/>
              <a:gd fmla="*/ 1587 h 9237" name="T37"/>
              <a:gd fmla="*/ 9040 w 11229" name="T38"/>
              <a:gd fmla="*/ 3100 h 9237" name="T39"/>
              <a:gd fmla="*/ 9172 w 11229" name="T40"/>
              <a:gd fmla="*/ 3270 h 9237" name="T41"/>
              <a:gd fmla="*/ 10237 w 11229" name="T42"/>
              <a:gd fmla="*/ 4955 h 9237" name="T43"/>
              <a:gd fmla="*/ 10280 w 11229" name="T44"/>
              <a:gd fmla="*/ 5129 h 9237" name="T45"/>
              <a:gd fmla="*/ 9999 w 11229" name="T46"/>
              <a:gd fmla="*/ 7163 h 9237" name="T47"/>
              <a:gd fmla="*/ 8505 w 11229" name="T48"/>
              <a:gd fmla="*/ 6267 h 9237" name="T49"/>
              <a:gd fmla="*/ 3809 w 11229" name="T50"/>
              <a:gd fmla="*/ 7544 h 9237" name="T51"/>
              <a:gd fmla="*/ 2064 w 11229" name="T52"/>
              <a:gd fmla="*/ 8843 h 9237" name="T53"/>
              <a:gd fmla="*/ 1510 w 11229" name="T54"/>
              <a:gd fmla="*/ 7752 h 9237" name="T55"/>
              <a:gd fmla="*/ 1396 w 11229" name="T56"/>
              <a:gd fmla="*/ 7614 h 9237" name="T57"/>
              <a:gd fmla="*/ 728 w 11229" name="T58"/>
              <a:gd fmla="*/ 5716 h 9237" name="T59"/>
              <a:gd fmla="*/ 1379 w 11229" name="T60"/>
              <a:gd fmla="*/ 5385 h 9237" name="T61"/>
              <a:gd fmla="*/ 2829 w 11229" name="T62"/>
              <a:gd fmla="*/ 5258 h 9237" name="T63"/>
              <a:gd fmla="*/ 5980 w 11229" name="T64"/>
              <a:gd fmla="*/ 2359 h 9237" name="T65"/>
              <a:gd fmla="*/ 5824 w 11229" name="T66"/>
              <a:gd fmla="*/ 856 h 9237" name="T67"/>
              <a:gd fmla="*/ 5608 w 11229" name="T68"/>
              <a:gd fmla="*/ 730 h 9237" name="T69"/>
              <a:gd fmla="*/ 2888 w 11229" name="T70"/>
              <a:gd fmla="*/ 4995 h 9237" name="T71"/>
              <a:gd fmla="*/ 1228 w 11229" name="T72"/>
              <a:gd fmla="*/ 5182 h 9237" name="T73"/>
              <a:gd fmla="*/ 520 w 11229" name="T74"/>
              <a:gd fmla="*/ 7454 h 9237" name="T75"/>
              <a:gd fmla="*/ 1291 w 11229" name="T76"/>
              <a:gd fmla="*/ 8202 h 9237" name="T77"/>
              <a:gd fmla="*/ 2589 w 11229" name="T78"/>
              <a:gd fmla="*/ 9237 h 9237" name="T79"/>
              <a:gd fmla="*/ 3693 w 11229" name="T80"/>
              <a:gd fmla="*/ 8722 h 9237" name="T81"/>
              <a:gd fmla="*/ 8449 w 11229" name="T82"/>
              <a:gd fmla="*/ 6537 h 9237" name="T83"/>
              <a:gd fmla="*/ 10059 w 11229" name="T84"/>
              <a:gd fmla="*/ 7403 h 9237"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9237" w="11229">
                <a:moveTo>
                  <a:pt x="6095" y="549"/>
                </a:moveTo>
                <a:cubicBezTo>
                  <a:pt x="6197" y="549"/>
                  <a:pt x="6279" y="467"/>
                  <a:pt x="6279" y="365"/>
                </a:cubicBezTo>
                <a:cubicBezTo>
                  <a:pt x="6279" y="264"/>
                  <a:pt x="6197" y="182"/>
                  <a:pt x="6095" y="182"/>
                </a:cubicBezTo>
                <a:cubicBezTo>
                  <a:pt x="5994" y="182"/>
                  <a:pt x="5911" y="264"/>
                  <a:pt x="5911" y="365"/>
                </a:cubicBezTo>
                <a:cubicBezTo>
                  <a:pt x="5911" y="467"/>
                  <a:pt x="5994" y="549"/>
                  <a:pt x="6095" y="549"/>
                </a:cubicBezTo>
                <a:close/>
                <a:moveTo>
                  <a:pt x="8255" y="3837"/>
                </a:moveTo>
                <a:cubicBezTo>
                  <a:pt x="8229" y="3802"/>
                  <a:pt x="8185" y="3783"/>
                  <a:pt x="8142" y="3788"/>
                </a:cubicBezTo>
                <a:cubicBezTo>
                  <a:pt x="7795" y="3828"/>
                  <a:pt x="7458" y="3708"/>
                  <a:pt x="7217" y="3458"/>
                </a:cubicBezTo>
                <a:cubicBezTo>
                  <a:pt x="7194" y="3434"/>
                  <a:pt x="7161" y="3420"/>
                  <a:pt x="7129" y="3419"/>
                </a:cubicBezTo>
                <a:cubicBezTo>
                  <a:pt x="7095" y="3419"/>
                  <a:pt x="7064" y="3432"/>
                  <a:pt x="7040" y="3454"/>
                </a:cubicBezTo>
                <a:lnTo>
                  <a:pt x="5130" y="5299"/>
                </a:lnTo>
                <a:cubicBezTo>
                  <a:pt x="5089" y="5338"/>
                  <a:pt x="5080" y="5400"/>
                  <a:pt x="5108" y="5449"/>
                </a:cubicBezTo>
                <a:cubicBezTo>
                  <a:pt x="5130" y="5489"/>
                  <a:pt x="5173" y="5513"/>
                  <a:pt x="5217" y="5513"/>
                </a:cubicBezTo>
                <a:cubicBezTo>
                  <a:pt x="5227" y="5513"/>
                  <a:pt x="5237" y="5512"/>
                  <a:pt x="5247" y="5509"/>
                </a:cubicBezTo>
                <a:lnTo>
                  <a:pt x="8135" y="4785"/>
                </a:lnTo>
                <a:cubicBezTo>
                  <a:pt x="8203" y="4769"/>
                  <a:pt x="8243" y="4700"/>
                  <a:pt x="8226" y="4634"/>
                </a:cubicBezTo>
                <a:cubicBezTo>
                  <a:pt x="8170" y="4409"/>
                  <a:pt x="8186" y="4175"/>
                  <a:pt x="8273" y="3958"/>
                </a:cubicBezTo>
                <a:cubicBezTo>
                  <a:pt x="8288" y="3918"/>
                  <a:pt x="8282" y="3872"/>
                  <a:pt x="8255" y="3837"/>
                </a:cubicBezTo>
                <a:close/>
                <a:moveTo>
                  <a:pt x="7959" y="4573"/>
                </a:moveTo>
                <a:lnTo>
                  <a:pt x="5640" y="5154"/>
                </a:lnTo>
                <a:lnTo>
                  <a:pt x="7128" y="3718"/>
                </a:lnTo>
                <a:cubicBezTo>
                  <a:pt x="7367" y="3924"/>
                  <a:pt x="7667" y="4039"/>
                  <a:pt x="7981" y="4045"/>
                </a:cubicBezTo>
                <a:cubicBezTo>
                  <a:pt x="7939" y="4219"/>
                  <a:pt x="7931" y="4397"/>
                  <a:pt x="7959" y="4573"/>
                </a:cubicBezTo>
                <a:close/>
                <a:moveTo>
                  <a:pt x="11047" y="5759"/>
                </a:moveTo>
                <a:cubicBezTo>
                  <a:pt x="10967" y="5439"/>
                  <a:pt x="10778" y="5165"/>
                  <a:pt x="10509" y="4979"/>
                </a:cubicBezTo>
                <a:cubicBezTo>
                  <a:pt x="10658" y="4688"/>
                  <a:pt x="10695" y="4358"/>
                  <a:pt x="10615" y="4038"/>
                </a:cubicBezTo>
                <a:cubicBezTo>
                  <a:pt x="10465" y="3440"/>
                  <a:pt x="9932" y="3025"/>
                  <a:pt x="9330" y="3012"/>
                </a:cubicBezTo>
                <a:cubicBezTo>
                  <a:pt x="9439" y="2564"/>
                  <a:pt x="9314" y="2085"/>
                  <a:pt x="8989" y="1749"/>
                </a:cubicBezTo>
                <a:cubicBezTo>
                  <a:pt x="8760" y="1512"/>
                  <a:pt x="8460" y="1369"/>
                  <a:pt x="8134" y="1340"/>
                </a:cubicBezTo>
                <a:cubicBezTo>
                  <a:pt x="8118" y="1014"/>
                  <a:pt x="7985" y="709"/>
                  <a:pt x="7757" y="472"/>
                </a:cubicBezTo>
                <a:cubicBezTo>
                  <a:pt x="7444" y="148"/>
                  <a:pt x="6993" y="0"/>
                  <a:pt x="6548" y="77"/>
                </a:cubicBezTo>
                <a:cubicBezTo>
                  <a:pt x="6480" y="88"/>
                  <a:pt x="6434" y="153"/>
                  <a:pt x="6445" y="222"/>
                </a:cubicBezTo>
                <a:cubicBezTo>
                  <a:pt x="6457" y="289"/>
                  <a:pt x="6522" y="335"/>
                  <a:pt x="6590" y="324"/>
                </a:cubicBezTo>
                <a:cubicBezTo>
                  <a:pt x="6953" y="262"/>
                  <a:pt x="7322" y="382"/>
                  <a:pt x="7577" y="647"/>
                </a:cubicBezTo>
                <a:cubicBezTo>
                  <a:pt x="7787" y="865"/>
                  <a:pt x="7897" y="1153"/>
                  <a:pt x="7885" y="1457"/>
                </a:cubicBezTo>
                <a:cubicBezTo>
                  <a:pt x="7884" y="1490"/>
                  <a:pt x="7897" y="1524"/>
                  <a:pt x="7920" y="1548"/>
                </a:cubicBezTo>
                <a:cubicBezTo>
                  <a:pt x="7944" y="1573"/>
                  <a:pt x="7977" y="1587"/>
                  <a:pt x="8010" y="1587"/>
                </a:cubicBezTo>
                <a:lnTo>
                  <a:pt x="8013" y="1587"/>
                </a:lnTo>
                <a:cubicBezTo>
                  <a:pt x="8317" y="1587"/>
                  <a:pt x="8599" y="1707"/>
                  <a:pt x="8809" y="1924"/>
                </a:cubicBezTo>
                <a:cubicBezTo>
                  <a:pt x="9109" y="2235"/>
                  <a:pt x="9200" y="2697"/>
                  <a:pt x="9040" y="3100"/>
                </a:cubicBezTo>
                <a:cubicBezTo>
                  <a:pt x="9024" y="3142"/>
                  <a:pt x="9030" y="3188"/>
                  <a:pt x="9058" y="3223"/>
                </a:cubicBezTo>
                <a:cubicBezTo>
                  <a:pt x="9084" y="3258"/>
                  <a:pt x="9128" y="3275"/>
                  <a:pt x="9172" y="3270"/>
                </a:cubicBezTo>
                <a:cubicBezTo>
                  <a:pt x="9722" y="3205"/>
                  <a:pt x="10238" y="3562"/>
                  <a:pt x="10373" y="4099"/>
                </a:cubicBezTo>
                <a:cubicBezTo>
                  <a:pt x="10447" y="4393"/>
                  <a:pt x="10398" y="4698"/>
                  <a:pt x="10237" y="4955"/>
                </a:cubicBezTo>
                <a:cubicBezTo>
                  <a:pt x="10219" y="4984"/>
                  <a:pt x="10213" y="5019"/>
                  <a:pt x="10222" y="5052"/>
                </a:cubicBezTo>
                <a:cubicBezTo>
                  <a:pt x="10230" y="5084"/>
                  <a:pt x="10252" y="5113"/>
                  <a:pt x="10280" y="5129"/>
                </a:cubicBezTo>
                <a:cubicBezTo>
                  <a:pt x="10545" y="5280"/>
                  <a:pt x="10732" y="5525"/>
                  <a:pt x="10804" y="5820"/>
                </a:cubicBezTo>
                <a:cubicBezTo>
                  <a:pt x="10953" y="6413"/>
                  <a:pt x="10592" y="7014"/>
                  <a:pt x="9999" y="7163"/>
                </a:cubicBezTo>
                <a:cubicBezTo>
                  <a:pt x="9407" y="7312"/>
                  <a:pt x="8805" y="6950"/>
                  <a:pt x="8657" y="6358"/>
                </a:cubicBezTo>
                <a:cubicBezTo>
                  <a:pt x="8640" y="6290"/>
                  <a:pt x="8572" y="6250"/>
                  <a:pt x="8505" y="6267"/>
                </a:cubicBezTo>
                <a:lnTo>
                  <a:pt x="3904" y="7419"/>
                </a:lnTo>
                <a:cubicBezTo>
                  <a:pt x="3847" y="7433"/>
                  <a:pt x="3808" y="7485"/>
                  <a:pt x="3809" y="7544"/>
                </a:cubicBezTo>
                <a:cubicBezTo>
                  <a:pt x="3840" y="8523"/>
                  <a:pt x="3236" y="8843"/>
                  <a:pt x="2873" y="8947"/>
                </a:cubicBezTo>
                <a:cubicBezTo>
                  <a:pt x="2601" y="9024"/>
                  <a:pt x="2314" y="8988"/>
                  <a:pt x="2064" y="8843"/>
                </a:cubicBezTo>
                <a:cubicBezTo>
                  <a:pt x="1801" y="8692"/>
                  <a:pt x="1609" y="8435"/>
                  <a:pt x="1535" y="8142"/>
                </a:cubicBezTo>
                <a:cubicBezTo>
                  <a:pt x="1504" y="8015"/>
                  <a:pt x="1495" y="7884"/>
                  <a:pt x="1510" y="7752"/>
                </a:cubicBezTo>
                <a:cubicBezTo>
                  <a:pt x="1514" y="7718"/>
                  <a:pt x="1504" y="7684"/>
                  <a:pt x="1483" y="7659"/>
                </a:cubicBezTo>
                <a:cubicBezTo>
                  <a:pt x="1461" y="7634"/>
                  <a:pt x="1430" y="7617"/>
                  <a:pt x="1396" y="7614"/>
                </a:cubicBezTo>
                <a:cubicBezTo>
                  <a:pt x="1131" y="7590"/>
                  <a:pt x="884" y="7473"/>
                  <a:pt x="700" y="7282"/>
                </a:cubicBezTo>
                <a:cubicBezTo>
                  <a:pt x="276" y="6843"/>
                  <a:pt x="289" y="6140"/>
                  <a:pt x="728" y="5716"/>
                </a:cubicBezTo>
                <a:cubicBezTo>
                  <a:pt x="889" y="5562"/>
                  <a:pt x="1090" y="5459"/>
                  <a:pt x="1310" y="5421"/>
                </a:cubicBezTo>
                <a:cubicBezTo>
                  <a:pt x="1336" y="5416"/>
                  <a:pt x="1361" y="5404"/>
                  <a:pt x="1379" y="5385"/>
                </a:cubicBezTo>
                <a:cubicBezTo>
                  <a:pt x="1524" y="5234"/>
                  <a:pt x="1706" y="5128"/>
                  <a:pt x="1908" y="5078"/>
                </a:cubicBezTo>
                <a:cubicBezTo>
                  <a:pt x="2226" y="4998"/>
                  <a:pt x="2561" y="5063"/>
                  <a:pt x="2829" y="5258"/>
                </a:cubicBezTo>
                <a:cubicBezTo>
                  <a:pt x="2878" y="5294"/>
                  <a:pt x="2945" y="5289"/>
                  <a:pt x="2989" y="5246"/>
                </a:cubicBezTo>
                <a:lnTo>
                  <a:pt x="5980" y="2359"/>
                </a:lnTo>
                <a:cubicBezTo>
                  <a:pt x="6030" y="2311"/>
                  <a:pt x="6032" y="2231"/>
                  <a:pt x="5984" y="2183"/>
                </a:cubicBezTo>
                <a:cubicBezTo>
                  <a:pt x="5641" y="1828"/>
                  <a:pt x="5575" y="1281"/>
                  <a:pt x="5824" y="856"/>
                </a:cubicBezTo>
                <a:cubicBezTo>
                  <a:pt x="5859" y="796"/>
                  <a:pt x="5839" y="720"/>
                  <a:pt x="5779" y="685"/>
                </a:cubicBezTo>
                <a:cubicBezTo>
                  <a:pt x="5719" y="650"/>
                  <a:pt x="5643" y="670"/>
                  <a:pt x="5608" y="730"/>
                </a:cubicBezTo>
                <a:cubicBezTo>
                  <a:pt x="5324" y="1216"/>
                  <a:pt x="5374" y="1829"/>
                  <a:pt x="5720" y="2263"/>
                </a:cubicBezTo>
                <a:lnTo>
                  <a:pt x="2888" y="4995"/>
                </a:lnTo>
                <a:cubicBezTo>
                  <a:pt x="2578" y="4804"/>
                  <a:pt x="2204" y="4745"/>
                  <a:pt x="1846" y="4834"/>
                </a:cubicBezTo>
                <a:cubicBezTo>
                  <a:pt x="1613" y="4893"/>
                  <a:pt x="1400" y="5013"/>
                  <a:pt x="1228" y="5182"/>
                </a:cubicBezTo>
                <a:cubicBezTo>
                  <a:pt x="974" y="5233"/>
                  <a:pt x="741" y="5354"/>
                  <a:pt x="554" y="5535"/>
                </a:cubicBezTo>
                <a:cubicBezTo>
                  <a:pt x="15" y="6055"/>
                  <a:pt x="0" y="6915"/>
                  <a:pt x="520" y="7454"/>
                </a:cubicBezTo>
                <a:cubicBezTo>
                  <a:pt x="718" y="7659"/>
                  <a:pt x="974" y="7795"/>
                  <a:pt x="1253" y="7845"/>
                </a:cubicBezTo>
                <a:cubicBezTo>
                  <a:pt x="1250" y="7967"/>
                  <a:pt x="1263" y="8087"/>
                  <a:pt x="1291" y="8202"/>
                </a:cubicBezTo>
                <a:cubicBezTo>
                  <a:pt x="1381" y="8562"/>
                  <a:pt x="1618" y="8874"/>
                  <a:pt x="1938" y="9059"/>
                </a:cubicBezTo>
                <a:cubicBezTo>
                  <a:pt x="2142" y="9177"/>
                  <a:pt x="2364" y="9237"/>
                  <a:pt x="2589" y="9237"/>
                </a:cubicBezTo>
                <a:cubicBezTo>
                  <a:pt x="2706" y="9237"/>
                  <a:pt x="2825" y="9220"/>
                  <a:pt x="2940" y="9187"/>
                </a:cubicBezTo>
                <a:cubicBezTo>
                  <a:pt x="3153" y="9125"/>
                  <a:pt x="3457" y="8995"/>
                  <a:pt x="3693" y="8722"/>
                </a:cubicBezTo>
                <a:cubicBezTo>
                  <a:pt x="3933" y="8444"/>
                  <a:pt x="4055" y="8079"/>
                  <a:pt x="4059" y="7637"/>
                </a:cubicBezTo>
                <a:lnTo>
                  <a:pt x="8449" y="6537"/>
                </a:lnTo>
                <a:cubicBezTo>
                  <a:pt x="8642" y="7085"/>
                  <a:pt x="9162" y="7444"/>
                  <a:pt x="9729" y="7444"/>
                </a:cubicBezTo>
                <a:cubicBezTo>
                  <a:pt x="9838" y="7444"/>
                  <a:pt x="9949" y="7430"/>
                  <a:pt x="10059" y="7403"/>
                </a:cubicBezTo>
                <a:cubicBezTo>
                  <a:pt x="10787" y="7223"/>
                  <a:pt x="11229" y="6484"/>
                  <a:pt x="11047" y="5759"/>
                </a:cubicBezTo>
                <a:close/>
              </a:path>
            </a:pathLst>
          </a:custGeom>
          <a:solidFill>
            <a:schemeClr val="bg1"/>
          </a:solidFill>
          <a:ln>
            <a:noFill/>
          </a:ln>
        </p:spPr>
        <p:txBody>
          <a:bodyPr/>
          <a:lstStyle/>
          <a:p/>
        </p:txBody>
      </p:sp>
      <p:sp>
        <p:nvSpPr>
          <p:cNvPr id="60" name="iconfont-10899-5205041">
            <a:extLst>
              <a:ext uri="{FF2B5EF4-FFF2-40B4-BE49-F238E27FC236}">
                <a16:creationId xmlns:a16="http://schemas.microsoft.com/office/drawing/2014/main" id="{2BFCAA2B-CF6A-47E7-B8E9-06DF8379B8A2}"/>
              </a:ext>
            </a:extLst>
          </p:cNvPr>
          <p:cNvSpPr>
            <a:spLocks noChangeAspect="1"/>
          </p:cNvSpPr>
          <p:nvPr/>
        </p:nvSpPr>
        <p:spPr bwMode="auto">
          <a:xfrm rot="1879611">
            <a:off x="5031115" y="2002405"/>
            <a:ext cx="609685" cy="517047"/>
          </a:xfrm>
          <a:custGeom>
            <a:gdLst>
              <a:gd fmla="*/ 9479 w 11200" name="T0"/>
              <a:gd fmla="*/ 465 h 9500" name="T1"/>
              <a:gd fmla="*/ 1721 w 11200" name="T2"/>
              <a:gd fmla="*/ 465 h 9500" name="T3"/>
              <a:gd fmla="*/ 0 w 11200" name="T4"/>
              <a:gd fmla="*/ 3625 h 9500" name="T5"/>
              <a:gd fmla="*/ 5413 w 11200" name="T6"/>
              <a:gd fmla="*/ 5373 h 9500" name="T7"/>
              <a:gd fmla="*/ 3913 w 11200" name="T8"/>
              <a:gd fmla="*/ 7812 h 9500" name="T9"/>
              <a:gd fmla="*/ 7288 w 11200" name="T10"/>
              <a:gd fmla="*/ 7812 h 9500" name="T11"/>
              <a:gd fmla="*/ 5788 w 11200" name="T12"/>
              <a:gd fmla="*/ 5373 h 9500" name="T13"/>
              <a:gd fmla="*/ 11200 w 11200" name="T14"/>
              <a:gd fmla="*/ 3625 h 9500" name="T15"/>
              <a:gd fmla="*/ 11200 w 11200" name="T16"/>
              <a:gd fmla="*/ 1750 h 9500" name="T17"/>
              <a:gd fmla="*/ 1825 w 11200" name="T18"/>
              <a:gd fmla="*/ 826 h 9500" name="T19"/>
              <a:gd fmla="*/ 9375 w 11200" name="T20"/>
              <a:gd fmla="*/ 826 h 9500" name="T21"/>
              <a:gd fmla="*/ 10825 w 11200" name="T22"/>
              <a:gd fmla="*/ 1751 h 9500" name="T23"/>
              <a:gd fmla="*/ 9929 w 11200" name="T24"/>
              <a:gd fmla="*/ 2489 h 9500" name="T25"/>
              <a:gd fmla="*/ 1271 w 11200" name="T26"/>
              <a:gd fmla="*/ 2489 h 9500" name="T27"/>
              <a:gd fmla="*/ 375 w 11200" name="T28"/>
              <a:gd fmla="*/ 1751 h 9500" name="T29"/>
              <a:gd fmla="*/ 5600 w 11200" name="T30"/>
              <a:gd fmla="*/ 5000 h 9500" name="T31"/>
              <a:gd fmla="*/ 4475 w 11200" name="T32"/>
              <a:gd fmla="*/ 3466 h 9500" name="T33"/>
              <a:gd fmla="*/ 6725 w 11200" name="T34"/>
              <a:gd fmla="*/ 3466 h 9500" name="T35"/>
              <a:gd fmla="*/ 5600 w 11200" name="T36"/>
              <a:gd fmla="*/ 5000 h 9500" name="T37"/>
              <a:gd fmla="*/ 1870 w 11200" name="T38"/>
              <a:gd fmla="*/ 2687 h 9500" name="T39"/>
              <a:gd fmla="*/ 8020 w 11200" name="T40"/>
              <a:gd fmla="*/ 2416 h 9500" name="T41"/>
              <a:gd fmla="*/ 5600 w 11200" name="T42"/>
              <a:gd fmla="*/ 3125 h 9500" name="T43"/>
              <a:gd fmla="*/ 375 w 11200" name="T44"/>
              <a:gd fmla="*/ 3625 h 9500" name="T45"/>
              <a:gd fmla="*/ 1721 w 11200" name="T46"/>
              <a:gd fmla="*/ 3035 h 9500" name="T47"/>
              <a:gd fmla="*/ 4100 w 11200" name="T48"/>
              <a:gd fmla="*/ 4939 h 9500" name="T49"/>
              <a:gd fmla="*/ 719 w 11200" name="T50"/>
              <a:gd fmla="*/ 4079 h 9500" name="T51"/>
              <a:gd fmla="*/ 5600 w 11200" name="T52"/>
              <a:gd fmla="*/ 7087 h 9500" name="T53"/>
              <a:gd fmla="*/ 5850 w 11200" name="T54"/>
              <a:gd fmla="*/ 7100 h 9500" name="T55"/>
              <a:gd fmla="*/ 5350 w 11200" name="T56"/>
              <a:gd fmla="*/ 7100 h 9500" name="T57"/>
              <a:gd fmla="*/ 6913 w 11200" name="T58"/>
              <a:gd fmla="*/ 7812 h 9500" name="T59"/>
              <a:gd fmla="*/ 4288 w 11200" name="T60"/>
              <a:gd fmla="*/ 7812 h 9500" name="T61"/>
              <a:gd fmla="*/ 5413 w 11200" name="T62"/>
              <a:gd fmla="*/ 6637 h 9500" name="T63"/>
              <a:gd fmla="*/ 5600 w 11200" name="T64"/>
              <a:gd fmla="*/ 7601 h 9500" name="T65"/>
              <a:gd fmla="*/ 5788 w 11200" name="T66"/>
              <a:gd fmla="*/ 6637 h 9500" name="T67"/>
              <a:gd fmla="*/ 6913 w 11200" name="T68"/>
              <a:gd fmla="*/ 7812 h 9500" name="T69"/>
              <a:gd fmla="*/ 9375 w 11200" name="T70"/>
              <a:gd fmla="*/ 4550 h 9500" name="T71"/>
              <a:gd fmla="*/ 7100 w 11200" name="T72"/>
              <a:gd fmla="*/ 3440 h 9500" name="T73"/>
              <a:gd fmla="*/ 10825 w 11200" name="T74"/>
              <a:gd fmla="*/ 2415 h 9500" name="T75"/>
              <a:gd fmla="*/ 10481 w 11200" name="T76"/>
              <a:gd fmla="*/ 4079 h 9500" name="T77"/>
              <a:gd fmla="*/ 5000 w 11200" name="T78"/>
              <a:gd fmla="*/ 4729 h 9500" name="T79"/>
              <a:gd fmla="*/ 6200 w 11200" name="T80"/>
              <a:gd fmla="*/ 3754 h 9500" name="T81"/>
              <a:gd fmla="*/ 5950 w 11200" name="T82"/>
              <a:gd fmla="*/ 4479 h 9500" name="T83"/>
              <a:gd fmla="*/ 5250 w 11200" name="T84"/>
              <a:gd fmla="*/ 4004 h 9500" name="T85"/>
              <a:gd fmla="*/ 5950 w 11200" name="T86"/>
              <a:gd fmla="*/ 4479 h 9500"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9500" w="11200">
                <a:moveTo>
                  <a:pt x="11200" y="1750"/>
                </a:moveTo>
                <a:cubicBezTo>
                  <a:pt x="11200" y="1233"/>
                  <a:pt x="10605" y="790"/>
                  <a:pt x="9479" y="465"/>
                </a:cubicBezTo>
                <a:cubicBezTo>
                  <a:pt x="8440" y="165"/>
                  <a:pt x="7063" y="0"/>
                  <a:pt x="5600" y="0"/>
                </a:cubicBezTo>
                <a:cubicBezTo>
                  <a:pt x="4137" y="0"/>
                  <a:pt x="2760" y="165"/>
                  <a:pt x="1721" y="465"/>
                </a:cubicBezTo>
                <a:cubicBezTo>
                  <a:pt x="595" y="790"/>
                  <a:pt x="0" y="1235"/>
                  <a:pt x="0" y="1750"/>
                </a:cubicBezTo>
                <a:lnTo>
                  <a:pt x="0" y="3625"/>
                </a:lnTo>
                <a:cubicBezTo>
                  <a:pt x="0" y="4141"/>
                  <a:pt x="595" y="4585"/>
                  <a:pt x="1721" y="4910"/>
                </a:cubicBezTo>
                <a:cubicBezTo>
                  <a:pt x="2715" y="5197"/>
                  <a:pt x="4020" y="5360"/>
                  <a:pt x="5413" y="5373"/>
                </a:cubicBezTo>
                <a:lnTo>
                  <a:pt x="5413" y="6135"/>
                </a:lnTo>
                <a:cubicBezTo>
                  <a:pt x="4570" y="6228"/>
                  <a:pt x="3913" y="6945"/>
                  <a:pt x="3913" y="7812"/>
                </a:cubicBezTo>
                <a:cubicBezTo>
                  <a:pt x="3913" y="8742"/>
                  <a:pt x="4670" y="9500"/>
                  <a:pt x="5600" y="9500"/>
                </a:cubicBezTo>
                <a:cubicBezTo>
                  <a:pt x="6530" y="9500"/>
                  <a:pt x="7288" y="8742"/>
                  <a:pt x="7288" y="7812"/>
                </a:cubicBezTo>
                <a:cubicBezTo>
                  <a:pt x="7288" y="6945"/>
                  <a:pt x="6630" y="6228"/>
                  <a:pt x="5788" y="6135"/>
                </a:cubicBezTo>
                <a:lnTo>
                  <a:pt x="5788" y="5373"/>
                </a:lnTo>
                <a:cubicBezTo>
                  <a:pt x="7180" y="5360"/>
                  <a:pt x="8485" y="5196"/>
                  <a:pt x="9479" y="4910"/>
                </a:cubicBezTo>
                <a:cubicBezTo>
                  <a:pt x="10605" y="4585"/>
                  <a:pt x="11200" y="4141"/>
                  <a:pt x="11200" y="3625"/>
                </a:cubicBezTo>
                <a:lnTo>
                  <a:pt x="11200" y="1766"/>
                </a:lnTo>
                <a:lnTo>
                  <a:pt x="11200" y="1750"/>
                </a:lnTo>
                <a:close/>
                <a:moveTo>
                  <a:pt x="719" y="1297"/>
                </a:moveTo>
                <a:cubicBezTo>
                  <a:pt x="971" y="1125"/>
                  <a:pt x="1354" y="962"/>
                  <a:pt x="1825" y="826"/>
                </a:cubicBezTo>
                <a:cubicBezTo>
                  <a:pt x="2831" y="536"/>
                  <a:pt x="4171" y="376"/>
                  <a:pt x="5600" y="376"/>
                </a:cubicBezTo>
                <a:cubicBezTo>
                  <a:pt x="7029" y="376"/>
                  <a:pt x="8369" y="536"/>
                  <a:pt x="9375" y="826"/>
                </a:cubicBezTo>
                <a:cubicBezTo>
                  <a:pt x="9846" y="962"/>
                  <a:pt x="10229" y="1125"/>
                  <a:pt x="10481" y="1297"/>
                </a:cubicBezTo>
                <a:cubicBezTo>
                  <a:pt x="10638" y="1405"/>
                  <a:pt x="10825" y="1570"/>
                  <a:pt x="10825" y="1751"/>
                </a:cubicBezTo>
                <a:cubicBezTo>
                  <a:pt x="10825" y="1932"/>
                  <a:pt x="10639" y="2097"/>
                  <a:pt x="10481" y="2205"/>
                </a:cubicBezTo>
                <a:cubicBezTo>
                  <a:pt x="10338" y="2304"/>
                  <a:pt x="10150" y="2399"/>
                  <a:pt x="9929" y="2489"/>
                </a:cubicBezTo>
                <a:cubicBezTo>
                  <a:pt x="8874" y="2100"/>
                  <a:pt x="7301" y="1877"/>
                  <a:pt x="5600" y="1877"/>
                </a:cubicBezTo>
                <a:cubicBezTo>
                  <a:pt x="3897" y="1877"/>
                  <a:pt x="2326" y="2100"/>
                  <a:pt x="1271" y="2489"/>
                </a:cubicBezTo>
                <a:cubicBezTo>
                  <a:pt x="1050" y="2400"/>
                  <a:pt x="862" y="2304"/>
                  <a:pt x="719" y="2205"/>
                </a:cubicBezTo>
                <a:cubicBezTo>
                  <a:pt x="563" y="2097"/>
                  <a:pt x="375" y="1932"/>
                  <a:pt x="375" y="1751"/>
                </a:cubicBezTo>
                <a:cubicBezTo>
                  <a:pt x="375" y="1570"/>
                  <a:pt x="561" y="1404"/>
                  <a:pt x="719" y="1297"/>
                </a:cubicBezTo>
                <a:close/>
                <a:moveTo>
                  <a:pt x="5600" y="5000"/>
                </a:moveTo>
                <a:cubicBezTo>
                  <a:pt x="5218" y="5000"/>
                  <a:pt x="4840" y="4989"/>
                  <a:pt x="4475" y="4966"/>
                </a:cubicBezTo>
                <a:lnTo>
                  <a:pt x="4475" y="3466"/>
                </a:lnTo>
                <a:cubicBezTo>
                  <a:pt x="4841" y="3488"/>
                  <a:pt x="5218" y="3500"/>
                  <a:pt x="5600" y="3500"/>
                </a:cubicBezTo>
                <a:cubicBezTo>
                  <a:pt x="5983" y="3500"/>
                  <a:pt x="6359" y="3488"/>
                  <a:pt x="6725" y="3466"/>
                </a:cubicBezTo>
                <a:lnTo>
                  <a:pt x="6725" y="4966"/>
                </a:lnTo>
                <a:cubicBezTo>
                  <a:pt x="6360" y="4988"/>
                  <a:pt x="5983" y="5000"/>
                  <a:pt x="5600" y="5000"/>
                </a:cubicBezTo>
                <a:close/>
                <a:moveTo>
                  <a:pt x="5600" y="3125"/>
                </a:moveTo>
                <a:cubicBezTo>
                  <a:pt x="4193" y="3125"/>
                  <a:pt x="2871" y="2970"/>
                  <a:pt x="1870" y="2687"/>
                </a:cubicBezTo>
                <a:cubicBezTo>
                  <a:pt x="2856" y="2410"/>
                  <a:pt x="4201" y="2250"/>
                  <a:pt x="5600" y="2250"/>
                </a:cubicBezTo>
                <a:cubicBezTo>
                  <a:pt x="6453" y="2250"/>
                  <a:pt x="7266" y="2306"/>
                  <a:pt x="8020" y="2416"/>
                </a:cubicBezTo>
                <a:cubicBezTo>
                  <a:pt x="8500" y="2486"/>
                  <a:pt x="8944" y="2579"/>
                  <a:pt x="9330" y="2687"/>
                </a:cubicBezTo>
                <a:cubicBezTo>
                  <a:pt x="8329" y="2970"/>
                  <a:pt x="7007" y="3125"/>
                  <a:pt x="5600" y="3125"/>
                </a:cubicBezTo>
                <a:close/>
                <a:moveTo>
                  <a:pt x="719" y="4079"/>
                </a:moveTo>
                <a:cubicBezTo>
                  <a:pt x="563" y="3971"/>
                  <a:pt x="375" y="3806"/>
                  <a:pt x="375" y="3625"/>
                </a:cubicBezTo>
                <a:lnTo>
                  <a:pt x="375" y="2415"/>
                </a:lnTo>
                <a:cubicBezTo>
                  <a:pt x="664" y="2651"/>
                  <a:pt x="1115" y="2861"/>
                  <a:pt x="1721" y="3035"/>
                </a:cubicBezTo>
                <a:cubicBezTo>
                  <a:pt x="2395" y="3230"/>
                  <a:pt x="3211" y="3367"/>
                  <a:pt x="4100" y="3440"/>
                </a:cubicBezTo>
                <a:lnTo>
                  <a:pt x="4100" y="4939"/>
                </a:lnTo>
                <a:cubicBezTo>
                  <a:pt x="3248" y="4867"/>
                  <a:pt x="2467" y="4735"/>
                  <a:pt x="1825" y="4550"/>
                </a:cubicBezTo>
                <a:cubicBezTo>
                  <a:pt x="1354" y="4414"/>
                  <a:pt x="971" y="4251"/>
                  <a:pt x="719" y="4079"/>
                </a:cubicBezTo>
                <a:close/>
                <a:moveTo>
                  <a:pt x="5415" y="6932"/>
                </a:moveTo>
                <a:cubicBezTo>
                  <a:pt x="5430" y="7021"/>
                  <a:pt x="5508" y="7087"/>
                  <a:pt x="5600" y="7087"/>
                </a:cubicBezTo>
                <a:cubicBezTo>
                  <a:pt x="5693" y="7087"/>
                  <a:pt x="5770" y="7020"/>
                  <a:pt x="5785" y="6932"/>
                </a:cubicBezTo>
                <a:cubicBezTo>
                  <a:pt x="5825" y="6977"/>
                  <a:pt x="5850" y="7036"/>
                  <a:pt x="5850" y="7100"/>
                </a:cubicBezTo>
                <a:cubicBezTo>
                  <a:pt x="5850" y="7237"/>
                  <a:pt x="5738" y="7350"/>
                  <a:pt x="5600" y="7350"/>
                </a:cubicBezTo>
                <a:cubicBezTo>
                  <a:pt x="5463" y="7350"/>
                  <a:pt x="5350" y="7237"/>
                  <a:pt x="5350" y="7100"/>
                </a:cubicBezTo>
                <a:cubicBezTo>
                  <a:pt x="5350" y="7036"/>
                  <a:pt x="5375" y="6977"/>
                  <a:pt x="5415" y="6932"/>
                </a:cubicBezTo>
                <a:close/>
                <a:moveTo>
                  <a:pt x="6913" y="7812"/>
                </a:moveTo>
                <a:cubicBezTo>
                  <a:pt x="6913" y="8536"/>
                  <a:pt x="6324" y="9125"/>
                  <a:pt x="5600" y="9125"/>
                </a:cubicBezTo>
                <a:cubicBezTo>
                  <a:pt x="4876" y="9125"/>
                  <a:pt x="4288" y="8536"/>
                  <a:pt x="4288" y="7812"/>
                </a:cubicBezTo>
                <a:cubicBezTo>
                  <a:pt x="4288" y="7152"/>
                  <a:pt x="4778" y="6605"/>
                  <a:pt x="5413" y="6514"/>
                </a:cubicBezTo>
                <a:lnTo>
                  <a:pt x="5413" y="6637"/>
                </a:lnTo>
                <a:cubicBezTo>
                  <a:pt x="5230" y="6711"/>
                  <a:pt x="5100" y="6891"/>
                  <a:pt x="5100" y="7101"/>
                </a:cubicBezTo>
                <a:cubicBezTo>
                  <a:pt x="5100" y="7377"/>
                  <a:pt x="5324" y="7601"/>
                  <a:pt x="5600" y="7601"/>
                </a:cubicBezTo>
                <a:cubicBezTo>
                  <a:pt x="5876" y="7601"/>
                  <a:pt x="6100" y="7377"/>
                  <a:pt x="6100" y="7101"/>
                </a:cubicBezTo>
                <a:cubicBezTo>
                  <a:pt x="6100" y="6891"/>
                  <a:pt x="5970" y="6712"/>
                  <a:pt x="5788" y="6637"/>
                </a:cubicBezTo>
                <a:lnTo>
                  <a:pt x="5788" y="6514"/>
                </a:lnTo>
                <a:cubicBezTo>
                  <a:pt x="6422" y="6605"/>
                  <a:pt x="6913" y="7152"/>
                  <a:pt x="6913" y="7812"/>
                </a:cubicBezTo>
                <a:close/>
                <a:moveTo>
                  <a:pt x="10481" y="4079"/>
                </a:moveTo>
                <a:cubicBezTo>
                  <a:pt x="10229" y="4251"/>
                  <a:pt x="9846" y="4414"/>
                  <a:pt x="9375" y="4550"/>
                </a:cubicBezTo>
                <a:cubicBezTo>
                  <a:pt x="8733" y="4735"/>
                  <a:pt x="7953" y="4867"/>
                  <a:pt x="7100" y="4939"/>
                </a:cubicBezTo>
                <a:lnTo>
                  <a:pt x="7100" y="3440"/>
                </a:lnTo>
                <a:cubicBezTo>
                  <a:pt x="7990" y="3367"/>
                  <a:pt x="8806" y="3230"/>
                  <a:pt x="9479" y="3035"/>
                </a:cubicBezTo>
                <a:cubicBezTo>
                  <a:pt x="10084" y="2860"/>
                  <a:pt x="10536" y="2651"/>
                  <a:pt x="10825" y="2415"/>
                </a:cubicBezTo>
                <a:lnTo>
                  <a:pt x="10825" y="3625"/>
                </a:lnTo>
                <a:cubicBezTo>
                  <a:pt x="10825" y="3806"/>
                  <a:pt x="10639" y="3972"/>
                  <a:pt x="10481" y="4079"/>
                </a:cubicBezTo>
                <a:close/>
                <a:moveTo>
                  <a:pt x="5000" y="3754"/>
                </a:moveTo>
                <a:lnTo>
                  <a:pt x="5000" y="4729"/>
                </a:lnTo>
                <a:lnTo>
                  <a:pt x="6200" y="4729"/>
                </a:lnTo>
                <a:lnTo>
                  <a:pt x="6200" y="3754"/>
                </a:lnTo>
                <a:lnTo>
                  <a:pt x="5000" y="3754"/>
                </a:lnTo>
                <a:close/>
                <a:moveTo>
                  <a:pt x="5950" y="4479"/>
                </a:moveTo>
                <a:lnTo>
                  <a:pt x="5250" y="4479"/>
                </a:lnTo>
                <a:lnTo>
                  <a:pt x="5250" y="4004"/>
                </a:lnTo>
                <a:lnTo>
                  <a:pt x="5950" y="4004"/>
                </a:lnTo>
                <a:lnTo>
                  <a:pt x="5950" y="4479"/>
                </a:lnTo>
                <a:close/>
              </a:path>
            </a:pathLst>
          </a:custGeom>
          <a:solidFill>
            <a:schemeClr val="bg1"/>
          </a:solidFill>
          <a:ln>
            <a:noFill/>
          </a:ln>
        </p:spPr>
        <p:txBody>
          <a:bodyPr/>
          <a:lstStyle/>
          <a:p/>
        </p:txBody>
      </p:sp>
      <p:sp>
        <p:nvSpPr>
          <p:cNvPr id="61" name="iconfont-10656-5168916">
            <a:extLst>
              <a:ext uri="{FF2B5EF4-FFF2-40B4-BE49-F238E27FC236}">
                <a16:creationId xmlns:a16="http://schemas.microsoft.com/office/drawing/2014/main" id="{B8BE9670-43C1-4F8F-9275-1CFC94F9DF58}"/>
              </a:ext>
            </a:extLst>
          </p:cNvPr>
          <p:cNvSpPr>
            <a:spLocks noChangeAspect="1"/>
          </p:cNvSpPr>
          <p:nvPr/>
        </p:nvSpPr>
        <p:spPr bwMode="auto">
          <a:xfrm rot="2585825">
            <a:off x="6683143" y="838496"/>
            <a:ext cx="609685" cy="559468"/>
          </a:xfrm>
          <a:custGeom>
            <a:gdLst>
              <a:gd fmla="*/ 326596 w 520414" name="connsiteX0"/>
              <a:gd fmla="*/ 297404 h 477550" name="connsiteY0"/>
              <a:gd fmla="*/ 336693 w 520414" name="connsiteX1"/>
              <a:gd fmla="*/ 301648 h 477550" name="connsiteY1"/>
              <a:gd fmla="*/ 386369 w 520414" name="connsiteX2"/>
              <a:gd fmla="*/ 351592 h 477550" name="connsiteY2"/>
              <a:gd fmla="*/ 386274 w 520414" name="connsiteX3"/>
              <a:gd fmla="*/ 371827 h 477550" name="connsiteY3"/>
              <a:gd fmla="*/ 376224 w 520414" name="connsiteX4"/>
              <a:gd fmla="*/ 375969 h 477550" name="connsiteY4"/>
              <a:gd fmla="*/ 366080 w 520414" name="connsiteX5"/>
              <a:gd fmla="*/ 371732 h 477550" name="connsiteY5"/>
              <a:gd fmla="*/ 316403 w 520414" name="connsiteX6"/>
              <a:gd fmla="*/ 321740 h 477550" name="connsiteY6"/>
              <a:gd fmla="*/ 316498 w 520414" name="connsiteX7"/>
              <a:gd fmla="*/ 301552 h 477550" name="connsiteY7"/>
              <a:gd fmla="*/ 326596 w 520414" name="connsiteX8"/>
              <a:gd fmla="*/ 297404 h 477550" name="connsiteY8"/>
              <a:gd fmla="*/ 283194 w 520414" name="connsiteX9"/>
              <a:gd fmla="*/ 253905 h 477550" name="connsiteY9"/>
              <a:gd fmla="*/ 293256 w 520414" name="connsiteX10"/>
              <a:gd fmla="*/ 258178 h 477550" name="connsiteY10"/>
              <a:gd fmla="*/ 310640 w 520414" name="connsiteX11"/>
              <a:gd fmla="*/ 275937 h 477550" name="connsiteY11"/>
              <a:gd fmla="*/ 310450 w 520414" name="connsiteX12"/>
              <a:gd fmla="*/ 296125 h 477550" name="connsiteY12"/>
              <a:gd fmla="*/ 300448 w 520414" name="connsiteX13"/>
              <a:gd fmla="*/ 300219 h 477550" name="connsiteY13"/>
              <a:gd fmla="*/ 290208 w 520414" name="connsiteX14"/>
              <a:gd fmla="*/ 295934 h 477550" name="connsiteY14"/>
              <a:gd fmla="*/ 272823 w 520414" name="connsiteX15"/>
              <a:gd fmla="*/ 278223 h 477550" name="connsiteY15"/>
              <a:gd fmla="*/ 273061 w 520414" name="connsiteX16"/>
              <a:gd fmla="*/ 257988 h 477550" name="connsiteY16"/>
              <a:gd fmla="*/ 283194 w 520414" name="connsiteX17"/>
              <a:gd fmla="*/ 253905 h 477550" name="connsiteY17"/>
              <a:gd fmla="*/ 268812 w 520414" name="connsiteX18"/>
              <a:gd fmla="*/ 226371 h 477550" name="connsiteY18"/>
              <a:gd fmla="*/ 210768 w 520414" name="connsiteX19"/>
              <a:gd fmla="*/ 253703 h 477550" name="connsiteY19"/>
              <a:gd fmla="*/ 129631 w 520414" name="connsiteX20"/>
              <a:gd fmla="*/ 352603 h 477550" name="connsiteY20"/>
              <a:gd fmla="*/ 138297 w 520414" name="connsiteX21"/>
              <a:gd fmla="*/ 420505 h 477550" name="connsiteY21"/>
              <a:gd fmla="*/ 148391 w 520414" name="connsiteX22"/>
              <a:gd fmla="*/ 429790 h 477550" name="connsiteY22"/>
              <a:gd fmla="*/ 173104 w 520414" name="connsiteX23"/>
              <a:gd fmla="*/ 439456 h 477550" name="connsiteY23"/>
              <a:gd fmla="*/ 194007 w 520414" name="connsiteX24"/>
              <a:gd fmla="*/ 432838 h 477550" name="connsiteY24"/>
              <a:gd fmla="*/ 199340 w 520414" name="connsiteX25"/>
              <a:gd fmla="*/ 429124 h 477550" name="connsiteY25"/>
              <a:gd fmla="*/ 199340 w 520414" name="connsiteX26"/>
              <a:gd fmla="*/ 429076 h 477550" name="connsiteY26"/>
              <a:gd fmla="*/ 265098 w 520414" name="connsiteX27"/>
              <a:gd fmla="*/ 408363 h 477550" name="connsiteY27"/>
              <a:gd fmla="*/ 330665 w 520414" name="connsiteX28"/>
              <a:gd fmla="*/ 428981 h 477550" name="connsiteY28"/>
              <a:gd fmla="*/ 334093 w 520414" name="connsiteX29"/>
              <a:gd fmla="*/ 431362 h 477550" name="connsiteY29"/>
              <a:gd fmla="*/ 354616 w 520414" name="connsiteX30"/>
              <a:gd fmla="*/ 437790 h 477550" name="connsiteY30"/>
              <a:gd fmla="*/ 378186 w 520414" name="connsiteX31"/>
              <a:gd fmla="*/ 428981 h 477550" name="connsiteY31"/>
              <a:gd fmla="*/ 378233 w 520414" name="connsiteX32"/>
              <a:gd fmla="*/ 428981 h 477550" name="connsiteY32"/>
              <a:gd fmla="*/ 392566 w 520414" name="connsiteX33"/>
              <a:gd fmla="*/ 416553 h 477550" name="connsiteY33"/>
              <a:gd fmla="*/ 410850 w 520414" name="connsiteX34"/>
              <a:gd fmla="*/ 383126 h 477550" name="connsiteY34"/>
              <a:gd fmla="*/ 402755 w 520414" name="connsiteX35"/>
              <a:gd fmla="*/ 345937 h 477550" name="connsiteY35"/>
              <a:gd fmla="*/ 325285 w 520414" name="connsiteX36"/>
              <a:gd fmla="*/ 251893 h 477550" name="connsiteY36"/>
              <a:gd fmla="*/ 269384 w 520414" name="connsiteX37"/>
              <a:gd fmla="*/ 226371 h 477550" name="connsiteY37"/>
              <a:gd fmla="*/ 268955 w 520414" name="connsiteX38"/>
              <a:gd fmla="*/ 226371 h 477550" name="connsiteY38"/>
              <a:gd fmla="*/ 51112 w 520414" name="connsiteX39"/>
              <a:gd fmla="*/ 190039 h 477550" name="connsiteY39"/>
              <a:gd fmla="*/ 39780 w 520414" name="connsiteX40"/>
              <a:gd fmla="*/ 193896 h 477550" name="connsiteY40"/>
              <a:gd fmla="*/ 38208 w 520414" name="connsiteX41"/>
              <a:gd fmla="*/ 204610 h 477550" name="connsiteY41"/>
              <a:gd fmla="*/ 47255 w 520414" name="connsiteX42"/>
              <a:gd fmla="*/ 227561 h 477550" name="connsiteY42"/>
              <a:gd fmla="*/ 61731 w 520414" name="connsiteX43"/>
              <a:gd fmla="*/ 235180 h 477550" name="connsiteY43"/>
              <a:gd fmla="*/ 75206 w 520414" name="connsiteX44"/>
              <a:gd fmla="*/ 228752 h 477550" name="connsiteY44"/>
              <a:gd fmla="*/ 82396 w 520414" name="connsiteX45"/>
              <a:gd fmla="*/ 215800 h 477550" name="connsiteY45"/>
              <a:gd fmla="*/ 71968 w 520414" name="connsiteX46"/>
              <a:gd fmla="*/ 199134 h 477550" name="connsiteY46"/>
              <a:gd fmla="*/ 51112 w 520414" name="connsiteX47"/>
              <a:gd fmla="*/ 190039 h 477550" name="connsiteY47"/>
              <a:gd fmla="*/ 268574 w 520414" name="connsiteX48"/>
              <a:gd fmla="*/ 188277 h 477550" name="connsiteY48"/>
              <a:gd fmla="*/ 268622 w 520414" name="connsiteX49"/>
              <a:gd fmla="*/ 188277 h 477550" name="connsiteY49"/>
              <a:gd fmla="*/ 269384 w 520414" name="connsiteX50"/>
              <a:gd fmla="*/ 188277 h 477550" name="connsiteY50"/>
              <a:gd fmla="*/ 434848 w 520414" name="connsiteX51"/>
              <a:gd fmla="*/ 325366 h 477550" name="connsiteY51"/>
              <a:gd fmla="*/ 417516 w 520414" name="connsiteX52"/>
              <a:gd fmla="*/ 445361 h 477550" name="connsiteY52"/>
              <a:gd fmla="*/ 403184 w 520414" name="connsiteX53"/>
              <a:gd fmla="*/ 457789 h 477550" name="connsiteY53"/>
              <a:gd fmla="*/ 354616 w 520414" name="connsiteX54"/>
              <a:gd fmla="*/ 475883 h 477550" name="connsiteY54"/>
              <a:gd fmla="*/ 312333 w 520414" name="connsiteX55"/>
              <a:gd fmla="*/ 462598 h 477550" name="connsiteY55"/>
              <a:gd fmla="*/ 308905 w 520414" name="connsiteX56"/>
              <a:gd fmla="*/ 460217 h 477550" name="connsiteY56"/>
              <a:gd fmla="*/ 265098 w 520414" name="connsiteX57"/>
              <a:gd fmla="*/ 446456 h 477550" name="connsiteY57"/>
              <a:gd fmla="*/ 221196 w 520414" name="connsiteX58"/>
              <a:gd fmla="*/ 460313 h 477550" name="connsiteY58"/>
              <a:gd fmla="*/ 215863 w 520414" name="connsiteX59"/>
              <a:gd fmla="*/ 464027 h 477550" name="connsiteY59"/>
              <a:gd fmla="*/ 173104 w 520414" name="connsiteX60"/>
              <a:gd fmla="*/ 477550 h 477550" name="connsiteY60"/>
              <a:gd fmla="*/ 122584 w 520414" name="connsiteX61"/>
              <a:gd fmla="*/ 457789 h 477550" name="connsiteY61"/>
              <a:gd fmla="*/ 112489 w 520414" name="connsiteX62"/>
              <a:gd fmla="*/ 448504 h 477550" name="connsiteY62"/>
              <a:gd fmla="*/ 97585 w 520414" name="connsiteX63"/>
              <a:gd fmla="*/ 332033 h 477550" name="connsiteY63"/>
              <a:gd fmla="*/ 268574 w 520414" name="connsiteX64"/>
              <a:gd fmla="*/ 188277 h 477550" name="connsiteY64"/>
              <a:gd fmla="*/ 471608 w 520414" name="connsiteX65"/>
              <a:gd fmla="*/ 180087 h 477550" name="connsiteY65"/>
              <a:gd fmla="*/ 443657 w 520414" name="connsiteX66"/>
              <a:gd fmla="*/ 197324 h 477550" name="connsiteY66"/>
              <a:gd fmla="*/ 439753 w 520414" name="connsiteX67"/>
              <a:gd fmla="*/ 210657 h 477550" name="connsiteY67"/>
              <a:gd fmla="*/ 451752 w 520414" name="connsiteX68"/>
              <a:gd fmla="*/ 224228 h 477550" name="connsiteY68"/>
              <a:gd fmla="*/ 452323 w 520414" name="connsiteX69"/>
              <a:gd fmla="*/ 224561 h 477550" name="connsiteY69"/>
              <a:gd fmla="*/ 461418 w 520414" name="connsiteX70"/>
              <a:gd fmla="*/ 227656 h 477550" name="connsiteY70"/>
              <a:gd fmla="*/ 478845 w 520414" name="connsiteX71"/>
              <a:gd fmla="*/ 211514 h 477550" name="connsiteY71"/>
              <a:gd fmla="*/ 480941 w 520414" name="connsiteX72"/>
              <a:gd fmla="*/ 187658 h 477550" name="connsiteY72"/>
              <a:gd fmla="*/ 476750 w 520414" name="connsiteX73"/>
              <a:gd fmla="*/ 181230 h 477550" name="connsiteY73"/>
              <a:gd fmla="*/ 471608 w 520414" name="connsiteX74"/>
              <a:gd fmla="*/ 180087 h 477550" name="connsiteY74"/>
              <a:gd fmla="*/ 51112 w 520414" name="connsiteX75"/>
              <a:gd fmla="*/ 151946 h 477550" name="connsiteY75"/>
              <a:gd fmla="*/ 97728 w 520414" name="connsiteX76"/>
              <a:gd fmla="*/ 171088 h 477550" name="connsiteY76"/>
              <a:gd fmla="*/ 102109 w 520414" name="connsiteX77"/>
              <a:gd fmla="*/ 255703 h 477550" name="connsiteY77"/>
              <a:gd fmla="*/ 61731 w 520414" name="connsiteX78"/>
              <a:gd fmla="*/ 273273 h 477550" name="connsiteY78"/>
              <a:gd fmla="*/ 17496 w 520414" name="connsiteX79"/>
              <a:gd fmla="*/ 251322 h 477550" name="connsiteY79"/>
              <a:gd fmla="*/ 13115 w 520414" name="connsiteX80"/>
              <a:gd fmla="*/ 166707 h 477550" name="connsiteY80"/>
              <a:gd fmla="*/ 51112 w 520414" name="connsiteX81"/>
              <a:gd fmla="*/ 151946 h 477550" name="connsiteY81"/>
              <a:gd fmla="*/ 471608 w 520414" name="connsiteX82"/>
              <a:gd fmla="*/ 141994 h 477550" name="connsiteY82"/>
              <a:gd fmla="*/ 493321 w 520414" name="connsiteX83"/>
              <a:gd fmla="*/ 146946 h 477550" name="connsiteY83"/>
              <a:gd fmla="*/ 512462 w 520414" name="connsiteX84"/>
              <a:gd fmla="*/ 229466 h 477550" name="connsiteY84"/>
              <a:gd fmla="*/ 461418 w 520414" name="connsiteX85"/>
              <a:gd fmla="*/ 265750 h 477550" name="connsiteY85"/>
              <a:gd fmla="*/ 432325 w 520414" name="connsiteX86"/>
              <a:gd fmla="*/ 257036 h 477550" name="connsiteY86"/>
              <a:gd fmla="*/ 432325 w 520414" name="connsiteX87"/>
              <a:gd fmla="*/ 256988 h 477550" name="connsiteY87"/>
              <a:gd fmla="*/ 413231 w 520414" name="connsiteX88"/>
              <a:gd fmla="*/ 174468 h 477550" name="connsiteY88"/>
              <a:gd fmla="*/ 471608 w 520414" name="connsiteX89"/>
              <a:gd fmla="*/ 141994 h 477550" name="connsiteY89"/>
              <a:gd fmla="*/ 166771 w 520414" name="connsiteX90"/>
              <a:gd fmla="*/ 41141 h 477550" name="connsiteY90"/>
              <a:gd fmla="*/ 165200 w 520414" name="connsiteX91"/>
              <a:gd fmla="*/ 41284 h 477550" name="connsiteY91"/>
              <a:gd fmla="*/ 154058 w 520414" name="connsiteX92"/>
              <a:gd fmla="*/ 51855 h 477550" name="connsiteY92"/>
              <a:gd fmla="*/ 145439 w 520414" name="connsiteX93"/>
              <a:gd fmla="*/ 95424 h 477550" name="connsiteY93"/>
              <a:gd fmla="*/ 153248 w 520414" name="connsiteX94"/>
              <a:gd fmla="*/ 124852 h 477550" name="connsiteY94"/>
              <a:gd fmla="*/ 170723 w 520414" name="connsiteX95"/>
              <a:gd fmla="*/ 132042 h 477550" name="connsiteY95"/>
              <a:gd fmla="*/ 177866 w 520414" name="connsiteX96"/>
              <a:gd fmla="*/ 131470 h 477550" name="connsiteY96"/>
              <a:gd fmla="*/ 198007 w 520414" name="connsiteX97"/>
              <a:gd fmla="*/ 121709 h 477550" name="connsiteY97"/>
              <a:gd fmla="*/ 199055 w 520414" name="connsiteX98"/>
              <a:gd fmla="*/ 87472 h 477550" name="connsiteY98"/>
              <a:gd fmla="*/ 180437 w 520414" name="connsiteX99"/>
              <a:gd fmla="*/ 49760 h 477550" name="connsiteY99"/>
              <a:gd fmla="*/ 166771 w 520414" name="connsiteX100"/>
              <a:gd fmla="*/ 41141 h 477550" name="connsiteY100"/>
              <a:gd fmla="*/ 351140 w 520414" name="connsiteX101"/>
              <a:gd fmla="*/ 38094 h 477550" name="connsiteY101"/>
              <a:gd fmla="*/ 335903 w 520414" name="connsiteX102"/>
              <a:gd fmla="*/ 47617 h 477550" name="connsiteY102"/>
              <a:gd fmla="*/ 317142 w 520414" name="connsiteX103"/>
              <a:gd fmla="*/ 84330 h 477550" name="connsiteY103"/>
              <a:gd fmla="*/ 318285 w 520414" name="connsiteX104"/>
              <a:gd fmla="*/ 124280 h 477550" name="connsiteY104"/>
              <a:gd fmla="*/ 335712 w 520414" name="connsiteX105"/>
              <a:gd fmla="*/ 133613 h 477550" name="connsiteY105"/>
              <a:gd fmla="*/ 345950 w 520414" name="connsiteX106"/>
              <a:gd fmla="*/ 134613 h 477550" name="connsiteY106"/>
              <a:gd fmla="*/ 359615 w 520414" name="connsiteX107"/>
              <a:gd fmla="*/ 129328 h 477550" name="connsiteY107"/>
              <a:gd fmla="*/ 370139 w 520414" name="connsiteX108"/>
              <a:gd fmla="*/ 93472 h 477550" name="connsiteY108"/>
              <a:gd fmla="*/ 364948 w 520414" name="connsiteX109"/>
              <a:gd fmla="*/ 48284 h 477550" name="connsiteY109"/>
              <a:gd fmla="*/ 352568 w 520414" name="connsiteX110"/>
              <a:gd fmla="*/ 38236 h 477550" name="connsiteY110"/>
              <a:gd fmla="*/ 351140 w 520414" name="connsiteX111"/>
              <a:gd fmla="*/ 38094 h 477550" name="connsiteY111"/>
              <a:gd fmla="*/ 166771 w 520414" name="connsiteX112"/>
              <a:gd fmla="*/ 3047 h 477550" name="connsiteY112"/>
              <a:gd fmla="*/ 235766 w 520414" name="connsiteX113"/>
              <a:gd fmla="*/ 77330 h 477550" name="connsiteY113"/>
              <a:gd fmla="*/ 183199 w 520414" name="connsiteX114"/>
              <a:gd fmla="*/ 169231 h 477550" name="connsiteY114"/>
              <a:gd fmla="*/ 170723 w 520414" name="connsiteX115"/>
              <a:gd fmla="*/ 170135 h 477550" name="connsiteY115"/>
              <a:gd fmla="*/ 107347 w 520414" name="connsiteX116"/>
              <a:gd fmla="*/ 95424 h 477550" name="connsiteY116"/>
              <a:gd fmla="*/ 159914 w 520414" name="connsiteX117"/>
              <a:gd fmla="*/ 3571 h 477550" name="connsiteY117"/>
              <a:gd fmla="*/ 166771 w 520414" name="connsiteX118"/>
              <a:gd fmla="*/ 3047 h 477550" name="connsiteY118"/>
              <a:gd fmla="*/ 351140 w 520414" name="connsiteX119"/>
              <a:gd fmla="*/ 0 h 477550" name="connsiteY119"/>
              <a:gd fmla="*/ 359187 w 520414" name="connsiteX120"/>
              <a:gd fmla="*/ 714 h 477550" name="connsiteY120"/>
              <a:gd fmla="*/ 408041 w 520414" name="connsiteX121"/>
              <a:gd fmla="*/ 97186 h 477550" name="connsiteY121"/>
              <a:gd fmla="*/ 345950 w 520414" name="connsiteX122"/>
              <a:gd fmla="*/ 172707 h 477550" name="connsiteY122"/>
              <a:gd fmla="*/ 329141 w 520414" name="connsiteX123"/>
              <a:gd fmla="*/ 171135 h 477550" name="connsiteY123"/>
              <a:gd fmla="*/ 280288 w 520414" name="connsiteX124"/>
              <a:gd fmla="*/ 74663 h 477550" name="connsiteY124"/>
              <a:gd fmla="*/ 351140 w 520414" name="connsiteX125"/>
              <a:gd fmla="*/ 0 h 477550" name="connsiteY1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b="b" l="l" r="r" t="t"/>
            <a:pathLst>
              <a:path h="477550" w="520414">
                <a:moveTo>
                  <a:pt x="326596" y="297404"/>
                </a:moveTo>
                <a:cubicBezTo>
                  <a:pt x="330251" y="297422"/>
                  <a:pt x="333906" y="298838"/>
                  <a:pt x="336693" y="301648"/>
                </a:cubicBezTo>
                <a:lnTo>
                  <a:pt x="386369" y="351592"/>
                </a:lnTo>
                <a:cubicBezTo>
                  <a:pt x="391894" y="357210"/>
                  <a:pt x="391894" y="366256"/>
                  <a:pt x="386274" y="371827"/>
                </a:cubicBezTo>
                <a:cubicBezTo>
                  <a:pt x="383607" y="374493"/>
                  <a:pt x="379987" y="375969"/>
                  <a:pt x="376224" y="375969"/>
                </a:cubicBezTo>
                <a:cubicBezTo>
                  <a:pt x="372414" y="375969"/>
                  <a:pt x="368747" y="374445"/>
                  <a:pt x="366080" y="371732"/>
                </a:cubicBezTo>
                <a:lnTo>
                  <a:pt x="316403" y="321740"/>
                </a:lnTo>
                <a:cubicBezTo>
                  <a:pt x="310878" y="316169"/>
                  <a:pt x="310878" y="307123"/>
                  <a:pt x="316498" y="301552"/>
                </a:cubicBezTo>
                <a:cubicBezTo>
                  <a:pt x="319285" y="298767"/>
                  <a:pt x="322940" y="297386"/>
                  <a:pt x="326596" y="297404"/>
                </a:cubicBezTo>
                <a:close/>
                <a:moveTo>
                  <a:pt x="283194" y="253905"/>
                </a:moveTo>
                <a:cubicBezTo>
                  <a:pt x="286850" y="253941"/>
                  <a:pt x="290493" y="255369"/>
                  <a:pt x="293256" y="258178"/>
                </a:cubicBezTo>
                <a:lnTo>
                  <a:pt x="310640" y="275937"/>
                </a:lnTo>
                <a:cubicBezTo>
                  <a:pt x="316165" y="281556"/>
                  <a:pt x="316070" y="290602"/>
                  <a:pt x="310450" y="296125"/>
                </a:cubicBezTo>
                <a:cubicBezTo>
                  <a:pt x="307782" y="298743"/>
                  <a:pt x="304163" y="300219"/>
                  <a:pt x="300448" y="300219"/>
                </a:cubicBezTo>
                <a:cubicBezTo>
                  <a:pt x="296590" y="300219"/>
                  <a:pt x="292922" y="298648"/>
                  <a:pt x="290208" y="295934"/>
                </a:cubicBezTo>
                <a:lnTo>
                  <a:pt x="272823" y="278223"/>
                </a:lnTo>
                <a:cubicBezTo>
                  <a:pt x="267298" y="272557"/>
                  <a:pt x="267394" y="263511"/>
                  <a:pt x="273061" y="257988"/>
                </a:cubicBezTo>
                <a:cubicBezTo>
                  <a:pt x="275871" y="255227"/>
                  <a:pt x="279539" y="253870"/>
                  <a:pt x="283194" y="253905"/>
                </a:cubicBezTo>
                <a:close/>
                <a:moveTo>
                  <a:pt x="268812" y="226371"/>
                </a:moveTo>
                <a:cubicBezTo>
                  <a:pt x="251670" y="226561"/>
                  <a:pt x="232148" y="235751"/>
                  <a:pt x="210768" y="253703"/>
                </a:cubicBezTo>
                <a:cubicBezTo>
                  <a:pt x="185341" y="275083"/>
                  <a:pt x="158057" y="308367"/>
                  <a:pt x="129631" y="352603"/>
                </a:cubicBezTo>
                <a:cubicBezTo>
                  <a:pt x="115632" y="374412"/>
                  <a:pt x="119298" y="402934"/>
                  <a:pt x="138297" y="420505"/>
                </a:cubicBezTo>
                <a:lnTo>
                  <a:pt x="148391" y="429790"/>
                </a:lnTo>
                <a:cubicBezTo>
                  <a:pt x="155153" y="436028"/>
                  <a:pt x="163914" y="439456"/>
                  <a:pt x="173104" y="439456"/>
                </a:cubicBezTo>
                <a:cubicBezTo>
                  <a:pt x="180627" y="439456"/>
                  <a:pt x="187865" y="437171"/>
                  <a:pt x="194007" y="432838"/>
                </a:cubicBezTo>
                <a:lnTo>
                  <a:pt x="199340" y="429124"/>
                </a:lnTo>
                <a:lnTo>
                  <a:pt x="199340" y="429076"/>
                </a:lnTo>
                <a:cubicBezTo>
                  <a:pt x="218720" y="415553"/>
                  <a:pt x="241480" y="408363"/>
                  <a:pt x="265098" y="408363"/>
                </a:cubicBezTo>
                <a:cubicBezTo>
                  <a:pt x="288668" y="408363"/>
                  <a:pt x="311333" y="415505"/>
                  <a:pt x="330665" y="428981"/>
                </a:cubicBezTo>
                <a:lnTo>
                  <a:pt x="334093" y="431362"/>
                </a:lnTo>
                <a:cubicBezTo>
                  <a:pt x="340141" y="435552"/>
                  <a:pt x="347235" y="437790"/>
                  <a:pt x="354616" y="437790"/>
                </a:cubicBezTo>
                <a:cubicBezTo>
                  <a:pt x="363282" y="437790"/>
                  <a:pt x="371662" y="434695"/>
                  <a:pt x="378186" y="428981"/>
                </a:cubicBezTo>
                <a:lnTo>
                  <a:pt x="378233" y="428981"/>
                </a:lnTo>
                <a:lnTo>
                  <a:pt x="392566" y="416553"/>
                </a:lnTo>
                <a:cubicBezTo>
                  <a:pt x="402470" y="407982"/>
                  <a:pt x="408945" y="396125"/>
                  <a:pt x="410850" y="383126"/>
                </a:cubicBezTo>
                <a:cubicBezTo>
                  <a:pt x="412707" y="370174"/>
                  <a:pt x="409850" y="356984"/>
                  <a:pt x="402755" y="345937"/>
                </a:cubicBezTo>
                <a:cubicBezTo>
                  <a:pt x="375757" y="303748"/>
                  <a:pt x="349711" y="272131"/>
                  <a:pt x="325285" y="251893"/>
                </a:cubicBezTo>
                <a:cubicBezTo>
                  <a:pt x="304857" y="234942"/>
                  <a:pt x="286049" y="226371"/>
                  <a:pt x="269384" y="226371"/>
                </a:cubicBezTo>
                <a:cubicBezTo>
                  <a:pt x="269241" y="226371"/>
                  <a:pt x="269098" y="226371"/>
                  <a:pt x="268955" y="226371"/>
                </a:cubicBezTo>
                <a:close/>
                <a:moveTo>
                  <a:pt x="51112" y="190039"/>
                </a:moveTo>
                <a:cubicBezTo>
                  <a:pt x="46494" y="190039"/>
                  <a:pt x="42256" y="191468"/>
                  <a:pt x="39780" y="193896"/>
                </a:cubicBezTo>
                <a:cubicBezTo>
                  <a:pt x="39351" y="194372"/>
                  <a:pt x="37685" y="197801"/>
                  <a:pt x="38208" y="204610"/>
                </a:cubicBezTo>
                <a:cubicBezTo>
                  <a:pt x="38827" y="212609"/>
                  <a:pt x="42208" y="221181"/>
                  <a:pt x="47255" y="227561"/>
                </a:cubicBezTo>
                <a:cubicBezTo>
                  <a:pt x="51160" y="232418"/>
                  <a:pt x="56398" y="235180"/>
                  <a:pt x="61731" y="235180"/>
                </a:cubicBezTo>
                <a:cubicBezTo>
                  <a:pt x="66397" y="235180"/>
                  <a:pt x="70920" y="233037"/>
                  <a:pt x="75206" y="228752"/>
                </a:cubicBezTo>
                <a:cubicBezTo>
                  <a:pt x="77920" y="226037"/>
                  <a:pt x="82491" y="220704"/>
                  <a:pt x="82396" y="215800"/>
                </a:cubicBezTo>
                <a:cubicBezTo>
                  <a:pt x="82301" y="211181"/>
                  <a:pt x="78491" y="205086"/>
                  <a:pt x="71968" y="199134"/>
                </a:cubicBezTo>
                <a:cubicBezTo>
                  <a:pt x="65588" y="193277"/>
                  <a:pt x="58207" y="190039"/>
                  <a:pt x="51112" y="190039"/>
                </a:cubicBezTo>
                <a:close/>
                <a:moveTo>
                  <a:pt x="268574" y="188277"/>
                </a:moveTo>
                <a:lnTo>
                  <a:pt x="268622" y="188277"/>
                </a:lnTo>
                <a:cubicBezTo>
                  <a:pt x="268860" y="188277"/>
                  <a:pt x="269146" y="188277"/>
                  <a:pt x="269384" y="188277"/>
                </a:cubicBezTo>
                <a:cubicBezTo>
                  <a:pt x="321190" y="188277"/>
                  <a:pt x="376329" y="233989"/>
                  <a:pt x="434848" y="325366"/>
                </a:cubicBezTo>
                <a:cubicBezTo>
                  <a:pt x="459656" y="364127"/>
                  <a:pt x="452276" y="415219"/>
                  <a:pt x="417516" y="445361"/>
                </a:cubicBezTo>
                <a:lnTo>
                  <a:pt x="403184" y="457789"/>
                </a:lnTo>
                <a:cubicBezTo>
                  <a:pt x="389328" y="469788"/>
                  <a:pt x="371996" y="475883"/>
                  <a:pt x="354616" y="475883"/>
                </a:cubicBezTo>
                <a:cubicBezTo>
                  <a:pt x="339903" y="475883"/>
                  <a:pt x="325094" y="471503"/>
                  <a:pt x="312333" y="462598"/>
                </a:cubicBezTo>
                <a:lnTo>
                  <a:pt x="308905" y="460217"/>
                </a:lnTo>
                <a:cubicBezTo>
                  <a:pt x="295715" y="451075"/>
                  <a:pt x="280430" y="446456"/>
                  <a:pt x="265098" y="446456"/>
                </a:cubicBezTo>
                <a:cubicBezTo>
                  <a:pt x="249384" y="446456"/>
                  <a:pt x="234052" y="451313"/>
                  <a:pt x="221196" y="460313"/>
                </a:cubicBezTo>
                <a:lnTo>
                  <a:pt x="215863" y="464027"/>
                </a:lnTo>
                <a:cubicBezTo>
                  <a:pt x="202959" y="473074"/>
                  <a:pt x="188008" y="477550"/>
                  <a:pt x="173104" y="477550"/>
                </a:cubicBezTo>
                <a:cubicBezTo>
                  <a:pt x="154915" y="477550"/>
                  <a:pt x="136773" y="470884"/>
                  <a:pt x="122584" y="457789"/>
                </a:cubicBezTo>
                <a:lnTo>
                  <a:pt x="112489" y="448504"/>
                </a:lnTo>
                <a:cubicBezTo>
                  <a:pt x="79920" y="418457"/>
                  <a:pt x="73587" y="369317"/>
                  <a:pt x="97585" y="332033"/>
                </a:cubicBezTo>
                <a:cubicBezTo>
                  <a:pt x="158867" y="236656"/>
                  <a:pt x="215863" y="188753"/>
                  <a:pt x="268574" y="188277"/>
                </a:cubicBezTo>
                <a:close/>
                <a:moveTo>
                  <a:pt x="471608" y="180087"/>
                </a:moveTo>
                <a:cubicBezTo>
                  <a:pt x="462799" y="180087"/>
                  <a:pt x="451276" y="187182"/>
                  <a:pt x="443657" y="197324"/>
                </a:cubicBezTo>
                <a:cubicBezTo>
                  <a:pt x="440324" y="201800"/>
                  <a:pt x="438943" y="206515"/>
                  <a:pt x="439753" y="210657"/>
                </a:cubicBezTo>
                <a:cubicBezTo>
                  <a:pt x="440943" y="216705"/>
                  <a:pt x="446943" y="221371"/>
                  <a:pt x="451752" y="224228"/>
                </a:cubicBezTo>
                <a:lnTo>
                  <a:pt x="452323" y="224561"/>
                </a:lnTo>
                <a:cubicBezTo>
                  <a:pt x="455847" y="226609"/>
                  <a:pt x="458990" y="227656"/>
                  <a:pt x="461418" y="227656"/>
                </a:cubicBezTo>
                <a:cubicBezTo>
                  <a:pt x="466703" y="227656"/>
                  <a:pt x="473703" y="221181"/>
                  <a:pt x="478845" y="211514"/>
                </a:cubicBezTo>
                <a:cubicBezTo>
                  <a:pt x="482512" y="204657"/>
                  <a:pt x="483369" y="195086"/>
                  <a:pt x="480941" y="187658"/>
                </a:cubicBezTo>
                <a:cubicBezTo>
                  <a:pt x="479893" y="184420"/>
                  <a:pt x="478274" y="181944"/>
                  <a:pt x="476750" y="181230"/>
                </a:cubicBezTo>
                <a:cubicBezTo>
                  <a:pt x="475179" y="180468"/>
                  <a:pt x="473560" y="180087"/>
                  <a:pt x="471608" y="180087"/>
                </a:cubicBezTo>
                <a:close/>
                <a:moveTo>
                  <a:pt x="51112" y="151946"/>
                </a:moveTo>
                <a:cubicBezTo>
                  <a:pt x="66635" y="151946"/>
                  <a:pt x="83348" y="157850"/>
                  <a:pt x="97728" y="171088"/>
                </a:cubicBezTo>
                <a:cubicBezTo>
                  <a:pt x="125726" y="196753"/>
                  <a:pt x="128631" y="229180"/>
                  <a:pt x="102109" y="255703"/>
                </a:cubicBezTo>
                <a:cubicBezTo>
                  <a:pt x="90062" y="267750"/>
                  <a:pt x="75682" y="273273"/>
                  <a:pt x="61731" y="273273"/>
                </a:cubicBezTo>
                <a:cubicBezTo>
                  <a:pt x="44970" y="273273"/>
                  <a:pt x="28733" y="265369"/>
                  <a:pt x="17496" y="251322"/>
                </a:cubicBezTo>
                <a:cubicBezTo>
                  <a:pt x="-3122" y="225466"/>
                  <a:pt x="-6693" y="186135"/>
                  <a:pt x="13115" y="166707"/>
                </a:cubicBezTo>
                <a:cubicBezTo>
                  <a:pt x="22781" y="157231"/>
                  <a:pt x="36399" y="151946"/>
                  <a:pt x="51112" y="151946"/>
                </a:cubicBezTo>
                <a:close/>
                <a:moveTo>
                  <a:pt x="471608" y="141994"/>
                </a:moveTo>
                <a:cubicBezTo>
                  <a:pt x="479036" y="141994"/>
                  <a:pt x="486369" y="143565"/>
                  <a:pt x="493321" y="146946"/>
                </a:cubicBezTo>
                <a:cubicBezTo>
                  <a:pt x="520890" y="160231"/>
                  <a:pt x="527699" y="200943"/>
                  <a:pt x="512462" y="229466"/>
                </a:cubicBezTo>
                <a:cubicBezTo>
                  <a:pt x="501653" y="249751"/>
                  <a:pt x="483655" y="265750"/>
                  <a:pt x="461418" y="265750"/>
                </a:cubicBezTo>
                <a:cubicBezTo>
                  <a:pt x="452371" y="265750"/>
                  <a:pt x="442610" y="263083"/>
                  <a:pt x="432325" y="257036"/>
                </a:cubicBezTo>
                <a:lnTo>
                  <a:pt x="432325" y="256988"/>
                </a:lnTo>
                <a:cubicBezTo>
                  <a:pt x="396851" y="235942"/>
                  <a:pt x="394042" y="200039"/>
                  <a:pt x="413231" y="174468"/>
                </a:cubicBezTo>
                <a:cubicBezTo>
                  <a:pt x="427563" y="155374"/>
                  <a:pt x="449800" y="141994"/>
                  <a:pt x="471608" y="141994"/>
                </a:cubicBezTo>
                <a:close/>
                <a:moveTo>
                  <a:pt x="166771" y="41141"/>
                </a:moveTo>
                <a:cubicBezTo>
                  <a:pt x="166247" y="41189"/>
                  <a:pt x="165724" y="41189"/>
                  <a:pt x="165200" y="41284"/>
                </a:cubicBezTo>
                <a:cubicBezTo>
                  <a:pt x="163581" y="41522"/>
                  <a:pt x="159153" y="42141"/>
                  <a:pt x="154058" y="51855"/>
                </a:cubicBezTo>
                <a:cubicBezTo>
                  <a:pt x="148582" y="62283"/>
                  <a:pt x="145439" y="78187"/>
                  <a:pt x="145439" y="95424"/>
                </a:cubicBezTo>
                <a:cubicBezTo>
                  <a:pt x="145439" y="107852"/>
                  <a:pt x="148296" y="118566"/>
                  <a:pt x="153248" y="124852"/>
                </a:cubicBezTo>
                <a:cubicBezTo>
                  <a:pt x="155867" y="128185"/>
                  <a:pt x="160248" y="132042"/>
                  <a:pt x="170723" y="132042"/>
                </a:cubicBezTo>
                <a:cubicBezTo>
                  <a:pt x="172961" y="132042"/>
                  <a:pt x="175390" y="131851"/>
                  <a:pt x="177866" y="131470"/>
                </a:cubicBezTo>
                <a:cubicBezTo>
                  <a:pt x="187912" y="130089"/>
                  <a:pt x="194674" y="126804"/>
                  <a:pt x="198007" y="121709"/>
                </a:cubicBezTo>
                <a:cubicBezTo>
                  <a:pt x="202626" y="114662"/>
                  <a:pt x="203007" y="101900"/>
                  <a:pt x="199055" y="87472"/>
                </a:cubicBezTo>
                <a:cubicBezTo>
                  <a:pt x="194722" y="71806"/>
                  <a:pt x="188103" y="58426"/>
                  <a:pt x="180437" y="49760"/>
                </a:cubicBezTo>
                <a:cubicBezTo>
                  <a:pt x="177008" y="45807"/>
                  <a:pt x="171818" y="41141"/>
                  <a:pt x="166771" y="41141"/>
                </a:cubicBezTo>
                <a:close/>
                <a:moveTo>
                  <a:pt x="351140" y="38094"/>
                </a:moveTo>
                <a:cubicBezTo>
                  <a:pt x="347045" y="38094"/>
                  <a:pt x="341331" y="41665"/>
                  <a:pt x="335903" y="47617"/>
                </a:cubicBezTo>
                <a:cubicBezTo>
                  <a:pt x="327761" y="56474"/>
                  <a:pt x="320951" y="69902"/>
                  <a:pt x="317142" y="84330"/>
                </a:cubicBezTo>
                <a:cubicBezTo>
                  <a:pt x="312714" y="101329"/>
                  <a:pt x="313095" y="116233"/>
                  <a:pt x="318285" y="124280"/>
                </a:cubicBezTo>
                <a:cubicBezTo>
                  <a:pt x="319380" y="126042"/>
                  <a:pt x="322761" y="131327"/>
                  <a:pt x="335712" y="133613"/>
                </a:cubicBezTo>
                <a:cubicBezTo>
                  <a:pt x="339474" y="134280"/>
                  <a:pt x="342902" y="134613"/>
                  <a:pt x="345950" y="134613"/>
                </a:cubicBezTo>
                <a:cubicBezTo>
                  <a:pt x="355473" y="134613"/>
                  <a:pt x="357997" y="131423"/>
                  <a:pt x="359615" y="129328"/>
                </a:cubicBezTo>
                <a:cubicBezTo>
                  <a:pt x="362615" y="125566"/>
                  <a:pt x="367901" y="115900"/>
                  <a:pt x="370139" y="93472"/>
                </a:cubicBezTo>
                <a:cubicBezTo>
                  <a:pt x="372662" y="67902"/>
                  <a:pt x="367948" y="54188"/>
                  <a:pt x="364948" y="48284"/>
                </a:cubicBezTo>
                <a:cubicBezTo>
                  <a:pt x="361044" y="40665"/>
                  <a:pt x="356711" y="38951"/>
                  <a:pt x="352568" y="38236"/>
                </a:cubicBezTo>
                <a:cubicBezTo>
                  <a:pt x="352092" y="38141"/>
                  <a:pt x="351616" y="38094"/>
                  <a:pt x="351140" y="38094"/>
                </a:cubicBezTo>
                <a:close/>
                <a:moveTo>
                  <a:pt x="166771" y="3047"/>
                </a:moveTo>
                <a:cubicBezTo>
                  <a:pt x="198959" y="3047"/>
                  <a:pt x="224196" y="35522"/>
                  <a:pt x="235766" y="77330"/>
                </a:cubicBezTo>
                <a:cubicBezTo>
                  <a:pt x="248099" y="122137"/>
                  <a:pt x="233195" y="162183"/>
                  <a:pt x="183199" y="169231"/>
                </a:cubicBezTo>
                <a:cubicBezTo>
                  <a:pt x="178865" y="169802"/>
                  <a:pt x="174723" y="170135"/>
                  <a:pt x="170723" y="170135"/>
                </a:cubicBezTo>
                <a:cubicBezTo>
                  <a:pt x="128917" y="170135"/>
                  <a:pt x="107347" y="137327"/>
                  <a:pt x="107347" y="95424"/>
                </a:cubicBezTo>
                <a:cubicBezTo>
                  <a:pt x="107347" y="49522"/>
                  <a:pt x="124441" y="8571"/>
                  <a:pt x="159914" y="3571"/>
                </a:cubicBezTo>
                <a:cubicBezTo>
                  <a:pt x="162248" y="3238"/>
                  <a:pt x="164533" y="3047"/>
                  <a:pt x="166771" y="3047"/>
                </a:cubicBezTo>
                <a:close/>
                <a:moveTo>
                  <a:pt x="351140" y="0"/>
                </a:moveTo>
                <a:cubicBezTo>
                  <a:pt x="353854" y="0"/>
                  <a:pt x="356520" y="238"/>
                  <a:pt x="359187" y="714"/>
                </a:cubicBezTo>
                <a:cubicBezTo>
                  <a:pt x="394470" y="6904"/>
                  <a:pt x="413374" y="42903"/>
                  <a:pt x="408041" y="97186"/>
                </a:cubicBezTo>
                <a:cubicBezTo>
                  <a:pt x="403327" y="144946"/>
                  <a:pt x="384280" y="172707"/>
                  <a:pt x="345950" y="172707"/>
                </a:cubicBezTo>
                <a:cubicBezTo>
                  <a:pt x="340712" y="172707"/>
                  <a:pt x="335093" y="172183"/>
                  <a:pt x="329141" y="171135"/>
                </a:cubicBezTo>
                <a:cubicBezTo>
                  <a:pt x="279431" y="162374"/>
                  <a:pt x="268622" y="119233"/>
                  <a:pt x="280288" y="74663"/>
                </a:cubicBezTo>
                <a:cubicBezTo>
                  <a:pt x="291096" y="33522"/>
                  <a:pt x="319142" y="0"/>
                  <a:pt x="351140" y="0"/>
                </a:cubicBezTo>
                <a:close/>
              </a:path>
            </a:pathLst>
          </a:custGeom>
          <a:solidFill>
            <a:schemeClr val="bg1"/>
          </a:solidFill>
          <a:ln>
            <a:noFill/>
          </a:ln>
        </p:spPr>
        <p:txBody>
          <a:bodyPr/>
          <a:lstStyle/>
          <a:p/>
        </p:txBody>
      </p:sp>
      <p:pic>
        <p:nvPicPr>
          <p:cNvPr id="64" name="图片 63">
            <a:extLst>
              <a:ext uri="{FF2B5EF4-FFF2-40B4-BE49-F238E27FC236}">
                <a16:creationId xmlns:a16="http://schemas.microsoft.com/office/drawing/2014/main" id="{F7B8E5CD-FADE-4D9F-935D-21C9AB9432EC}"/>
              </a:ext>
            </a:extLst>
          </p:cNvPr>
          <p:cNvPicPr>
            <a:picLocks noChangeAspect="1"/>
          </p:cNvPicPr>
          <p:nvPr/>
        </p:nvPicPr>
        <p:blipFill>
          <a:blip r:embed="rId9">
            <a:extLst>
              <a:ext uri="{28A0092B-C50C-407E-A947-70E740481C1C}">
                <a14:useLocalDpi val="0"/>
              </a:ext>
            </a:extLst>
          </a:blip>
          <a:srcRect b="34017" l="53178" r="18241" t="51692"/>
          <a:stretch>
            <a:fillRect/>
          </a:stretch>
        </p:blipFill>
        <p:spPr>
          <a:xfrm>
            <a:off x="11094005" y="-4018"/>
            <a:ext cx="1114825" cy="557441"/>
          </a:xfrm>
          <a:prstGeom prst="rect">
            <a:avLst/>
          </a:prstGeom>
        </p:spPr>
      </p:pic>
      <p:sp>
        <p:nvSpPr>
          <p:cNvPr id="66" name="任意多边形: 形状 65">
            <a:extLst>
              <a:ext uri="{FF2B5EF4-FFF2-40B4-BE49-F238E27FC236}">
                <a16:creationId xmlns:a16="http://schemas.microsoft.com/office/drawing/2014/main" id="{A8ED288F-E59C-4674-88C8-45755D705F49}"/>
              </a:ext>
            </a:extLst>
          </p:cNvPr>
          <p:cNvSpPr/>
          <p:nvPr/>
        </p:nvSpPr>
        <p:spPr>
          <a:xfrm>
            <a:off x="7660337" y="921519"/>
            <a:ext cx="4179248" cy="5919715"/>
          </a:xfrm>
          <a:custGeom>
            <a:gdLst>
              <a:gd fmla="*/ 4179248 w 4179248" name="connsiteX0"/>
              <a:gd fmla="*/ 5887631 h 5919715" name="connsiteY0"/>
              <a:gd fmla="*/ 4147164 w 4179248" name="connsiteX1"/>
              <a:gd fmla="*/ 5342199 h 5919715" name="connsiteY1"/>
              <a:gd fmla="*/ 4002785 w 4179248" name="connsiteX2"/>
              <a:gd fmla="*/ 5101568 h 5919715" name="connsiteY2"/>
              <a:gd fmla="*/ 3762154 w 4179248" name="connsiteX3"/>
              <a:gd fmla="*/ 4010705 h 5919715" name="connsiteY3"/>
              <a:gd fmla="*/ 3521522 w 4179248" name="connsiteX4"/>
              <a:gd fmla="*/ 3497357 h 5919715" name="connsiteY4"/>
              <a:gd fmla="*/ 3345059 w 4179248" name="connsiteX5"/>
              <a:gd fmla="*/ 2165863 h 5919715" name="connsiteY5"/>
              <a:gd fmla="*/ 3280891 w 4179248" name="connsiteX6"/>
              <a:gd fmla="*/ 1251463 h 5919715" name="connsiteY6"/>
              <a:gd fmla="*/ 3553606 w 4179248" name="connsiteX7"/>
              <a:gd fmla="*/ 561652 h 5919715" name="connsiteY7"/>
              <a:gd fmla="*/ 3505480 w 4179248" name="connsiteX8"/>
              <a:gd fmla="*/ 48305 h 5919715" name="connsiteY8"/>
              <a:gd fmla="*/ 2783585 w 4179248" name="connsiteX9"/>
              <a:gd fmla="*/ 385189 h 5919715" name="connsiteY9"/>
              <a:gd fmla="*/ 2318364 w 4179248" name="connsiteX10"/>
              <a:gd fmla="*/ 321020 h 5919715" name="connsiteY10"/>
              <a:gd fmla="*/ 1949396 w 4179248" name="connsiteX11"/>
              <a:gd fmla="*/ 96431 h 5919715" name="connsiteY11"/>
              <a:gd fmla="*/ 1420006 w 4179248" name="connsiteX12"/>
              <a:gd fmla="*/ 16220 h 5919715" name="connsiteY12"/>
              <a:gd fmla="*/ 938743 w 4179248" name="connsiteX13"/>
              <a:gd fmla="*/ 401231 h 5919715" name="connsiteY13"/>
              <a:gd fmla="*/ 922701 w 4179248" name="connsiteX14"/>
              <a:gd fmla="*/ 1123126 h 5919715" name="connsiteY14"/>
              <a:gd fmla="*/ 72470 w 4179248" name="connsiteX15"/>
              <a:gd fmla="*/ 1267505 h 5919715" name="connsiteY15"/>
              <a:gd fmla="*/ 120596 w 4179248" name="connsiteX16"/>
              <a:gd fmla="*/ 1941273 h 5919715" name="connsiteY16"/>
              <a:gd fmla="*/ 730196 w 4179248" name="connsiteX17"/>
              <a:gd fmla="*/ 2197947 h 5919715" name="connsiteY17"/>
              <a:gd fmla="*/ 858533 w 4179248" name="connsiteX18"/>
              <a:gd fmla="*/ 2839631 h 5919715" name="connsiteY18"/>
              <a:gd fmla="*/ 906659 w 4179248" name="connsiteX19"/>
              <a:gd fmla="*/ 3304852 h 5919715" name="connsiteY19"/>
              <a:gd fmla="*/ 537691 w 4179248" name="connsiteX20"/>
              <a:gd fmla="*/ 4540094 h 5919715" name="connsiteY20"/>
              <a:gd fmla="*/ 200806 w 4179248" name="connsiteX21"/>
              <a:gd fmla="*/ 5534705 h 5919715" name="connsiteY21"/>
              <a:gd fmla="*/ 152680 w 4179248" name="connsiteX22"/>
              <a:gd fmla="*/ 5919715 h 5919715" name="connsiteY2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b="b" l="l" r="r" t="t"/>
            <a:pathLst>
              <a:path h="5919715" w="4179248">
                <a:moveTo>
                  <a:pt x="4179248" y="5887631"/>
                </a:moveTo>
                <a:cubicBezTo>
                  <a:pt x="4177911" y="5680420"/>
                  <a:pt x="4176574" y="5473209"/>
                  <a:pt x="4147164" y="5342199"/>
                </a:cubicBezTo>
                <a:cubicBezTo>
                  <a:pt x="4117754" y="5211189"/>
                  <a:pt x="4066953" y="5323484"/>
                  <a:pt x="4002785" y="5101568"/>
                </a:cubicBezTo>
                <a:cubicBezTo>
                  <a:pt x="3938617" y="4879652"/>
                  <a:pt x="3842365" y="4278074"/>
                  <a:pt x="3762154" y="4010705"/>
                </a:cubicBezTo>
                <a:cubicBezTo>
                  <a:pt x="3681943" y="3743336"/>
                  <a:pt x="3591038" y="3804831"/>
                  <a:pt x="3521522" y="3497357"/>
                </a:cubicBezTo>
                <a:cubicBezTo>
                  <a:pt x="3452006" y="3189883"/>
                  <a:pt x="3385164" y="2540179"/>
                  <a:pt x="3345059" y="2165863"/>
                </a:cubicBezTo>
                <a:cubicBezTo>
                  <a:pt x="3304954" y="1791547"/>
                  <a:pt x="3246133" y="1518831"/>
                  <a:pt x="3280891" y="1251463"/>
                </a:cubicBezTo>
                <a:cubicBezTo>
                  <a:pt x="3315649" y="984095"/>
                  <a:pt x="3516175" y="762178"/>
                  <a:pt x="3553606" y="561652"/>
                </a:cubicBezTo>
                <a:cubicBezTo>
                  <a:pt x="3591037" y="361126"/>
                  <a:pt x="3633817" y="77715"/>
                  <a:pt x="3505480" y="48305"/>
                </a:cubicBezTo>
                <a:cubicBezTo>
                  <a:pt x="3377143" y="18895"/>
                  <a:pt x="2981438" y="339737"/>
                  <a:pt x="2783585" y="385189"/>
                </a:cubicBezTo>
                <a:cubicBezTo>
                  <a:pt x="2585732" y="430641"/>
                  <a:pt x="2457395" y="369146"/>
                  <a:pt x="2318364" y="321020"/>
                </a:cubicBezTo>
                <a:cubicBezTo>
                  <a:pt x="2179333" y="272894"/>
                  <a:pt x="2099122" y="147231"/>
                  <a:pt x="1949396" y="96431"/>
                </a:cubicBezTo>
                <a:cubicBezTo>
                  <a:pt x="1799670" y="45631"/>
                  <a:pt x="1588448" y="-34580"/>
                  <a:pt x="1420006" y="16220"/>
                </a:cubicBezTo>
                <a:cubicBezTo>
                  <a:pt x="1251564" y="67020"/>
                  <a:pt x="1021627" y="216747"/>
                  <a:pt x="938743" y="401231"/>
                </a:cubicBezTo>
                <a:cubicBezTo>
                  <a:pt x="855859" y="585715"/>
                  <a:pt x="1067080" y="978747"/>
                  <a:pt x="922701" y="1123126"/>
                </a:cubicBezTo>
                <a:cubicBezTo>
                  <a:pt x="778322" y="1267505"/>
                  <a:pt x="206154" y="1131147"/>
                  <a:pt x="72470" y="1267505"/>
                </a:cubicBezTo>
                <a:cubicBezTo>
                  <a:pt x="-61214" y="1403863"/>
                  <a:pt x="10975" y="1786199"/>
                  <a:pt x="120596" y="1941273"/>
                </a:cubicBezTo>
                <a:cubicBezTo>
                  <a:pt x="230217" y="2096347"/>
                  <a:pt x="607207" y="2048221"/>
                  <a:pt x="730196" y="2197947"/>
                </a:cubicBezTo>
                <a:cubicBezTo>
                  <a:pt x="853185" y="2347673"/>
                  <a:pt x="829123" y="2655147"/>
                  <a:pt x="858533" y="2839631"/>
                </a:cubicBezTo>
                <a:cubicBezTo>
                  <a:pt x="887943" y="3024115"/>
                  <a:pt x="960133" y="3021441"/>
                  <a:pt x="906659" y="3304852"/>
                </a:cubicBezTo>
                <a:cubicBezTo>
                  <a:pt x="853185" y="3588262"/>
                  <a:pt x="655333" y="4168452"/>
                  <a:pt x="537691" y="4540094"/>
                </a:cubicBezTo>
                <a:cubicBezTo>
                  <a:pt x="420049" y="4911736"/>
                  <a:pt x="264974" y="5304768"/>
                  <a:pt x="200806" y="5534705"/>
                </a:cubicBezTo>
                <a:cubicBezTo>
                  <a:pt x="136638" y="5764642"/>
                  <a:pt x="144659" y="5842178"/>
                  <a:pt x="152680" y="5919715"/>
                </a:cubicBezTo>
              </a:path>
            </a:pathLst>
          </a:custGeom>
          <a:noFill/>
          <a:ln w="571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68" name="图片 67">
            <a:extLst>
              <a:ext uri="{FF2B5EF4-FFF2-40B4-BE49-F238E27FC236}">
                <a16:creationId xmlns:a16="http://schemas.microsoft.com/office/drawing/2014/main" id="{C2752404-2986-4668-80D1-56DDD5BA5265}"/>
              </a:ext>
            </a:extLst>
          </p:cNvPr>
          <p:cNvPicPr>
            <a:picLocks noChangeAspect="1"/>
          </p:cNvPicPr>
          <p:nvPr/>
        </p:nvPicPr>
        <p:blipFill>
          <a:blip r:embed="rId10">
            <a:extLst>
              <a:ext uri="{28A0092B-C50C-407E-A947-70E740481C1C}">
                <a14:useLocalDpi val="0"/>
              </a:ext>
            </a:extLst>
          </a:blip>
          <a:srcRect b="62575" l="79594" r="12635" t="13137"/>
          <a:stretch>
            <a:fillRect/>
          </a:stretch>
        </p:blipFill>
        <p:spPr>
          <a:xfrm flipV="1">
            <a:off x="11565261" y="687243"/>
            <a:ext cx="532955" cy="1665598"/>
          </a:xfrm>
          <a:prstGeom prst="rect">
            <a:avLst/>
          </a:prstGeom>
        </p:spPr>
      </p:pic>
      <p:pic>
        <p:nvPicPr>
          <p:cNvPr id="70" name="图片 69">
            <a:extLst>
              <a:ext uri="{FF2B5EF4-FFF2-40B4-BE49-F238E27FC236}">
                <a16:creationId xmlns:a16="http://schemas.microsoft.com/office/drawing/2014/main" id="{C9C148DC-CCE8-4E9F-A5BE-289429D7B849}"/>
              </a:ext>
            </a:extLst>
          </p:cNvPr>
          <p:cNvPicPr>
            <a:picLocks noChangeAspect="1"/>
          </p:cNvPicPr>
          <p:nvPr/>
        </p:nvPicPr>
        <p:blipFill>
          <a:blip r:embed="rId11">
            <a:extLst>
              <a:ext uri="{28A0092B-C50C-407E-A947-70E740481C1C}">
                <a14:useLocalDpi val="0"/>
              </a:ext>
            </a:extLst>
          </a:blip>
          <a:stretch>
            <a:fillRect/>
          </a:stretch>
        </p:blipFill>
        <p:spPr>
          <a:xfrm>
            <a:off x="9953429" y="3386055"/>
            <a:ext cx="2831016" cy="2021828"/>
          </a:xfrm>
          <a:prstGeom prst="rect">
            <a:avLst/>
          </a:prstGeom>
        </p:spPr>
      </p:pic>
      <p:pic>
        <p:nvPicPr>
          <p:cNvPr id="71" name="图片 70">
            <a:extLst>
              <a:ext uri="{FF2B5EF4-FFF2-40B4-BE49-F238E27FC236}">
                <a16:creationId xmlns:a16="http://schemas.microsoft.com/office/drawing/2014/main" id="{5C46665C-4F22-4990-8929-2A9D55AB590D}"/>
              </a:ext>
            </a:extLst>
          </p:cNvPr>
          <p:cNvPicPr>
            <a:picLocks noChangeAspect="1"/>
          </p:cNvPicPr>
          <p:nvPr/>
        </p:nvPicPr>
        <p:blipFill>
          <a:blip r:embed="rId12">
            <a:extLst>
              <a:ext uri="{28A0092B-C50C-407E-A947-70E740481C1C}">
                <a14:useLocalDpi val="0"/>
              </a:ext>
            </a:extLst>
          </a:blip>
          <a:stretch>
            <a:fillRect/>
          </a:stretch>
        </p:blipFill>
        <p:spPr>
          <a:xfrm>
            <a:off x="7114681" y="3390939"/>
            <a:ext cx="1699134" cy="1213471"/>
          </a:xfrm>
          <a:prstGeom prst="rect">
            <a:avLst/>
          </a:prstGeom>
        </p:spPr>
      </p:pic>
      <p:sp>
        <p:nvSpPr>
          <p:cNvPr id="73" name="任意多边形: 形状 72">
            <a:extLst>
              <a:ext uri="{FF2B5EF4-FFF2-40B4-BE49-F238E27FC236}">
                <a16:creationId xmlns:a16="http://schemas.microsoft.com/office/drawing/2014/main" id="{A6CA2368-4E1B-494A-8116-A998C5C7A9C7}"/>
              </a:ext>
            </a:extLst>
          </p:cNvPr>
          <p:cNvSpPr/>
          <p:nvPr/>
        </p:nvSpPr>
        <p:spPr>
          <a:xfrm>
            <a:off x="-64169" y="-77713"/>
            <a:ext cx="6160169" cy="2834469"/>
          </a:xfrm>
          <a:custGeom>
            <a:gdLst>
              <a:gd fmla="*/ 6160169 w 6160169" name="connsiteX0"/>
              <a:gd fmla="*/ 0 h 2834469" name="connsiteY0"/>
              <a:gd fmla="*/ 4235116 w 6160169" name="connsiteX1"/>
              <a:gd fmla="*/ 1427747 h 2834469" name="connsiteY1"/>
              <a:gd fmla="*/ 2470484 w 6160169" name="connsiteX2"/>
              <a:gd fmla="*/ 1507958 h 2834469" name="connsiteY2"/>
              <a:gd fmla="*/ 1828800 w 6160169" name="connsiteX3"/>
              <a:gd fmla="*/ 2727158 h 2834469" name="connsiteY3"/>
              <a:gd fmla="*/ 0 w 6160169" name="connsiteX4"/>
              <a:gd fmla="*/ 2695074 h 2834469"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834469" w="6160169">
                <a:moveTo>
                  <a:pt x="6160169" y="0"/>
                </a:moveTo>
                <a:cubicBezTo>
                  <a:pt x="5505116" y="588210"/>
                  <a:pt x="4850064" y="1176421"/>
                  <a:pt x="4235116" y="1427747"/>
                </a:cubicBezTo>
                <a:cubicBezTo>
                  <a:pt x="3620168" y="1679073"/>
                  <a:pt x="2871537" y="1291390"/>
                  <a:pt x="2470484" y="1507958"/>
                </a:cubicBezTo>
                <a:cubicBezTo>
                  <a:pt x="2069431" y="1724526"/>
                  <a:pt x="2240547" y="2529305"/>
                  <a:pt x="1828800" y="2727158"/>
                </a:cubicBezTo>
                <a:cubicBezTo>
                  <a:pt x="1417053" y="2925011"/>
                  <a:pt x="708526" y="2810042"/>
                  <a:pt x="0" y="2695074"/>
                </a:cubicBezTo>
              </a:path>
            </a:pathLst>
          </a:custGeom>
          <a:noFill/>
          <a:ln w="381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custDataLst>
      <p:tags r:id="rId13"/>
    </p:custDataLst>
    <p:extLst>
      <p:ext uri="{BB962C8B-B14F-4D97-AF65-F5344CB8AC3E}">
        <p14:creationId val="3609814370"/>
      </p:ext>
    </p:extLst>
  </p:cSld>
  <p:clrMapOvr>
    <a:masterClrMapping/>
  </p:clrMapOvr>
  <mc:AlternateContent>
    <mc:Choice Requires="p15">
      <p:transition advClick="0" p14:dur="1250" spd="slow">
        <p15:prstTrans prst="peelOff"/>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21">
                                  <p:stCondLst>
                                    <p:cond delay="0"/>
                                  </p:stCondLst>
                                  <p:childTnLst>
                                    <p:set>
                                      <p:cBhvr>
                                        <p:cTn dur="1" fill="hold" id="6">
                                          <p:stCondLst>
                                            <p:cond delay="0"/>
                                          </p:stCondLst>
                                        </p:cTn>
                                        <p:tgtEl>
                                          <p:spTgt spid="19"/>
                                        </p:tgtEl>
                                        <p:attrNameLst>
                                          <p:attrName>style.visibility</p:attrName>
                                        </p:attrNameLst>
                                      </p:cBhvr>
                                      <p:to>
                                        <p:strVal val="visible"/>
                                      </p:to>
                                    </p:set>
                                    <p:animEffect filter="barn(inVertical)" transition="in">
                                      <p:cBhvr>
                                        <p:cTn dur="500" id="7"/>
                                        <p:tgtEl>
                                          <p:spTgt spid="19"/>
                                        </p:tgtEl>
                                      </p:cBhvr>
                                    </p:animEffect>
                                  </p:childTnLst>
                                </p:cTn>
                              </p:par>
                            </p:childTnLst>
                          </p:cTn>
                        </p:par>
                        <p:par>
                          <p:cTn fill="hold" id="8" nodeType="afterGroup">
                            <p:stCondLst>
                              <p:cond delay="500"/>
                            </p:stCondLst>
                            <p:childTnLst>
                              <p:par>
                                <p:cTn fill="hold" grpId="0" id="9" nodeType="afterEffect" presetClass="entr" presetID="0" presetSubtype="0">
                                  <p:stCondLst>
                                    <p:cond delay="0"/>
                                  </p:stCondLst>
                                  <p:iterate type="lt">
                                    <p:tmPct val="10000"/>
                                  </p:iterate>
                                  <p:childTnLst>
                                    <p:set>
                                      <p:cBhvr>
                                        <p:cTn dur="1" fill="hold" id="10">
                                          <p:stCondLst>
                                            <p:cond delay="0"/>
                                          </p:stCondLst>
                                        </p:cTn>
                                        <p:tgtEl>
                                          <p:spTgt spid="8"/>
                                        </p:tgtEl>
                                        <p:attrNameLst>
                                          <p:attrName>style.visibility</p:attrName>
                                        </p:attrNameLst>
                                      </p:cBhvr>
                                      <p:to>
                                        <p:strVal val="visible"/>
                                      </p:to>
                                    </p:set>
                                    <p:anim calcmode="lin" to="" valueType="num">
                                      <p:cBhvr>
                                        <p:cTn dur="700" fill="hold" id="11">
                                          <p:stCondLst>
                                            <p:cond delay="0"/>
                                          </p:stCondLst>
                                        </p:cTn>
                                        <p:tgtEl>
                                          <p:spTgt spid="8"/>
                                        </p:tgtEl>
                                        <p:attrNameLst>
                                          <p:attrName>ppt_y</p:attrName>
                                        </p:attrNameLst>
                                      </p:cBhvr>
                                      <p:tavLst>
                                        <p:tav fmla="#ppt_y+#ppt_h/2*((1.5-1.5*$)^3-(1.5-1.5*$)^2)*8/9" tm="0">
                                          <p:val>
                                            <p:strVal val="0"/>
                                          </p:val>
                                        </p:tav>
                                        <p:tav tm="100000">
                                          <p:val>
                                            <p:strVal val="1"/>
                                          </p:val>
                                        </p:tav>
                                      </p:tavLst>
                                    </p:anim>
                                    <p:anim calcmode="lin" to="" valueType="num">
                                      <p:cBhvr>
                                        <p:cTn dur="700" fill="hold" id="12">
                                          <p:stCondLst>
                                            <p:cond delay="0"/>
                                          </p:stCondLst>
                                        </p:cTn>
                                        <p:tgtEl>
                                          <p:spTgt spid="8"/>
                                        </p:tgtEl>
                                        <p:attrNameLst>
                                          <p:attrName>ppt_h</p:attrName>
                                        </p:attrNameLst>
                                      </p:cBhvr>
                                      <p:tavLst>
                                        <p:tav fmla="#ppt_h-#ppt_h*((1.5-1.5*$)^3-(1.5-1.5*$)^2)" tm="0">
                                          <p:val>
                                            <p:strVal val="0"/>
                                          </p:val>
                                        </p:tav>
                                        <p:tav tm="100000">
                                          <p:val>
                                            <p:strVal val="1"/>
                                          </p:val>
                                        </p:tav>
                                      </p:tavLst>
                                    </p:anim>
                                    <p:animEffect filter="fade">
                                      <p:cBhvr>
                                        <p:cTn dur="700" id="13">
                                          <p:stCondLst>
                                            <p:cond delay="0"/>
                                          </p:stCondLst>
                                        </p:cTn>
                                        <p:tgtEl>
                                          <p:spTgt spid="8"/>
                                        </p:tgtEl>
                                      </p:cBhvr>
                                    </p:animEffect>
                                  </p:childTnLst>
                                </p:cTn>
                              </p:par>
                            </p:childTnLst>
                          </p:cTn>
                        </p:par>
                        <p:par>
                          <p:cTn fill="hold" id="14" nodeType="afterGroup">
                            <p:stCondLst>
                              <p:cond delay="1200"/>
                            </p:stCondLst>
                            <p:childTnLst>
                              <p:par>
                                <p:cTn fill="hold" grpId="0" id="15" nodeType="afterEffect" presetClass="entr" presetID="42" presetSubtype="0">
                                  <p:stCondLst>
                                    <p:cond delay="0"/>
                                  </p:stCondLst>
                                  <p:childTnLst>
                                    <p:set>
                                      <p:cBhvr>
                                        <p:cTn dur="1" fill="hold" id="16">
                                          <p:stCondLst>
                                            <p:cond delay="0"/>
                                          </p:stCondLst>
                                        </p:cTn>
                                        <p:tgtEl>
                                          <p:spTgt spid="21"/>
                                        </p:tgtEl>
                                        <p:attrNameLst>
                                          <p:attrName>style.visibility</p:attrName>
                                        </p:attrNameLst>
                                      </p:cBhvr>
                                      <p:to>
                                        <p:strVal val="visible"/>
                                      </p:to>
                                    </p:set>
                                    <p:animEffect filter="fade" transition="in">
                                      <p:cBhvr>
                                        <p:cTn dur="1000" id="17"/>
                                        <p:tgtEl>
                                          <p:spTgt spid="21"/>
                                        </p:tgtEl>
                                      </p:cBhvr>
                                    </p:animEffect>
                                    <p:anim calcmode="lin" valueType="num">
                                      <p:cBhvr>
                                        <p:cTn dur="1000" fill="hold" id="18"/>
                                        <p:tgtEl>
                                          <p:spTgt spid="21"/>
                                        </p:tgtEl>
                                        <p:attrNameLst>
                                          <p:attrName>ppt_x</p:attrName>
                                        </p:attrNameLst>
                                      </p:cBhvr>
                                      <p:tavLst>
                                        <p:tav tm="0">
                                          <p:val>
                                            <p:strVal val="#ppt_x"/>
                                          </p:val>
                                        </p:tav>
                                        <p:tav tm="100000">
                                          <p:val>
                                            <p:strVal val="#ppt_x"/>
                                          </p:val>
                                        </p:tav>
                                      </p:tavLst>
                                    </p:anim>
                                    <p:anim calcmode="lin" valueType="num">
                                      <p:cBhvr>
                                        <p:cTn dur="1000" fill="hold" id="19"/>
                                        <p:tgtEl>
                                          <p:spTgt spid="21"/>
                                        </p:tgtEl>
                                        <p:attrNameLst>
                                          <p:attrName>ppt_y</p:attrName>
                                        </p:attrNameLst>
                                      </p:cBhvr>
                                      <p:tavLst>
                                        <p:tav tm="0">
                                          <p:val>
                                            <p:strVal val="#ppt_y+.1"/>
                                          </p:val>
                                        </p:tav>
                                        <p:tav tm="100000">
                                          <p:val>
                                            <p:strVal val="#ppt_y"/>
                                          </p:val>
                                        </p:tav>
                                      </p:tavLst>
                                    </p:anim>
                                  </p:childTnLst>
                                </p:cTn>
                              </p:par>
                              <p:par>
                                <p:cTn fill="hold" grpId="0" id="20" nodeType="withEffect" presetClass="entr" presetID="47" presetSubtype="0">
                                  <p:stCondLst>
                                    <p:cond delay="0"/>
                                  </p:stCondLst>
                                  <p:childTnLst>
                                    <p:set>
                                      <p:cBhvr>
                                        <p:cTn dur="1" fill="hold" id="21">
                                          <p:stCondLst>
                                            <p:cond delay="0"/>
                                          </p:stCondLst>
                                        </p:cTn>
                                        <p:tgtEl>
                                          <p:spTgt spid="20"/>
                                        </p:tgtEl>
                                        <p:attrNameLst>
                                          <p:attrName>style.visibility</p:attrName>
                                        </p:attrNameLst>
                                      </p:cBhvr>
                                      <p:to>
                                        <p:strVal val="visible"/>
                                      </p:to>
                                    </p:set>
                                    <p:animEffect filter="fade" transition="in">
                                      <p:cBhvr>
                                        <p:cTn dur="1000" id="22"/>
                                        <p:tgtEl>
                                          <p:spTgt spid="20"/>
                                        </p:tgtEl>
                                      </p:cBhvr>
                                    </p:animEffect>
                                    <p:anim calcmode="lin" valueType="num">
                                      <p:cBhvr>
                                        <p:cTn dur="1000" fill="hold" id="23"/>
                                        <p:tgtEl>
                                          <p:spTgt spid="20"/>
                                        </p:tgtEl>
                                        <p:attrNameLst>
                                          <p:attrName>ppt_x</p:attrName>
                                        </p:attrNameLst>
                                      </p:cBhvr>
                                      <p:tavLst>
                                        <p:tav tm="0">
                                          <p:val>
                                            <p:strVal val="#ppt_x"/>
                                          </p:val>
                                        </p:tav>
                                        <p:tav tm="100000">
                                          <p:val>
                                            <p:strVal val="#ppt_x"/>
                                          </p:val>
                                        </p:tav>
                                      </p:tavLst>
                                    </p:anim>
                                    <p:anim calcmode="lin" valueType="num">
                                      <p:cBhvr>
                                        <p:cTn dur="1000" fill="hold" id="24"/>
                                        <p:tgtEl>
                                          <p:spTgt spid="20"/>
                                        </p:tgtEl>
                                        <p:attrNameLst>
                                          <p:attrName>ppt_y</p:attrName>
                                        </p:attrNameLst>
                                      </p:cBhvr>
                                      <p:tavLst>
                                        <p:tav tm="0">
                                          <p:val>
                                            <p:strVal val="#ppt_y-.1"/>
                                          </p:val>
                                        </p:tav>
                                        <p:tav tm="100000">
                                          <p:val>
                                            <p:strVal val="#ppt_y"/>
                                          </p:val>
                                        </p:tav>
                                      </p:tavLst>
                                    </p:anim>
                                  </p:childTnLst>
                                </p:cTn>
                              </p:par>
                            </p:childTnLst>
                          </p:cTn>
                        </p:par>
                        <p:par>
                          <p:cTn fill="hold" id="25" nodeType="afterGroup">
                            <p:stCondLst>
                              <p:cond delay="2200"/>
                            </p:stCondLst>
                            <p:childTnLst>
                              <p:par>
                                <p:cTn fill="hold" grpId="0" id="26" nodeType="afterEffect" presetClass="entr" presetID="22" presetSubtype="4">
                                  <p:stCondLst>
                                    <p:cond delay="0"/>
                                  </p:stCondLst>
                                  <p:childTnLst>
                                    <p:set>
                                      <p:cBhvr>
                                        <p:cTn dur="1" fill="hold" id="27">
                                          <p:stCondLst>
                                            <p:cond delay="0"/>
                                          </p:stCondLst>
                                        </p:cTn>
                                        <p:tgtEl>
                                          <p:spTgt spid="73"/>
                                        </p:tgtEl>
                                        <p:attrNameLst>
                                          <p:attrName>style.visibility</p:attrName>
                                        </p:attrNameLst>
                                      </p:cBhvr>
                                      <p:to>
                                        <p:strVal val="visible"/>
                                      </p:to>
                                    </p:set>
                                    <p:animEffect filter="wipe(down)" transition="in">
                                      <p:cBhvr>
                                        <p:cTn dur="500" id="28"/>
                                        <p:tgtEl>
                                          <p:spTgt spid="73"/>
                                        </p:tgtEl>
                                      </p:cBhvr>
                                    </p:animEffect>
                                  </p:childTnLst>
                                </p:cTn>
                              </p:par>
                            </p:childTnLst>
                          </p:cTn>
                        </p:par>
                        <p:par>
                          <p:cTn fill="hold" id="29" nodeType="afterGroup">
                            <p:stCondLst>
                              <p:cond delay="2700"/>
                            </p:stCondLst>
                            <p:childTnLst>
                              <p:par>
                                <p:cTn fill="hold" id="30" nodeType="afterEffect" presetClass="entr" presetID="0" presetSubtype="0">
                                  <p:stCondLst>
                                    <p:cond delay="0"/>
                                  </p:stCondLst>
                                  <p:childTnLst>
                                    <p:set>
                                      <p:cBhvr>
                                        <p:cTn dur="1" fill="hold" id="31">
                                          <p:stCondLst>
                                            <p:cond delay="0"/>
                                          </p:stCondLst>
                                        </p:cTn>
                                        <p:tgtEl>
                                          <p:spTgt spid="23"/>
                                        </p:tgtEl>
                                        <p:attrNameLst>
                                          <p:attrName>style.visibility</p:attrName>
                                        </p:attrNameLst>
                                      </p:cBhvr>
                                      <p:to>
                                        <p:strVal val="visible"/>
                                      </p:to>
                                    </p:set>
                                    <p:anim calcmode="lin" to="" valueType="num">
                                      <p:cBhvr>
                                        <p:cTn dur="700" fill="hold" id="32">
                                          <p:stCondLst>
                                            <p:cond delay="0"/>
                                          </p:stCondLst>
                                        </p:cTn>
                                        <p:tgtEl>
                                          <p:spTgt spid="23"/>
                                        </p:tgtEl>
                                        <p:attrNameLst>
                                          <p:attrName>ppt_y</p:attrName>
                                        </p:attrNameLst>
                                      </p:cBhvr>
                                      <p:tavLst>
                                        <p:tav fmla="#ppt_y+#ppt_h/2*((1.5-1.5*$)^3-(1.5-1.5*$)^2)*8/9" tm="0">
                                          <p:val>
                                            <p:strVal val="0"/>
                                          </p:val>
                                        </p:tav>
                                        <p:tav tm="100000">
                                          <p:val>
                                            <p:strVal val="1"/>
                                          </p:val>
                                        </p:tav>
                                      </p:tavLst>
                                    </p:anim>
                                    <p:anim calcmode="lin" to="" valueType="num">
                                      <p:cBhvr>
                                        <p:cTn dur="700" fill="hold" id="33">
                                          <p:stCondLst>
                                            <p:cond delay="0"/>
                                          </p:stCondLst>
                                        </p:cTn>
                                        <p:tgtEl>
                                          <p:spTgt spid="23"/>
                                        </p:tgtEl>
                                        <p:attrNameLst>
                                          <p:attrName>ppt_h</p:attrName>
                                        </p:attrNameLst>
                                      </p:cBhvr>
                                      <p:tavLst>
                                        <p:tav fmla="#ppt_h-#ppt_h*((1.5-1.5*$)^3-(1.5-1.5*$)^2)" tm="0">
                                          <p:val>
                                            <p:strVal val="0"/>
                                          </p:val>
                                        </p:tav>
                                        <p:tav tm="100000">
                                          <p:val>
                                            <p:strVal val="1"/>
                                          </p:val>
                                        </p:tav>
                                      </p:tavLst>
                                    </p:anim>
                                    <p:animEffect filter="fade">
                                      <p:cBhvr>
                                        <p:cTn dur="700" id="34">
                                          <p:stCondLst>
                                            <p:cond delay="0"/>
                                          </p:stCondLst>
                                        </p:cTn>
                                        <p:tgtEl>
                                          <p:spTgt spid="23"/>
                                        </p:tgtEl>
                                      </p:cBhvr>
                                    </p:animEffect>
                                  </p:childTnLst>
                                </p:cTn>
                              </p:par>
                            </p:childTnLst>
                          </p:cTn>
                        </p:par>
                        <p:par>
                          <p:cTn fill="hold" id="35" nodeType="afterGroup">
                            <p:stCondLst>
                              <p:cond delay="3400"/>
                            </p:stCondLst>
                            <p:childTnLst>
                              <p:par>
                                <p:cTn fill="hold" grpId="0" id="36" nodeType="afterEffect" presetClass="entr" presetID="22" presetSubtype="8">
                                  <p:stCondLst>
                                    <p:cond delay="0"/>
                                  </p:stCondLst>
                                  <p:childTnLst>
                                    <p:set>
                                      <p:cBhvr>
                                        <p:cTn dur="1" fill="hold" id="37">
                                          <p:stCondLst>
                                            <p:cond delay="0"/>
                                          </p:stCondLst>
                                        </p:cTn>
                                        <p:tgtEl>
                                          <p:spTgt spid="66"/>
                                        </p:tgtEl>
                                        <p:attrNameLst>
                                          <p:attrName>style.visibility</p:attrName>
                                        </p:attrNameLst>
                                      </p:cBhvr>
                                      <p:to>
                                        <p:strVal val="visible"/>
                                      </p:to>
                                    </p:set>
                                    <p:animEffect filter="wipe(left)" transition="in">
                                      <p:cBhvr>
                                        <p:cTn dur="500" id="38"/>
                                        <p:tgtEl>
                                          <p:spTgt spid="66"/>
                                        </p:tgtEl>
                                      </p:cBhvr>
                                    </p:animEffect>
                                  </p:childTnLst>
                                </p:cTn>
                              </p:par>
                            </p:childTnLst>
                          </p:cTn>
                        </p:par>
                        <p:par>
                          <p:cTn fill="hold" id="39" nodeType="afterGroup">
                            <p:stCondLst>
                              <p:cond delay="3900"/>
                            </p:stCondLst>
                            <p:childTnLst>
                              <p:par>
                                <p:cTn fill="hold" id="40" nodeType="afterEffect" presetClass="entr" presetID="42" presetSubtype="0">
                                  <p:stCondLst>
                                    <p:cond delay="0"/>
                                  </p:stCondLst>
                                  <p:childTnLst>
                                    <p:set>
                                      <p:cBhvr>
                                        <p:cTn dur="1" fill="hold" id="41">
                                          <p:stCondLst>
                                            <p:cond delay="0"/>
                                          </p:stCondLst>
                                        </p:cTn>
                                        <p:tgtEl>
                                          <p:spTgt spid="34"/>
                                        </p:tgtEl>
                                        <p:attrNameLst>
                                          <p:attrName>style.visibility</p:attrName>
                                        </p:attrNameLst>
                                      </p:cBhvr>
                                      <p:to>
                                        <p:strVal val="visible"/>
                                      </p:to>
                                    </p:set>
                                    <p:animEffect filter="fade" transition="in">
                                      <p:cBhvr>
                                        <p:cTn dur="1000" id="42"/>
                                        <p:tgtEl>
                                          <p:spTgt spid="34"/>
                                        </p:tgtEl>
                                      </p:cBhvr>
                                    </p:animEffect>
                                    <p:anim calcmode="lin" valueType="num">
                                      <p:cBhvr>
                                        <p:cTn dur="1000" fill="hold" id="43"/>
                                        <p:tgtEl>
                                          <p:spTgt spid="34"/>
                                        </p:tgtEl>
                                        <p:attrNameLst>
                                          <p:attrName>ppt_x</p:attrName>
                                        </p:attrNameLst>
                                      </p:cBhvr>
                                      <p:tavLst>
                                        <p:tav tm="0">
                                          <p:val>
                                            <p:strVal val="#ppt_x"/>
                                          </p:val>
                                        </p:tav>
                                        <p:tav tm="100000">
                                          <p:val>
                                            <p:strVal val="#ppt_x"/>
                                          </p:val>
                                        </p:tav>
                                      </p:tavLst>
                                    </p:anim>
                                    <p:anim calcmode="lin" valueType="num">
                                      <p:cBhvr>
                                        <p:cTn dur="1000" fill="hold" id="44"/>
                                        <p:tgtEl>
                                          <p:spTgt spid="34"/>
                                        </p:tgtEl>
                                        <p:attrNameLst>
                                          <p:attrName>ppt_y</p:attrName>
                                        </p:attrNameLst>
                                      </p:cBhvr>
                                      <p:tavLst>
                                        <p:tav tm="0">
                                          <p:val>
                                            <p:strVal val="#ppt_y+.1"/>
                                          </p:val>
                                        </p:tav>
                                        <p:tav tm="100000">
                                          <p:val>
                                            <p:strVal val="#ppt_y"/>
                                          </p:val>
                                        </p:tav>
                                      </p:tavLst>
                                    </p:anim>
                                  </p:childTnLst>
                                </p:cTn>
                              </p:par>
                            </p:childTnLst>
                          </p:cTn>
                        </p:par>
                        <p:par>
                          <p:cTn fill="hold" id="45" nodeType="afterGroup">
                            <p:stCondLst>
                              <p:cond delay="4900"/>
                            </p:stCondLst>
                            <p:childTnLst>
                              <p:par>
                                <p:cTn fill="hold" grpId="0" id="46" nodeType="afterEffect" presetClass="entr" presetID="22" presetSubtype="8">
                                  <p:stCondLst>
                                    <p:cond delay="0"/>
                                  </p:stCondLst>
                                  <p:childTnLst>
                                    <p:set>
                                      <p:cBhvr>
                                        <p:cTn dur="1" fill="hold" id="47">
                                          <p:stCondLst>
                                            <p:cond delay="0"/>
                                          </p:stCondLst>
                                        </p:cTn>
                                        <p:tgtEl>
                                          <p:spTgt spid="35"/>
                                        </p:tgtEl>
                                        <p:attrNameLst>
                                          <p:attrName>style.visibility</p:attrName>
                                        </p:attrNameLst>
                                      </p:cBhvr>
                                      <p:to>
                                        <p:strVal val="visible"/>
                                      </p:to>
                                    </p:set>
                                    <p:animEffect filter="wipe(left)" transition="in">
                                      <p:cBhvr>
                                        <p:cTn dur="500" id="48"/>
                                        <p:tgtEl>
                                          <p:spTgt spid="35"/>
                                        </p:tgtEl>
                                      </p:cBhvr>
                                    </p:animEffect>
                                  </p:childTnLst>
                                </p:cTn>
                              </p:par>
                            </p:childTnLst>
                          </p:cTn>
                        </p:par>
                        <p:par>
                          <p:cTn fill="hold" id="49" nodeType="afterGroup">
                            <p:stCondLst>
                              <p:cond delay="5400"/>
                            </p:stCondLst>
                            <p:childTnLst>
                              <p:par>
                                <p:cTn fill="hold" grpId="0" id="50" nodeType="afterEffect" presetClass="entr" presetID="0" presetSubtype="0">
                                  <p:stCondLst>
                                    <p:cond delay="0"/>
                                  </p:stCondLst>
                                  <p:iterate type="lt">
                                    <p:tmPct val="10000"/>
                                  </p:iterate>
                                  <p:childTnLst>
                                    <p:set>
                                      <p:cBhvr>
                                        <p:cTn dur="1" fill="hold" id="51">
                                          <p:stCondLst>
                                            <p:cond delay="0"/>
                                          </p:stCondLst>
                                        </p:cTn>
                                        <p:tgtEl>
                                          <p:spTgt spid="33"/>
                                        </p:tgtEl>
                                        <p:attrNameLst>
                                          <p:attrName>style.visibility</p:attrName>
                                        </p:attrNameLst>
                                      </p:cBhvr>
                                      <p:to>
                                        <p:strVal val="visible"/>
                                      </p:to>
                                    </p:set>
                                    <p:anim calcmode="lin" to="" valueType="num">
                                      <p:cBhvr>
                                        <p:cTn dur="700" fill="hold" id="52">
                                          <p:stCondLst>
                                            <p:cond delay="0"/>
                                          </p:stCondLst>
                                        </p:cTn>
                                        <p:tgtEl>
                                          <p:spTgt spid="33"/>
                                        </p:tgtEl>
                                        <p:attrNameLst>
                                          <p:attrName>ppt_y</p:attrName>
                                        </p:attrNameLst>
                                      </p:cBhvr>
                                      <p:tavLst>
                                        <p:tav fmla="#ppt_y-#ppt_h/2*((1.5-1.5*$)^3-(1.5-1.5*$)^2)*8/9" tm="0">
                                          <p:val>
                                            <p:strVal val="0"/>
                                          </p:val>
                                        </p:tav>
                                        <p:tav tm="100000">
                                          <p:val>
                                            <p:strVal val="1"/>
                                          </p:val>
                                        </p:tav>
                                      </p:tavLst>
                                    </p:anim>
                                    <p:anim calcmode="lin" to="" valueType="num">
                                      <p:cBhvr>
                                        <p:cTn dur="700" fill="hold" id="53">
                                          <p:stCondLst>
                                            <p:cond delay="0"/>
                                          </p:stCondLst>
                                        </p:cTn>
                                        <p:tgtEl>
                                          <p:spTgt spid="33"/>
                                        </p:tgtEl>
                                        <p:attrNameLst>
                                          <p:attrName>ppt_h</p:attrName>
                                        </p:attrNameLst>
                                      </p:cBhvr>
                                      <p:tavLst>
                                        <p:tav fmla="#ppt_h-#ppt_h*((1.5-1.5*$)^3-(1.5-1.5*$)^2)" tm="0">
                                          <p:val>
                                            <p:strVal val="0"/>
                                          </p:val>
                                        </p:tav>
                                        <p:tav tm="100000">
                                          <p:val>
                                            <p:strVal val="1"/>
                                          </p:val>
                                        </p:tav>
                                      </p:tavLst>
                                    </p:anim>
                                    <p:animEffect filter="fade">
                                      <p:cBhvr>
                                        <p:cTn dur="700" id="54">
                                          <p:stCondLst>
                                            <p:cond delay="0"/>
                                          </p:stCondLst>
                                        </p:cTn>
                                        <p:tgtEl>
                                          <p:spTgt spid="33"/>
                                        </p:tgtEl>
                                      </p:cBhvr>
                                    </p:animEffect>
                                  </p:childTnLst>
                                </p:cTn>
                              </p:par>
                            </p:childTnLst>
                          </p:cTn>
                        </p:par>
                        <p:par>
                          <p:cTn fill="hold" id="55" nodeType="afterGroup">
                            <p:stCondLst>
                              <p:cond delay="6100"/>
                            </p:stCondLst>
                            <p:childTnLst>
                              <p:par>
                                <p:cTn fill="hold" grpId="0" id="56" nodeType="afterEffect" presetClass="entr" presetID="0" presetSubtype="0">
                                  <p:stCondLst>
                                    <p:cond delay="0"/>
                                  </p:stCondLst>
                                  <p:iterate type="lt">
                                    <p:tmPct val="10000"/>
                                  </p:iterate>
                                  <p:childTnLst>
                                    <p:set>
                                      <p:cBhvr>
                                        <p:cTn dur="700" fill="hold" id="57">
                                          <p:stCondLst>
                                            <p:cond delay="0"/>
                                          </p:stCondLst>
                                        </p:cTn>
                                        <p:tgtEl>
                                          <p:spTgt spid="37"/>
                                        </p:tgtEl>
                                        <p:attrNameLst>
                                          <p:attrName>style.visibility</p:attrName>
                                        </p:attrNameLst>
                                      </p:cBhvr>
                                      <p:to>
                                        <p:strVal val="visible"/>
                                      </p:to>
                                    </p:set>
                                    <p:anim calcmode="lin" to="" valueType="num">
                                      <p:cBhvr>
                                        <p:cTn dur="700" fill="hold" id="58">
                                          <p:stCondLst>
                                            <p:cond delay="0"/>
                                          </p:stCondLst>
                                        </p:cTn>
                                        <p:tgtEl>
                                          <p:spTgt spid="37"/>
                                        </p:tgtEl>
                                        <p:attrNameLst>
                                          <p:attrName>ppt_x</p:attrName>
                                        </p:attrNameLst>
                                      </p:cBhvr>
                                      <p:tavLst>
                                        <p:tav fmla="#ppt_x+#ppt_w*1.2*((1.5-1.5*$)^3-(1.5-1.5*$)^2)" tm="0">
                                          <p:val>
                                            <p:strVal val="0"/>
                                          </p:val>
                                        </p:tav>
                                        <p:tav tm="100000">
                                          <p:val>
                                            <p:strVal val="1"/>
                                          </p:val>
                                        </p:tav>
                                      </p:tavLst>
                                    </p:anim>
                                    <p:anim calcmode="lin" to="" valueType="num">
                                      <p:cBhvr>
                                        <p:cTn dur="700" fill="hold" id="59">
                                          <p:stCondLst>
                                            <p:cond delay="0"/>
                                          </p:stCondLst>
                                        </p:cTn>
                                        <p:tgtEl>
                                          <p:spTgt spid="37"/>
                                        </p:tgtEl>
                                        <p:attrNameLst>
                                          <p:attrName>ppt_h</p:attrName>
                                        </p:attrNameLst>
                                      </p:cBhvr>
                                      <p:tavLst>
                                        <p:tav fmla="#ppt_h/2*($)^6" tm="0">
                                          <p:val>
                                            <p:strVal val="0"/>
                                          </p:val>
                                        </p:tav>
                                        <p:tav fmla="#ppt_h-#ppt_h/2*(2-$)^6" tm="50000">
                                          <p:val>
                                            <p:strVal val="1"/>
                                          </p:val>
                                        </p:tav>
                                        <p:tav tm="100000">
                                          <p:val>
                                            <p:strVal val="2"/>
                                          </p:val>
                                        </p:tav>
                                      </p:tavLst>
                                    </p:anim>
                                    <p:anim calcmode="lin" to="" valueType="num">
                                      <p:cBhvr>
                                        <p:cTn dur="700" fill="hold" id="60">
                                          <p:stCondLst>
                                            <p:cond delay="0"/>
                                          </p:stCondLst>
                                        </p:cTn>
                                        <p:tgtEl>
                                          <p:spTgt spid="37"/>
                                        </p:tgtEl>
                                        <p:attrNameLst>
                                          <p:attrName>ppt_w</p:attrName>
                                        </p:attrNameLst>
                                      </p:cBhvr>
                                      <p:tavLst>
                                        <p:tav fmla="#ppt_w/2*($)^6" tm="0">
                                          <p:val>
                                            <p:strVal val="0"/>
                                          </p:val>
                                        </p:tav>
                                        <p:tav fmla="#ppt_w-#ppt_w/2*(2-$)^6" tm="50000">
                                          <p:val>
                                            <p:strVal val="1"/>
                                          </p:val>
                                        </p:tav>
                                        <p:tav tm="100000">
                                          <p:val>
                                            <p:strVal val="2"/>
                                          </p:val>
                                        </p:tav>
                                      </p:tavLst>
                                    </p:anim>
                                  </p:childTnLst>
                                </p:cTn>
                              </p:par>
                            </p:childTnLst>
                          </p:cTn>
                        </p:par>
                        <p:par>
                          <p:cTn fill="hold" id="61" nodeType="afterGroup">
                            <p:stCondLst>
                              <p:cond delay="6800"/>
                            </p:stCondLst>
                            <p:childTnLst>
                              <p:par>
                                <p:cTn fill="hold" id="62" nodeType="afterEffect" presetClass="entr" presetID="10" presetSubtype="0">
                                  <p:stCondLst>
                                    <p:cond delay="0"/>
                                  </p:stCondLst>
                                  <p:childTnLst>
                                    <p:set>
                                      <p:cBhvr>
                                        <p:cTn dur="1" fill="hold" id="63">
                                          <p:stCondLst>
                                            <p:cond delay="0"/>
                                          </p:stCondLst>
                                        </p:cTn>
                                        <p:tgtEl>
                                          <p:spTgt spid="74"/>
                                        </p:tgtEl>
                                        <p:attrNameLst>
                                          <p:attrName>style.visibility</p:attrName>
                                        </p:attrNameLst>
                                      </p:cBhvr>
                                      <p:to>
                                        <p:strVal val="visible"/>
                                      </p:to>
                                    </p:set>
                                    <p:animEffect filter="fade" transition="in">
                                      <p:cBhvr>
                                        <p:cTn dur="500" id="64"/>
                                        <p:tgtEl>
                                          <p:spTgt spid="74"/>
                                        </p:tgtEl>
                                      </p:cBhvr>
                                    </p:animEffect>
                                  </p:childTnLst>
                                </p:cTn>
                              </p:par>
                            </p:childTnLst>
                          </p:cTn>
                        </p:par>
                        <p:par>
                          <p:cTn fill="hold" id="65" nodeType="afterGroup">
                            <p:stCondLst>
                              <p:cond delay="7300"/>
                            </p:stCondLst>
                            <p:childTnLst>
                              <p:par>
                                <p:cTn fill="hold" grpId="0" id="66" nodeType="afterEffect" presetClass="entr" presetID="22" presetSubtype="8">
                                  <p:stCondLst>
                                    <p:cond delay="0"/>
                                  </p:stCondLst>
                                  <p:childTnLst>
                                    <p:set>
                                      <p:cBhvr>
                                        <p:cTn dur="1" fill="hold" id="67">
                                          <p:stCondLst>
                                            <p:cond delay="0"/>
                                          </p:stCondLst>
                                        </p:cTn>
                                        <p:tgtEl>
                                          <p:spTgt spid="51"/>
                                        </p:tgtEl>
                                        <p:attrNameLst>
                                          <p:attrName>style.visibility</p:attrName>
                                        </p:attrNameLst>
                                      </p:cBhvr>
                                      <p:to>
                                        <p:strVal val="visible"/>
                                      </p:to>
                                    </p:set>
                                    <p:animEffect filter="wipe(left)" transition="in">
                                      <p:cBhvr>
                                        <p:cTn dur="500" id="68"/>
                                        <p:tgtEl>
                                          <p:spTgt spid="51"/>
                                        </p:tgtEl>
                                      </p:cBhvr>
                                    </p:animEffect>
                                  </p:childTnLst>
                                </p:cTn>
                              </p:par>
                            </p:childTnLst>
                          </p:cTn>
                        </p:par>
                        <p:par>
                          <p:cTn fill="hold" id="69" nodeType="afterGroup">
                            <p:stCondLst>
                              <p:cond delay="7800"/>
                            </p:stCondLst>
                            <p:childTnLst>
                              <p:par>
                                <p:cTn fill="hold" grpId="0" id="70" nodeType="afterEffect" presetClass="entr" presetID="0" presetSubtype="0">
                                  <p:stCondLst>
                                    <p:cond delay="0"/>
                                  </p:stCondLst>
                                  <p:iterate type="lt">
                                    <p:tmPct val="10000"/>
                                  </p:iterate>
                                  <p:childTnLst>
                                    <p:set>
                                      <p:cBhvr>
                                        <p:cTn dur="700" fill="hold" id="71">
                                          <p:stCondLst>
                                            <p:cond delay="0"/>
                                          </p:stCondLst>
                                        </p:cTn>
                                        <p:tgtEl>
                                          <p:spTgt spid="55"/>
                                        </p:tgtEl>
                                        <p:attrNameLst>
                                          <p:attrName>style.visibility</p:attrName>
                                        </p:attrNameLst>
                                      </p:cBhvr>
                                      <p:to>
                                        <p:strVal val="visible"/>
                                      </p:to>
                                    </p:set>
                                    <p:anim calcmode="lin" to="" valueType="num">
                                      <p:cBhvr>
                                        <p:cTn dur="700" fill="hold" id="72">
                                          <p:stCondLst>
                                            <p:cond delay="0"/>
                                          </p:stCondLst>
                                        </p:cTn>
                                        <p:tgtEl>
                                          <p:spTgt spid="55"/>
                                        </p:tgtEl>
                                        <p:attrNameLst>
                                          <p:attrName>transform.rotation_z</p:attrName>
                                        </p:attrNameLst>
                                      </p:cBhvr>
                                      <p:tavLst>
                                        <p:tav fmla="#ppt_r+(-45)*((1.5-1.5*$)^2-(1.5-1.5*$)^3)" tm="0">
                                          <p:val>
                                            <p:strVal val="0"/>
                                          </p:val>
                                        </p:tav>
                                        <p:tav tm="100000">
                                          <p:val>
                                            <p:strVal val="1"/>
                                          </p:val>
                                        </p:tav>
                                      </p:tavLst>
                                    </p:anim>
                                    <p:animEffect filter="fade">
                                      <p:cBhvr>
                                        <p:cTn dur="700" id="73">
                                          <p:stCondLst>
                                            <p:cond delay="0"/>
                                          </p:stCondLst>
                                        </p:cTn>
                                        <p:tgtEl>
                                          <p:spTgt spid="55"/>
                                        </p:tgtEl>
                                      </p:cBhvr>
                                    </p:animEffect>
                                    <p:anim calcmode="lin" to="" valueType="num">
                                      <p:cBhvr>
                                        <p:cTn dur="700" fill="hold" id="74">
                                          <p:stCondLst>
                                            <p:cond delay="0"/>
                                          </p:stCondLst>
                                        </p:cTn>
                                        <p:tgtEl>
                                          <p:spTgt spid="55"/>
                                        </p:tgtEl>
                                        <p:attrNameLst>
                                          <p:attrName>ppt_h</p:attrName>
                                        </p:attrNameLst>
                                      </p:cBhvr>
                                      <p:tavLst>
                                        <p:tav fmla="#ppt_h-#ppt_h*((1.5-1.5*$)^2-(1.5-1.5*$)^3)" tm="0">
                                          <p:val>
                                            <p:strVal val="0"/>
                                          </p:val>
                                        </p:tav>
                                        <p:tav tm="100000">
                                          <p:val>
                                            <p:strVal val="1"/>
                                          </p:val>
                                        </p:tav>
                                      </p:tavLst>
                                    </p:anim>
                                    <p:anim calcmode="lin" to="" valueType="num">
                                      <p:cBhvr>
                                        <p:cTn dur="700" fill="hold" id="75">
                                          <p:stCondLst>
                                            <p:cond delay="0"/>
                                          </p:stCondLst>
                                        </p:cTn>
                                        <p:tgtEl>
                                          <p:spTgt spid="55"/>
                                        </p:tgtEl>
                                        <p:attrNameLst>
                                          <p:attrName>ppt_w</p:attrName>
                                        </p:attrNameLst>
                                      </p:cBhvr>
                                      <p:tavLst>
                                        <p:tav fmla="#ppt_w-#ppt_w*((1.5-1.5*$)^2-(1.5-1.5*$)^3)" tm="0">
                                          <p:val>
                                            <p:strVal val="0"/>
                                          </p:val>
                                        </p:tav>
                                        <p:tav tm="100000">
                                          <p:val>
                                            <p:strVal val="1"/>
                                          </p:val>
                                        </p:tav>
                                      </p:tavLst>
                                    </p:anim>
                                  </p:childTnLst>
                                </p:cTn>
                              </p:par>
                            </p:childTnLst>
                          </p:cTn>
                        </p:par>
                        <p:par>
                          <p:cTn fill="hold" id="76" nodeType="afterGroup">
                            <p:stCondLst>
                              <p:cond delay="8500"/>
                            </p:stCondLst>
                            <p:childTnLst>
                              <p:par>
                                <p:cTn fill="hold" id="77" nodeType="afterEffect" presetClass="entr" presetID="10" presetSubtype="0">
                                  <p:stCondLst>
                                    <p:cond delay="0"/>
                                  </p:stCondLst>
                                  <p:childTnLst>
                                    <p:set>
                                      <p:cBhvr>
                                        <p:cTn dur="1" fill="hold" id="78">
                                          <p:stCondLst>
                                            <p:cond delay="0"/>
                                          </p:stCondLst>
                                        </p:cTn>
                                        <p:tgtEl>
                                          <p:spTgt spid="56"/>
                                        </p:tgtEl>
                                        <p:attrNameLst>
                                          <p:attrName>style.visibility</p:attrName>
                                        </p:attrNameLst>
                                      </p:cBhvr>
                                      <p:to>
                                        <p:strVal val="visible"/>
                                      </p:to>
                                    </p:set>
                                    <p:animEffect filter="fade" transition="in">
                                      <p:cBhvr>
                                        <p:cTn dur="500" id="79"/>
                                        <p:tgtEl>
                                          <p:spTgt spid="56"/>
                                        </p:tgtEl>
                                      </p:cBhvr>
                                    </p:animEffect>
                                  </p:childTnLst>
                                </p:cTn>
                              </p:par>
                              <p:par>
                                <p:cTn fill="hold" id="80" nodeType="withEffect" presetClass="entr" presetID="10" presetSubtype="0">
                                  <p:stCondLst>
                                    <p:cond delay="0"/>
                                  </p:stCondLst>
                                  <p:childTnLst>
                                    <p:set>
                                      <p:cBhvr>
                                        <p:cTn dur="1" fill="hold" id="81">
                                          <p:stCondLst>
                                            <p:cond delay="0"/>
                                          </p:stCondLst>
                                        </p:cTn>
                                        <p:tgtEl>
                                          <p:spTgt spid="58"/>
                                        </p:tgtEl>
                                        <p:attrNameLst>
                                          <p:attrName>style.visibility</p:attrName>
                                        </p:attrNameLst>
                                      </p:cBhvr>
                                      <p:to>
                                        <p:strVal val="visible"/>
                                      </p:to>
                                    </p:set>
                                    <p:animEffect filter="fade" transition="in">
                                      <p:cBhvr>
                                        <p:cTn dur="500" id="82"/>
                                        <p:tgtEl>
                                          <p:spTgt spid="58"/>
                                        </p:tgtEl>
                                      </p:cBhvr>
                                    </p:animEffect>
                                  </p:childTnLst>
                                </p:cTn>
                              </p:par>
                              <p:par>
                                <p:cTn fill="hold" id="83" nodeType="withEffect" presetClass="entr" presetID="10" presetSubtype="0">
                                  <p:stCondLst>
                                    <p:cond delay="0"/>
                                  </p:stCondLst>
                                  <p:childTnLst>
                                    <p:set>
                                      <p:cBhvr>
                                        <p:cTn dur="1" fill="hold" id="84">
                                          <p:stCondLst>
                                            <p:cond delay="0"/>
                                          </p:stCondLst>
                                        </p:cTn>
                                        <p:tgtEl>
                                          <p:spTgt spid="60"/>
                                        </p:tgtEl>
                                        <p:attrNameLst>
                                          <p:attrName>style.visibility</p:attrName>
                                        </p:attrNameLst>
                                      </p:cBhvr>
                                      <p:to>
                                        <p:strVal val="visible"/>
                                      </p:to>
                                    </p:set>
                                    <p:animEffect filter="fade" transition="in">
                                      <p:cBhvr>
                                        <p:cTn dur="500" id="85"/>
                                        <p:tgtEl>
                                          <p:spTgt spid="60"/>
                                        </p:tgtEl>
                                      </p:cBhvr>
                                    </p:animEffect>
                                  </p:childTnLst>
                                </p:cTn>
                              </p:par>
                              <p:par>
                                <p:cTn fill="hold" id="86" nodeType="withEffect" presetClass="entr" presetID="10" presetSubtype="0">
                                  <p:stCondLst>
                                    <p:cond delay="0"/>
                                  </p:stCondLst>
                                  <p:childTnLst>
                                    <p:set>
                                      <p:cBhvr>
                                        <p:cTn dur="1" fill="hold" id="87">
                                          <p:stCondLst>
                                            <p:cond delay="0"/>
                                          </p:stCondLst>
                                        </p:cTn>
                                        <p:tgtEl>
                                          <p:spTgt spid="61"/>
                                        </p:tgtEl>
                                        <p:attrNameLst>
                                          <p:attrName>style.visibility</p:attrName>
                                        </p:attrNameLst>
                                      </p:cBhvr>
                                      <p:to>
                                        <p:strVal val="visible"/>
                                      </p:to>
                                    </p:set>
                                    <p:animEffect filter="fade" transition="in">
                                      <p:cBhvr>
                                        <p:cTn dur="500" id="88"/>
                                        <p:tgtEl>
                                          <p:spTgt spid="61"/>
                                        </p:tgtEl>
                                      </p:cBhvr>
                                    </p:animEffect>
                                  </p:childTnLst>
                                </p:cTn>
                              </p:par>
                              <p:par>
                                <p:cTn fill="hold" id="89" nodeType="withEffect" presetClass="entr" presetID="10" presetSubtype="0">
                                  <p:stCondLst>
                                    <p:cond delay="0"/>
                                  </p:stCondLst>
                                  <p:childTnLst>
                                    <p:set>
                                      <p:cBhvr>
                                        <p:cTn dur="1" fill="hold" id="90">
                                          <p:stCondLst>
                                            <p:cond delay="0"/>
                                          </p:stCondLst>
                                        </p:cTn>
                                        <p:tgtEl>
                                          <p:spTgt spid="57"/>
                                        </p:tgtEl>
                                        <p:attrNameLst>
                                          <p:attrName>style.visibility</p:attrName>
                                        </p:attrNameLst>
                                      </p:cBhvr>
                                      <p:to>
                                        <p:strVal val="visible"/>
                                      </p:to>
                                    </p:set>
                                    <p:animEffect filter="fade" transition="in">
                                      <p:cBhvr>
                                        <p:cTn dur="500" id="91"/>
                                        <p:tgtEl>
                                          <p:spTgt spid="57"/>
                                        </p:tgtEl>
                                      </p:cBhvr>
                                    </p:animEffect>
                                  </p:childTnLst>
                                </p:cTn>
                              </p:par>
                              <p:par>
                                <p:cTn fill="hold" id="92" nodeType="withEffect" presetClass="entr" presetID="10" presetSubtype="0">
                                  <p:stCondLst>
                                    <p:cond delay="0"/>
                                  </p:stCondLst>
                                  <p:childTnLst>
                                    <p:set>
                                      <p:cBhvr>
                                        <p:cTn dur="1" fill="hold" id="93">
                                          <p:stCondLst>
                                            <p:cond delay="0"/>
                                          </p:stCondLst>
                                        </p:cTn>
                                        <p:tgtEl>
                                          <p:spTgt spid="59"/>
                                        </p:tgtEl>
                                        <p:attrNameLst>
                                          <p:attrName>style.visibility</p:attrName>
                                        </p:attrNameLst>
                                      </p:cBhvr>
                                      <p:to>
                                        <p:strVal val="visible"/>
                                      </p:to>
                                    </p:set>
                                    <p:animEffect filter="fade" transition="in">
                                      <p:cBhvr>
                                        <p:cTn dur="500" id="94"/>
                                        <p:tgtEl>
                                          <p:spTgt spid="59"/>
                                        </p:tgtEl>
                                      </p:cBhvr>
                                    </p:animEffect>
                                  </p:childTnLst>
                                </p:cTn>
                              </p:par>
                            </p:childTnLst>
                          </p:cTn>
                        </p:par>
                        <p:par>
                          <p:cTn fill="hold" id="95" nodeType="afterGroup">
                            <p:stCondLst>
                              <p:cond delay="9000"/>
                            </p:stCondLst>
                            <p:childTnLst>
                              <p:par>
                                <p:cTn fill="hold" id="96" nodeType="afterEffect" presetClass="entr" presetID="42" presetSubtype="0">
                                  <p:stCondLst>
                                    <p:cond delay="0"/>
                                  </p:stCondLst>
                                  <p:childTnLst>
                                    <p:set>
                                      <p:cBhvr>
                                        <p:cTn dur="1" fill="hold" id="97">
                                          <p:stCondLst>
                                            <p:cond delay="0"/>
                                          </p:stCondLst>
                                        </p:cTn>
                                        <p:tgtEl>
                                          <p:spTgt spid="64"/>
                                        </p:tgtEl>
                                        <p:attrNameLst>
                                          <p:attrName>style.visibility</p:attrName>
                                        </p:attrNameLst>
                                      </p:cBhvr>
                                      <p:to>
                                        <p:strVal val="visible"/>
                                      </p:to>
                                    </p:set>
                                    <p:animEffect filter="fade" transition="in">
                                      <p:cBhvr>
                                        <p:cTn dur="1000" id="98"/>
                                        <p:tgtEl>
                                          <p:spTgt spid="64"/>
                                        </p:tgtEl>
                                      </p:cBhvr>
                                    </p:animEffect>
                                    <p:anim calcmode="lin" valueType="num">
                                      <p:cBhvr>
                                        <p:cTn dur="1000" fill="hold" id="99"/>
                                        <p:tgtEl>
                                          <p:spTgt spid="64"/>
                                        </p:tgtEl>
                                        <p:attrNameLst>
                                          <p:attrName>ppt_x</p:attrName>
                                        </p:attrNameLst>
                                      </p:cBhvr>
                                      <p:tavLst>
                                        <p:tav tm="0">
                                          <p:val>
                                            <p:strVal val="#ppt_x"/>
                                          </p:val>
                                        </p:tav>
                                        <p:tav tm="100000">
                                          <p:val>
                                            <p:strVal val="#ppt_x"/>
                                          </p:val>
                                        </p:tav>
                                      </p:tavLst>
                                    </p:anim>
                                    <p:anim calcmode="lin" valueType="num">
                                      <p:cBhvr>
                                        <p:cTn dur="1000" fill="hold" id="100"/>
                                        <p:tgtEl>
                                          <p:spTgt spid="64"/>
                                        </p:tgtEl>
                                        <p:attrNameLst>
                                          <p:attrName>ppt_y</p:attrName>
                                        </p:attrNameLst>
                                      </p:cBhvr>
                                      <p:tavLst>
                                        <p:tav tm="0">
                                          <p:val>
                                            <p:strVal val="#ppt_y+.1"/>
                                          </p:val>
                                        </p:tav>
                                        <p:tav tm="100000">
                                          <p:val>
                                            <p:strVal val="#ppt_y"/>
                                          </p:val>
                                        </p:tav>
                                      </p:tavLst>
                                    </p:anim>
                                  </p:childTnLst>
                                </p:cTn>
                              </p:par>
                            </p:childTnLst>
                          </p:cTn>
                        </p:par>
                        <p:par>
                          <p:cTn fill="hold" id="101" nodeType="afterGroup">
                            <p:stCondLst>
                              <p:cond delay="10000"/>
                            </p:stCondLst>
                            <p:childTnLst>
                              <p:par>
                                <p:cTn fill="hold" id="102" nodeType="afterEffect" presetClass="entr" presetID="47" presetSubtype="0">
                                  <p:stCondLst>
                                    <p:cond delay="0"/>
                                  </p:stCondLst>
                                  <p:childTnLst>
                                    <p:set>
                                      <p:cBhvr>
                                        <p:cTn dur="1" fill="hold" id="103">
                                          <p:stCondLst>
                                            <p:cond delay="0"/>
                                          </p:stCondLst>
                                        </p:cTn>
                                        <p:tgtEl>
                                          <p:spTgt spid="68"/>
                                        </p:tgtEl>
                                        <p:attrNameLst>
                                          <p:attrName>style.visibility</p:attrName>
                                        </p:attrNameLst>
                                      </p:cBhvr>
                                      <p:to>
                                        <p:strVal val="visible"/>
                                      </p:to>
                                    </p:set>
                                    <p:animEffect filter="fade" transition="in">
                                      <p:cBhvr>
                                        <p:cTn dur="1000" id="104"/>
                                        <p:tgtEl>
                                          <p:spTgt spid="68"/>
                                        </p:tgtEl>
                                      </p:cBhvr>
                                    </p:animEffect>
                                    <p:anim calcmode="lin" valueType="num">
                                      <p:cBhvr>
                                        <p:cTn dur="1000" fill="hold" id="105"/>
                                        <p:tgtEl>
                                          <p:spTgt spid="68"/>
                                        </p:tgtEl>
                                        <p:attrNameLst>
                                          <p:attrName>ppt_x</p:attrName>
                                        </p:attrNameLst>
                                      </p:cBhvr>
                                      <p:tavLst>
                                        <p:tav tm="0">
                                          <p:val>
                                            <p:strVal val="#ppt_x"/>
                                          </p:val>
                                        </p:tav>
                                        <p:tav tm="100000">
                                          <p:val>
                                            <p:strVal val="#ppt_x"/>
                                          </p:val>
                                        </p:tav>
                                      </p:tavLst>
                                    </p:anim>
                                    <p:anim calcmode="lin" valueType="num">
                                      <p:cBhvr>
                                        <p:cTn dur="1000" fill="hold" id="106"/>
                                        <p:tgtEl>
                                          <p:spTgt spid="68"/>
                                        </p:tgtEl>
                                        <p:attrNameLst>
                                          <p:attrName>ppt_y</p:attrName>
                                        </p:attrNameLst>
                                      </p:cBhvr>
                                      <p:tavLst>
                                        <p:tav tm="0">
                                          <p:val>
                                            <p:strVal val="#ppt_y-.1"/>
                                          </p:val>
                                        </p:tav>
                                        <p:tav tm="100000">
                                          <p:val>
                                            <p:strVal val="#ppt_y"/>
                                          </p:val>
                                        </p:tav>
                                      </p:tavLst>
                                    </p:anim>
                                  </p:childTnLst>
                                </p:cTn>
                              </p:par>
                            </p:childTnLst>
                          </p:cTn>
                        </p:par>
                        <p:par>
                          <p:cTn fill="hold" id="107" nodeType="afterGroup">
                            <p:stCondLst>
                              <p:cond delay="11000"/>
                            </p:stCondLst>
                            <p:childTnLst>
                              <p:par>
                                <p:cTn fill="hold" id="108" nodeType="afterEffect" presetClass="entr" presetID="2" presetSubtype="3">
                                  <p:stCondLst>
                                    <p:cond delay="0"/>
                                  </p:stCondLst>
                                  <p:childTnLst>
                                    <p:set>
                                      <p:cBhvr>
                                        <p:cTn dur="1" fill="hold" id="109">
                                          <p:stCondLst>
                                            <p:cond delay="0"/>
                                          </p:stCondLst>
                                        </p:cTn>
                                        <p:tgtEl>
                                          <p:spTgt spid="70"/>
                                        </p:tgtEl>
                                        <p:attrNameLst>
                                          <p:attrName>style.visibility</p:attrName>
                                        </p:attrNameLst>
                                      </p:cBhvr>
                                      <p:to>
                                        <p:strVal val="visible"/>
                                      </p:to>
                                    </p:set>
                                    <p:anim calcmode="lin" valueType="num">
                                      <p:cBhvr additive="base">
                                        <p:cTn dur="500" fill="hold" id="110"/>
                                        <p:tgtEl>
                                          <p:spTgt spid="70"/>
                                        </p:tgtEl>
                                        <p:attrNameLst>
                                          <p:attrName>ppt_x</p:attrName>
                                        </p:attrNameLst>
                                      </p:cBhvr>
                                      <p:tavLst>
                                        <p:tav tm="0">
                                          <p:val>
                                            <p:strVal val="1+#ppt_w/2"/>
                                          </p:val>
                                        </p:tav>
                                        <p:tav tm="100000">
                                          <p:val>
                                            <p:strVal val="#ppt_x"/>
                                          </p:val>
                                        </p:tav>
                                      </p:tavLst>
                                    </p:anim>
                                    <p:anim calcmode="lin" valueType="num">
                                      <p:cBhvr additive="base">
                                        <p:cTn dur="500" fill="hold" id="111"/>
                                        <p:tgtEl>
                                          <p:spTgt spid="70"/>
                                        </p:tgtEl>
                                        <p:attrNameLst>
                                          <p:attrName>ppt_y</p:attrName>
                                        </p:attrNameLst>
                                      </p:cBhvr>
                                      <p:tavLst>
                                        <p:tav tm="0">
                                          <p:val>
                                            <p:strVal val="0-#ppt_h/2"/>
                                          </p:val>
                                        </p:tav>
                                        <p:tav tm="100000">
                                          <p:val>
                                            <p:strVal val="#ppt_y"/>
                                          </p:val>
                                        </p:tav>
                                      </p:tavLst>
                                    </p:anim>
                                  </p:childTnLst>
                                </p:cTn>
                              </p:par>
                              <p:par>
                                <p:cTn fill="hold" id="112" nodeType="withEffect" presetClass="entr" presetID="2" presetSubtype="3">
                                  <p:stCondLst>
                                    <p:cond delay="0"/>
                                  </p:stCondLst>
                                  <p:childTnLst>
                                    <p:set>
                                      <p:cBhvr>
                                        <p:cTn dur="1" fill="hold" id="113">
                                          <p:stCondLst>
                                            <p:cond delay="0"/>
                                          </p:stCondLst>
                                        </p:cTn>
                                        <p:tgtEl>
                                          <p:spTgt spid="71"/>
                                        </p:tgtEl>
                                        <p:attrNameLst>
                                          <p:attrName>style.visibility</p:attrName>
                                        </p:attrNameLst>
                                      </p:cBhvr>
                                      <p:to>
                                        <p:strVal val="visible"/>
                                      </p:to>
                                    </p:set>
                                    <p:anim calcmode="lin" valueType="num">
                                      <p:cBhvr additive="base">
                                        <p:cTn dur="500" fill="hold" id="114"/>
                                        <p:tgtEl>
                                          <p:spTgt spid="71"/>
                                        </p:tgtEl>
                                        <p:attrNameLst>
                                          <p:attrName>ppt_x</p:attrName>
                                        </p:attrNameLst>
                                      </p:cBhvr>
                                      <p:tavLst>
                                        <p:tav tm="0">
                                          <p:val>
                                            <p:strVal val="1+#ppt_w/2"/>
                                          </p:val>
                                        </p:tav>
                                        <p:tav tm="100000">
                                          <p:val>
                                            <p:strVal val="#ppt_x"/>
                                          </p:val>
                                        </p:tav>
                                      </p:tavLst>
                                    </p:anim>
                                    <p:anim calcmode="lin" valueType="num">
                                      <p:cBhvr additive="base">
                                        <p:cTn dur="500" fill="hold" id="115"/>
                                        <p:tgtEl>
                                          <p:spTgt spid="71"/>
                                        </p:tgtEl>
                                        <p:attrNameLst>
                                          <p:attrName>ppt_y</p:attrName>
                                        </p:attrNameLst>
                                      </p:cBhvr>
                                      <p:tavLst>
                                        <p:tav tm="0">
                                          <p:val>
                                            <p:strVal val="0-#ppt_h/2"/>
                                          </p:val>
                                        </p:tav>
                                        <p:tav tm="100000">
                                          <p:val>
                                            <p:strVal val="#ppt_y"/>
                                          </p:val>
                                        </p:tav>
                                      </p:tavLst>
                                    </p:anim>
                                  </p:childTnLst>
                                </p:cTn>
                              </p:par>
                            </p:childTnLst>
                          </p:cTn>
                        </p:par>
                        <p:par>
                          <p:cTn fill="hold" id="116" nodeType="afterGroup">
                            <p:stCondLst>
                              <p:cond delay="11500"/>
                            </p:stCondLst>
                            <p:childTnLst>
                              <p:par>
                                <p:cTn fill="hold" id="117" nodeType="afterEffect" presetClass="entr" presetID="22" presetSubtype="2">
                                  <p:stCondLst>
                                    <p:cond delay="0"/>
                                  </p:stCondLst>
                                  <p:childTnLst>
                                    <p:set>
                                      <p:cBhvr>
                                        <p:cTn dur="1" fill="hold" id="118">
                                          <p:stCondLst>
                                            <p:cond delay="0"/>
                                          </p:stCondLst>
                                        </p:cTn>
                                        <p:tgtEl>
                                          <p:spTgt spid="65"/>
                                        </p:tgtEl>
                                        <p:attrNameLst>
                                          <p:attrName>style.visibility</p:attrName>
                                        </p:attrNameLst>
                                      </p:cBhvr>
                                      <p:to>
                                        <p:strVal val="visible"/>
                                      </p:to>
                                    </p:set>
                                    <p:animEffect filter="wipe(right)" transition="in">
                                      <p:cBhvr>
                                        <p:cTn dur="500" id="119"/>
                                        <p:tgtEl>
                                          <p:spTgt spid="6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
      <p:bldP grpId="0" spid="21"/>
      <p:bldP grpId="0" spid="8"/>
      <p:bldP grpId="0" spid="20"/>
      <p:bldP grpId="0" spid="33"/>
      <p:bldP grpId="0" spid="35"/>
      <p:bldP grpId="0" spid="37"/>
      <p:bldP grpId="0" spid="51"/>
      <p:bldP grpId="0" spid="55"/>
      <p:bldP grpId="0" spid="66"/>
      <p:bldP grpId="0" spid="73"/>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a:extLst>
              <a:ext uri="{FF2B5EF4-FFF2-40B4-BE49-F238E27FC236}">
                <a16:creationId xmlns:a16="http://schemas.microsoft.com/office/drawing/2014/main" id="{DC0E5189-65E5-4B9B-85DD-E87D031416FE}"/>
              </a:ext>
            </a:extLst>
          </p:cNvPr>
          <p:cNvSpPr/>
          <p:nvPr/>
        </p:nvSpPr>
        <p:spPr>
          <a:xfrm>
            <a:off x="0" y="0"/>
            <a:ext cx="12192000" cy="6858000"/>
          </a:xfrm>
          <a:prstGeom prst="rect">
            <a:avLst/>
          </a:prstGeom>
          <a:solidFill>
            <a:srgbClr val="9BC9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a:extLst>
              <a:ext uri="{FF2B5EF4-FFF2-40B4-BE49-F238E27FC236}">
                <a16:creationId xmlns:a16="http://schemas.microsoft.com/office/drawing/2014/main" id="{5785896A-4A24-4F0D-ACA9-85004E38CA2D}"/>
              </a:ext>
            </a:extLst>
          </p:cNvPr>
          <p:cNvSpPr/>
          <p:nvPr/>
        </p:nvSpPr>
        <p:spPr>
          <a:xfrm>
            <a:off x="228600" y="238125"/>
            <a:ext cx="117348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iconfont-11518-5469606">
            <a:extLst>
              <a:ext uri="{FF2B5EF4-FFF2-40B4-BE49-F238E27FC236}">
                <a16:creationId xmlns:a16="http://schemas.microsoft.com/office/drawing/2014/main" id="{3226AE83-7978-452C-BBFC-453753D97C27}"/>
              </a:ext>
            </a:extLst>
          </p:cNvPr>
          <p:cNvSpPr>
            <a:spLocks noChangeAspect="1"/>
          </p:cNvSpPr>
          <p:nvPr/>
        </p:nvSpPr>
        <p:spPr bwMode="auto">
          <a:xfrm>
            <a:off x="304800" y="342900"/>
            <a:ext cx="609685" cy="437183"/>
          </a:xfrm>
          <a:custGeom>
            <a:gdLst>
              <a:gd fmla="*/ 277878 w 590307" name="connsiteX0"/>
              <a:gd fmla="*/ 372583 h 423288" name="connsiteY0"/>
              <a:gd fmla="*/ 295599 w 590307" name="connsiteX1"/>
              <a:gd fmla="*/ 380590 h 423288" name="connsiteY1"/>
              <a:gd fmla="*/ 311786 w 590307" name="connsiteX2"/>
              <a:gd fmla="*/ 373075 h 423288" name="connsiteY2"/>
              <a:gd fmla="*/ 311786 w 590307" name="connsiteX3"/>
              <a:gd fmla="*/ 389427 h 423288" name="connsiteY3"/>
              <a:gd fmla="*/ 277878 w 590307" name="connsiteX4"/>
              <a:gd fmla="*/ 389427 h 423288" name="connsiteY4"/>
              <a:gd fmla="*/ 263530 w 590307" name="connsiteX5"/>
              <a:gd fmla="*/ 304789 h 423288" name="connsiteY5"/>
              <a:gd fmla="*/ 259293 w 590307" name="connsiteX6"/>
              <a:gd fmla="*/ 313222 h 423288" name="connsiteY6"/>
              <a:gd fmla="*/ 291475 w 590307" name="connsiteX7"/>
              <a:gd fmla="*/ 351337 h 423288" name="connsiteY7"/>
              <a:gd fmla="*/ 299092 w 590307" name="connsiteX8"/>
              <a:gd fmla="*/ 351337 h 423288" name="connsiteY8"/>
              <a:gd fmla="*/ 330418 w 590307" name="connsiteX9"/>
              <a:gd fmla="*/ 313222 h 423288" name="connsiteY9"/>
              <a:gd fmla="*/ 326181 w 590307" name="connsiteX10"/>
              <a:gd fmla="*/ 304789 h 423288" name="connsiteY10"/>
              <a:gd fmla="*/ 263530 w 590307" name="connsiteX11"/>
              <a:gd fmla="*/ 279348 h 423288" name="connsiteY11"/>
              <a:gd fmla="*/ 327038 w 590307" name="connsiteX12"/>
              <a:gd fmla="*/ 279348 h 423288" name="connsiteY12"/>
              <a:gd fmla="*/ 351556 w 590307" name="connsiteX13"/>
              <a:gd fmla="*/ 332708 h 423288" name="connsiteY13"/>
              <a:gd fmla="*/ 320230 w 590307" name="connsiteX14"/>
              <a:gd fmla="*/ 369155 h 423288" name="connsiteY14"/>
              <a:gd fmla="*/ 311786 w 590307" name="connsiteX15"/>
              <a:gd fmla="*/ 373075 h 423288" name="connsiteY15"/>
              <a:gd fmla="*/ 311786 w 590307" name="connsiteX16"/>
              <a:gd fmla="*/ 355523 h 423288" name="connsiteY16"/>
              <a:gd fmla="*/ 277878 w 590307" name="connsiteX17"/>
              <a:gd fmla="*/ 355523 h 423288" name="connsiteY17"/>
              <a:gd fmla="*/ 277878 w 590307" name="connsiteX18"/>
              <a:gd fmla="*/ 372583 h 423288" name="connsiteY18"/>
              <a:gd fmla="*/ 270290 w 590307" name="connsiteX19"/>
              <a:gd fmla="*/ 369155 h 423288" name="connsiteY19"/>
              <a:gd fmla="*/ 239012 w 590307" name="connsiteX20"/>
              <a:gd fmla="*/ 332708 h 423288" name="connsiteY20"/>
              <a:gd fmla="*/ 263530 w 590307" name="connsiteX21"/>
              <a:gd fmla="*/ 279348 h 423288" name="connsiteY21"/>
              <a:gd fmla="*/ 393911 w 590307" name="connsiteX22"/>
              <a:gd fmla="*/ 149776 h 423288" name="connsiteY22"/>
              <a:gd fmla="*/ 381196 w 590307" name="connsiteX23"/>
              <a:gd fmla="*/ 162490 h 423288" name="connsiteY23"/>
              <a:gd fmla="*/ 393911 w 590307" name="connsiteX24"/>
              <a:gd fmla="*/ 175204 h 423288" name="connsiteY24"/>
              <a:gd fmla="*/ 406626 w 590307" name="connsiteX25"/>
              <a:gd fmla="*/ 162490 h 423288" name="connsiteY25"/>
              <a:gd fmla="*/ 393911 w 590307" name="connsiteX26"/>
              <a:gd fmla="*/ 149776 h 423288" name="connsiteY26"/>
              <a:gd fmla="*/ 199189 w 590307" name="connsiteX27"/>
              <a:gd fmla="*/ 149776 h 423288" name="connsiteY27"/>
              <a:gd fmla="*/ 186474 w 590307" name="connsiteX28"/>
              <a:gd fmla="*/ 162490 h 423288" name="connsiteY28"/>
              <a:gd fmla="*/ 199189 w 590307" name="connsiteX29"/>
              <a:gd fmla="*/ 175204 h 423288" name="connsiteY29"/>
              <a:gd fmla="*/ 211904 w 590307" name="connsiteX30"/>
              <a:gd fmla="*/ 162490 h 423288" name="connsiteY30"/>
              <a:gd fmla="*/ 199189 w 590307" name="connsiteX31"/>
              <a:gd fmla="*/ 149776 h 423288" name="connsiteY31"/>
              <a:gd fmla="*/ 393911 w 590307" name="connsiteX32"/>
              <a:gd fmla="*/ 124397 h 423288" name="connsiteY32"/>
              <a:gd fmla="*/ 432008 w 590307" name="connsiteX33"/>
              <a:gd fmla="*/ 162490 h 423288" name="connsiteY33"/>
              <a:gd fmla="*/ 393911 w 590307" name="connsiteX34"/>
              <a:gd fmla="*/ 200583 h 423288" name="connsiteY34"/>
              <a:gd fmla="*/ 355814 w 590307" name="connsiteX35"/>
              <a:gd fmla="*/ 162490 h 423288" name="connsiteY35"/>
              <a:gd fmla="*/ 393911 w 590307" name="connsiteX36"/>
              <a:gd fmla="*/ 124397 h 423288" name="connsiteY36"/>
              <a:gd fmla="*/ 199189 w 590307" name="connsiteX37"/>
              <a:gd fmla="*/ 124397 h 423288" name="connsiteY37"/>
              <a:gd fmla="*/ 237286 w 590307" name="connsiteX38"/>
              <a:gd fmla="*/ 162490 h 423288" name="connsiteY38"/>
              <a:gd fmla="*/ 199189 w 590307" name="connsiteX39"/>
              <a:gd fmla="*/ 200583 h 423288" name="connsiteY39"/>
              <a:gd fmla="*/ 161092 w 590307" name="connsiteX40"/>
              <a:gd fmla="*/ 162490 h 423288" name="connsiteY40"/>
              <a:gd fmla="*/ 199189 w 590307" name="connsiteX41"/>
              <a:gd fmla="*/ 124397 h 423288" name="connsiteY41"/>
              <a:gd fmla="*/ 142465 w 590307" name="connsiteX42"/>
              <a:gd fmla="*/ 33861 h 423288" name="connsiteY42"/>
              <a:gd fmla="*/ 117081 w 590307" name="connsiteX43"/>
              <a:gd fmla="*/ 59245 h 423288" name="connsiteY43"/>
              <a:gd fmla="*/ 117081 w 590307" name="connsiteX44"/>
              <a:gd fmla="*/ 321705 h 423288" name="connsiteY44"/>
              <a:gd fmla="*/ 184803 w 590307" name="connsiteX45"/>
              <a:gd fmla="*/ 389427 h 423288" name="connsiteY45"/>
              <a:gd fmla="*/ 277878 w 590307" name="connsiteX46"/>
              <a:gd fmla="*/ 389427 h 423288" name="connsiteY46"/>
              <a:gd fmla="*/ 277878 w 590307" name="connsiteX47"/>
              <a:gd fmla="*/ 406325 h 423288" name="connsiteY47"/>
              <a:gd fmla="*/ 311786 w 590307" name="connsiteX48"/>
              <a:gd fmla="*/ 406325 h 423288" name="connsiteY48"/>
              <a:gd fmla="*/ 311786 w 590307" name="connsiteX49"/>
              <a:gd fmla="*/ 389427 h 423288" name="connsiteY49"/>
              <a:gd fmla="*/ 404925 w 590307" name="connsiteX50"/>
              <a:gd fmla="*/ 389427 h 423288" name="connsiteY50"/>
              <a:gd fmla="*/ 472647 w 590307" name="connsiteX51"/>
              <a:gd fmla="*/ 321705 h 423288" name="connsiteY51"/>
              <a:gd fmla="*/ 472647 w 590307" name="connsiteX52"/>
              <a:gd fmla="*/ 59245 h 423288" name="connsiteY52"/>
              <a:gd fmla="*/ 447263 w 590307" name="connsiteX53"/>
              <a:gd fmla="*/ 33861 h 423288" name="connsiteY53"/>
              <a:gd fmla="*/ 498046 w 590307" name="connsiteX54"/>
              <a:gd fmla="*/ 26288 h 423288" name="connsiteY54"/>
              <a:gd fmla="*/ 520906 w 590307" name="connsiteX55"/>
              <a:gd fmla="*/ 39810 h 423288" name="connsiteY55"/>
              <a:gd fmla="*/ 575055 w 590307" name="connsiteX56"/>
              <a:gd fmla="*/ 93992 h 423288" name="connsiteY56"/>
              <a:gd fmla="*/ 575055 w 590307" name="connsiteX57"/>
              <a:gd fmla="*/ 165076 h 423288" name="connsiteY57"/>
              <a:gd fmla="*/ 520906 w 590307" name="connsiteX58"/>
              <a:gd fmla="*/ 219258 h 423288" name="connsiteY58"/>
              <a:gd fmla="*/ 506508 w 590307" name="connsiteX59"/>
              <a:gd fmla="*/ 227775 h 423288" name="connsiteY59"/>
              <a:gd fmla="*/ 506508 w 590307" name="connsiteX60"/>
              <a:gd fmla="*/ 186231 h 423288" name="connsiteY60"/>
              <a:gd fmla="*/ 551386 w 590307" name="connsiteX61"/>
              <a:gd fmla="*/ 141366 h 423288" name="connsiteY61"/>
              <a:gd fmla="*/ 551386 w 590307" name="connsiteX62"/>
              <a:gd fmla="*/ 117703 h 423288" name="connsiteY62"/>
              <a:gd fmla="*/ 506508 w 590307" name="connsiteX63"/>
              <a:gd fmla="*/ 72837 h 423288" name="connsiteY63"/>
              <a:gd fmla="*/ 506508 w 590307" name="connsiteX64"/>
              <a:gd fmla="*/ 59245 h 423288" name="connsiteY64"/>
              <a:gd fmla="*/ 498046 w 590307" name="connsiteX65"/>
              <a:gd fmla="*/ 38638 h 423288" name="connsiteY65"/>
              <a:gd fmla="*/ 91618 w 590307" name="connsiteX66"/>
              <a:gd fmla="*/ 26288 h 423288" name="connsiteY66"/>
              <a:gd fmla="*/ 91618 w 590307" name="connsiteX67"/>
              <a:gd fmla="*/ 38794 h 423288" name="connsiteY67"/>
              <a:gd fmla="*/ 83220 w 590307" name="connsiteX68"/>
              <a:gd fmla="*/ 59245 h 423288" name="connsiteY68"/>
              <a:gd fmla="*/ 83220 w 590307" name="connsiteX69"/>
              <a:gd fmla="*/ 72773 h 423288" name="connsiteY69"/>
              <a:gd fmla="*/ 38278 w 590307" name="connsiteX70"/>
              <a:gd fmla="*/ 117703 h 423288" name="connsiteY70"/>
              <a:gd fmla="*/ 38278 w 590307" name="connsiteX71"/>
              <a:gd fmla="*/ 141366 h 423288" name="connsiteY71"/>
              <a:gd fmla="*/ 83220 w 590307" name="connsiteX72"/>
              <a:gd fmla="*/ 186295 h 423288" name="connsiteY72"/>
              <a:gd fmla="*/ 83220 w 590307" name="connsiteX73"/>
              <a:gd fmla="*/ 227301 h 423288" name="connsiteY73"/>
              <a:gd fmla="*/ 68758 w 590307" name="connsiteX74"/>
              <a:gd fmla="*/ 219258 h 423288" name="connsiteY74"/>
              <a:gd fmla="*/ 14608 w 590307" name="connsiteX75"/>
              <a:gd fmla="*/ 165076 h 423288" name="connsiteY75"/>
              <a:gd fmla="*/ 14608 w 590307" name="connsiteX76"/>
              <a:gd fmla="*/ 93135 h 423288" name="connsiteY76"/>
              <a:gd fmla="*/ 68758 w 590307" name="connsiteX77"/>
              <a:gd fmla="*/ 38953 h 423288" name="connsiteY77"/>
              <a:gd fmla="*/ 91618 w 590307" name="connsiteX78"/>
              <a:gd fmla="*/ 26288 h 423288" name="connsiteY78"/>
              <a:gd fmla="*/ 142465 w 590307" name="connsiteX79"/>
              <a:gd fmla="*/ 0 h 423288" name="connsiteY79"/>
              <a:gd fmla="*/ 447263 w 590307" name="connsiteX80"/>
              <a:gd fmla="*/ 0 h 423288" name="connsiteY80"/>
              <a:gd fmla="*/ 489262 w 590307" name="connsiteX81"/>
              <a:gd fmla="*/ 17246 h 423288" name="connsiteY81"/>
              <a:gd fmla="*/ 498046 w 590307" name="connsiteX82"/>
              <a:gd fmla="*/ 38638 h 423288" name="connsiteY82"/>
              <a:gd fmla="*/ 498046 w 590307" name="connsiteX83"/>
              <a:gd fmla="*/ 64377 h 423288" name="connsiteY83"/>
              <a:gd fmla="*/ 506508 w 590307" name="connsiteX84"/>
              <a:gd fmla="*/ 72837 h 423288" name="connsiteY84"/>
              <a:gd fmla="*/ 506508 w 590307" name="connsiteX85"/>
              <a:gd fmla="*/ 186231 h 423288" name="connsiteY85"/>
              <a:gd fmla="*/ 498046 w 590307" name="connsiteX86"/>
              <a:gd fmla="*/ 194691 h 423288" name="connsiteY86"/>
              <a:gd fmla="*/ 498046 w 590307" name="connsiteX87"/>
              <a:gd fmla="*/ 232780 h 423288" name="connsiteY87"/>
              <a:gd fmla="*/ 506508 w 590307" name="connsiteX88"/>
              <a:gd fmla="*/ 227775 h 423288" name="connsiteY88"/>
              <a:gd fmla="*/ 506508 w 590307" name="connsiteX89"/>
              <a:gd fmla="*/ 321705 h 423288" name="connsiteY89"/>
              <a:gd fmla="*/ 404925 w 590307" name="connsiteX90"/>
              <a:gd fmla="*/ 423288 h 423288" name="connsiteY90"/>
              <a:gd fmla="*/ 184803 w 590307" name="connsiteX91"/>
              <a:gd fmla="*/ 423288 h 423288" name="connsiteY91"/>
              <a:gd fmla="*/ 83220 w 590307" name="connsiteX92"/>
              <a:gd fmla="*/ 321705 h 423288" name="connsiteY92"/>
              <a:gd fmla="*/ 83220 w 590307" name="connsiteX93"/>
              <a:gd fmla="*/ 227301 h 423288" name="connsiteY93"/>
              <a:gd fmla="*/ 91618 w 590307" name="connsiteX94"/>
              <a:gd fmla="*/ 231971 h 423288" name="connsiteY94"/>
              <a:gd fmla="*/ 91618 w 590307" name="connsiteX95"/>
              <a:gd fmla="*/ 194691 h 423288" name="connsiteY95"/>
              <a:gd fmla="*/ 83220 w 590307" name="connsiteX96"/>
              <a:gd fmla="*/ 186295 h 423288" name="connsiteY96"/>
              <a:gd fmla="*/ 83220 w 590307" name="connsiteX97"/>
              <a:gd fmla="*/ 72773 h 423288" name="connsiteY97"/>
              <a:gd fmla="*/ 91618 w 590307" name="connsiteX98"/>
              <a:gd fmla="*/ 64377 h 423288" name="connsiteY98"/>
              <a:gd fmla="*/ 91618 w 590307" name="connsiteX99"/>
              <a:gd fmla="*/ 38794 h 423288" name="connsiteY99"/>
              <a:gd fmla="*/ 100466 w 590307" name="connsiteX100"/>
              <a:gd fmla="*/ 17246 h 423288" name="connsiteY100"/>
              <a:gd fmla="*/ 142465 w 590307" name="connsiteX101"/>
              <a:gd fmla="*/ 0 h 423288" name="connsiteY10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b="b" l="l" r="r" t="t"/>
            <a:pathLst>
              <a:path h="423288" w="590307">
                <a:moveTo>
                  <a:pt x="277878" y="372583"/>
                </a:moveTo>
                <a:lnTo>
                  <a:pt x="295599" y="380590"/>
                </a:lnTo>
                <a:lnTo>
                  <a:pt x="311786" y="373075"/>
                </a:lnTo>
                <a:lnTo>
                  <a:pt x="311786" y="389427"/>
                </a:lnTo>
                <a:lnTo>
                  <a:pt x="277878" y="389427"/>
                </a:lnTo>
                <a:close/>
                <a:moveTo>
                  <a:pt x="263530" y="304789"/>
                </a:moveTo>
                <a:cubicBezTo>
                  <a:pt x="259293" y="304789"/>
                  <a:pt x="256770" y="309840"/>
                  <a:pt x="259293" y="313222"/>
                </a:cubicBezTo>
                <a:lnTo>
                  <a:pt x="291475" y="351337"/>
                </a:lnTo>
                <a:cubicBezTo>
                  <a:pt x="293141" y="353909"/>
                  <a:pt x="297379" y="353909"/>
                  <a:pt x="299092" y="351337"/>
                </a:cubicBezTo>
                <a:lnTo>
                  <a:pt x="330418" y="313222"/>
                </a:lnTo>
                <a:cubicBezTo>
                  <a:pt x="332941" y="309840"/>
                  <a:pt x="330418" y="304789"/>
                  <a:pt x="326181" y="304789"/>
                </a:cubicBezTo>
                <a:close/>
                <a:moveTo>
                  <a:pt x="263530" y="279348"/>
                </a:moveTo>
                <a:lnTo>
                  <a:pt x="327038" y="279348"/>
                </a:lnTo>
                <a:cubicBezTo>
                  <a:pt x="354936" y="279348"/>
                  <a:pt x="369313" y="311555"/>
                  <a:pt x="351556" y="332708"/>
                </a:cubicBezTo>
                <a:lnTo>
                  <a:pt x="320230" y="369155"/>
                </a:lnTo>
                <a:lnTo>
                  <a:pt x="311786" y="373075"/>
                </a:lnTo>
                <a:lnTo>
                  <a:pt x="311786" y="355523"/>
                </a:lnTo>
                <a:lnTo>
                  <a:pt x="277878" y="355523"/>
                </a:lnTo>
                <a:lnTo>
                  <a:pt x="277878" y="372583"/>
                </a:lnTo>
                <a:lnTo>
                  <a:pt x="270290" y="369155"/>
                </a:lnTo>
                <a:lnTo>
                  <a:pt x="239012" y="332708"/>
                </a:lnTo>
                <a:cubicBezTo>
                  <a:pt x="221207" y="311555"/>
                  <a:pt x="235632" y="279348"/>
                  <a:pt x="263530" y="279348"/>
                </a:cubicBezTo>
                <a:close/>
                <a:moveTo>
                  <a:pt x="393911" y="149776"/>
                </a:moveTo>
                <a:cubicBezTo>
                  <a:pt x="387149" y="149776"/>
                  <a:pt x="381196" y="155729"/>
                  <a:pt x="381196" y="162490"/>
                </a:cubicBezTo>
                <a:cubicBezTo>
                  <a:pt x="381196" y="169252"/>
                  <a:pt x="387149" y="175204"/>
                  <a:pt x="393911" y="175204"/>
                </a:cubicBezTo>
                <a:cubicBezTo>
                  <a:pt x="400673" y="175204"/>
                  <a:pt x="406626" y="169252"/>
                  <a:pt x="406626" y="162490"/>
                </a:cubicBezTo>
                <a:cubicBezTo>
                  <a:pt x="406626" y="155729"/>
                  <a:pt x="400673" y="149776"/>
                  <a:pt x="393911" y="149776"/>
                </a:cubicBezTo>
                <a:close/>
                <a:moveTo>
                  <a:pt x="199189" y="149776"/>
                </a:moveTo>
                <a:cubicBezTo>
                  <a:pt x="192427" y="149776"/>
                  <a:pt x="186474" y="155729"/>
                  <a:pt x="186474" y="162490"/>
                </a:cubicBezTo>
                <a:cubicBezTo>
                  <a:pt x="186474" y="169252"/>
                  <a:pt x="192427" y="175204"/>
                  <a:pt x="199189" y="175204"/>
                </a:cubicBezTo>
                <a:cubicBezTo>
                  <a:pt x="205951" y="175204"/>
                  <a:pt x="211904" y="169252"/>
                  <a:pt x="211904" y="162490"/>
                </a:cubicBezTo>
                <a:cubicBezTo>
                  <a:pt x="211904" y="155729"/>
                  <a:pt x="205951" y="149776"/>
                  <a:pt x="199189" y="149776"/>
                </a:cubicBezTo>
                <a:close/>
                <a:moveTo>
                  <a:pt x="393911" y="124397"/>
                </a:moveTo>
                <a:cubicBezTo>
                  <a:pt x="415055" y="124397"/>
                  <a:pt x="432008" y="141301"/>
                  <a:pt x="432008" y="162490"/>
                </a:cubicBezTo>
                <a:cubicBezTo>
                  <a:pt x="432008" y="183632"/>
                  <a:pt x="415055" y="200583"/>
                  <a:pt x="393911" y="200583"/>
                </a:cubicBezTo>
                <a:cubicBezTo>
                  <a:pt x="372767" y="200583"/>
                  <a:pt x="355814" y="183632"/>
                  <a:pt x="355814" y="162490"/>
                </a:cubicBezTo>
                <a:cubicBezTo>
                  <a:pt x="355814" y="141301"/>
                  <a:pt x="372767" y="124397"/>
                  <a:pt x="393911" y="124397"/>
                </a:cubicBezTo>
                <a:close/>
                <a:moveTo>
                  <a:pt x="199189" y="124397"/>
                </a:moveTo>
                <a:cubicBezTo>
                  <a:pt x="220380" y="124397"/>
                  <a:pt x="237286" y="141301"/>
                  <a:pt x="237286" y="162490"/>
                </a:cubicBezTo>
                <a:cubicBezTo>
                  <a:pt x="237286" y="183632"/>
                  <a:pt x="220380" y="200583"/>
                  <a:pt x="199189" y="200583"/>
                </a:cubicBezTo>
                <a:cubicBezTo>
                  <a:pt x="178045" y="200583"/>
                  <a:pt x="161092" y="183632"/>
                  <a:pt x="161092" y="162490"/>
                </a:cubicBezTo>
                <a:cubicBezTo>
                  <a:pt x="161092" y="141301"/>
                  <a:pt x="178045" y="124397"/>
                  <a:pt x="199189" y="124397"/>
                </a:cubicBezTo>
                <a:close/>
                <a:moveTo>
                  <a:pt x="142465" y="33861"/>
                </a:moveTo>
                <a:cubicBezTo>
                  <a:pt x="128082" y="33861"/>
                  <a:pt x="117081" y="44862"/>
                  <a:pt x="117081" y="59245"/>
                </a:cubicBezTo>
                <a:lnTo>
                  <a:pt x="117081" y="321705"/>
                </a:lnTo>
                <a:cubicBezTo>
                  <a:pt x="117081" y="358947"/>
                  <a:pt x="147561" y="389427"/>
                  <a:pt x="184803" y="389427"/>
                </a:cubicBezTo>
                <a:lnTo>
                  <a:pt x="277878" y="389427"/>
                </a:lnTo>
                <a:lnTo>
                  <a:pt x="277878" y="406325"/>
                </a:lnTo>
                <a:lnTo>
                  <a:pt x="311786" y="406325"/>
                </a:lnTo>
                <a:lnTo>
                  <a:pt x="311786" y="389427"/>
                </a:lnTo>
                <a:lnTo>
                  <a:pt x="404925" y="389427"/>
                </a:lnTo>
                <a:cubicBezTo>
                  <a:pt x="442167" y="389427"/>
                  <a:pt x="472647" y="358947"/>
                  <a:pt x="472647" y="321705"/>
                </a:cubicBezTo>
                <a:lnTo>
                  <a:pt x="472647" y="59245"/>
                </a:lnTo>
                <a:cubicBezTo>
                  <a:pt x="472647" y="44862"/>
                  <a:pt x="461646" y="33861"/>
                  <a:pt x="447263" y="33861"/>
                </a:cubicBezTo>
                <a:close/>
                <a:moveTo>
                  <a:pt x="498046" y="26288"/>
                </a:moveTo>
                <a:cubicBezTo>
                  <a:pt x="506476" y="28811"/>
                  <a:pt x="514953" y="33049"/>
                  <a:pt x="520906" y="39810"/>
                </a:cubicBezTo>
                <a:lnTo>
                  <a:pt x="575055" y="93992"/>
                </a:lnTo>
                <a:cubicBezTo>
                  <a:pt x="595391" y="113322"/>
                  <a:pt x="595391" y="145746"/>
                  <a:pt x="575055" y="165076"/>
                </a:cubicBezTo>
                <a:lnTo>
                  <a:pt x="520906" y="219258"/>
                </a:lnTo>
                <a:lnTo>
                  <a:pt x="506508" y="227775"/>
                </a:lnTo>
                <a:lnTo>
                  <a:pt x="506508" y="186231"/>
                </a:lnTo>
                <a:lnTo>
                  <a:pt x="551386" y="141366"/>
                </a:lnTo>
                <a:cubicBezTo>
                  <a:pt x="558148" y="134605"/>
                  <a:pt x="558148" y="124463"/>
                  <a:pt x="551386" y="117703"/>
                </a:cubicBezTo>
                <a:lnTo>
                  <a:pt x="506508" y="72837"/>
                </a:lnTo>
                <a:lnTo>
                  <a:pt x="506508" y="59245"/>
                </a:lnTo>
                <a:lnTo>
                  <a:pt x="498046" y="38638"/>
                </a:lnTo>
                <a:close/>
                <a:moveTo>
                  <a:pt x="91618" y="26288"/>
                </a:moveTo>
                <a:lnTo>
                  <a:pt x="91618" y="38794"/>
                </a:lnTo>
                <a:lnTo>
                  <a:pt x="83220" y="59245"/>
                </a:lnTo>
                <a:lnTo>
                  <a:pt x="83220" y="72773"/>
                </a:lnTo>
                <a:lnTo>
                  <a:pt x="38278" y="117703"/>
                </a:lnTo>
                <a:cubicBezTo>
                  <a:pt x="31515" y="124463"/>
                  <a:pt x="31515" y="134605"/>
                  <a:pt x="38278" y="141366"/>
                </a:cubicBezTo>
                <a:lnTo>
                  <a:pt x="83220" y="186295"/>
                </a:lnTo>
                <a:lnTo>
                  <a:pt x="83220" y="227301"/>
                </a:lnTo>
                <a:lnTo>
                  <a:pt x="68758" y="219258"/>
                </a:lnTo>
                <a:lnTo>
                  <a:pt x="14608" y="165076"/>
                </a:lnTo>
                <a:cubicBezTo>
                  <a:pt x="-4870" y="144794"/>
                  <a:pt x="-4870" y="112608"/>
                  <a:pt x="14608" y="93135"/>
                </a:cubicBezTo>
                <a:lnTo>
                  <a:pt x="68758" y="38953"/>
                </a:lnTo>
                <a:cubicBezTo>
                  <a:pt x="74711" y="33049"/>
                  <a:pt x="83188" y="28811"/>
                  <a:pt x="91618" y="26288"/>
                </a:cubicBezTo>
                <a:close/>
                <a:moveTo>
                  <a:pt x="142465" y="0"/>
                </a:moveTo>
                <a:lnTo>
                  <a:pt x="447263" y="0"/>
                </a:lnTo>
                <a:cubicBezTo>
                  <a:pt x="463765" y="0"/>
                  <a:pt x="478576" y="6560"/>
                  <a:pt x="489262" y="17246"/>
                </a:cubicBezTo>
                <a:lnTo>
                  <a:pt x="498046" y="38638"/>
                </a:lnTo>
                <a:lnTo>
                  <a:pt x="498046" y="64377"/>
                </a:lnTo>
                <a:lnTo>
                  <a:pt x="506508" y="72837"/>
                </a:lnTo>
                <a:lnTo>
                  <a:pt x="506508" y="186231"/>
                </a:lnTo>
                <a:lnTo>
                  <a:pt x="498046" y="194691"/>
                </a:lnTo>
                <a:lnTo>
                  <a:pt x="498046" y="232780"/>
                </a:lnTo>
                <a:lnTo>
                  <a:pt x="506508" y="227775"/>
                </a:lnTo>
                <a:lnTo>
                  <a:pt x="506508" y="321705"/>
                </a:lnTo>
                <a:cubicBezTo>
                  <a:pt x="506508" y="377568"/>
                  <a:pt x="460788" y="423288"/>
                  <a:pt x="404925" y="423288"/>
                </a:cubicBezTo>
                <a:lnTo>
                  <a:pt x="184803" y="423288"/>
                </a:lnTo>
                <a:cubicBezTo>
                  <a:pt x="128940" y="423288"/>
                  <a:pt x="83220" y="377568"/>
                  <a:pt x="83220" y="321705"/>
                </a:cubicBezTo>
                <a:lnTo>
                  <a:pt x="83220" y="227301"/>
                </a:lnTo>
                <a:lnTo>
                  <a:pt x="91618" y="231971"/>
                </a:lnTo>
                <a:lnTo>
                  <a:pt x="91618" y="194691"/>
                </a:lnTo>
                <a:lnTo>
                  <a:pt x="83220" y="186295"/>
                </a:lnTo>
                <a:lnTo>
                  <a:pt x="83220" y="72773"/>
                </a:lnTo>
                <a:lnTo>
                  <a:pt x="91618" y="64377"/>
                </a:lnTo>
                <a:lnTo>
                  <a:pt x="91618" y="38794"/>
                </a:lnTo>
                <a:lnTo>
                  <a:pt x="100466" y="17246"/>
                </a:lnTo>
                <a:cubicBezTo>
                  <a:pt x="111152" y="6560"/>
                  <a:pt x="125963" y="0"/>
                  <a:pt x="142465" y="0"/>
                </a:cubicBezTo>
                <a:close/>
              </a:path>
            </a:pathLst>
          </a:custGeom>
          <a:solidFill>
            <a:srgbClr val="FFB303"/>
          </a:solidFill>
          <a:ln>
            <a:noFill/>
          </a:ln>
        </p:spPr>
        <p:txBody>
          <a:bodyPr/>
          <a:lstStyle/>
          <a:p/>
        </p:txBody>
      </p:sp>
      <p:sp>
        <p:nvSpPr>
          <p:cNvPr id="7" name="PA-文本框 8">
            <a:extLst>
              <a:ext uri="{FF2B5EF4-FFF2-40B4-BE49-F238E27FC236}">
                <a16:creationId xmlns:a16="http://schemas.microsoft.com/office/drawing/2014/main" id="{B65418A8-F26A-4DB6-9647-E3BF0B43465F}"/>
              </a:ext>
            </a:extLst>
          </p:cNvPr>
          <p:cNvSpPr txBox="1"/>
          <p:nvPr>
            <p:custDataLst>
              <p:tags r:id="rId2"/>
            </p:custDataLst>
          </p:nvPr>
        </p:nvSpPr>
        <p:spPr>
          <a:xfrm>
            <a:off x="990685" y="342900"/>
            <a:ext cx="5873115" cy="457200"/>
          </a:xfrm>
          <a:prstGeom prst="rect">
            <a:avLst/>
          </a:prstGeom>
          <a:noFill/>
        </p:spPr>
        <p:txBody>
          <a:bodyPr rtlCol="0" wrap="square">
            <a:spAutoFit/>
          </a:bodyPr>
          <a:lstStyle/>
          <a:p>
            <a:r>
              <a:rPr altLang="en-US" lang="zh-CN" sz="2400">
                <a:solidFill>
                  <a:srgbClr val="9BC9DE"/>
                </a:solidFill>
                <a:latin charset="-122" panose="020b0800000000000000" pitchFamily="34" typeface="思源黑体 CN Bold"/>
                <a:ea charset="-122" panose="020b0800000000000000" pitchFamily="34" typeface="思源黑体 CN Bold"/>
              </a:rPr>
              <a:t>公 司 介 绍</a:t>
            </a:r>
          </a:p>
        </p:txBody>
      </p:sp>
      <p:pic>
        <p:nvPicPr>
          <p:cNvPr id="8" name="PA-图片 7">
            <a:extLst>
              <a:ext uri="{FF2B5EF4-FFF2-40B4-BE49-F238E27FC236}">
                <a16:creationId xmlns:a16="http://schemas.microsoft.com/office/drawing/2014/main" id="{D457E5F9-EDD1-488E-9664-B6B20D7402D2}"/>
              </a:ext>
            </a:extLst>
          </p:cNvPr>
          <p:cNvPicPr>
            <a:picLocks noChangeAspect="1"/>
          </p:cNvPicPr>
          <p:nvPr>
            <p:custDataLst>
              <p:tags r:id="rId4"/>
            </p:custDataLst>
          </p:nvPr>
        </p:nvPicPr>
        <p:blipFill>
          <a:blip r:embed="rId3">
            <a:extLst>
              <a:ext uri="{28A0092B-C50C-407E-A947-70E740481C1C}">
                <a14:useLocalDpi val="0"/>
              </a:ext>
            </a:extLst>
          </a:blip>
          <a:srcRect b="17026" l="11415" r="10269" t="25437"/>
          <a:stretch>
            <a:fillRect/>
          </a:stretch>
        </p:blipFill>
        <p:spPr>
          <a:xfrm flipH="1">
            <a:off x="3673642" y="1796716"/>
            <a:ext cx="3812373" cy="4186990"/>
          </a:xfrm>
          <a:prstGeom prst="rect">
            <a:avLst/>
          </a:prstGeom>
        </p:spPr>
      </p:pic>
      <p:sp>
        <p:nvSpPr>
          <p:cNvPr id="9" name="文本框 8">
            <a:extLst>
              <a:ext uri="{FF2B5EF4-FFF2-40B4-BE49-F238E27FC236}">
                <a16:creationId xmlns:a16="http://schemas.microsoft.com/office/drawing/2014/main" id="{4C191704-4E43-46C4-9D5B-84D9FF34CB3F}"/>
              </a:ext>
            </a:extLst>
          </p:cNvPr>
          <p:cNvSpPr txBox="1"/>
          <p:nvPr/>
        </p:nvSpPr>
        <p:spPr>
          <a:xfrm>
            <a:off x="1083945" y="2126615"/>
            <a:ext cx="1861185" cy="396240"/>
          </a:xfrm>
          <a:prstGeom prst="rect">
            <a:avLst/>
          </a:prstGeom>
          <a:noFill/>
        </p:spPr>
        <p:txBody>
          <a:bodyPr rtlCol="0" wrap="square">
            <a:spAutoFit/>
          </a:bodyPr>
          <a:lstStyle/>
          <a:p>
            <a:pPr algn="l"/>
            <a:r>
              <a:rPr altLang="en-US" b="1" lang="zh-CN" sz="2000">
                <a:solidFill>
                  <a:srgbClr val="9BC9DE"/>
                </a:solidFill>
                <a:latin charset="-122" panose="020b0800000000000000" pitchFamily="34" typeface="思源黑体 CN Bold"/>
                <a:ea charset="-122" panose="020b0800000000000000" pitchFamily="34" typeface="思源黑体 CN Bold"/>
              </a:rPr>
              <a:t>输入你的标题</a:t>
            </a:r>
          </a:p>
        </p:txBody>
      </p:sp>
      <p:sp>
        <p:nvSpPr>
          <p:cNvPr id="10" name="文本框 9">
            <a:extLst>
              <a:ext uri="{FF2B5EF4-FFF2-40B4-BE49-F238E27FC236}">
                <a16:creationId xmlns:a16="http://schemas.microsoft.com/office/drawing/2014/main" id="{F3C73040-E870-4154-9C1D-013928B9B8C4}"/>
              </a:ext>
            </a:extLst>
          </p:cNvPr>
          <p:cNvSpPr txBox="1"/>
          <p:nvPr/>
        </p:nvSpPr>
        <p:spPr>
          <a:xfrm>
            <a:off x="1083945" y="2433955"/>
            <a:ext cx="3472013" cy="1691640"/>
          </a:xfrm>
          <a:prstGeom prst="rect">
            <a:avLst/>
          </a:prstGeom>
          <a:noFill/>
        </p:spPr>
        <p:txBody>
          <a:bodyPr rtlCol="0" wrap="square">
            <a:spAutoFit/>
          </a:bodyPr>
          <a:lstStyle/>
          <a:p>
            <a:pPr>
              <a:lnSpc>
                <a:spcPct val="150000"/>
              </a:lnSpc>
            </a:pPr>
            <a:r>
              <a:rPr altLang="en-US" lang="zh-CN" sz="1400">
                <a:solidFill>
                  <a:schemeClr val="tx1">
                    <a:lumMod val="50000"/>
                    <a:lumOff val="50000"/>
                  </a:schemeClr>
                </a:solidFill>
                <a:latin charset="-122" panose="020b0400000000000000" pitchFamily="34" typeface="思源黑体 CN Normal"/>
                <a:ea charset="-122" panose="020b0400000000000000" pitchFamily="34" typeface="思源黑体 CN Normal"/>
                <a:cs typeface="+mn-ea"/>
              </a:rPr>
              <a:t>点击输入替换文本点击输入替换文本点击输入替换文本点击输入替换文本点击输入替换文本点击输入替换文本点击输入替换文本点击输入替换文本点击输入替换文本点击输入替换文本</a:t>
            </a:r>
          </a:p>
        </p:txBody>
      </p:sp>
      <p:grpSp>
        <p:nvGrpSpPr>
          <p:cNvPr id="11" name="组合 10">
            <a:extLst>
              <a:ext uri="{FF2B5EF4-FFF2-40B4-BE49-F238E27FC236}">
                <a16:creationId xmlns:a16="http://schemas.microsoft.com/office/drawing/2014/main" id="{534B38B2-72FA-4550-9266-2F3D5497F5E0}"/>
              </a:ext>
            </a:extLst>
          </p:cNvPr>
          <p:cNvGrpSpPr/>
          <p:nvPr/>
        </p:nvGrpSpPr>
        <p:grpSpPr>
          <a:xfrm>
            <a:off x="7908925" y="3266440"/>
            <a:ext cx="635000" cy="635000"/>
            <a:chOff x="1951" y="3688"/>
            <a:chExt cx="1324" cy="1324"/>
          </a:xfrm>
        </p:grpSpPr>
        <p:sp>
          <p:nvSpPr>
            <p:cNvPr id="12" name="椭圆 11">
              <a:extLst>
                <a:ext uri="{FF2B5EF4-FFF2-40B4-BE49-F238E27FC236}">
                  <a16:creationId xmlns:a16="http://schemas.microsoft.com/office/drawing/2014/main" id="{B8179B7F-3EA9-4AF8-B2A2-54FDD29A21A3}"/>
                </a:ext>
              </a:extLst>
            </p:cNvPr>
            <p:cNvSpPr/>
            <p:nvPr/>
          </p:nvSpPr>
          <p:spPr>
            <a:xfrm>
              <a:off x="1951" y="3688"/>
              <a:ext cx="1325" cy="1325"/>
            </a:xfrm>
            <a:prstGeom prst="ellipse">
              <a:avLst/>
            </a:prstGeom>
            <a:solidFill>
              <a:srgbClr val="9BC9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iconfont-10795-5191346">
              <a:extLst>
                <a:ext uri="{FF2B5EF4-FFF2-40B4-BE49-F238E27FC236}">
                  <a16:creationId xmlns:a16="http://schemas.microsoft.com/office/drawing/2014/main" id="{C90B3DD1-9A38-4F25-B831-6A62F0C85C61}"/>
                </a:ext>
              </a:extLst>
            </p:cNvPr>
            <p:cNvSpPr>
              <a:spLocks noChangeAspect="1"/>
            </p:cNvSpPr>
            <p:nvPr/>
          </p:nvSpPr>
          <p:spPr bwMode="auto">
            <a:xfrm>
              <a:off x="2314" y="3958"/>
              <a:ext cx="598" cy="785"/>
            </a:xfrm>
            <a:custGeom>
              <a:gdLst>
                <a:gd fmla="*/ 212396 w 424352" name="connsiteX0"/>
                <a:gd fmla="*/ 379968 h 556855" name="connsiteY0"/>
                <a:gd fmla="*/ 253494 w 424352" name="connsiteX1"/>
                <a:gd fmla="*/ 396971 h 556855" name="connsiteY1"/>
                <a:gd fmla="*/ 253494 w 424352" name="connsiteX2"/>
                <a:gd fmla="*/ 469030 h 556855" name="connsiteY2"/>
                <a:gd fmla="*/ 213629 w 424352" name="connsiteX3"/>
                <a:gd fmla="*/ 462600 h 556855" name="connsiteY3"/>
                <a:gd fmla="*/ 171334 w 424352" name="connsiteX4"/>
                <a:gd fmla="*/ 469030 h 556855" name="connsiteY4"/>
                <a:gd fmla="*/ 171334 w 424352" name="connsiteX5"/>
                <a:gd fmla="*/ 396971 h 556855" name="connsiteY5"/>
                <a:gd fmla="*/ 212396 w 424352" name="connsiteX6"/>
                <a:gd fmla="*/ 379968 h 556855" name="connsiteY6"/>
                <a:gd fmla="*/ 32767 w 424352" name="connsiteX7"/>
                <a:gd fmla="*/ 234042 h 556855" name="connsiteY7"/>
                <a:gd fmla="*/ 49195 w 424352" name="connsiteX8"/>
                <a:gd fmla="*/ 234042 h 556855" name="connsiteY8"/>
                <a:gd fmla="*/ 16535 w 424352" name="connsiteX9"/>
                <a:gd fmla="*/ 506320 h 556855" name="connsiteY9"/>
                <a:gd fmla="*/ 24059 w 424352" name="connsiteX10"/>
                <a:gd fmla="*/ 530611 h 556855" name="connsiteY10"/>
                <a:gd fmla="*/ 46011 w 424352" name="connsiteX11"/>
                <a:gd fmla="*/ 540566 h 556855" name="connsiteY11"/>
                <a:gd fmla="*/ 378342 w 424352" name="connsiteX12"/>
                <a:gd fmla="*/ 540566 h 556855" name="connsiteY12"/>
                <a:gd fmla="*/ 400342 w 424352" name="connsiteX13"/>
                <a:gd fmla="*/ 530564 h 556855" name="connsiteY13"/>
                <a:gd fmla="*/ 407866 w 424352" name="connsiteX14"/>
                <a:gd fmla="*/ 506320 h 556855" name="connsiteY14"/>
                <a:gd fmla="*/ 375205 w 424352" name="connsiteX15"/>
                <a:gd fmla="*/ 234042 h 556855" name="connsiteY15"/>
                <a:gd fmla="*/ 391632 w 424352" name="connsiteX16"/>
                <a:gd fmla="*/ 234042 h 556855" name="connsiteY16"/>
                <a:gd fmla="*/ 424009 w 424352" name="connsiteX17"/>
                <a:gd fmla="*/ 504368 h 556855" name="connsiteY17"/>
                <a:gd fmla="*/ 378342 w 424352" name="connsiteX18"/>
                <a:gd fmla="*/ 556855 h 556855" name="connsiteY18"/>
                <a:gd fmla="*/ 46011 w 424352" name="connsiteX19"/>
                <a:gd fmla="*/ 556855 h 556855" name="connsiteY19"/>
                <a:gd fmla="*/ 344 w 424352" name="connsiteX20"/>
                <a:gd fmla="*/ 504368 h 556855" name="connsiteY20"/>
                <a:gd fmla="*/ 47881 w 424352" name="connsiteX21"/>
                <a:gd fmla="*/ 172175 h 556855" name="connsiteY21"/>
                <a:gd fmla="*/ 40403 w 424352" name="connsiteX22"/>
                <a:gd fmla="*/ 178843 h 556855" name="connsiteY22"/>
                <a:gd fmla="*/ 35831 w 424352" name="connsiteX23"/>
                <a:gd fmla="*/ 217706 h 556855" name="connsiteY23"/>
                <a:gd fmla="*/ 388569 w 424352" name="connsiteX24"/>
                <a:gd fmla="*/ 217706 h 556855" name="connsiteY24"/>
                <a:gd fmla="*/ 383997 w 424352" name="connsiteX25"/>
                <a:gd fmla="*/ 178843 h 556855" name="connsiteY25"/>
                <a:gd fmla="*/ 376519 w 424352" name="connsiteX26"/>
                <a:gd fmla="*/ 172175 h 556855" name="connsiteY26"/>
                <a:gd fmla="*/ 47833 w 424352" name="connsiteX27"/>
                <a:gd fmla="*/ 155887 h 556855" name="connsiteY27"/>
                <a:gd fmla="*/ 129280 w 424352" name="connsiteX28"/>
                <a:gd fmla="*/ 155887 h 556855" name="connsiteY28"/>
                <a:gd fmla="*/ 131106 w 424352" name="connsiteX29"/>
                <a:gd fmla="*/ 161722 h 556855" name="connsiteY29"/>
                <a:gd fmla="*/ 148201 w 424352" name="connsiteX30"/>
                <a:gd fmla="*/ 161722 h 556855" name="connsiteY30"/>
                <a:gd fmla="*/ 146376 w 424352" name="connsiteX31"/>
                <a:gd fmla="*/ 155887 h 556855" name="connsiteY31"/>
                <a:gd fmla="*/ 178293 w 424352" name="connsiteX32"/>
                <a:gd fmla="*/ 155887 h 556855" name="connsiteY32"/>
                <a:gd fmla="*/ 180105 w 424352" name="connsiteX33"/>
                <a:gd fmla="*/ 161675 h 556855" name="connsiteY33"/>
                <a:gd fmla="*/ 197200 w 424352" name="connsiteX34"/>
                <a:gd fmla="*/ 161675 h 556855" name="connsiteY34"/>
                <a:gd fmla="*/ 195389 w 424352" name="connsiteX35"/>
                <a:gd fmla="*/ 155887 h 556855" name="connsiteY35"/>
                <a:gd fmla="*/ 247164 w 424352" name="connsiteX36"/>
                <a:gd fmla="*/ 155887 h 556855" name="connsiteY36"/>
                <a:gd fmla="*/ 244105 w 424352" name="connsiteX37"/>
                <a:gd fmla="*/ 161722 h 556855" name="connsiteY37"/>
                <a:gd fmla="*/ 262533 w 424352" name="connsiteX38"/>
                <a:gd fmla="*/ 161722 h 556855" name="connsiteY38"/>
                <a:gd fmla="*/ 265587 w 424352" name="connsiteX39"/>
                <a:gd fmla="*/ 155887 h 556855" name="connsiteY39"/>
                <a:gd fmla="*/ 303286 w 424352" name="connsiteX40"/>
                <a:gd fmla="*/ 155887 h 556855" name="connsiteY40"/>
                <a:gd fmla="*/ 300248 w 424352" name="connsiteX41"/>
                <a:gd fmla="*/ 161675 h 556855" name="connsiteY41"/>
                <a:gd fmla="*/ 318676 w 424352" name="connsiteX42"/>
                <a:gd fmla="*/ 161675 h 556855" name="connsiteY42"/>
                <a:gd fmla="*/ 321712 w 424352" name="connsiteX43"/>
                <a:gd fmla="*/ 155887 h 556855" name="connsiteY43"/>
                <a:gd fmla="*/ 376519 w 424352" name="connsiteX44"/>
                <a:gd fmla="*/ 155887 h 556855" name="connsiteY44"/>
                <a:gd fmla="*/ 400190 w 424352" name="connsiteX45"/>
                <a:gd fmla="*/ 176938 h 556855" name="connsiteY45"/>
                <a:gd fmla="*/ 406906 w 424352" name="connsiteX46"/>
                <a:gd fmla="*/ 234042 h 556855" name="connsiteY46"/>
                <a:gd fmla="*/ 391632 w 424352" name="connsiteX47"/>
                <a:gd fmla="*/ 234042 h 556855" name="connsiteY47"/>
                <a:gd fmla="*/ 390295 w 424352" name="connsiteX48"/>
                <a:gd fmla="*/ 222878 h 556855" name="connsiteY48"/>
                <a:gd fmla="*/ 373866 w 424352" name="connsiteX49"/>
                <a:gd fmla="*/ 222878 h 556855" name="connsiteY49"/>
                <a:gd fmla="*/ 375205 w 424352" name="connsiteX50"/>
                <a:gd fmla="*/ 234042 h 556855" name="connsiteY50"/>
                <a:gd fmla="*/ 49195 w 424352" name="connsiteX51"/>
                <a:gd fmla="*/ 234042 h 556855" name="connsiteY51"/>
                <a:gd fmla="*/ 50535 w 424352" name="connsiteX52"/>
                <a:gd fmla="*/ 222878 h 556855" name="connsiteY52"/>
                <a:gd fmla="*/ 34106 w 424352" name="connsiteX53"/>
                <a:gd fmla="*/ 222878 h 556855" name="connsiteY53"/>
                <a:gd fmla="*/ 32767 w 424352" name="connsiteX54"/>
                <a:gd fmla="*/ 234042 h 556855" name="connsiteY54"/>
                <a:gd fmla="*/ 17446 w 424352" name="connsiteX55"/>
                <a:gd fmla="*/ 234042 h 556855" name="connsiteY55"/>
                <a:gd fmla="*/ 24162 w 424352" name="connsiteX56"/>
                <a:gd fmla="*/ 176938 h 556855" name="connsiteY56"/>
                <a:gd fmla="*/ 47833 w 424352" name="connsiteX57"/>
                <a:gd fmla="*/ 155887 h 556855" name="connsiteY57"/>
                <a:gd fmla="*/ 151486 w 424352" name="connsiteX58"/>
                <a:gd fmla="*/ 23026 h 556855" name="connsiteY58"/>
                <a:gd fmla="*/ 183105 w 424352" name="connsiteX59"/>
                <a:gd fmla="*/ 42649 h 556855" name="connsiteY59"/>
                <a:gd fmla="*/ 179534 w 424352" name="connsiteX60"/>
                <a:gd fmla="*/ 79657 h 556855" name="connsiteY60"/>
                <a:gd fmla="*/ 176629 w 424352" name="connsiteX61"/>
                <a:gd fmla="*/ 95946 h 556855" name="connsiteY61"/>
                <a:gd fmla="*/ 195389 w 424352" name="connsiteX62"/>
                <a:gd fmla="*/ 155887 h 556855" name="connsiteY62"/>
                <a:gd fmla="*/ 178293 w 424352" name="connsiteX63"/>
                <a:gd fmla="*/ 155887 h 556855" name="connsiteY63"/>
                <a:gd fmla="*/ 161058 w 424352" name="connsiteX64"/>
                <a:gd fmla="*/ 100852 h 556855" name="connsiteY64"/>
                <a:gd fmla="*/ 166582 w 424352" name="connsiteX65"/>
                <a:gd fmla="*/ 69750 h 556855" name="connsiteY65"/>
                <a:gd fmla="*/ 169534 w 424352" name="connsiteX66"/>
                <a:gd fmla="*/ 52318 h 556855" name="connsiteY66"/>
                <a:gd fmla="*/ 151534 w 424352" name="connsiteX67"/>
                <a:gd fmla="*/ 39363 h 556855" name="connsiteY67"/>
                <a:gd fmla="*/ 146486 w 424352" name="connsiteX68"/>
                <a:gd fmla="*/ 40029 h 556855" name="connsiteY68"/>
                <a:gd fmla="*/ 139772 w 424352" name="connsiteX69"/>
                <a:gd fmla="*/ 43506 h 556855" name="connsiteY69"/>
                <a:gd fmla="*/ 119106 w 424352" name="connsiteX70"/>
                <a:gd fmla="*/ 50746 h 556855" name="connsiteY70"/>
                <a:gd fmla="*/ 116820 w 424352" name="connsiteX71"/>
                <a:gd fmla="*/ 50698 h 556855" name="connsiteY71"/>
                <a:gd fmla="*/ 115487 w 424352" name="connsiteX72"/>
                <a:gd fmla="*/ 50651 h 556855" name="connsiteY72"/>
                <a:gd fmla="*/ 96868 w 424352" name="connsiteX73"/>
                <a:gd fmla="*/ 66607 h 556855" name="connsiteY73"/>
                <a:gd fmla="*/ 109725 w 424352" name="connsiteX74"/>
                <a:gd fmla="*/ 87563 h 556855" name="connsiteY74"/>
                <a:gd fmla="*/ 132010 w 424352" name="connsiteX75"/>
                <a:gd fmla="*/ 109949 h 556855" name="connsiteY75"/>
                <a:gd fmla="*/ 146376 w 424352" name="connsiteX76"/>
                <a:gd fmla="*/ 155887 h 556855" name="connsiteY76"/>
                <a:gd fmla="*/ 129280 w 424352" name="connsiteX77"/>
                <a:gd fmla="*/ 155887 h 556855" name="connsiteY77"/>
                <a:gd fmla="*/ 116439 w 424352" name="connsiteX78"/>
                <a:gd fmla="*/ 114855 h 556855" name="connsiteY78"/>
                <a:gd fmla="*/ 104725 w 424352" name="connsiteX79"/>
                <a:gd fmla="*/ 103091 h 556855" name="connsiteY79"/>
                <a:gd fmla="*/ 80725 w 424352" name="connsiteX80"/>
                <a:gd fmla="*/ 64130 h 556855" name="connsiteY80"/>
                <a:gd fmla="*/ 115487 w 424352" name="connsiteX81"/>
                <a:gd fmla="*/ 34361 h 556855" name="connsiteY81"/>
                <a:gd fmla="*/ 117915 w 424352" name="connsiteX82"/>
                <a:gd fmla="*/ 34457 h 556855" name="connsiteY82"/>
                <a:gd fmla="*/ 119106 w 424352" name="connsiteX83"/>
                <a:gd fmla="*/ 34504 h 556855" name="connsiteY83"/>
                <a:gd fmla="*/ 129534 w 424352" name="connsiteX84"/>
                <a:gd fmla="*/ 30837 h 556855" name="connsiteY84"/>
                <a:gd fmla="*/ 142010 w 424352" name="connsiteX85"/>
                <a:gd fmla="*/ 24407 h 556855" name="connsiteY85"/>
                <a:gd fmla="*/ 151486 w 424352" name="connsiteX86"/>
                <a:gd fmla="*/ 23026 h 556855" name="connsiteY86"/>
                <a:gd fmla="*/ 329295 w 424352" name="connsiteX87"/>
                <a:gd fmla="*/ 319 h 556855" name="connsiteY87"/>
                <a:gd fmla="*/ 352342 w 424352" name="connsiteX88"/>
                <a:gd fmla="*/ 12690 h 556855" name="connsiteY88"/>
                <a:gd fmla="*/ 363581 w 424352" name="connsiteX89"/>
                <a:gd fmla="*/ 18644 h 556855" name="connsiteY89"/>
                <a:gd fmla="*/ 377580 w 424352" name="connsiteX90"/>
                <a:gd fmla="*/ 23121 h 556855" name="connsiteY90"/>
                <a:gd fmla="*/ 395723 w 424352" name="connsiteX91"/>
                <a:gd fmla="*/ 62225 h 556855" name="connsiteY91"/>
                <a:gd fmla="*/ 364342 w 424352" name="connsiteX92"/>
                <a:gd fmla="*/ 91802 h 556855" name="connsiteY92"/>
                <a:gd fmla="*/ 350104 w 424352" name="connsiteX93"/>
                <a:gd fmla="*/ 101757 h 556855" name="connsiteY93"/>
                <a:gd fmla="*/ 321712 w 424352" name="connsiteX94"/>
                <a:gd fmla="*/ 155887 h 556855" name="connsiteY94"/>
                <a:gd fmla="*/ 303286 w 424352" name="connsiteX95"/>
                <a:gd fmla="*/ 155887 h 556855" name="connsiteY95"/>
                <a:gd fmla="*/ 335676 w 424352" name="connsiteX96"/>
                <a:gd fmla="*/ 94184 h 556855" name="connsiteY96"/>
                <a:gd fmla="*/ 362200 w 424352" name="connsiteX97"/>
                <a:gd fmla="*/ 75656 h 556855" name="connsiteY97"/>
                <a:gd fmla="*/ 379723 w 424352" name="connsiteX98"/>
                <a:gd fmla="*/ 59129 h 556855" name="connsiteY98"/>
                <a:gd fmla="*/ 369580 w 424352" name="connsiteX99"/>
                <a:gd fmla="*/ 37314 h 556855" name="connsiteY99"/>
                <a:gd fmla="*/ 361771 w 424352" name="connsiteX100"/>
                <a:gd fmla="*/ 34790 h 556855" name="connsiteY100"/>
                <a:gd fmla="*/ 339962 w 424352" name="connsiteX101"/>
                <a:gd fmla="*/ 23359 h 556855" name="connsiteY101"/>
                <a:gd fmla="*/ 333485 w 424352" name="connsiteX102"/>
                <a:gd fmla="*/ 18358 h 556855" name="connsiteY102"/>
                <a:gd fmla="*/ 324533 w 424352" name="connsiteX103"/>
                <a:gd fmla="*/ 16358 h 556855" name="connsiteY103"/>
                <a:gd fmla="*/ 306152 w 424352" name="connsiteX104"/>
                <a:gd fmla="*/ 46269 h 556855" name="connsiteY104"/>
                <a:gd fmla="*/ 306009 w 424352" name="connsiteX105"/>
                <a:gd fmla="*/ 78657 h 556855" name="connsiteY105"/>
                <a:gd fmla="*/ 265587 w 424352" name="connsiteX106"/>
                <a:gd fmla="*/ 155887 h 556855" name="connsiteY106"/>
                <a:gd fmla="*/ 247164 w 424352" name="connsiteX107"/>
                <a:gd fmla="*/ 155887 h 556855" name="connsiteY107"/>
                <a:gd fmla="*/ 291629 w 424352" name="connsiteX108"/>
                <a:gd fmla="*/ 71084 h 556855" name="connsiteY108"/>
                <a:gd fmla="*/ 291676 w 424352" name="connsiteX109"/>
                <a:gd fmla="*/ 53699 h 556855" name="connsiteY109"/>
                <a:gd fmla="*/ 303819 w 424352" name="connsiteX110"/>
                <a:gd fmla="*/ 6308 h 556855" name="connsiteY110"/>
                <a:gd fmla="*/ 329295 w 424352" name="connsiteX111"/>
                <a:gd fmla="*/ 319 h 556855" name="connsiteY1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b="b" l="l" r="r" t="t"/>
              <a:pathLst>
                <a:path h="556855" w="424352">
                  <a:moveTo>
                    <a:pt x="212396" y="379968"/>
                  </a:moveTo>
                  <a:cubicBezTo>
                    <a:pt x="227262" y="379969"/>
                    <a:pt x="242135" y="385636"/>
                    <a:pt x="253494" y="396971"/>
                  </a:cubicBezTo>
                  <a:cubicBezTo>
                    <a:pt x="276165" y="419641"/>
                    <a:pt x="283786" y="458504"/>
                    <a:pt x="253494" y="469030"/>
                  </a:cubicBezTo>
                  <a:cubicBezTo>
                    <a:pt x="238491" y="474221"/>
                    <a:pt x="228489" y="462600"/>
                    <a:pt x="213629" y="462600"/>
                  </a:cubicBezTo>
                  <a:cubicBezTo>
                    <a:pt x="198769" y="462600"/>
                    <a:pt x="184670" y="472506"/>
                    <a:pt x="171334" y="469030"/>
                  </a:cubicBezTo>
                  <a:cubicBezTo>
                    <a:pt x="140281" y="460838"/>
                    <a:pt x="148663" y="419641"/>
                    <a:pt x="171334" y="396971"/>
                  </a:cubicBezTo>
                  <a:cubicBezTo>
                    <a:pt x="182670" y="385636"/>
                    <a:pt x="197530" y="379969"/>
                    <a:pt x="212396" y="379968"/>
                  </a:cubicBezTo>
                  <a:close/>
                  <a:moveTo>
                    <a:pt x="32767" y="234042"/>
                  </a:moveTo>
                  <a:lnTo>
                    <a:pt x="49195" y="234042"/>
                  </a:lnTo>
                  <a:lnTo>
                    <a:pt x="16535" y="506320"/>
                  </a:lnTo>
                  <a:cubicBezTo>
                    <a:pt x="15487" y="515132"/>
                    <a:pt x="18201" y="523943"/>
                    <a:pt x="24059" y="530611"/>
                  </a:cubicBezTo>
                  <a:cubicBezTo>
                    <a:pt x="29582" y="536946"/>
                    <a:pt x="37582" y="540566"/>
                    <a:pt x="46011" y="540566"/>
                  </a:cubicBezTo>
                  <a:lnTo>
                    <a:pt x="378342" y="540566"/>
                  </a:lnTo>
                  <a:cubicBezTo>
                    <a:pt x="386771" y="540566"/>
                    <a:pt x="394771" y="536946"/>
                    <a:pt x="400342" y="530564"/>
                  </a:cubicBezTo>
                  <a:cubicBezTo>
                    <a:pt x="406199" y="523943"/>
                    <a:pt x="408914" y="515084"/>
                    <a:pt x="407866" y="506320"/>
                  </a:cubicBezTo>
                  <a:lnTo>
                    <a:pt x="375205" y="234042"/>
                  </a:lnTo>
                  <a:lnTo>
                    <a:pt x="391632" y="234042"/>
                  </a:lnTo>
                  <a:lnTo>
                    <a:pt x="424009" y="504368"/>
                  </a:lnTo>
                  <a:cubicBezTo>
                    <a:pt x="427342" y="532278"/>
                    <a:pt x="405961" y="556855"/>
                    <a:pt x="378342" y="556855"/>
                  </a:cubicBezTo>
                  <a:lnTo>
                    <a:pt x="46011" y="556855"/>
                  </a:lnTo>
                  <a:cubicBezTo>
                    <a:pt x="18392" y="556855"/>
                    <a:pt x="-2989" y="532278"/>
                    <a:pt x="344" y="504368"/>
                  </a:cubicBezTo>
                  <a:close/>
                  <a:moveTo>
                    <a:pt x="47881" y="172175"/>
                  </a:moveTo>
                  <a:cubicBezTo>
                    <a:pt x="44023" y="172175"/>
                    <a:pt x="40832" y="175033"/>
                    <a:pt x="40403" y="178843"/>
                  </a:cubicBezTo>
                  <a:lnTo>
                    <a:pt x="35831" y="217706"/>
                  </a:lnTo>
                  <a:lnTo>
                    <a:pt x="388569" y="217706"/>
                  </a:lnTo>
                  <a:lnTo>
                    <a:pt x="383997" y="178843"/>
                  </a:lnTo>
                  <a:cubicBezTo>
                    <a:pt x="383520" y="175033"/>
                    <a:pt x="380329" y="172175"/>
                    <a:pt x="376519" y="172175"/>
                  </a:cubicBezTo>
                  <a:close/>
                  <a:moveTo>
                    <a:pt x="47833" y="155887"/>
                  </a:moveTo>
                  <a:lnTo>
                    <a:pt x="129280" y="155887"/>
                  </a:lnTo>
                  <a:lnTo>
                    <a:pt x="131106" y="161722"/>
                  </a:lnTo>
                  <a:lnTo>
                    <a:pt x="148201" y="161722"/>
                  </a:lnTo>
                  <a:lnTo>
                    <a:pt x="146376" y="155887"/>
                  </a:lnTo>
                  <a:lnTo>
                    <a:pt x="178293" y="155887"/>
                  </a:lnTo>
                  <a:lnTo>
                    <a:pt x="180105" y="161675"/>
                  </a:lnTo>
                  <a:lnTo>
                    <a:pt x="197200" y="161675"/>
                  </a:lnTo>
                  <a:lnTo>
                    <a:pt x="195389" y="155887"/>
                  </a:lnTo>
                  <a:lnTo>
                    <a:pt x="247164" y="155887"/>
                  </a:lnTo>
                  <a:lnTo>
                    <a:pt x="244105" y="161722"/>
                  </a:lnTo>
                  <a:lnTo>
                    <a:pt x="262533" y="161722"/>
                  </a:lnTo>
                  <a:lnTo>
                    <a:pt x="265587" y="155887"/>
                  </a:lnTo>
                  <a:lnTo>
                    <a:pt x="303286" y="155887"/>
                  </a:lnTo>
                  <a:lnTo>
                    <a:pt x="300248" y="161675"/>
                  </a:lnTo>
                  <a:lnTo>
                    <a:pt x="318676" y="161675"/>
                  </a:lnTo>
                  <a:lnTo>
                    <a:pt x="321712" y="155887"/>
                  </a:lnTo>
                  <a:lnTo>
                    <a:pt x="376519" y="155887"/>
                  </a:lnTo>
                  <a:cubicBezTo>
                    <a:pt x="388617" y="155887"/>
                    <a:pt x="398809" y="164936"/>
                    <a:pt x="400190" y="176938"/>
                  </a:cubicBezTo>
                  <a:lnTo>
                    <a:pt x="406906" y="234042"/>
                  </a:lnTo>
                  <a:lnTo>
                    <a:pt x="391632" y="234042"/>
                  </a:lnTo>
                  <a:lnTo>
                    <a:pt x="390295" y="222878"/>
                  </a:lnTo>
                  <a:lnTo>
                    <a:pt x="373866" y="222878"/>
                  </a:lnTo>
                  <a:lnTo>
                    <a:pt x="375205" y="234042"/>
                  </a:lnTo>
                  <a:lnTo>
                    <a:pt x="49195" y="234042"/>
                  </a:lnTo>
                  <a:lnTo>
                    <a:pt x="50535" y="222878"/>
                  </a:lnTo>
                  <a:lnTo>
                    <a:pt x="34106" y="222878"/>
                  </a:lnTo>
                  <a:lnTo>
                    <a:pt x="32767" y="234042"/>
                  </a:lnTo>
                  <a:lnTo>
                    <a:pt x="17446" y="234042"/>
                  </a:lnTo>
                  <a:lnTo>
                    <a:pt x="24162" y="176938"/>
                  </a:lnTo>
                  <a:cubicBezTo>
                    <a:pt x="25543" y="164936"/>
                    <a:pt x="35735" y="155887"/>
                    <a:pt x="47833" y="155887"/>
                  </a:cubicBezTo>
                  <a:close/>
                  <a:moveTo>
                    <a:pt x="151486" y="23026"/>
                  </a:moveTo>
                  <a:cubicBezTo>
                    <a:pt x="164915" y="23026"/>
                    <a:pt x="177201" y="30599"/>
                    <a:pt x="183105" y="42649"/>
                  </a:cubicBezTo>
                  <a:cubicBezTo>
                    <a:pt x="189058" y="54652"/>
                    <a:pt x="187677" y="68988"/>
                    <a:pt x="179534" y="79657"/>
                  </a:cubicBezTo>
                  <a:cubicBezTo>
                    <a:pt x="175962" y="84277"/>
                    <a:pt x="174867" y="90374"/>
                    <a:pt x="176629" y="95946"/>
                  </a:cubicBezTo>
                  <a:lnTo>
                    <a:pt x="195389" y="155887"/>
                  </a:lnTo>
                  <a:lnTo>
                    <a:pt x="178293" y="155887"/>
                  </a:lnTo>
                  <a:lnTo>
                    <a:pt x="161058" y="100852"/>
                  </a:lnTo>
                  <a:cubicBezTo>
                    <a:pt x="157772" y="90183"/>
                    <a:pt x="159820" y="78609"/>
                    <a:pt x="166582" y="69750"/>
                  </a:cubicBezTo>
                  <a:cubicBezTo>
                    <a:pt x="170391" y="64749"/>
                    <a:pt x="171486" y="58224"/>
                    <a:pt x="169534" y="52318"/>
                  </a:cubicBezTo>
                  <a:cubicBezTo>
                    <a:pt x="166915" y="44602"/>
                    <a:pt x="159677" y="39363"/>
                    <a:pt x="151534" y="39363"/>
                  </a:cubicBezTo>
                  <a:cubicBezTo>
                    <a:pt x="149820" y="39315"/>
                    <a:pt x="148105" y="39601"/>
                    <a:pt x="146486" y="40029"/>
                  </a:cubicBezTo>
                  <a:cubicBezTo>
                    <a:pt x="144010" y="40744"/>
                    <a:pt x="141725" y="41887"/>
                    <a:pt x="139772" y="43506"/>
                  </a:cubicBezTo>
                  <a:cubicBezTo>
                    <a:pt x="133915" y="48174"/>
                    <a:pt x="126629" y="50746"/>
                    <a:pt x="119106" y="50746"/>
                  </a:cubicBezTo>
                  <a:cubicBezTo>
                    <a:pt x="118344" y="50746"/>
                    <a:pt x="117582" y="50746"/>
                    <a:pt x="116820" y="50698"/>
                  </a:cubicBezTo>
                  <a:cubicBezTo>
                    <a:pt x="116391" y="50651"/>
                    <a:pt x="115915" y="50651"/>
                    <a:pt x="115487" y="50651"/>
                  </a:cubicBezTo>
                  <a:cubicBezTo>
                    <a:pt x="106201" y="50651"/>
                    <a:pt x="98296" y="57414"/>
                    <a:pt x="96868" y="66607"/>
                  </a:cubicBezTo>
                  <a:cubicBezTo>
                    <a:pt x="95439" y="75799"/>
                    <a:pt x="100868" y="84706"/>
                    <a:pt x="109725" y="87563"/>
                  </a:cubicBezTo>
                  <a:cubicBezTo>
                    <a:pt x="120344" y="90945"/>
                    <a:pt x="128677" y="99328"/>
                    <a:pt x="132010" y="109949"/>
                  </a:cubicBezTo>
                  <a:lnTo>
                    <a:pt x="146376" y="155887"/>
                  </a:lnTo>
                  <a:lnTo>
                    <a:pt x="129280" y="155887"/>
                  </a:lnTo>
                  <a:lnTo>
                    <a:pt x="116439" y="114855"/>
                  </a:lnTo>
                  <a:cubicBezTo>
                    <a:pt x="114677" y="109282"/>
                    <a:pt x="110296" y="104900"/>
                    <a:pt x="104725" y="103091"/>
                  </a:cubicBezTo>
                  <a:cubicBezTo>
                    <a:pt x="88201" y="97804"/>
                    <a:pt x="78011" y="81276"/>
                    <a:pt x="80725" y="64130"/>
                  </a:cubicBezTo>
                  <a:cubicBezTo>
                    <a:pt x="83392" y="46983"/>
                    <a:pt x="98153" y="34361"/>
                    <a:pt x="115487" y="34361"/>
                  </a:cubicBezTo>
                  <a:cubicBezTo>
                    <a:pt x="116296" y="34361"/>
                    <a:pt x="117153" y="34409"/>
                    <a:pt x="117915" y="34457"/>
                  </a:cubicBezTo>
                  <a:cubicBezTo>
                    <a:pt x="118344" y="34504"/>
                    <a:pt x="118725" y="34504"/>
                    <a:pt x="119106" y="34504"/>
                  </a:cubicBezTo>
                  <a:cubicBezTo>
                    <a:pt x="122915" y="34504"/>
                    <a:pt x="126582" y="33218"/>
                    <a:pt x="129534" y="30837"/>
                  </a:cubicBezTo>
                  <a:cubicBezTo>
                    <a:pt x="133201" y="27884"/>
                    <a:pt x="137439" y="25693"/>
                    <a:pt x="142010" y="24407"/>
                  </a:cubicBezTo>
                  <a:cubicBezTo>
                    <a:pt x="145106" y="23502"/>
                    <a:pt x="148296" y="23073"/>
                    <a:pt x="151486" y="23026"/>
                  </a:cubicBezTo>
                  <a:close/>
                  <a:moveTo>
                    <a:pt x="329295" y="319"/>
                  </a:moveTo>
                  <a:cubicBezTo>
                    <a:pt x="337962" y="1462"/>
                    <a:pt x="346223" y="5665"/>
                    <a:pt x="352342" y="12690"/>
                  </a:cubicBezTo>
                  <a:cubicBezTo>
                    <a:pt x="355200" y="16024"/>
                    <a:pt x="359247" y="18120"/>
                    <a:pt x="363581" y="18644"/>
                  </a:cubicBezTo>
                  <a:cubicBezTo>
                    <a:pt x="368533" y="19168"/>
                    <a:pt x="373247" y="20692"/>
                    <a:pt x="377580" y="23121"/>
                  </a:cubicBezTo>
                  <a:cubicBezTo>
                    <a:pt x="391390" y="30885"/>
                    <a:pt x="398723" y="46650"/>
                    <a:pt x="395723" y="62225"/>
                  </a:cubicBezTo>
                  <a:cubicBezTo>
                    <a:pt x="392723" y="77799"/>
                    <a:pt x="380104" y="89707"/>
                    <a:pt x="364342" y="91802"/>
                  </a:cubicBezTo>
                  <a:cubicBezTo>
                    <a:pt x="358295" y="92612"/>
                    <a:pt x="352962" y="96327"/>
                    <a:pt x="350104" y="101757"/>
                  </a:cubicBezTo>
                  <a:lnTo>
                    <a:pt x="321712" y="155887"/>
                  </a:lnTo>
                  <a:lnTo>
                    <a:pt x="303286" y="155887"/>
                  </a:lnTo>
                  <a:lnTo>
                    <a:pt x="335676" y="94184"/>
                  </a:lnTo>
                  <a:cubicBezTo>
                    <a:pt x="340962" y="84039"/>
                    <a:pt x="350866" y="77133"/>
                    <a:pt x="362200" y="75656"/>
                  </a:cubicBezTo>
                  <a:cubicBezTo>
                    <a:pt x="370961" y="74513"/>
                    <a:pt x="378057" y="67845"/>
                    <a:pt x="379723" y="59129"/>
                  </a:cubicBezTo>
                  <a:cubicBezTo>
                    <a:pt x="381390" y="50460"/>
                    <a:pt x="377295" y="41649"/>
                    <a:pt x="369580" y="37314"/>
                  </a:cubicBezTo>
                  <a:cubicBezTo>
                    <a:pt x="367200" y="35981"/>
                    <a:pt x="364533" y="35124"/>
                    <a:pt x="361771" y="34790"/>
                  </a:cubicBezTo>
                  <a:cubicBezTo>
                    <a:pt x="353342" y="33885"/>
                    <a:pt x="345533" y="29789"/>
                    <a:pt x="339962" y="23359"/>
                  </a:cubicBezTo>
                  <a:cubicBezTo>
                    <a:pt x="338152" y="21263"/>
                    <a:pt x="335962" y="19596"/>
                    <a:pt x="333485" y="18358"/>
                  </a:cubicBezTo>
                  <a:cubicBezTo>
                    <a:pt x="330676" y="17024"/>
                    <a:pt x="327628" y="16310"/>
                    <a:pt x="324533" y="16358"/>
                  </a:cubicBezTo>
                  <a:cubicBezTo>
                    <a:pt x="309105" y="16262"/>
                    <a:pt x="299105" y="32552"/>
                    <a:pt x="306152" y="46269"/>
                  </a:cubicBezTo>
                  <a:cubicBezTo>
                    <a:pt x="311343" y="56461"/>
                    <a:pt x="311295" y="68512"/>
                    <a:pt x="306009" y="78657"/>
                  </a:cubicBezTo>
                  <a:lnTo>
                    <a:pt x="265587" y="155887"/>
                  </a:lnTo>
                  <a:lnTo>
                    <a:pt x="247164" y="155887"/>
                  </a:lnTo>
                  <a:lnTo>
                    <a:pt x="291629" y="71084"/>
                  </a:lnTo>
                  <a:cubicBezTo>
                    <a:pt x="294438" y="65654"/>
                    <a:pt x="294486" y="59176"/>
                    <a:pt x="291676" y="53699"/>
                  </a:cubicBezTo>
                  <a:cubicBezTo>
                    <a:pt x="283152" y="37124"/>
                    <a:pt x="288390" y="16786"/>
                    <a:pt x="303819" y="6308"/>
                  </a:cubicBezTo>
                  <a:cubicBezTo>
                    <a:pt x="311557" y="1093"/>
                    <a:pt x="320628" y="-824"/>
                    <a:pt x="329295" y="319"/>
                  </a:cubicBezTo>
                  <a:close/>
                </a:path>
              </a:pathLst>
            </a:custGeom>
            <a:solidFill>
              <a:schemeClr val="bg1"/>
            </a:solidFill>
            <a:ln>
              <a:noFill/>
            </a:ln>
          </p:spPr>
          <p:txBody>
            <a:bodyPr/>
            <a:lstStyle/>
            <a:p/>
          </p:txBody>
        </p:sp>
      </p:grpSp>
      <p:grpSp>
        <p:nvGrpSpPr>
          <p:cNvPr id="14" name="组合 4">
            <a:extLst>
              <a:ext uri="{FF2B5EF4-FFF2-40B4-BE49-F238E27FC236}">
                <a16:creationId xmlns:a16="http://schemas.microsoft.com/office/drawing/2014/main" id="{2C087294-559A-4AE0-BB8B-C08F8B0ADDED}"/>
              </a:ext>
            </a:extLst>
          </p:cNvPr>
          <p:cNvGrpSpPr/>
          <p:nvPr/>
        </p:nvGrpSpPr>
        <p:grpSpPr>
          <a:xfrm>
            <a:off x="9091930" y="3266440"/>
            <a:ext cx="635000" cy="635000"/>
            <a:chOff x="1951" y="3688"/>
            <a:chExt cx="1324" cy="1324"/>
          </a:xfrm>
        </p:grpSpPr>
        <p:sp>
          <p:nvSpPr>
            <p:cNvPr id="15" name="椭圆 14">
              <a:extLst>
                <a:ext uri="{FF2B5EF4-FFF2-40B4-BE49-F238E27FC236}">
                  <a16:creationId xmlns:a16="http://schemas.microsoft.com/office/drawing/2014/main" id="{96666A20-CB8E-4E8B-9CD7-7D1FC60D4534}"/>
                </a:ext>
              </a:extLst>
            </p:cNvPr>
            <p:cNvSpPr/>
            <p:nvPr/>
          </p:nvSpPr>
          <p:spPr>
            <a:xfrm>
              <a:off x="1951" y="3688"/>
              <a:ext cx="1325" cy="1325"/>
            </a:xfrm>
            <a:prstGeom prst="ellipse">
              <a:avLst/>
            </a:prstGeom>
            <a:solidFill>
              <a:srgbClr val="9BC9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iconfont-10795-5191346">
              <a:extLst>
                <a:ext uri="{FF2B5EF4-FFF2-40B4-BE49-F238E27FC236}">
                  <a16:creationId xmlns:a16="http://schemas.microsoft.com/office/drawing/2014/main" id="{5AC231E1-B684-4DE6-9DA8-44E213D6C37A}"/>
                </a:ext>
              </a:extLst>
            </p:cNvPr>
            <p:cNvSpPr>
              <a:spLocks noChangeAspect="1"/>
            </p:cNvSpPr>
            <p:nvPr/>
          </p:nvSpPr>
          <p:spPr bwMode="auto">
            <a:xfrm>
              <a:off x="2277" y="3958"/>
              <a:ext cx="671" cy="785"/>
            </a:xfrm>
            <a:custGeom>
              <a:gdLst>
                <a:gd fmla="*/ 33813 w 481504" name="connsiteX0"/>
                <a:gd fmla="*/ 531368 h 562616" name="connsiteY0"/>
                <a:gd fmla="*/ 111090 w 481504" name="connsiteX1"/>
                <a:gd fmla="*/ 531368 h 562616" name="connsiteY1"/>
                <a:gd fmla="*/ 111090 w 481504" name="connsiteX2"/>
                <a:gd fmla="*/ 538510 h 562616" name="connsiteY2"/>
                <a:gd fmla="*/ 142338 w 481504" name="connsiteX3"/>
                <a:gd fmla="*/ 538510 h 562616" name="connsiteY3"/>
                <a:gd fmla="*/ 142338 w 481504" name="connsiteX4"/>
                <a:gd fmla="*/ 531368 h 562616" name="connsiteY4"/>
                <a:gd fmla="*/ 475453 w 481504" name="connsiteX5"/>
                <a:gd fmla="*/ 531368 h 562616" name="connsiteY5"/>
                <a:gd fmla="*/ 475453 w 481504" name="connsiteX6"/>
                <a:gd fmla="*/ 562616 h 562616" name="connsiteY6"/>
                <a:gd fmla="*/ 33813 w 481504" name="connsiteX7"/>
                <a:gd fmla="*/ 562616 h 562616" name="connsiteY7"/>
                <a:gd fmla="*/ 349418 w 481504" name="connsiteX8"/>
                <a:gd fmla="*/ 367903 h 562616" name="connsiteY8"/>
                <a:gd fmla="*/ 317696 w 481504" name="connsiteX9"/>
                <a:gd fmla="*/ 381046 h 562616" name="connsiteY9"/>
                <a:gd fmla="*/ 312124 w 481504" name="connsiteX10"/>
                <a:gd fmla="*/ 437665 h 562616" name="connsiteY10"/>
                <a:gd fmla="*/ 366612 w 481504" name="connsiteX11"/>
                <a:gd fmla="*/ 454141 h 562616" name="connsiteY11"/>
                <a:gd fmla="*/ 393428 w 481504" name="connsiteX12"/>
                <a:gd fmla="*/ 403998 h 562616" name="connsiteY12"/>
                <a:gd fmla="*/ 349418 w 481504" name="connsiteX13"/>
                <a:gd fmla="*/ 367903 h 562616" name="connsiteY13"/>
                <a:gd fmla="*/ 349418 w 481504" name="connsiteX14"/>
                <a:gd fmla="*/ 351570 h 562616" name="connsiteY14"/>
                <a:gd fmla="*/ 392666 w 481504" name="connsiteX15"/>
                <a:gd fmla="*/ 369475 h 562616" name="connsiteY15"/>
                <a:gd fmla="*/ 400286 w 481504" name="connsiteX16"/>
                <a:gd fmla="*/ 446712 h 562616" name="connsiteY16"/>
                <a:gd fmla="*/ 326032 w 481504" name="connsiteX17"/>
                <a:gd fmla="*/ 469236 h 562616" name="connsiteY17"/>
                <a:gd fmla="*/ 289452 w 481504" name="connsiteX18"/>
                <a:gd fmla="*/ 400808 h 562616" name="connsiteY18"/>
                <a:gd fmla="*/ 349418 w 481504" name="connsiteX19"/>
                <a:gd fmla="*/ 351570 h 562616" name="connsiteY19"/>
                <a:gd fmla="*/ 250051 w 481504" name="connsiteX20"/>
                <a:gd fmla="*/ 326138 h 562616" name="connsiteY20"/>
                <a:gd fmla="*/ 233621 w 481504" name="connsiteX21"/>
                <a:gd fmla="*/ 412748 h 562616" name="connsiteY21"/>
                <a:gd fmla="*/ 250003 w 481504" name="connsiteX22"/>
                <a:gd fmla="*/ 499311 h 562616" name="connsiteY22"/>
                <a:gd fmla="*/ 449120 w 481504" name="connsiteX23"/>
                <a:gd fmla="*/ 499311 h 562616" name="connsiteY23"/>
                <a:gd fmla="*/ 465169 w 481504" name="connsiteX24"/>
                <a:gd fmla="*/ 412748 h 562616" name="connsiteY24"/>
                <a:gd fmla="*/ 449120 w 481504" name="connsiteX25"/>
                <a:gd fmla="*/ 326138 h 562616" name="connsiteY25"/>
                <a:gd fmla="*/ 238478 w 481504" name="connsiteX26"/>
                <a:gd fmla="*/ 309854 h 562616" name="connsiteY26"/>
                <a:gd fmla="*/ 333795 w 481504" name="connsiteX27"/>
                <a:gd fmla="*/ 309854 h 562616" name="connsiteY27"/>
                <a:gd fmla="*/ 333795 w 481504" name="connsiteX28"/>
                <a:gd fmla="*/ 317951 h 562616" name="connsiteY28"/>
                <a:gd fmla="*/ 365088 w 481504" name="connsiteX29"/>
                <a:gd fmla="*/ 317951 h 562616" name="connsiteY29"/>
                <a:gd fmla="*/ 365088 w 481504" name="connsiteX30"/>
                <a:gd fmla="*/ 309854 h 562616" name="connsiteY30"/>
                <a:gd fmla="*/ 460311 w 481504" name="connsiteX31"/>
                <a:gd fmla="*/ 309854 h 562616" name="connsiteY31"/>
                <a:gd fmla="*/ 481504 w 481504" name="connsiteX32"/>
                <a:gd fmla="*/ 412748 h 562616" name="connsiteY32"/>
                <a:gd fmla="*/ 460311 w 481504" name="connsiteX33"/>
                <a:gd fmla="*/ 515595 h 562616" name="connsiteY33"/>
                <a:gd fmla="*/ 238478 w 481504" name="connsiteX34"/>
                <a:gd fmla="*/ 515595 h 562616" name="connsiteY34"/>
                <a:gd fmla="*/ 217333 w 481504" name="connsiteX35"/>
                <a:gd fmla="*/ 412748 h 562616" name="connsiteY35"/>
                <a:gd fmla="*/ 238478 w 481504" name="connsiteX36"/>
                <a:gd fmla="*/ 309854 h 562616" name="connsiteY36"/>
                <a:gd fmla="*/ 333795 w 481504" name="connsiteX37"/>
                <a:gd fmla="*/ 223351 h 562616" name="connsiteY37"/>
                <a:gd fmla="*/ 365088 w 481504" name="connsiteX38"/>
                <a:gd fmla="*/ 223351 h 562616" name="connsiteY38"/>
                <a:gd fmla="*/ 365088 w 481504" name="connsiteX39"/>
                <a:gd fmla="*/ 309854 h 562616" name="connsiteY39"/>
                <a:gd fmla="*/ 333795 w 481504" name="connsiteX40"/>
                <a:gd fmla="*/ 309854 h 562616" name="connsiteY40"/>
                <a:gd fmla="*/ 142338 w 481504" name="connsiteX41"/>
                <a:gd fmla="*/ 192103 h 562616" name="connsiteY41"/>
                <a:gd fmla="*/ 419305 w 481504" name="connsiteX42"/>
                <a:gd fmla="*/ 192103 h 562616" name="connsiteY42"/>
                <a:gd fmla="*/ 419305 w 481504" name="connsiteX43"/>
                <a:gd fmla="*/ 223351 h 562616" name="connsiteY43"/>
                <a:gd fmla="*/ 365088 w 481504" name="connsiteX44"/>
                <a:gd fmla="*/ 223351 h 562616" name="connsiteY44"/>
                <a:gd fmla="*/ 365088 w 481504" name="connsiteX45"/>
                <a:gd fmla="*/ 215427 h 562616" name="connsiteY45"/>
                <a:gd fmla="*/ 333795 w 481504" name="connsiteX46"/>
                <a:gd fmla="*/ 215427 h 562616" name="connsiteY46"/>
                <a:gd fmla="*/ 333795 w 481504" name="connsiteX47"/>
                <a:gd fmla="*/ 223351 h 562616" name="connsiteY47"/>
                <a:gd fmla="*/ 142338 w 481504" name="connsiteX48"/>
                <a:gd fmla="*/ 223351 h 562616" name="connsiteY48"/>
                <a:gd fmla="*/ 111090 w 481504" name="connsiteX49"/>
                <a:gd fmla="*/ 68285 h 562616" name="connsiteY49"/>
                <a:gd fmla="*/ 142338 w 481504" name="connsiteX50"/>
                <a:gd fmla="*/ 68285 h 562616" name="connsiteY50"/>
                <a:gd fmla="*/ 142338 w 481504" name="connsiteX51"/>
                <a:gd fmla="*/ 192103 h 562616" name="connsiteY51"/>
                <a:gd fmla="*/ 113371 w 481504" name="connsiteX52"/>
                <a:gd fmla="*/ 192103 h 562616" name="connsiteY52"/>
                <a:gd fmla="*/ 113371 w 481504" name="connsiteX53"/>
                <a:gd fmla="*/ 223351 h 562616" name="connsiteY53"/>
                <a:gd fmla="*/ 142338 w 481504" name="connsiteX54"/>
                <a:gd fmla="*/ 223351 h 562616" name="connsiteY54"/>
                <a:gd fmla="*/ 142338 w 481504" name="connsiteX55"/>
                <a:gd fmla="*/ 531368 h 562616" name="connsiteY55"/>
                <a:gd fmla="*/ 111090 w 481504" name="connsiteX56"/>
                <a:gd fmla="*/ 531368 h 562616" name="connsiteY56"/>
                <a:gd fmla="*/ 18676 w 481504" name="connsiteX57"/>
                <a:gd fmla="*/ 16285 h 562616" name="connsiteY57"/>
                <a:gd fmla="*/ 20724 w 481504" name="connsiteX58"/>
                <a:gd fmla="*/ 26238 h 562616" name="connsiteY58"/>
                <a:gd fmla="*/ 52350 w 481504" name="connsiteX59"/>
                <a:gd fmla="*/ 51999 h 562616" name="connsiteY59"/>
                <a:gd fmla="*/ 201098 w 481504" name="connsiteX60"/>
                <a:gd fmla="*/ 51999 h 562616" name="connsiteY60"/>
                <a:gd fmla="*/ 232725 w 481504" name="connsiteX61"/>
                <a:gd fmla="*/ 26238 h 562616" name="connsiteY61"/>
                <a:gd fmla="*/ 234773 w 481504" name="connsiteX62"/>
                <a:gd fmla="*/ 16285 h 562616" name="connsiteY62"/>
                <a:gd fmla="*/ 6197 w 481504" name="connsiteX63"/>
                <a:gd fmla="*/ 0 h 562616" name="connsiteY63"/>
                <a:gd fmla="*/ 247204 w 481504" name="connsiteX64"/>
                <a:gd fmla="*/ 0 h 562616" name="connsiteY64"/>
                <a:gd fmla="*/ 253253 w 481504" name="connsiteX65"/>
                <a:gd fmla="*/ 7476 h 562616" name="connsiteY65"/>
                <a:gd fmla="*/ 248681 w 481504" name="connsiteX66"/>
                <a:gd fmla="*/ 29571 h 562616" name="connsiteY66"/>
                <a:gd fmla="*/ 201098 w 481504" name="connsiteX67"/>
                <a:gd fmla="*/ 68285 h 562616" name="connsiteY67"/>
                <a:gd fmla="*/ 142338 w 481504" name="connsiteX68"/>
                <a:gd fmla="*/ 68285 h 562616" name="connsiteY68"/>
                <a:gd fmla="*/ 142338 w 481504" name="connsiteX69"/>
                <a:gd fmla="*/ 63341 h 562616" name="connsiteY69"/>
                <a:gd fmla="*/ 111090 w 481504" name="connsiteX70"/>
                <a:gd fmla="*/ 63341 h 562616" name="connsiteY70"/>
                <a:gd fmla="*/ 111090 w 481504" name="connsiteX71"/>
                <a:gd fmla="*/ 68285 h 562616" name="connsiteY71"/>
                <a:gd fmla="*/ 52303 w 481504" name="connsiteX72"/>
                <a:gd fmla="*/ 68285 h 562616" name="connsiteY72"/>
                <a:gd fmla="*/ 4721 w 481504" name="connsiteX73"/>
                <a:gd fmla="*/ 29571 h 562616" name="connsiteY73"/>
                <a:gd fmla="*/ 148 w 481504" name="connsiteX74"/>
                <a:gd fmla="*/ 7476 h 562616" name="connsiteY74"/>
                <a:gd fmla="*/ 6197 w 481504" name="connsiteX75"/>
                <a:gd fmla="*/ 0 h 562616" name="connsiteY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b="b" l="l" r="r" t="t"/>
              <a:pathLst>
                <a:path h="562616" w="481504">
                  <a:moveTo>
                    <a:pt x="33813" y="531368"/>
                  </a:moveTo>
                  <a:lnTo>
                    <a:pt x="111090" y="531368"/>
                  </a:lnTo>
                  <a:lnTo>
                    <a:pt x="111090" y="538510"/>
                  </a:lnTo>
                  <a:lnTo>
                    <a:pt x="142338" y="538510"/>
                  </a:lnTo>
                  <a:lnTo>
                    <a:pt x="142338" y="531368"/>
                  </a:lnTo>
                  <a:lnTo>
                    <a:pt x="475453" y="531368"/>
                  </a:lnTo>
                  <a:lnTo>
                    <a:pt x="475453" y="562616"/>
                  </a:lnTo>
                  <a:lnTo>
                    <a:pt x="33813" y="562616"/>
                  </a:lnTo>
                  <a:close/>
                  <a:moveTo>
                    <a:pt x="349418" y="367903"/>
                  </a:moveTo>
                  <a:cubicBezTo>
                    <a:pt x="337510" y="367856"/>
                    <a:pt x="326127" y="372570"/>
                    <a:pt x="317696" y="381046"/>
                  </a:cubicBezTo>
                  <a:cubicBezTo>
                    <a:pt x="302598" y="396141"/>
                    <a:pt x="300264" y="419855"/>
                    <a:pt x="312124" y="437665"/>
                  </a:cubicBezTo>
                  <a:cubicBezTo>
                    <a:pt x="324031" y="455427"/>
                    <a:pt x="346798" y="462331"/>
                    <a:pt x="366612" y="454141"/>
                  </a:cubicBezTo>
                  <a:cubicBezTo>
                    <a:pt x="386378" y="445951"/>
                    <a:pt x="397619" y="424951"/>
                    <a:pt x="393428" y="403998"/>
                  </a:cubicBezTo>
                  <a:cubicBezTo>
                    <a:pt x="389236" y="382998"/>
                    <a:pt x="370851" y="367903"/>
                    <a:pt x="349418" y="367903"/>
                  </a:cubicBezTo>
                  <a:close/>
                  <a:moveTo>
                    <a:pt x="349418" y="351570"/>
                  </a:moveTo>
                  <a:cubicBezTo>
                    <a:pt x="365660" y="351570"/>
                    <a:pt x="381234" y="357998"/>
                    <a:pt x="392666" y="369475"/>
                  </a:cubicBezTo>
                  <a:cubicBezTo>
                    <a:pt x="413337" y="390141"/>
                    <a:pt x="416528" y="422474"/>
                    <a:pt x="400286" y="446712"/>
                  </a:cubicBezTo>
                  <a:cubicBezTo>
                    <a:pt x="384092" y="470950"/>
                    <a:pt x="352990" y="480379"/>
                    <a:pt x="326032" y="469236"/>
                  </a:cubicBezTo>
                  <a:cubicBezTo>
                    <a:pt x="299073" y="458046"/>
                    <a:pt x="283736" y="429427"/>
                    <a:pt x="289452" y="400808"/>
                  </a:cubicBezTo>
                  <a:cubicBezTo>
                    <a:pt x="295120" y="372189"/>
                    <a:pt x="320268" y="351570"/>
                    <a:pt x="349418" y="351570"/>
                  </a:cubicBezTo>
                  <a:close/>
                  <a:moveTo>
                    <a:pt x="250051" y="326138"/>
                  </a:moveTo>
                  <a:cubicBezTo>
                    <a:pt x="244241" y="343612"/>
                    <a:pt x="233621" y="380085"/>
                    <a:pt x="233621" y="412748"/>
                  </a:cubicBezTo>
                  <a:cubicBezTo>
                    <a:pt x="233621" y="445364"/>
                    <a:pt x="244241" y="481837"/>
                    <a:pt x="250003" y="499311"/>
                  </a:cubicBezTo>
                  <a:lnTo>
                    <a:pt x="449120" y="499311"/>
                  </a:lnTo>
                  <a:cubicBezTo>
                    <a:pt x="454882" y="483265"/>
                    <a:pt x="465169" y="449316"/>
                    <a:pt x="465169" y="412748"/>
                  </a:cubicBezTo>
                  <a:cubicBezTo>
                    <a:pt x="465169" y="376133"/>
                    <a:pt x="454882" y="342232"/>
                    <a:pt x="449120" y="326138"/>
                  </a:cubicBezTo>
                  <a:close/>
                  <a:moveTo>
                    <a:pt x="238478" y="309854"/>
                  </a:moveTo>
                  <a:lnTo>
                    <a:pt x="333795" y="309854"/>
                  </a:lnTo>
                  <a:lnTo>
                    <a:pt x="333795" y="317951"/>
                  </a:lnTo>
                  <a:lnTo>
                    <a:pt x="365088" y="317951"/>
                  </a:lnTo>
                  <a:lnTo>
                    <a:pt x="365088" y="309854"/>
                  </a:lnTo>
                  <a:lnTo>
                    <a:pt x="460311" y="309854"/>
                  </a:lnTo>
                  <a:cubicBezTo>
                    <a:pt x="460311" y="309854"/>
                    <a:pt x="481504" y="357944"/>
                    <a:pt x="481504" y="412748"/>
                  </a:cubicBezTo>
                  <a:cubicBezTo>
                    <a:pt x="481504" y="467505"/>
                    <a:pt x="460311" y="515595"/>
                    <a:pt x="460311" y="515595"/>
                  </a:cubicBezTo>
                  <a:lnTo>
                    <a:pt x="238478" y="515595"/>
                  </a:lnTo>
                  <a:cubicBezTo>
                    <a:pt x="238478" y="515595"/>
                    <a:pt x="217333" y="461077"/>
                    <a:pt x="217333" y="412748"/>
                  </a:cubicBezTo>
                  <a:cubicBezTo>
                    <a:pt x="217333" y="364372"/>
                    <a:pt x="238478" y="309854"/>
                    <a:pt x="238478" y="309854"/>
                  </a:cubicBezTo>
                  <a:close/>
                  <a:moveTo>
                    <a:pt x="333795" y="223351"/>
                  </a:moveTo>
                  <a:lnTo>
                    <a:pt x="365088" y="223351"/>
                  </a:lnTo>
                  <a:lnTo>
                    <a:pt x="365088" y="309854"/>
                  </a:lnTo>
                  <a:lnTo>
                    <a:pt x="333795" y="309854"/>
                  </a:lnTo>
                  <a:close/>
                  <a:moveTo>
                    <a:pt x="142338" y="192103"/>
                  </a:moveTo>
                  <a:lnTo>
                    <a:pt x="419305" y="192103"/>
                  </a:lnTo>
                  <a:lnTo>
                    <a:pt x="419305" y="223351"/>
                  </a:lnTo>
                  <a:lnTo>
                    <a:pt x="365088" y="223351"/>
                  </a:lnTo>
                  <a:lnTo>
                    <a:pt x="365088" y="215427"/>
                  </a:lnTo>
                  <a:lnTo>
                    <a:pt x="333795" y="215427"/>
                  </a:lnTo>
                  <a:lnTo>
                    <a:pt x="333795" y="223351"/>
                  </a:lnTo>
                  <a:lnTo>
                    <a:pt x="142338" y="223351"/>
                  </a:lnTo>
                  <a:close/>
                  <a:moveTo>
                    <a:pt x="111090" y="68285"/>
                  </a:moveTo>
                  <a:lnTo>
                    <a:pt x="142338" y="68285"/>
                  </a:lnTo>
                  <a:lnTo>
                    <a:pt x="142338" y="192103"/>
                  </a:lnTo>
                  <a:lnTo>
                    <a:pt x="113371" y="192103"/>
                  </a:lnTo>
                  <a:lnTo>
                    <a:pt x="113371" y="223351"/>
                  </a:lnTo>
                  <a:lnTo>
                    <a:pt x="142338" y="223351"/>
                  </a:lnTo>
                  <a:lnTo>
                    <a:pt x="142338" y="531368"/>
                  </a:lnTo>
                  <a:lnTo>
                    <a:pt x="111090" y="531368"/>
                  </a:lnTo>
                  <a:close/>
                  <a:moveTo>
                    <a:pt x="18676" y="16285"/>
                  </a:moveTo>
                  <a:lnTo>
                    <a:pt x="20724" y="26238"/>
                  </a:lnTo>
                  <a:cubicBezTo>
                    <a:pt x="23820" y="41238"/>
                    <a:pt x="37014" y="51999"/>
                    <a:pt x="52350" y="51999"/>
                  </a:cubicBezTo>
                  <a:lnTo>
                    <a:pt x="201098" y="51999"/>
                  </a:lnTo>
                  <a:cubicBezTo>
                    <a:pt x="216435" y="51999"/>
                    <a:pt x="229629" y="41238"/>
                    <a:pt x="232725" y="26238"/>
                  </a:cubicBezTo>
                  <a:lnTo>
                    <a:pt x="234773" y="16285"/>
                  </a:lnTo>
                  <a:close/>
                  <a:moveTo>
                    <a:pt x="6197" y="0"/>
                  </a:moveTo>
                  <a:lnTo>
                    <a:pt x="247204" y="0"/>
                  </a:lnTo>
                  <a:cubicBezTo>
                    <a:pt x="251110" y="0"/>
                    <a:pt x="254063" y="3619"/>
                    <a:pt x="253253" y="7476"/>
                  </a:cubicBezTo>
                  <a:lnTo>
                    <a:pt x="248681" y="29571"/>
                  </a:lnTo>
                  <a:cubicBezTo>
                    <a:pt x="244013" y="52142"/>
                    <a:pt x="224104" y="68285"/>
                    <a:pt x="201098" y="68285"/>
                  </a:cubicBezTo>
                  <a:lnTo>
                    <a:pt x="142338" y="68285"/>
                  </a:lnTo>
                  <a:lnTo>
                    <a:pt x="142338" y="63341"/>
                  </a:lnTo>
                  <a:lnTo>
                    <a:pt x="111090" y="63341"/>
                  </a:lnTo>
                  <a:lnTo>
                    <a:pt x="111090" y="68285"/>
                  </a:lnTo>
                  <a:lnTo>
                    <a:pt x="52303" y="68285"/>
                  </a:lnTo>
                  <a:cubicBezTo>
                    <a:pt x="29250" y="68285"/>
                    <a:pt x="9388" y="52142"/>
                    <a:pt x="4721" y="29571"/>
                  </a:cubicBezTo>
                  <a:lnTo>
                    <a:pt x="148" y="7476"/>
                  </a:lnTo>
                  <a:cubicBezTo>
                    <a:pt x="-709" y="3619"/>
                    <a:pt x="2244" y="-48"/>
                    <a:pt x="6197" y="0"/>
                  </a:cubicBezTo>
                  <a:close/>
                </a:path>
              </a:pathLst>
            </a:custGeom>
            <a:solidFill>
              <a:schemeClr val="bg1"/>
            </a:solidFill>
            <a:ln>
              <a:noFill/>
            </a:ln>
          </p:spPr>
          <p:txBody>
            <a:bodyPr/>
            <a:lstStyle/>
            <a:p/>
          </p:txBody>
        </p:sp>
      </p:grpSp>
      <p:grpSp>
        <p:nvGrpSpPr>
          <p:cNvPr id="17" name="组合 15">
            <a:extLst>
              <a:ext uri="{FF2B5EF4-FFF2-40B4-BE49-F238E27FC236}">
                <a16:creationId xmlns:a16="http://schemas.microsoft.com/office/drawing/2014/main" id="{2AAA9094-4191-4AB2-B7C8-38A1AFF89549}"/>
              </a:ext>
            </a:extLst>
          </p:cNvPr>
          <p:cNvGrpSpPr/>
          <p:nvPr/>
        </p:nvGrpSpPr>
        <p:grpSpPr>
          <a:xfrm>
            <a:off x="10274935" y="3266440"/>
            <a:ext cx="635000" cy="635000"/>
            <a:chOff x="1951" y="3688"/>
            <a:chExt cx="1324" cy="1324"/>
          </a:xfrm>
        </p:grpSpPr>
        <p:sp>
          <p:nvSpPr>
            <p:cNvPr id="18" name="椭圆 17">
              <a:extLst>
                <a:ext uri="{FF2B5EF4-FFF2-40B4-BE49-F238E27FC236}">
                  <a16:creationId xmlns:a16="http://schemas.microsoft.com/office/drawing/2014/main" id="{906699A2-9C95-401F-8E0E-C7BFF2AB66B1}"/>
                </a:ext>
              </a:extLst>
            </p:cNvPr>
            <p:cNvSpPr/>
            <p:nvPr/>
          </p:nvSpPr>
          <p:spPr>
            <a:xfrm>
              <a:off x="1951" y="3688"/>
              <a:ext cx="1325" cy="1325"/>
            </a:xfrm>
            <a:prstGeom prst="ellipse">
              <a:avLst/>
            </a:prstGeom>
            <a:solidFill>
              <a:srgbClr val="9BC9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iconfont-10795-5191346">
              <a:extLst>
                <a:ext uri="{FF2B5EF4-FFF2-40B4-BE49-F238E27FC236}">
                  <a16:creationId xmlns:a16="http://schemas.microsoft.com/office/drawing/2014/main" id="{54981312-A6D9-40CF-A6A5-E43866BA6AC8}"/>
                </a:ext>
              </a:extLst>
            </p:cNvPr>
            <p:cNvSpPr>
              <a:spLocks noChangeAspect="1"/>
            </p:cNvSpPr>
            <p:nvPr/>
          </p:nvSpPr>
          <p:spPr bwMode="auto">
            <a:xfrm>
              <a:off x="2254" y="3958"/>
              <a:ext cx="716" cy="785"/>
            </a:xfrm>
            <a:custGeom>
              <a:gdLst>
                <a:gd fmla="*/ 8015 w 8467" name="T0"/>
                <a:gd fmla="*/ 4267 h 9281" name="T1"/>
                <a:gd fmla="*/ 6151 w 8467" name="T2"/>
                <a:gd fmla="*/ 0 h 9281" name="T3"/>
                <a:gd fmla="*/ 4287 w 8467" name="T4"/>
                <a:gd fmla="*/ 4139 h 9281" name="T5"/>
                <a:gd fmla="*/ 0 w 8467" name="T6"/>
                <a:gd fmla="*/ 6040 h 9281" name="T7"/>
                <a:gd fmla="*/ 2637 w 8467" name="T8"/>
                <a:gd fmla="*/ 9262 h 9281" name="T9"/>
                <a:gd fmla="*/ 8451 w 8467" name="T10"/>
                <a:gd fmla="*/ 7384 h 9281" name="T11"/>
                <a:gd fmla="*/ 8465 w 8467" name="T12"/>
                <a:gd fmla="*/ 5056 h 9281" name="T13"/>
                <a:gd fmla="*/ 5007 w 8467" name="T14"/>
                <a:gd fmla="*/ 5215 h 9281" name="T15"/>
                <a:gd fmla="*/ 4877 w 8467" name="T16"/>
                <a:gd fmla="*/ 4051 h 9281" name="T17"/>
                <a:gd fmla="*/ 7765 w 8467" name="T18"/>
                <a:gd fmla="*/ 3875 h 9281" name="T19"/>
                <a:gd fmla="*/ 5022 w 8467" name="T20"/>
                <a:gd fmla="*/ 5221 h 9281" name="T21"/>
                <a:gd fmla="*/ 2977 w 8467" name="T22"/>
                <a:gd fmla="*/ 5706 h 9281" name="T23"/>
                <a:gd fmla="*/ 1552 w 8467" name="T24"/>
                <a:gd fmla="*/ 5686 h 9281" name="T25"/>
                <a:gd fmla="*/ 4511 w 8467" name="T26"/>
                <a:gd fmla="*/ 5892 h 9281" name="T27"/>
                <a:gd fmla="*/ 4074 w 8467" name="T28"/>
                <a:gd fmla="*/ 6233 h 9281" name="T29"/>
                <a:gd fmla="*/ 2986 w 8467" name="T30"/>
                <a:gd fmla="*/ 5955 h 9281" name="T31"/>
                <a:gd fmla="*/ 4049 w 8467" name="T32"/>
                <a:gd fmla="*/ 5326 h 9281" name="T33"/>
                <a:gd fmla="*/ 4456 w 8467" name="T34"/>
                <a:gd fmla="*/ 5484 h 9281" name="T35"/>
                <a:gd fmla="*/ 6150 w 8467" name="T36"/>
                <a:gd fmla="*/ 3998 h 9281" name="T37"/>
                <a:gd fmla="*/ 4536 w 8467" name="T38"/>
                <a:gd fmla="*/ 3067 h 9281" name="T39"/>
                <a:gd fmla="*/ 6150 w 8467" name="T40"/>
                <a:gd fmla="*/ 1560 h 9281" name="T41"/>
                <a:gd fmla="*/ 7764 w 8467" name="T42"/>
                <a:gd fmla="*/ 3067 h 9281" name="T43"/>
                <a:gd fmla="*/ 4876 w 8467" name="T44"/>
                <a:gd fmla="*/ 2891 h 9281" name="T45"/>
                <a:gd fmla="*/ 7765 w 8467" name="T46"/>
                <a:gd fmla="*/ 778 h 9281" name="T47"/>
                <a:gd fmla="*/ 6150 w 8467" name="T48"/>
                <a:gd fmla="*/ 250 h 9281" name="T49"/>
                <a:gd fmla="*/ 2655 w 8467" name="T50"/>
                <a:gd fmla="*/ 9011 h 9281" name="T51"/>
                <a:gd fmla="*/ 942 w 8467" name="T52"/>
                <a:gd fmla="*/ 6940 h 9281" name="T53"/>
                <a:gd fmla="*/ 1047 w 8467" name="T54"/>
                <a:gd fmla="*/ 6712 h 9281" name="T55"/>
                <a:gd fmla="*/ 3658 w 8467" name="T56"/>
                <a:gd fmla="*/ 4856 h 9281" name="T57"/>
                <a:gd fmla="*/ 4287 w 8467" name="T58"/>
                <a:gd fmla="*/ 4854 h 9281" name="T59"/>
                <a:gd fmla="*/ 2785 w 8467" name="T60"/>
                <a:gd fmla="*/ 5209 h 9281" name="T61"/>
                <a:gd fmla="*/ 1507 w 8467" name="T62"/>
                <a:gd fmla="*/ 6572 h 9281" name="T63"/>
                <a:gd fmla="*/ 4165 w 8467" name="T64"/>
                <a:gd fmla="*/ 6467 h 9281" name="T65"/>
                <a:gd fmla="*/ 5027 w 8467" name="T66"/>
                <a:gd fmla="*/ 5484 h 9281" name="T67"/>
                <a:gd fmla="*/ 8016 w 8467" name="T68"/>
                <a:gd fmla="*/ 4852 h 9281" name="T69"/>
                <a:gd fmla="*/ 8216 w 8467" name="T70"/>
                <a:gd fmla="*/ 5034 h 9281" name="T71"/>
                <a:gd fmla="*/ 6046 w 8467" name="T72"/>
                <a:gd fmla="*/ 5915 h 9281" name="T73"/>
                <a:gd fmla="*/ 1692 w 8467" name="T74"/>
                <a:gd fmla="*/ 6937 h 9281" name="T75"/>
                <a:gd fmla="*/ 2741 w 8467" name="T76"/>
                <a:gd fmla="*/ 7322 h 9281" name="T77"/>
                <a:gd fmla="*/ 6140 w 8467" name="T78"/>
                <a:gd fmla="*/ 6165 h 9281" name="T79"/>
                <a:gd fmla="*/ 8215 w 8467" name="T80"/>
                <a:gd fmla="*/ 7286 h 9281" name="T81"/>
                <a:gd fmla="*/ 1211 w 8467" name="T82"/>
                <a:gd fmla="*/ 6944 h 9281" name="T83"/>
                <a:gd fmla="*/ 1329 w 8467" name="T84"/>
                <a:gd fmla="*/ 6826 h 9281"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9281" w="8467">
                  <a:moveTo>
                    <a:pt x="8465" y="5056"/>
                  </a:moveTo>
                  <a:lnTo>
                    <a:pt x="8465" y="4900"/>
                  </a:lnTo>
                  <a:cubicBezTo>
                    <a:pt x="8465" y="4622"/>
                    <a:pt x="8224" y="4334"/>
                    <a:pt x="8015" y="4267"/>
                  </a:cubicBezTo>
                  <a:lnTo>
                    <a:pt x="8015" y="780"/>
                  </a:lnTo>
                  <a:cubicBezTo>
                    <a:pt x="8015" y="550"/>
                    <a:pt x="7805" y="343"/>
                    <a:pt x="7425" y="200"/>
                  </a:cubicBezTo>
                  <a:cubicBezTo>
                    <a:pt x="7082" y="71"/>
                    <a:pt x="6630" y="0"/>
                    <a:pt x="6151" y="0"/>
                  </a:cubicBezTo>
                  <a:cubicBezTo>
                    <a:pt x="5672" y="0"/>
                    <a:pt x="5220" y="71"/>
                    <a:pt x="4877" y="200"/>
                  </a:cubicBezTo>
                  <a:cubicBezTo>
                    <a:pt x="4496" y="343"/>
                    <a:pt x="4287" y="548"/>
                    <a:pt x="4287" y="780"/>
                  </a:cubicBezTo>
                  <a:lnTo>
                    <a:pt x="4287" y="4139"/>
                  </a:lnTo>
                  <a:cubicBezTo>
                    <a:pt x="3976" y="4230"/>
                    <a:pt x="3717" y="4489"/>
                    <a:pt x="3617" y="4601"/>
                  </a:cubicBezTo>
                  <a:cubicBezTo>
                    <a:pt x="1756" y="4446"/>
                    <a:pt x="805" y="5035"/>
                    <a:pt x="402" y="5402"/>
                  </a:cubicBezTo>
                  <a:cubicBezTo>
                    <a:pt x="157" y="5626"/>
                    <a:pt x="0" y="5876"/>
                    <a:pt x="0" y="6040"/>
                  </a:cubicBezTo>
                  <a:cubicBezTo>
                    <a:pt x="0" y="6324"/>
                    <a:pt x="75" y="7962"/>
                    <a:pt x="100" y="8429"/>
                  </a:cubicBezTo>
                  <a:cubicBezTo>
                    <a:pt x="102" y="8467"/>
                    <a:pt x="122" y="8504"/>
                    <a:pt x="155" y="8526"/>
                  </a:cubicBezTo>
                  <a:cubicBezTo>
                    <a:pt x="599" y="8822"/>
                    <a:pt x="1565" y="9179"/>
                    <a:pt x="2637" y="9262"/>
                  </a:cubicBezTo>
                  <a:cubicBezTo>
                    <a:pt x="2784" y="9274"/>
                    <a:pt x="2940" y="9281"/>
                    <a:pt x="3105" y="9281"/>
                  </a:cubicBezTo>
                  <a:cubicBezTo>
                    <a:pt x="4007" y="9281"/>
                    <a:pt x="5148" y="9074"/>
                    <a:pt x="6161" y="8265"/>
                  </a:cubicBezTo>
                  <a:cubicBezTo>
                    <a:pt x="6456" y="8271"/>
                    <a:pt x="7954" y="8257"/>
                    <a:pt x="8451" y="7384"/>
                  </a:cubicBezTo>
                  <a:cubicBezTo>
                    <a:pt x="8462" y="7365"/>
                    <a:pt x="8467" y="7344"/>
                    <a:pt x="8467" y="7322"/>
                  </a:cubicBezTo>
                  <a:lnTo>
                    <a:pt x="8467" y="5056"/>
                  </a:lnTo>
                  <a:cubicBezTo>
                    <a:pt x="8465" y="5057"/>
                    <a:pt x="8465" y="5056"/>
                    <a:pt x="8465" y="5056"/>
                  </a:cubicBezTo>
                  <a:close/>
                  <a:moveTo>
                    <a:pt x="5022" y="5221"/>
                  </a:moveTo>
                  <a:lnTo>
                    <a:pt x="5017" y="5210"/>
                  </a:lnTo>
                  <a:lnTo>
                    <a:pt x="5007" y="5215"/>
                  </a:lnTo>
                  <a:cubicBezTo>
                    <a:pt x="4705" y="5109"/>
                    <a:pt x="4537" y="4969"/>
                    <a:pt x="4537" y="4854"/>
                  </a:cubicBezTo>
                  <a:lnTo>
                    <a:pt x="4537" y="3875"/>
                  </a:lnTo>
                  <a:cubicBezTo>
                    <a:pt x="4627" y="3940"/>
                    <a:pt x="4742" y="4000"/>
                    <a:pt x="4877" y="4051"/>
                  </a:cubicBezTo>
                  <a:cubicBezTo>
                    <a:pt x="5220" y="4180"/>
                    <a:pt x="5672" y="4251"/>
                    <a:pt x="6151" y="4251"/>
                  </a:cubicBezTo>
                  <a:cubicBezTo>
                    <a:pt x="6630" y="4251"/>
                    <a:pt x="7082" y="4180"/>
                    <a:pt x="7425" y="4051"/>
                  </a:cubicBezTo>
                  <a:cubicBezTo>
                    <a:pt x="7561" y="4000"/>
                    <a:pt x="7675" y="3941"/>
                    <a:pt x="7765" y="3875"/>
                  </a:cubicBezTo>
                  <a:lnTo>
                    <a:pt x="7765" y="4854"/>
                  </a:lnTo>
                  <a:cubicBezTo>
                    <a:pt x="7765" y="5075"/>
                    <a:pt x="7151" y="5382"/>
                    <a:pt x="6150" y="5382"/>
                  </a:cubicBezTo>
                  <a:cubicBezTo>
                    <a:pt x="5681" y="5384"/>
                    <a:pt x="5297" y="5315"/>
                    <a:pt x="5022" y="5221"/>
                  </a:cubicBezTo>
                  <a:close/>
                  <a:moveTo>
                    <a:pt x="4511" y="5892"/>
                  </a:moveTo>
                  <a:cubicBezTo>
                    <a:pt x="4511" y="5898"/>
                    <a:pt x="4511" y="5905"/>
                    <a:pt x="4510" y="5912"/>
                  </a:cubicBezTo>
                  <a:cubicBezTo>
                    <a:pt x="4144" y="5759"/>
                    <a:pt x="3584" y="5682"/>
                    <a:pt x="2977" y="5706"/>
                  </a:cubicBezTo>
                  <a:cubicBezTo>
                    <a:pt x="2210" y="5736"/>
                    <a:pt x="1537" y="5922"/>
                    <a:pt x="1237" y="6184"/>
                  </a:cubicBezTo>
                  <a:cubicBezTo>
                    <a:pt x="1160" y="6131"/>
                    <a:pt x="1117" y="6077"/>
                    <a:pt x="1116" y="6027"/>
                  </a:cubicBezTo>
                  <a:cubicBezTo>
                    <a:pt x="1114" y="5949"/>
                    <a:pt x="1226" y="5812"/>
                    <a:pt x="1552" y="5686"/>
                  </a:cubicBezTo>
                  <a:cubicBezTo>
                    <a:pt x="1880" y="5560"/>
                    <a:pt x="2320" y="5480"/>
                    <a:pt x="2794" y="5461"/>
                  </a:cubicBezTo>
                  <a:cubicBezTo>
                    <a:pt x="2865" y="5459"/>
                    <a:pt x="2934" y="5457"/>
                    <a:pt x="3001" y="5457"/>
                  </a:cubicBezTo>
                  <a:cubicBezTo>
                    <a:pt x="3919" y="5455"/>
                    <a:pt x="4504" y="5702"/>
                    <a:pt x="4511" y="5892"/>
                  </a:cubicBezTo>
                  <a:close/>
                  <a:moveTo>
                    <a:pt x="2986" y="5955"/>
                  </a:moveTo>
                  <a:cubicBezTo>
                    <a:pt x="3504" y="5935"/>
                    <a:pt x="3995" y="5992"/>
                    <a:pt x="4327" y="6110"/>
                  </a:cubicBezTo>
                  <a:cubicBezTo>
                    <a:pt x="4264" y="6151"/>
                    <a:pt x="4180" y="6192"/>
                    <a:pt x="4074" y="6233"/>
                  </a:cubicBezTo>
                  <a:cubicBezTo>
                    <a:pt x="3746" y="6360"/>
                    <a:pt x="3306" y="6440"/>
                    <a:pt x="2832" y="6458"/>
                  </a:cubicBezTo>
                  <a:cubicBezTo>
                    <a:pt x="2256" y="6481"/>
                    <a:pt x="1792" y="6407"/>
                    <a:pt x="1494" y="6303"/>
                  </a:cubicBezTo>
                  <a:cubicBezTo>
                    <a:pt x="1754" y="6142"/>
                    <a:pt x="2279" y="5982"/>
                    <a:pt x="2986" y="5955"/>
                  </a:cubicBezTo>
                  <a:close/>
                  <a:moveTo>
                    <a:pt x="4456" y="5484"/>
                  </a:moveTo>
                  <a:cubicBezTo>
                    <a:pt x="4369" y="5435"/>
                    <a:pt x="4259" y="5388"/>
                    <a:pt x="4120" y="5346"/>
                  </a:cubicBezTo>
                  <a:cubicBezTo>
                    <a:pt x="4097" y="5338"/>
                    <a:pt x="4074" y="5332"/>
                    <a:pt x="4049" y="5326"/>
                  </a:cubicBezTo>
                  <a:lnTo>
                    <a:pt x="4411" y="5148"/>
                  </a:lnTo>
                  <a:cubicBezTo>
                    <a:pt x="4482" y="5226"/>
                    <a:pt x="4581" y="5297"/>
                    <a:pt x="4707" y="5360"/>
                  </a:cubicBezTo>
                  <a:lnTo>
                    <a:pt x="4456" y="5484"/>
                  </a:lnTo>
                  <a:close/>
                  <a:moveTo>
                    <a:pt x="6150" y="2941"/>
                  </a:moveTo>
                  <a:cubicBezTo>
                    <a:pt x="7150" y="2941"/>
                    <a:pt x="7765" y="3250"/>
                    <a:pt x="7765" y="3470"/>
                  </a:cubicBezTo>
                  <a:cubicBezTo>
                    <a:pt x="7765" y="3690"/>
                    <a:pt x="7151" y="3998"/>
                    <a:pt x="6150" y="3998"/>
                  </a:cubicBezTo>
                  <a:cubicBezTo>
                    <a:pt x="5149" y="3998"/>
                    <a:pt x="4535" y="3690"/>
                    <a:pt x="4535" y="3470"/>
                  </a:cubicBezTo>
                  <a:cubicBezTo>
                    <a:pt x="4535" y="3250"/>
                    <a:pt x="5150" y="2941"/>
                    <a:pt x="6150" y="2941"/>
                  </a:cubicBezTo>
                  <a:close/>
                  <a:moveTo>
                    <a:pt x="4536" y="3067"/>
                  </a:moveTo>
                  <a:lnTo>
                    <a:pt x="4536" y="1184"/>
                  </a:lnTo>
                  <a:cubicBezTo>
                    <a:pt x="4626" y="1249"/>
                    <a:pt x="4741" y="1309"/>
                    <a:pt x="4876" y="1360"/>
                  </a:cubicBezTo>
                  <a:cubicBezTo>
                    <a:pt x="5219" y="1489"/>
                    <a:pt x="5671" y="1560"/>
                    <a:pt x="6150" y="1560"/>
                  </a:cubicBezTo>
                  <a:cubicBezTo>
                    <a:pt x="6629" y="1560"/>
                    <a:pt x="7081" y="1489"/>
                    <a:pt x="7424" y="1360"/>
                  </a:cubicBezTo>
                  <a:cubicBezTo>
                    <a:pt x="7560" y="1309"/>
                    <a:pt x="7674" y="1250"/>
                    <a:pt x="7764" y="1184"/>
                  </a:cubicBezTo>
                  <a:lnTo>
                    <a:pt x="7764" y="3067"/>
                  </a:lnTo>
                  <a:cubicBezTo>
                    <a:pt x="7674" y="3002"/>
                    <a:pt x="7559" y="2942"/>
                    <a:pt x="7424" y="2891"/>
                  </a:cubicBezTo>
                  <a:cubicBezTo>
                    <a:pt x="7081" y="2762"/>
                    <a:pt x="6629" y="2691"/>
                    <a:pt x="6150" y="2691"/>
                  </a:cubicBezTo>
                  <a:cubicBezTo>
                    <a:pt x="5671" y="2691"/>
                    <a:pt x="5219" y="2762"/>
                    <a:pt x="4876" y="2891"/>
                  </a:cubicBezTo>
                  <a:cubicBezTo>
                    <a:pt x="4740" y="2942"/>
                    <a:pt x="4626" y="3001"/>
                    <a:pt x="4536" y="3067"/>
                  </a:cubicBezTo>
                  <a:close/>
                  <a:moveTo>
                    <a:pt x="6150" y="250"/>
                  </a:moveTo>
                  <a:cubicBezTo>
                    <a:pt x="7150" y="250"/>
                    <a:pt x="7765" y="559"/>
                    <a:pt x="7765" y="778"/>
                  </a:cubicBezTo>
                  <a:cubicBezTo>
                    <a:pt x="7765" y="998"/>
                    <a:pt x="7151" y="1307"/>
                    <a:pt x="6150" y="1307"/>
                  </a:cubicBezTo>
                  <a:cubicBezTo>
                    <a:pt x="5148" y="1307"/>
                    <a:pt x="4536" y="1001"/>
                    <a:pt x="4536" y="780"/>
                  </a:cubicBezTo>
                  <a:cubicBezTo>
                    <a:pt x="4536" y="559"/>
                    <a:pt x="5150" y="250"/>
                    <a:pt x="6150" y="250"/>
                  </a:cubicBezTo>
                  <a:close/>
                  <a:moveTo>
                    <a:pt x="6122" y="8011"/>
                  </a:moveTo>
                  <a:cubicBezTo>
                    <a:pt x="6091" y="8010"/>
                    <a:pt x="6061" y="8020"/>
                    <a:pt x="6037" y="8039"/>
                  </a:cubicBezTo>
                  <a:cubicBezTo>
                    <a:pt x="4895" y="8970"/>
                    <a:pt x="3567" y="9081"/>
                    <a:pt x="2655" y="9011"/>
                  </a:cubicBezTo>
                  <a:cubicBezTo>
                    <a:pt x="1533" y="8924"/>
                    <a:pt x="685" y="8558"/>
                    <a:pt x="343" y="8350"/>
                  </a:cubicBezTo>
                  <a:cubicBezTo>
                    <a:pt x="322" y="7957"/>
                    <a:pt x="280" y="7036"/>
                    <a:pt x="260" y="6470"/>
                  </a:cubicBezTo>
                  <a:cubicBezTo>
                    <a:pt x="415" y="6644"/>
                    <a:pt x="645" y="6802"/>
                    <a:pt x="942" y="6940"/>
                  </a:cubicBezTo>
                  <a:cubicBezTo>
                    <a:pt x="960" y="6947"/>
                    <a:pt x="977" y="6951"/>
                    <a:pt x="995" y="6951"/>
                  </a:cubicBezTo>
                  <a:cubicBezTo>
                    <a:pt x="1042" y="6951"/>
                    <a:pt x="1087" y="6923"/>
                    <a:pt x="1108" y="6879"/>
                  </a:cubicBezTo>
                  <a:cubicBezTo>
                    <a:pt x="1137" y="6816"/>
                    <a:pt x="1110" y="6741"/>
                    <a:pt x="1047" y="6712"/>
                  </a:cubicBezTo>
                  <a:cubicBezTo>
                    <a:pt x="573" y="6495"/>
                    <a:pt x="296" y="6219"/>
                    <a:pt x="278" y="5950"/>
                  </a:cubicBezTo>
                  <a:cubicBezTo>
                    <a:pt x="320" y="5865"/>
                    <a:pt x="408" y="5735"/>
                    <a:pt x="570" y="5587"/>
                  </a:cubicBezTo>
                  <a:cubicBezTo>
                    <a:pt x="947" y="5244"/>
                    <a:pt x="1850" y="4691"/>
                    <a:pt x="3658" y="4856"/>
                  </a:cubicBezTo>
                  <a:cubicBezTo>
                    <a:pt x="3701" y="4860"/>
                    <a:pt x="3741" y="4842"/>
                    <a:pt x="3767" y="4810"/>
                  </a:cubicBezTo>
                  <a:cubicBezTo>
                    <a:pt x="3770" y="4806"/>
                    <a:pt x="4003" y="4519"/>
                    <a:pt x="4287" y="4404"/>
                  </a:cubicBezTo>
                  <a:lnTo>
                    <a:pt x="4287" y="4854"/>
                  </a:lnTo>
                  <a:cubicBezTo>
                    <a:pt x="4287" y="4879"/>
                    <a:pt x="4290" y="4904"/>
                    <a:pt x="4295" y="4929"/>
                  </a:cubicBezTo>
                  <a:lnTo>
                    <a:pt x="3645" y="5246"/>
                  </a:lnTo>
                  <a:cubicBezTo>
                    <a:pt x="3380" y="5210"/>
                    <a:pt x="3087" y="5196"/>
                    <a:pt x="2785" y="5209"/>
                  </a:cubicBezTo>
                  <a:cubicBezTo>
                    <a:pt x="2285" y="5229"/>
                    <a:pt x="1815" y="5315"/>
                    <a:pt x="1463" y="5451"/>
                  </a:cubicBezTo>
                  <a:cubicBezTo>
                    <a:pt x="960" y="5646"/>
                    <a:pt x="861" y="5877"/>
                    <a:pt x="867" y="6036"/>
                  </a:cubicBezTo>
                  <a:cubicBezTo>
                    <a:pt x="873" y="6195"/>
                    <a:pt x="990" y="6416"/>
                    <a:pt x="1507" y="6572"/>
                  </a:cubicBezTo>
                  <a:cubicBezTo>
                    <a:pt x="1816" y="6665"/>
                    <a:pt x="2208" y="6714"/>
                    <a:pt x="2627" y="6714"/>
                  </a:cubicBezTo>
                  <a:cubicBezTo>
                    <a:pt x="2698" y="6714"/>
                    <a:pt x="2771" y="6712"/>
                    <a:pt x="2843" y="6710"/>
                  </a:cubicBezTo>
                  <a:cubicBezTo>
                    <a:pt x="3343" y="6690"/>
                    <a:pt x="3813" y="6604"/>
                    <a:pt x="4165" y="6467"/>
                  </a:cubicBezTo>
                  <a:cubicBezTo>
                    <a:pt x="4668" y="6272"/>
                    <a:pt x="4767" y="6041"/>
                    <a:pt x="4761" y="5882"/>
                  </a:cubicBezTo>
                  <a:cubicBezTo>
                    <a:pt x="4758" y="5815"/>
                    <a:pt x="4736" y="5737"/>
                    <a:pt x="4672" y="5657"/>
                  </a:cubicBezTo>
                  <a:lnTo>
                    <a:pt x="5027" y="5484"/>
                  </a:lnTo>
                  <a:cubicBezTo>
                    <a:pt x="5347" y="5580"/>
                    <a:pt x="5740" y="5632"/>
                    <a:pt x="6152" y="5632"/>
                  </a:cubicBezTo>
                  <a:cubicBezTo>
                    <a:pt x="6631" y="5632"/>
                    <a:pt x="7083" y="5561"/>
                    <a:pt x="7426" y="5432"/>
                  </a:cubicBezTo>
                  <a:cubicBezTo>
                    <a:pt x="7807" y="5289"/>
                    <a:pt x="8016" y="5084"/>
                    <a:pt x="8016" y="4852"/>
                  </a:cubicBezTo>
                  <a:lnTo>
                    <a:pt x="8016" y="4546"/>
                  </a:lnTo>
                  <a:cubicBezTo>
                    <a:pt x="8106" y="4615"/>
                    <a:pt x="8216" y="4759"/>
                    <a:pt x="8216" y="4900"/>
                  </a:cubicBezTo>
                  <a:lnTo>
                    <a:pt x="8216" y="5034"/>
                  </a:lnTo>
                  <a:cubicBezTo>
                    <a:pt x="8086" y="5405"/>
                    <a:pt x="7760" y="5664"/>
                    <a:pt x="7245" y="5801"/>
                  </a:cubicBezTo>
                  <a:cubicBezTo>
                    <a:pt x="6806" y="5919"/>
                    <a:pt x="6357" y="5916"/>
                    <a:pt x="6142" y="5915"/>
                  </a:cubicBezTo>
                  <a:lnTo>
                    <a:pt x="6046" y="5915"/>
                  </a:lnTo>
                  <a:lnTo>
                    <a:pt x="6011" y="5946"/>
                  </a:lnTo>
                  <a:cubicBezTo>
                    <a:pt x="5164" y="6694"/>
                    <a:pt x="4064" y="7072"/>
                    <a:pt x="2742" y="7072"/>
                  </a:cubicBezTo>
                  <a:cubicBezTo>
                    <a:pt x="2405" y="7072"/>
                    <a:pt x="2041" y="7026"/>
                    <a:pt x="1692" y="6937"/>
                  </a:cubicBezTo>
                  <a:cubicBezTo>
                    <a:pt x="1626" y="6920"/>
                    <a:pt x="1557" y="6961"/>
                    <a:pt x="1540" y="7027"/>
                  </a:cubicBezTo>
                  <a:cubicBezTo>
                    <a:pt x="1522" y="7095"/>
                    <a:pt x="1564" y="7162"/>
                    <a:pt x="1630" y="7180"/>
                  </a:cubicBezTo>
                  <a:cubicBezTo>
                    <a:pt x="1999" y="7274"/>
                    <a:pt x="2384" y="7322"/>
                    <a:pt x="2741" y="7322"/>
                  </a:cubicBezTo>
                  <a:cubicBezTo>
                    <a:pt x="3465" y="7322"/>
                    <a:pt x="4137" y="7210"/>
                    <a:pt x="4737" y="6987"/>
                  </a:cubicBezTo>
                  <a:cubicBezTo>
                    <a:pt x="5259" y="6795"/>
                    <a:pt x="5730" y="6517"/>
                    <a:pt x="6139" y="6165"/>
                  </a:cubicBezTo>
                  <a:lnTo>
                    <a:pt x="6140" y="6165"/>
                  </a:lnTo>
                  <a:cubicBezTo>
                    <a:pt x="6349" y="6166"/>
                    <a:pt x="6837" y="6169"/>
                    <a:pt x="7309" y="6042"/>
                  </a:cubicBezTo>
                  <a:cubicBezTo>
                    <a:pt x="7706" y="5936"/>
                    <a:pt x="8010" y="5762"/>
                    <a:pt x="8215" y="5525"/>
                  </a:cubicBezTo>
                  <a:lnTo>
                    <a:pt x="8215" y="7286"/>
                  </a:lnTo>
                  <a:cubicBezTo>
                    <a:pt x="7730" y="8074"/>
                    <a:pt x="6139" y="8012"/>
                    <a:pt x="6122" y="8011"/>
                  </a:cubicBezTo>
                  <a:close/>
                  <a:moveTo>
                    <a:pt x="1329" y="6826"/>
                  </a:moveTo>
                  <a:cubicBezTo>
                    <a:pt x="1264" y="6826"/>
                    <a:pt x="1211" y="6879"/>
                    <a:pt x="1211" y="6944"/>
                  </a:cubicBezTo>
                  <a:cubicBezTo>
                    <a:pt x="1211" y="7008"/>
                    <a:pt x="1263" y="7061"/>
                    <a:pt x="1329" y="7061"/>
                  </a:cubicBezTo>
                  <a:cubicBezTo>
                    <a:pt x="1394" y="7061"/>
                    <a:pt x="1446" y="7008"/>
                    <a:pt x="1446" y="6944"/>
                  </a:cubicBezTo>
                  <a:cubicBezTo>
                    <a:pt x="1446" y="6880"/>
                    <a:pt x="1394" y="6826"/>
                    <a:pt x="1329" y="6826"/>
                  </a:cubicBezTo>
                  <a:close/>
                </a:path>
              </a:pathLst>
            </a:custGeom>
            <a:solidFill>
              <a:schemeClr val="bg1"/>
            </a:solidFill>
            <a:ln>
              <a:noFill/>
            </a:ln>
          </p:spPr>
          <p:txBody>
            <a:bodyPr/>
            <a:lstStyle/>
            <a:p/>
          </p:txBody>
        </p:sp>
      </p:grpSp>
      <p:sp>
        <p:nvSpPr>
          <p:cNvPr id="20" name="矩形 19">
            <a:extLst>
              <a:ext uri="{FF2B5EF4-FFF2-40B4-BE49-F238E27FC236}">
                <a16:creationId xmlns:a16="http://schemas.microsoft.com/office/drawing/2014/main" id="{0D7914D0-B8E1-4A22-85CE-253C1C97CEE2}"/>
              </a:ext>
            </a:extLst>
          </p:cNvPr>
          <p:cNvSpPr/>
          <p:nvPr/>
        </p:nvSpPr>
        <p:spPr>
          <a:xfrm>
            <a:off x="7580630" y="4081780"/>
            <a:ext cx="3890645" cy="1522730"/>
          </a:xfrm>
          <a:prstGeom prst="rect">
            <a:avLst/>
          </a:prstGeom>
          <a:solidFill>
            <a:srgbClr val="9BC9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文本框 20">
            <a:extLst>
              <a:ext uri="{FF2B5EF4-FFF2-40B4-BE49-F238E27FC236}">
                <a16:creationId xmlns:a16="http://schemas.microsoft.com/office/drawing/2014/main" id="{BB0D401C-50F8-4B10-A3CB-F8EF13A2022A}"/>
              </a:ext>
            </a:extLst>
          </p:cNvPr>
          <p:cNvSpPr txBox="1"/>
          <p:nvPr/>
        </p:nvSpPr>
        <p:spPr>
          <a:xfrm>
            <a:off x="7714613" y="4243705"/>
            <a:ext cx="3756660" cy="1115568"/>
          </a:xfrm>
          <a:prstGeom prst="rect">
            <a:avLst/>
          </a:prstGeom>
          <a:noFill/>
        </p:spPr>
        <p:txBody>
          <a:bodyPr rtlCol="0" wrap="square">
            <a:spAutoFit/>
          </a:bodyPr>
          <a:lstStyle/>
          <a:p>
            <a:pPr>
              <a:lnSpc>
                <a:spcPct val="120000"/>
              </a:lnSpc>
            </a:pPr>
            <a:r>
              <a:rPr altLang="en-US" lang="zh-CN" sz="1400">
                <a:solidFill>
                  <a:schemeClr val="bg1"/>
                </a:solidFill>
                <a:latin charset="-122" panose="020b0400000000000000" pitchFamily="34" typeface="思源黑体 CN Normal"/>
                <a:ea charset="-122" panose="020b0400000000000000" pitchFamily="34" typeface="思源黑体 CN Normal"/>
                <a:cs typeface="+mn-ea"/>
              </a:rPr>
              <a:t>点击输入替换文本点击输入替换文本点击输入替换文本点击输入替换文本点击输入替换文本点击输入替换文本点击输入替换文本点击输入替换文本点击输入替换文本点击输入替换文本</a:t>
            </a:r>
          </a:p>
        </p:txBody>
      </p:sp>
    </p:spTree>
    <p:extLst>
      <p:ext uri="{BB962C8B-B14F-4D97-AF65-F5344CB8AC3E}">
        <p14:creationId val="1952399132"/>
      </p:ext>
    </p:extLst>
  </p:cSld>
  <p:clrMapOvr>
    <a:masterClrMapping/>
  </p:clrMapOvr>
  <mc:AlternateContent>
    <mc:Choice Requires="p15">
      <p:transition advClick="0" p14:dur="1250" spd="slow">
        <p15:prstTrans prst="peelOff"/>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9"/>
                                        </p:tgtEl>
                                        <p:attrNameLst>
                                          <p:attrName>style.visibility</p:attrName>
                                        </p:attrNameLst>
                                      </p:cBhvr>
                                      <p:to>
                                        <p:strVal val="visible"/>
                                      </p:to>
                                    </p:set>
                                    <p:animEffect filter="wipe(left)" transition="in">
                                      <p:cBhvr>
                                        <p:cTn dur="500" id="7"/>
                                        <p:tgtEl>
                                          <p:spTgt spid="9"/>
                                        </p:tgtEl>
                                      </p:cBhvr>
                                    </p:animEffect>
                                  </p:childTnLst>
                                </p:cTn>
                              </p:par>
                            </p:childTnLst>
                          </p:cTn>
                        </p:par>
                        <p:par>
                          <p:cTn fill="hold" id="8" nodeType="afterGroup">
                            <p:stCondLst>
                              <p:cond delay="500"/>
                            </p:stCondLst>
                            <p:childTnLst>
                              <p:par>
                                <p:cTn fill="hold" grpId="0" id="9" nodeType="afterEffect" presetClass="entr" presetID="22" presetSubtype="8">
                                  <p:stCondLst>
                                    <p:cond delay="0"/>
                                  </p:stCondLst>
                                  <p:childTnLst>
                                    <p:set>
                                      <p:cBhvr>
                                        <p:cTn dur="1" fill="hold" id="10">
                                          <p:stCondLst>
                                            <p:cond delay="0"/>
                                          </p:stCondLst>
                                        </p:cTn>
                                        <p:tgtEl>
                                          <p:spTgt spid="10"/>
                                        </p:tgtEl>
                                        <p:attrNameLst>
                                          <p:attrName>style.visibility</p:attrName>
                                        </p:attrNameLst>
                                      </p:cBhvr>
                                      <p:to>
                                        <p:strVal val="visible"/>
                                      </p:to>
                                    </p:set>
                                    <p:animEffect filter="wipe(left)" transition="in">
                                      <p:cBhvr>
                                        <p:cTn dur="500" id="11"/>
                                        <p:tgtEl>
                                          <p:spTgt spid="10"/>
                                        </p:tgtEl>
                                      </p:cBhvr>
                                    </p:animEffect>
                                  </p:childTnLst>
                                </p:cTn>
                              </p:par>
                            </p:childTnLst>
                          </p:cTn>
                        </p:par>
                        <p:par>
                          <p:cTn fill="hold" id="12" nodeType="afterGroup">
                            <p:stCondLst>
                              <p:cond delay="1000"/>
                            </p:stCondLst>
                            <p:childTnLst>
                              <p:par>
                                <p:cTn fill="hold" id="13" nodeType="afterEffect" presetClass="entr" presetID="22" presetSubtype="8">
                                  <p:stCondLst>
                                    <p:cond delay="0"/>
                                  </p:stCondLst>
                                  <p:childTnLst>
                                    <p:set>
                                      <p:cBhvr>
                                        <p:cTn dur="1" fill="hold" id="14">
                                          <p:stCondLst>
                                            <p:cond delay="0"/>
                                          </p:stCondLst>
                                        </p:cTn>
                                        <p:tgtEl>
                                          <p:spTgt spid="11"/>
                                        </p:tgtEl>
                                        <p:attrNameLst>
                                          <p:attrName>style.visibility</p:attrName>
                                        </p:attrNameLst>
                                      </p:cBhvr>
                                      <p:to>
                                        <p:strVal val="visible"/>
                                      </p:to>
                                    </p:set>
                                    <p:animEffect filter="wipe(left)" transition="in">
                                      <p:cBhvr>
                                        <p:cTn dur="500" id="15"/>
                                        <p:tgtEl>
                                          <p:spTgt spid="11"/>
                                        </p:tgtEl>
                                      </p:cBhvr>
                                    </p:animEffect>
                                  </p:childTnLst>
                                </p:cTn>
                              </p:par>
                            </p:childTnLst>
                          </p:cTn>
                        </p:par>
                        <p:par>
                          <p:cTn fill="hold" id="16" nodeType="afterGroup">
                            <p:stCondLst>
                              <p:cond delay="1500"/>
                            </p:stCondLst>
                            <p:childTnLst>
                              <p:par>
                                <p:cTn fill="hold" id="17" nodeType="afterEffect" presetClass="entr" presetID="0" presetSubtype="0">
                                  <p:stCondLst>
                                    <p:cond delay="0"/>
                                  </p:stCondLst>
                                  <p:childTnLst>
                                    <p:set>
                                      <p:cBhvr>
                                        <p:cTn dur="700" fill="hold" id="18">
                                          <p:stCondLst>
                                            <p:cond delay="0"/>
                                          </p:stCondLst>
                                        </p:cTn>
                                        <p:tgtEl>
                                          <p:spTgt spid="8"/>
                                        </p:tgtEl>
                                        <p:attrNameLst>
                                          <p:attrName>style.visibility</p:attrName>
                                        </p:attrNameLst>
                                      </p:cBhvr>
                                      <p:to>
                                        <p:strVal val="visible"/>
                                      </p:to>
                                    </p:set>
                                    <p:anim calcmode="lin" to="" valueType="num">
                                      <p:cBhvr>
                                        <p:cTn dur="700" fill="hold" id="19">
                                          <p:stCondLst>
                                            <p:cond delay="0"/>
                                          </p:stCondLst>
                                        </p:cTn>
                                        <p:tgtEl>
                                          <p:spTgt spid="8"/>
                                        </p:tgtEl>
                                        <p:attrNameLst>
                                          <p:attrName>ppt_x</p:attrName>
                                        </p:attrNameLst>
                                      </p:cBhvr>
                                      <p:tavLst>
                                        <p:tav fmla="#ppt_x+#ppt_w*((1.5-1.5*$)^3-(1.5-1.5*$)^2)" tm="0">
                                          <p:val>
                                            <p:strVal val="0"/>
                                          </p:val>
                                        </p:tav>
                                        <p:tav tm="100000">
                                          <p:val>
                                            <p:strVal val="1"/>
                                          </p:val>
                                        </p:tav>
                                      </p:tavLst>
                                    </p:anim>
                                    <p:anim calcmode="lin" to="" valueType="num">
                                      <p:cBhvr>
                                        <p:cTn dur="700" fill="hold" id="20">
                                          <p:stCondLst>
                                            <p:cond delay="0"/>
                                          </p:stCondLst>
                                        </p:cTn>
                                        <p:tgtEl>
                                          <p:spTgt spid="8"/>
                                        </p:tgtEl>
                                        <p:attrNameLst>
                                          <p:attrName>transform.rotation_z</p:attrName>
                                        </p:attrNameLst>
                                      </p:cBhvr>
                                      <p:tavLst>
                                        <p:tav fmla="#ppt_r-45*((1.5-1.5*$)^3-(1.5-1.5*$)^2)" tm="0">
                                          <p:val>
                                            <p:strVal val="0"/>
                                          </p:val>
                                        </p:tav>
                                        <p:tav tm="100000">
                                          <p:val>
                                            <p:strVal val="1"/>
                                          </p:val>
                                        </p:tav>
                                      </p:tavLst>
                                    </p:anim>
                                  </p:childTnLst>
                                </p:cTn>
                              </p:par>
                            </p:childTnLst>
                          </p:cTn>
                        </p:par>
                        <p:par>
                          <p:cTn fill="hold" id="21" nodeType="afterGroup">
                            <p:stCondLst>
                              <p:cond delay="2200"/>
                            </p:stCondLst>
                            <p:childTnLst>
                              <p:par>
                                <p:cTn fill="hold" id="22" nodeType="afterEffect" presetClass="entr" presetID="22" presetSubtype="8">
                                  <p:stCondLst>
                                    <p:cond delay="0"/>
                                  </p:stCondLst>
                                  <p:childTnLst>
                                    <p:set>
                                      <p:cBhvr>
                                        <p:cTn dur="1" fill="hold" id="23">
                                          <p:stCondLst>
                                            <p:cond delay="0"/>
                                          </p:stCondLst>
                                        </p:cTn>
                                        <p:tgtEl>
                                          <p:spTgt spid="14"/>
                                        </p:tgtEl>
                                        <p:attrNameLst>
                                          <p:attrName>style.visibility</p:attrName>
                                        </p:attrNameLst>
                                      </p:cBhvr>
                                      <p:to>
                                        <p:strVal val="visible"/>
                                      </p:to>
                                    </p:set>
                                    <p:animEffect filter="wipe(left)" transition="in">
                                      <p:cBhvr>
                                        <p:cTn dur="500" id="24"/>
                                        <p:tgtEl>
                                          <p:spTgt spid="14"/>
                                        </p:tgtEl>
                                      </p:cBhvr>
                                    </p:animEffect>
                                  </p:childTnLst>
                                </p:cTn>
                              </p:par>
                            </p:childTnLst>
                          </p:cTn>
                        </p:par>
                        <p:par>
                          <p:cTn fill="hold" id="25" nodeType="afterGroup">
                            <p:stCondLst>
                              <p:cond delay="2700"/>
                            </p:stCondLst>
                            <p:childTnLst>
                              <p:par>
                                <p:cTn fill="hold" id="26" nodeType="afterEffect" presetClass="entr" presetID="22" presetSubtype="8">
                                  <p:stCondLst>
                                    <p:cond delay="0"/>
                                  </p:stCondLst>
                                  <p:childTnLst>
                                    <p:set>
                                      <p:cBhvr>
                                        <p:cTn dur="1" fill="hold" id="27">
                                          <p:stCondLst>
                                            <p:cond delay="0"/>
                                          </p:stCondLst>
                                        </p:cTn>
                                        <p:tgtEl>
                                          <p:spTgt spid="17"/>
                                        </p:tgtEl>
                                        <p:attrNameLst>
                                          <p:attrName>style.visibility</p:attrName>
                                        </p:attrNameLst>
                                      </p:cBhvr>
                                      <p:to>
                                        <p:strVal val="visible"/>
                                      </p:to>
                                    </p:set>
                                    <p:animEffect filter="wipe(left)" transition="in">
                                      <p:cBhvr>
                                        <p:cTn dur="500" id="28"/>
                                        <p:tgtEl>
                                          <p:spTgt spid="17"/>
                                        </p:tgtEl>
                                      </p:cBhvr>
                                    </p:animEffect>
                                  </p:childTnLst>
                                </p:cTn>
                              </p:par>
                            </p:childTnLst>
                          </p:cTn>
                        </p:par>
                        <p:par>
                          <p:cTn fill="hold" id="29" nodeType="afterGroup">
                            <p:stCondLst>
                              <p:cond delay="3200"/>
                            </p:stCondLst>
                            <p:childTnLst>
                              <p:par>
                                <p:cTn fill="hold" grpId="0" id="30" nodeType="afterEffect" presetClass="entr" presetID="22" presetSubtype="8">
                                  <p:stCondLst>
                                    <p:cond delay="0"/>
                                  </p:stCondLst>
                                  <p:childTnLst>
                                    <p:set>
                                      <p:cBhvr>
                                        <p:cTn dur="1" fill="hold" id="31">
                                          <p:stCondLst>
                                            <p:cond delay="0"/>
                                          </p:stCondLst>
                                        </p:cTn>
                                        <p:tgtEl>
                                          <p:spTgt spid="20"/>
                                        </p:tgtEl>
                                        <p:attrNameLst>
                                          <p:attrName>style.visibility</p:attrName>
                                        </p:attrNameLst>
                                      </p:cBhvr>
                                      <p:to>
                                        <p:strVal val="visible"/>
                                      </p:to>
                                    </p:set>
                                    <p:animEffect filter="wipe(left)" transition="in">
                                      <p:cBhvr>
                                        <p:cTn dur="500" id="32"/>
                                        <p:tgtEl>
                                          <p:spTgt spid="20"/>
                                        </p:tgtEl>
                                      </p:cBhvr>
                                    </p:animEffect>
                                  </p:childTnLst>
                                </p:cTn>
                              </p:par>
                            </p:childTnLst>
                          </p:cTn>
                        </p:par>
                        <p:par>
                          <p:cTn fill="hold" id="33" nodeType="afterGroup">
                            <p:stCondLst>
                              <p:cond delay="3700"/>
                            </p:stCondLst>
                            <p:childTnLst>
                              <p:par>
                                <p:cTn fill="hold" grpId="0" id="34" nodeType="afterEffect" presetClass="entr" presetID="22" presetSubtype="8">
                                  <p:stCondLst>
                                    <p:cond delay="0"/>
                                  </p:stCondLst>
                                  <p:childTnLst>
                                    <p:set>
                                      <p:cBhvr>
                                        <p:cTn dur="1" fill="hold" id="35">
                                          <p:stCondLst>
                                            <p:cond delay="0"/>
                                          </p:stCondLst>
                                        </p:cTn>
                                        <p:tgtEl>
                                          <p:spTgt spid="21"/>
                                        </p:tgtEl>
                                        <p:attrNameLst>
                                          <p:attrName>style.visibility</p:attrName>
                                        </p:attrNameLst>
                                      </p:cBhvr>
                                      <p:to>
                                        <p:strVal val="visible"/>
                                      </p:to>
                                    </p:set>
                                    <p:animEffect filter="wipe(left)" transition="in">
                                      <p:cBhvr>
                                        <p:cTn dur="500" id="36"/>
                                        <p:tgtEl>
                                          <p:spTgt spid="2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0"/>
      <p:bldP grpId="0" spid="20"/>
      <p:bldP grpId="0" spid="21"/>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a:extLst>
              <a:ext uri="{FF2B5EF4-FFF2-40B4-BE49-F238E27FC236}">
                <a16:creationId xmlns:a16="http://schemas.microsoft.com/office/drawing/2014/main" id="{DC0E5189-65E5-4B9B-85DD-E87D031416FE}"/>
              </a:ext>
            </a:extLst>
          </p:cNvPr>
          <p:cNvSpPr/>
          <p:nvPr/>
        </p:nvSpPr>
        <p:spPr>
          <a:xfrm>
            <a:off x="0" y="0"/>
            <a:ext cx="12192000" cy="6858000"/>
          </a:xfrm>
          <a:prstGeom prst="rect">
            <a:avLst/>
          </a:prstGeom>
          <a:solidFill>
            <a:srgbClr val="9BC9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a:extLst>
              <a:ext uri="{FF2B5EF4-FFF2-40B4-BE49-F238E27FC236}">
                <a16:creationId xmlns:a16="http://schemas.microsoft.com/office/drawing/2014/main" id="{5785896A-4A24-4F0D-ACA9-85004E38CA2D}"/>
              </a:ext>
            </a:extLst>
          </p:cNvPr>
          <p:cNvSpPr/>
          <p:nvPr/>
        </p:nvSpPr>
        <p:spPr>
          <a:xfrm>
            <a:off x="228600" y="238125"/>
            <a:ext cx="117348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iconfont-11518-5469606">
            <a:extLst>
              <a:ext uri="{FF2B5EF4-FFF2-40B4-BE49-F238E27FC236}">
                <a16:creationId xmlns:a16="http://schemas.microsoft.com/office/drawing/2014/main" id="{3226AE83-7978-452C-BBFC-453753D97C27}"/>
              </a:ext>
            </a:extLst>
          </p:cNvPr>
          <p:cNvSpPr>
            <a:spLocks noChangeAspect="1"/>
          </p:cNvSpPr>
          <p:nvPr/>
        </p:nvSpPr>
        <p:spPr bwMode="auto">
          <a:xfrm>
            <a:off x="304800" y="342900"/>
            <a:ext cx="609685" cy="437183"/>
          </a:xfrm>
          <a:custGeom>
            <a:gdLst>
              <a:gd fmla="*/ 277878 w 590307" name="connsiteX0"/>
              <a:gd fmla="*/ 372583 h 423288" name="connsiteY0"/>
              <a:gd fmla="*/ 295599 w 590307" name="connsiteX1"/>
              <a:gd fmla="*/ 380590 h 423288" name="connsiteY1"/>
              <a:gd fmla="*/ 311786 w 590307" name="connsiteX2"/>
              <a:gd fmla="*/ 373075 h 423288" name="connsiteY2"/>
              <a:gd fmla="*/ 311786 w 590307" name="connsiteX3"/>
              <a:gd fmla="*/ 389427 h 423288" name="connsiteY3"/>
              <a:gd fmla="*/ 277878 w 590307" name="connsiteX4"/>
              <a:gd fmla="*/ 389427 h 423288" name="connsiteY4"/>
              <a:gd fmla="*/ 263530 w 590307" name="connsiteX5"/>
              <a:gd fmla="*/ 304789 h 423288" name="connsiteY5"/>
              <a:gd fmla="*/ 259293 w 590307" name="connsiteX6"/>
              <a:gd fmla="*/ 313222 h 423288" name="connsiteY6"/>
              <a:gd fmla="*/ 291475 w 590307" name="connsiteX7"/>
              <a:gd fmla="*/ 351337 h 423288" name="connsiteY7"/>
              <a:gd fmla="*/ 299092 w 590307" name="connsiteX8"/>
              <a:gd fmla="*/ 351337 h 423288" name="connsiteY8"/>
              <a:gd fmla="*/ 330418 w 590307" name="connsiteX9"/>
              <a:gd fmla="*/ 313222 h 423288" name="connsiteY9"/>
              <a:gd fmla="*/ 326181 w 590307" name="connsiteX10"/>
              <a:gd fmla="*/ 304789 h 423288" name="connsiteY10"/>
              <a:gd fmla="*/ 263530 w 590307" name="connsiteX11"/>
              <a:gd fmla="*/ 279348 h 423288" name="connsiteY11"/>
              <a:gd fmla="*/ 327038 w 590307" name="connsiteX12"/>
              <a:gd fmla="*/ 279348 h 423288" name="connsiteY12"/>
              <a:gd fmla="*/ 351556 w 590307" name="connsiteX13"/>
              <a:gd fmla="*/ 332708 h 423288" name="connsiteY13"/>
              <a:gd fmla="*/ 320230 w 590307" name="connsiteX14"/>
              <a:gd fmla="*/ 369155 h 423288" name="connsiteY14"/>
              <a:gd fmla="*/ 311786 w 590307" name="connsiteX15"/>
              <a:gd fmla="*/ 373075 h 423288" name="connsiteY15"/>
              <a:gd fmla="*/ 311786 w 590307" name="connsiteX16"/>
              <a:gd fmla="*/ 355523 h 423288" name="connsiteY16"/>
              <a:gd fmla="*/ 277878 w 590307" name="connsiteX17"/>
              <a:gd fmla="*/ 355523 h 423288" name="connsiteY17"/>
              <a:gd fmla="*/ 277878 w 590307" name="connsiteX18"/>
              <a:gd fmla="*/ 372583 h 423288" name="connsiteY18"/>
              <a:gd fmla="*/ 270290 w 590307" name="connsiteX19"/>
              <a:gd fmla="*/ 369155 h 423288" name="connsiteY19"/>
              <a:gd fmla="*/ 239012 w 590307" name="connsiteX20"/>
              <a:gd fmla="*/ 332708 h 423288" name="connsiteY20"/>
              <a:gd fmla="*/ 263530 w 590307" name="connsiteX21"/>
              <a:gd fmla="*/ 279348 h 423288" name="connsiteY21"/>
              <a:gd fmla="*/ 393911 w 590307" name="connsiteX22"/>
              <a:gd fmla="*/ 149776 h 423288" name="connsiteY22"/>
              <a:gd fmla="*/ 381196 w 590307" name="connsiteX23"/>
              <a:gd fmla="*/ 162490 h 423288" name="connsiteY23"/>
              <a:gd fmla="*/ 393911 w 590307" name="connsiteX24"/>
              <a:gd fmla="*/ 175204 h 423288" name="connsiteY24"/>
              <a:gd fmla="*/ 406626 w 590307" name="connsiteX25"/>
              <a:gd fmla="*/ 162490 h 423288" name="connsiteY25"/>
              <a:gd fmla="*/ 393911 w 590307" name="connsiteX26"/>
              <a:gd fmla="*/ 149776 h 423288" name="connsiteY26"/>
              <a:gd fmla="*/ 199189 w 590307" name="connsiteX27"/>
              <a:gd fmla="*/ 149776 h 423288" name="connsiteY27"/>
              <a:gd fmla="*/ 186474 w 590307" name="connsiteX28"/>
              <a:gd fmla="*/ 162490 h 423288" name="connsiteY28"/>
              <a:gd fmla="*/ 199189 w 590307" name="connsiteX29"/>
              <a:gd fmla="*/ 175204 h 423288" name="connsiteY29"/>
              <a:gd fmla="*/ 211904 w 590307" name="connsiteX30"/>
              <a:gd fmla="*/ 162490 h 423288" name="connsiteY30"/>
              <a:gd fmla="*/ 199189 w 590307" name="connsiteX31"/>
              <a:gd fmla="*/ 149776 h 423288" name="connsiteY31"/>
              <a:gd fmla="*/ 393911 w 590307" name="connsiteX32"/>
              <a:gd fmla="*/ 124397 h 423288" name="connsiteY32"/>
              <a:gd fmla="*/ 432008 w 590307" name="connsiteX33"/>
              <a:gd fmla="*/ 162490 h 423288" name="connsiteY33"/>
              <a:gd fmla="*/ 393911 w 590307" name="connsiteX34"/>
              <a:gd fmla="*/ 200583 h 423288" name="connsiteY34"/>
              <a:gd fmla="*/ 355814 w 590307" name="connsiteX35"/>
              <a:gd fmla="*/ 162490 h 423288" name="connsiteY35"/>
              <a:gd fmla="*/ 393911 w 590307" name="connsiteX36"/>
              <a:gd fmla="*/ 124397 h 423288" name="connsiteY36"/>
              <a:gd fmla="*/ 199189 w 590307" name="connsiteX37"/>
              <a:gd fmla="*/ 124397 h 423288" name="connsiteY37"/>
              <a:gd fmla="*/ 237286 w 590307" name="connsiteX38"/>
              <a:gd fmla="*/ 162490 h 423288" name="connsiteY38"/>
              <a:gd fmla="*/ 199189 w 590307" name="connsiteX39"/>
              <a:gd fmla="*/ 200583 h 423288" name="connsiteY39"/>
              <a:gd fmla="*/ 161092 w 590307" name="connsiteX40"/>
              <a:gd fmla="*/ 162490 h 423288" name="connsiteY40"/>
              <a:gd fmla="*/ 199189 w 590307" name="connsiteX41"/>
              <a:gd fmla="*/ 124397 h 423288" name="connsiteY41"/>
              <a:gd fmla="*/ 142465 w 590307" name="connsiteX42"/>
              <a:gd fmla="*/ 33861 h 423288" name="connsiteY42"/>
              <a:gd fmla="*/ 117081 w 590307" name="connsiteX43"/>
              <a:gd fmla="*/ 59245 h 423288" name="connsiteY43"/>
              <a:gd fmla="*/ 117081 w 590307" name="connsiteX44"/>
              <a:gd fmla="*/ 321705 h 423288" name="connsiteY44"/>
              <a:gd fmla="*/ 184803 w 590307" name="connsiteX45"/>
              <a:gd fmla="*/ 389427 h 423288" name="connsiteY45"/>
              <a:gd fmla="*/ 277878 w 590307" name="connsiteX46"/>
              <a:gd fmla="*/ 389427 h 423288" name="connsiteY46"/>
              <a:gd fmla="*/ 277878 w 590307" name="connsiteX47"/>
              <a:gd fmla="*/ 406325 h 423288" name="connsiteY47"/>
              <a:gd fmla="*/ 311786 w 590307" name="connsiteX48"/>
              <a:gd fmla="*/ 406325 h 423288" name="connsiteY48"/>
              <a:gd fmla="*/ 311786 w 590307" name="connsiteX49"/>
              <a:gd fmla="*/ 389427 h 423288" name="connsiteY49"/>
              <a:gd fmla="*/ 404925 w 590307" name="connsiteX50"/>
              <a:gd fmla="*/ 389427 h 423288" name="connsiteY50"/>
              <a:gd fmla="*/ 472647 w 590307" name="connsiteX51"/>
              <a:gd fmla="*/ 321705 h 423288" name="connsiteY51"/>
              <a:gd fmla="*/ 472647 w 590307" name="connsiteX52"/>
              <a:gd fmla="*/ 59245 h 423288" name="connsiteY52"/>
              <a:gd fmla="*/ 447263 w 590307" name="connsiteX53"/>
              <a:gd fmla="*/ 33861 h 423288" name="connsiteY53"/>
              <a:gd fmla="*/ 498046 w 590307" name="connsiteX54"/>
              <a:gd fmla="*/ 26288 h 423288" name="connsiteY54"/>
              <a:gd fmla="*/ 520906 w 590307" name="connsiteX55"/>
              <a:gd fmla="*/ 39810 h 423288" name="connsiteY55"/>
              <a:gd fmla="*/ 575055 w 590307" name="connsiteX56"/>
              <a:gd fmla="*/ 93992 h 423288" name="connsiteY56"/>
              <a:gd fmla="*/ 575055 w 590307" name="connsiteX57"/>
              <a:gd fmla="*/ 165076 h 423288" name="connsiteY57"/>
              <a:gd fmla="*/ 520906 w 590307" name="connsiteX58"/>
              <a:gd fmla="*/ 219258 h 423288" name="connsiteY58"/>
              <a:gd fmla="*/ 506508 w 590307" name="connsiteX59"/>
              <a:gd fmla="*/ 227775 h 423288" name="connsiteY59"/>
              <a:gd fmla="*/ 506508 w 590307" name="connsiteX60"/>
              <a:gd fmla="*/ 186231 h 423288" name="connsiteY60"/>
              <a:gd fmla="*/ 551386 w 590307" name="connsiteX61"/>
              <a:gd fmla="*/ 141366 h 423288" name="connsiteY61"/>
              <a:gd fmla="*/ 551386 w 590307" name="connsiteX62"/>
              <a:gd fmla="*/ 117703 h 423288" name="connsiteY62"/>
              <a:gd fmla="*/ 506508 w 590307" name="connsiteX63"/>
              <a:gd fmla="*/ 72837 h 423288" name="connsiteY63"/>
              <a:gd fmla="*/ 506508 w 590307" name="connsiteX64"/>
              <a:gd fmla="*/ 59245 h 423288" name="connsiteY64"/>
              <a:gd fmla="*/ 498046 w 590307" name="connsiteX65"/>
              <a:gd fmla="*/ 38638 h 423288" name="connsiteY65"/>
              <a:gd fmla="*/ 91618 w 590307" name="connsiteX66"/>
              <a:gd fmla="*/ 26288 h 423288" name="connsiteY66"/>
              <a:gd fmla="*/ 91618 w 590307" name="connsiteX67"/>
              <a:gd fmla="*/ 38794 h 423288" name="connsiteY67"/>
              <a:gd fmla="*/ 83220 w 590307" name="connsiteX68"/>
              <a:gd fmla="*/ 59245 h 423288" name="connsiteY68"/>
              <a:gd fmla="*/ 83220 w 590307" name="connsiteX69"/>
              <a:gd fmla="*/ 72773 h 423288" name="connsiteY69"/>
              <a:gd fmla="*/ 38278 w 590307" name="connsiteX70"/>
              <a:gd fmla="*/ 117703 h 423288" name="connsiteY70"/>
              <a:gd fmla="*/ 38278 w 590307" name="connsiteX71"/>
              <a:gd fmla="*/ 141366 h 423288" name="connsiteY71"/>
              <a:gd fmla="*/ 83220 w 590307" name="connsiteX72"/>
              <a:gd fmla="*/ 186295 h 423288" name="connsiteY72"/>
              <a:gd fmla="*/ 83220 w 590307" name="connsiteX73"/>
              <a:gd fmla="*/ 227301 h 423288" name="connsiteY73"/>
              <a:gd fmla="*/ 68758 w 590307" name="connsiteX74"/>
              <a:gd fmla="*/ 219258 h 423288" name="connsiteY74"/>
              <a:gd fmla="*/ 14608 w 590307" name="connsiteX75"/>
              <a:gd fmla="*/ 165076 h 423288" name="connsiteY75"/>
              <a:gd fmla="*/ 14608 w 590307" name="connsiteX76"/>
              <a:gd fmla="*/ 93135 h 423288" name="connsiteY76"/>
              <a:gd fmla="*/ 68758 w 590307" name="connsiteX77"/>
              <a:gd fmla="*/ 38953 h 423288" name="connsiteY77"/>
              <a:gd fmla="*/ 91618 w 590307" name="connsiteX78"/>
              <a:gd fmla="*/ 26288 h 423288" name="connsiteY78"/>
              <a:gd fmla="*/ 142465 w 590307" name="connsiteX79"/>
              <a:gd fmla="*/ 0 h 423288" name="connsiteY79"/>
              <a:gd fmla="*/ 447263 w 590307" name="connsiteX80"/>
              <a:gd fmla="*/ 0 h 423288" name="connsiteY80"/>
              <a:gd fmla="*/ 489262 w 590307" name="connsiteX81"/>
              <a:gd fmla="*/ 17246 h 423288" name="connsiteY81"/>
              <a:gd fmla="*/ 498046 w 590307" name="connsiteX82"/>
              <a:gd fmla="*/ 38638 h 423288" name="connsiteY82"/>
              <a:gd fmla="*/ 498046 w 590307" name="connsiteX83"/>
              <a:gd fmla="*/ 64377 h 423288" name="connsiteY83"/>
              <a:gd fmla="*/ 506508 w 590307" name="connsiteX84"/>
              <a:gd fmla="*/ 72837 h 423288" name="connsiteY84"/>
              <a:gd fmla="*/ 506508 w 590307" name="connsiteX85"/>
              <a:gd fmla="*/ 186231 h 423288" name="connsiteY85"/>
              <a:gd fmla="*/ 498046 w 590307" name="connsiteX86"/>
              <a:gd fmla="*/ 194691 h 423288" name="connsiteY86"/>
              <a:gd fmla="*/ 498046 w 590307" name="connsiteX87"/>
              <a:gd fmla="*/ 232780 h 423288" name="connsiteY87"/>
              <a:gd fmla="*/ 506508 w 590307" name="connsiteX88"/>
              <a:gd fmla="*/ 227775 h 423288" name="connsiteY88"/>
              <a:gd fmla="*/ 506508 w 590307" name="connsiteX89"/>
              <a:gd fmla="*/ 321705 h 423288" name="connsiteY89"/>
              <a:gd fmla="*/ 404925 w 590307" name="connsiteX90"/>
              <a:gd fmla="*/ 423288 h 423288" name="connsiteY90"/>
              <a:gd fmla="*/ 184803 w 590307" name="connsiteX91"/>
              <a:gd fmla="*/ 423288 h 423288" name="connsiteY91"/>
              <a:gd fmla="*/ 83220 w 590307" name="connsiteX92"/>
              <a:gd fmla="*/ 321705 h 423288" name="connsiteY92"/>
              <a:gd fmla="*/ 83220 w 590307" name="connsiteX93"/>
              <a:gd fmla="*/ 227301 h 423288" name="connsiteY93"/>
              <a:gd fmla="*/ 91618 w 590307" name="connsiteX94"/>
              <a:gd fmla="*/ 231971 h 423288" name="connsiteY94"/>
              <a:gd fmla="*/ 91618 w 590307" name="connsiteX95"/>
              <a:gd fmla="*/ 194691 h 423288" name="connsiteY95"/>
              <a:gd fmla="*/ 83220 w 590307" name="connsiteX96"/>
              <a:gd fmla="*/ 186295 h 423288" name="connsiteY96"/>
              <a:gd fmla="*/ 83220 w 590307" name="connsiteX97"/>
              <a:gd fmla="*/ 72773 h 423288" name="connsiteY97"/>
              <a:gd fmla="*/ 91618 w 590307" name="connsiteX98"/>
              <a:gd fmla="*/ 64377 h 423288" name="connsiteY98"/>
              <a:gd fmla="*/ 91618 w 590307" name="connsiteX99"/>
              <a:gd fmla="*/ 38794 h 423288" name="connsiteY99"/>
              <a:gd fmla="*/ 100466 w 590307" name="connsiteX100"/>
              <a:gd fmla="*/ 17246 h 423288" name="connsiteY100"/>
              <a:gd fmla="*/ 142465 w 590307" name="connsiteX101"/>
              <a:gd fmla="*/ 0 h 423288" name="connsiteY10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b="b" l="l" r="r" t="t"/>
            <a:pathLst>
              <a:path h="423288" w="590307">
                <a:moveTo>
                  <a:pt x="277878" y="372583"/>
                </a:moveTo>
                <a:lnTo>
                  <a:pt x="295599" y="380590"/>
                </a:lnTo>
                <a:lnTo>
                  <a:pt x="311786" y="373075"/>
                </a:lnTo>
                <a:lnTo>
                  <a:pt x="311786" y="389427"/>
                </a:lnTo>
                <a:lnTo>
                  <a:pt x="277878" y="389427"/>
                </a:lnTo>
                <a:close/>
                <a:moveTo>
                  <a:pt x="263530" y="304789"/>
                </a:moveTo>
                <a:cubicBezTo>
                  <a:pt x="259293" y="304789"/>
                  <a:pt x="256770" y="309840"/>
                  <a:pt x="259293" y="313222"/>
                </a:cubicBezTo>
                <a:lnTo>
                  <a:pt x="291475" y="351337"/>
                </a:lnTo>
                <a:cubicBezTo>
                  <a:pt x="293141" y="353909"/>
                  <a:pt x="297379" y="353909"/>
                  <a:pt x="299092" y="351337"/>
                </a:cubicBezTo>
                <a:lnTo>
                  <a:pt x="330418" y="313222"/>
                </a:lnTo>
                <a:cubicBezTo>
                  <a:pt x="332941" y="309840"/>
                  <a:pt x="330418" y="304789"/>
                  <a:pt x="326181" y="304789"/>
                </a:cubicBezTo>
                <a:close/>
                <a:moveTo>
                  <a:pt x="263530" y="279348"/>
                </a:moveTo>
                <a:lnTo>
                  <a:pt x="327038" y="279348"/>
                </a:lnTo>
                <a:cubicBezTo>
                  <a:pt x="354936" y="279348"/>
                  <a:pt x="369313" y="311555"/>
                  <a:pt x="351556" y="332708"/>
                </a:cubicBezTo>
                <a:lnTo>
                  <a:pt x="320230" y="369155"/>
                </a:lnTo>
                <a:lnTo>
                  <a:pt x="311786" y="373075"/>
                </a:lnTo>
                <a:lnTo>
                  <a:pt x="311786" y="355523"/>
                </a:lnTo>
                <a:lnTo>
                  <a:pt x="277878" y="355523"/>
                </a:lnTo>
                <a:lnTo>
                  <a:pt x="277878" y="372583"/>
                </a:lnTo>
                <a:lnTo>
                  <a:pt x="270290" y="369155"/>
                </a:lnTo>
                <a:lnTo>
                  <a:pt x="239012" y="332708"/>
                </a:lnTo>
                <a:cubicBezTo>
                  <a:pt x="221207" y="311555"/>
                  <a:pt x="235632" y="279348"/>
                  <a:pt x="263530" y="279348"/>
                </a:cubicBezTo>
                <a:close/>
                <a:moveTo>
                  <a:pt x="393911" y="149776"/>
                </a:moveTo>
                <a:cubicBezTo>
                  <a:pt x="387149" y="149776"/>
                  <a:pt x="381196" y="155729"/>
                  <a:pt x="381196" y="162490"/>
                </a:cubicBezTo>
                <a:cubicBezTo>
                  <a:pt x="381196" y="169252"/>
                  <a:pt x="387149" y="175204"/>
                  <a:pt x="393911" y="175204"/>
                </a:cubicBezTo>
                <a:cubicBezTo>
                  <a:pt x="400673" y="175204"/>
                  <a:pt x="406626" y="169252"/>
                  <a:pt x="406626" y="162490"/>
                </a:cubicBezTo>
                <a:cubicBezTo>
                  <a:pt x="406626" y="155729"/>
                  <a:pt x="400673" y="149776"/>
                  <a:pt x="393911" y="149776"/>
                </a:cubicBezTo>
                <a:close/>
                <a:moveTo>
                  <a:pt x="199189" y="149776"/>
                </a:moveTo>
                <a:cubicBezTo>
                  <a:pt x="192427" y="149776"/>
                  <a:pt x="186474" y="155729"/>
                  <a:pt x="186474" y="162490"/>
                </a:cubicBezTo>
                <a:cubicBezTo>
                  <a:pt x="186474" y="169252"/>
                  <a:pt x="192427" y="175204"/>
                  <a:pt x="199189" y="175204"/>
                </a:cubicBezTo>
                <a:cubicBezTo>
                  <a:pt x="205951" y="175204"/>
                  <a:pt x="211904" y="169252"/>
                  <a:pt x="211904" y="162490"/>
                </a:cubicBezTo>
                <a:cubicBezTo>
                  <a:pt x="211904" y="155729"/>
                  <a:pt x="205951" y="149776"/>
                  <a:pt x="199189" y="149776"/>
                </a:cubicBezTo>
                <a:close/>
                <a:moveTo>
                  <a:pt x="393911" y="124397"/>
                </a:moveTo>
                <a:cubicBezTo>
                  <a:pt x="415055" y="124397"/>
                  <a:pt x="432008" y="141301"/>
                  <a:pt x="432008" y="162490"/>
                </a:cubicBezTo>
                <a:cubicBezTo>
                  <a:pt x="432008" y="183632"/>
                  <a:pt x="415055" y="200583"/>
                  <a:pt x="393911" y="200583"/>
                </a:cubicBezTo>
                <a:cubicBezTo>
                  <a:pt x="372767" y="200583"/>
                  <a:pt x="355814" y="183632"/>
                  <a:pt x="355814" y="162490"/>
                </a:cubicBezTo>
                <a:cubicBezTo>
                  <a:pt x="355814" y="141301"/>
                  <a:pt x="372767" y="124397"/>
                  <a:pt x="393911" y="124397"/>
                </a:cubicBezTo>
                <a:close/>
                <a:moveTo>
                  <a:pt x="199189" y="124397"/>
                </a:moveTo>
                <a:cubicBezTo>
                  <a:pt x="220380" y="124397"/>
                  <a:pt x="237286" y="141301"/>
                  <a:pt x="237286" y="162490"/>
                </a:cubicBezTo>
                <a:cubicBezTo>
                  <a:pt x="237286" y="183632"/>
                  <a:pt x="220380" y="200583"/>
                  <a:pt x="199189" y="200583"/>
                </a:cubicBezTo>
                <a:cubicBezTo>
                  <a:pt x="178045" y="200583"/>
                  <a:pt x="161092" y="183632"/>
                  <a:pt x="161092" y="162490"/>
                </a:cubicBezTo>
                <a:cubicBezTo>
                  <a:pt x="161092" y="141301"/>
                  <a:pt x="178045" y="124397"/>
                  <a:pt x="199189" y="124397"/>
                </a:cubicBezTo>
                <a:close/>
                <a:moveTo>
                  <a:pt x="142465" y="33861"/>
                </a:moveTo>
                <a:cubicBezTo>
                  <a:pt x="128082" y="33861"/>
                  <a:pt x="117081" y="44862"/>
                  <a:pt x="117081" y="59245"/>
                </a:cubicBezTo>
                <a:lnTo>
                  <a:pt x="117081" y="321705"/>
                </a:lnTo>
                <a:cubicBezTo>
                  <a:pt x="117081" y="358947"/>
                  <a:pt x="147561" y="389427"/>
                  <a:pt x="184803" y="389427"/>
                </a:cubicBezTo>
                <a:lnTo>
                  <a:pt x="277878" y="389427"/>
                </a:lnTo>
                <a:lnTo>
                  <a:pt x="277878" y="406325"/>
                </a:lnTo>
                <a:lnTo>
                  <a:pt x="311786" y="406325"/>
                </a:lnTo>
                <a:lnTo>
                  <a:pt x="311786" y="389427"/>
                </a:lnTo>
                <a:lnTo>
                  <a:pt x="404925" y="389427"/>
                </a:lnTo>
                <a:cubicBezTo>
                  <a:pt x="442167" y="389427"/>
                  <a:pt x="472647" y="358947"/>
                  <a:pt x="472647" y="321705"/>
                </a:cubicBezTo>
                <a:lnTo>
                  <a:pt x="472647" y="59245"/>
                </a:lnTo>
                <a:cubicBezTo>
                  <a:pt x="472647" y="44862"/>
                  <a:pt x="461646" y="33861"/>
                  <a:pt x="447263" y="33861"/>
                </a:cubicBezTo>
                <a:close/>
                <a:moveTo>
                  <a:pt x="498046" y="26288"/>
                </a:moveTo>
                <a:cubicBezTo>
                  <a:pt x="506476" y="28811"/>
                  <a:pt x="514953" y="33049"/>
                  <a:pt x="520906" y="39810"/>
                </a:cubicBezTo>
                <a:lnTo>
                  <a:pt x="575055" y="93992"/>
                </a:lnTo>
                <a:cubicBezTo>
                  <a:pt x="595391" y="113322"/>
                  <a:pt x="595391" y="145746"/>
                  <a:pt x="575055" y="165076"/>
                </a:cubicBezTo>
                <a:lnTo>
                  <a:pt x="520906" y="219258"/>
                </a:lnTo>
                <a:lnTo>
                  <a:pt x="506508" y="227775"/>
                </a:lnTo>
                <a:lnTo>
                  <a:pt x="506508" y="186231"/>
                </a:lnTo>
                <a:lnTo>
                  <a:pt x="551386" y="141366"/>
                </a:lnTo>
                <a:cubicBezTo>
                  <a:pt x="558148" y="134605"/>
                  <a:pt x="558148" y="124463"/>
                  <a:pt x="551386" y="117703"/>
                </a:cubicBezTo>
                <a:lnTo>
                  <a:pt x="506508" y="72837"/>
                </a:lnTo>
                <a:lnTo>
                  <a:pt x="506508" y="59245"/>
                </a:lnTo>
                <a:lnTo>
                  <a:pt x="498046" y="38638"/>
                </a:lnTo>
                <a:close/>
                <a:moveTo>
                  <a:pt x="91618" y="26288"/>
                </a:moveTo>
                <a:lnTo>
                  <a:pt x="91618" y="38794"/>
                </a:lnTo>
                <a:lnTo>
                  <a:pt x="83220" y="59245"/>
                </a:lnTo>
                <a:lnTo>
                  <a:pt x="83220" y="72773"/>
                </a:lnTo>
                <a:lnTo>
                  <a:pt x="38278" y="117703"/>
                </a:lnTo>
                <a:cubicBezTo>
                  <a:pt x="31515" y="124463"/>
                  <a:pt x="31515" y="134605"/>
                  <a:pt x="38278" y="141366"/>
                </a:cubicBezTo>
                <a:lnTo>
                  <a:pt x="83220" y="186295"/>
                </a:lnTo>
                <a:lnTo>
                  <a:pt x="83220" y="227301"/>
                </a:lnTo>
                <a:lnTo>
                  <a:pt x="68758" y="219258"/>
                </a:lnTo>
                <a:lnTo>
                  <a:pt x="14608" y="165076"/>
                </a:lnTo>
                <a:cubicBezTo>
                  <a:pt x="-4870" y="144794"/>
                  <a:pt x="-4870" y="112608"/>
                  <a:pt x="14608" y="93135"/>
                </a:cubicBezTo>
                <a:lnTo>
                  <a:pt x="68758" y="38953"/>
                </a:lnTo>
                <a:cubicBezTo>
                  <a:pt x="74711" y="33049"/>
                  <a:pt x="83188" y="28811"/>
                  <a:pt x="91618" y="26288"/>
                </a:cubicBezTo>
                <a:close/>
                <a:moveTo>
                  <a:pt x="142465" y="0"/>
                </a:moveTo>
                <a:lnTo>
                  <a:pt x="447263" y="0"/>
                </a:lnTo>
                <a:cubicBezTo>
                  <a:pt x="463765" y="0"/>
                  <a:pt x="478576" y="6560"/>
                  <a:pt x="489262" y="17246"/>
                </a:cubicBezTo>
                <a:lnTo>
                  <a:pt x="498046" y="38638"/>
                </a:lnTo>
                <a:lnTo>
                  <a:pt x="498046" y="64377"/>
                </a:lnTo>
                <a:lnTo>
                  <a:pt x="506508" y="72837"/>
                </a:lnTo>
                <a:lnTo>
                  <a:pt x="506508" y="186231"/>
                </a:lnTo>
                <a:lnTo>
                  <a:pt x="498046" y="194691"/>
                </a:lnTo>
                <a:lnTo>
                  <a:pt x="498046" y="232780"/>
                </a:lnTo>
                <a:lnTo>
                  <a:pt x="506508" y="227775"/>
                </a:lnTo>
                <a:lnTo>
                  <a:pt x="506508" y="321705"/>
                </a:lnTo>
                <a:cubicBezTo>
                  <a:pt x="506508" y="377568"/>
                  <a:pt x="460788" y="423288"/>
                  <a:pt x="404925" y="423288"/>
                </a:cubicBezTo>
                <a:lnTo>
                  <a:pt x="184803" y="423288"/>
                </a:lnTo>
                <a:cubicBezTo>
                  <a:pt x="128940" y="423288"/>
                  <a:pt x="83220" y="377568"/>
                  <a:pt x="83220" y="321705"/>
                </a:cubicBezTo>
                <a:lnTo>
                  <a:pt x="83220" y="227301"/>
                </a:lnTo>
                <a:lnTo>
                  <a:pt x="91618" y="231971"/>
                </a:lnTo>
                <a:lnTo>
                  <a:pt x="91618" y="194691"/>
                </a:lnTo>
                <a:lnTo>
                  <a:pt x="83220" y="186295"/>
                </a:lnTo>
                <a:lnTo>
                  <a:pt x="83220" y="72773"/>
                </a:lnTo>
                <a:lnTo>
                  <a:pt x="91618" y="64377"/>
                </a:lnTo>
                <a:lnTo>
                  <a:pt x="91618" y="38794"/>
                </a:lnTo>
                <a:lnTo>
                  <a:pt x="100466" y="17246"/>
                </a:lnTo>
                <a:cubicBezTo>
                  <a:pt x="111152" y="6560"/>
                  <a:pt x="125963" y="0"/>
                  <a:pt x="142465" y="0"/>
                </a:cubicBezTo>
                <a:close/>
              </a:path>
            </a:pathLst>
          </a:custGeom>
          <a:solidFill>
            <a:srgbClr val="FFB303"/>
          </a:solidFill>
          <a:ln>
            <a:noFill/>
          </a:ln>
        </p:spPr>
        <p:txBody>
          <a:bodyPr/>
          <a:lstStyle/>
          <a:p/>
        </p:txBody>
      </p:sp>
      <p:sp>
        <p:nvSpPr>
          <p:cNvPr id="7" name="PA-文本框 8">
            <a:extLst>
              <a:ext uri="{FF2B5EF4-FFF2-40B4-BE49-F238E27FC236}">
                <a16:creationId xmlns:a16="http://schemas.microsoft.com/office/drawing/2014/main" id="{B65418A8-F26A-4DB6-9647-E3BF0B43465F}"/>
              </a:ext>
            </a:extLst>
          </p:cNvPr>
          <p:cNvSpPr txBox="1"/>
          <p:nvPr>
            <p:custDataLst>
              <p:tags r:id="rId2"/>
            </p:custDataLst>
          </p:nvPr>
        </p:nvSpPr>
        <p:spPr>
          <a:xfrm>
            <a:off x="990685" y="342900"/>
            <a:ext cx="5873115" cy="457200"/>
          </a:xfrm>
          <a:prstGeom prst="rect">
            <a:avLst/>
          </a:prstGeom>
          <a:noFill/>
        </p:spPr>
        <p:txBody>
          <a:bodyPr rtlCol="0" wrap="square">
            <a:spAutoFit/>
          </a:bodyPr>
          <a:lstStyle/>
          <a:p>
            <a:r>
              <a:rPr altLang="en-US" lang="zh-CN" sz="2400">
                <a:solidFill>
                  <a:srgbClr val="9BC9DE"/>
                </a:solidFill>
                <a:latin charset="-122" panose="020b0800000000000000" pitchFamily="34" typeface="思源黑体 CN Bold"/>
                <a:ea charset="-122" panose="020b0800000000000000" pitchFamily="34" typeface="思源黑体 CN Bold"/>
              </a:rPr>
              <a:t>公 司 介 绍</a:t>
            </a:r>
          </a:p>
        </p:txBody>
      </p:sp>
      <p:sp>
        <p:nvSpPr>
          <p:cNvPr id="8" name="矩形 7">
            <a:extLst>
              <a:ext uri="{FF2B5EF4-FFF2-40B4-BE49-F238E27FC236}">
                <a16:creationId xmlns:a16="http://schemas.microsoft.com/office/drawing/2014/main" id="{1B664178-50EB-4241-AAFA-805144CAED87}"/>
              </a:ext>
            </a:extLst>
          </p:cNvPr>
          <p:cNvSpPr/>
          <p:nvPr/>
        </p:nvSpPr>
        <p:spPr>
          <a:xfrm>
            <a:off x="1325245" y="1985645"/>
            <a:ext cx="1255395" cy="3798570"/>
          </a:xfrm>
          <a:prstGeom prst="rect">
            <a:avLst/>
          </a:prstGeom>
          <a:solidFill>
            <a:srgbClr val="9BC9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9" name="PA-图片 8">
            <a:extLst>
              <a:ext uri="{FF2B5EF4-FFF2-40B4-BE49-F238E27FC236}">
                <a16:creationId xmlns:a16="http://schemas.microsoft.com/office/drawing/2014/main" id="{2346D88F-B6C3-49C1-B3AC-65581D5D1538}"/>
              </a:ext>
            </a:extLst>
          </p:cNvPr>
          <p:cNvPicPr>
            <a:picLocks noChangeAspect="1"/>
          </p:cNvPicPr>
          <p:nvPr>
            <p:custDataLst>
              <p:tags r:id="rId4"/>
            </p:custDataLst>
          </p:nvPr>
        </p:nvPicPr>
        <p:blipFill>
          <a:blip r:embed="rId3">
            <a:extLst>
              <a:ext uri="{28A0092B-C50C-407E-A947-70E740481C1C}">
                <a14:useLocalDpi val="0"/>
              </a:ext>
            </a:extLst>
          </a:blip>
          <a:stretch>
            <a:fillRect/>
          </a:stretch>
        </p:blipFill>
        <p:spPr>
          <a:xfrm>
            <a:off x="1557939" y="1773839"/>
            <a:ext cx="4378392" cy="4378392"/>
          </a:xfrm>
          <a:prstGeom prst="rect">
            <a:avLst/>
          </a:prstGeom>
        </p:spPr>
      </p:pic>
      <p:grpSp>
        <p:nvGrpSpPr>
          <p:cNvPr id="10" name="组合 9">
            <a:extLst>
              <a:ext uri="{FF2B5EF4-FFF2-40B4-BE49-F238E27FC236}">
                <a16:creationId xmlns:a16="http://schemas.microsoft.com/office/drawing/2014/main" id="{362C3AC1-468B-43E0-B814-26AD2F0BCFF4}"/>
              </a:ext>
            </a:extLst>
          </p:cNvPr>
          <p:cNvGrpSpPr/>
          <p:nvPr/>
        </p:nvGrpSpPr>
        <p:grpSpPr>
          <a:xfrm>
            <a:off x="6388735" y="1870075"/>
            <a:ext cx="4690110" cy="894080"/>
            <a:chOff x="10061" y="2945"/>
            <a:chExt cx="7386" cy="1408"/>
          </a:xfrm>
        </p:grpSpPr>
        <p:sp>
          <p:nvSpPr>
            <p:cNvPr id="11" name="矩形 10">
              <a:extLst>
                <a:ext uri="{FF2B5EF4-FFF2-40B4-BE49-F238E27FC236}">
                  <a16:creationId xmlns:a16="http://schemas.microsoft.com/office/drawing/2014/main" id="{4BE1CB81-85DA-470C-9E75-0A92D53029F8}"/>
                </a:ext>
              </a:extLst>
            </p:cNvPr>
            <p:cNvSpPr/>
            <p:nvPr/>
          </p:nvSpPr>
          <p:spPr>
            <a:xfrm>
              <a:off x="10061" y="3235"/>
              <a:ext cx="175" cy="1009"/>
            </a:xfrm>
            <a:prstGeom prst="rect">
              <a:avLst/>
            </a:prstGeom>
            <a:solidFill>
              <a:srgbClr val="9BC9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iconfont-10899-5205027">
              <a:extLst>
                <a:ext uri="{FF2B5EF4-FFF2-40B4-BE49-F238E27FC236}">
                  <a16:creationId xmlns:a16="http://schemas.microsoft.com/office/drawing/2014/main" id="{FBA64B23-3BB4-4473-8656-D9462C89C569}"/>
                </a:ext>
              </a:extLst>
            </p:cNvPr>
            <p:cNvSpPr>
              <a:spLocks noChangeAspect="1"/>
            </p:cNvSpPr>
            <p:nvPr/>
          </p:nvSpPr>
          <p:spPr bwMode="auto">
            <a:xfrm>
              <a:off x="10558" y="3487"/>
              <a:ext cx="394" cy="554"/>
            </a:xfrm>
            <a:custGeom>
              <a:gdLst>
                <a:gd fmla="*/ 6675 w 7950" name="T0"/>
                <a:gd fmla="*/ 0 h 11156" name="T1"/>
                <a:gd fmla="*/ 47 w 7950" name="T2"/>
                <a:gd fmla="*/ 2630 h 11156" name="T3"/>
                <a:gd fmla="*/ 7012 w 7950" name="T4"/>
                <a:gd fmla="*/ 11156 h 11156" name="T5"/>
                <a:gd fmla="*/ 2327 w 7950" name="T6"/>
                <a:gd fmla="*/ 2725 h 11156" name="T7"/>
                <a:gd fmla="*/ 2327 w 7950" name="T8"/>
                <a:gd fmla="*/ 2725 h 11156" name="T9"/>
                <a:gd fmla="*/ 6000 w 7950" name="T10"/>
                <a:gd fmla="*/ 925 h 11156" name="T11"/>
                <a:gd fmla="*/ 5022 w 7950" name="T12"/>
                <a:gd fmla="*/ 375 h 11156" name="T13"/>
                <a:gd fmla="*/ 4407 w 7950" name="T14"/>
                <a:gd fmla="*/ 925 h 11156" name="T15"/>
                <a:gd fmla="*/ 4157 w 7950" name="T16"/>
                <a:gd fmla="*/ 925 h 11156" name="T17"/>
                <a:gd fmla="*/ 4157 w 7950" name="T18"/>
                <a:gd fmla="*/ 925 h 11156" name="T19"/>
                <a:gd fmla="*/ 3542 w 7950" name="T20"/>
                <a:gd fmla="*/ 375 h 11156" name="T21"/>
                <a:gd fmla="*/ 2565 w 7950" name="T22"/>
                <a:gd fmla="*/ 375 h 11156" name="T23"/>
                <a:gd fmla="*/ 1951 w 7950" name="T24"/>
                <a:gd fmla="*/ 925 h 11156" name="T25"/>
                <a:gd fmla="*/ 6612 w 7950" name="T26"/>
                <a:gd fmla="*/ 925 h 11156" name="T27"/>
                <a:gd fmla="*/ 6612 w 7950" name="T28"/>
                <a:gd fmla="*/ 925 h 11156" name="T29"/>
                <a:gd fmla="*/ 1337 w 7950" name="T30"/>
                <a:gd fmla="*/ 925 h 11156" name="T31"/>
                <a:gd fmla="*/ 550 w 7950" name="T32"/>
                <a:gd fmla="*/ 3100 h 11156" name="T33"/>
                <a:gd fmla="*/ 1146 w 7950" name="T34"/>
                <a:gd fmla="*/ 1497 h 11156" name="T35"/>
                <a:gd fmla="*/ 1285 w 7950" name="T36"/>
                <a:gd fmla="*/ 3100 h 11156" name="T37"/>
                <a:gd fmla="*/ 375 w 7950" name="T38"/>
                <a:gd fmla="*/ 10218 h 11156" name="T39"/>
                <a:gd fmla="*/ 7575 w 7950" name="T40"/>
                <a:gd fmla="*/ 3100 h 11156" name="T41"/>
                <a:gd fmla="*/ 4506 w 7950" name="T42"/>
                <a:gd fmla="*/ 6080 h 11156" name="T43"/>
                <a:gd fmla="*/ 4456 w 7950" name="T44"/>
                <a:gd fmla="*/ 4696 h 11156" name="T45"/>
                <a:gd fmla="*/ 4490 w 7950" name="T46"/>
                <a:gd fmla="*/ 6080 h 11156" name="T47"/>
                <a:gd fmla="*/ 4574 w 7950" name="T48"/>
                <a:gd fmla="*/ 5030 h 11156" name="T49"/>
                <a:gd fmla="*/ 4500 w 7950" name="T50"/>
                <a:gd fmla="*/ 5828 h 11156" name="T51"/>
                <a:gd fmla="*/ 3826 w 7950" name="T52"/>
                <a:gd fmla="*/ 7765 h 11156" name="T53"/>
                <a:gd fmla="*/ 5034 w 7950" name="T54"/>
                <a:gd fmla="*/ 8085 h 11156" name="T55"/>
                <a:gd fmla="*/ 6241 w 7950" name="T56"/>
                <a:gd fmla="*/ 7765 h 11156" name="T57"/>
                <a:gd fmla="*/ 5675 w 7950" name="T58"/>
                <a:gd fmla="*/ 6965 h 11156" name="T59"/>
                <a:gd fmla="*/ 5460 w 7950" name="T60"/>
                <a:gd fmla="*/ 8011 h 11156" name="T61"/>
                <a:gd fmla="*/ 4609 w 7950" name="T62"/>
                <a:gd fmla="*/ 8012 h 11156" name="T63"/>
                <a:gd fmla="*/ 4394 w 7950" name="T64"/>
                <a:gd fmla="*/ 6966 h 11156" name="T65"/>
                <a:gd fmla="*/ 6000 w 7950" name="T66"/>
                <a:gd fmla="*/ 6117 h 11156" name="T67"/>
                <a:gd fmla="*/ 6810 w 7950" name="T68"/>
                <a:gd fmla="*/ 5938 h 11156" name="T69"/>
                <a:gd fmla="*/ 6264 w 7950" name="T70"/>
                <a:gd fmla="*/ 6630 h 11156" name="T71"/>
                <a:gd fmla="*/ 6572 w 7950" name="T72"/>
                <a:gd fmla="*/ 6026 h 11156" name="T73"/>
                <a:gd fmla="*/ 3592 w 7950" name="T74"/>
                <a:gd fmla="*/ 5677 h 11156" name="T75"/>
                <a:gd fmla="*/ 3774 w 7950" name="T76"/>
                <a:gd fmla="*/ 6885 h 11156" name="T77"/>
                <a:gd fmla="*/ 3565 w 7950" name="T78"/>
                <a:gd fmla="*/ 5935 h 11156" name="T79"/>
                <a:gd fmla="*/ 3772 w 7950" name="T80"/>
                <a:gd fmla="*/ 6636 h 11156" name="T81"/>
                <a:gd fmla="*/ 5580 w 7950" name="T82"/>
                <a:gd fmla="*/ 6078 h 11156" name="T83"/>
                <a:gd fmla="*/ 5615 w 7950" name="T84"/>
                <a:gd fmla="*/ 4697 h 11156" name="T85"/>
                <a:gd fmla="*/ 5386 w 7950" name="T86"/>
                <a:gd fmla="*/ 5353 h 11156" name="T87"/>
                <a:gd fmla="*/ 5767 w 7950" name="T88"/>
                <a:gd fmla="*/ 5021 h 11156" name="T89"/>
                <a:gd fmla="*/ 5555 w 7950" name="T90"/>
                <a:gd fmla="*/ 5829 h 11156" name="T91"/>
                <a:gd fmla="*/ 3741 w 7950" name="T92"/>
                <a:gd fmla="*/ 9675 h 11156" name="T93"/>
                <a:gd fmla="*/ 6454 w 7950" name="T94"/>
                <a:gd fmla="*/ 9800 h 11156" name="T95"/>
                <a:gd fmla="*/ 4385 w 7950" name="T96"/>
                <a:gd fmla="*/ 9300 h 11156" name="T97"/>
                <a:gd fmla="*/ 4385 w 7950" name="T98"/>
                <a:gd fmla="*/ 9050 h 11156"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11156" w="7950">
                  <a:moveTo>
                    <a:pt x="7902" y="2630"/>
                  </a:moveTo>
                  <a:lnTo>
                    <a:pt x="6987" y="1061"/>
                  </a:lnTo>
                  <a:lnTo>
                    <a:pt x="6987" y="312"/>
                  </a:lnTo>
                  <a:cubicBezTo>
                    <a:pt x="6987" y="140"/>
                    <a:pt x="6847" y="0"/>
                    <a:pt x="6675" y="0"/>
                  </a:cubicBezTo>
                  <a:lnTo>
                    <a:pt x="1275" y="0"/>
                  </a:lnTo>
                  <a:cubicBezTo>
                    <a:pt x="1102" y="0"/>
                    <a:pt x="962" y="140"/>
                    <a:pt x="962" y="312"/>
                  </a:cubicBezTo>
                  <a:lnTo>
                    <a:pt x="962" y="1061"/>
                  </a:lnTo>
                  <a:lnTo>
                    <a:pt x="47" y="2630"/>
                  </a:lnTo>
                  <a:cubicBezTo>
                    <a:pt x="25" y="2668"/>
                    <a:pt x="0" y="2712"/>
                    <a:pt x="0" y="2806"/>
                  </a:cubicBezTo>
                  <a:lnTo>
                    <a:pt x="0" y="10218"/>
                  </a:lnTo>
                  <a:cubicBezTo>
                    <a:pt x="0" y="10736"/>
                    <a:pt x="420" y="11156"/>
                    <a:pt x="937" y="11156"/>
                  </a:cubicBezTo>
                  <a:lnTo>
                    <a:pt x="7012" y="11156"/>
                  </a:lnTo>
                  <a:cubicBezTo>
                    <a:pt x="7530" y="11156"/>
                    <a:pt x="7950" y="10736"/>
                    <a:pt x="7950" y="10218"/>
                  </a:cubicBezTo>
                  <a:lnTo>
                    <a:pt x="7950" y="2806"/>
                  </a:lnTo>
                  <a:cubicBezTo>
                    <a:pt x="7950" y="2725"/>
                    <a:pt x="7925" y="2668"/>
                    <a:pt x="7902" y="2630"/>
                  </a:cubicBezTo>
                  <a:close/>
                  <a:moveTo>
                    <a:pt x="2327" y="2725"/>
                  </a:moveTo>
                  <a:lnTo>
                    <a:pt x="1465" y="1300"/>
                  </a:lnTo>
                  <a:lnTo>
                    <a:pt x="6692" y="1300"/>
                  </a:lnTo>
                  <a:lnTo>
                    <a:pt x="7524" y="2725"/>
                  </a:lnTo>
                  <a:lnTo>
                    <a:pt x="2327" y="2725"/>
                  </a:lnTo>
                  <a:close/>
                  <a:moveTo>
                    <a:pt x="5636" y="925"/>
                  </a:moveTo>
                  <a:lnTo>
                    <a:pt x="5636" y="375"/>
                  </a:lnTo>
                  <a:lnTo>
                    <a:pt x="6000" y="375"/>
                  </a:lnTo>
                  <a:lnTo>
                    <a:pt x="6000" y="925"/>
                  </a:lnTo>
                  <a:lnTo>
                    <a:pt x="5636" y="925"/>
                  </a:lnTo>
                  <a:close/>
                  <a:moveTo>
                    <a:pt x="5386" y="925"/>
                  </a:moveTo>
                  <a:lnTo>
                    <a:pt x="5022" y="925"/>
                  </a:lnTo>
                  <a:lnTo>
                    <a:pt x="5022" y="375"/>
                  </a:lnTo>
                  <a:lnTo>
                    <a:pt x="5386" y="375"/>
                  </a:lnTo>
                  <a:lnTo>
                    <a:pt x="5386" y="925"/>
                  </a:lnTo>
                  <a:close/>
                  <a:moveTo>
                    <a:pt x="4771" y="925"/>
                  </a:moveTo>
                  <a:lnTo>
                    <a:pt x="4407" y="925"/>
                  </a:lnTo>
                  <a:lnTo>
                    <a:pt x="4407" y="375"/>
                  </a:lnTo>
                  <a:lnTo>
                    <a:pt x="4771" y="375"/>
                  </a:lnTo>
                  <a:lnTo>
                    <a:pt x="4771" y="925"/>
                  </a:lnTo>
                  <a:close/>
                  <a:moveTo>
                    <a:pt x="4157" y="925"/>
                  </a:moveTo>
                  <a:lnTo>
                    <a:pt x="3793" y="925"/>
                  </a:lnTo>
                  <a:lnTo>
                    <a:pt x="3793" y="375"/>
                  </a:lnTo>
                  <a:lnTo>
                    <a:pt x="4157" y="375"/>
                  </a:lnTo>
                  <a:lnTo>
                    <a:pt x="4157" y="925"/>
                  </a:lnTo>
                  <a:close/>
                  <a:moveTo>
                    <a:pt x="3542" y="925"/>
                  </a:moveTo>
                  <a:lnTo>
                    <a:pt x="3178" y="925"/>
                  </a:lnTo>
                  <a:lnTo>
                    <a:pt x="3178" y="375"/>
                  </a:lnTo>
                  <a:lnTo>
                    <a:pt x="3542" y="375"/>
                  </a:lnTo>
                  <a:lnTo>
                    <a:pt x="3542" y="925"/>
                  </a:lnTo>
                  <a:close/>
                  <a:moveTo>
                    <a:pt x="2928" y="925"/>
                  </a:moveTo>
                  <a:lnTo>
                    <a:pt x="2565" y="925"/>
                  </a:lnTo>
                  <a:lnTo>
                    <a:pt x="2565" y="375"/>
                  </a:lnTo>
                  <a:lnTo>
                    <a:pt x="2928" y="375"/>
                  </a:lnTo>
                  <a:lnTo>
                    <a:pt x="2928" y="925"/>
                  </a:lnTo>
                  <a:close/>
                  <a:moveTo>
                    <a:pt x="2315" y="925"/>
                  </a:moveTo>
                  <a:lnTo>
                    <a:pt x="1951" y="925"/>
                  </a:lnTo>
                  <a:lnTo>
                    <a:pt x="1951" y="375"/>
                  </a:lnTo>
                  <a:lnTo>
                    <a:pt x="2315" y="375"/>
                  </a:lnTo>
                  <a:lnTo>
                    <a:pt x="2315" y="925"/>
                  </a:lnTo>
                  <a:close/>
                  <a:moveTo>
                    <a:pt x="6612" y="925"/>
                  </a:moveTo>
                  <a:lnTo>
                    <a:pt x="6250" y="925"/>
                  </a:lnTo>
                  <a:lnTo>
                    <a:pt x="6250" y="375"/>
                  </a:lnTo>
                  <a:lnTo>
                    <a:pt x="6612" y="375"/>
                  </a:lnTo>
                  <a:lnTo>
                    <a:pt x="6612" y="925"/>
                  </a:lnTo>
                  <a:close/>
                  <a:moveTo>
                    <a:pt x="1337" y="375"/>
                  </a:moveTo>
                  <a:lnTo>
                    <a:pt x="1700" y="375"/>
                  </a:lnTo>
                  <a:lnTo>
                    <a:pt x="1700" y="925"/>
                  </a:lnTo>
                  <a:lnTo>
                    <a:pt x="1337" y="925"/>
                  </a:lnTo>
                  <a:lnTo>
                    <a:pt x="1337" y="375"/>
                  </a:lnTo>
                  <a:close/>
                  <a:moveTo>
                    <a:pt x="375" y="10218"/>
                  </a:moveTo>
                  <a:lnTo>
                    <a:pt x="375" y="3100"/>
                  </a:lnTo>
                  <a:lnTo>
                    <a:pt x="550" y="3100"/>
                  </a:lnTo>
                  <a:cubicBezTo>
                    <a:pt x="653" y="3100"/>
                    <a:pt x="737" y="3016"/>
                    <a:pt x="737" y="2912"/>
                  </a:cubicBezTo>
                  <a:cubicBezTo>
                    <a:pt x="737" y="2808"/>
                    <a:pt x="653" y="2725"/>
                    <a:pt x="550" y="2725"/>
                  </a:cubicBezTo>
                  <a:lnTo>
                    <a:pt x="437" y="2725"/>
                  </a:lnTo>
                  <a:lnTo>
                    <a:pt x="1146" y="1497"/>
                  </a:lnTo>
                  <a:lnTo>
                    <a:pt x="1888" y="2725"/>
                  </a:lnTo>
                  <a:lnTo>
                    <a:pt x="1285" y="2725"/>
                  </a:lnTo>
                  <a:cubicBezTo>
                    <a:pt x="1181" y="2725"/>
                    <a:pt x="1097" y="2808"/>
                    <a:pt x="1097" y="2912"/>
                  </a:cubicBezTo>
                  <a:cubicBezTo>
                    <a:pt x="1097" y="3016"/>
                    <a:pt x="1181" y="3100"/>
                    <a:pt x="1285" y="3100"/>
                  </a:cubicBezTo>
                  <a:lnTo>
                    <a:pt x="1987" y="3100"/>
                  </a:lnTo>
                  <a:lnTo>
                    <a:pt x="1987" y="10781"/>
                  </a:lnTo>
                  <a:lnTo>
                    <a:pt x="937" y="10781"/>
                  </a:lnTo>
                  <a:cubicBezTo>
                    <a:pt x="627" y="10781"/>
                    <a:pt x="375" y="10528"/>
                    <a:pt x="375" y="10218"/>
                  </a:cubicBezTo>
                  <a:close/>
                  <a:moveTo>
                    <a:pt x="7012" y="10781"/>
                  </a:moveTo>
                  <a:lnTo>
                    <a:pt x="2362" y="10781"/>
                  </a:lnTo>
                  <a:lnTo>
                    <a:pt x="2362" y="3100"/>
                  </a:lnTo>
                  <a:lnTo>
                    <a:pt x="7575" y="3100"/>
                  </a:lnTo>
                  <a:lnTo>
                    <a:pt x="7575" y="10218"/>
                  </a:lnTo>
                  <a:cubicBezTo>
                    <a:pt x="7575" y="10528"/>
                    <a:pt x="7322" y="10781"/>
                    <a:pt x="7012" y="10781"/>
                  </a:cubicBezTo>
                  <a:close/>
                  <a:moveTo>
                    <a:pt x="4490" y="6080"/>
                  </a:moveTo>
                  <a:lnTo>
                    <a:pt x="4506" y="6080"/>
                  </a:lnTo>
                  <a:cubicBezTo>
                    <a:pt x="4518" y="6080"/>
                    <a:pt x="4530" y="6080"/>
                    <a:pt x="4542" y="6078"/>
                  </a:cubicBezTo>
                  <a:cubicBezTo>
                    <a:pt x="4643" y="6068"/>
                    <a:pt x="4736" y="6016"/>
                    <a:pt x="4808" y="5927"/>
                  </a:cubicBezTo>
                  <a:cubicBezTo>
                    <a:pt x="4925" y="5783"/>
                    <a:pt x="4957" y="5560"/>
                    <a:pt x="4933" y="5328"/>
                  </a:cubicBezTo>
                  <a:cubicBezTo>
                    <a:pt x="4896" y="4972"/>
                    <a:pt x="4708" y="4707"/>
                    <a:pt x="4456" y="4696"/>
                  </a:cubicBezTo>
                  <a:cubicBezTo>
                    <a:pt x="4456" y="4696"/>
                    <a:pt x="4420" y="4696"/>
                    <a:pt x="4402" y="4697"/>
                  </a:cubicBezTo>
                  <a:cubicBezTo>
                    <a:pt x="4291" y="4708"/>
                    <a:pt x="4190" y="4766"/>
                    <a:pt x="4110" y="4865"/>
                  </a:cubicBezTo>
                  <a:cubicBezTo>
                    <a:pt x="3993" y="5007"/>
                    <a:pt x="3938" y="5219"/>
                    <a:pt x="3961" y="5432"/>
                  </a:cubicBezTo>
                  <a:cubicBezTo>
                    <a:pt x="3997" y="5783"/>
                    <a:pt x="4230" y="6068"/>
                    <a:pt x="4490" y="6080"/>
                  </a:cubicBezTo>
                  <a:close/>
                  <a:moveTo>
                    <a:pt x="4304" y="5022"/>
                  </a:moveTo>
                  <a:cubicBezTo>
                    <a:pt x="4341" y="4976"/>
                    <a:pt x="4381" y="4951"/>
                    <a:pt x="4425" y="4946"/>
                  </a:cubicBezTo>
                  <a:cubicBezTo>
                    <a:pt x="4430" y="4946"/>
                    <a:pt x="4440" y="4946"/>
                    <a:pt x="4450" y="4944"/>
                  </a:cubicBezTo>
                  <a:cubicBezTo>
                    <a:pt x="4494" y="4948"/>
                    <a:pt x="4535" y="4977"/>
                    <a:pt x="4574" y="5030"/>
                  </a:cubicBezTo>
                  <a:cubicBezTo>
                    <a:pt x="4631" y="5107"/>
                    <a:pt x="4670" y="5222"/>
                    <a:pt x="4683" y="5353"/>
                  </a:cubicBezTo>
                  <a:cubicBezTo>
                    <a:pt x="4704" y="5536"/>
                    <a:pt x="4677" y="5691"/>
                    <a:pt x="4613" y="5768"/>
                  </a:cubicBezTo>
                  <a:cubicBezTo>
                    <a:pt x="4583" y="5804"/>
                    <a:pt x="4551" y="5824"/>
                    <a:pt x="4516" y="5828"/>
                  </a:cubicBezTo>
                  <a:lnTo>
                    <a:pt x="4500" y="5828"/>
                  </a:lnTo>
                  <a:cubicBezTo>
                    <a:pt x="4447" y="5826"/>
                    <a:pt x="4387" y="5788"/>
                    <a:pt x="4335" y="5723"/>
                  </a:cubicBezTo>
                  <a:cubicBezTo>
                    <a:pt x="4267" y="5641"/>
                    <a:pt x="4221" y="5524"/>
                    <a:pt x="4208" y="5403"/>
                  </a:cubicBezTo>
                  <a:cubicBezTo>
                    <a:pt x="4193" y="5259"/>
                    <a:pt x="4230" y="5113"/>
                    <a:pt x="4304" y="5022"/>
                  </a:cubicBezTo>
                  <a:close/>
                  <a:moveTo>
                    <a:pt x="3826" y="7765"/>
                  </a:moveTo>
                  <a:cubicBezTo>
                    <a:pt x="3826" y="7971"/>
                    <a:pt x="3930" y="8136"/>
                    <a:pt x="4031" y="8203"/>
                  </a:cubicBezTo>
                  <a:cubicBezTo>
                    <a:pt x="4156" y="8287"/>
                    <a:pt x="4245" y="8320"/>
                    <a:pt x="4427" y="8320"/>
                  </a:cubicBezTo>
                  <a:cubicBezTo>
                    <a:pt x="4645" y="8320"/>
                    <a:pt x="4704" y="8243"/>
                    <a:pt x="4806" y="8176"/>
                  </a:cubicBezTo>
                  <a:cubicBezTo>
                    <a:pt x="4880" y="8127"/>
                    <a:pt x="4944" y="8085"/>
                    <a:pt x="5034" y="8085"/>
                  </a:cubicBezTo>
                  <a:cubicBezTo>
                    <a:pt x="5124" y="8085"/>
                    <a:pt x="5187" y="8127"/>
                    <a:pt x="5261" y="8176"/>
                  </a:cubicBezTo>
                  <a:cubicBezTo>
                    <a:pt x="5364" y="8243"/>
                    <a:pt x="5422" y="8320"/>
                    <a:pt x="5640" y="8320"/>
                  </a:cubicBezTo>
                  <a:cubicBezTo>
                    <a:pt x="5824" y="8320"/>
                    <a:pt x="5911" y="8287"/>
                    <a:pt x="6036" y="8203"/>
                  </a:cubicBezTo>
                  <a:cubicBezTo>
                    <a:pt x="6137" y="8136"/>
                    <a:pt x="6241" y="7970"/>
                    <a:pt x="6241" y="7765"/>
                  </a:cubicBezTo>
                  <a:cubicBezTo>
                    <a:pt x="6241" y="7074"/>
                    <a:pt x="5637" y="6357"/>
                    <a:pt x="5032" y="6357"/>
                  </a:cubicBezTo>
                  <a:cubicBezTo>
                    <a:pt x="4430" y="6357"/>
                    <a:pt x="3826" y="7076"/>
                    <a:pt x="3826" y="7765"/>
                  </a:cubicBezTo>
                  <a:close/>
                  <a:moveTo>
                    <a:pt x="5035" y="6607"/>
                  </a:moveTo>
                  <a:cubicBezTo>
                    <a:pt x="5245" y="6607"/>
                    <a:pt x="5485" y="6741"/>
                    <a:pt x="5675" y="6965"/>
                  </a:cubicBezTo>
                  <a:cubicBezTo>
                    <a:pt x="5874" y="7198"/>
                    <a:pt x="5992" y="7497"/>
                    <a:pt x="5992" y="7765"/>
                  </a:cubicBezTo>
                  <a:cubicBezTo>
                    <a:pt x="5992" y="7891"/>
                    <a:pt x="5929" y="7976"/>
                    <a:pt x="5899" y="7996"/>
                  </a:cubicBezTo>
                  <a:cubicBezTo>
                    <a:pt x="5816" y="8051"/>
                    <a:pt x="5775" y="8071"/>
                    <a:pt x="5641" y="8071"/>
                  </a:cubicBezTo>
                  <a:cubicBezTo>
                    <a:pt x="5542" y="8071"/>
                    <a:pt x="5521" y="8056"/>
                    <a:pt x="5460" y="8011"/>
                  </a:cubicBezTo>
                  <a:cubicBezTo>
                    <a:pt x="5442" y="7998"/>
                    <a:pt x="5422" y="7983"/>
                    <a:pt x="5400" y="7968"/>
                  </a:cubicBezTo>
                  <a:cubicBezTo>
                    <a:pt x="5311" y="7910"/>
                    <a:pt x="5200" y="7837"/>
                    <a:pt x="5035" y="7837"/>
                  </a:cubicBezTo>
                  <a:cubicBezTo>
                    <a:pt x="4870" y="7837"/>
                    <a:pt x="4758" y="7910"/>
                    <a:pt x="4669" y="7970"/>
                  </a:cubicBezTo>
                  <a:cubicBezTo>
                    <a:pt x="4646" y="7985"/>
                    <a:pt x="4626" y="7998"/>
                    <a:pt x="4609" y="8012"/>
                  </a:cubicBezTo>
                  <a:cubicBezTo>
                    <a:pt x="4547" y="8057"/>
                    <a:pt x="4526" y="8072"/>
                    <a:pt x="4427" y="8072"/>
                  </a:cubicBezTo>
                  <a:cubicBezTo>
                    <a:pt x="4292" y="8072"/>
                    <a:pt x="4252" y="8053"/>
                    <a:pt x="4170" y="7997"/>
                  </a:cubicBezTo>
                  <a:cubicBezTo>
                    <a:pt x="4141" y="7977"/>
                    <a:pt x="4076" y="7892"/>
                    <a:pt x="4076" y="7766"/>
                  </a:cubicBezTo>
                  <a:cubicBezTo>
                    <a:pt x="4076" y="7498"/>
                    <a:pt x="4195" y="7200"/>
                    <a:pt x="4394" y="6966"/>
                  </a:cubicBezTo>
                  <a:cubicBezTo>
                    <a:pt x="4585" y="6741"/>
                    <a:pt x="4824" y="6607"/>
                    <a:pt x="5035" y="6607"/>
                  </a:cubicBezTo>
                  <a:close/>
                  <a:moveTo>
                    <a:pt x="6606" y="5706"/>
                  </a:moveTo>
                  <a:cubicBezTo>
                    <a:pt x="6565" y="5687"/>
                    <a:pt x="6521" y="5678"/>
                    <a:pt x="6477" y="5678"/>
                  </a:cubicBezTo>
                  <a:cubicBezTo>
                    <a:pt x="6289" y="5678"/>
                    <a:pt x="6096" y="5855"/>
                    <a:pt x="6000" y="6117"/>
                  </a:cubicBezTo>
                  <a:cubicBezTo>
                    <a:pt x="5880" y="6442"/>
                    <a:pt x="5950" y="6761"/>
                    <a:pt x="6162" y="6857"/>
                  </a:cubicBezTo>
                  <a:cubicBezTo>
                    <a:pt x="6205" y="6877"/>
                    <a:pt x="6251" y="6887"/>
                    <a:pt x="6299" y="6887"/>
                  </a:cubicBezTo>
                  <a:cubicBezTo>
                    <a:pt x="6491" y="6887"/>
                    <a:pt x="6687" y="6726"/>
                    <a:pt x="6786" y="6485"/>
                  </a:cubicBezTo>
                  <a:cubicBezTo>
                    <a:pt x="6861" y="6302"/>
                    <a:pt x="6870" y="6098"/>
                    <a:pt x="6810" y="5938"/>
                  </a:cubicBezTo>
                  <a:cubicBezTo>
                    <a:pt x="6766" y="5826"/>
                    <a:pt x="6696" y="5746"/>
                    <a:pt x="6606" y="5706"/>
                  </a:cubicBezTo>
                  <a:close/>
                  <a:moveTo>
                    <a:pt x="6552" y="6388"/>
                  </a:moveTo>
                  <a:cubicBezTo>
                    <a:pt x="6486" y="6548"/>
                    <a:pt x="6371" y="6636"/>
                    <a:pt x="6296" y="6636"/>
                  </a:cubicBezTo>
                  <a:cubicBezTo>
                    <a:pt x="6285" y="6636"/>
                    <a:pt x="6275" y="6633"/>
                    <a:pt x="6264" y="6630"/>
                  </a:cubicBezTo>
                  <a:cubicBezTo>
                    <a:pt x="6206" y="6603"/>
                    <a:pt x="6145" y="6438"/>
                    <a:pt x="6232" y="6203"/>
                  </a:cubicBezTo>
                  <a:cubicBezTo>
                    <a:pt x="6301" y="6016"/>
                    <a:pt x="6419" y="5928"/>
                    <a:pt x="6476" y="5928"/>
                  </a:cubicBezTo>
                  <a:cubicBezTo>
                    <a:pt x="6485" y="5928"/>
                    <a:pt x="6494" y="5931"/>
                    <a:pt x="6502" y="5935"/>
                  </a:cubicBezTo>
                  <a:cubicBezTo>
                    <a:pt x="6537" y="5951"/>
                    <a:pt x="6560" y="5993"/>
                    <a:pt x="6572" y="6026"/>
                  </a:cubicBezTo>
                  <a:cubicBezTo>
                    <a:pt x="6611" y="6126"/>
                    <a:pt x="6604" y="6266"/>
                    <a:pt x="6552" y="6388"/>
                  </a:cubicBezTo>
                  <a:close/>
                  <a:moveTo>
                    <a:pt x="3907" y="6856"/>
                  </a:moveTo>
                  <a:cubicBezTo>
                    <a:pt x="4120" y="6758"/>
                    <a:pt x="4190" y="6441"/>
                    <a:pt x="4070" y="6116"/>
                  </a:cubicBezTo>
                  <a:cubicBezTo>
                    <a:pt x="3974" y="5853"/>
                    <a:pt x="3781" y="5677"/>
                    <a:pt x="3592" y="5677"/>
                  </a:cubicBezTo>
                  <a:cubicBezTo>
                    <a:pt x="3549" y="5677"/>
                    <a:pt x="3505" y="5687"/>
                    <a:pt x="3464" y="5705"/>
                  </a:cubicBezTo>
                  <a:cubicBezTo>
                    <a:pt x="3374" y="5746"/>
                    <a:pt x="3304" y="5826"/>
                    <a:pt x="3262" y="5936"/>
                  </a:cubicBezTo>
                  <a:cubicBezTo>
                    <a:pt x="3202" y="6096"/>
                    <a:pt x="3211" y="6301"/>
                    <a:pt x="3286" y="6482"/>
                  </a:cubicBezTo>
                  <a:cubicBezTo>
                    <a:pt x="3385" y="6722"/>
                    <a:pt x="3581" y="6885"/>
                    <a:pt x="3774" y="6885"/>
                  </a:cubicBezTo>
                  <a:cubicBezTo>
                    <a:pt x="3819" y="6886"/>
                    <a:pt x="3865" y="6876"/>
                    <a:pt x="3907" y="6856"/>
                  </a:cubicBezTo>
                  <a:close/>
                  <a:moveTo>
                    <a:pt x="3516" y="6390"/>
                  </a:moveTo>
                  <a:cubicBezTo>
                    <a:pt x="3466" y="6266"/>
                    <a:pt x="3457" y="6127"/>
                    <a:pt x="3495" y="6026"/>
                  </a:cubicBezTo>
                  <a:cubicBezTo>
                    <a:pt x="3507" y="5993"/>
                    <a:pt x="3529" y="5951"/>
                    <a:pt x="3565" y="5935"/>
                  </a:cubicBezTo>
                  <a:cubicBezTo>
                    <a:pt x="3574" y="5931"/>
                    <a:pt x="3582" y="5928"/>
                    <a:pt x="3591" y="5928"/>
                  </a:cubicBezTo>
                  <a:cubicBezTo>
                    <a:pt x="3649" y="5928"/>
                    <a:pt x="3765" y="6016"/>
                    <a:pt x="3835" y="6203"/>
                  </a:cubicBezTo>
                  <a:cubicBezTo>
                    <a:pt x="3921" y="6438"/>
                    <a:pt x="3861" y="6603"/>
                    <a:pt x="3804" y="6630"/>
                  </a:cubicBezTo>
                  <a:cubicBezTo>
                    <a:pt x="3794" y="6635"/>
                    <a:pt x="3784" y="6636"/>
                    <a:pt x="3772" y="6636"/>
                  </a:cubicBezTo>
                  <a:cubicBezTo>
                    <a:pt x="3697" y="6636"/>
                    <a:pt x="3582" y="6550"/>
                    <a:pt x="3516" y="6390"/>
                  </a:cubicBezTo>
                  <a:close/>
                  <a:moveTo>
                    <a:pt x="5527" y="6077"/>
                  </a:moveTo>
                  <a:cubicBezTo>
                    <a:pt x="5540" y="6078"/>
                    <a:pt x="5551" y="6078"/>
                    <a:pt x="5563" y="6078"/>
                  </a:cubicBezTo>
                  <a:lnTo>
                    <a:pt x="5580" y="6078"/>
                  </a:lnTo>
                  <a:cubicBezTo>
                    <a:pt x="5840" y="6067"/>
                    <a:pt x="6072" y="5782"/>
                    <a:pt x="6110" y="5431"/>
                  </a:cubicBezTo>
                  <a:cubicBezTo>
                    <a:pt x="6132" y="5218"/>
                    <a:pt x="6076" y="5006"/>
                    <a:pt x="5961" y="4863"/>
                  </a:cubicBezTo>
                  <a:cubicBezTo>
                    <a:pt x="5881" y="4765"/>
                    <a:pt x="5783" y="4710"/>
                    <a:pt x="5672" y="4700"/>
                  </a:cubicBezTo>
                  <a:cubicBezTo>
                    <a:pt x="5653" y="4698"/>
                    <a:pt x="5615" y="4697"/>
                    <a:pt x="5615" y="4697"/>
                  </a:cubicBezTo>
                  <a:cubicBezTo>
                    <a:pt x="5362" y="4708"/>
                    <a:pt x="5175" y="4972"/>
                    <a:pt x="5137" y="5328"/>
                  </a:cubicBezTo>
                  <a:cubicBezTo>
                    <a:pt x="5112" y="5560"/>
                    <a:pt x="5145" y="5783"/>
                    <a:pt x="5262" y="5927"/>
                  </a:cubicBezTo>
                  <a:cubicBezTo>
                    <a:pt x="5333" y="6015"/>
                    <a:pt x="5426" y="6067"/>
                    <a:pt x="5527" y="6077"/>
                  </a:cubicBezTo>
                  <a:close/>
                  <a:moveTo>
                    <a:pt x="5386" y="5353"/>
                  </a:moveTo>
                  <a:cubicBezTo>
                    <a:pt x="5400" y="5223"/>
                    <a:pt x="5439" y="5108"/>
                    <a:pt x="5496" y="5031"/>
                  </a:cubicBezTo>
                  <a:cubicBezTo>
                    <a:pt x="5535" y="4980"/>
                    <a:pt x="5576" y="4951"/>
                    <a:pt x="5618" y="4946"/>
                  </a:cubicBezTo>
                  <a:cubicBezTo>
                    <a:pt x="5631" y="4946"/>
                    <a:pt x="5643" y="4947"/>
                    <a:pt x="5648" y="4947"/>
                  </a:cubicBezTo>
                  <a:cubicBezTo>
                    <a:pt x="5676" y="4950"/>
                    <a:pt x="5718" y="4961"/>
                    <a:pt x="5767" y="5021"/>
                  </a:cubicBezTo>
                  <a:cubicBezTo>
                    <a:pt x="5841" y="5112"/>
                    <a:pt x="5877" y="5258"/>
                    <a:pt x="5862" y="5405"/>
                  </a:cubicBezTo>
                  <a:cubicBezTo>
                    <a:pt x="5850" y="5525"/>
                    <a:pt x="5803" y="5642"/>
                    <a:pt x="5736" y="5724"/>
                  </a:cubicBezTo>
                  <a:cubicBezTo>
                    <a:pt x="5683" y="5788"/>
                    <a:pt x="5623" y="5827"/>
                    <a:pt x="5571" y="5829"/>
                  </a:cubicBezTo>
                  <a:lnTo>
                    <a:pt x="5555" y="5829"/>
                  </a:lnTo>
                  <a:cubicBezTo>
                    <a:pt x="5520" y="5826"/>
                    <a:pt x="5487" y="5806"/>
                    <a:pt x="5458" y="5769"/>
                  </a:cubicBezTo>
                  <a:cubicBezTo>
                    <a:pt x="5392" y="5690"/>
                    <a:pt x="5366" y="5534"/>
                    <a:pt x="5386" y="5353"/>
                  </a:cubicBezTo>
                  <a:close/>
                  <a:moveTo>
                    <a:pt x="6329" y="9675"/>
                  </a:moveTo>
                  <a:lnTo>
                    <a:pt x="3741" y="9675"/>
                  </a:lnTo>
                  <a:cubicBezTo>
                    <a:pt x="3672" y="9675"/>
                    <a:pt x="3616" y="9731"/>
                    <a:pt x="3616" y="9800"/>
                  </a:cubicBezTo>
                  <a:cubicBezTo>
                    <a:pt x="3616" y="9868"/>
                    <a:pt x="3672" y="9925"/>
                    <a:pt x="3741" y="9925"/>
                  </a:cubicBezTo>
                  <a:lnTo>
                    <a:pt x="6329" y="9925"/>
                  </a:lnTo>
                  <a:cubicBezTo>
                    <a:pt x="6397" y="9925"/>
                    <a:pt x="6454" y="9868"/>
                    <a:pt x="6454" y="9800"/>
                  </a:cubicBezTo>
                  <a:cubicBezTo>
                    <a:pt x="6454" y="9731"/>
                    <a:pt x="6397" y="9675"/>
                    <a:pt x="6329" y="9675"/>
                  </a:cubicBezTo>
                  <a:close/>
                  <a:moveTo>
                    <a:pt x="4385" y="9050"/>
                  </a:moveTo>
                  <a:cubicBezTo>
                    <a:pt x="4316" y="9050"/>
                    <a:pt x="4260" y="9106"/>
                    <a:pt x="4260" y="9175"/>
                  </a:cubicBezTo>
                  <a:cubicBezTo>
                    <a:pt x="4260" y="9243"/>
                    <a:pt x="4316" y="9300"/>
                    <a:pt x="4385" y="9300"/>
                  </a:cubicBezTo>
                  <a:lnTo>
                    <a:pt x="5685" y="9300"/>
                  </a:lnTo>
                  <a:cubicBezTo>
                    <a:pt x="5754" y="9300"/>
                    <a:pt x="5810" y="9243"/>
                    <a:pt x="5810" y="9175"/>
                  </a:cubicBezTo>
                  <a:cubicBezTo>
                    <a:pt x="5810" y="9106"/>
                    <a:pt x="5754" y="9050"/>
                    <a:pt x="5685" y="9050"/>
                  </a:cubicBezTo>
                  <a:lnTo>
                    <a:pt x="4385" y="9050"/>
                  </a:lnTo>
                  <a:close/>
                </a:path>
              </a:pathLst>
            </a:custGeom>
            <a:solidFill>
              <a:srgbClr val="9BC9DE"/>
            </a:solidFill>
            <a:ln>
              <a:noFill/>
            </a:ln>
          </p:spPr>
          <p:txBody>
            <a:bodyPr/>
            <a:lstStyle/>
            <a:p/>
          </p:txBody>
        </p:sp>
        <p:sp>
          <p:nvSpPr>
            <p:cNvPr id="13" name="文本框 12">
              <a:extLst>
                <a:ext uri="{FF2B5EF4-FFF2-40B4-BE49-F238E27FC236}">
                  <a16:creationId xmlns:a16="http://schemas.microsoft.com/office/drawing/2014/main" id="{E2D29C87-8AF9-4DB0-93C9-262F9B766591}"/>
                </a:ext>
              </a:extLst>
            </p:cNvPr>
            <p:cNvSpPr txBox="1"/>
            <p:nvPr/>
          </p:nvSpPr>
          <p:spPr>
            <a:xfrm>
              <a:off x="11332" y="2945"/>
              <a:ext cx="2931" cy="624"/>
            </a:xfrm>
            <a:prstGeom prst="rect">
              <a:avLst/>
            </a:prstGeom>
            <a:noFill/>
          </p:spPr>
          <p:txBody>
            <a:bodyPr rtlCol="0" wrap="square">
              <a:spAutoFit/>
            </a:bodyPr>
            <a:lstStyle/>
            <a:p>
              <a:pPr algn="l"/>
              <a:r>
                <a:rPr altLang="en-US" b="1" lang="zh-CN" sz="2000">
                  <a:solidFill>
                    <a:srgbClr val="9BC9DE"/>
                  </a:solidFill>
                  <a:latin charset="-122" panose="020b0800000000000000" pitchFamily="34" typeface="思源黑体 CN Bold"/>
                  <a:ea charset="-122" panose="020b0800000000000000" pitchFamily="34" typeface="思源黑体 CN Bold"/>
                </a:rPr>
                <a:t>输入你的标题</a:t>
              </a:r>
            </a:p>
          </p:txBody>
        </p:sp>
        <p:sp>
          <p:nvSpPr>
            <p:cNvPr id="14" name="文本框 13">
              <a:extLst>
                <a:ext uri="{FF2B5EF4-FFF2-40B4-BE49-F238E27FC236}">
                  <a16:creationId xmlns:a16="http://schemas.microsoft.com/office/drawing/2014/main" id="{ADA6169C-2A04-4E08-B0FE-2DCAE76A4502}"/>
                </a:ext>
              </a:extLst>
            </p:cNvPr>
            <p:cNvSpPr txBox="1"/>
            <p:nvPr/>
          </p:nvSpPr>
          <p:spPr>
            <a:xfrm>
              <a:off x="11332" y="3429"/>
              <a:ext cx="6115" cy="950"/>
            </a:xfrm>
            <a:prstGeom prst="rect">
              <a:avLst/>
            </a:prstGeom>
            <a:noFill/>
          </p:spPr>
          <p:txBody>
            <a:bodyPr rtlCol="0" wrap="square">
              <a:spAutoFit/>
            </a:bodyPr>
            <a:lstStyle/>
            <a:p>
              <a:pPr>
                <a:lnSpc>
                  <a:spcPct val="120000"/>
                </a:lnSpc>
              </a:pPr>
              <a:r>
                <a:rPr altLang="en-US" lang="zh-CN" sz="1400">
                  <a:solidFill>
                    <a:schemeClr val="tx1">
                      <a:lumMod val="50000"/>
                      <a:lumOff val="50000"/>
                    </a:schemeClr>
                  </a:solidFill>
                  <a:latin charset="-122" panose="020b0400000000000000" pitchFamily="34" typeface="思源黑体 CN Normal"/>
                  <a:ea charset="-122" panose="020b0400000000000000" pitchFamily="34" typeface="思源黑体 CN Normal"/>
                  <a:cs typeface="+mn-ea"/>
                </a:rPr>
                <a:t>点击输入替换文本点击输入替换文本点击输入替换文本点击输入替换文本点击输入替换文本</a:t>
              </a:r>
            </a:p>
          </p:txBody>
        </p:sp>
      </p:grpSp>
      <p:grpSp>
        <p:nvGrpSpPr>
          <p:cNvPr id="15" name="组合 8">
            <a:extLst>
              <a:ext uri="{FF2B5EF4-FFF2-40B4-BE49-F238E27FC236}">
                <a16:creationId xmlns:a16="http://schemas.microsoft.com/office/drawing/2014/main" id="{3BBC5C2A-FBD9-4B29-9A6F-62D8E31B464A}"/>
              </a:ext>
            </a:extLst>
          </p:cNvPr>
          <p:cNvGrpSpPr/>
          <p:nvPr/>
        </p:nvGrpSpPr>
        <p:grpSpPr>
          <a:xfrm>
            <a:off x="6388735" y="4656455"/>
            <a:ext cx="4690110" cy="894080"/>
            <a:chOff x="10061" y="2933"/>
            <a:chExt cx="7386" cy="1408"/>
          </a:xfrm>
        </p:grpSpPr>
        <p:sp>
          <p:nvSpPr>
            <p:cNvPr id="16" name="矩形 15">
              <a:extLst>
                <a:ext uri="{FF2B5EF4-FFF2-40B4-BE49-F238E27FC236}">
                  <a16:creationId xmlns:a16="http://schemas.microsoft.com/office/drawing/2014/main" id="{4BAB8B34-DC21-45F1-B2AF-4CE8117F7868}"/>
                </a:ext>
              </a:extLst>
            </p:cNvPr>
            <p:cNvSpPr/>
            <p:nvPr/>
          </p:nvSpPr>
          <p:spPr>
            <a:xfrm>
              <a:off x="10061" y="3235"/>
              <a:ext cx="175" cy="1009"/>
            </a:xfrm>
            <a:prstGeom prst="rect">
              <a:avLst/>
            </a:prstGeom>
            <a:solidFill>
              <a:srgbClr val="9BC9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iconfont-10899-5205027">
              <a:extLst>
                <a:ext uri="{FF2B5EF4-FFF2-40B4-BE49-F238E27FC236}">
                  <a16:creationId xmlns:a16="http://schemas.microsoft.com/office/drawing/2014/main" id="{697F7B3E-B278-48A5-8902-3A60C98A9D35}"/>
                </a:ext>
              </a:extLst>
            </p:cNvPr>
            <p:cNvSpPr>
              <a:spLocks noChangeAspect="1"/>
            </p:cNvSpPr>
            <p:nvPr/>
          </p:nvSpPr>
          <p:spPr bwMode="auto">
            <a:xfrm>
              <a:off x="10478" y="3529"/>
              <a:ext cx="554" cy="469"/>
            </a:xfrm>
            <a:custGeom>
              <a:gdLst>
                <a:gd fmla="*/ 9479 w 11200" name="T0"/>
                <a:gd fmla="*/ 465 h 9500" name="T1"/>
                <a:gd fmla="*/ 1721 w 11200" name="T2"/>
                <a:gd fmla="*/ 465 h 9500" name="T3"/>
                <a:gd fmla="*/ 0 w 11200" name="T4"/>
                <a:gd fmla="*/ 3625 h 9500" name="T5"/>
                <a:gd fmla="*/ 5413 w 11200" name="T6"/>
                <a:gd fmla="*/ 5373 h 9500" name="T7"/>
                <a:gd fmla="*/ 3913 w 11200" name="T8"/>
                <a:gd fmla="*/ 7812 h 9500" name="T9"/>
                <a:gd fmla="*/ 7288 w 11200" name="T10"/>
                <a:gd fmla="*/ 7812 h 9500" name="T11"/>
                <a:gd fmla="*/ 5788 w 11200" name="T12"/>
                <a:gd fmla="*/ 5373 h 9500" name="T13"/>
                <a:gd fmla="*/ 11200 w 11200" name="T14"/>
                <a:gd fmla="*/ 3625 h 9500" name="T15"/>
                <a:gd fmla="*/ 11200 w 11200" name="T16"/>
                <a:gd fmla="*/ 1750 h 9500" name="T17"/>
                <a:gd fmla="*/ 1825 w 11200" name="T18"/>
                <a:gd fmla="*/ 826 h 9500" name="T19"/>
                <a:gd fmla="*/ 9375 w 11200" name="T20"/>
                <a:gd fmla="*/ 826 h 9500" name="T21"/>
                <a:gd fmla="*/ 10825 w 11200" name="T22"/>
                <a:gd fmla="*/ 1751 h 9500" name="T23"/>
                <a:gd fmla="*/ 9929 w 11200" name="T24"/>
                <a:gd fmla="*/ 2489 h 9500" name="T25"/>
                <a:gd fmla="*/ 1271 w 11200" name="T26"/>
                <a:gd fmla="*/ 2489 h 9500" name="T27"/>
                <a:gd fmla="*/ 375 w 11200" name="T28"/>
                <a:gd fmla="*/ 1751 h 9500" name="T29"/>
                <a:gd fmla="*/ 5600 w 11200" name="T30"/>
                <a:gd fmla="*/ 5000 h 9500" name="T31"/>
                <a:gd fmla="*/ 4475 w 11200" name="T32"/>
                <a:gd fmla="*/ 3466 h 9500" name="T33"/>
                <a:gd fmla="*/ 6725 w 11200" name="T34"/>
                <a:gd fmla="*/ 3466 h 9500" name="T35"/>
                <a:gd fmla="*/ 5600 w 11200" name="T36"/>
                <a:gd fmla="*/ 5000 h 9500" name="T37"/>
                <a:gd fmla="*/ 1870 w 11200" name="T38"/>
                <a:gd fmla="*/ 2687 h 9500" name="T39"/>
                <a:gd fmla="*/ 8020 w 11200" name="T40"/>
                <a:gd fmla="*/ 2416 h 9500" name="T41"/>
                <a:gd fmla="*/ 5600 w 11200" name="T42"/>
                <a:gd fmla="*/ 3125 h 9500" name="T43"/>
                <a:gd fmla="*/ 375 w 11200" name="T44"/>
                <a:gd fmla="*/ 3625 h 9500" name="T45"/>
                <a:gd fmla="*/ 1721 w 11200" name="T46"/>
                <a:gd fmla="*/ 3035 h 9500" name="T47"/>
                <a:gd fmla="*/ 4100 w 11200" name="T48"/>
                <a:gd fmla="*/ 4939 h 9500" name="T49"/>
                <a:gd fmla="*/ 719 w 11200" name="T50"/>
                <a:gd fmla="*/ 4079 h 9500" name="T51"/>
                <a:gd fmla="*/ 5600 w 11200" name="T52"/>
                <a:gd fmla="*/ 7087 h 9500" name="T53"/>
                <a:gd fmla="*/ 5850 w 11200" name="T54"/>
                <a:gd fmla="*/ 7100 h 9500" name="T55"/>
                <a:gd fmla="*/ 5350 w 11200" name="T56"/>
                <a:gd fmla="*/ 7100 h 9500" name="T57"/>
                <a:gd fmla="*/ 6913 w 11200" name="T58"/>
                <a:gd fmla="*/ 7812 h 9500" name="T59"/>
                <a:gd fmla="*/ 4288 w 11200" name="T60"/>
                <a:gd fmla="*/ 7812 h 9500" name="T61"/>
                <a:gd fmla="*/ 5413 w 11200" name="T62"/>
                <a:gd fmla="*/ 6637 h 9500" name="T63"/>
                <a:gd fmla="*/ 5600 w 11200" name="T64"/>
                <a:gd fmla="*/ 7601 h 9500" name="T65"/>
                <a:gd fmla="*/ 5788 w 11200" name="T66"/>
                <a:gd fmla="*/ 6637 h 9500" name="T67"/>
                <a:gd fmla="*/ 6913 w 11200" name="T68"/>
                <a:gd fmla="*/ 7812 h 9500" name="T69"/>
                <a:gd fmla="*/ 9375 w 11200" name="T70"/>
                <a:gd fmla="*/ 4550 h 9500" name="T71"/>
                <a:gd fmla="*/ 7100 w 11200" name="T72"/>
                <a:gd fmla="*/ 3440 h 9500" name="T73"/>
                <a:gd fmla="*/ 10825 w 11200" name="T74"/>
                <a:gd fmla="*/ 2415 h 9500" name="T75"/>
                <a:gd fmla="*/ 10481 w 11200" name="T76"/>
                <a:gd fmla="*/ 4079 h 9500" name="T77"/>
                <a:gd fmla="*/ 5000 w 11200" name="T78"/>
                <a:gd fmla="*/ 4729 h 9500" name="T79"/>
                <a:gd fmla="*/ 6200 w 11200" name="T80"/>
                <a:gd fmla="*/ 3754 h 9500" name="T81"/>
                <a:gd fmla="*/ 5950 w 11200" name="T82"/>
                <a:gd fmla="*/ 4479 h 9500" name="T83"/>
                <a:gd fmla="*/ 5250 w 11200" name="T84"/>
                <a:gd fmla="*/ 4004 h 9500" name="T85"/>
                <a:gd fmla="*/ 5950 w 11200" name="T86"/>
                <a:gd fmla="*/ 4479 h 9500"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9500" w="11200">
                  <a:moveTo>
                    <a:pt x="11200" y="1750"/>
                  </a:moveTo>
                  <a:cubicBezTo>
                    <a:pt x="11200" y="1233"/>
                    <a:pt x="10605" y="790"/>
                    <a:pt x="9479" y="465"/>
                  </a:cubicBezTo>
                  <a:cubicBezTo>
                    <a:pt x="8440" y="165"/>
                    <a:pt x="7063" y="0"/>
                    <a:pt x="5600" y="0"/>
                  </a:cubicBezTo>
                  <a:cubicBezTo>
                    <a:pt x="4137" y="0"/>
                    <a:pt x="2760" y="165"/>
                    <a:pt x="1721" y="465"/>
                  </a:cubicBezTo>
                  <a:cubicBezTo>
                    <a:pt x="595" y="790"/>
                    <a:pt x="0" y="1235"/>
                    <a:pt x="0" y="1750"/>
                  </a:cubicBezTo>
                  <a:lnTo>
                    <a:pt x="0" y="3625"/>
                  </a:lnTo>
                  <a:cubicBezTo>
                    <a:pt x="0" y="4141"/>
                    <a:pt x="595" y="4585"/>
                    <a:pt x="1721" y="4910"/>
                  </a:cubicBezTo>
                  <a:cubicBezTo>
                    <a:pt x="2715" y="5197"/>
                    <a:pt x="4020" y="5360"/>
                    <a:pt x="5413" y="5373"/>
                  </a:cubicBezTo>
                  <a:lnTo>
                    <a:pt x="5413" y="6135"/>
                  </a:lnTo>
                  <a:cubicBezTo>
                    <a:pt x="4570" y="6228"/>
                    <a:pt x="3913" y="6945"/>
                    <a:pt x="3913" y="7812"/>
                  </a:cubicBezTo>
                  <a:cubicBezTo>
                    <a:pt x="3913" y="8742"/>
                    <a:pt x="4670" y="9500"/>
                    <a:pt x="5600" y="9500"/>
                  </a:cubicBezTo>
                  <a:cubicBezTo>
                    <a:pt x="6530" y="9500"/>
                    <a:pt x="7288" y="8742"/>
                    <a:pt x="7288" y="7812"/>
                  </a:cubicBezTo>
                  <a:cubicBezTo>
                    <a:pt x="7288" y="6945"/>
                    <a:pt x="6630" y="6228"/>
                    <a:pt x="5788" y="6135"/>
                  </a:cubicBezTo>
                  <a:lnTo>
                    <a:pt x="5788" y="5373"/>
                  </a:lnTo>
                  <a:cubicBezTo>
                    <a:pt x="7180" y="5360"/>
                    <a:pt x="8485" y="5196"/>
                    <a:pt x="9479" y="4910"/>
                  </a:cubicBezTo>
                  <a:cubicBezTo>
                    <a:pt x="10605" y="4585"/>
                    <a:pt x="11200" y="4141"/>
                    <a:pt x="11200" y="3625"/>
                  </a:cubicBezTo>
                  <a:lnTo>
                    <a:pt x="11200" y="1766"/>
                  </a:lnTo>
                  <a:lnTo>
                    <a:pt x="11200" y="1750"/>
                  </a:lnTo>
                  <a:close/>
                  <a:moveTo>
                    <a:pt x="719" y="1297"/>
                  </a:moveTo>
                  <a:cubicBezTo>
                    <a:pt x="971" y="1125"/>
                    <a:pt x="1354" y="962"/>
                    <a:pt x="1825" y="826"/>
                  </a:cubicBezTo>
                  <a:cubicBezTo>
                    <a:pt x="2831" y="536"/>
                    <a:pt x="4171" y="376"/>
                    <a:pt x="5600" y="376"/>
                  </a:cubicBezTo>
                  <a:cubicBezTo>
                    <a:pt x="7029" y="376"/>
                    <a:pt x="8369" y="536"/>
                    <a:pt x="9375" y="826"/>
                  </a:cubicBezTo>
                  <a:cubicBezTo>
                    <a:pt x="9846" y="962"/>
                    <a:pt x="10229" y="1125"/>
                    <a:pt x="10481" y="1297"/>
                  </a:cubicBezTo>
                  <a:cubicBezTo>
                    <a:pt x="10638" y="1405"/>
                    <a:pt x="10825" y="1570"/>
                    <a:pt x="10825" y="1751"/>
                  </a:cubicBezTo>
                  <a:cubicBezTo>
                    <a:pt x="10825" y="1932"/>
                    <a:pt x="10639" y="2097"/>
                    <a:pt x="10481" y="2205"/>
                  </a:cubicBezTo>
                  <a:cubicBezTo>
                    <a:pt x="10338" y="2304"/>
                    <a:pt x="10150" y="2399"/>
                    <a:pt x="9929" y="2489"/>
                  </a:cubicBezTo>
                  <a:cubicBezTo>
                    <a:pt x="8874" y="2100"/>
                    <a:pt x="7301" y="1877"/>
                    <a:pt x="5600" y="1877"/>
                  </a:cubicBezTo>
                  <a:cubicBezTo>
                    <a:pt x="3897" y="1877"/>
                    <a:pt x="2326" y="2100"/>
                    <a:pt x="1271" y="2489"/>
                  </a:cubicBezTo>
                  <a:cubicBezTo>
                    <a:pt x="1050" y="2400"/>
                    <a:pt x="862" y="2304"/>
                    <a:pt x="719" y="2205"/>
                  </a:cubicBezTo>
                  <a:cubicBezTo>
                    <a:pt x="563" y="2097"/>
                    <a:pt x="375" y="1932"/>
                    <a:pt x="375" y="1751"/>
                  </a:cubicBezTo>
                  <a:cubicBezTo>
                    <a:pt x="375" y="1570"/>
                    <a:pt x="561" y="1404"/>
                    <a:pt x="719" y="1297"/>
                  </a:cubicBezTo>
                  <a:close/>
                  <a:moveTo>
                    <a:pt x="5600" y="5000"/>
                  </a:moveTo>
                  <a:cubicBezTo>
                    <a:pt x="5218" y="5000"/>
                    <a:pt x="4840" y="4989"/>
                    <a:pt x="4475" y="4966"/>
                  </a:cubicBezTo>
                  <a:lnTo>
                    <a:pt x="4475" y="3466"/>
                  </a:lnTo>
                  <a:cubicBezTo>
                    <a:pt x="4841" y="3488"/>
                    <a:pt x="5218" y="3500"/>
                    <a:pt x="5600" y="3500"/>
                  </a:cubicBezTo>
                  <a:cubicBezTo>
                    <a:pt x="5983" y="3500"/>
                    <a:pt x="6359" y="3488"/>
                    <a:pt x="6725" y="3466"/>
                  </a:cubicBezTo>
                  <a:lnTo>
                    <a:pt x="6725" y="4966"/>
                  </a:lnTo>
                  <a:cubicBezTo>
                    <a:pt x="6360" y="4988"/>
                    <a:pt x="5983" y="5000"/>
                    <a:pt x="5600" y="5000"/>
                  </a:cubicBezTo>
                  <a:close/>
                  <a:moveTo>
                    <a:pt x="5600" y="3125"/>
                  </a:moveTo>
                  <a:cubicBezTo>
                    <a:pt x="4193" y="3125"/>
                    <a:pt x="2871" y="2970"/>
                    <a:pt x="1870" y="2687"/>
                  </a:cubicBezTo>
                  <a:cubicBezTo>
                    <a:pt x="2856" y="2410"/>
                    <a:pt x="4201" y="2250"/>
                    <a:pt x="5600" y="2250"/>
                  </a:cubicBezTo>
                  <a:cubicBezTo>
                    <a:pt x="6453" y="2250"/>
                    <a:pt x="7266" y="2306"/>
                    <a:pt x="8020" y="2416"/>
                  </a:cubicBezTo>
                  <a:cubicBezTo>
                    <a:pt x="8500" y="2486"/>
                    <a:pt x="8944" y="2579"/>
                    <a:pt x="9330" y="2687"/>
                  </a:cubicBezTo>
                  <a:cubicBezTo>
                    <a:pt x="8329" y="2970"/>
                    <a:pt x="7007" y="3125"/>
                    <a:pt x="5600" y="3125"/>
                  </a:cubicBezTo>
                  <a:close/>
                  <a:moveTo>
                    <a:pt x="719" y="4079"/>
                  </a:moveTo>
                  <a:cubicBezTo>
                    <a:pt x="563" y="3971"/>
                    <a:pt x="375" y="3806"/>
                    <a:pt x="375" y="3625"/>
                  </a:cubicBezTo>
                  <a:lnTo>
                    <a:pt x="375" y="2415"/>
                  </a:lnTo>
                  <a:cubicBezTo>
                    <a:pt x="664" y="2651"/>
                    <a:pt x="1115" y="2861"/>
                    <a:pt x="1721" y="3035"/>
                  </a:cubicBezTo>
                  <a:cubicBezTo>
                    <a:pt x="2395" y="3230"/>
                    <a:pt x="3211" y="3367"/>
                    <a:pt x="4100" y="3440"/>
                  </a:cubicBezTo>
                  <a:lnTo>
                    <a:pt x="4100" y="4939"/>
                  </a:lnTo>
                  <a:cubicBezTo>
                    <a:pt x="3248" y="4867"/>
                    <a:pt x="2467" y="4735"/>
                    <a:pt x="1825" y="4550"/>
                  </a:cubicBezTo>
                  <a:cubicBezTo>
                    <a:pt x="1354" y="4414"/>
                    <a:pt x="971" y="4251"/>
                    <a:pt x="719" y="4079"/>
                  </a:cubicBezTo>
                  <a:close/>
                  <a:moveTo>
                    <a:pt x="5415" y="6932"/>
                  </a:moveTo>
                  <a:cubicBezTo>
                    <a:pt x="5430" y="7021"/>
                    <a:pt x="5508" y="7087"/>
                    <a:pt x="5600" y="7087"/>
                  </a:cubicBezTo>
                  <a:cubicBezTo>
                    <a:pt x="5693" y="7087"/>
                    <a:pt x="5770" y="7020"/>
                    <a:pt x="5785" y="6932"/>
                  </a:cubicBezTo>
                  <a:cubicBezTo>
                    <a:pt x="5825" y="6977"/>
                    <a:pt x="5850" y="7036"/>
                    <a:pt x="5850" y="7100"/>
                  </a:cubicBezTo>
                  <a:cubicBezTo>
                    <a:pt x="5850" y="7237"/>
                    <a:pt x="5738" y="7350"/>
                    <a:pt x="5600" y="7350"/>
                  </a:cubicBezTo>
                  <a:cubicBezTo>
                    <a:pt x="5463" y="7350"/>
                    <a:pt x="5350" y="7237"/>
                    <a:pt x="5350" y="7100"/>
                  </a:cubicBezTo>
                  <a:cubicBezTo>
                    <a:pt x="5350" y="7036"/>
                    <a:pt x="5375" y="6977"/>
                    <a:pt x="5415" y="6932"/>
                  </a:cubicBezTo>
                  <a:close/>
                  <a:moveTo>
                    <a:pt x="6913" y="7812"/>
                  </a:moveTo>
                  <a:cubicBezTo>
                    <a:pt x="6913" y="8536"/>
                    <a:pt x="6324" y="9125"/>
                    <a:pt x="5600" y="9125"/>
                  </a:cubicBezTo>
                  <a:cubicBezTo>
                    <a:pt x="4876" y="9125"/>
                    <a:pt x="4288" y="8536"/>
                    <a:pt x="4288" y="7812"/>
                  </a:cubicBezTo>
                  <a:cubicBezTo>
                    <a:pt x="4288" y="7152"/>
                    <a:pt x="4778" y="6605"/>
                    <a:pt x="5413" y="6514"/>
                  </a:cubicBezTo>
                  <a:lnTo>
                    <a:pt x="5413" y="6637"/>
                  </a:lnTo>
                  <a:cubicBezTo>
                    <a:pt x="5230" y="6711"/>
                    <a:pt x="5100" y="6891"/>
                    <a:pt x="5100" y="7101"/>
                  </a:cubicBezTo>
                  <a:cubicBezTo>
                    <a:pt x="5100" y="7377"/>
                    <a:pt x="5324" y="7601"/>
                    <a:pt x="5600" y="7601"/>
                  </a:cubicBezTo>
                  <a:cubicBezTo>
                    <a:pt x="5876" y="7601"/>
                    <a:pt x="6100" y="7377"/>
                    <a:pt x="6100" y="7101"/>
                  </a:cubicBezTo>
                  <a:cubicBezTo>
                    <a:pt x="6100" y="6891"/>
                    <a:pt x="5970" y="6712"/>
                    <a:pt x="5788" y="6637"/>
                  </a:cubicBezTo>
                  <a:lnTo>
                    <a:pt x="5788" y="6514"/>
                  </a:lnTo>
                  <a:cubicBezTo>
                    <a:pt x="6422" y="6605"/>
                    <a:pt x="6913" y="7152"/>
                    <a:pt x="6913" y="7812"/>
                  </a:cubicBezTo>
                  <a:close/>
                  <a:moveTo>
                    <a:pt x="10481" y="4079"/>
                  </a:moveTo>
                  <a:cubicBezTo>
                    <a:pt x="10229" y="4251"/>
                    <a:pt x="9846" y="4414"/>
                    <a:pt x="9375" y="4550"/>
                  </a:cubicBezTo>
                  <a:cubicBezTo>
                    <a:pt x="8733" y="4735"/>
                    <a:pt x="7953" y="4867"/>
                    <a:pt x="7100" y="4939"/>
                  </a:cubicBezTo>
                  <a:lnTo>
                    <a:pt x="7100" y="3440"/>
                  </a:lnTo>
                  <a:cubicBezTo>
                    <a:pt x="7990" y="3367"/>
                    <a:pt x="8806" y="3230"/>
                    <a:pt x="9479" y="3035"/>
                  </a:cubicBezTo>
                  <a:cubicBezTo>
                    <a:pt x="10084" y="2860"/>
                    <a:pt x="10536" y="2651"/>
                    <a:pt x="10825" y="2415"/>
                  </a:cubicBezTo>
                  <a:lnTo>
                    <a:pt x="10825" y="3625"/>
                  </a:lnTo>
                  <a:cubicBezTo>
                    <a:pt x="10825" y="3806"/>
                    <a:pt x="10639" y="3972"/>
                    <a:pt x="10481" y="4079"/>
                  </a:cubicBezTo>
                  <a:close/>
                  <a:moveTo>
                    <a:pt x="5000" y="3754"/>
                  </a:moveTo>
                  <a:lnTo>
                    <a:pt x="5000" y="4729"/>
                  </a:lnTo>
                  <a:lnTo>
                    <a:pt x="6200" y="4729"/>
                  </a:lnTo>
                  <a:lnTo>
                    <a:pt x="6200" y="3754"/>
                  </a:lnTo>
                  <a:lnTo>
                    <a:pt x="5000" y="3754"/>
                  </a:lnTo>
                  <a:close/>
                  <a:moveTo>
                    <a:pt x="5950" y="4479"/>
                  </a:moveTo>
                  <a:lnTo>
                    <a:pt x="5250" y="4479"/>
                  </a:lnTo>
                  <a:lnTo>
                    <a:pt x="5250" y="4004"/>
                  </a:lnTo>
                  <a:lnTo>
                    <a:pt x="5950" y="4004"/>
                  </a:lnTo>
                  <a:lnTo>
                    <a:pt x="5950" y="4479"/>
                  </a:lnTo>
                  <a:close/>
                </a:path>
              </a:pathLst>
            </a:custGeom>
            <a:solidFill>
              <a:srgbClr val="9BC9DE"/>
            </a:solidFill>
            <a:ln>
              <a:noFill/>
            </a:ln>
          </p:spPr>
          <p:txBody>
            <a:bodyPr/>
            <a:lstStyle/>
            <a:p/>
          </p:txBody>
        </p:sp>
        <p:sp>
          <p:nvSpPr>
            <p:cNvPr id="18" name="文本框 17">
              <a:extLst>
                <a:ext uri="{FF2B5EF4-FFF2-40B4-BE49-F238E27FC236}">
                  <a16:creationId xmlns:a16="http://schemas.microsoft.com/office/drawing/2014/main" id="{D7818C29-1FC4-4456-AD90-DD7261AE6D9F}"/>
                </a:ext>
              </a:extLst>
            </p:cNvPr>
            <p:cNvSpPr txBox="1"/>
            <p:nvPr/>
          </p:nvSpPr>
          <p:spPr>
            <a:xfrm>
              <a:off x="11332" y="2933"/>
              <a:ext cx="2931" cy="624"/>
            </a:xfrm>
            <a:prstGeom prst="rect">
              <a:avLst/>
            </a:prstGeom>
            <a:noFill/>
          </p:spPr>
          <p:txBody>
            <a:bodyPr rtlCol="0" wrap="square">
              <a:spAutoFit/>
            </a:bodyPr>
            <a:lstStyle/>
            <a:p>
              <a:r>
                <a:rPr altLang="en-US" b="1" lang="zh-CN" sz="2000">
                  <a:solidFill>
                    <a:srgbClr val="9BC9DE"/>
                  </a:solidFill>
                  <a:latin charset="-122" panose="020b0800000000000000" pitchFamily="34" typeface="思源黑体 CN Bold"/>
                  <a:ea charset="-122" panose="020b0800000000000000" pitchFamily="34" typeface="思源黑体 CN Bold"/>
                </a:rPr>
                <a:t>输入你的标题</a:t>
              </a:r>
            </a:p>
          </p:txBody>
        </p:sp>
        <p:sp>
          <p:nvSpPr>
            <p:cNvPr id="19" name="文本框 18">
              <a:extLst>
                <a:ext uri="{FF2B5EF4-FFF2-40B4-BE49-F238E27FC236}">
                  <a16:creationId xmlns:a16="http://schemas.microsoft.com/office/drawing/2014/main" id="{115A273C-19EE-4ADC-A728-7B2E3D8F4E4A}"/>
                </a:ext>
              </a:extLst>
            </p:cNvPr>
            <p:cNvSpPr txBox="1"/>
            <p:nvPr/>
          </p:nvSpPr>
          <p:spPr>
            <a:xfrm>
              <a:off x="11332" y="3417"/>
              <a:ext cx="6115" cy="950"/>
            </a:xfrm>
            <a:prstGeom prst="rect">
              <a:avLst/>
            </a:prstGeom>
            <a:noFill/>
          </p:spPr>
          <p:txBody>
            <a:bodyPr rtlCol="0" wrap="square">
              <a:spAutoFit/>
            </a:bodyPr>
            <a:lstStyle/>
            <a:p>
              <a:pPr>
                <a:lnSpc>
                  <a:spcPct val="120000"/>
                </a:lnSpc>
              </a:pPr>
              <a:r>
                <a:rPr altLang="en-US" lang="zh-CN" sz="1400">
                  <a:solidFill>
                    <a:schemeClr val="tx1">
                      <a:lumMod val="50000"/>
                      <a:lumOff val="50000"/>
                    </a:schemeClr>
                  </a:solidFill>
                  <a:latin charset="-122" panose="020b0400000000000000" pitchFamily="34" typeface="思源黑体 CN Normal"/>
                  <a:ea charset="-122" panose="020b0400000000000000" pitchFamily="34" typeface="思源黑体 CN Normal"/>
                  <a:cs typeface="+mn-ea"/>
                </a:rPr>
                <a:t>点击输入替换文本点击输入替换文本点击输入替换文本点击输入替换文本点击输入替换文本</a:t>
              </a:r>
            </a:p>
          </p:txBody>
        </p:sp>
      </p:grpSp>
      <p:grpSp>
        <p:nvGrpSpPr>
          <p:cNvPr id="20" name="组合 17">
            <a:extLst>
              <a:ext uri="{FF2B5EF4-FFF2-40B4-BE49-F238E27FC236}">
                <a16:creationId xmlns:a16="http://schemas.microsoft.com/office/drawing/2014/main" id="{F76AF78F-E682-4B70-BC41-AF74C9BB8F9E}"/>
              </a:ext>
            </a:extLst>
          </p:cNvPr>
          <p:cNvGrpSpPr/>
          <p:nvPr/>
        </p:nvGrpSpPr>
        <p:grpSpPr>
          <a:xfrm>
            <a:off x="6388735" y="3275330"/>
            <a:ext cx="4690110" cy="894080"/>
            <a:chOff x="10061" y="2958"/>
            <a:chExt cx="7386" cy="1408"/>
          </a:xfrm>
        </p:grpSpPr>
        <p:sp>
          <p:nvSpPr>
            <p:cNvPr id="21" name="矩形 20">
              <a:extLst>
                <a:ext uri="{FF2B5EF4-FFF2-40B4-BE49-F238E27FC236}">
                  <a16:creationId xmlns:a16="http://schemas.microsoft.com/office/drawing/2014/main" id="{FAE0A929-37E5-4DF7-AD70-484370AC0FCE}"/>
                </a:ext>
              </a:extLst>
            </p:cNvPr>
            <p:cNvSpPr/>
            <p:nvPr/>
          </p:nvSpPr>
          <p:spPr>
            <a:xfrm>
              <a:off x="10061" y="3235"/>
              <a:ext cx="175" cy="1009"/>
            </a:xfrm>
            <a:prstGeom prst="rect">
              <a:avLst/>
            </a:prstGeom>
            <a:solidFill>
              <a:srgbClr val="9BC9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iconfont-10899-5205027">
              <a:extLst>
                <a:ext uri="{FF2B5EF4-FFF2-40B4-BE49-F238E27FC236}">
                  <a16:creationId xmlns:a16="http://schemas.microsoft.com/office/drawing/2014/main" id="{1B83D211-7D05-4661-AD8C-BB9686FC0922}"/>
                </a:ext>
              </a:extLst>
            </p:cNvPr>
            <p:cNvSpPr>
              <a:spLocks noChangeAspect="1"/>
            </p:cNvSpPr>
            <p:nvPr/>
          </p:nvSpPr>
          <p:spPr bwMode="auto">
            <a:xfrm>
              <a:off x="10549" y="3487"/>
              <a:ext cx="410" cy="554"/>
            </a:xfrm>
            <a:custGeom>
              <a:gdLst>
                <a:gd fmla="*/ 7364 w 8253" name="T0"/>
                <a:gd fmla="*/ 2775 h 11150" name="T1"/>
                <a:gd fmla="*/ 6179 w 8253" name="T2"/>
                <a:gd fmla="*/ 851 h 11150" name="T3"/>
                <a:gd fmla="*/ 5349 w 8253" name="T4"/>
                <a:gd fmla="*/ 547 h 11150" name="T5"/>
                <a:gd fmla="*/ 2904 w 8253" name="T6"/>
                <a:gd fmla="*/ 547 h 11150" name="T7"/>
                <a:gd fmla="*/ 2073 w 8253" name="T8"/>
                <a:gd fmla="*/ 850 h 11150" name="T9"/>
                <a:gd fmla="*/ 888 w 8253" name="T10"/>
                <a:gd fmla="*/ 2776 h 11150" name="T11"/>
                <a:gd fmla="*/ 818 w 8253" name="T12"/>
                <a:gd fmla="*/ 10120 h 11150" name="T13"/>
                <a:gd fmla="*/ 1328 w 8253" name="T14"/>
                <a:gd fmla="*/ 11150 h 11150" name="T15"/>
                <a:gd fmla="*/ 2513 w 8253" name="T16"/>
                <a:gd fmla="*/ 10637 h 11150" name="T17"/>
                <a:gd fmla="*/ 6178 w 8253" name="T18"/>
                <a:gd fmla="*/ 11150 h 11150" name="T19"/>
                <a:gd fmla="*/ 7363 w 8253" name="T20"/>
                <a:gd fmla="*/ 10190 h 11150" name="T21"/>
                <a:gd fmla="*/ 6115 w 8253" name="T22"/>
                <a:gd fmla="*/ 1291 h 11150" name="T23"/>
                <a:gd fmla="*/ 6990 w 8253" name="T24"/>
                <a:gd fmla="*/ 1291 h 11150" name="T25"/>
                <a:gd fmla="*/ 6115 w 8253" name="T26"/>
                <a:gd fmla="*/ 1376 h 11150" name="T27"/>
                <a:gd fmla="*/ 3453 w 8253" name="T28"/>
                <a:gd fmla="*/ 376 h 11150" name="T29"/>
                <a:gd fmla="*/ 4975 w 8253" name="T30"/>
                <a:gd fmla="*/ 928 h 11150" name="T31"/>
                <a:gd fmla="*/ 3280 w 8253" name="T32"/>
                <a:gd fmla="*/ 548 h 11150" name="T33"/>
                <a:gd fmla="*/ 2075 w 8253" name="T34"/>
                <a:gd fmla="*/ 1226 h 11150" name="T35"/>
                <a:gd fmla="*/ 1880 w 8253" name="T36"/>
                <a:gd fmla="*/ 1561 h 11150" name="T37"/>
                <a:gd fmla="*/ 2140 w 8253" name="T38"/>
                <a:gd fmla="*/ 10711 h 11150" name="T39"/>
                <a:gd fmla="*/ 1265 w 8253" name="T40"/>
                <a:gd fmla="*/ 10711 h 11150" name="T41"/>
                <a:gd fmla="*/ 2140 w 8253" name="T42"/>
                <a:gd fmla="*/ 10638 h 11150" name="T43"/>
                <a:gd fmla="*/ 6925 w 8253" name="T44"/>
                <a:gd fmla="*/ 10776 h 11150" name="T45"/>
                <a:gd fmla="*/ 6115 w 8253" name="T46"/>
                <a:gd fmla="*/ 10638 h 11150" name="T47"/>
                <a:gd fmla="*/ 6990 w 8253" name="T48"/>
                <a:gd fmla="*/ 10711 h 11150" name="T49"/>
                <a:gd fmla="*/ 7058 w 8253" name="T50"/>
                <a:gd fmla="*/ 9960 h 11150" name="T51"/>
                <a:gd fmla="*/ 2121 w 8253" name="T52"/>
                <a:gd fmla="*/ 10263 h 11150" name="T53"/>
                <a:gd fmla="*/ 1089 w 8253" name="T54"/>
                <a:gd fmla="*/ 9860 h 11150" name="T55"/>
                <a:gd fmla="*/ 1019 w 8253" name="T56"/>
                <a:gd fmla="*/ 3385 h 11150" name="T57"/>
                <a:gd fmla="*/ 6145 w 8253" name="T58"/>
                <a:gd fmla="*/ 1856 h 11150" name="T59"/>
                <a:gd fmla="*/ 7716 w 8253" name="T60"/>
                <a:gd fmla="*/ 8630 h 11150" name="T61"/>
                <a:gd fmla="*/ 4128 w 8253" name="T62"/>
                <a:gd fmla="*/ 7348 h 11150" name="T63"/>
                <a:gd fmla="*/ 4128 w 8253" name="T64"/>
                <a:gd fmla="*/ 6972 h 11150" name="T65"/>
                <a:gd fmla="*/ 6223 w 8253" name="T66"/>
                <a:gd fmla="*/ 4877 h 11150" name="T67"/>
                <a:gd fmla="*/ 3008 w 8253" name="T68"/>
                <a:gd fmla="*/ 3400 h 11150" name="T69"/>
                <a:gd fmla="*/ 3159 w 8253" name="T70"/>
                <a:gd fmla="*/ 3600 h 11150" name="T71"/>
                <a:gd fmla="*/ 3349 w 8253" name="T72"/>
                <a:gd fmla="*/ 3195 h 11150" name="T73"/>
                <a:gd fmla="*/ 2294 w 8253" name="T74"/>
                <a:gd fmla="*/ 4605 h 11150" name="T75"/>
                <a:gd fmla="*/ 2541 w 8253" name="T76"/>
                <a:gd fmla="*/ 4642 h 11150" name="T77"/>
                <a:gd fmla="*/ 2423 w 8253" name="T78"/>
                <a:gd fmla="*/ 8476 h 11150" name="T79"/>
                <a:gd fmla="*/ 3016 w 8253" name="T80"/>
                <a:gd fmla="*/ 9070 h 11150" name="T81"/>
                <a:gd fmla="*/ 2079 w 8253" name="T82"/>
                <a:gd fmla="*/ 9070 h 11150" name="T83"/>
                <a:gd fmla="*/ 2423 w 8253" name="T84"/>
                <a:gd fmla="*/ 9413 h 11150" name="T85"/>
                <a:gd fmla="*/ 4121 w 8253" name="T86"/>
                <a:gd fmla="*/ 9663 h 11150" name="T87"/>
                <a:gd fmla="*/ 4121 w 8253" name="T88"/>
                <a:gd fmla="*/ 9413 h 11150" name="T89"/>
                <a:gd fmla="*/ 4465 w 8253" name="T90"/>
                <a:gd fmla="*/ 9070 h 11150" name="T91"/>
                <a:gd fmla="*/ 5228 w 8253" name="T92"/>
                <a:gd fmla="*/ 9070 h 11150" name="T93"/>
                <a:gd fmla="*/ 5821 w 8253" name="T94"/>
                <a:gd fmla="*/ 8476 h 11150" name="T95"/>
                <a:gd fmla="*/ 5821 w 8253" name="T96"/>
                <a:gd fmla="*/ 8726 h 11150"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11150" w="8253">
                  <a:moveTo>
                    <a:pt x="8194" y="6828"/>
                  </a:moveTo>
                  <a:cubicBezTo>
                    <a:pt x="8165" y="6027"/>
                    <a:pt x="8111" y="4536"/>
                    <a:pt x="7583" y="3242"/>
                  </a:cubicBezTo>
                  <a:cubicBezTo>
                    <a:pt x="7515" y="3078"/>
                    <a:pt x="7443" y="2922"/>
                    <a:pt x="7364" y="2775"/>
                  </a:cubicBezTo>
                  <a:lnTo>
                    <a:pt x="7364" y="1291"/>
                  </a:lnTo>
                  <a:cubicBezTo>
                    <a:pt x="7364" y="1048"/>
                    <a:pt x="7166" y="851"/>
                    <a:pt x="6924" y="851"/>
                  </a:cubicBezTo>
                  <a:lnTo>
                    <a:pt x="6179" y="851"/>
                  </a:lnTo>
                  <a:cubicBezTo>
                    <a:pt x="5974" y="851"/>
                    <a:pt x="5803" y="991"/>
                    <a:pt x="5753" y="1180"/>
                  </a:cubicBezTo>
                  <a:cubicBezTo>
                    <a:pt x="5623" y="1119"/>
                    <a:pt x="5489" y="1067"/>
                    <a:pt x="5349" y="1023"/>
                  </a:cubicBezTo>
                  <a:lnTo>
                    <a:pt x="5349" y="547"/>
                  </a:lnTo>
                  <a:cubicBezTo>
                    <a:pt x="5349" y="245"/>
                    <a:pt x="5104" y="0"/>
                    <a:pt x="4801" y="0"/>
                  </a:cubicBezTo>
                  <a:lnTo>
                    <a:pt x="3451" y="0"/>
                  </a:lnTo>
                  <a:cubicBezTo>
                    <a:pt x="3149" y="0"/>
                    <a:pt x="2904" y="245"/>
                    <a:pt x="2904" y="547"/>
                  </a:cubicBezTo>
                  <a:lnTo>
                    <a:pt x="2904" y="1023"/>
                  </a:lnTo>
                  <a:cubicBezTo>
                    <a:pt x="2764" y="1067"/>
                    <a:pt x="2629" y="1119"/>
                    <a:pt x="2499" y="1180"/>
                  </a:cubicBezTo>
                  <a:cubicBezTo>
                    <a:pt x="2450" y="991"/>
                    <a:pt x="2278" y="850"/>
                    <a:pt x="2073" y="850"/>
                  </a:cubicBezTo>
                  <a:lnTo>
                    <a:pt x="1328" y="850"/>
                  </a:lnTo>
                  <a:cubicBezTo>
                    <a:pt x="1085" y="850"/>
                    <a:pt x="888" y="1047"/>
                    <a:pt x="888" y="1290"/>
                  </a:cubicBezTo>
                  <a:lnTo>
                    <a:pt x="888" y="2776"/>
                  </a:lnTo>
                  <a:cubicBezTo>
                    <a:pt x="809" y="2923"/>
                    <a:pt x="736" y="3078"/>
                    <a:pt x="670" y="3242"/>
                  </a:cubicBezTo>
                  <a:cubicBezTo>
                    <a:pt x="141" y="4536"/>
                    <a:pt x="88" y="6027"/>
                    <a:pt x="59" y="6828"/>
                  </a:cubicBezTo>
                  <a:cubicBezTo>
                    <a:pt x="0" y="8453"/>
                    <a:pt x="248" y="9530"/>
                    <a:pt x="818" y="10120"/>
                  </a:cubicBezTo>
                  <a:cubicBezTo>
                    <a:pt x="840" y="10143"/>
                    <a:pt x="864" y="10166"/>
                    <a:pt x="888" y="10188"/>
                  </a:cubicBezTo>
                  <a:lnTo>
                    <a:pt x="888" y="10710"/>
                  </a:lnTo>
                  <a:cubicBezTo>
                    <a:pt x="888" y="10952"/>
                    <a:pt x="1085" y="11150"/>
                    <a:pt x="1328" y="11150"/>
                  </a:cubicBezTo>
                  <a:lnTo>
                    <a:pt x="2073" y="11150"/>
                  </a:lnTo>
                  <a:cubicBezTo>
                    <a:pt x="2315" y="11150"/>
                    <a:pt x="2513" y="10952"/>
                    <a:pt x="2513" y="10710"/>
                  </a:cubicBezTo>
                  <a:lnTo>
                    <a:pt x="2513" y="10637"/>
                  </a:lnTo>
                  <a:lnTo>
                    <a:pt x="5738" y="10637"/>
                  </a:lnTo>
                  <a:lnTo>
                    <a:pt x="5738" y="10710"/>
                  </a:lnTo>
                  <a:cubicBezTo>
                    <a:pt x="5738" y="10952"/>
                    <a:pt x="5935" y="11150"/>
                    <a:pt x="6178" y="11150"/>
                  </a:cubicBezTo>
                  <a:lnTo>
                    <a:pt x="6923" y="11150"/>
                  </a:lnTo>
                  <a:cubicBezTo>
                    <a:pt x="7165" y="11150"/>
                    <a:pt x="7363" y="10952"/>
                    <a:pt x="7363" y="10710"/>
                  </a:cubicBezTo>
                  <a:lnTo>
                    <a:pt x="7363" y="10190"/>
                  </a:lnTo>
                  <a:cubicBezTo>
                    <a:pt x="7386" y="10167"/>
                    <a:pt x="7411" y="10143"/>
                    <a:pt x="7434" y="10120"/>
                  </a:cubicBezTo>
                  <a:cubicBezTo>
                    <a:pt x="8005" y="9531"/>
                    <a:pt x="8253" y="8453"/>
                    <a:pt x="8194" y="6828"/>
                  </a:cubicBezTo>
                  <a:close/>
                  <a:moveTo>
                    <a:pt x="6115" y="1291"/>
                  </a:moveTo>
                  <a:cubicBezTo>
                    <a:pt x="6115" y="1254"/>
                    <a:pt x="6144" y="1226"/>
                    <a:pt x="6180" y="1226"/>
                  </a:cubicBezTo>
                  <a:lnTo>
                    <a:pt x="6925" y="1226"/>
                  </a:lnTo>
                  <a:cubicBezTo>
                    <a:pt x="6961" y="1226"/>
                    <a:pt x="6990" y="1255"/>
                    <a:pt x="6990" y="1291"/>
                  </a:cubicBezTo>
                  <a:lnTo>
                    <a:pt x="6990" y="2186"/>
                  </a:lnTo>
                  <a:cubicBezTo>
                    <a:pt x="6806" y="1944"/>
                    <a:pt x="6601" y="1736"/>
                    <a:pt x="6376" y="1559"/>
                  </a:cubicBezTo>
                  <a:cubicBezTo>
                    <a:pt x="6293" y="1493"/>
                    <a:pt x="6205" y="1432"/>
                    <a:pt x="6115" y="1376"/>
                  </a:cubicBezTo>
                  <a:lnTo>
                    <a:pt x="6115" y="1291"/>
                  </a:lnTo>
                  <a:close/>
                  <a:moveTo>
                    <a:pt x="3280" y="548"/>
                  </a:moveTo>
                  <a:cubicBezTo>
                    <a:pt x="3280" y="453"/>
                    <a:pt x="3358" y="376"/>
                    <a:pt x="3453" y="376"/>
                  </a:cubicBezTo>
                  <a:lnTo>
                    <a:pt x="4803" y="376"/>
                  </a:lnTo>
                  <a:cubicBezTo>
                    <a:pt x="4898" y="376"/>
                    <a:pt x="4975" y="453"/>
                    <a:pt x="4975" y="548"/>
                  </a:cubicBezTo>
                  <a:lnTo>
                    <a:pt x="4975" y="928"/>
                  </a:lnTo>
                  <a:cubicBezTo>
                    <a:pt x="4708" y="874"/>
                    <a:pt x="4425" y="847"/>
                    <a:pt x="4128" y="847"/>
                  </a:cubicBezTo>
                  <a:cubicBezTo>
                    <a:pt x="3830" y="847"/>
                    <a:pt x="3548" y="874"/>
                    <a:pt x="3280" y="928"/>
                  </a:cubicBezTo>
                  <a:lnTo>
                    <a:pt x="3280" y="548"/>
                  </a:lnTo>
                  <a:close/>
                  <a:moveTo>
                    <a:pt x="1265" y="1291"/>
                  </a:moveTo>
                  <a:cubicBezTo>
                    <a:pt x="1265" y="1254"/>
                    <a:pt x="1294" y="1226"/>
                    <a:pt x="1330" y="1226"/>
                  </a:cubicBezTo>
                  <a:lnTo>
                    <a:pt x="2075" y="1226"/>
                  </a:lnTo>
                  <a:cubicBezTo>
                    <a:pt x="2111" y="1226"/>
                    <a:pt x="2140" y="1255"/>
                    <a:pt x="2140" y="1291"/>
                  </a:cubicBezTo>
                  <a:lnTo>
                    <a:pt x="2140" y="1377"/>
                  </a:lnTo>
                  <a:cubicBezTo>
                    <a:pt x="2050" y="1433"/>
                    <a:pt x="1964" y="1495"/>
                    <a:pt x="1880" y="1561"/>
                  </a:cubicBezTo>
                  <a:cubicBezTo>
                    <a:pt x="1655" y="1737"/>
                    <a:pt x="1450" y="1946"/>
                    <a:pt x="1265" y="2188"/>
                  </a:cubicBezTo>
                  <a:lnTo>
                    <a:pt x="1265" y="1291"/>
                  </a:lnTo>
                  <a:close/>
                  <a:moveTo>
                    <a:pt x="2140" y="10711"/>
                  </a:moveTo>
                  <a:cubicBezTo>
                    <a:pt x="2140" y="10747"/>
                    <a:pt x="2111" y="10776"/>
                    <a:pt x="2075" y="10776"/>
                  </a:cubicBezTo>
                  <a:lnTo>
                    <a:pt x="1330" y="10776"/>
                  </a:lnTo>
                  <a:cubicBezTo>
                    <a:pt x="1294" y="10776"/>
                    <a:pt x="1265" y="10747"/>
                    <a:pt x="1265" y="10711"/>
                  </a:cubicBezTo>
                  <a:lnTo>
                    <a:pt x="1265" y="10450"/>
                  </a:lnTo>
                  <a:cubicBezTo>
                    <a:pt x="1515" y="10575"/>
                    <a:pt x="1801" y="10638"/>
                    <a:pt x="2123" y="10638"/>
                  </a:cubicBezTo>
                  <a:lnTo>
                    <a:pt x="2140" y="10638"/>
                  </a:lnTo>
                  <a:lnTo>
                    <a:pt x="2140" y="10711"/>
                  </a:lnTo>
                  <a:close/>
                  <a:moveTo>
                    <a:pt x="6990" y="10711"/>
                  </a:moveTo>
                  <a:cubicBezTo>
                    <a:pt x="6990" y="10747"/>
                    <a:pt x="6961" y="10776"/>
                    <a:pt x="6925" y="10776"/>
                  </a:cubicBezTo>
                  <a:lnTo>
                    <a:pt x="6180" y="10776"/>
                  </a:lnTo>
                  <a:cubicBezTo>
                    <a:pt x="6144" y="10776"/>
                    <a:pt x="6115" y="10747"/>
                    <a:pt x="6115" y="10711"/>
                  </a:cubicBezTo>
                  <a:lnTo>
                    <a:pt x="6115" y="10638"/>
                  </a:lnTo>
                  <a:lnTo>
                    <a:pt x="6134" y="10638"/>
                  </a:lnTo>
                  <a:cubicBezTo>
                    <a:pt x="6455" y="10638"/>
                    <a:pt x="6741" y="10576"/>
                    <a:pt x="6990" y="10451"/>
                  </a:cubicBezTo>
                  <a:lnTo>
                    <a:pt x="6990" y="10711"/>
                  </a:lnTo>
                  <a:close/>
                  <a:moveTo>
                    <a:pt x="7716" y="8630"/>
                  </a:moveTo>
                  <a:cubicBezTo>
                    <a:pt x="7610" y="9177"/>
                    <a:pt x="7425" y="9591"/>
                    <a:pt x="7165" y="9860"/>
                  </a:cubicBezTo>
                  <a:cubicBezTo>
                    <a:pt x="7131" y="9895"/>
                    <a:pt x="7095" y="9928"/>
                    <a:pt x="7058" y="9960"/>
                  </a:cubicBezTo>
                  <a:lnTo>
                    <a:pt x="7055" y="9962"/>
                  </a:lnTo>
                  <a:cubicBezTo>
                    <a:pt x="6810" y="10165"/>
                    <a:pt x="6506" y="10263"/>
                    <a:pt x="6131" y="10263"/>
                  </a:cubicBezTo>
                  <a:lnTo>
                    <a:pt x="2121" y="10263"/>
                  </a:lnTo>
                  <a:cubicBezTo>
                    <a:pt x="1745" y="10263"/>
                    <a:pt x="1441" y="10165"/>
                    <a:pt x="1198" y="9961"/>
                  </a:cubicBezTo>
                  <a:lnTo>
                    <a:pt x="1195" y="9958"/>
                  </a:lnTo>
                  <a:cubicBezTo>
                    <a:pt x="1159" y="9928"/>
                    <a:pt x="1123" y="9895"/>
                    <a:pt x="1089" y="9860"/>
                  </a:cubicBezTo>
                  <a:cubicBezTo>
                    <a:pt x="830" y="9591"/>
                    <a:pt x="644" y="9177"/>
                    <a:pt x="538" y="8630"/>
                  </a:cubicBezTo>
                  <a:cubicBezTo>
                    <a:pt x="443" y="8141"/>
                    <a:pt x="409" y="7556"/>
                    <a:pt x="435" y="6842"/>
                  </a:cubicBezTo>
                  <a:cubicBezTo>
                    <a:pt x="464" y="6064"/>
                    <a:pt x="516" y="4617"/>
                    <a:pt x="1019" y="3385"/>
                  </a:cubicBezTo>
                  <a:cubicBezTo>
                    <a:pt x="1288" y="2726"/>
                    <a:pt x="1655" y="2212"/>
                    <a:pt x="2110" y="1856"/>
                  </a:cubicBezTo>
                  <a:cubicBezTo>
                    <a:pt x="2648" y="1436"/>
                    <a:pt x="3326" y="1222"/>
                    <a:pt x="4128" y="1222"/>
                  </a:cubicBezTo>
                  <a:cubicBezTo>
                    <a:pt x="4929" y="1222"/>
                    <a:pt x="5608" y="1436"/>
                    <a:pt x="6145" y="1856"/>
                  </a:cubicBezTo>
                  <a:cubicBezTo>
                    <a:pt x="6600" y="2212"/>
                    <a:pt x="6968" y="2726"/>
                    <a:pt x="7236" y="3385"/>
                  </a:cubicBezTo>
                  <a:cubicBezTo>
                    <a:pt x="7739" y="4617"/>
                    <a:pt x="7791" y="6064"/>
                    <a:pt x="7820" y="6842"/>
                  </a:cubicBezTo>
                  <a:cubicBezTo>
                    <a:pt x="7845" y="7557"/>
                    <a:pt x="7811" y="8141"/>
                    <a:pt x="7716" y="8630"/>
                  </a:cubicBezTo>
                  <a:close/>
                  <a:moveTo>
                    <a:pt x="4128" y="2408"/>
                  </a:moveTo>
                  <a:cubicBezTo>
                    <a:pt x="2766" y="2408"/>
                    <a:pt x="1657" y="3516"/>
                    <a:pt x="1657" y="4878"/>
                  </a:cubicBezTo>
                  <a:cubicBezTo>
                    <a:pt x="1657" y="6239"/>
                    <a:pt x="2765" y="7348"/>
                    <a:pt x="4128" y="7348"/>
                  </a:cubicBezTo>
                  <a:cubicBezTo>
                    <a:pt x="5490" y="7348"/>
                    <a:pt x="6598" y="6241"/>
                    <a:pt x="6598" y="4878"/>
                  </a:cubicBezTo>
                  <a:cubicBezTo>
                    <a:pt x="6596" y="3516"/>
                    <a:pt x="5489" y="2408"/>
                    <a:pt x="4128" y="2408"/>
                  </a:cubicBezTo>
                  <a:close/>
                  <a:moveTo>
                    <a:pt x="4128" y="6972"/>
                  </a:moveTo>
                  <a:cubicBezTo>
                    <a:pt x="2973" y="6972"/>
                    <a:pt x="2032" y="6032"/>
                    <a:pt x="2032" y="4877"/>
                  </a:cubicBezTo>
                  <a:cubicBezTo>
                    <a:pt x="2032" y="3722"/>
                    <a:pt x="2972" y="2782"/>
                    <a:pt x="4128" y="2782"/>
                  </a:cubicBezTo>
                  <a:cubicBezTo>
                    <a:pt x="5282" y="2782"/>
                    <a:pt x="6223" y="3722"/>
                    <a:pt x="6223" y="4877"/>
                  </a:cubicBezTo>
                  <a:cubicBezTo>
                    <a:pt x="6221" y="6033"/>
                    <a:pt x="5282" y="6972"/>
                    <a:pt x="4128" y="6972"/>
                  </a:cubicBezTo>
                  <a:close/>
                  <a:moveTo>
                    <a:pt x="3349" y="3195"/>
                  </a:moveTo>
                  <a:cubicBezTo>
                    <a:pt x="3229" y="3251"/>
                    <a:pt x="3114" y="3320"/>
                    <a:pt x="3008" y="3400"/>
                  </a:cubicBezTo>
                  <a:cubicBezTo>
                    <a:pt x="2953" y="3441"/>
                    <a:pt x="2941" y="3520"/>
                    <a:pt x="2984" y="3575"/>
                  </a:cubicBezTo>
                  <a:cubicBezTo>
                    <a:pt x="3009" y="3607"/>
                    <a:pt x="3046" y="3625"/>
                    <a:pt x="3084" y="3625"/>
                  </a:cubicBezTo>
                  <a:cubicBezTo>
                    <a:pt x="3110" y="3625"/>
                    <a:pt x="3136" y="3616"/>
                    <a:pt x="3159" y="3600"/>
                  </a:cubicBezTo>
                  <a:cubicBezTo>
                    <a:pt x="3250" y="3529"/>
                    <a:pt x="3350" y="3471"/>
                    <a:pt x="3454" y="3422"/>
                  </a:cubicBezTo>
                  <a:cubicBezTo>
                    <a:pt x="3516" y="3393"/>
                    <a:pt x="3544" y="3318"/>
                    <a:pt x="3515" y="3256"/>
                  </a:cubicBezTo>
                  <a:cubicBezTo>
                    <a:pt x="3486" y="3192"/>
                    <a:pt x="3413" y="3166"/>
                    <a:pt x="3349" y="3195"/>
                  </a:cubicBezTo>
                  <a:close/>
                  <a:moveTo>
                    <a:pt x="2843" y="3713"/>
                  </a:moveTo>
                  <a:cubicBezTo>
                    <a:pt x="2789" y="3671"/>
                    <a:pt x="2710" y="3681"/>
                    <a:pt x="2668" y="3735"/>
                  </a:cubicBezTo>
                  <a:cubicBezTo>
                    <a:pt x="2470" y="3987"/>
                    <a:pt x="2340" y="4288"/>
                    <a:pt x="2294" y="4605"/>
                  </a:cubicBezTo>
                  <a:cubicBezTo>
                    <a:pt x="2284" y="4673"/>
                    <a:pt x="2331" y="4736"/>
                    <a:pt x="2399" y="4747"/>
                  </a:cubicBezTo>
                  <a:cubicBezTo>
                    <a:pt x="2405" y="4748"/>
                    <a:pt x="2411" y="4748"/>
                    <a:pt x="2418" y="4748"/>
                  </a:cubicBezTo>
                  <a:cubicBezTo>
                    <a:pt x="2479" y="4748"/>
                    <a:pt x="2531" y="4703"/>
                    <a:pt x="2541" y="4642"/>
                  </a:cubicBezTo>
                  <a:cubicBezTo>
                    <a:pt x="2581" y="4368"/>
                    <a:pt x="2694" y="4108"/>
                    <a:pt x="2865" y="3890"/>
                  </a:cubicBezTo>
                  <a:cubicBezTo>
                    <a:pt x="2906" y="3835"/>
                    <a:pt x="2898" y="3756"/>
                    <a:pt x="2843" y="3713"/>
                  </a:cubicBezTo>
                  <a:close/>
                  <a:moveTo>
                    <a:pt x="2423" y="8476"/>
                  </a:moveTo>
                  <a:cubicBezTo>
                    <a:pt x="2095" y="8476"/>
                    <a:pt x="1829" y="8742"/>
                    <a:pt x="1829" y="9070"/>
                  </a:cubicBezTo>
                  <a:cubicBezTo>
                    <a:pt x="1829" y="9397"/>
                    <a:pt x="2095" y="9663"/>
                    <a:pt x="2423" y="9663"/>
                  </a:cubicBezTo>
                  <a:cubicBezTo>
                    <a:pt x="2750" y="9663"/>
                    <a:pt x="3016" y="9397"/>
                    <a:pt x="3016" y="9070"/>
                  </a:cubicBezTo>
                  <a:cubicBezTo>
                    <a:pt x="3015" y="8742"/>
                    <a:pt x="2749" y="8476"/>
                    <a:pt x="2423" y="8476"/>
                  </a:cubicBezTo>
                  <a:close/>
                  <a:moveTo>
                    <a:pt x="2423" y="9413"/>
                  </a:moveTo>
                  <a:cubicBezTo>
                    <a:pt x="2234" y="9413"/>
                    <a:pt x="2079" y="9260"/>
                    <a:pt x="2079" y="9070"/>
                  </a:cubicBezTo>
                  <a:cubicBezTo>
                    <a:pt x="2079" y="8881"/>
                    <a:pt x="2233" y="8726"/>
                    <a:pt x="2423" y="8726"/>
                  </a:cubicBezTo>
                  <a:cubicBezTo>
                    <a:pt x="2613" y="8726"/>
                    <a:pt x="2766" y="8880"/>
                    <a:pt x="2766" y="9070"/>
                  </a:cubicBezTo>
                  <a:cubicBezTo>
                    <a:pt x="2765" y="9260"/>
                    <a:pt x="2611" y="9413"/>
                    <a:pt x="2423" y="9413"/>
                  </a:cubicBezTo>
                  <a:close/>
                  <a:moveTo>
                    <a:pt x="4121" y="8476"/>
                  </a:moveTo>
                  <a:cubicBezTo>
                    <a:pt x="3794" y="8476"/>
                    <a:pt x="3528" y="8742"/>
                    <a:pt x="3528" y="9070"/>
                  </a:cubicBezTo>
                  <a:cubicBezTo>
                    <a:pt x="3528" y="9397"/>
                    <a:pt x="3794" y="9663"/>
                    <a:pt x="4121" y="9663"/>
                  </a:cubicBezTo>
                  <a:cubicBezTo>
                    <a:pt x="4449" y="9663"/>
                    <a:pt x="4715" y="9397"/>
                    <a:pt x="4715" y="9070"/>
                  </a:cubicBezTo>
                  <a:cubicBezTo>
                    <a:pt x="4715" y="8742"/>
                    <a:pt x="4449" y="8476"/>
                    <a:pt x="4121" y="8476"/>
                  </a:cubicBezTo>
                  <a:close/>
                  <a:moveTo>
                    <a:pt x="4121" y="9413"/>
                  </a:moveTo>
                  <a:cubicBezTo>
                    <a:pt x="3932" y="9413"/>
                    <a:pt x="3778" y="9260"/>
                    <a:pt x="3778" y="9070"/>
                  </a:cubicBezTo>
                  <a:cubicBezTo>
                    <a:pt x="3778" y="8881"/>
                    <a:pt x="3931" y="8726"/>
                    <a:pt x="4121" y="8726"/>
                  </a:cubicBezTo>
                  <a:cubicBezTo>
                    <a:pt x="4310" y="8726"/>
                    <a:pt x="4465" y="8880"/>
                    <a:pt x="4465" y="9070"/>
                  </a:cubicBezTo>
                  <a:cubicBezTo>
                    <a:pt x="4465" y="9260"/>
                    <a:pt x="4311" y="9413"/>
                    <a:pt x="4121" y="9413"/>
                  </a:cubicBezTo>
                  <a:close/>
                  <a:moveTo>
                    <a:pt x="5821" y="8476"/>
                  </a:moveTo>
                  <a:cubicBezTo>
                    <a:pt x="5494" y="8476"/>
                    <a:pt x="5228" y="8742"/>
                    <a:pt x="5228" y="9070"/>
                  </a:cubicBezTo>
                  <a:cubicBezTo>
                    <a:pt x="5228" y="9397"/>
                    <a:pt x="5494" y="9663"/>
                    <a:pt x="5821" y="9663"/>
                  </a:cubicBezTo>
                  <a:cubicBezTo>
                    <a:pt x="6149" y="9663"/>
                    <a:pt x="6415" y="9397"/>
                    <a:pt x="6415" y="9070"/>
                  </a:cubicBezTo>
                  <a:cubicBezTo>
                    <a:pt x="6414" y="8742"/>
                    <a:pt x="6148" y="8476"/>
                    <a:pt x="5821" y="8476"/>
                  </a:cubicBezTo>
                  <a:close/>
                  <a:moveTo>
                    <a:pt x="5821" y="9413"/>
                  </a:moveTo>
                  <a:cubicBezTo>
                    <a:pt x="5632" y="9413"/>
                    <a:pt x="5478" y="9260"/>
                    <a:pt x="5478" y="9070"/>
                  </a:cubicBezTo>
                  <a:cubicBezTo>
                    <a:pt x="5478" y="8881"/>
                    <a:pt x="5631" y="8726"/>
                    <a:pt x="5821" y="8726"/>
                  </a:cubicBezTo>
                  <a:cubicBezTo>
                    <a:pt x="6010" y="8726"/>
                    <a:pt x="6165" y="8880"/>
                    <a:pt x="6165" y="9070"/>
                  </a:cubicBezTo>
                  <a:cubicBezTo>
                    <a:pt x="6164" y="9260"/>
                    <a:pt x="6010" y="9413"/>
                    <a:pt x="5821" y="9413"/>
                  </a:cubicBezTo>
                  <a:close/>
                </a:path>
              </a:pathLst>
            </a:custGeom>
            <a:solidFill>
              <a:srgbClr val="9BC9DE"/>
            </a:solidFill>
            <a:ln>
              <a:noFill/>
            </a:ln>
          </p:spPr>
          <p:txBody>
            <a:bodyPr/>
            <a:lstStyle/>
            <a:p/>
          </p:txBody>
        </p:sp>
        <p:sp>
          <p:nvSpPr>
            <p:cNvPr id="23" name="文本框 22">
              <a:extLst>
                <a:ext uri="{FF2B5EF4-FFF2-40B4-BE49-F238E27FC236}">
                  <a16:creationId xmlns:a16="http://schemas.microsoft.com/office/drawing/2014/main" id="{E8D4BC40-C125-4029-809C-5F1373E6E008}"/>
                </a:ext>
              </a:extLst>
            </p:cNvPr>
            <p:cNvSpPr txBox="1"/>
            <p:nvPr/>
          </p:nvSpPr>
          <p:spPr>
            <a:xfrm>
              <a:off x="11332" y="2958"/>
              <a:ext cx="2931" cy="624"/>
            </a:xfrm>
            <a:prstGeom prst="rect">
              <a:avLst/>
            </a:prstGeom>
            <a:noFill/>
          </p:spPr>
          <p:txBody>
            <a:bodyPr rtlCol="0" wrap="square">
              <a:spAutoFit/>
            </a:bodyPr>
            <a:lstStyle/>
            <a:p>
              <a:r>
                <a:rPr altLang="en-US" b="1" lang="zh-CN" sz="2000">
                  <a:solidFill>
                    <a:srgbClr val="9BC9DE"/>
                  </a:solidFill>
                  <a:latin charset="-122" panose="020b0800000000000000" pitchFamily="34" typeface="思源黑体 CN Bold"/>
                  <a:ea charset="-122" panose="020b0800000000000000" pitchFamily="34" typeface="思源黑体 CN Bold"/>
                </a:rPr>
                <a:t>输入你的标题</a:t>
              </a:r>
            </a:p>
          </p:txBody>
        </p:sp>
        <p:sp>
          <p:nvSpPr>
            <p:cNvPr id="24" name="文本框 23">
              <a:extLst>
                <a:ext uri="{FF2B5EF4-FFF2-40B4-BE49-F238E27FC236}">
                  <a16:creationId xmlns:a16="http://schemas.microsoft.com/office/drawing/2014/main" id="{4D74CAC0-42EC-4AE6-8BED-181025B3E4C9}"/>
                </a:ext>
              </a:extLst>
            </p:cNvPr>
            <p:cNvSpPr txBox="1"/>
            <p:nvPr/>
          </p:nvSpPr>
          <p:spPr>
            <a:xfrm>
              <a:off x="11332" y="3442"/>
              <a:ext cx="6115" cy="950"/>
            </a:xfrm>
            <a:prstGeom prst="rect">
              <a:avLst/>
            </a:prstGeom>
            <a:noFill/>
          </p:spPr>
          <p:txBody>
            <a:bodyPr rtlCol="0" wrap="square">
              <a:spAutoFit/>
            </a:bodyPr>
            <a:lstStyle/>
            <a:p>
              <a:pPr>
                <a:lnSpc>
                  <a:spcPct val="120000"/>
                </a:lnSpc>
              </a:pPr>
              <a:r>
                <a:rPr altLang="en-US" lang="zh-CN" sz="1400">
                  <a:solidFill>
                    <a:schemeClr val="tx1">
                      <a:lumMod val="50000"/>
                      <a:lumOff val="50000"/>
                    </a:schemeClr>
                  </a:solidFill>
                  <a:latin charset="-122" panose="020b0400000000000000" pitchFamily="34" typeface="思源黑体 CN Normal"/>
                  <a:ea charset="-122" panose="020b0400000000000000" pitchFamily="34" typeface="思源黑体 CN Normal"/>
                  <a:cs typeface="+mn-ea"/>
                </a:rPr>
                <a:t>点击输入替换文本点击输入替换文本点击输入替换文本点击输入替换文本点击输入替换文本</a:t>
              </a:r>
            </a:p>
          </p:txBody>
        </p:sp>
      </p:grpSp>
    </p:spTree>
    <p:extLst>
      <p:ext uri="{BB962C8B-B14F-4D97-AF65-F5344CB8AC3E}">
        <p14:creationId val="327349659"/>
      </p:ext>
    </p:extLst>
  </p:cSld>
  <p:clrMapOvr>
    <a:masterClrMapping/>
  </p:clrMapOvr>
  <mc:AlternateContent>
    <mc:Choice Requires="p15">
      <p:transition advClick="0" p14:dur="1250" spd="slow">
        <p15:prstTrans prst="peelOff"/>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4">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additive="base">
                                        <p:cTn dur="500" fill="hold" id="7"/>
                                        <p:tgtEl>
                                          <p:spTgt spid="8"/>
                                        </p:tgtEl>
                                        <p:attrNameLst>
                                          <p:attrName>ppt_x</p:attrName>
                                        </p:attrNameLst>
                                      </p:cBhvr>
                                      <p:tavLst>
                                        <p:tav tm="0">
                                          <p:val>
                                            <p:strVal val="#ppt_x"/>
                                          </p:val>
                                        </p:tav>
                                        <p:tav tm="100000">
                                          <p:val>
                                            <p:strVal val="#ppt_x"/>
                                          </p:val>
                                        </p:tav>
                                      </p:tavLst>
                                    </p:anim>
                                    <p:anim calcmode="lin" valueType="num">
                                      <p:cBhvr additive="base">
                                        <p:cTn dur="500" fill="hold" id="8"/>
                                        <p:tgtEl>
                                          <p:spTgt spid="8"/>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0" presetSubtype="0">
                                  <p:stCondLst>
                                    <p:cond delay="0"/>
                                  </p:stCondLst>
                                  <p:childTnLst>
                                    <p:set>
                                      <p:cBhvr>
                                        <p:cTn dur="1" fill="hold" id="11">
                                          <p:stCondLst>
                                            <p:cond delay="0"/>
                                          </p:stCondLst>
                                        </p:cTn>
                                        <p:tgtEl>
                                          <p:spTgt spid="9"/>
                                        </p:tgtEl>
                                        <p:attrNameLst>
                                          <p:attrName>style.visibility</p:attrName>
                                        </p:attrNameLst>
                                      </p:cBhvr>
                                      <p:to>
                                        <p:strVal val="visible"/>
                                      </p:to>
                                    </p:set>
                                    <p:anim calcmode="lin" to="" valueType="num">
                                      <p:cBhvr>
                                        <p:cTn dur="700" fill="hold" id="12">
                                          <p:stCondLst>
                                            <p:cond delay="0"/>
                                          </p:stCondLst>
                                        </p:cTn>
                                        <p:tgtEl>
                                          <p:spTgt spid="9"/>
                                        </p:tgtEl>
                                        <p:attrNameLst>
                                          <p:attrName>ppt_y</p:attrName>
                                        </p:attrNameLst>
                                      </p:cBhvr>
                                      <p:tavLst>
                                        <p:tav fmla="#ppt_y-#ppt_h/2*((1.5-1.5*$)^3-(1.5-1.5*$)^2)*8/9" tm="0">
                                          <p:val>
                                            <p:strVal val="0"/>
                                          </p:val>
                                        </p:tav>
                                        <p:tav tm="100000">
                                          <p:val>
                                            <p:strVal val="1"/>
                                          </p:val>
                                        </p:tav>
                                      </p:tavLst>
                                    </p:anim>
                                    <p:anim calcmode="lin" to="" valueType="num">
                                      <p:cBhvr>
                                        <p:cTn dur="700" fill="hold" id="13">
                                          <p:stCondLst>
                                            <p:cond delay="0"/>
                                          </p:stCondLst>
                                        </p:cTn>
                                        <p:tgtEl>
                                          <p:spTgt spid="9"/>
                                        </p:tgtEl>
                                        <p:attrNameLst>
                                          <p:attrName>ppt_h</p:attrName>
                                        </p:attrNameLst>
                                      </p:cBhvr>
                                      <p:tavLst>
                                        <p:tav fmla="#ppt_h-#ppt_h*((1.5-1.5*$)^3-(1.5-1.5*$)^2)" tm="0">
                                          <p:val>
                                            <p:strVal val="0"/>
                                          </p:val>
                                        </p:tav>
                                        <p:tav tm="100000">
                                          <p:val>
                                            <p:strVal val="1"/>
                                          </p:val>
                                        </p:tav>
                                      </p:tavLst>
                                    </p:anim>
                                    <p:animEffect filter="fade">
                                      <p:cBhvr>
                                        <p:cTn dur="700" id="14">
                                          <p:stCondLst>
                                            <p:cond delay="0"/>
                                          </p:stCondLst>
                                        </p:cTn>
                                        <p:tgtEl>
                                          <p:spTgt spid="9"/>
                                        </p:tgtEl>
                                      </p:cBhvr>
                                    </p:animEffect>
                                  </p:childTnLst>
                                </p:cTn>
                              </p:par>
                            </p:childTnLst>
                          </p:cTn>
                        </p:par>
                        <p:par>
                          <p:cTn fill="hold" id="15" nodeType="afterGroup">
                            <p:stCondLst>
                              <p:cond delay="1200"/>
                            </p:stCondLst>
                            <p:childTnLst>
                              <p:par>
                                <p:cTn fill="hold" id="16" nodeType="afterEffect" presetClass="entr" presetID="22" presetSubtype="8">
                                  <p:stCondLst>
                                    <p:cond delay="0"/>
                                  </p:stCondLst>
                                  <p:childTnLst>
                                    <p:set>
                                      <p:cBhvr>
                                        <p:cTn dur="1" fill="hold" id="17">
                                          <p:stCondLst>
                                            <p:cond delay="0"/>
                                          </p:stCondLst>
                                        </p:cTn>
                                        <p:tgtEl>
                                          <p:spTgt spid="10"/>
                                        </p:tgtEl>
                                        <p:attrNameLst>
                                          <p:attrName>style.visibility</p:attrName>
                                        </p:attrNameLst>
                                      </p:cBhvr>
                                      <p:to>
                                        <p:strVal val="visible"/>
                                      </p:to>
                                    </p:set>
                                    <p:animEffect filter="wipe(left)" transition="in">
                                      <p:cBhvr>
                                        <p:cTn dur="500" id="18"/>
                                        <p:tgtEl>
                                          <p:spTgt spid="10"/>
                                        </p:tgtEl>
                                      </p:cBhvr>
                                    </p:animEffect>
                                  </p:childTnLst>
                                </p:cTn>
                              </p:par>
                            </p:childTnLst>
                          </p:cTn>
                        </p:par>
                        <p:par>
                          <p:cTn fill="hold" id="19" nodeType="afterGroup">
                            <p:stCondLst>
                              <p:cond delay="1700"/>
                            </p:stCondLst>
                            <p:childTnLst>
                              <p:par>
                                <p:cTn fill="hold" id="20" nodeType="afterEffect" presetClass="entr" presetID="22" presetSubtype="8">
                                  <p:stCondLst>
                                    <p:cond delay="0"/>
                                  </p:stCondLst>
                                  <p:childTnLst>
                                    <p:set>
                                      <p:cBhvr>
                                        <p:cTn dur="1" fill="hold" id="21">
                                          <p:stCondLst>
                                            <p:cond delay="0"/>
                                          </p:stCondLst>
                                        </p:cTn>
                                        <p:tgtEl>
                                          <p:spTgt spid="20"/>
                                        </p:tgtEl>
                                        <p:attrNameLst>
                                          <p:attrName>style.visibility</p:attrName>
                                        </p:attrNameLst>
                                      </p:cBhvr>
                                      <p:to>
                                        <p:strVal val="visible"/>
                                      </p:to>
                                    </p:set>
                                    <p:animEffect filter="wipe(left)" transition="in">
                                      <p:cBhvr>
                                        <p:cTn dur="500" id="22"/>
                                        <p:tgtEl>
                                          <p:spTgt spid="20"/>
                                        </p:tgtEl>
                                      </p:cBhvr>
                                    </p:animEffect>
                                  </p:childTnLst>
                                </p:cTn>
                              </p:par>
                            </p:childTnLst>
                          </p:cTn>
                        </p:par>
                        <p:par>
                          <p:cTn fill="hold" id="23" nodeType="afterGroup">
                            <p:stCondLst>
                              <p:cond delay="2200"/>
                            </p:stCondLst>
                            <p:childTnLst>
                              <p:par>
                                <p:cTn fill="hold" id="24" nodeType="afterEffect" presetClass="entr" presetID="22" presetSubtype="8">
                                  <p:stCondLst>
                                    <p:cond delay="0"/>
                                  </p:stCondLst>
                                  <p:childTnLst>
                                    <p:set>
                                      <p:cBhvr>
                                        <p:cTn dur="1" fill="hold" id="25">
                                          <p:stCondLst>
                                            <p:cond delay="0"/>
                                          </p:stCondLst>
                                        </p:cTn>
                                        <p:tgtEl>
                                          <p:spTgt spid="15"/>
                                        </p:tgtEl>
                                        <p:attrNameLst>
                                          <p:attrName>style.visibility</p:attrName>
                                        </p:attrNameLst>
                                      </p:cBhvr>
                                      <p:to>
                                        <p:strVal val="visible"/>
                                      </p:to>
                                    </p:set>
                                    <p:animEffect filter="wipe(left)" transition="in">
                                      <p:cBhvr>
                                        <p:cTn dur="500" id="26"/>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a:extLst>
              <a:ext uri="{FF2B5EF4-FFF2-40B4-BE49-F238E27FC236}">
                <a16:creationId xmlns:a16="http://schemas.microsoft.com/office/drawing/2014/main" id="{DC0E5189-65E5-4B9B-85DD-E87D031416FE}"/>
              </a:ext>
            </a:extLst>
          </p:cNvPr>
          <p:cNvSpPr/>
          <p:nvPr/>
        </p:nvSpPr>
        <p:spPr>
          <a:xfrm>
            <a:off x="0" y="0"/>
            <a:ext cx="12192000" cy="6858000"/>
          </a:xfrm>
          <a:prstGeom prst="rect">
            <a:avLst/>
          </a:prstGeom>
          <a:solidFill>
            <a:srgbClr val="9BC9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a:extLst>
              <a:ext uri="{FF2B5EF4-FFF2-40B4-BE49-F238E27FC236}">
                <a16:creationId xmlns:a16="http://schemas.microsoft.com/office/drawing/2014/main" id="{5785896A-4A24-4F0D-ACA9-85004E38CA2D}"/>
              </a:ext>
            </a:extLst>
          </p:cNvPr>
          <p:cNvSpPr/>
          <p:nvPr/>
        </p:nvSpPr>
        <p:spPr>
          <a:xfrm>
            <a:off x="228600" y="238125"/>
            <a:ext cx="117348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iconfont-11518-5469606">
            <a:extLst>
              <a:ext uri="{FF2B5EF4-FFF2-40B4-BE49-F238E27FC236}">
                <a16:creationId xmlns:a16="http://schemas.microsoft.com/office/drawing/2014/main" id="{3226AE83-7978-452C-BBFC-453753D97C27}"/>
              </a:ext>
            </a:extLst>
          </p:cNvPr>
          <p:cNvSpPr>
            <a:spLocks noChangeAspect="1"/>
          </p:cNvSpPr>
          <p:nvPr/>
        </p:nvSpPr>
        <p:spPr bwMode="auto">
          <a:xfrm>
            <a:off x="304800" y="342900"/>
            <a:ext cx="609685" cy="437183"/>
          </a:xfrm>
          <a:custGeom>
            <a:gdLst>
              <a:gd fmla="*/ 277878 w 590307" name="connsiteX0"/>
              <a:gd fmla="*/ 372583 h 423288" name="connsiteY0"/>
              <a:gd fmla="*/ 295599 w 590307" name="connsiteX1"/>
              <a:gd fmla="*/ 380590 h 423288" name="connsiteY1"/>
              <a:gd fmla="*/ 311786 w 590307" name="connsiteX2"/>
              <a:gd fmla="*/ 373075 h 423288" name="connsiteY2"/>
              <a:gd fmla="*/ 311786 w 590307" name="connsiteX3"/>
              <a:gd fmla="*/ 389427 h 423288" name="connsiteY3"/>
              <a:gd fmla="*/ 277878 w 590307" name="connsiteX4"/>
              <a:gd fmla="*/ 389427 h 423288" name="connsiteY4"/>
              <a:gd fmla="*/ 263530 w 590307" name="connsiteX5"/>
              <a:gd fmla="*/ 304789 h 423288" name="connsiteY5"/>
              <a:gd fmla="*/ 259293 w 590307" name="connsiteX6"/>
              <a:gd fmla="*/ 313222 h 423288" name="connsiteY6"/>
              <a:gd fmla="*/ 291475 w 590307" name="connsiteX7"/>
              <a:gd fmla="*/ 351337 h 423288" name="connsiteY7"/>
              <a:gd fmla="*/ 299092 w 590307" name="connsiteX8"/>
              <a:gd fmla="*/ 351337 h 423288" name="connsiteY8"/>
              <a:gd fmla="*/ 330418 w 590307" name="connsiteX9"/>
              <a:gd fmla="*/ 313222 h 423288" name="connsiteY9"/>
              <a:gd fmla="*/ 326181 w 590307" name="connsiteX10"/>
              <a:gd fmla="*/ 304789 h 423288" name="connsiteY10"/>
              <a:gd fmla="*/ 263530 w 590307" name="connsiteX11"/>
              <a:gd fmla="*/ 279348 h 423288" name="connsiteY11"/>
              <a:gd fmla="*/ 327038 w 590307" name="connsiteX12"/>
              <a:gd fmla="*/ 279348 h 423288" name="connsiteY12"/>
              <a:gd fmla="*/ 351556 w 590307" name="connsiteX13"/>
              <a:gd fmla="*/ 332708 h 423288" name="connsiteY13"/>
              <a:gd fmla="*/ 320230 w 590307" name="connsiteX14"/>
              <a:gd fmla="*/ 369155 h 423288" name="connsiteY14"/>
              <a:gd fmla="*/ 311786 w 590307" name="connsiteX15"/>
              <a:gd fmla="*/ 373075 h 423288" name="connsiteY15"/>
              <a:gd fmla="*/ 311786 w 590307" name="connsiteX16"/>
              <a:gd fmla="*/ 355523 h 423288" name="connsiteY16"/>
              <a:gd fmla="*/ 277878 w 590307" name="connsiteX17"/>
              <a:gd fmla="*/ 355523 h 423288" name="connsiteY17"/>
              <a:gd fmla="*/ 277878 w 590307" name="connsiteX18"/>
              <a:gd fmla="*/ 372583 h 423288" name="connsiteY18"/>
              <a:gd fmla="*/ 270290 w 590307" name="connsiteX19"/>
              <a:gd fmla="*/ 369155 h 423288" name="connsiteY19"/>
              <a:gd fmla="*/ 239012 w 590307" name="connsiteX20"/>
              <a:gd fmla="*/ 332708 h 423288" name="connsiteY20"/>
              <a:gd fmla="*/ 263530 w 590307" name="connsiteX21"/>
              <a:gd fmla="*/ 279348 h 423288" name="connsiteY21"/>
              <a:gd fmla="*/ 393911 w 590307" name="connsiteX22"/>
              <a:gd fmla="*/ 149776 h 423288" name="connsiteY22"/>
              <a:gd fmla="*/ 381196 w 590307" name="connsiteX23"/>
              <a:gd fmla="*/ 162490 h 423288" name="connsiteY23"/>
              <a:gd fmla="*/ 393911 w 590307" name="connsiteX24"/>
              <a:gd fmla="*/ 175204 h 423288" name="connsiteY24"/>
              <a:gd fmla="*/ 406626 w 590307" name="connsiteX25"/>
              <a:gd fmla="*/ 162490 h 423288" name="connsiteY25"/>
              <a:gd fmla="*/ 393911 w 590307" name="connsiteX26"/>
              <a:gd fmla="*/ 149776 h 423288" name="connsiteY26"/>
              <a:gd fmla="*/ 199189 w 590307" name="connsiteX27"/>
              <a:gd fmla="*/ 149776 h 423288" name="connsiteY27"/>
              <a:gd fmla="*/ 186474 w 590307" name="connsiteX28"/>
              <a:gd fmla="*/ 162490 h 423288" name="connsiteY28"/>
              <a:gd fmla="*/ 199189 w 590307" name="connsiteX29"/>
              <a:gd fmla="*/ 175204 h 423288" name="connsiteY29"/>
              <a:gd fmla="*/ 211904 w 590307" name="connsiteX30"/>
              <a:gd fmla="*/ 162490 h 423288" name="connsiteY30"/>
              <a:gd fmla="*/ 199189 w 590307" name="connsiteX31"/>
              <a:gd fmla="*/ 149776 h 423288" name="connsiteY31"/>
              <a:gd fmla="*/ 393911 w 590307" name="connsiteX32"/>
              <a:gd fmla="*/ 124397 h 423288" name="connsiteY32"/>
              <a:gd fmla="*/ 432008 w 590307" name="connsiteX33"/>
              <a:gd fmla="*/ 162490 h 423288" name="connsiteY33"/>
              <a:gd fmla="*/ 393911 w 590307" name="connsiteX34"/>
              <a:gd fmla="*/ 200583 h 423288" name="connsiteY34"/>
              <a:gd fmla="*/ 355814 w 590307" name="connsiteX35"/>
              <a:gd fmla="*/ 162490 h 423288" name="connsiteY35"/>
              <a:gd fmla="*/ 393911 w 590307" name="connsiteX36"/>
              <a:gd fmla="*/ 124397 h 423288" name="connsiteY36"/>
              <a:gd fmla="*/ 199189 w 590307" name="connsiteX37"/>
              <a:gd fmla="*/ 124397 h 423288" name="connsiteY37"/>
              <a:gd fmla="*/ 237286 w 590307" name="connsiteX38"/>
              <a:gd fmla="*/ 162490 h 423288" name="connsiteY38"/>
              <a:gd fmla="*/ 199189 w 590307" name="connsiteX39"/>
              <a:gd fmla="*/ 200583 h 423288" name="connsiteY39"/>
              <a:gd fmla="*/ 161092 w 590307" name="connsiteX40"/>
              <a:gd fmla="*/ 162490 h 423288" name="connsiteY40"/>
              <a:gd fmla="*/ 199189 w 590307" name="connsiteX41"/>
              <a:gd fmla="*/ 124397 h 423288" name="connsiteY41"/>
              <a:gd fmla="*/ 142465 w 590307" name="connsiteX42"/>
              <a:gd fmla="*/ 33861 h 423288" name="connsiteY42"/>
              <a:gd fmla="*/ 117081 w 590307" name="connsiteX43"/>
              <a:gd fmla="*/ 59245 h 423288" name="connsiteY43"/>
              <a:gd fmla="*/ 117081 w 590307" name="connsiteX44"/>
              <a:gd fmla="*/ 321705 h 423288" name="connsiteY44"/>
              <a:gd fmla="*/ 184803 w 590307" name="connsiteX45"/>
              <a:gd fmla="*/ 389427 h 423288" name="connsiteY45"/>
              <a:gd fmla="*/ 277878 w 590307" name="connsiteX46"/>
              <a:gd fmla="*/ 389427 h 423288" name="connsiteY46"/>
              <a:gd fmla="*/ 277878 w 590307" name="connsiteX47"/>
              <a:gd fmla="*/ 406325 h 423288" name="connsiteY47"/>
              <a:gd fmla="*/ 311786 w 590307" name="connsiteX48"/>
              <a:gd fmla="*/ 406325 h 423288" name="connsiteY48"/>
              <a:gd fmla="*/ 311786 w 590307" name="connsiteX49"/>
              <a:gd fmla="*/ 389427 h 423288" name="connsiteY49"/>
              <a:gd fmla="*/ 404925 w 590307" name="connsiteX50"/>
              <a:gd fmla="*/ 389427 h 423288" name="connsiteY50"/>
              <a:gd fmla="*/ 472647 w 590307" name="connsiteX51"/>
              <a:gd fmla="*/ 321705 h 423288" name="connsiteY51"/>
              <a:gd fmla="*/ 472647 w 590307" name="connsiteX52"/>
              <a:gd fmla="*/ 59245 h 423288" name="connsiteY52"/>
              <a:gd fmla="*/ 447263 w 590307" name="connsiteX53"/>
              <a:gd fmla="*/ 33861 h 423288" name="connsiteY53"/>
              <a:gd fmla="*/ 498046 w 590307" name="connsiteX54"/>
              <a:gd fmla="*/ 26288 h 423288" name="connsiteY54"/>
              <a:gd fmla="*/ 520906 w 590307" name="connsiteX55"/>
              <a:gd fmla="*/ 39810 h 423288" name="connsiteY55"/>
              <a:gd fmla="*/ 575055 w 590307" name="connsiteX56"/>
              <a:gd fmla="*/ 93992 h 423288" name="connsiteY56"/>
              <a:gd fmla="*/ 575055 w 590307" name="connsiteX57"/>
              <a:gd fmla="*/ 165076 h 423288" name="connsiteY57"/>
              <a:gd fmla="*/ 520906 w 590307" name="connsiteX58"/>
              <a:gd fmla="*/ 219258 h 423288" name="connsiteY58"/>
              <a:gd fmla="*/ 506508 w 590307" name="connsiteX59"/>
              <a:gd fmla="*/ 227775 h 423288" name="connsiteY59"/>
              <a:gd fmla="*/ 506508 w 590307" name="connsiteX60"/>
              <a:gd fmla="*/ 186231 h 423288" name="connsiteY60"/>
              <a:gd fmla="*/ 551386 w 590307" name="connsiteX61"/>
              <a:gd fmla="*/ 141366 h 423288" name="connsiteY61"/>
              <a:gd fmla="*/ 551386 w 590307" name="connsiteX62"/>
              <a:gd fmla="*/ 117703 h 423288" name="connsiteY62"/>
              <a:gd fmla="*/ 506508 w 590307" name="connsiteX63"/>
              <a:gd fmla="*/ 72837 h 423288" name="connsiteY63"/>
              <a:gd fmla="*/ 506508 w 590307" name="connsiteX64"/>
              <a:gd fmla="*/ 59245 h 423288" name="connsiteY64"/>
              <a:gd fmla="*/ 498046 w 590307" name="connsiteX65"/>
              <a:gd fmla="*/ 38638 h 423288" name="connsiteY65"/>
              <a:gd fmla="*/ 91618 w 590307" name="connsiteX66"/>
              <a:gd fmla="*/ 26288 h 423288" name="connsiteY66"/>
              <a:gd fmla="*/ 91618 w 590307" name="connsiteX67"/>
              <a:gd fmla="*/ 38794 h 423288" name="connsiteY67"/>
              <a:gd fmla="*/ 83220 w 590307" name="connsiteX68"/>
              <a:gd fmla="*/ 59245 h 423288" name="connsiteY68"/>
              <a:gd fmla="*/ 83220 w 590307" name="connsiteX69"/>
              <a:gd fmla="*/ 72773 h 423288" name="connsiteY69"/>
              <a:gd fmla="*/ 38278 w 590307" name="connsiteX70"/>
              <a:gd fmla="*/ 117703 h 423288" name="connsiteY70"/>
              <a:gd fmla="*/ 38278 w 590307" name="connsiteX71"/>
              <a:gd fmla="*/ 141366 h 423288" name="connsiteY71"/>
              <a:gd fmla="*/ 83220 w 590307" name="connsiteX72"/>
              <a:gd fmla="*/ 186295 h 423288" name="connsiteY72"/>
              <a:gd fmla="*/ 83220 w 590307" name="connsiteX73"/>
              <a:gd fmla="*/ 227301 h 423288" name="connsiteY73"/>
              <a:gd fmla="*/ 68758 w 590307" name="connsiteX74"/>
              <a:gd fmla="*/ 219258 h 423288" name="connsiteY74"/>
              <a:gd fmla="*/ 14608 w 590307" name="connsiteX75"/>
              <a:gd fmla="*/ 165076 h 423288" name="connsiteY75"/>
              <a:gd fmla="*/ 14608 w 590307" name="connsiteX76"/>
              <a:gd fmla="*/ 93135 h 423288" name="connsiteY76"/>
              <a:gd fmla="*/ 68758 w 590307" name="connsiteX77"/>
              <a:gd fmla="*/ 38953 h 423288" name="connsiteY77"/>
              <a:gd fmla="*/ 91618 w 590307" name="connsiteX78"/>
              <a:gd fmla="*/ 26288 h 423288" name="connsiteY78"/>
              <a:gd fmla="*/ 142465 w 590307" name="connsiteX79"/>
              <a:gd fmla="*/ 0 h 423288" name="connsiteY79"/>
              <a:gd fmla="*/ 447263 w 590307" name="connsiteX80"/>
              <a:gd fmla="*/ 0 h 423288" name="connsiteY80"/>
              <a:gd fmla="*/ 489262 w 590307" name="connsiteX81"/>
              <a:gd fmla="*/ 17246 h 423288" name="connsiteY81"/>
              <a:gd fmla="*/ 498046 w 590307" name="connsiteX82"/>
              <a:gd fmla="*/ 38638 h 423288" name="connsiteY82"/>
              <a:gd fmla="*/ 498046 w 590307" name="connsiteX83"/>
              <a:gd fmla="*/ 64377 h 423288" name="connsiteY83"/>
              <a:gd fmla="*/ 506508 w 590307" name="connsiteX84"/>
              <a:gd fmla="*/ 72837 h 423288" name="connsiteY84"/>
              <a:gd fmla="*/ 506508 w 590307" name="connsiteX85"/>
              <a:gd fmla="*/ 186231 h 423288" name="connsiteY85"/>
              <a:gd fmla="*/ 498046 w 590307" name="connsiteX86"/>
              <a:gd fmla="*/ 194691 h 423288" name="connsiteY86"/>
              <a:gd fmla="*/ 498046 w 590307" name="connsiteX87"/>
              <a:gd fmla="*/ 232780 h 423288" name="connsiteY87"/>
              <a:gd fmla="*/ 506508 w 590307" name="connsiteX88"/>
              <a:gd fmla="*/ 227775 h 423288" name="connsiteY88"/>
              <a:gd fmla="*/ 506508 w 590307" name="connsiteX89"/>
              <a:gd fmla="*/ 321705 h 423288" name="connsiteY89"/>
              <a:gd fmla="*/ 404925 w 590307" name="connsiteX90"/>
              <a:gd fmla="*/ 423288 h 423288" name="connsiteY90"/>
              <a:gd fmla="*/ 184803 w 590307" name="connsiteX91"/>
              <a:gd fmla="*/ 423288 h 423288" name="connsiteY91"/>
              <a:gd fmla="*/ 83220 w 590307" name="connsiteX92"/>
              <a:gd fmla="*/ 321705 h 423288" name="connsiteY92"/>
              <a:gd fmla="*/ 83220 w 590307" name="connsiteX93"/>
              <a:gd fmla="*/ 227301 h 423288" name="connsiteY93"/>
              <a:gd fmla="*/ 91618 w 590307" name="connsiteX94"/>
              <a:gd fmla="*/ 231971 h 423288" name="connsiteY94"/>
              <a:gd fmla="*/ 91618 w 590307" name="connsiteX95"/>
              <a:gd fmla="*/ 194691 h 423288" name="connsiteY95"/>
              <a:gd fmla="*/ 83220 w 590307" name="connsiteX96"/>
              <a:gd fmla="*/ 186295 h 423288" name="connsiteY96"/>
              <a:gd fmla="*/ 83220 w 590307" name="connsiteX97"/>
              <a:gd fmla="*/ 72773 h 423288" name="connsiteY97"/>
              <a:gd fmla="*/ 91618 w 590307" name="connsiteX98"/>
              <a:gd fmla="*/ 64377 h 423288" name="connsiteY98"/>
              <a:gd fmla="*/ 91618 w 590307" name="connsiteX99"/>
              <a:gd fmla="*/ 38794 h 423288" name="connsiteY99"/>
              <a:gd fmla="*/ 100466 w 590307" name="connsiteX100"/>
              <a:gd fmla="*/ 17246 h 423288" name="connsiteY100"/>
              <a:gd fmla="*/ 142465 w 590307" name="connsiteX101"/>
              <a:gd fmla="*/ 0 h 423288" name="connsiteY10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b="b" l="l" r="r" t="t"/>
            <a:pathLst>
              <a:path h="423288" w="590307">
                <a:moveTo>
                  <a:pt x="277878" y="372583"/>
                </a:moveTo>
                <a:lnTo>
                  <a:pt x="295599" y="380590"/>
                </a:lnTo>
                <a:lnTo>
                  <a:pt x="311786" y="373075"/>
                </a:lnTo>
                <a:lnTo>
                  <a:pt x="311786" y="389427"/>
                </a:lnTo>
                <a:lnTo>
                  <a:pt x="277878" y="389427"/>
                </a:lnTo>
                <a:close/>
                <a:moveTo>
                  <a:pt x="263530" y="304789"/>
                </a:moveTo>
                <a:cubicBezTo>
                  <a:pt x="259293" y="304789"/>
                  <a:pt x="256770" y="309840"/>
                  <a:pt x="259293" y="313222"/>
                </a:cubicBezTo>
                <a:lnTo>
                  <a:pt x="291475" y="351337"/>
                </a:lnTo>
                <a:cubicBezTo>
                  <a:pt x="293141" y="353909"/>
                  <a:pt x="297379" y="353909"/>
                  <a:pt x="299092" y="351337"/>
                </a:cubicBezTo>
                <a:lnTo>
                  <a:pt x="330418" y="313222"/>
                </a:lnTo>
                <a:cubicBezTo>
                  <a:pt x="332941" y="309840"/>
                  <a:pt x="330418" y="304789"/>
                  <a:pt x="326181" y="304789"/>
                </a:cubicBezTo>
                <a:close/>
                <a:moveTo>
                  <a:pt x="263530" y="279348"/>
                </a:moveTo>
                <a:lnTo>
                  <a:pt x="327038" y="279348"/>
                </a:lnTo>
                <a:cubicBezTo>
                  <a:pt x="354936" y="279348"/>
                  <a:pt x="369313" y="311555"/>
                  <a:pt x="351556" y="332708"/>
                </a:cubicBezTo>
                <a:lnTo>
                  <a:pt x="320230" y="369155"/>
                </a:lnTo>
                <a:lnTo>
                  <a:pt x="311786" y="373075"/>
                </a:lnTo>
                <a:lnTo>
                  <a:pt x="311786" y="355523"/>
                </a:lnTo>
                <a:lnTo>
                  <a:pt x="277878" y="355523"/>
                </a:lnTo>
                <a:lnTo>
                  <a:pt x="277878" y="372583"/>
                </a:lnTo>
                <a:lnTo>
                  <a:pt x="270290" y="369155"/>
                </a:lnTo>
                <a:lnTo>
                  <a:pt x="239012" y="332708"/>
                </a:lnTo>
                <a:cubicBezTo>
                  <a:pt x="221207" y="311555"/>
                  <a:pt x="235632" y="279348"/>
                  <a:pt x="263530" y="279348"/>
                </a:cubicBezTo>
                <a:close/>
                <a:moveTo>
                  <a:pt x="393911" y="149776"/>
                </a:moveTo>
                <a:cubicBezTo>
                  <a:pt x="387149" y="149776"/>
                  <a:pt x="381196" y="155729"/>
                  <a:pt x="381196" y="162490"/>
                </a:cubicBezTo>
                <a:cubicBezTo>
                  <a:pt x="381196" y="169252"/>
                  <a:pt x="387149" y="175204"/>
                  <a:pt x="393911" y="175204"/>
                </a:cubicBezTo>
                <a:cubicBezTo>
                  <a:pt x="400673" y="175204"/>
                  <a:pt x="406626" y="169252"/>
                  <a:pt x="406626" y="162490"/>
                </a:cubicBezTo>
                <a:cubicBezTo>
                  <a:pt x="406626" y="155729"/>
                  <a:pt x="400673" y="149776"/>
                  <a:pt x="393911" y="149776"/>
                </a:cubicBezTo>
                <a:close/>
                <a:moveTo>
                  <a:pt x="199189" y="149776"/>
                </a:moveTo>
                <a:cubicBezTo>
                  <a:pt x="192427" y="149776"/>
                  <a:pt x="186474" y="155729"/>
                  <a:pt x="186474" y="162490"/>
                </a:cubicBezTo>
                <a:cubicBezTo>
                  <a:pt x="186474" y="169252"/>
                  <a:pt x="192427" y="175204"/>
                  <a:pt x="199189" y="175204"/>
                </a:cubicBezTo>
                <a:cubicBezTo>
                  <a:pt x="205951" y="175204"/>
                  <a:pt x="211904" y="169252"/>
                  <a:pt x="211904" y="162490"/>
                </a:cubicBezTo>
                <a:cubicBezTo>
                  <a:pt x="211904" y="155729"/>
                  <a:pt x="205951" y="149776"/>
                  <a:pt x="199189" y="149776"/>
                </a:cubicBezTo>
                <a:close/>
                <a:moveTo>
                  <a:pt x="393911" y="124397"/>
                </a:moveTo>
                <a:cubicBezTo>
                  <a:pt x="415055" y="124397"/>
                  <a:pt x="432008" y="141301"/>
                  <a:pt x="432008" y="162490"/>
                </a:cubicBezTo>
                <a:cubicBezTo>
                  <a:pt x="432008" y="183632"/>
                  <a:pt x="415055" y="200583"/>
                  <a:pt x="393911" y="200583"/>
                </a:cubicBezTo>
                <a:cubicBezTo>
                  <a:pt x="372767" y="200583"/>
                  <a:pt x="355814" y="183632"/>
                  <a:pt x="355814" y="162490"/>
                </a:cubicBezTo>
                <a:cubicBezTo>
                  <a:pt x="355814" y="141301"/>
                  <a:pt x="372767" y="124397"/>
                  <a:pt x="393911" y="124397"/>
                </a:cubicBezTo>
                <a:close/>
                <a:moveTo>
                  <a:pt x="199189" y="124397"/>
                </a:moveTo>
                <a:cubicBezTo>
                  <a:pt x="220380" y="124397"/>
                  <a:pt x="237286" y="141301"/>
                  <a:pt x="237286" y="162490"/>
                </a:cubicBezTo>
                <a:cubicBezTo>
                  <a:pt x="237286" y="183632"/>
                  <a:pt x="220380" y="200583"/>
                  <a:pt x="199189" y="200583"/>
                </a:cubicBezTo>
                <a:cubicBezTo>
                  <a:pt x="178045" y="200583"/>
                  <a:pt x="161092" y="183632"/>
                  <a:pt x="161092" y="162490"/>
                </a:cubicBezTo>
                <a:cubicBezTo>
                  <a:pt x="161092" y="141301"/>
                  <a:pt x="178045" y="124397"/>
                  <a:pt x="199189" y="124397"/>
                </a:cubicBezTo>
                <a:close/>
                <a:moveTo>
                  <a:pt x="142465" y="33861"/>
                </a:moveTo>
                <a:cubicBezTo>
                  <a:pt x="128082" y="33861"/>
                  <a:pt x="117081" y="44862"/>
                  <a:pt x="117081" y="59245"/>
                </a:cubicBezTo>
                <a:lnTo>
                  <a:pt x="117081" y="321705"/>
                </a:lnTo>
                <a:cubicBezTo>
                  <a:pt x="117081" y="358947"/>
                  <a:pt x="147561" y="389427"/>
                  <a:pt x="184803" y="389427"/>
                </a:cubicBezTo>
                <a:lnTo>
                  <a:pt x="277878" y="389427"/>
                </a:lnTo>
                <a:lnTo>
                  <a:pt x="277878" y="406325"/>
                </a:lnTo>
                <a:lnTo>
                  <a:pt x="311786" y="406325"/>
                </a:lnTo>
                <a:lnTo>
                  <a:pt x="311786" y="389427"/>
                </a:lnTo>
                <a:lnTo>
                  <a:pt x="404925" y="389427"/>
                </a:lnTo>
                <a:cubicBezTo>
                  <a:pt x="442167" y="389427"/>
                  <a:pt x="472647" y="358947"/>
                  <a:pt x="472647" y="321705"/>
                </a:cubicBezTo>
                <a:lnTo>
                  <a:pt x="472647" y="59245"/>
                </a:lnTo>
                <a:cubicBezTo>
                  <a:pt x="472647" y="44862"/>
                  <a:pt x="461646" y="33861"/>
                  <a:pt x="447263" y="33861"/>
                </a:cubicBezTo>
                <a:close/>
                <a:moveTo>
                  <a:pt x="498046" y="26288"/>
                </a:moveTo>
                <a:cubicBezTo>
                  <a:pt x="506476" y="28811"/>
                  <a:pt x="514953" y="33049"/>
                  <a:pt x="520906" y="39810"/>
                </a:cubicBezTo>
                <a:lnTo>
                  <a:pt x="575055" y="93992"/>
                </a:lnTo>
                <a:cubicBezTo>
                  <a:pt x="595391" y="113322"/>
                  <a:pt x="595391" y="145746"/>
                  <a:pt x="575055" y="165076"/>
                </a:cubicBezTo>
                <a:lnTo>
                  <a:pt x="520906" y="219258"/>
                </a:lnTo>
                <a:lnTo>
                  <a:pt x="506508" y="227775"/>
                </a:lnTo>
                <a:lnTo>
                  <a:pt x="506508" y="186231"/>
                </a:lnTo>
                <a:lnTo>
                  <a:pt x="551386" y="141366"/>
                </a:lnTo>
                <a:cubicBezTo>
                  <a:pt x="558148" y="134605"/>
                  <a:pt x="558148" y="124463"/>
                  <a:pt x="551386" y="117703"/>
                </a:cubicBezTo>
                <a:lnTo>
                  <a:pt x="506508" y="72837"/>
                </a:lnTo>
                <a:lnTo>
                  <a:pt x="506508" y="59245"/>
                </a:lnTo>
                <a:lnTo>
                  <a:pt x="498046" y="38638"/>
                </a:lnTo>
                <a:close/>
                <a:moveTo>
                  <a:pt x="91618" y="26288"/>
                </a:moveTo>
                <a:lnTo>
                  <a:pt x="91618" y="38794"/>
                </a:lnTo>
                <a:lnTo>
                  <a:pt x="83220" y="59245"/>
                </a:lnTo>
                <a:lnTo>
                  <a:pt x="83220" y="72773"/>
                </a:lnTo>
                <a:lnTo>
                  <a:pt x="38278" y="117703"/>
                </a:lnTo>
                <a:cubicBezTo>
                  <a:pt x="31515" y="124463"/>
                  <a:pt x="31515" y="134605"/>
                  <a:pt x="38278" y="141366"/>
                </a:cubicBezTo>
                <a:lnTo>
                  <a:pt x="83220" y="186295"/>
                </a:lnTo>
                <a:lnTo>
                  <a:pt x="83220" y="227301"/>
                </a:lnTo>
                <a:lnTo>
                  <a:pt x="68758" y="219258"/>
                </a:lnTo>
                <a:lnTo>
                  <a:pt x="14608" y="165076"/>
                </a:lnTo>
                <a:cubicBezTo>
                  <a:pt x="-4870" y="144794"/>
                  <a:pt x="-4870" y="112608"/>
                  <a:pt x="14608" y="93135"/>
                </a:cubicBezTo>
                <a:lnTo>
                  <a:pt x="68758" y="38953"/>
                </a:lnTo>
                <a:cubicBezTo>
                  <a:pt x="74711" y="33049"/>
                  <a:pt x="83188" y="28811"/>
                  <a:pt x="91618" y="26288"/>
                </a:cubicBezTo>
                <a:close/>
                <a:moveTo>
                  <a:pt x="142465" y="0"/>
                </a:moveTo>
                <a:lnTo>
                  <a:pt x="447263" y="0"/>
                </a:lnTo>
                <a:cubicBezTo>
                  <a:pt x="463765" y="0"/>
                  <a:pt x="478576" y="6560"/>
                  <a:pt x="489262" y="17246"/>
                </a:cubicBezTo>
                <a:lnTo>
                  <a:pt x="498046" y="38638"/>
                </a:lnTo>
                <a:lnTo>
                  <a:pt x="498046" y="64377"/>
                </a:lnTo>
                <a:lnTo>
                  <a:pt x="506508" y="72837"/>
                </a:lnTo>
                <a:lnTo>
                  <a:pt x="506508" y="186231"/>
                </a:lnTo>
                <a:lnTo>
                  <a:pt x="498046" y="194691"/>
                </a:lnTo>
                <a:lnTo>
                  <a:pt x="498046" y="232780"/>
                </a:lnTo>
                <a:lnTo>
                  <a:pt x="506508" y="227775"/>
                </a:lnTo>
                <a:lnTo>
                  <a:pt x="506508" y="321705"/>
                </a:lnTo>
                <a:cubicBezTo>
                  <a:pt x="506508" y="377568"/>
                  <a:pt x="460788" y="423288"/>
                  <a:pt x="404925" y="423288"/>
                </a:cubicBezTo>
                <a:lnTo>
                  <a:pt x="184803" y="423288"/>
                </a:lnTo>
                <a:cubicBezTo>
                  <a:pt x="128940" y="423288"/>
                  <a:pt x="83220" y="377568"/>
                  <a:pt x="83220" y="321705"/>
                </a:cubicBezTo>
                <a:lnTo>
                  <a:pt x="83220" y="227301"/>
                </a:lnTo>
                <a:lnTo>
                  <a:pt x="91618" y="231971"/>
                </a:lnTo>
                <a:lnTo>
                  <a:pt x="91618" y="194691"/>
                </a:lnTo>
                <a:lnTo>
                  <a:pt x="83220" y="186295"/>
                </a:lnTo>
                <a:lnTo>
                  <a:pt x="83220" y="72773"/>
                </a:lnTo>
                <a:lnTo>
                  <a:pt x="91618" y="64377"/>
                </a:lnTo>
                <a:lnTo>
                  <a:pt x="91618" y="38794"/>
                </a:lnTo>
                <a:lnTo>
                  <a:pt x="100466" y="17246"/>
                </a:lnTo>
                <a:cubicBezTo>
                  <a:pt x="111152" y="6560"/>
                  <a:pt x="125963" y="0"/>
                  <a:pt x="142465" y="0"/>
                </a:cubicBezTo>
                <a:close/>
              </a:path>
            </a:pathLst>
          </a:custGeom>
          <a:solidFill>
            <a:srgbClr val="FFB303"/>
          </a:solidFill>
          <a:ln>
            <a:noFill/>
          </a:ln>
        </p:spPr>
        <p:txBody>
          <a:bodyPr/>
          <a:lstStyle/>
          <a:p/>
        </p:txBody>
      </p:sp>
      <p:sp>
        <p:nvSpPr>
          <p:cNvPr id="7" name="PA-文本框 8">
            <a:extLst>
              <a:ext uri="{FF2B5EF4-FFF2-40B4-BE49-F238E27FC236}">
                <a16:creationId xmlns:a16="http://schemas.microsoft.com/office/drawing/2014/main" id="{B65418A8-F26A-4DB6-9647-E3BF0B43465F}"/>
              </a:ext>
            </a:extLst>
          </p:cNvPr>
          <p:cNvSpPr txBox="1"/>
          <p:nvPr>
            <p:custDataLst>
              <p:tags r:id="rId2"/>
            </p:custDataLst>
          </p:nvPr>
        </p:nvSpPr>
        <p:spPr>
          <a:xfrm>
            <a:off x="990685" y="342900"/>
            <a:ext cx="5873115" cy="457200"/>
          </a:xfrm>
          <a:prstGeom prst="rect">
            <a:avLst/>
          </a:prstGeom>
          <a:noFill/>
        </p:spPr>
        <p:txBody>
          <a:bodyPr rtlCol="0" wrap="square">
            <a:spAutoFit/>
          </a:bodyPr>
          <a:lstStyle/>
          <a:p>
            <a:r>
              <a:rPr altLang="en-US" lang="zh-CN" sz="2400">
                <a:solidFill>
                  <a:srgbClr val="9BC9DE"/>
                </a:solidFill>
                <a:latin charset="-122" panose="020b0800000000000000" pitchFamily="34" typeface="思源黑体 CN Bold"/>
                <a:ea charset="-122" panose="020b0800000000000000" pitchFamily="34" typeface="思源黑体 CN Bold"/>
              </a:rPr>
              <a:t>公 司 介 绍</a:t>
            </a:r>
          </a:p>
        </p:txBody>
      </p:sp>
      <p:pic>
        <p:nvPicPr>
          <p:cNvPr id="8" name="图片 7">
            <a:extLst>
              <a:ext uri="{FF2B5EF4-FFF2-40B4-BE49-F238E27FC236}">
                <a16:creationId xmlns:a16="http://schemas.microsoft.com/office/drawing/2014/main" id="{AF0CBE59-B5E6-4750-9F46-14ADEBCDCE76}"/>
              </a:ext>
            </a:extLst>
          </p:cNvPr>
          <p:cNvPicPr>
            <a:picLocks noChangeAspect="1"/>
          </p:cNvPicPr>
          <p:nvPr/>
        </p:nvPicPr>
        <p:blipFill>
          <a:blip r:embed="rId3">
            <a:extLst>
              <a:ext uri="{28A0092B-C50C-407E-A947-70E740481C1C}">
                <a14:useLocalDpi val="0"/>
              </a:ext>
            </a:extLst>
          </a:blip>
          <a:stretch>
            <a:fillRect/>
          </a:stretch>
        </p:blipFill>
        <p:spPr>
          <a:xfrm>
            <a:off x="4214377" y="798496"/>
            <a:ext cx="3613415" cy="5699394"/>
          </a:xfrm>
          <a:prstGeom prst="rect">
            <a:avLst/>
          </a:prstGeom>
        </p:spPr>
      </p:pic>
      <p:grpSp>
        <p:nvGrpSpPr>
          <p:cNvPr id="9" name="组合 8">
            <a:extLst>
              <a:ext uri="{FF2B5EF4-FFF2-40B4-BE49-F238E27FC236}">
                <a16:creationId xmlns:a16="http://schemas.microsoft.com/office/drawing/2014/main" id="{0443CAAF-713A-40C5-B7D8-F34400135393}"/>
              </a:ext>
            </a:extLst>
          </p:cNvPr>
          <p:cNvGrpSpPr/>
          <p:nvPr/>
        </p:nvGrpSpPr>
        <p:grpSpPr>
          <a:xfrm>
            <a:off x="903605" y="2329815"/>
            <a:ext cx="2581910" cy="2737485"/>
            <a:chOff x="1423" y="3669"/>
            <a:chExt cx="4066" cy="4311"/>
          </a:xfrm>
        </p:grpSpPr>
        <p:grpSp>
          <p:nvGrpSpPr>
            <p:cNvPr id="10" name="组合 9">
              <a:extLst>
                <a:ext uri="{FF2B5EF4-FFF2-40B4-BE49-F238E27FC236}">
                  <a16:creationId xmlns:a16="http://schemas.microsoft.com/office/drawing/2014/main" id="{427441B9-337A-4D1D-A1BA-A8D6BBD98CE0}"/>
                </a:ext>
              </a:extLst>
            </p:cNvPr>
            <p:cNvGrpSpPr/>
            <p:nvPr/>
          </p:nvGrpSpPr>
          <p:grpSpPr>
            <a:xfrm>
              <a:off x="2831" y="3669"/>
              <a:ext cx="1250" cy="1250"/>
              <a:chOff x="1951" y="3688"/>
              <a:chExt cx="1324" cy="1324"/>
            </a:xfrm>
          </p:grpSpPr>
          <p:sp>
            <p:nvSpPr>
              <p:cNvPr id="13" name="椭圆 12">
                <a:extLst>
                  <a:ext uri="{FF2B5EF4-FFF2-40B4-BE49-F238E27FC236}">
                    <a16:creationId xmlns:a16="http://schemas.microsoft.com/office/drawing/2014/main" id="{84271DF7-B7C4-4C1A-B1E1-30F0C423A59D}"/>
                  </a:ext>
                </a:extLst>
              </p:cNvPr>
              <p:cNvSpPr/>
              <p:nvPr/>
            </p:nvSpPr>
            <p:spPr>
              <a:xfrm>
                <a:off x="1951" y="3688"/>
                <a:ext cx="1325" cy="1325"/>
              </a:xfrm>
              <a:prstGeom prst="ellipse">
                <a:avLst/>
              </a:prstGeom>
              <a:solidFill>
                <a:srgbClr val="9BC9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iconfont-10795-5191346">
                <a:extLst>
                  <a:ext uri="{FF2B5EF4-FFF2-40B4-BE49-F238E27FC236}">
                    <a16:creationId xmlns:a16="http://schemas.microsoft.com/office/drawing/2014/main" id="{5F67C783-E5A1-4C90-92FC-40FDF1A465F9}"/>
                  </a:ext>
                </a:extLst>
              </p:cNvPr>
              <p:cNvSpPr>
                <a:spLocks noChangeAspect="1"/>
              </p:cNvSpPr>
              <p:nvPr/>
            </p:nvSpPr>
            <p:spPr bwMode="auto">
              <a:xfrm>
                <a:off x="2314" y="3958"/>
                <a:ext cx="598" cy="785"/>
              </a:xfrm>
              <a:custGeom>
                <a:gdLst>
                  <a:gd fmla="*/ 212396 w 424352" name="connsiteX0"/>
                  <a:gd fmla="*/ 379968 h 556855" name="connsiteY0"/>
                  <a:gd fmla="*/ 253494 w 424352" name="connsiteX1"/>
                  <a:gd fmla="*/ 396971 h 556855" name="connsiteY1"/>
                  <a:gd fmla="*/ 253494 w 424352" name="connsiteX2"/>
                  <a:gd fmla="*/ 469030 h 556855" name="connsiteY2"/>
                  <a:gd fmla="*/ 213629 w 424352" name="connsiteX3"/>
                  <a:gd fmla="*/ 462600 h 556855" name="connsiteY3"/>
                  <a:gd fmla="*/ 171334 w 424352" name="connsiteX4"/>
                  <a:gd fmla="*/ 469030 h 556855" name="connsiteY4"/>
                  <a:gd fmla="*/ 171334 w 424352" name="connsiteX5"/>
                  <a:gd fmla="*/ 396971 h 556855" name="connsiteY5"/>
                  <a:gd fmla="*/ 212396 w 424352" name="connsiteX6"/>
                  <a:gd fmla="*/ 379968 h 556855" name="connsiteY6"/>
                  <a:gd fmla="*/ 32767 w 424352" name="connsiteX7"/>
                  <a:gd fmla="*/ 234042 h 556855" name="connsiteY7"/>
                  <a:gd fmla="*/ 49195 w 424352" name="connsiteX8"/>
                  <a:gd fmla="*/ 234042 h 556855" name="connsiteY8"/>
                  <a:gd fmla="*/ 16535 w 424352" name="connsiteX9"/>
                  <a:gd fmla="*/ 506320 h 556855" name="connsiteY9"/>
                  <a:gd fmla="*/ 24059 w 424352" name="connsiteX10"/>
                  <a:gd fmla="*/ 530611 h 556855" name="connsiteY10"/>
                  <a:gd fmla="*/ 46011 w 424352" name="connsiteX11"/>
                  <a:gd fmla="*/ 540566 h 556855" name="connsiteY11"/>
                  <a:gd fmla="*/ 378342 w 424352" name="connsiteX12"/>
                  <a:gd fmla="*/ 540566 h 556855" name="connsiteY12"/>
                  <a:gd fmla="*/ 400342 w 424352" name="connsiteX13"/>
                  <a:gd fmla="*/ 530564 h 556855" name="connsiteY13"/>
                  <a:gd fmla="*/ 407866 w 424352" name="connsiteX14"/>
                  <a:gd fmla="*/ 506320 h 556855" name="connsiteY14"/>
                  <a:gd fmla="*/ 375205 w 424352" name="connsiteX15"/>
                  <a:gd fmla="*/ 234042 h 556855" name="connsiteY15"/>
                  <a:gd fmla="*/ 391632 w 424352" name="connsiteX16"/>
                  <a:gd fmla="*/ 234042 h 556855" name="connsiteY16"/>
                  <a:gd fmla="*/ 424009 w 424352" name="connsiteX17"/>
                  <a:gd fmla="*/ 504368 h 556855" name="connsiteY17"/>
                  <a:gd fmla="*/ 378342 w 424352" name="connsiteX18"/>
                  <a:gd fmla="*/ 556855 h 556855" name="connsiteY18"/>
                  <a:gd fmla="*/ 46011 w 424352" name="connsiteX19"/>
                  <a:gd fmla="*/ 556855 h 556855" name="connsiteY19"/>
                  <a:gd fmla="*/ 344 w 424352" name="connsiteX20"/>
                  <a:gd fmla="*/ 504368 h 556855" name="connsiteY20"/>
                  <a:gd fmla="*/ 47881 w 424352" name="connsiteX21"/>
                  <a:gd fmla="*/ 172175 h 556855" name="connsiteY21"/>
                  <a:gd fmla="*/ 40403 w 424352" name="connsiteX22"/>
                  <a:gd fmla="*/ 178843 h 556855" name="connsiteY22"/>
                  <a:gd fmla="*/ 35831 w 424352" name="connsiteX23"/>
                  <a:gd fmla="*/ 217706 h 556855" name="connsiteY23"/>
                  <a:gd fmla="*/ 388569 w 424352" name="connsiteX24"/>
                  <a:gd fmla="*/ 217706 h 556855" name="connsiteY24"/>
                  <a:gd fmla="*/ 383997 w 424352" name="connsiteX25"/>
                  <a:gd fmla="*/ 178843 h 556855" name="connsiteY25"/>
                  <a:gd fmla="*/ 376519 w 424352" name="connsiteX26"/>
                  <a:gd fmla="*/ 172175 h 556855" name="connsiteY26"/>
                  <a:gd fmla="*/ 47833 w 424352" name="connsiteX27"/>
                  <a:gd fmla="*/ 155887 h 556855" name="connsiteY27"/>
                  <a:gd fmla="*/ 129280 w 424352" name="connsiteX28"/>
                  <a:gd fmla="*/ 155887 h 556855" name="connsiteY28"/>
                  <a:gd fmla="*/ 131106 w 424352" name="connsiteX29"/>
                  <a:gd fmla="*/ 161722 h 556855" name="connsiteY29"/>
                  <a:gd fmla="*/ 148201 w 424352" name="connsiteX30"/>
                  <a:gd fmla="*/ 161722 h 556855" name="connsiteY30"/>
                  <a:gd fmla="*/ 146376 w 424352" name="connsiteX31"/>
                  <a:gd fmla="*/ 155887 h 556855" name="connsiteY31"/>
                  <a:gd fmla="*/ 178293 w 424352" name="connsiteX32"/>
                  <a:gd fmla="*/ 155887 h 556855" name="connsiteY32"/>
                  <a:gd fmla="*/ 180105 w 424352" name="connsiteX33"/>
                  <a:gd fmla="*/ 161675 h 556855" name="connsiteY33"/>
                  <a:gd fmla="*/ 197200 w 424352" name="connsiteX34"/>
                  <a:gd fmla="*/ 161675 h 556855" name="connsiteY34"/>
                  <a:gd fmla="*/ 195389 w 424352" name="connsiteX35"/>
                  <a:gd fmla="*/ 155887 h 556855" name="connsiteY35"/>
                  <a:gd fmla="*/ 247164 w 424352" name="connsiteX36"/>
                  <a:gd fmla="*/ 155887 h 556855" name="connsiteY36"/>
                  <a:gd fmla="*/ 244105 w 424352" name="connsiteX37"/>
                  <a:gd fmla="*/ 161722 h 556855" name="connsiteY37"/>
                  <a:gd fmla="*/ 262533 w 424352" name="connsiteX38"/>
                  <a:gd fmla="*/ 161722 h 556855" name="connsiteY38"/>
                  <a:gd fmla="*/ 265587 w 424352" name="connsiteX39"/>
                  <a:gd fmla="*/ 155887 h 556855" name="connsiteY39"/>
                  <a:gd fmla="*/ 303286 w 424352" name="connsiteX40"/>
                  <a:gd fmla="*/ 155887 h 556855" name="connsiteY40"/>
                  <a:gd fmla="*/ 300248 w 424352" name="connsiteX41"/>
                  <a:gd fmla="*/ 161675 h 556855" name="connsiteY41"/>
                  <a:gd fmla="*/ 318676 w 424352" name="connsiteX42"/>
                  <a:gd fmla="*/ 161675 h 556855" name="connsiteY42"/>
                  <a:gd fmla="*/ 321712 w 424352" name="connsiteX43"/>
                  <a:gd fmla="*/ 155887 h 556855" name="connsiteY43"/>
                  <a:gd fmla="*/ 376519 w 424352" name="connsiteX44"/>
                  <a:gd fmla="*/ 155887 h 556855" name="connsiteY44"/>
                  <a:gd fmla="*/ 400190 w 424352" name="connsiteX45"/>
                  <a:gd fmla="*/ 176938 h 556855" name="connsiteY45"/>
                  <a:gd fmla="*/ 406906 w 424352" name="connsiteX46"/>
                  <a:gd fmla="*/ 234042 h 556855" name="connsiteY46"/>
                  <a:gd fmla="*/ 391632 w 424352" name="connsiteX47"/>
                  <a:gd fmla="*/ 234042 h 556855" name="connsiteY47"/>
                  <a:gd fmla="*/ 390295 w 424352" name="connsiteX48"/>
                  <a:gd fmla="*/ 222878 h 556855" name="connsiteY48"/>
                  <a:gd fmla="*/ 373866 w 424352" name="connsiteX49"/>
                  <a:gd fmla="*/ 222878 h 556855" name="connsiteY49"/>
                  <a:gd fmla="*/ 375205 w 424352" name="connsiteX50"/>
                  <a:gd fmla="*/ 234042 h 556855" name="connsiteY50"/>
                  <a:gd fmla="*/ 49195 w 424352" name="connsiteX51"/>
                  <a:gd fmla="*/ 234042 h 556855" name="connsiteY51"/>
                  <a:gd fmla="*/ 50535 w 424352" name="connsiteX52"/>
                  <a:gd fmla="*/ 222878 h 556855" name="connsiteY52"/>
                  <a:gd fmla="*/ 34106 w 424352" name="connsiteX53"/>
                  <a:gd fmla="*/ 222878 h 556855" name="connsiteY53"/>
                  <a:gd fmla="*/ 32767 w 424352" name="connsiteX54"/>
                  <a:gd fmla="*/ 234042 h 556855" name="connsiteY54"/>
                  <a:gd fmla="*/ 17446 w 424352" name="connsiteX55"/>
                  <a:gd fmla="*/ 234042 h 556855" name="connsiteY55"/>
                  <a:gd fmla="*/ 24162 w 424352" name="connsiteX56"/>
                  <a:gd fmla="*/ 176938 h 556855" name="connsiteY56"/>
                  <a:gd fmla="*/ 47833 w 424352" name="connsiteX57"/>
                  <a:gd fmla="*/ 155887 h 556855" name="connsiteY57"/>
                  <a:gd fmla="*/ 151486 w 424352" name="connsiteX58"/>
                  <a:gd fmla="*/ 23026 h 556855" name="connsiteY58"/>
                  <a:gd fmla="*/ 183105 w 424352" name="connsiteX59"/>
                  <a:gd fmla="*/ 42649 h 556855" name="connsiteY59"/>
                  <a:gd fmla="*/ 179534 w 424352" name="connsiteX60"/>
                  <a:gd fmla="*/ 79657 h 556855" name="connsiteY60"/>
                  <a:gd fmla="*/ 176629 w 424352" name="connsiteX61"/>
                  <a:gd fmla="*/ 95946 h 556855" name="connsiteY61"/>
                  <a:gd fmla="*/ 195389 w 424352" name="connsiteX62"/>
                  <a:gd fmla="*/ 155887 h 556855" name="connsiteY62"/>
                  <a:gd fmla="*/ 178293 w 424352" name="connsiteX63"/>
                  <a:gd fmla="*/ 155887 h 556855" name="connsiteY63"/>
                  <a:gd fmla="*/ 161058 w 424352" name="connsiteX64"/>
                  <a:gd fmla="*/ 100852 h 556855" name="connsiteY64"/>
                  <a:gd fmla="*/ 166582 w 424352" name="connsiteX65"/>
                  <a:gd fmla="*/ 69750 h 556855" name="connsiteY65"/>
                  <a:gd fmla="*/ 169534 w 424352" name="connsiteX66"/>
                  <a:gd fmla="*/ 52318 h 556855" name="connsiteY66"/>
                  <a:gd fmla="*/ 151534 w 424352" name="connsiteX67"/>
                  <a:gd fmla="*/ 39363 h 556855" name="connsiteY67"/>
                  <a:gd fmla="*/ 146486 w 424352" name="connsiteX68"/>
                  <a:gd fmla="*/ 40029 h 556855" name="connsiteY68"/>
                  <a:gd fmla="*/ 139772 w 424352" name="connsiteX69"/>
                  <a:gd fmla="*/ 43506 h 556855" name="connsiteY69"/>
                  <a:gd fmla="*/ 119106 w 424352" name="connsiteX70"/>
                  <a:gd fmla="*/ 50746 h 556855" name="connsiteY70"/>
                  <a:gd fmla="*/ 116820 w 424352" name="connsiteX71"/>
                  <a:gd fmla="*/ 50698 h 556855" name="connsiteY71"/>
                  <a:gd fmla="*/ 115487 w 424352" name="connsiteX72"/>
                  <a:gd fmla="*/ 50651 h 556855" name="connsiteY72"/>
                  <a:gd fmla="*/ 96868 w 424352" name="connsiteX73"/>
                  <a:gd fmla="*/ 66607 h 556855" name="connsiteY73"/>
                  <a:gd fmla="*/ 109725 w 424352" name="connsiteX74"/>
                  <a:gd fmla="*/ 87563 h 556855" name="connsiteY74"/>
                  <a:gd fmla="*/ 132010 w 424352" name="connsiteX75"/>
                  <a:gd fmla="*/ 109949 h 556855" name="connsiteY75"/>
                  <a:gd fmla="*/ 146376 w 424352" name="connsiteX76"/>
                  <a:gd fmla="*/ 155887 h 556855" name="connsiteY76"/>
                  <a:gd fmla="*/ 129280 w 424352" name="connsiteX77"/>
                  <a:gd fmla="*/ 155887 h 556855" name="connsiteY77"/>
                  <a:gd fmla="*/ 116439 w 424352" name="connsiteX78"/>
                  <a:gd fmla="*/ 114855 h 556855" name="connsiteY78"/>
                  <a:gd fmla="*/ 104725 w 424352" name="connsiteX79"/>
                  <a:gd fmla="*/ 103091 h 556855" name="connsiteY79"/>
                  <a:gd fmla="*/ 80725 w 424352" name="connsiteX80"/>
                  <a:gd fmla="*/ 64130 h 556855" name="connsiteY80"/>
                  <a:gd fmla="*/ 115487 w 424352" name="connsiteX81"/>
                  <a:gd fmla="*/ 34361 h 556855" name="connsiteY81"/>
                  <a:gd fmla="*/ 117915 w 424352" name="connsiteX82"/>
                  <a:gd fmla="*/ 34457 h 556855" name="connsiteY82"/>
                  <a:gd fmla="*/ 119106 w 424352" name="connsiteX83"/>
                  <a:gd fmla="*/ 34504 h 556855" name="connsiteY83"/>
                  <a:gd fmla="*/ 129534 w 424352" name="connsiteX84"/>
                  <a:gd fmla="*/ 30837 h 556855" name="connsiteY84"/>
                  <a:gd fmla="*/ 142010 w 424352" name="connsiteX85"/>
                  <a:gd fmla="*/ 24407 h 556855" name="connsiteY85"/>
                  <a:gd fmla="*/ 151486 w 424352" name="connsiteX86"/>
                  <a:gd fmla="*/ 23026 h 556855" name="connsiteY86"/>
                  <a:gd fmla="*/ 329295 w 424352" name="connsiteX87"/>
                  <a:gd fmla="*/ 319 h 556855" name="connsiteY87"/>
                  <a:gd fmla="*/ 352342 w 424352" name="connsiteX88"/>
                  <a:gd fmla="*/ 12690 h 556855" name="connsiteY88"/>
                  <a:gd fmla="*/ 363581 w 424352" name="connsiteX89"/>
                  <a:gd fmla="*/ 18644 h 556855" name="connsiteY89"/>
                  <a:gd fmla="*/ 377580 w 424352" name="connsiteX90"/>
                  <a:gd fmla="*/ 23121 h 556855" name="connsiteY90"/>
                  <a:gd fmla="*/ 395723 w 424352" name="connsiteX91"/>
                  <a:gd fmla="*/ 62225 h 556855" name="connsiteY91"/>
                  <a:gd fmla="*/ 364342 w 424352" name="connsiteX92"/>
                  <a:gd fmla="*/ 91802 h 556855" name="connsiteY92"/>
                  <a:gd fmla="*/ 350104 w 424352" name="connsiteX93"/>
                  <a:gd fmla="*/ 101757 h 556855" name="connsiteY93"/>
                  <a:gd fmla="*/ 321712 w 424352" name="connsiteX94"/>
                  <a:gd fmla="*/ 155887 h 556855" name="connsiteY94"/>
                  <a:gd fmla="*/ 303286 w 424352" name="connsiteX95"/>
                  <a:gd fmla="*/ 155887 h 556855" name="connsiteY95"/>
                  <a:gd fmla="*/ 335676 w 424352" name="connsiteX96"/>
                  <a:gd fmla="*/ 94184 h 556855" name="connsiteY96"/>
                  <a:gd fmla="*/ 362200 w 424352" name="connsiteX97"/>
                  <a:gd fmla="*/ 75656 h 556855" name="connsiteY97"/>
                  <a:gd fmla="*/ 379723 w 424352" name="connsiteX98"/>
                  <a:gd fmla="*/ 59129 h 556855" name="connsiteY98"/>
                  <a:gd fmla="*/ 369580 w 424352" name="connsiteX99"/>
                  <a:gd fmla="*/ 37314 h 556855" name="connsiteY99"/>
                  <a:gd fmla="*/ 361771 w 424352" name="connsiteX100"/>
                  <a:gd fmla="*/ 34790 h 556855" name="connsiteY100"/>
                  <a:gd fmla="*/ 339962 w 424352" name="connsiteX101"/>
                  <a:gd fmla="*/ 23359 h 556855" name="connsiteY101"/>
                  <a:gd fmla="*/ 333485 w 424352" name="connsiteX102"/>
                  <a:gd fmla="*/ 18358 h 556855" name="connsiteY102"/>
                  <a:gd fmla="*/ 324533 w 424352" name="connsiteX103"/>
                  <a:gd fmla="*/ 16358 h 556855" name="connsiteY103"/>
                  <a:gd fmla="*/ 306152 w 424352" name="connsiteX104"/>
                  <a:gd fmla="*/ 46269 h 556855" name="connsiteY104"/>
                  <a:gd fmla="*/ 306009 w 424352" name="connsiteX105"/>
                  <a:gd fmla="*/ 78657 h 556855" name="connsiteY105"/>
                  <a:gd fmla="*/ 265587 w 424352" name="connsiteX106"/>
                  <a:gd fmla="*/ 155887 h 556855" name="connsiteY106"/>
                  <a:gd fmla="*/ 247164 w 424352" name="connsiteX107"/>
                  <a:gd fmla="*/ 155887 h 556855" name="connsiteY107"/>
                  <a:gd fmla="*/ 291629 w 424352" name="connsiteX108"/>
                  <a:gd fmla="*/ 71084 h 556855" name="connsiteY108"/>
                  <a:gd fmla="*/ 291676 w 424352" name="connsiteX109"/>
                  <a:gd fmla="*/ 53699 h 556855" name="connsiteY109"/>
                  <a:gd fmla="*/ 303819 w 424352" name="connsiteX110"/>
                  <a:gd fmla="*/ 6308 h 556855" name="connsiteY110"/>
                  <a:gd fmla="*/ 329295 w 424352" name="connsiteX111"/>
                  <a:gd fmla="*/ 319 h 556855" name="connsiteY1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b="b" l="l" r="r" t="t"/>
                <a:pathLst>
                  <a:path h="556855" w="424352">
                    <a:moveTo>
                      <a:pt x="212396" y="379968"/>
                    </a:moveTo>
                    <a:cubicBezTo>
                      <a:pt x="227262" y="379969"/>
                      <a:pt x="242135" y="385636"/>
                      <a:pt x="253494" y="396971"/>
                    </a:cubicBezTo>
                    <a:cubicBezTo>
                      <a:pt x="276165" y="419641"/>
                      <a:pt x="283786" y="458504"/>
                      <a:pt x="253494" y="469030"/>
                    </a:cubicBezTo>
                    <a:cubicBezTo>
                      <a:pt x="238491" y="474221"/>
                      <a:pt x="228489" y="462600"/>
                      <a:pt x="213629" y="462600"/>
                    </a:cubicBezTo>
                    <a:cubicBezTo>
                      <a:pt x="198769" y="462600"/>
                      <a:pt x="184670" y="472506"/>
                      <a:pt x="171334" y="469030"/>
                    </a:cubicBezTo>
                    <a:cubicBezTo>
                      <a:pt x="140281" y="460838"/>
                      <a:pt x="148663" y="419641"/>
                      <a:pt x="171334" y="396971"/>
                    </a:cubicBezTo>
                    <a:cubicBezTo>
                      <a:pt x="182670" y="385636"/>
                      <a:pt x="197530" y="379969"/>
                      <a:pt x="212396" y="379968"/>
                    </a:cubicBezTo>
                    <a:close/>
                    <a:moveTo>
                      <a:pt x="32767" y="234042"/>
                    </a:moveTo>
                    <a:lnTo>
                      <a:pt x="49195" y="234042"/>
                    </a:lnTo>
                    <a:lnTo>
                      <a:pt x="16535" y="506320"/>
                    </a:lnTo>
                    <a:cubicBezTo>
                      <a:pt x="15487" y="515132"/>
                      <a:pt x="18201" y="523943"/>
                      <a:pt x="24059" y="530611"/>
                    </a:cubicBezTo>
                    <a:cubicBezTo>
                      <a:pt x="29582" y="536946"/>
                      <a:pt x="37582" y="540566"/>
                      <a:pt x="46011" y="540566"/>
                    </a:cubicBezTo>
                    <a:lnTo>
                      <a:pt x="378342" y="540566"/>
                    </a:lnTo>
                    <a:cubicBezTo>
                      <a:pt x="386771" y="540566"/>
                      <a:pt x="394771" y="536946"/>
                      <a:pt x="400342" y="530564"/>
                    </a:cubicBezTo>
                    <a:cubicBezTo>
                      <a:pt x="406199" y="523943"/>
                      <a:pt x="408914" y="515084"/>
                      <a:pt x="407866" y="506320"/>
                    </a:cubicBezTo>
                    <a:lnTo>
                      <a:pt x="375205" y="234042"/>
                    </a:lnTo>
                    <a:lnTo>
                      <a:pt x="391632" y="234042"/>
                    </a:lnTo>
                    <a:lnTo>
                      <a:pt x="424009" y="504368"/>
                    </a:lnTo>
                    <a:cubicBezTo>
                      <a:pt x="427342" y="532278"/>
                      <a:pt x="405961" y="556855"/>
                      <a:pt x="378342" y="556855"/>
                    </a:cubicBezTo>
                    <a:lnTo>
                      <a:pt x="46011" y="556855"/>
                    </a:lnTo>
                    <a:cubicBezTo>
                      <a:pt x="18392" y="556855"/>
                      <a:pt x="-2989" y="532278"/>
                      <a:pt x="344" y="504368"/>
                    </a:cubicBezTo>
                    <a:close/>
                    <a:moveTo>
                      <a:pt x="47881" y="172175"/>
                    </a:moveTo>
                    <a:cubicBezTo>
                      <a:pt x="44023" y="172175"/>
                      <a:pt x="40832" y="175033"/>
                      <a:pt x="40403" y="178843"/>
                    </a:cubicBezTo>
                    <a:lnTo>
                      <a:pt x="35831" y="217706"/>
                    </a:lnTo>
                    <a:lnTo>
                      <a:pt x="388569" y="217706"/>
                    </a:lnTo>
                    <a:lnTo>
                      <a:pt x="383997" y="178843"/>
                    </a:lnTo>
                    <a:cubicBezTo>
                      <a:pt x="383520" y="175033"/>
                      <a:pt x="380329" y="172175"/>
                      <a:pt x="376519" y="172175"/>
                    </a:cubicBezTo>
                    <a:close/>
                    <a:moveTo>
                      <a:pt x="47833" y="155887"/>
                    </a:moveTo>
                    <a:lnTo>
                      <a:pt x="129280" y="155887"/>
                    </a:lnTo>
                    <a:lnTo>
                      <a:pt x="131106" y="161722"/>
                    </a:lnTo>
                    <a:lnTo>
                      <a:pt x="148201" y="161722"/>
                    </a:lnTo>
                    <a:lnTo>
                      <a:pt x="146376" y="155887"/>
                    </a:lnTo>
                    <a:lnTo>
                      <a:pt x="178293" y="155887"/>
                    </a:lnTo>
                    <a:lnTo>
                      <a:pt x="180105" y="161675"/>
                    </a:lnTo>
                    <a:lnTo>
                      <a:pt x="197200" y="161675"/>
                    </a:lnTo>
                    <a:lnTo>
                      <a:pt x="195389" y="155887"/>
                    </a:lnTo>
                    <a:lnTo>
                      <a:pt x="247164" y="155887"/>
                    </a:lnTo>
                    <a:lnTo>
                      <a:pt x="244105" y="161722"/>
                    </a:lnTo>
                    <a:lnTo>
                      <a:pt x="262533" y="161722"/>
                    </a:lnTo>
                    <a:lnTo>
                      <a:pt x="265587" y="155887"/>
                    </a:lnTo>
                    <a:lnTo>
                      <a:pt x="303286" y="155887"/>
                    </a:lnTo>
                    <a:lnTo>
                      <a:pt x="300248" y="161675"/>
                    </a:lnTo>
                    <a:lnTo>
                      <a:pt x="318676" y="161675"/>
                    </a:lnTo>
                    <a:lnTo>
                      <a:pt x="321712" y="155887"/>
                    </a:lnTo>
                    <a:lnTo>
                      <a:pt x="376519" y="155887"/>
                    </a:lnTo>
                    <a:cubicBezTo>
                      <a:pt x="388617" y="155887"/>
                      <a:pt x="398809" y="164936"/>
                      <a:pt x="400190" y="176938"/>
                    </a:cubicBezTo>
                    <a:lnTo>
                      <a:pt x="406906" y="234042"/>
                    </a:lnTo>
                    <a:lnTo>
                      <a:pt x="391632" y="234042"/>
                    </a:lnTo>
                    <a:lnTo>
                      <a:pt x="390295" y="222878"/>
                    </a:lnTo>
                    <a:lnTo>
                      <a:pt x="373866" y="222878"/>
                    </a:lnTo>
                    <a:lnTo>
                      <a:pt x="375205" y="234042"/>
                    </a:lnTo>
                    <a:lnTo>
                      <a:pt x="49195" y="234042"/>
                    </a:lnTo>
                    <a:lnTo>
                      <a:pt x="50535" y="222878"/>
                    </a:lnTo>
                    <a:lnTo>
                      <a:pt x="34106" y="222878"/>
                    </a:lnTo>
                    <a:lnTo>
                      <a:pt x="32767" y="234042"/>
                    </a:lnTo>
                    <a:lnTo>
                      <a:pt x="17446" y="234042"/>
                    </a:lnTo>
                    <a:lnTo>
                      <a:pt x="24162" y="176938"/>
                    </a:lnTo>
                    <a:cubicBezTo>
                      <a:pt x="25543" y="164936"/>
                      <a:pt x="35735" y="155887"/>
                      <a:pt x="47833" y="155887"/>
                    </a:cubicBezTo>
                    <a:close/>
                    <a:moveTo>
                      <a:pt x="151486" y="23026"/>
                    </a:moveTo>
                    <a:cubicBezTo>
                      <a:pt x="164915" y="23026"/>
                      <a:pt x="177201" y="30599"/>
                      <a:pt x="183105" y="42649"/>
                    </a:cubicBezTo>
                    <a:cubicBezTo>
                      <a:pt x="189058" y="54652"/>
                      <a:pt x="187677" y="68988"/>
                      <a:pt x="179534" y="79657"/>
                    </a:cubicBezTo>
                    <a:cubicBezTo>
                      <a:pt x="175962" y="84277"/>
                      <a:pt x="174867" y="90374"/>
                      <a:pt x="176629" y="95946"/>
                    </a:cubicBezTo>
                    <a:lnTo>
                      <a:pt x="195389" y="155887"/>
                    </a:lnTo>
                    <a:lnTo>
                      <a:pt x="178293" y="155887"/>
                    </a:lnTo>
                    <a:lnTo>
                      <a:pt x="161058" y="100852"/>
                    </a:lnTo>
                    <a:cubicBezTo>
                      <a:pt x="157772" y="90183"/>
                      <a:pt x="159820" y="78609"/>
                      <a:pt x="166582" y="69750"/>
                    </a:cubicBezTo>
                    <a:cubicBezTo>
                      <a:pt x="170391" y="64749"/>
                      <a:pt x="171486" y="58224"/>
                      <a:pt x="169534" y="52318"/>
                    </a:cubicBezTo>
                    <a:cubicBezTo>
                      <a:pt x="166915" y="44602"/>
                      <a:pt x="159677" y="39363"/>
                      <a:pt x="151534" y="39363"/>
                    </a:cubicBezTo>
                    <a:cubicBezTo>
                      <a:pt x="149820" y="39315"/>
                      <a:pt x="148105" y="39601"/>
                      <a:pt x="146486" y="40029"/>
                    </a:cubicBezTo>
                    <a:cubicBezTo>
                      <a:pt x="144010" y="40744"/>
                      <a:pt x="141725" y="41887"/>
                      <a:pt x="139772" y="43506"/>
                    </a:cubicBezTo>
                    <a:cubicBezTo>
                      <a:pt x="133915" y="48174"/>
                      <a:pt x="126629" y="50746"/>
                      <a:pt x="119106" y="50746"/>
                    </a:cubicBezTo>
                    <a:cubicBezTo>
                      <a:pt x="118344" y="50746"/>
                      <a:pt x="117582" y="50746"/>
                      <a:pt x="116820" y="50698"/>
                    </a:cubicBezTo>
                    <a:cubicBezTo>
                      <a:pt x="116391" y="50651"/>
                      <a:pt x="115915" y="50651"/>
                      <a:pt x="115487" y="50651"/>
                    </a:cubicBezTo>
                    <a:cubicBezTo>
                      <a:pt x="106201" y="50651"/>
                      <a:pt x="98296" y="57414"/>
                      <a:pt x="96868" y="66607"/>
                    </a:cubicBezTo>
                    <a:cubicBezTo>
                      <a:pt x="95439" y="75799"/>
                      <a:pt x="100868" y="84706"/>
                      <a:pt x="109725" y="87563"/>
                    </a:cubicBezTo>
                    <a:cubicBezTo>
                      <a:pt x="120344" y="90945"/>
                      <a:pt x="128677" y="99328"/>
                      <a:pt x="132010" y="109949"/>
                    </a:cubicBezTo>
                    <a:lnTo>
                      <a:pt x="146376" y="155887"/>
                    </a:lnTo>
                    <a:lnTo>
                      <a:pt x="129280" y="155887"/>
                    </a:lnTo>
                    <a:lnTo>
                      <a:pt x="116439" y="114855"/>
                    </a:lnTo>
                    <a:cubicBezTo>
                      <a:pt x="114677" y="109282"/>
                      <a:pt x="110296" y="104900"/>
                      <a:pt x="104725" y="103091"/>
                    </a:cubicBezTo>
                    <a:cubicBezTo>
                      <a:pt x="88201" y="97804"/>
                      <a:pt x="78011" y="81276"/>
                      <a:pt x="80725" y="64130"/>
                    </a:cubicBezTo>
                    <a:cubicBezTo>
                      <a:pt x="83392" y="46983"/>
                      <a:pt x="98153" y="34361"/>
                      <a:pt x="115487" y="34361"/>
                    </a:cubicBezTo>
                    <a:cubicBezTo>
                      <a:pt x="116296" y="34361"/>
                      <a:pt x="117153" y="34409"/>
                      <a:pt x="117915" y="34457"/>
                    </a:cubicBezTo>
                    <a:cubicBezTo>
                      <a:pt x="118344" y="34504"/>
                      <a:pt x="118725" y="34504"/>
                      <a:pt x="119106" y="34504"/>
                    </a:cubicBezTo>
                    <a:cubicBezTo>
                      <a:pt x="122915" y="34504"/>
                      <a:pt x="126582" y="33218"/>
                      <a:pt x="129534" y="30837"/>
                    </a:cubicBezTo>
                    <a:cubicBezTo>
                      <a:pt x="133201" y="27884"/>
                      <a:pt x="137439" y="25693"/>
                      <a:pt x="142010" y="24407"/>
                    </a:cubicBezTo>
                    <a:cubicBezTo>
                      <a:pt x="145106" y="23502"/>
                      <a:pt x="148296" y="23073"/>
                      <a:pt x="151486" y="23026"/>
                    </a:cubicBezTo>
                    <a:close/>
                    <a:moveTo>
                      <a:pt x="329295" y="319"/>
                    </a:moveTo>
                    <a:cubicBezTo>
                      <a:pt x="337962" y="1462"/>
                      <a:pt x="346223" y="5665"/>
                      <a:pt x="352342" y="12690"/>
                    </a:cubicBezTo>
                    <a:cubicBezTo>
                      <a:pt x="355200" y="16024"/>
                      <a:pt x="359247" y="18120"/>
                      <a:pt x="363581" y="18644"/>
                    </a:cubicBezTo>
                    <a:cubicBezTo>
                      <a:pt x="368533" y="19168"/>
                      <a:pt x="373247" y="20692"/>
                      <a:pt x="377580" y="23121"/>
                    </a:cubicBezTo>
                    <a:cubicBezTo>
                      <a:pt x="391390" y="30885"/>
                      <a:pt x="398723" y="46650"/>
                      <a:pt x="395723" y="62225"/>
                    </a:cubicBezTo>
                    <a:cubicBezTo>
                      <a:pt x="392723" y="77799"/>
                      <a:pt x="380104" y="89707"/>
                      <a:pt x="364342" y="91802"/>
                    </a:cubicBezTo>
                    <a:cubicBezTo>
                      <a:pt x="358295" y="92612"/>
                      <a:pt x="352962" y="96327"/>
                      <a:pt x="350104" y="101757"/>
                    </a:cubicBezTo>
                    <a:lnTo>
                      <a:pt x="321712" y="155887"/>
                    </a:lnTo>
                    <a:lnTo>
                      <a:pt x="303286" y="155887"/>
                    </a:lnTo>
                    <a:lnTo>
                      <a:pt x="335676" y="94184"/>
                    </a:lnTo>
                    <a:cubicBezTo>
                      <a:pt x="340962" y="84039"/>
                      <a:pt x="350866" y="77133"/>
                      <a:pt x="362200" y="75656"/>
                    </a:cubicBezTo>
                    <a:cubicBezTo>
                      <a:pt x="370961" y="74513"/>
                      <a:pt x="378057" y="67845"/>
                      <a:pt x="379723" y="59129"/>
                    </a:cubicBezTo>
                    <a:cubicBezTo>
                      <a:pt x="381390" y="50460"/>
                      <a:pt x="377295" y="41649"/>
                      <a:pt x="369580" y="37314"/>
                    </a:cubicBezTo>
                    <a:cubicBezTo>
                      <a:pt x="367200" y="35981"/>
                      <a:pt x="364533" y="35124"/>
                      <a:pt x="361771" y="34790"/>
                    </a:cubicBezTo>
                    <a:cubicBezTo>
                      <a:pt x="353342" y="33885"/>
                      <a:pt x="345533" y="29789"/>
                      <a:pt x="339962" y="23359"/>
                    </a:cubicBezTo>
                    <a:cubicBezTo>
                      <a:pt x="338152" y="21263"/>
                      <a:pt x="335962" y="19596"/>
                      <a:pt x="333485" y="18358"/>
                    </a:cubicBezTo>
                    <a:cubicBezTo>
                      <a:pt x="330676" y="17024"/>
                      <a:pt x="327628" y="16310"/>
                      <a:pt x="324533" y="16358"/>
                    </a:cubicBezTo>
                    <a:cubicBezTo>
                      <a:pt x="309105" y="16262"/>
                      <a:pt x="299105" y="32552"/>
                      <a:pt x="306152" y="46269"/>
                    </a:cubicBezTo>
                    <a:cubicBezTo>
                      <a:pt x="311343" y="56461"/>
                      <a:pt x="311295" y="68512"/>
                      <a:pt x="306009" y="78657"/>
                    </a:cubicBezTo>
                    <a:lnTo>
                      <a:pt x="265587" y="155887"/>
                    </a:lnTo>
                    <a:lnTo>
                      <a:pt x="247164" y="155887"/>
                    </a:lnTo>
                    <a:lnTo>
                      <a:pt x="291629" y="71084"/>
                    </a:lnTo>
                    <a:cubicBezTo>
                      <a:pt x="294438" y="65654"/>
                      <a:pt x="294486" y="59176"/>
                      <a:pt x="291676" y="53699"/>
                    </a:cubicBezTo>
                    <a:cubicBezTo>
                      <a:pt x="283152" y="37124"/>
                      <a:pt x="288390" y="16786"/>
                      <a:pt x="303819" y="6308"/>
                    </a:cubicBezTo>
                    <a:cubicBezTo>
                      <a:pt x="311557" y="1093"/>
                      <a:pt x="320628" y="-824"/>
                      <a:pt x="329295" y="319"/>
                    </a:cubicBezTo>
                    <a:close/>
                  </a:path>
                </a:pathLst>
              </a:custGeom>
              <a:solidFill>
                <a:schemeClr val="bg1"/>
              </a:solidFill>
              <a:ln>
                <a:noFill/>
              </a:ln>
            </p:spPr>
            <p:txBody>
              <a:bodyPr/>
              <a:lstStyle/>
              <a:p/>
            </p:txBody>
          </p:sp>
        </p:grpSp>
        <p:sp>
          <p:nvSpPr>
            <p:cNvPr id="11" name="文本框 10">
              <a:extLst>
                <a:ext uri="{FF2B5EF4-FFF2-40B4-BE49-F238E27FC236}">
                  <a16:creationId xmlns:a16="http://schemas.microsoft.com/office/drawing/2014/main" id="{C5C9BD8B-721C-47A5-9543-0F6F2087A6E9}"/>
                </a:ext>
              </a:extLst>
            </p:cNvPr>
            <p:cNvSpPr txBox="1"/>
            <p:nvPr/>
          </p:nvSpPr>
          <p:spPr>
            <a:xfrm>
              <a:off x="1991" y="5351"/>
              <a:ext cx="2931" cy="576"/>
            </a:xfrm>
            <a:prstGeom prst="rect">
              <a:avLst/>
            </a:prstGeom>
            <a:noFill/>
          </p:spPr>
          <p:txBody>
            <a:bodyPr rtlCol="0" wrap="square">
              <a:spAutoFit/>
            </a:bodyPr>
            <a:lstStyle/>
            <a:p>
              <a:pPr algn="ctr"/>
              <a:r>
                <a:rPr altLang="en-US" b="1" lang="zh-CN">
                  <a:solidFill>
                    <a:schemeClr val="tx1">
                      <a:lumMod val="75000"/>
                      <a:lumOff val="25000"/>
                    </a:schemeClr>
                  </a:solidFill>
                  <a:latin charset="-122" panose="020b0800000000000000" pitchFamily="34" typeface="思源黑体 CN Bold"/>
                  <a:ea charset="-122" panose="020b0800000000000000" pitchFamily="34" typeface="思源黑体 CN Bold"/>
                </a:rPr>
                <a:t>输入你的标题</a:t>
              </a:r>
            </a:p>
          </p:txBody>
        </p:sp>
        <p:sp>
          <p:nvSpPr>
            <p:cNvPr id="12" name="文本框 11">
              <a:extLst>
                <a:ext uri="{FF2B5EF4-FFF2-40B4-BE49-F238E27FC236}">
                  <a16:creationId xmlns:a16="http://schemas.microsoft.com/office/drawing/2014/main" id="{FF249FFE-65E6-4356-9AC2-630FA704317D}"/>
                </a:ext>
              </a:extLst>
            </p:cNvPr>
            <p:cNvSpPr txBox="1"/>
            <p:nvPr/>
          </p:nvSpPr>
          <p:spPr>
            <a:xfrm>
              <a:off x="1423" y="5835"/>
              <a:ext cx="4066" cy="2160"/>
            </a:xfrm>
            <a:prstGeom prst="rect">
              <a:avLst/>
            </a:prstGeom>
            <a:noFill/>
          </p:spPr>
          <p:txBody>
            <a:bodyPr rtlCol="0" wrap="square">
              <a:spAutoFit/>
            </a:bodyPr>
            <a:lstStyle/>
            <a:p>
              <a:pPr algn="ctr">
                <a:lnSpc>
                  <a:spcPct val="120000"/>
                </a:lnSpc>
              </a:pPr>
              <a:r>
                <a:rPr altLang="en-US" lang="zh-CN" sz="1400">
                  <a:solidFill>
                    <a:schemeClr val="tx1">
                      <a:lumMod val="50000"/>
                      <a:lumOff val="50000"/>
                    </a:schemeClr>
                  </a:solidFill>
                  <a:latin charset="-122" panose="020b0400000000000000" pitchFamily="34" typeface="思源黑体 CN Normal"/>
                  <a:ea charset="-122" panose="020b0400000000000000" pitchFamily="34" typeface="思源黑体 CN Normal"/>
                  <a:cs typeface="+mn-ea"/>
                </a:rPr>
                <a:t>点击输入替换文本点击输入替换文本点击输入替换文本点击输入替换文本点击输入替换文本点击输入替换文本点击输入替换文本</a:t>
              </a:r>
            </a:p>
          </p:txBody>
        </p:sp>
      </p:grpSp>
      <p:grpSp>
        <p:nvGrpSpPr>
          <p:cNvPr id="15" name="组合 8">
            <a:extLst>
              <a:ext uri="{FF2B5EF4-FFF2-40B4-BE49-F238E27FC236}">
                <a16:creationId xmlns:a16="http://schemas.microsoft.com/office/drawing/2014/main" id="{97CE3766-97D4-482F-9CA3-080B612DA0B0}"/>
              </a:ext>
            </a:extLst>
          </p:cNvPr>
          <p:cNvGrpSpPr/>
          <p:nvPr/>
        </p:nvGrpSpPr>
        <p:grpSpPr>
          <a:xfrm>
            <a:off x="8651240" y="2329815"/>
            <a:ext cx="2581910" cy="2737485"/>
            <a:chOff x="1423" y="3669"/>
            <a:chExt cx="4066" cy="4311"/>
          </a:xfrm>
        </p:grpSpPr>
        <p:grpSp>
          <p:nvGrpSpPr>
            <p:cNvPr id="16" name="组合 15">
              <a:extLst>
                <a:ext uri="{FF2B5EF4-FFF2-40B4-BE49-F238E27FC236}">
                  <a16:creationId xmlns:a16="http://schemas.microsoft.com/office/drawing/2014/main" id="{58193850-EE24-4AFD-8DE9-DD4D050F1ED4}"/>
                </a:ext>
              </a:extLst>
            </p:cNvPr>
            <p:cNvGrpSpPr/>
            <p:nvPr/>
          </p:nvGrpSpPr>
          <p:grpSpPr>
            <a:xfrm>
              <a:off x="2831" y="3669"/>
              <a:ext cx="1250" cy="1250"/>
              <a:chOff x="1951" y="3688"/>
              <a:chExt cx="1324" cy="1324"/>
            </a:xfrm>
          </p:grpSpPr>
          <p:sp>
            <p:nvSpPr>
              <p:cNvPr id="19" name="椭圆 18">
                <a:extLst>
                  <a:ext uri="{FF2B5EF4-FFF2-40B4-BE49-F238E27FC236}">
                    <a16:creationId xmlns:a16="http://schemas.microsoft.com/office/drawing/2014/main" id="{A87FE585-DEA2-4465-BF84-7C03EB68CE59}"/>
                  </a:ext>
                </a:extLst>
              </p:cNvPr>
              <p:cNvSpPr/>
              <p:nvPr/>
            </p:nvSpPr>
            <p:spPr>
              <a:xfrm>
                <a:off x="1951" y="3688"/>
                <a:ext cx="1325" cy="1325"/>
              </a:xfrm>
              <a:prstGeom prst="ellipse">
                <a:avLst/>
              </a:prstGeom>
              <a:solidFill>
                <a:srgbClr val="9BC9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iconfont-10795-5191346">
                <a:extLst>
                  <a:ext uri="{FF2B5EF4-FFF2-40B4-BE49-F238E27FC236}">
                    <a16:creationId xmlns:a16="http://schemas.microsoft.com/office/drawing/2014/main" id="{E0DE9638-A0E2-4A59-ACD4-3C0A8EDFA991}"/>
                  </a:ext>
                </a:extLst>
              </p:cNvPr>
              <p:cNvSpPr>
                <a:spLocks noChangeAspect="1"/>
              </p:cNvSpPr>
              <p:nvPr/>
            </p:nvSpPr>
            <p:spPr bwMode="auto">
              <a:xfrm>
                <a:off x="2220" y="4040"/>
                <a:ext cx="785" cy="620"/>
              </a:xfrm>
              <a:custGeom>
                <a:gdLst>
                  <a:gd fmla="*/ 6399 w 6826" name="T0"/>
                  <a:gd fmla="*/ 1422 h 5404" name="T1"/>
                  <a:gd fmla="*/ 4551 w 6826" name="T2"/>
                  <a:gd fmla="*/ 142 h 5404" name="T3"/>
                  <a:gd fmla="*/ 2275 w 6826" name="T4"/>
                  <a:gd fmla="*/ 142 h 5404" name="T5"/>
                  <a:gd fmla="*/ 427 w 6826" name="T6"/>
                  <a:gd fmla="*/ 1422 h 5404" name="T7"/>
                  <a:gd fmla="*/ 0 w 6826" name="T8"/>
                  <a:gd fmla="*/ 1706 h 5404" name="T9"/>
                  <a:gd fmla="*/ 427 w 6826" name="T10"/>
                  <a:gd fmla="*/ 4693 h 5404" name="T11"/>
                  <a:gd fmla="*/ 1138 w 6826" name="T12"/>
                  <a:gd fmla="*/ 5262 h 5404" name="T13"/>
                  <a:gd fmla="*/ 1991 w 6826" name="T14"/>
                  <a:gd fmla="*/ 5262 h 5404" name="T15"/>
                  <a:gd fmla="*/ 5546 w 6826" name="T16"/>
                  <a:gd fmla="*/ 5404 h 5404" name="T17"/>
                  <a:gd fmla="*/ 6399 w 6826" name="T18"/>
                  <a:gd fmla="*/ 4835 h 5404" name="T19"/>
                  <a:gd fmla="*/ 6826 w 6826" name="T20"/>
                  <a:gd fmla="*/ 4551 h 5404" name="T21"/>
                  <a:gd fmla="*/ 427 w 6826" name="T22"/>
                  <a:gd fmla="*/ 2702 h 5404" name="T23"/>
                  <a:gd fmla="*/ 284 w 6826" name="T24"/>
                  <a:gd fmla="*/ 4408 h 5404" name="T25"/>
                  <a:gd fmla="*/ 427 w 6826" name="T26"/>
                  <a:gd fmla="*/ 2702 h 5404" name="T27"/>
                  <a:gd fmla="*/ 4266 w 6826" name="T28"/>
                  <a:gd fmla="*/ 427 h 5404" name="T29"/>
                  <a:gd fmla="*/ 2560 w 6826" name="T30"/>
                  <a:gd fmla="*/ 711 h 5404" name="T31"/>
                  <a:gd fmla="*/ 2560 w 6826" name="T32"/>
                  <a:gd fmla="*/ 995 h 5404" name="T33"/>
                  <a:gd fmla="*/ 1138 w 6826" name="T34"/>
                  <a:gd fmla="*/ 2844 h 5404" name="T35"/>
                  <a:gd fmla="*/ 711 w 6826" name="T36"/>
                  <a:gd fmla="*/ 2844 h 5404" name="T37"/>
                  <a:gd fmla="*/ 5688 w 6826" name="T38"/>
                  <a:gd fmla="*/ 4835 h 5404" name="T39"/>
                  <a:gd fmla="*/ 5404 w 6826" name="T40"/>
                  <a:gd fmla="*/ 4977 h 5404" name="T41"/>
                  <a:gd fmla="*/ 4693 w 6826" name="T42"/>
                  <a:gd fmla="*/ 4693 h 5404" name="T43"/>
                  <a:gd fmla="*/ 3982 w 6826" name="T44"/>
                  <a:gd fmla="*/ 4977 h 5404" name="T45"/>
                  <a:gd fmla="*/ 3697 w 6826" name="T46"/>
                  <a:gd fmla="*/ 4835 h 5404" name="T47"/>
                  <a:gd fmla="*/ 3128 w 6826" name="T48"/>
                  <a:gd fmla="*/ 4835 h 5404" name="T49"/>
                  <a:gd fmla="*/ 2844 w 6826" name="T50"/>
                  <a:gd fmla="*/ 4977 h 5404" name="T51"/>
                  <a:gd fmla="*/ 2133 w 6826" name="T52"/>
                  <a:gd fmla="*/ 4693 h 5404" name="T53"/>
                  <a:gd fmla="*/ 1422 w 6826" name="T54"/>
                  <a:gd fmla="*/ 4977 h 5404" name="T55"/>
                  <a:gd fmla="*/ 1138 w 6826" name="T56"/>
                  <a:gd fmla="*/ 4835 h 5404" name="T57"/>
                  <a:gd fmla="*/ 711 w 6826" name="T58"/>
                  <a:gd fmla="*/ 4835 h 5404" name="T59"/>
                  <a:gd fmla="*/ 6115 w 6826" name="T60"/>
                  <a:gd fmla="*/ 3697 h 5404" name="T61"/>
                  <a:gd fmla="*/ 6115 w 6826" name="T62"/>
                  <a:gd fmla="*/ 4835 h 5404" name="T63"/>
                  <a:gd fmla="*/ 1422 w 6826" name="T64"/>
                  <a:gd fmla="*/ 2844 h 5404" name="T65"/>
                  <a:gd fmla="*/ 1422 w 6826" name="T66"/>
                  <a:gd fmla="*/ 3413 h 5404" name="T67"/>
                  <a:gd fmla="*/ 4551 w 6826" name="T68"/>
                  <a:gd fmla="*/ 2844 h 5404" name="T69"/>
                  <a:gd fmla="*/ 4835 w 6826" name="T70"/>
                  <a:gd fmla="*/ 3413 h 5404" name="T71"/>
                  <a:gd fmla="*/ 5404 w 6826" name="T72"/>
                  <a:gd fmla="*/ 3413 h 5404" name="T73"/>
                  <a:gd fmla="*/ 5688 w 6826" name="T74"/>
                  <a:gd fmla="*/ 3413 h 5404" name="T75"/>
                  <a:gd fmla="*/ 6115 w 6826" name="T76"/>
                  <a:gd fmla="*/ 3413 h 5404" name="T77"/>
                  <a:gd fmla="*/ 711 w 6826" name="T78"/>
                  <a:gd fmla="*/ 2560 h 5404" name="T79"/>
                  <a:gd fmla="*/ 853 w 6826" name="T80"/>
                  <a:gd fmla="*/ 1280 h 5404" name="T81"/>
                  <a:gd fmla="*/ 1280 w 6826" name="T82"/>
                  <a:gd fmla="*/ 1706 h 5404" name="T83"/>
                  <a:gd fmla="*/ 1991 w 6826" name="T84"/>
                  <a:gd fmla="*/ 1280 h 5404" name="T85"/>
                  <a:gd fmla="*/ 2275 w 6826" name="T86"/>
                  <a:gd fmla="*/ 1849 h 5404" name="T87"/>
                  <a:gd fmla="*/ 2844 w 6826" name="T88"/>
                  <a:gd fmla="*/ 1280 h 5404" name="T89"/>
                  <a:gd fmla="*/ 3128 w 6826" name="T90"/>
                  <a:gd fmla="*/ 2133 h 5404" name="T91"/>
                  <a:gd fmla="*/ 3697 w 6826" name="T92"/>
                  <a:gd fmla="*/ 2133 h 5404" name="T93"/>
                  <a:gd fmla="*/ 3982 w 6826" name="T94"/>
                  <a:gd fmla="*/ 1280 h 5404" name="T95"/>
                  <a:gd fmla="*/ 4551 w 6826" name="T96"/>
                  <a:gd fmla="*/ 1849 h 5404" name="T97"/>
                  <a:gd fmla="*/ 4835 w 6826" name="T98"/>
                  <a:gd fmla="*/ 1280 h 5404" name="T99"/>
                  <a:gd fmla="*/ 5546 w 6826" name="T100"/>
                  <a:gd fmla="*/ 1706 h 5404" name="T101"/>
                  <a:gd fmla="*/ 5973 w 6826" name="T102"/>
                  <a:gd fmla="*/ 1280 h 5404" name="T103"/>
                  <a:gd fmla="*/ 6541 w 6826" name="T104"/>
                  <a:gd fmla="*/ 4408 h 5404" name="T105"/>
                  <a:gd fmla="*/ 6399 w 6826" name="T106"/>
                  <a:gd fmla="*/ 2702 h 5404" name="T107"/>
                  <a:gd fmla="*/ 6541 w 6826" name="T108"/>
                  <a:gd fmla="*/ 4408 h 5404"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5404" w="6825">
                    <a:moveTo>
                      <a:pt x="6684" y="1564"/>
                    </a:moveTo>
                    <a:lnTo>
                      <a:pt x="6399" y="1564"/>
                    </a:lnTo>
                    <a:lnTo>
                      <a:pt x="6399" y="1422"/>
                    </a:lnTo>
                    <a:cubicBezTo>
                      <a:pt x="6399" y="1187"/>
                      <a:pt x="6208" y="995"/>
                      <a:pt x="5973" y="995"/>
                    </a:cubicBezTo>
                    <a:lnTo>
                      <a:pt x="4551" y="995"/>
                    </a:lnTo>
                    <a:lnTo>
                      <a:pt x="4551" y="142"/>
                    </a:lnTo>
                    <a:cubicBezTo>
                      <a:pt x="4551" y="64"/>
                      <a:pt x="4487" y="0"/>
                      <a:pt x="4408" y="0"/>
                    </a:cubicBezTo>
                    <a:lnTo>
                      <a:pt x="2417" y="0"/>
                    </a:lnTo>
                    <a:cubicBezTo>
                      <a:pt x="2339" y="0"/>
                      <a:pt x="2275" y="64"/>
                      <a:pt x="2275" y="142"/>
                    </a:cubicBezTo>
                    <a:lnTo>
                      <a:pt x="2275" y="995"/>
                    </a:lnTo>
                    <a:lnTo>
                      <a:pt x="853" y="995"/>
                    </a:lnTo>
                    <a:cubicBezTo>
                      <a:pt x="618" y="995"/>
                      <a:pt x="427" y="1187"/>
                      <a:pt x="427" y="1422"/>
                    </a:cubicBezTo>
                    <a:lnTo>
                      <a:pt x="427" y="1564"/>
                    </a:lnTo>
                    <a:lnTo>
                      <a:pt x="142" y="1564"/>
                    </a:lnTo>
                    <a:cubicBezTo>
                      <a:pt x="64" y="1564"/>
                      <a:pt x="0" y="1628"/>
                      <a:pt x="0" y="1706"/>
                    </a:cubicBezTo>
                    <a:lnTo>
                      <a:pt x="0" y="4551"/>
                    </a:lnTo>
                    <a:cubicBezTo>
                      <a:pt x="0" y="4629"/>
                      <a:pt x="64" y="4693"/>
                      <a:pt x="142" y="4693"/>
                    </a:cubicBezTo>
                    <a:lnTo>
                      <a:pt x="427" y="4693"/>
                    </a:lnTo>
                    <a:lnTo>
                      <a:pt x="427" y="4835"/>
                    </a:lnTo>
                    <a:cubicBezTo>
                      <a:pt x="427" y="5070"/>
                      <a:pt x="618" y="5262"/>
                      <a:pt x="853" y="5262"/>
                    </a:cubicBezTo>
                    <a:lnTo>
                      <a:pt x="1138" y="5262"/>
                    </a:lnTo>
                    <a:cubicBezTo>
                      <a:pt x="1138" y="5340"/>
                      <a:pt x="1201" y="5404"/>
                      <a:pt x="1280" y="5404"/>
                    </a:cubicBezTo>
                    <a:lnTo>
                      <a:pt x="1849" y="5404"/>
                    </a:lnTo>
                    <a:cubicBezTo>
                      <a:pt x="1927" y="5404"/>
                      <a:pt x="1991" y="5340"/>
                      <a:pt x="1991" y="5262"/>
                    </a:cubicBezTo>
                    <a:lnTo>
                      <a:pt x="4835" y="5262"/>
                    </a:lnTo>
                    <a:cubicBezTo>
                      <a:pt x="4835" y="5340"/>
                      <a:pt x="4898" y="5404"/>
                      <a:pt x="4977" y="5404"/>
                    </a:cubicBezTo>
                    <a:lnTo>
                      <a:pt x="5546" y="5404"/>
                    </a:lnTo>
                    <a:cubicBezTo>
                      <a:pt x="5624" y="5404"/>
                      <a:pt x="5688" y="5340"/>
                      <a:pt x="5688" y="5262"/>
                    </a:cubicBezTo>
                    <a:lnTo>
                      <a:pt x="5973" y="5262"/>
                    </a:lnTo>
                    <a:cubicBezTo>
                      <a:pt x="6208" y="5262"/>
                      <a:pt x="6399" y="5070"/>
                      <a:pt x="6399" y="4835"/>
                    </a:cubicBezTo>
                    <a:lnTo>
                      <a:pt x="6399" y="4693"/>
                    </a:lnTo>
                    <a:lnTo>
                      <a:pt x="6684" y="4693"/>
                    </a:lnTo>
                    <a:cubicBezTo>
                      <a:pt x="6762" y="4693"/>
                      <a:pt x="6826" y="4629"/>
                      <a:pt x="6826" y="4551"/>
                    </a:cubicBezTo>
                    <a:lnTo>
                      <a:pt x="6826" y="1706"/>
                    </a:lnTo>
                    <a:cubicBezTo>
                      <a:pt x="6826" y="1628"/>
                      <a:pt x="6762" y="1564"/>
                      <a:pt x="6684" y="1564"/>
                    </a:cubicBezTo>
                    <a:close/>
                    <a:moveTo>
                      <a:pt x="427" y="2702"/>
                    </a:moveTo>
                    <a:lnTo>
                      <a:pt x="427" y="3555"/>
                    </a:lnTo>
                    <a:lnTo>
                      <a:pt x="427" y="4408"/>
                    </a:lnTo>
                    <a:lnTo>
                      <a:pt x="284" y="4408"/>
                    </a:lnTo>
                    <a:lnTo>
                      <a:pt x="284" y="1849"/>
                    </a:lnTo>
                    <a:lnTo>
                      <a:pt x="427" y="1849"/>
                    </a:lnTo>
                    <a:lnTo>
                      <a:pt x="427" y="2702"/>
                    </a:lnTo>
                    <a:close/>
                    <a:moveTo>
                      <a:pt x="2560" y="284"/>
                    </a:moveTo>
                    <a:lnTo>
                      <a:pt x="4266" y="284"/>
                    </a:lnTo>
                    <a:lnTo>
                      <a:pt x="4266" y="427"/>
                    </a:lnTo>
                    <a:lnTo>
                      <a:pt x="2560" y="427"/>
                    </a:lnTo>
                    <a:lnTo>
                      <a:pt x="2560" y="284"/>
                    </a:lnTo>
                    <a:close/>
                    <a:moveTo>
                      <a:pt x="2560" y="711"/>
                    </a:moveTo>
                    <a:lnTo>
                      <a:pt x="4266" y="711"/>
                    </a:lnTo>
                    <a:lnTo>
                      <a:pt x="4266" y="995"/>
                    </a:lnTo>
                    <a:lnTo>
                      <a:pt x="2560" y="995"/>
                    </a:lnTo>
                    <a:lnTo>
                      <a:pt x="2560" y="711"/>
                    </a:lnTo>
                    <a:close/>
                    <a:moveTo>
                      <a:pt x="711" y="2844"/>
                    </a:moveTo>
                    <a:lnTo>
                      <a:pt x="1138" y="2844"/>
                    </a:lnTo>
                    <a:lnTo>
                      <a:pt x="1138" y="3413"/>
                    </a:lnTo>
                    <a:lnTo>
                      <a:pt x="711" y="3413"/>
                    </a:lnTo>
                    <a:lnTo>
                      <a:pt x="711" y="2844"/>
                    </a:lnTo>
                    <a:close/>
                    <a:moveTo>
                      <a:pt x="5973" y="4977"/>
                    </a:moveTo>
                    <a:lnTo>
                      <a:pt x="5688" y="4977"/>
                    </a:lnTo>
                    <a:lnTo>
                      <a:pt x="5688" y="4835"/>
                    </a:lnTo>
                    <a:cubicBezTo>
                      <a:pt x="5688" y="4756"/>
                      <a:pt x="5624" y="4693"/>
                      <a:pt x="5546" y="4693"/>
                    </a:cubicBezTo>
                    <a:cubicBezTo>
                      <a:pt x="5467" y="4693"/>
                      <a:pt x="5404" y="4756"/>
                      <a:pt x="5404" y="4835"/>
                    </a:cubicBezTo>
                    <a:lnTo>
                      <a:pt x="5404" y="4977"/>
                    </a:lnTo>
                    <a:lnTo>
                      <a:pt x="4835" y="4977"/>
                    </a:lnTo>
                    <a:lnTo>
                      <a:pt x="4835" y="4835"/>
                    </a:lnTo>
                    <a:cubicBezTo>
                      <a:pt x="4835" y="4756"/>
                      <a:pt x="4771" y="4693"/>
                      <a:pt x="4693" y="4693"/>
                    </a:cubicBezTo>
                    <a:cubicBezTo>
                      <a:pt x="4614" y="4693"/>
                      <a:pt x="4551" y="4756"/>
                      <a:pt x="4551" y="4835"/>
                    </a:cubicBezTo>
                    <a:lnTo>
                      <a:pt x="4551" y="4977"/>
                    </a:lnTo>
                    <a:lnTo>
                      <a:pt x="3982" y="4977"/>
                    </a:lnTo>
                    <a:lnTo>
                      <a:pt x="3982" y="4835"/>
                    </a:lnTo>
                    <a:cubicBezTo>
                      <a:pt x="3982" y="4756"/>
                      <a:pt x="3918" y="4693"/>
                      <a:pt x="3839" y="4693"/>
                    </a:cubicBezTo>
                    <a:cubicBezTo>
                      <a:pt x="3761" y="4693"/>
                      <a:pt x="3697" y="4756"/>
                      <a:pt x="3697" y="4835"/>
                    </a:cubicBezTo>
                    <a:lnTo>
                      <a:pt x="3697" y="4977"/>
                    </a:lnTo>
                    <a:lnTo>
                      <a:pt x="3128" y="4977"/>
                    </a:lnTo>
                    <a:lnTo>
                      <a:pt x="3128" y="4835"/>
                    </a:lnTo>
                    <a:cubicBezTo>
                      <a:pt x="3128" y="4756"/>
                      <a:pt x="3065" y="4693"/>
                      <a:pt x="2986" y="4693"/>
                    </a:cubicBezTo>
                    <a:cubicBezTo>
                      <a:pt x="2908" y="4693"/>
                      <a:pt x="2844" y="4756"/>
                      <a:pt x="2844" y="4835"/>
                    </a:cubicBezTo>
                    <a:lnTo>
                      <a:pt x="2844" y="4977"/>
                    </a:lnTo>
                    <a:lnTo>
                      <a:pt x="2275" y="4977"/>
                    </a:lnTo>
                    <a:lnTo>
                      <a:pt x="2275" y="4835"/>
                    </a:lnTo>
                    <a:cubicBezTo>
                      <a:pt x="2275" y="4756"/>
                      <a:pt x="2212" y="4693"/>
                      <a:pt x="2133" y="4693"/>
                    </a:cubicBezTo>
                    <a:cubicBezTo>
                      <a:pt x="2054" y="4693"/>
                      <a:pt x="1991" y="4756"/>
                      <a:pt x="1991" y="4835"/>
                    </a:cubicBezTo>
                    <a:lnTo>
                      <a:pt x="1991" y="4977"/>
                    </a:lnTo>
                    <a:lnTo>
                      <a:pt x="1422" y="4977"/>
                    </a:lnTo>
                    <a:lnTo>
                      <a:pt x="1422" y="4835"/>
                    </a:lnTo>
                    <a:cubicBezTo>
                      <a:pt x="1422" y="4756"/>
                      <a:pt x="1358" y="4693"/>
                      <a:pt x="1280" y="4693"/>
                    </a:cubicBezTo>
                    <a:cubicBezTo>
                      <a:pt x="1201" y="4693"/>
                      <a:pt x="1138" y="4756"/>
                      <a:pt x="1138" y="4835"/>
                    </a:cubicBezTo>
                    <a:lnTo>
                      <a:pt x="1138" y="4977"/>
                    </a:lnTo>
                    <a:lnTo>
                      <a:pt x="853" y="4977"/>
                    </a:lnTo>
                    <a:cubicBezTo>
                      <a:pt x="775" y="4977"/>
                      <a:pt x="711" y="4913"/>
                      <a:pt x="711" y="4835"/>
                    </a:cubicBezTo>
                    <a:lnTo>
                      <a:pt x="711" y="4551"/>
                    </a:lnTo>
                    <a:lnTo>
                      <a:pt x="711" y="3697"/>
                    </a:lnTo>
                    <a:lnTo>
                      <a:pt x="6115" y="3697"/>
                    </a:lnTo>
                    <a:lnTo>
                      <a:pt x="6115" y="4551"/>
                    </a:lnTo>
                    <a:lnTo>
                      <a:pt x="6115" y="4835"/>
                    </a:lnTo>
                    <a:lnTo>
                      <a:pt x="6115" y="4835"/>
                    </a:lnTo>
                    <a:cubicBezTo>
                      <a:pt x="6115" y="4913"/>
                      <a:pt x="6051" y="4977"/>
                      <a:pt x="5973" y="4977"/>
                    </a:cubicBezTo>
                    <a:close/>
                    <a:moveTo>
                      <a:pt x="1422" y="3413"/>
                    </a:moveTo>
                    <a:lnTo>
                      <a:pt x="1422" y="2844"/>
                    </a:lnTo>
                    <a:lnTo>
                      <a:pt x="1991" y="2844"/>
                    </a:lnTo>
                    <a:lnTo>
                      <a:pt x="1991" y="3413"/>
                    </a:lnTo>
                    <a:lnTo>
                      <a:pt x="1422" y="3413"/>
                    </a:lnTo>
                    <a:close/>
                    <a:moveTo>
                      <a:pt x="2275" y="3413"/>
                    </a:moveTo>
                    <a:lnTo>
                      <a:pt x="2275" y="2844"/>
                    </a:lnTo>
                    <a:lnTo>
                      <a:pt x="4551" y="2844"/>
                    </a:lnTo>
                    <a:lnTo>
                      <a:pt x="4551" y="3413"/>
                    </a:lnTo>
                    <a:lnTo>
                      <a:pt x="2275" y="3413"/>
                    </a:lnTo>
                    <a:close/>
                    <a:moveTo>
                      <a:pt x="4835" y="3413"/>
                    </a:moveTo>
                    <a:lnTo>
                      <a:pt x="4835" y="2844"/>
                    </a:lnTo>
                    <a:lnTo>
                      <a:pt x="5404" y="2844"/>
                    </a:lnTo>
                    <a:lnTo>
                      <a:pt x="5404" y="3413"/>
                    </a:lnTo>
                    <a:lnTo>
                      <a:pt x="4835" y="3413"/>
                    </a:lnTo>
                    <a:close/>
                    <a:moveTo>
                      <a:pt x="6115" y="3413"/>
                    </a:moveTo>
                    <a:lnTo>
                      <a:pt x="5688" y="3413"/>
                    </a:lnTo>
                    <a:lnTo>
                      <a:pt x="5688" y="2844"/>
                    </a:lnTo>
                    <a:lnTo>
                      <a:pt x="6115" y="2844"/>
                    </a:lnTo>
                    <a:lnTo>
                      <a:pt x="6115" y="3413"/>
                    </a:lnTo>
                    <a:close/>
                    <a:moveTo>
                      <a:pt x="6115" y="1706"/>
                    </a:moveTo>
                    <a:lnTo>
                      <a:pt x="6115" y="2560"/>
                    </a:lnTo>
                    <a:lnTo>
                      <a:pt x="711" y="2560"/>
                    </a:lnTo>
                    <a:lnTo>
                      <a:pt x="711" y="1706"/>
                    </a:lnTo>
                    <a:lnTo>
                      <a:pt x="711" y="1422"/>
                    </a:lnTo>
                    <a:cubicBezTo>
                      <a:pt x="711" y="1344"/>
                      <a:pt x="775" y="1280"/>
                      <a:pt x="853" y="1280"/>
                    </a:cubicBezTo>
                    <a:lnTo>
                      <a:pt x="1138" y="1280"/>
                    </a:lnTo>
                    <a:lnTo>
                      <a:pt x="1138" y="1564"/>
                    </a:lnTo>
                    <a:cubicBezTo>
                      <a:pt x="1138" y="1643"/>
                      <a:pt x="1201" y="1706"/>
                      <a:pt x="1280" y="1706"/>
                    </a:cubicBezTo>
                    <a:cubicBezTo>
                      <a:pt x="1358" y="1706"/>
                      <a:pt x="1422" y="1643"/>
                      <a:pt x="1422" y="1564"/>
                    </a:cubicBezTo>
                    <a:lnTo>
                      <a:pt x="1422" y="1280"/>
                    </a:lnTo>
                    <a:lnTo>
                      <a:pt x="1991" y="1280"/>
                    </a:lnTo>
                    <a:lnTo>
                      <a:pt x="1991" y="1849"/>
                    </a:lnTo>
                    <a:cubicBezTo>
                      <a:pt x="1991" y="1927"/>
                      <a:pt x="2055" y="1991"/>
                      <a:pt x="2133" y="1991"/>
                    </a:cubicBezTo>
                    <a:cubicBezTo>
                      <a:pt x="2212" y="1991"/>
                      <a:pt x="2275" y="1927"/>
                      <a:pt x="2275" y="1849"/>
                    </a:cubicBezTo>
                    <a:lnTo>
                      <a:pt x="2275" y="1280"/>
                    </a:lnTo>
                    <a:lnTo>
                      <a:pt x="2418" y="1280"/>
                    </a:lnTo>
                    <a:lnTo>
                      <a:pt x="2844" y="1280"/>
                    </a:lnTo>
                    <a:lnTo>
                      <a:pt x="2844" y="2133"/>
                    </a:lnTo>
                    <a:cubicBezTo>
                      <a:pt x="2844" y="2212"/>
                      <a:pt x="2908" y="2275"/>
                      <a:pt x="2986" y="2275"/>
                    </a:cubicBezTo>
                    <a:cubicBezTo>
                      <a:pt x="3065" y="2275"/>
                      <a:pt x="3128" y="2212"/>
                      <a:pt x="3128" y="2133"/>
                    </a:cubicBezTo>
                    <a:lnTo>
                      <a:pt x="3128" y="1280"/>
                    </a:lnTo>
                    <a:lnTo>
                      <a:pt x="3697" y="1280"/>
                    </a:lnTo>
                    <a:lnTo>
                      <a:pt x="3697" y="2133"/>
                    </a:lnTo>
                    <a:cubicBezTo>
                      <a:pt x="3697" y="2212"/>
                      <a:pt x="3761" y="2275"/>
                      <a:pt x="3840" y="2275"/>
                    </a:cubicBezTo>
                    <a:cubicBezTo>
                      <a:pt x="3918" y="2275"/>
                      <a:pt x="3982" y="2212"/>
                      <a:pt x="3982" y="2133"/>
                    </a:cubicBezTo>
                    <a:lnTo>
                      <a:pt x="3982" y="1280"/>
                    </a:lnTo>
                    <a:lnTo>
                      <a:pt x="4408" y="1280"/>
                    </a:lnTo>
                    <a:lnTo>
                      <a:pt x="4551" y="1280"/>
                    </a:lnTo>
                    <a:lnTo>
                      <a:pt x="4551" y="1849"/>
                    </a:lnTo>
                    <a:cubicBezTo>
                      <a:pt x="4551" y="1927"/>
                      <a:pt x="4614" y="1991"/>
                      <a:pt x="4693" y="1991"/>
                    </a:cubicBezTo>
                    <a:cubicBezTo>
                      <a:pt x="4771" y="1991"/>
                      <a:pt x="4835" y="1927"/>
                      <a:pt x="4835" y="1849"/>
                    </a:cubicBezTo>
                    <a:lnTo>
                      <a:pt x="4835" y="1280"/>
                    </a:lnTo>
                    <a:lnTo>
                      <a:pt x="5404" y="1280"/>
                    </a:lnTo>
                    <a:lnTo>
                      <a:pt x="5404" y="1564"/>
                    </a:lnTo>
                    <a:cubicBezTo>
                      <a:pt x="5404" y="1643"/>
                      <a:pt x="5467" y="1706"/>
                      <a:pt x="5546" y="1706"/>
                    </a:cubicBezTo>
                    <a:cubicBezTo>
                      <a:pt x="5624" y="1706"/>
                      <a:pt x="5688" y="1643"/>
                      <a:pt x="5688" y="1564"/>
                    </a:cubicBezTo>
                    <a:lnTo>
                      <a:pt x="5688" y="1280"/>
                    </a:lnTo>
                    <a:lnTo>
                      <a:pt x="5973" y="1280"/>
                    </a:lnTo>
                    <a:cubicBezTo>
                      <a:pt x="6051" y="1280"/>
                      <a:pt x="6115" y="1344"/>
                      <a:pt x="6115" y="1422"/>
                    </a:cubicBezTo>
                    <a:lnTo>
                      <a:pt x="6115" y="1706"/>
                    </a:lnTo>
                    <a:close/>
                    <a:moveTo>
                      <a:pt x="6541" y="4408"/>
                    </a:moveTo>
                    <a:lnTo>
                      <a:pt x="6399" y="4408"/>
                    </a:lnTo>
                    <a:lnTo>
                      <a:pt x="6399" y="3555"/>
                    </a:lnTo>
                    <a:lnTo>
                      <a:pt x="6399" y="2702"/>
                    </a:lnTo>
                    <a:lnTo>
                      <a:pt x="6399" y="1849"/>
                    </a:lnTo>
                    <a:lnTo>
                      <a:pt x="6541" y="1849"/>
                    </a:lnTo>
                    <a:lnTo>
                      <a:pt x="6541" y="4408"/>
                    </a:lnTo>
                    <a:close/>
                  </a:path>
                </a:pathLst>
              </a:custGeom>
              <a:solidFill>
                <a:schemeClr val="bg1"/>
              </a:solidFill>
              <a:ln>
                <a:noFill/>
              </a:ln>
            </p:spPr>
            <p:txBody>
              <a:bodyPr/>
              <a:lstStyle/>
              <a:p/>
            </p:txBody>
          </p:sp>
        </p:grpSp>
        <p:sp>
          <p:nvSpPr>
            <p:cNvPr id="17" name="文本框 16">
              <a:extLst>
                <a:ext uri="{FF2B5EF4-FFF2-40B4-BE49-F238E27FC236}">
                  <a16:creationId xmlns:a16="http://schemas.microsoft.com/office/drawing/2014/main" id="{6657C109-38FE-4C82-BACA-0B8F50A2CFDC}"/>
                </a:ext>
              </a:extLst>
            </p:cNvPr>
            <p:cNvSpPr txBox="1"/>
            <p:nvPr/>
          </p:nvSpPr>
          <p:spPr>
            <a:xfrm>
              <a:off x="1991" y="5351"/>
              <a:ext cx="2931" cy="576"/>
            </a:xfrm>
            <a:prstGeom prst="rect">
              <a:avLst/>
            </a:prstGeom>
            <a:noFill/>
          </p:spPr>
          <p:txBody>
            <a:bodyPr rtlCol="0" wrap="square">
              <a:spAutoFit/>
            </a:bodyPr>
            <a:lstStyle/>
            <a:p>
              <a:pPr algn="ctr"/>
              <a:r>
                <a:rPr altLang="en-US" b="1" lang="zh-CN">
                  <a:solidFill>
                    <a:schemeClr val="tx1">
                      <a:lumMod val="75000"/>
                      <a:lumOff val="25000"/>
                    </a:schemeClr>
                  </a:solidFill>
                  <a:latin charset="-122" panose="020b0800000000000000" pitchFamily="34" typeface="思源黑体 CN Bold"/>
                  <a:ea charset="-122" panose="020b0800000000000000" pitchFamily="34" typeface="思源黑体 CN Bold"/>
                </a:rPr>
                <a:t>输入你的标题</a:t>
              </a:r>
            </a:p>
          </p:txBody>
        </p:sp>
        <p:sp>
          <p:nvSpPr>
            <p:cNvPr id="18" name="文本框 17">
              <a:extLst>
                <a:ext uri="{FF2B5EF4-FFF2-40B4-BE49-F238E27FC236}">
                  <a16:creationId xmlns:a16="http://schemas.microsoft.com/office/drawing/2014/main" id="{A6E2E17B-AB0D-4F38-B14A-550F1A497BAB}"/>
                </a:ext>
              </a:extLst>
            </p:cNvPr>
            <p:cNvSpPr txBox="1"/>
            <p:nvPr/>
          </p:nvSpPr>
          <p:spPr>
            <a:xfrm>
              <a:off x="1423" y="5835"/>
              <a:ext cx="4066" cy="2160"/>
            </a:xfrm>
            <a:prstGeom prst="rect">
              <a:avLst/>
            </a:prstGeom>
            <a:noFill/>
          </p:spPr>
          <p:txBody>
            <a:bodyPr rtlCol="0" wrap="square">
              <a:spAutoFit/>
            </a:bodyPr>
            <a:lstStyle/>
            <a:p>
              <a:pPr algn="ctr">
                <a:lnSpc>
                  <a:spcPct val="120000"/>
                </a:lnSpc>
              </a:pPr>
              <a:r>
                <a:rPr altLang="en-US" lang="zh-CN" sz="1400">
                  <a:solidFill>
                    <a:schemeClr val="tx1">
                      <a:lumMod val="50000"/>
                      <a:lumOff val="50000"/>
                    </a:schemeClr>
                  </a:solidFill>
                  <a:latin charset="-122" panose="020b0400000000000000" pitchFamily="34" typeface="思源黑体 CN Normal"/>
                  <a:ea charset="-122" panose="020b0400000000000000" pitchFamily="34" typeface="思源黑体 CN Normal"/>
                  <a:cs typeface="+mn-ea"/>
                </a:rPr>
                <a:t>点击输入替换文本点击输入替换文本点击输入替换文本点击输入替换文本点击输入替换文本点击输入替换文本点击输入替换文本</a:t>
              </a:r>
            </a:p>
          </p:txBody>
        </p:sp>
      </p:grpSp>
    </p:spTree>
    <p:extLst>
      <p:ext uri="{BB962C8B-B14F-4D97-AF65-F5344CB8AC3E}">
        <p14:creationId val="2945026307"/>
      </p:ext>
    </p:extLst>
  </p:cSld>
  <p:clrMapOvr>
    <a:masterClrMapping/>
  </p:clrMapOvr>
  <mc:AlternateContent>
    <mc:Choice Requires="p15">
      <p:transition advClick="0" p14:dur="1250" spd="slow">
        <p15:prstTrans prst="peelOff"/>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8" presetSubtype="12">
                                  <p:stCondLst>
                                    <p:cond delay="0"/>
                                  </p:stCondLst>
                                  <p:childTnLst>
                                    <p:set>
                                      <p:cBhvr>
                                        <p:cTn dur="1" fill="hold" id="6">
                                          <p:stCondLst>
                                            <p:cond delay="0"/>
                                          </p:stCondLst>
                                        </p:cTn>
                                        <p:tgtEl>
                                          <p:spTgt spid="8"/>
                                        </p:tgtEl>
                                        <p:attrNameLst>
                                          <p:attrName>style.visibility</p:attrName>
                                        </p:attrNameLst>
                                      </p:cBhvr>
                                      <p:to>
                                        <p:strVal val="visible"/>
                                      </p:to>
                                    </p:set>
                                    <p:animEffect filter="strips(downLeft)" transition="in">
                                      <p:cBhvr>
                                        <p:cTn dur="500" id="7"/>
                                        <p:tgtEl>
                                          <p:spTgt spid="8"/>
                                        </p:tgtEl>
                                      </p:cBhvr>
                                    </p:animEffect>
                                  </p:childTnLst>
                                </p:cTn>
                              </p:par>
                            </p:childTnLst>
                          </p:cTn>
                        </p:par>
                        <p:par>
                          <p:cTn fill="hold" id="8" nodeType="afterGroup">
                            <p:stCondLst>
                              <p:cond delay="500"/>
                            </p:stCondLst>
                            <p:childTnLst>
                              <p:par>
                                <p:cTn fill="hold" id="9" nodeType="afterEffect" presetClass="entr" presetID="42" presetSubtype="0">
                                  <p:stCondLst>
                                    <p:cond delay="0"/>
                                  </p:stCondLst>
                                  <p:childTnLst>
                                    <p:set>
                                      <p:cBhvr>
                                        <p:cTn dur="1" fill="hold" id="10">
                                          <p:stCondLst>
                                            <p:cond delay="0"/>
                                          </p:stCondLst>
                                        </p:cTn>
                                        <p:tgtEl>
                                          <p:spTgt spid="9"/>
                                        </p:tgtEl>
                                        <p:attrNameLst>
                                          <p:attrName>style.visibility</p:attrName>
                                        </p:attrNameLst>
                                      </p:cBhvr>
                                      <p:to>
                                        <p:strVal val="visible"/>
                                      </p:to>
                                    </p:set>
                                    <p:animEffect filter="fade" transition="in">
                                      <p:cBhvr>
                                        <p:cTn dur="1000" id="11"/>
                                        <p:tgtEl>
                                          <p:spTgt spid="9"/>
                                        </p:tgtEl>
                                      </p:cBhvr>
                                    </p:animEffect>
                                    <p:anim calcmode="lin" valueType="num">
                                      <p:cBhvr>
                                        <p:cTn dur="1000" fill="hold" id="12"/>
                                        <p:tgtEl>
                                          <p:spTgt spid="9"/>
                                        </p:tgtEl>
                                        <p:attrNameLst>
                                          <p:attrName>ppt_x</p:attrName>
                                        </p:attrNameLst>
                                      </p:cBhvr>
                                      <p:tavLst>
                                        <p:tav tm="0">
                                          <p:val>
                                            <p:strVal val="#ppt_x"/>
                                          </p:val>
                                        </p:tav>
                                        <p:tav tm="100000">
                                          <p:val>
                                            <p:strVal val="#ppt_x"/>
                                          </p:val>
                                        </p:tav>
                                      </p:tavLst>
                                    </p:anim>
                                    <p:anim calcmode="lin" valueType="num">
                                      <p:cBhvr>
                                        <p:cTn dur="1000" fill="hold" id="13"/>
                                        <p:tgtEl>
                                          <p:spTgt spid="9"/>
                                        </p:tgtEl>
                                        <p:attrNameLst>
                                          <p:attrName>ppt_y</p:attrName>
                                        </p:attrNameLst>
                                      </p:cBhvr>
                                      <p:tavLst>
                                        <p:tav tm="0">
                                          <p:val>
                                            <p:strVal val="#ppt_y+.1"/>
                                          </p:val>
                                        </p:tav>
                                        <p:tav tm="100000">
                                          <p:val>
                                            <p:strVal val="#ppt_y"/>
                                          </p:val>
                                        </p:tav>
                                      </p:tavLst>
                                    </p:anim>
                                  </p:childTnLst>
                                </p:cTn>
                              </p:par>
                              <p:par>
                                <p:cTn fill="hold" id="14" nodeType="withEffect" presetClass="entr" presetID="47" presetSubtype="0">
                                  <p:stCondLst>
                                    <p:cond delay="0"/>
                                  </p:stCondLst>
                                  <p:childTnLst>
                                    <p:set>
                                      <p:cBhvr>
                                        <p:cTn dur="1" fill="hold" id="15">
                                          <p:stCondLst>
                                            <p:cond delay="0"/>
                                          </p:stCondLst>
                                        </p:cTn>
                                        <p:tgtEl>
                                          <p:spTgt spid="15"/>
                                        </p:tgtEl>
                                        <p:attrNameLst>
                                          <p:attrName>style.visibility</p:attrName>
                                        </p:attrNameLst>
                                      </p:cBhvr>
                                      <p:to>
                                        <p:strVal val="visible"/>
                                      </p:to>
                                    </p:set>
                                    <p:animEffect filter="fade" transition="in">
                                      <p:cBhvr>
                                        <p:cTn dur="1000" id="16"/>
                                        <p:tgtEl>
                                          <p:spTgt spid="15"/>
                                        </p:tgtEl>
                                      </p:cBhvr>
                                    </p:animEffect>
                                    <p:anim calcmode="lin" valueType="num">
                                      <p:cBhvr>
                                        <p:cTn dur="1000" fill="hold" id="17"/>
                                        <p:tgtEl>
                                          <p:spTgt spid="15"/>
                                        </p:tgtEl>
                                        <p:attrNameLst>
                                          <p:attrName>ppt_x</p:attrName>
                                        </p:attrNameLst>
                                      </p:cBhvr>
                                      <p:tavLst>
                                        <p:tav tm="0">
                                          <p:val>
                                            <p:strVal val="#ppt_x"/>
                                          </p:val>
                                        </p:tav>
                                        <p:tav tm="100000">
                                          <p:val>
                                            <p:strVal val="#ppt_x"/>
                                          </p:val>
                                        </p:tav>
                                      </p:tavLst>
                                    </p:anim>
                                    <p:anim calcmode="lin" valueType="num">
                                      <p:cBhvr>
                                        <p:cTn dur="1000" fill="hold" id="18"/>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a:extLst>
              <a:ext uri="{FF2B5EF4-FFF2-40B4-BE49-F238E27FC236}">
                <a16:creationId xmlns:a16="http://schemas.microsoft.com/office/drawing/2014/main" id="{DC0E5189-65E5-4B9B-85DD-E87D031416FE}"/>
              </a:ext>
            </a:extLst>
          </p:cNvPr>
          <p:cNvSpPr/>
          <p:nvPr/>
        </p:nvSpPr>
        <p:spPr>
          <a:xfrm>
            <a:off x="0" y="0"/>
            <a:ext cx="12192000" cy="6858000"/>
          </a:xfrm>
          <a:prstGeom prst="rect">
            <a:avLst/>
          </a:prstGeom>
          <a:solidFill>
            <a:srgbClr val="9BC9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a:extLst>
              <a:ext uri="{FF2B5EF4-FFF2-40B4-BE49-F238E27FC236}">
                <a16:creationId xmlns:a16="http://schemas.microsoft.com/office/drawing/2014/main" id="{5785896A-4A24-4F0D-ACA9-85004E38CA2D}"/>
              </a:ext>
            </a:extLst>
          </p:cNvPr>
          <p:cNvSpPr/>
          <p:nvPr/>
        </p:nvSpPr>
        <p:spPr>
          <a:xfrm>
            <a:off x="228600" y="238125"/>
            <a:ext cx="117348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iconfont-11518-5469606">
            <a:extLst>
              <a:ext uri="{FF2B5EF4-FFF2-40B4-BE49-F238E27FC236}">
                <a16:creationId xmlns:a16="http://schemas.microsoft.com/office/drawing/2014/main" id="{3226AE83-7978-452C-BBFC-453753D97C27}"/>
              </a:ext>
            </a:extLst>
          </p:cNvPr>
          <p:cNvSpPr>
            <a:spLocks noChangeAspect="1"/>
          </p:cNvSpPr>
          <p:nvPr/>
        </p:nvSpPr>
        <p:spPr bwMode="auto">
          <a:xfrm>
            <a:off x="304800" y="342900"/>
            <a:ext cx="609685" cy="437183"/>
          </a:xfrm>
          <a:custGeom>
            <a:gdLst>
              <a:gd fmla="*/ 277878 w 590307" name="connsiteX0"/>
              <a:gd fmla="*/ 372583 h 423288" name="connsiteY0"/>
              <a:gd fmla="*/ 295599 w 590307" name="connsiteX1"/>
              <a:gd fmla="*/ 380590 h 423288" name="connsiteY1"/>
              <a:gd fmla="*/ 311786 w 590307" name="connsiteX2"/>
              <a:gd fmla="*/ 373075 h 423288" name="connsiteY2"/>
              <a:gd fmla="*/ 311786 w 590307" name="connsiteX3"/>
              <a:gd fmla="*/ 389427 h 423288" name="connsiteY3"/>
              <a:gd fmla="*/ 277878 w 590307" name="connsiteX4"/>
              <a:gd fmla="*/ 389427 h 423288" name="connsiteY4"/>
              <a:gd fmla="*/ 263530 w 590307" name="connsiteX5"/>
              <a:gd fmla="*/ 304789 h 423288" name="connsiteY5"/>
              <a:gd fmla="*/ 259293 w 590307" name="connsiteX6"/>
              <a:gd fmla="*/ 313222 h 423288" name="connsiteY6"/>
              <a:gd fmla="*/ 291475 w 590307" name="connsiteX7"/>
              <a:gd fmla="*/ 351337 h 423288" name="connsiteY7"/>
              <a:gd fmla="*/ 299092 w 590307" name="connsiteX8"/>
              <a:gd fmla="*/ 351337 h 423288" name="connsiteY8"/>
              <a:gd fmla="*/ 330418 w 590307" name="connsiteX9"/>
              <a:gd fmla="*/ 313222 h 423288" name="connsiteY9"/>
              <a:gd fmla="*/ 326181 w 590307" name="connsiteX10"/>
              <a:gd fmla="*/ 304789 h 423288" name="connsiteY10"/>
              <a:gd fmla="*/ 263530 w 590307" name="connsiteX11"/>
              <a:gd fmla="*/ 279348 h 423288" name="connsiteY11"/>
              <a:gd fmla="*/ 327038 w 590307" name="connsiteX12"/>
              <a:gd fmla="*/ 279348 h 423288" name="connsiteY12"/>
              <a:gd fmla="*/ 351556 w 590307" name="connsiteX13"/>
              <a:gd fmla="*/ 332708 h 423288" name="connsiteY13"/>
              <a:gd fmla="*/ 320230 w 590307" name="connsiteX14"/>
              <a:gd fmla="*/ 369155 h 423288" name="connsiteY14"/>
              <a:gd fmla="*/ 311786 w 590307" name="connsiteX15"/>
              <a:gd fmla="*/ 373075 h 423288" name="connsiteY15"/>
              <a:gd fmla="*/ 311786 w 590307" name="connsiteX16"/>
              <a:gd fmla="*/ 355523 h 423288" name="connsiteY16"/>
              <a:gd fmla="*/ 277878 w 590307" name="connsiteX17"/>
              <a:gd fmla="*/ 355523 h 423288" name="connsiteY17"/>
              <a:gd fmla="*/ 277878 w 590307" name="connsiteX18"/>
              <a:gd fmla="*/ 372583 h 423288" name="connsiteY18"/>
              <a:gd fmla="*/ 270290 w 590307" name="connsiteX19"/>
              <a:gd fmla="*/ 369155 h 423288" name="connsiteY19"/>
              <a:gd fmla="*/ 239012 w 590307" name="connsiteX20"/>
              <a:gd fmla="*/ 332708 h 423288" name="connsiteY20"/>
              <a:gd fmla="*/ 263530 w 590307" name="connsiteX21"/>
              <a:gd fmla="*/ 279348 h 423288" name="connsiteY21"/>
              <a:gd fmla="*/ 393911 w 590307" name="connsiteX22"/>
              <a:gd fmla="*/ 149776 h 423288" name="connsiteY22"/>
              <a:gd fmla="*/ 381196 w 590307" name="connsiteX23"/>
              <a:gd fmla="*/ 162490 h 423288" name="connsiteY23"/>
              <a:gd fmla="*/ 393911 w 590307" name="connsiteX24"/>
              <a:gd fmla="*/ 175204 h 423288" name="connsiteY24"/>
              <a:gd fmla="*/ 406626 w 590307" name="connsiteX25"/>
              <a:gd fmla="*/ 162490 h 423288" name="connsiteY25"/>
              <a:gd fmla="*/ 393911 w 590307" name="connsiteX26"/>
              <a:gd fmla="*/ 149776 h 423288" name="connsiteY26"/>
              <a:gd fmla="*/ 199189 w 590307" name="connsiteX27"/>
              <a:gd fmla="*/ 149776 h 423288" name="connsiteY27"/>
              <a:gd fmla="*/ 186474 w 590307" name="connsiteX28"/>
              <a:gd fmla="*/ 162490 h 423288" name="connsiteY28"/>
              <a:gd fmla="*/ 199189 w 590307" name="connsiteX29"/>
              <a:gd fmla="*/ 175204 h 423288" name="connsiteY29"/>
              <a:gd fmla="*/ 211904 w 590307" name="connsiteX30"/>
              <a:gd fmla="*/ 162490 h 423288" name="connsiteY30"/>
              <a:gd fmla="*/ 199189 w 590307" name="connsiteX31"/>
              <a:gd fmla="*/ 149776 h 423288" name="connsiteY31"/>
              <a:gd fmla="*/ 393911 w 590307" name="connsiteX32"/>
              <a:gd fmla="*/ 124397 h 423288" name="connsiteY32"/>
              <a:gd fmla="*/ 432008 w 590307" name="connsiteX33"/>
              <a:gd fmla="*/ 162490 h 423288" name="connsiteY33"/>
              <a:gd fmla="*/ 393911 w 590307" name="connsiteX34"/>
              <a:gd fmla="*/ 200583 h 423288" name="connsiteY34"/>
              <a:gd fmla="*/ 355814 w 590307" name="connsiteX35"/>
              <a:gd fmla="*/ 162490 h 423288" name="connsiteY35"/>
              <a:gd fmla="*/ 393911 w 590307" name="connsiteX36"/>
              <a:gd fmla="*/ 124397 h 423288" name="connsiteY36"/>
              <a:gd fmla="*/ 199189 w 590307" name="connsiteX37"/>
              <a:gd fmla="*/ 124397 h 423288" name="connsiteY37"/>
              <a:gd fmla="*/ 237286 w 590307" name="connsiteX38"/>
              <a:gd fmla="*/ 162490 h 423288" name="connsiteY38"/>
              <a:gd fmla="*/ 199189 w 590307" name="connsiteX39"/>
              <a:gd fmla="*/ 200583 h 423288" name="connsiteY39"/>
              <a:gd fmla="*/ 161092 w 590307" name="connsiteX40"/>
              <a:gd fmla="*/ 162490 h 423288" name="connsiteY40"/>
              <a:gd fmla="*/ 199189 w 590307" name="connsiteX41"/>
              <a:gd fmla="*/ 124397 h 423288" name="connsiteY41"/>
              <a:gd fmla="*/ 142465 w 590307" name="connsiteX42"/>
              <a:gd fmla="*/ 33861 h 423288" name="connsiteY42"/>
              <a:gd fmla="*/ 117081 w 590307" name="connsiteX43"/>
              <a:gd fmla="*/ 59245 h 423288" name="connsiteY43"/>
              <a:gd fmla="*/ 117081 w 590307" name="connsiteX44"/>
              <a:gd fmla="*/ 321705 h 423288" name="connsiteY44"/>
              <a:gd fmla="*/ 184803 w 590307" name="connsiteX45"/>
              <a:gd fmla="*/ 389427 h 423288" name="connsiteY45"/>
              <a:gd fmla="*/ 277878 w 590307" name="connsiteX46"/>
              <a:gd fmla="*/ 389427 h 423288" name="connsiteY46"/>
              <a:gd fmla="*/ 277878 w 590307" name="connsiteX47"/>
              <a:gd fmla="*/ 406325 h 423288" name="connsiteY47"/>
              <a:gd fmla="*/ 311786 w 590307" name="connsiteX48"/>
              <a:gd fmla="*/ 406325 h 423288" name="connsiteY48"/>
              <a:gd fmla="*/ 311786 w 590307" name="connsiteX49"/>
              <a:gd fmla="*/ 389427 h 423288" name="connsiteY49"/>
              <a:gd fmla="*/ 404925 w 590307" name="connsiteX50"/>
              <a:gd fmla="*/ 389427 h 423288" name="connsiteY50"/>
              <a:gd fmla="*/ 472647 w 590307" name="connsiteX51"/>
              <a:gd fmla="*/ 321705 h 423288" name="connsiteY51"/>
              <a:gd fmla="*/ 472647 w 590307" name="connsiteX52"/>
              <a:gd fmla="*/ 59245 h 423288" name="connsiteY52"/>
              <a:gd fmla="*/ 447263 w 590307" name="connsiteX53"/>
              <a:gd fmla="*/ 33861 h 423288" name="connsiteY53"/>
              <a:gd fmla="*/ 498046 w 590307" name="connsiteX54"/>
              <a:gd fmla="*/ 26288 h 423288" name="connsiteY54"/>
              <a:gd fmla="*/ 520906 w 590307" name="connsiteX55"/>
              <a:gd fmla="*/ 39810 h 423288" name="connsiteY55"/>
              <a:gd fmla="*/ 575055 w 590307" name="connsiteX56"/>
              <a:gd fmla="*/ 93992 h 423288" name="connsiteY56"/>
              <a:gd fmla="*/ 575055 w 590307" name="connsiteX57"/>
              <a:gd fmla="*/ 165076 h 423288" name="connsiteY57"/>
              <a:gd fmla="*/ 520906 w 590307" name="connsiteX58"/>
              <a:gd fmla="*/ 219258 h 423288" name="connsiteY58"/>
              <a:gd fmla="*/ 506508 w 590307" name="connsiteX59"/>
              <a:gd fmla="*/ 227775 h 423288" name="connsiteY59"/>
              <a:gd fmla="*/ 506508 w 590307" name="connsiteX60"/>
              <a:gd fmla="*/ 186231 h 423288" name="connsiteY60"/>
              <a:gd fmla="*/ 551386 w 590307" name="connsiteX61"/>
              <a:gd fmla="*/ 141366 h 423288" name="connsiteY61"/>
              <a:gd fmla="*/ 551386 w 590307" name="connsiteX62"/>
              <a:gd fmla="*/ 117703 h 423288" name="connsiteY62"/>
              <a:gd fmla="*/ 506508 w 590307" name="connsiteX63"/>
              <a:gd fmla="*/ 72837 h 423288" name="connsiteY63"/>
              <a:gd fmla="*/ 506508 w 590307" name="connsiteX64"/>
              <a:gd fmla="*/ 59245 h 423288" name="connsiteY64"/>
              <a:gd fmla="*/ 498046 w 590307" name="connsiteX65"/>
              <a:gd fmla="*/ 38638 h 423288" name="connsiteY65"/>
              <a:gd fmla="*/ 91618 w 590307" name="connsiteX66"/>
              <a:gd fmla="*/ 26288 h 423288" name="connsiteY66"/>
              <a:gd fmla="*/ 91618 w 590307" name="connsiteX67"/>
              <a:gd fmla="*/ 38794 h 423288" name="connsiteY67"/>
              <a:gd fmla="*/ 83220 w 590307" name="connsiteX68"/>
              <a:gd fmla="*/ 59245 h 423288" name="connsiteY68"/>
              <a:gd fmla="*/ 83220 w 590307" name="connsiteX69"/>
              <a:gd fmla="*/ 72773 h 423288" name="connsiteY69"/>
              <a:gd fmla="*/ 38278 w 590307" name="connsiteX70"/>
              <a:gd fmla="*/ 117703 h 423288" name="connsiteY70"/>
              <a:gd fmla="*/ 38278 w 590307" name="connsiteX71"/>
              <a:gd fmla="*/ 141366 h 423288" name="connsiteY71"/>
              <a:gd fmla="*/ 83220 w 590307" name="connsiteX72"/>
              <a:gd fmla="*/ 186295 h 423288" name="connsiteY72"/>
              <a:gd fmla="*/ 83220 w 590307" name="connsiteX73"/>
              <a:gd fmla="*/ 227301 h 423288" name="connsiteY73"/>
              <a:gd fmla="*/ 68758 w 590307" name="connsiteX74"/>
              <a:gd fmla="*/ 219258 h 423288" name="connsiteY74"/>
              <a:gd fmla="*/ 14608 w 590307" name="connsiteX75"/>
              <a:gd fmla="*/ 165076 h 423288" name="connsiteY75"/>
              <a:gd fmla="*/ 14608 w 590307" name="connsiteX76"/>
              <a:gd fmla="*/ 93135 h 423288" name="connsiteY76"/>
              <a:gd fmla="*/ 68758 w 590307" name="connsiteX77"/>
              <a:gd fmla="*/ 38953 h 423288" name="connsiteY77"/>
              <a:gd fmla="*/ 91618 w 590307" name="connsiteX78"/>
              <a:gd fmla="*/ 26288 h 423288" name="connsiteY78"/>
              <a:gd fmla="*/ 142465 w 590307" name="connsiteX79"/>
              <a:gd fmla="*/ 0 h 423288" name="connsiteY79"/>
              <a:gd fmla="*/ 447263 w 590307" name="connsiteX80"/>
              <a:gd fmla="*/ 0 h 423288" name="connsiteY80"/>
              <a:gd fmla="*/ 489262 w 590307" name="connsiteX81"/>
              <a:gd fmla="*/ 17246 h 423288" name="connsiteY81"/>
              <a:gd fmla="*/ 498046 w 590307" name="connsiteX82"/>
              <a:gd fmla="*/ 38638 h 423288" name="connsiteY82"/>
              <a:gd fmla="*/ 498046 w 590307" name="connsiteX83"/>
              <a:gd fmla="*/ 64377 h 423288" name="connsiteY83"/>
              <a:gd fmla="*/ 506508 w 590307" name="connsiteX84"/>
              <a:gd fmla="*/ 72837 h 423288" name="connsiteY84"/>
              <a:gd fmla="*/ 506508 w 590307" name="connsiteX85"/>
              <a:gd fmla="*/ 186231 h 423288" name="connsiteY85"/>
              <a:gd fmla="*/ 498046 w 590307" name="connsiteX86"/>
              <a:gd fmla="*/ 194691 h 423288" name="connsiteY86"/>
              <a:gd fmla="*/ 498046 w 590307" name="connsiteX87"/>
              <a:gd fmla="*/ 232780 h 423288" name="connsiteY87"/>
              <a:gd fmla="*/ 506508 w 590307" name="connsiteX88"/>
              <a:gd fmla="*/ 227775 h 423288" name="connsiteY88"/>
              <a:gd fmla="*/ 506508 w 590307" name="connsiteX89"/>
              <a:gd fmla="*/ 321705 h 423288" name="connsiteY89"/>
              <a:gd fmla="*/ 404925 w 590307" name="connsiteX90"/>
              <a:gd fmla="*/ 423288 h 423288" name="connsiteY90"/>
              <a:gd fmla="*/ 184803 w 590307" name="connsiteX91"/>
              <a:gd fmla="*/ 423288 h 423288" name="connsiteY91"/>
              <a:gd fmla="*/ 83220 w 590307" name="connsiteX92"/>
              <a:gd fmla="*/ 321705 h 423288" name="connsiteY92"/>
              <a:gd fmla="*/ 83220 w 590307" name="connsiteX93"/>
              <a:gd fmla="*/ 227301 h 423288" name="connsiteY93"/>
              <a:gd fmla="*/ 91618 w 590307" name="connsiteX94"/>
              <a:gd fmla="*/ 231971 h 423288" name="connsiteY94"/>
              <a:gd fmla="*/ 91618 w 590307" name="connsiteX95"/>
              <a:gd fmla="*/ 194691 h 423288" name="connsiteY95"/>
              <a:gd fmla="*/ 83220 w 590307" name="connsiteX96"/>
              <a:gd fmla="*/ 186295 h 423288" name="connsiteY96"/>
              <a:gd fmla="*/ 83220 w 590307" name="connsiteX97"/>
              <a:gd fmla="*/ 72773 h 423288" name="connsiteY97"/>
              <a:gd fmla="*/ 91618 w 590307" name="connsiteX98"/>
              <a:gd fmla="*/ 64377 h 423288" name="connsiteY98"/>
              <a:gd fmla="*/ 91618 w 590307" name="connsiteX99"/>
              <a:gd fmla="*/ 38794 h 423288" name="connsiteY99"/>
              <a:gd fmla="*/ 100466 w 590307" name="connsiteX100"/>
              <a:gd fmla="*/ 17246 h 423288" name="connsiteY100"/>
              <a:gd fmla="*/ 142465 w 590307" name="connsiteX101"/>
              <a:gd fmla="*/ 0 h 423288" name="connsiteY10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b="b" l="l" r="r" t="t"/>
            <a:pathLst>
              <a:path h="423288" w="590307">
                <a:moveTo>
                  <a:pt x="277878" y="372583"/>
                </a:moveTo>
                <a:lnTo>
                  <a:pt x="295599" y="380590"/>
                </a:lnTo>
                <a:lnTo>
                  <a:pt x="311786" y="373075"/>
                </a:lnTo>
                <a:lnTo>
                  <a:pt x="311786" y="389427"/>
                </a:lnTo>
                <a:lnTo>
                  <a:pt x="277878" y="389427"/>
                </a:lnTo>
                <a:close/>
                <a:moveTo>
                  <a:pt x="263530" y="304789"/>
                </a:moveTo>
                <a:cubicBezTo>
                  <a:pt x="259293" y="304789"/>
                  <a:pt x="256770" y="309840"/>
                  <a:pt x="259293" y="313222"/>
                </a:cubicBezTo>
                <a:lnTo>
                  <a:pt x="291475" y="351337"/>
                </a:lnTo>
                <a:cubicBezTo>
                  <a:pt x="293141" y="353909"/>
                  <a:pt x="297379" y="353909"/>
                  <a:pt x="299092" y="351337"/>
                </a:cubicBezTo>
                <a:lnTo>
                  <a:pt x="330418" y="313222"/>
                </a:lnTo>
                <a:cubicBezTo>
                  <a:pt x="332941" y="309840"/>
                  <a:pt x="330418" y="304789"/>
                  <a:pt x="326181" y="304789"/>
                </a:cubicBezTo>
                <a:close/>
                <a:moveTo>
                  <a:pt x="263530" y="279348"/>
                </a:moveTo>
                <a:lnTo>
                  <a:pt x="327038" y="279348"/>
                </a:lnTo>
                <a:cubicBezTo>
                  <a:pt x="354936" y="279348"/>
                  <a:pt x="369313" y="311555"/>
                  <a:pt x="351556" y="332708"/>
                </a:cubicBezTo>
                <a:lnTo>
                  <a:pt x="320230" y="369155"/>
                </a:lnTo>
                <a:lnTo>
                  <a:pt x="311786" y="373075"/>
                </a:lnTo>
                <a:lnTo>
                  <a:pt x="311786" y="355523"/>
                </a:lnTo>
                <a:lnTo>
                  <a:pt x="277878" y="355523"/>
                </a:lnTo>
                <a:lnTo>
                  <a:pt x="277878" y="372583"/>
                </a:lnTo>
                <a:lnTo>
                  <a:pt x="270290" y="369155"/>
                </a:lnTo>
                <a:lnTo>
                  <a:pt x="239012" y="332708"/>
                </a:lnTo>
                <a:cubicBezTo>
                  <a:pt x="221207" y="311555"/>
                  <a:pt x="235632" y="279348"/>
                  <a:pt x="263530" y="279348"/>
                </a:cubicBezTo>
                <a:close/>
                <a:moveTo>
                  <a:pt x="393911" y="149776"/>
                </a:moveTo>
                <a:cubicBezTo>
                  <a:pt x="387149" y="149776"/>
                  <a:pt x="381196" y="155729"/>
                  <a:pt x="381196" y="162490"/>
                </a:cubicBezTo>
                <a:cubicBezTo>
                  <a:pt x="381196" y="169252"/>
                  <a:pt x="387149" y="175204"/>
                  <a:pt x="393911" y="175204"/>
                </a:cubicBezTo>
                <a:cubicBezTo>
                  <a:pt x="400673" y="175204"/>
                  <a:pt x="406626" y="169252"/>
                  <a:pt x="406626" y="162490"/>
                </a:cubicBezTo>
                <a:cubicBezTo>
                  <a:pt x="406626" y="155729"/>
                  <a:pt x="400673" y="149776"/>
                  <a:pt x="393911" y="149776"/>
                </a:cubicBezTo>
                <a:close/>
                <a:moveTo>
                  <a:pt x="199189" y="149776"/>
                </a:moveTo>
                <a:cubicBezTo>
                  <a:pt x="192427" y="149776"/>
                  <a:pt x="186474" y="155729"/>
                  <a:pt x="186474" y="162490"/>
                </a:cubicBezTo>
                <a:cubicBezTo>
                  <a:pt x="186474" y="169252"/>
                  <a:pt x="192427" y="175204"/>
                  <a:pt x="199189" y="175204"/>
                </a:cubicBezTo>
                <a:cubicBezTo>
                  <a:pt x="205951" y="175204"/>
                  <a:pt x="211904" y="169252"/>
                  <a:pt x="211904" y="162490"/>
                </a:cubicBezTo>
                <a:cubicBezTo>
                  <a:pt x="211904" y="155729"/>
                  <a:pt x="205951" y="149776"/>
                  <a:pt x="199189" y="149776"/>
                </a:cubicBezTo>
                <a:close/>
                <a:moveTo>
                  <a:pt x="393911" y="124397"/>
                </a:moveTo>
                <a:cubicBezTo>
                  <a:pt x="415055" y="124397"/>
                  <a:pt x="432008" y="141301"/>
                  <a:pt x="432008" y="162490"/>
                </a:cubicBezTo>
                <a:cubicBezTo>
                  <a:pt x="432008" y="183632"/>
                  <a:pt x="415055" y="200583"/>
                  <a:pt x="393911" y="200583"/>
                </a:cubicBezTo>
                <a:cubicBezTo>
                  <a:pt x="372767" y="200583"/>
                  <a:pt x="355814" y="183632"/>
                  <a:pt x="355814" y="162490"/>
                </a:cubicBezTo>
                <a:cubicBezTo>
                  <a:pt x="355814" y="141301"/>
                  <a:pt x="372767" y="124397"/>
                  <a:pt x="393911" y="124397"/>
                </a:cubicBezTo>
                <a:close/>
                <a:moveTo>
                  <a:pt x="199189" y="124397"/>
                </a:moveTo>
                <a:cubicBezTo>
                  <a:pt x="220380" y="124397"/>
                  <a:pt x="237286" y="141301"/>
                  <a:pt x="237286" y="162490"/>
                </a:cubicBezTo>
                <a:cubicBezTo>
                  <a:pt x="237286" y="183632"/>
                  <a:pt x="220380" y="200583"/>
                  <a:pt x="199189" y="200583"/>
                </a:cubicBezTo>
                <a:cubicBezTo>
                  <a:pt x="178045" y="200583"/>
                  <a:pt x="161092" y="183632"/>
                  <a:pt x="161092" y="162490"/>
                </a:cubicBezTo>
                <a:cubicBezTo>
                  <a:pt x="161092" y="141301"/>
                  <a:pt x="178045" y="124397"/>
                  <a:pt x="199189" y="124397"/>
                </a:cubicBezTo>
                <a:close/>
                <a:moveTo>
                  <a:pt x="142465" y="33861"/>
                </a:moveTo>
                <a:cubicBezTo>
                  <a:pt x="128082" y="33861"/>
                  <a:pt x="117081" y="44862"/>
                  <a:pt x="117081" y="59245"/>
                </a:cubicBezTo>
                <a:lnTo>
                  <a:pt x="117081" y="321705"/>
                </a:lnTo>
                <a:cubicBezTo>
                  <a:pt x="117081" y="358947"/>
                  <a:pt x="147561" y="389427"/>
                  <a:pt x="184803" y="389427"/>
                </a:cubicBezTo>
                <a:lnTo>
                  <a:pt x="277878" y="389427"/>
                </a:lnTo>
                <a:lnTo>
                  <a:pt x="277878" y="406325"/>
                </a:lnTo>
                <a:lnTo>
                  <a:pt x="311786" y="406325"/>
                </a:lnTo>
                <a:lnTo>
                  <a:pt x="311786" y="389427"/>
                </a:lnTo>
                <a:lnTo>
                  <a:pt x="404925" y="389427"/>
                </a:lnTo>
                <a:cubicBezTo>
                  <a:pt x="442167" y="389427"/>
                  <a:pt x="472647" y="358947"/>
                  <a:pt x="472647" y="321705"/>
                </a:cubicBezTo>
                <a:lnTo>
                  <a:pt x="472647" y="59245"/>
                </a:lnTo>
                <a:cubicBezTo>
                  <a:pt x="472647" y="44862"/>
                  <a:pt x="461646" y="33861"/>
                  <a:pt x="447263" y="33861"/>
                </a:cubicBezTo>
                <a:close/>
                <a:moveTo>
                  <a:pt x="498046" y="26288"/>
                </a:moveTo>
                <a:cubicBezTo>
                  <a:pt x="506476" y="28811"/>
                  <a:pt x="514953" y="33049"/>
                  <a:pt x="520906" y="39810"/>
                </a:cubicBezTo>
                <a:lnTo>
                  <a:pt x="575055" y="93992"/>
                </a:lnTo>
                <a:cubicBezTo>
                  <a:pt x="595391" y="113322"/>
                  <a:pt x="595391" y="145746"/>
                  <a:pt x="575055" y="165076"/>
                </a:cubicBezTo>
                <a:lnTo>
                  <a:pt x="520906" y="219258"/>
                </a:lnTo>
                <a:lnTo>
                  <a:pt x="506508" y="227775"/>
                </a:lnTo>
                <a:lnTo>
                  <a:pt x="506508" y="186231"/>
                </a:lnTo>
                <a:lnTo>
                  <a:pt x="551386" y="141366"/>
                </a:lnTo>
                <a:cubicBezTo>
                  <a:pt x="558148" y="134605"/>
                  <a:pt x="558148" y="124463"/>
                  <a:pt x="551386" y="117703"/>
                </a:cubicBezTo>
                <a:lnTo>
                  <a:pt x="506508" y="72837"/>
                </a:lnTo>
                <a:lnTo>
                  <a:pt x="506508" y="59245"/>
                </a:lnTo>
                <a:lnTo>
                  <a:pt x="498046" y="38638"/>
                </a:lnTo>
                <a:close/>
                <a:moveTo>
                  <a:pt x="91618" y="26288"/>
                </a:moveTo>
                <a:lnTo>
                  <a:pt x="91618" y="38794"/>
                </a:lnTo>
                <a:lnTo>
                  <a:pt x="83220" y="59245"/>
                </a:lnTo>
                <a:lnTo>
                  <a:pt x="83220" y="72773"/>
                </a:lnTo>
                <a:lnTo>
                  <a:pt x="38278" y="117703"/>
                </a:lnTo>
                <a:cubicBezTo>
                  <a:pt x="31515" y="124463"/>
                  <a:pt x="31515" y="134605"/>
                  <a:pt x="38278" y="141366"/>
                </a:cubicBezTo>
                <a:lnTo>
                  <a:pt x="83220" y="186295"/>
                </a:lnTo>
                <a:lnTo>
                  <a:pt x="83220" y="227301"/>
                </a:lnTo>
                <a:lnTo>
                  <a:pt x="68758" y="219258"/>
                </a:lnTo>
                <a:lnTo>
                  <a:pt x="14608" y="165076"/>
                </a:lnTo>
                <a:cubicBezTo>
                  <a:pt x="-4870" y="144794"/>
                  <a:pt x="-4870" y="112608"/>
                  <a:pt x="14608" y="93135"/>
                </a:cubicBezTo>
                <a:lnTo>
                  <a:pt x="68758" y="38953"/>
                </a:lnTo>
                <a:cubicBezTo>
                  <a:pt x="74711" y="33049"/>
                  <a:pt x="83188" y="28811"/>
                  <a:pt x="91618" y="26288"/>
                </a:cubicBezTo>
                <a:close/>
                <a:moveTo>
                  <a:pt x="142465" y="0"/>
                </a:moveTo>
                <a:lnTo>
                  <a:pt x="447263" y="0"/>
                </a:lnTo>
                <a:cubicBezTo>
                  <a:pt x="463765" y="0"/>
                  <a:pt x="478576" y="6560"/>
                  <a:pt x="489262" y="17246"/>
                </a:cubicBezTo>
                <a:lnTo>
                  <a:pt x="498046" y="38638"/>
                </a:lnTo>
                <a:lnTo>
                  <a:pt x="498046" y="64377"/>
                </a:lnTo>
                <a:lnTo>
                  <a:pt x="506508" y="72837"/>
                </a:lnTo>
                <a:lnTo>
                  <a:pt x="506508" y="186231"/>
                </a:lnTo>
                <a:lnTo>
                  <a:pt x="498046" y="194691"/>
                </a:lnTo>
                <a:lnTo>
                  <a:pt x="498046" y="232780"/>
                </a:lnTo>
                <a:lnTo>
                  <a:pt x="506508" y="227775"/>
                </a:lnTo>
                <a:lnTo>
                  <a:pt x="506508" y="321705"/>
                </a:lnTo>
                <a:cubicBezTo>
                  <a:pt x="506508" y="377568"/>
                  <a:pt x="460788" y="423288"/>
                  <a:pt x="404925" y="423288"/>
                </a:cubicBezTo>
                <a:lnTo>
                  <a:pt x="184803" y="423288"/>
                </a:lnTo>
                <a:cubicBezTo>
                  <a:pt x="128940" y="423288"/>
                  <a:pt x="83220" y="377568"/>
                  <a:pt x="83220" y="321705"/>
                </a:cubicBezTo>
                <a:lnTo>
                  <a:pt x="83220" y="227301"/>
                </a:lnTo>
                <a:lnTo>
                  <a:pt x="91618" y="231971"/>
                </a:lnTo>
                <a:lnTo>
                  <a:pt x="91618" y="194691"/>
                </a:lnTo>
                <a:lnTo>
                  <a:pt x="83220" y="186295"/>
                </a:lnTo>
                <a:lnTo>
                  <a:pt x="83220" y="72773"/>
                </a:lnTo>
                <a:lnTo>
                  <a:pt x="91618" y="64377"/>
                </a:lnTo>
                <a:lnTo>
                  <a:pt x="91618" y="38794"/>
                </a:lnTo>
                <a:lnTo>
                  <a:pt x="100466" y="17246"/>
                </a:lnTo>
                <a:cubicBezTo>
                  <a:pt x="111152" y="6560"/>
                  <a:pt x="125963" y="0"/>
                  <a:pt x="142465" y="0"/>
                </a:cubicBezTo>
                <a:close/>
              </a:path>
            </a:pathLst>
          </a:custGeom>
          <a:solidFill>
            <a:srgbClr val="FFB303"/>
          </a:solidFill>
          <a:ln>
            <a:noFill/>
          </a:ln>
        </p:spPr>
        <p:txBody>
          <a:bodyPr/>
          <a:lstStyle/>
          <a:p/>
        </p:txBody>
      </p:sp>
      <p:sp>
        <p:nvSpPr>
          <p:cNvPr id="7" name="PA-文本框 8">
            <a:extLst>
              <a:ext uri="{FF2B5EF4-FFF2-40B4-BE49-F238E27FC236}">
                <a16:creationId xmlns:a16="http://schemas.microsoft.com/office/drawing/2014/main" id="{B65418A8-F26A-4DB6-9647-E3BF0B43465F}"/>
              </a:ext>
            </a:extLst>
          </p:cNvPr>
          <p:cNvSpPr txBox="1"/>
          <p:nvPr>
            <p:custDataLst>
              <p:tags r:id="rId2"/>
            </p:custDataLst>
          </p:nvPr>
        </p:nvSpPr>
        <p:spPr>
          <a:xfrm>
            <a:off x="990685" y="342900"/>
            <a:ext cx="5873115" cy="457200"/>
          </a:xfrm>
          <a:prstGeom prst="rect">
            <a:avLst/>
          </a:prstGeom>
          <a:noFill/>
        </p:spPr>
        <p:txBody>
          <a:bodyPr rtlCol="0" wrap="square">
            <a:spAutoFit/>
          </a:bodyPr>
          <a:lstStyle/>
          <a:p>
            <a:r>
              <a:rPr altLang="en-US" lang="zh-CN" sz="2400">
                <a:solidFill>
                  <a:srgbClr val="9BC9DE"/>
                </a:solidFill>
                <a:latin charset="-122" panose="020b0800000000000000" pitchFamily="34" typeface="思源黑体 CN Bold"/>
                <a:ea charset="-122" panose="020b0800000000000000" pitchFamily="34" typeface="思源黑体 CN Bold"/>
              </a:rPr>
              <a:t>公 司 介 绍</a:t>
            </a:r>
          </a:p>
        </p:txBody>
      </p:sp>
      <p:pic>
        <p:nvPicPr>
          <p:cNvPr id="8" name="PA-图片 7">
            <a:extLst>
              <a:ext uri="{FF2B5EF4-FFF2-40B4-BE49-F238E27FC236}">
                <a16:creationId xmlns:a16="http://schemas.microsoft.com/office/drawing/2014/main" id="{08CD50E1-309A-4CCF-93F4-D80426AD8091}"/>
              </a:ext>
            </a:extLst>
          </p:cNvPr>
          <p:cNvPicPr>
            <a:picLocks noChangeAspect="1"/>
          </p:cNvPicPr>
          <p:nvPr>
            <p:custDataLst>
              <p:tags r:id="rId4"/>
            </p:custDataLst>
          </p:nvPr>
        </p:nvPicPr>
        <p:blipFill>
          <a:blip r:embed="rId3">
            <a:extLst>
              <a:ext uri="{28A0092B-C50C-407E-A947-70E740481C1C}">
                <a14:useLocalDpi val="0"/>
              </a:ext>
            </a:extLst>
          </a:blip>
          <a:stretch>
            <a:fillRect/>
          </a:stretch>
        </p:blipFill>
        <p:spPr>
          <a:xfrm>
            <a:off x="7759383" y="1445260"/>
            <a:ext cx="4114165" cy="5344995"/>
          </a:xfrm>
          <a:prstGeom prst="rect">
            <a:avLst/>
          </a:prstGeom>
        </p:spPr>
      </p:pic>
      <p:grpSp>
        <p:nvGrpSpPr>
          <p:cNvPr id="9" name="组合 8">
            <a:extLst>
              <a:ext uri="{FF2B5EF4-FFF2-40B4-BE49-F238E27FC236}">
                <a16:creationId xmlns:a16="http://schemas.microsoft.com/office/drawing/2014/main" id="{FE9A3C16-0F17-4C01-A20A-CC48818D8C97}"/>
              </a:ext>
            </a:extLst>
          </p:cNvPr>
          <p:cNvGrpSpPr/>
          <p:nvPr/>
        </p:nvGrpSpPr>
        <p:grpSpPr>
          <a:xfrm>
            <a:off x="837565" y="2301875"/>
            <a:ext cx="3381375" cy="1333500"/>
            <a:chOff x="1707" y="3700"/>
            <a:chExt cx="5325" cy="2100"/>
          </a:xfrm>
        </p:grpSpPr>
        <p:sp>
          <p:nvSpPr>
            <p:cNvPr id="10" name="圆角矩形 3">
              <a:extLst>
                <a:ext uri="{FF2B5EF4-FFF2-40B4-BE49-F238E27FC236}">
                  <a16:creationId xmlns:a16="http://schemas.microsoft.com/office/drawing/2014/main" id="{DD90BA36-7A60-4375-BF36-4DAE3C5A1E34}"/>
                </a:ext>
              </a:extLst>
            </p:cNvPr>
            <p:cNvSpPr/>
            <p:nvPr/>
          </p:nvSpPr>
          <p:spPr>
            <a:xfrm>
              <a:off x="1707" y="3700"/>
              <a:ext cx="5325" cy="2100"/>
            </a:xfrm>
            <a:prstGeom prst="roundRect">
              <a:avLst/>
            </a:prstGeom>
            <a:solidFill>
              <a:srgbClr val="9BC9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veterinarian_103712">
              <a:extLst>
                <a:ext uri="{FF2B5EF4-FFF2-40B4-BE49-F238E27FC236}">
                  <a16:creationId xmlns:a16="http://schemas.microsoft.com/office/drawing/2014/main" id="{CFDE0979-1502-4F54-B185-EEFE4B4DEF41}"/>
                </a:ext>
              </a:extLst>
            </p:cNvPr>
            <p:cNvSpPr>
              <a:spLocks noChangeAspect="1"/>
            </p:cNvSpPr>
            <p:nvPr/>
          </p:nvSpPr>
          <p:spPr bwMode="auto">
            <a:xfrm>
              <a:off x="2096" y="4394"/>
              <a:ext cx="817" cy="712"/>
            </a:xfrm>
            <a:custGeom>
              <a:gdLst>
                <a:gd fmla="*/ 283948 w 608344" name="connsiteX0"/>
                <a:gd fmla="*/ 287836 h 529452" name="connsiteY0"/>
                <a:gd fmla="*/ 324399 w 608344" name="connsiteX1"/>
                <a:gd fmla="*/ 287836 h 529452" name="connsiteY1"/>
                <a:gd fmla="*/ 331500 w 608344" name="connsiteX2"/>
                <a:gd fmla="*/ 294926 h 529452" name="connsiteY2"/>
                <a:gd fmla="*/ 331500 w 608344" name="connsiteX3"/>
                <a:gd fmla="*/ 328224 h 529452" name="connsiteY3"/>
                <a:gd fmla="*/ 364850 w 608344" name="connsiteX4"/>
                <a:gd fmla="*/ 328224 h 529452" name="connsiteY4"/>
                <a:gd fmla="*/ 371950 w 608344" name="connsiteX5"/>
                <a:gd fmla="*/ 335313 h 529452" name="connsiteY5"/>
                <a:gd fmla="*/ 371950 w 608344" name="connsiteX6"/>
                <a:gd fmla="*/ 375701 h 529452" name="connsiteY6"/>
                <a:gd fmla="*/ 364850 w 608344" name="connsiteX7"/>
                <a:gd fmla="*/ 383005 h 529452" name="connsiteY7"/>
                <a:gd fmla="*/ 331500 w 608344" name="connsiteX8"/>
                <a:gd fmla="*/ 383005 h 529452" name="connsiteY8"/>
                <a:gd fmla="*/ 331500 w 608344" name="connsiteX9"/>
                <a:gd fmla="*/ 416088 h 529452" name="connsiteY9"/>
                <a:gd fmla="*/ 324399 w 608344" name="connsiteX10"/>
                <a:gd fmla="*/ 423392 h 529452" name="connsiteY10"/>
                <a:gd fmla="*/ 283948 w 608344" name="connsiteX11"/>
                <a:gd fmla="*/ 423392 h 529452" name="connsiteY11"/>
                <a:gd fmla="*/ 276633 w 608344" name="connsiteX12"/>
                <a:gd fmla="*/ 416088 h 529452" name="connsiteY12"/>
                <a:gd fmla="*/ 276633 w 608344" name="connsiteX13"/>
                <a:gd fmla="*/ 383005 h 529452" name="connsiteY13"/>
                <a:gd fmla="*/ 243498 w 608344" name="connsiteX14"/>
                <a:gd fmla="*/ 383005 h 529452" name="connsiteY14"/>
                <a:gd fmla="*/ 236182 w 608344" name="connsiteX15"/>
                <a:gd fmla="*/ 375701 h 529452" name="connsiteY15"/>
                <a:gd fmla="*/ 236182 w 608344" name="connsiteX16"/>
                <a:gd fmla="*/ 335313 h 529452" name="connsiteY16"/>
                <a:gd fmla="*/ 243498 w 608344" name="connsiteX17"/>
                <a:gd fmla="*/ 328224 h 529452" name="connsiteY17"/>
                <a:gd fmla="*/ 276633 w 608344" name="connsiteX18"/>
                <a:gd fmla="*/ 328224 h 529452" name="connsiteY18"/>
                <a:gd fmla="*/ 276633 w 608344" name="connsiteX19"/>
                <a:gd fmla="*/ 294926 h 529452" name="connsiteY19"/>
                <a:gd fmla="*/ 283948 w 608344" name="connsiteX20"/>
                <a:gd fmla="*/ 287836 h 529452" name="connsiteY20"/>
                <a:gd fmla="*/ 304172 w 608344" name="connsiteX21"/>
                <a:gd fmla="*/ 224664 h 529452" name="connsiteY21"/>
                <a:gd fmla="*/ 172938 w 608344" name="connsiteX22"/>
                <a:gd fmla="*/ 355472 h 529452" name="connsiteY22"/>
                <a:gd fmla="*/ 304172 w 608344" name="connsiteX23"/>
                <a:gd fmla="*/ 486494 h 529452" name="connsiteY23"/>
                <a:gd fmla="*/ 435406 w 608344" name="connsiteX24"/>
                <a:gd fmla="*/ 355472 h 529452" name="connsiteY24"/>
                <a:gd fmla="*/ 304172 w 608344" name="connsiteX25"/>
                <a:gd fmla="*/ 224664 h 529452" name="connsiteY25"/>
                <a:gd fmla="*/ 304172 w 608344" name="connsiteX26"/>
                <a:gd fmla="*/ 181706 h 529452" name="connsiteY26"/>
                <a:gd fmla="*/ 478433 w 608344" name="connsiteX27"/>
                <a:gd fmla="*/ 355472 h 529452" name="connsiteY27"/>
                <a:gd fmla="*/ 304172 w 608344" name="connsiteX28"/>
                <a:gd fmla="*/ 529452 h 529452" name="connsiteY28"/>
                <a:gd fmla="*/ 129911 w 608344" name="connsiteX29"/>
                <a:gd fmla="*/ 355472 h 529452" name="connsiteY29"/>
                <a:gd fmla="*/ 304172 w 608344" name="connsiteX30"/>
                <a:gd fmla="*/ 181706 h 529452" name="connsiteY30"/>
                <a:gd fmla="*/ 530687 w 608344" name="connsiteX31"/>
                <a:gd fmla="*/ 178714 h 529452" name="connsiteY31"/>
                <a:gd fmla="*/ 496054 w 608344" name="connsiteX32"/>
                <a:gd fmla="*/ 213285 h 529452" name="connsiteY32"/>
                <a:gd fmla="*/ 530687 w 608344" name="connsiteX33"/>
                <a:gd fmla="*/ 247642 h 529452" name="connsiteY33"/>
                <a:gd fmla="*/ 565321 w 608344" name="connsiteX34"/>
                <a:gd fmla="*/ 213285 h 529452" name="connsiteY34"/>
                <a:gd fmla="*/ 530687 w 608344" name="connsiteX35"/>
                <a:gd fmla="*/ 178714 h 529452" name="connsiteY35"/>
                <a:gd fmla="*/ 77657 w 608344" name="connsiteX36"/>
                <a:gd fmla="*/ 178714 h 529452" name="connsiteY36"/>
                <a:gd fmla="*/ 43023 w 608344" name="connsiteX37"/>
                <a:gd fmla="*/ 213285 h 529452" name="connsiteY37"/>
                <a:gd fmla="*/ 77657 w 608344" name="connsiteX38"/>
                <a:gd fmla="*/ 247642 h 529452" name="connsiteY38"/>
                <a:gd fmla="*/ 112290 w 608344" name="connsiteX39"/>
                <a:gd fmla="*/ 213285 h 529452" name="connsiteY39"/>
                <a:gd fmla="*/ 77657 w 608344" name="connsiteX40"/>
                <a:gd fmla="*/ 178714 h 529452" name="connsiteY40"/>
                <a:gd fmla="*/ 530687 w 608344" name="connsiteX41"/>
                <a:gd fmla="*/ 135768 h 529452" name="connsiteY41"/>
                <a:gd fmla="*/ 608344 w 608344" name="connsiteX42"/>
                <a:gd fmla="*/ 213070 h 529452" name="connsiteY42"/>
                <a:gd fmla="*/ 530687 w 608344" name="connsiteX43"/>
                <a:gd fmla="*/ 290588 h 529452" name="connsiteY43"/>
                <a:gd fmla="*/ 453030 w 608344" name="connsiteX44"/>
                <a:gd fmla="*/ 213070 h 529452" name="connsiteY44"/>
                <a:gd fmla="*/ 530687 w 608344" name="connsiteX45"/>
                <a:gd fmla="*/ 135768 h 529452" name="connsiteY45"/>
                <a:gd fmla="*/ 77657 w 608344" name="connsiteX46"/>
                <a:gd fmla="*/ 135768 h 529452" name="connsiteY46"/>
                <a:gd fmla="*/ 155314 w 608344" name="connsiteX47"/>
                <a:gd fmla="*/ 213285 h 529452" name="connsiteY47"/>
                <a:gd fmla="*/ 77657 w 608344" name="connsiteX48"/>
                <a:gd fmla="*/ 290588 h 529452" name="connsiteY48"/>
                <a:gd fmla="*/ 0 w 608344" name="connsiteX49"/>
                <a:gd fmla="*/ 213285 h 529452" name="connsiteY49"/>
                <a:gd fmla="*/ 77657 w 608344" name="connsiteX50"/>
                <a:gd fmla="*/ 135768 h 529452" name="connsiteY50"/>
                <a:gd fmla="*/ 396859 w 608344" name="connsiteX51"/>
                <a:gd fmla="*/ 42954 h 529452" name="connsiteY51"/>
                <a:gd fmla="*/ 355984 w 608344" name="connsiteX52"/>
                <a:gd fmla="*/ 83761 h 529452" name="connsiteY52"/>
                <a:gd fmla="*/ 396859 w 608344" name="connsiteX53"/>
                <a:gd fmla="*/ 124567 h 529452" name="connsiteY53"/>
                <a:gd fmla="*/ 437735 w 608344" name="connsiteX54"/>
                <a:gd fmla="*/ 83761 h 529452" name="connsiteY54"/>
                <a:gd fmla="*/ 396859 w 608344" name="connsiteX55"/>
                <a:gd fmla="*/ 42954 h 529452" name="connsiteY55"/>
                <a:gd fmla="*/ 211237 w 608344" name="connsiteX56"/>
                <a:gd fmla="*/ 42954 h 529452" name="connsiteY56"/>
                <a:gd fmla="*/ 170378 w 608344" name="connsiteX57"/>
                <a:gd fmla="*/ 83761 h 529452" name="connsiteY57"/>
                <a:gd fmla="*/ 211237 w 608344" name="connsiteX58"/>
                <a:gd fmla="*/ 124567 h 529452" name="connsiteY58"/>
                <a:gd fmla="*/ 252096 w 608344" name="connsiteX59"/>
                <a:gd fmla="*/ 83761 h 529452" name="connsiteY59"/>
                <a:gd fmla="*/ 211237 w 608344" name="connsiteX60"/>
                <a:gd fmla="*/ 42954 h 529452" name="connsiteY60"/>
                <a:gd fmla="*/ 396859 w 608344" name="connsiteX61"/>
                <a:gd fmla="*/ 0 h 529452" name="connsiteY61"/>
                <a:gd fmla="*/ 480761 w 608344" name="connsiteX62"/>
                <a:gd fmla="*/ 83761 h 529452" name="connsiteY62"/>
                <a:gd fmla="*/ 396859 w 608344" name="connsiteX63"/>
                <a:gd fmla="*/ 167522 h 529452" name="connsiteY63"/>
                <a:gd fmla="*/ 312957 w 608344" name="connsiteX64"/>
                <a:gd fmla="*/ 83761 h 529452" name="connsiteY64"/>
                <a:gd fmla="*/ 396859 w 608344" name="connsiteX65"/>
                <a:gd fmla="*/ 0 h 529452" name="connsiteY65"/>
                <a:gd fmla="*/ 211237 w 608344" name="connsiteX66"/>
                <a:gd fmla="*/ 0 h 529452" name="connsiteY66"/>
                <a:gd fmla="*/ 295104 w 608344" name="connsiteX67"/>
                <a:gd fmla="*/ 83761 h 529452" name="connsiteY67"/>
                <a:gd fmla="*/ 211237 w 608344" name="connsiteX68"/>
                <a:gd fmla="*/ 167522 h 529452" name="connsiteY68"/>
                <a:gd fmla="*/ 127370 w 608344" name="connsiteX69"/>
                <a:gd fmla="*/ 83761 h 529452" name="connsiteY69"/>
                <a:gd fmla="*/ 211237 w 608344" name="connsiteX70"/>
                <a:gd fmla="*/ 0 h 529452" name="connsiteY7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b="b" l="l" r="r" t="t"/>
              <a:pathLst>
                <a:path h="529452" w="608344">
                  <a:moveTo>
                    <a:pt x="283948" y="287836"/>
                  </a:moveTo>
                  <a:lnTo>
                    <a:pt x="324399" y="287836"/>
                  </a:lnTo>
                  <a:cubicBezTo>
                    <a:pt x="328272" y="287836"/>
                    <a:pt x="331500" y="291059"/>
                    <a:pt x="331500" y="294926"/>
                  </a:cubicBezTo>
                  <a:lnTo>
                    <a:pt x="331500" y="328224"/>
                  </a:lnTo>
                  <a:lnTo>
                    <a:pt x="364850" y="328224"/>
                  </a:lnTo>
                  <a:cubicBezTo>
                    <a:pt x="368723" y="328224"/>
                    <a:pt x="371950" y="331446"/>
                    <a:pt x="371950" y="335313"/>
                  </a:cubicBezTo>
                  <a:lnTo>
                    <a:pt x="371950" y="375701"/>
                  </a:lnTo>
                  <a:cubicBezTo>
                    <a:pt x="371950" y="379782"/>
                    <a:pt x="368723" y="383005"/>
                    <a:pt x="364850" y="383005"/>
                  </a:cubicBezTo>
                  <a:lnTo>
                    <a:pt x="331500" y="383005"/>
                  </a:lnTo>
                  <a:lnTo>
                    <a:pt x="331500" y="416088"/>
                  </a:lnTo>
                  <a:cubicBezTo>
                    <a:pt x="331500" y="420170"/>
                    <a:pt x="328272" y="423392"/>
                    <a:pt x="324399" y="423392"/>
                  </a:cubicBezTo>
                  <a:lnTo>
                    <a:pt x="283948" y="423392"/>
                  </a:lnTo>
                  <a:cubicBezTo>
                    <a:pt x="279860" y="423392"/>
                    <a:pt x="276633" y="420170"/>
                    <a:pt x="276633" y="416088"/>
                  </a:cubicBezTo>
                  <a:lnTo>
                    <a:pt x="276633" y="383005"/>
                  </a:lnTo>
                  <a:lnTo>
                    <a:pt x="243498" y="383005"/>
                  </a:lnTo>
                  <a:cubicBezTo>
                    <a:pt x="239410" y="383005"/>
                    <a:pt x="236182" y="379782"/>
                    <a:pt x="236182" y="375701"/>
                  </a:cubicBezTo>
                  <a:lnTo>
                    <a:pt x="236182" y="335313"/>
                  </a:lnTo>
                  <a:cubicBezTo>
                    <a:pt x="236182" y="331446"/>
                    <a:pt x="239410" y="328224"/>
                    <a:pt x="243498" y="328224"/>
                  </a:cubicBezTo>
                  <a:lnTo>
                    <a:pt x="276633" y="328224"/>
                  </a:lnTo>
                  <a:lnTo>
                    <a:pt x="276633" y="294926"/>
                  </a:lnTo>
                  <a:cubicBezTo>
                    <a:pt x="276633" y="291059"/>
                    <a:pt x="279860" y="287836"/>
                    <a:pt x="283948" y="287836"/>
                  </a:cubicBezTo>
                  <a:close/>
                  <a:moveTo>
                    <a:pt x="304172" y="224664"/>
                  </a:moveTo>
                  <a:cubicBezTo>
                    <a:pt x="231886" y="224664"/>
                    <a:pt x="172938" y="283302"/>
                    <a:pt x="172938" y="355472"/>
                  </a:cubicBezTo>
                  <a:cubicBezTo>
                    <a:pt x="172938" y="427856"/>
                    <a:pt x="231886" y="486494"/>
                    <a:pt x="304172" y="486494"/>
                  </a:cubicBezTo>
                  <a:cubicBezTo>
                    <a:pt x="376458" y="486494"/>
                    <a:pt x="435406" y="427856"/>
                    <a:pt x="435406" y="355472"/>
                  </a:cubicBezTo>
                  <a:cubicBezTo>
                    <a:pt x="435406" y="283302"/>
                    <a:pt x="376458" y="224664"/>
                    <a:pt x="304172" y="224664"/>
                  </a:cubicBezTo>
                  <a:close/>
                  <a:moveTo>
                    <a:pt x="304172" y="181706"/>
                  </a:moveTo>
                  <a:cubicBezTo>
                    <a:pt x="400123" y="181706"/>
                    <a:pt x="478433" y="259675"/>
                    <a:pt x="478433" y="355472"/>
                  </a:cubicBezTo>
                  <a:cubicBezTo>
                    <a:pt x="478433" y="451483"/>
                    <a:pt x="400123" y="529452"/>
                    <a:pt x="304172" y="529452"/>
                  </a:cubicBezTo>
                  <a:cubicBezTo>
                    <a:pt x="208005" y="529452"/>
                    <a:pt x="129911" y="451483"/>
                    <a:pt x="129911" y="355472"/>
                  </a:cubicBezTo>
                  <a:cubicBezTo>
                    <a:pt x="129911" y="259675"/>
                    <a:pt x="208005" y="181706"/>
                    <a:pt x="304172" y="181706"/>
                  </a:cubicBezTo>
                  <a:close/>
                  <a:moveTo>
                    <a:pt x="530687" y="178714"/>
                  </a:moveTo>
                  <a:cubicBezTo>
                    <a:pt x="511542" y="178714"/>
                    <a:pt x="496054" y="194174"/>
                    <a:pt x="496054" y="213285"/>
                  </a:cubicBezTo>
                  <a:cubicBezTo>
                    <a:pt x="496054" y="232181"/>
                    <a:pt x="511542" y="247642"/>
                    <a:pt x="530687" y="247642"/>
                  </a:cubicBezTo>
                  <a:cubicBezTo>
                    <a:pt x="549617" y="247642"/>
                    <a:pt x="565321" y="232181"/>
                    <a:pt x="565321" y="213285"/>
                  </a:cubicBezTo>
                  <a:cubicBezTo>
                    <a:pt x="565321" y="194174"/>
                    <a:pt x="549617" y="178714"/>
                    <a:pt x="530687" y="178714"/>
                  </a:cubicBezTo>
                  <a:close/>
                  <a:moveTo>
                    <a:pt x="77657" y="178714"/>
                  </a:moveTo>
                  <a:cubicBezTo>
                    <a:pt x="58511" y="178714"/>
                    <a:pt x="43023" y="194174"/>
                    <a:pt x="43023" y="213285"/>
                  </a:cubicBezTo>
                  <a:cubicBezTo>
                    <a:pt x="43023" y="232181"/>
                    <a:pt x="58511" y="247642"/>
                    <a:pt x="77657" y="247642"/>
                  </a:cubicBezTo>
                  <a:cubicBezTo>
                    <a:pt x="96802" y="247642"/>
                    <a:pt x="112290" y="232181"/>
                    <a:pt x="112290" y="213285"/>
                  </a:cubicBezTo>
                  <a:cubicBezTo>
                    <a:pt x="112290" y="194174"/>
                    <a:pt x="96802" y="178714"/>
                    <a:pt x="77657" y="178714"/>
                  </a:cubicBezTo>
                  <a:close/>
                  <a:moveTo>
                    <a:pt x="530687" y="135768"/>
                  </a:moveTo>
                  <a:cubicBezTo>
                    <a:pt x="573495" y="135768"/>
                    <a:pt x="608344" y="170339"/>
                    <a:pt x="608344" y="213070"/>
                  </a:cubicBezTo>
                  <a:cubicBezTo>
                    <a:pt x="608344" y="255802"/>
                    <a:pt x="573495" y="290588"/>
                    <a:pt x="530687" y="290588"/>
                  </a:cubicBezTo>
                  <a:cubicBezTo>
                    <a:pt x="487879" y="290588"/>
                    <a:pt x="453030" y="255802"/>
                    <a:pt x="453030" y="213070"/>
                  </a:cubicBezTo>
                  <a:cubicBezTo>
                    <a:pt x="453030" y="170339"/>
                    <a:pt x="487879" y="135768"/>
                    <a:pt x="530687" y="135768"/>
                  </a:cubicBezTo>
                  <a:close/>
                  <a:moveTo>
                    <a:pt x="77657" y="135768"/>
                  </a:moveTo>
                  <a:cubicBezTo>
                    <a:pt x="120465" y="135768"/>
                    <a:pt x="155314" y="170339"/>
                    <a:pt x="155314" y="213285"/>
                  </a:cubicBezTo>
                  <a:cubicBezTo>
                    <a:pt x="155314" y="255802"/>
                    <a:pt x="120465" y="290588"/>
                    <a:pt x="77657" y="290588"/>
                  </a:cubicBezTo>
                  <a:cubicBezTo>
                    <a:pt x="34849" y="290588"/>
                    <a:pt x="0" y="255802"/>
                    <a:pt x="0" y="213285"/>
                  </a:cubicBezTo>
                  <a:cubicBezTo>
                    <a:pt x="0" y="170339"/>
                    <a:pt x="34849" y="135768"/>
                    <a:pt x="77657" y="135768"/>
                  </a:cubicBezTo>
                  <a:close/>
                  <a:moveTo>
                    <a:pt x="396859" y="42954"/>
                  </a:moveTo>
                  <a:cubicBezTo>
                    <a:pt x="374485" y="42954"/>
                    <a:pt x="355984" y="61424"/>
                    <a:pt x="355984" y="83761"/>
                  </a:cubicBezTo>
                  <a:cubicBezTo>
                    <a:pt x="355984" y="106312"/>
                    <a:pt x="374485" y="124567"/>
                    <a:pt x="396859" y="124567"/>
                  </a:cubicBezTo>
                  <a:cubicBezTo>
                    <a:pt x="419448" y="124567"/>
                    <a:pt x="437735" y="106312"/>
                    <a:pt x="437735" y="83761"/>
                  </a:cubicBezTo>
                  <a:cubicBezTo>
                    <a:pt x="437735" y="61424"/>
                    <a:pt x="419448" y="42954"/>
                    <a:pt x="396859" y="42954"/>
                  </a:cubicBezTo>
                  <a:close/>
                  <a:moveTo>
                    <a:pt x="211237" y="42954"/>
                  </a:moveTo>
                  <a:cubicBezTo>
                    <a:pt x="188872" y="42954"/>
                    <a:pt x="170378" y="61424"/>
                    <a:pt x="170378" y="83761"/>
                  </a:cubicBezTo>
                  <a:cubicBezTo>
                    <a:pt x="170378" y="106312"/>
                    <a:pt x="188872" y="124567"/>
                    <a:pt x="211237" y="124567"/>
                  </a:cubicBezTo>
                  <a:cubicBezTo>
                    <a:pt x="233816" y="124567"/>
                    <a:pt x="252096" y="106312"/>
                    <a:pt x="252096" y="83761"/>
                  </a:cubicBezTo>
                  <a:cubicBezTo>
                    <a:pt x="252096" y="61424"/>
                    <a:pt x="233816" y="42954"/>
                    <a:pt x="211237" y="42954"/>
                  </a:cubicBezTo>
                  <a:close/>
                  <a:moveTo>
                    <a:pt x="396859" y="0"/>
                  </a:moveTo>
                  <a:cubicBezTo>
                    <a:pt x="443113" y="0"/>
                    <a:pt x="480761" y="37585"/>
                    <a:pt x="480761" y="83761"/>
                  </a:cubicBezTo>
                  <a:cubicBezTo>
                    <a:pt x="480761" y="129937"/>
                    <a:pt x="443113" y="167522"/>
                    <a:pt x="396859" y="167522"/>
                  </a:cubicBezTo>
                  <a:cubicBezTo>
                    <a:pt x="350606" y="167522"/>
                    <a:pt x="312957" y="129937"/>
                    <a:pt x="312957" y="83761"/>
                  </a:cubicBezTo>
                  <a:cubicBezTo>
                    <a:pt x="312957" y="37585"/>
                    <a:pt x="350606" y="0"/>
                    <a:pt x="396859" y="0"/>
                  </a:cubicBezTo>
                  <a:close/>
                  <a:moveTo>
                    <a:pt x="211237" y="0"/>
                  </a:moveTo>
                  <a:cubicBezTo>
                    <a:pt x="257472" y="0"/>
                    <a:pt x="295104" y="37585"/>
                    <a:pt x="295104" y="83761"/>
                  </a:cubicBezTo>
                  <a:cubicBezTo>
                    <a:pt x="295104" y="129937"/>
                    <a:pt x="257472" y="167522"/>
                    <a:pt x="211237" y="167522"/>
                  </a:cubicBezTo>
                  <a:cubicBezTo>
                    <a:pt x="165002" y="167522"/>
                    <a:pt x="127370" y="129937"/>
                    <a:pt x="127370" y="83761"/>
                  </a:cubicBezTo>
                  <a:cubicBezTo>
                    <a:pt x="127370" y="37585"/>
                    <a:pt x="165002" y="0"/>
                    <a:pt x="211237" y="0"/>
                  </a:cubicBezTo>
                  <a:close/>
                </a:path>
              </a:pathLst>
            </a:custGeom>
            <a:solidFill>
              <a:schemeClr val="bg1"/>
            </a:solidFill>
            <a:ln>
              <a:noFill/>
            </a:ln>
          </p:spPr>
          <p:txBody>
            <a:bodyPr/>
            <a:lstStyle/>
            <a:p/>
          </p:txBody>
        </p:sp>
        <p:sp>
          <p:nvSpPr>
            <p:cNvPr id="12" name="文本框 11">
              <a:extLst>
                <a:ext uri="{FF2B5EF4-FFF2-40B4-BE49-F238E27FC236}">
                  <a16:creationId xmlns:a16="http://schemas.microsoft.com/office/drawing/2014/main" id="{F264D694-D662-4E68-AC6E-0F620A55415D}"/>
                </a:ext>
              </a:extLst>
            </p:cNvPr>
            <p:cNvSpPr txBox="1"/>
            <p:nvPr/>
          </p:nvSpPr>
          <p:spPr>
            <a:xfrm>
              <a:off x="3148" y="4024"/>
              <a:ext cx="3684" cy="1757"/>
            </a:xfrm>
            <a:prstGeom prst="rect">
              <a:avLst/>
            </a:prstGeom>
            <a:noFill/>
          </p:spPr>
          <p:txBody>
            <a:bodyPr rtlCol="0" wrap="square">
              <a:spAutoFit/>
            </a:bodyPr>
            <a:lstStyle/>
            <a:p>
              <a:pPr>
                <a:lnSpc>
                  <a:spcPct val="120000"/>
                </a:lnSpc>
              </a:pPr>
              <a:r>
                <a:rPr altLang="en-US" lang="zh-CN" sz="1400">
                  <a:solidFill>
                    <a:schemeClr val="bg1"/>
                  </a:solidFill>
                  <a:latin charset="-122" panose="020b0400000000000000" pitchFamily="34" typeface="思源黑体 CN Normal"/>
                  <a:ea charset="-122" panose="020b0400000000000000" pitchFamily="34" typeface="思源黑体 CN Normal"/>
                  <a:cs typeface="+mn-ea"/>
                </a:rPr>
                <a:t>点击输入替换文本点击输入替换文本点击输入替换文本点击输入替换文本点击输入替换文本</a:t>
              </a:r>
            </a:p>
          </p:txBody>
        </p:sp>
      </p:grpSp>
      <p:grpSp>
        <p:nvGrpSpPr>
          <p:cNvPr id="13" name="组合 8">
            <a:extLst>
              <a:ext uri="{FF2B5EF4-FFF2-40B4-BE49-F238E27FC236}">
                <a16:creationId xmlns:a16="http://schemas.microsoft.com/office/drawing/2014/main" id="{473CD33A-C582-4D6C-8611-E8671DB57A9C}"/>
              </a:ext>
            </a:extLst>
          </p:cNvPr>
          <p:cNvGrpSpPr/>
          <p:nvPr/>
        </p:nvGrpSpPr>
        <p:grpSpPr>
          <a:xfrm>
            <a:off x="4647565" y="2301875"/>
            <a:ext cx="3381375" cy="1333500"/>
            <a:chOff x="1707" y="3700"/>
            <a:chExt cx="5325" cy="2100"/>
          </a:xfrm>
        </p:grpSpPr>
        <p:sp>
          <p:nvSpPr>
            <p:cNvPr id="14" name="圆角矩形 17">
              <a:extLst>
                <a:ext uri="{FF2B5EF4-FFF2-40B4-BE49-F238E27FC236}">
                  <a16:creationId xmlns:a16="http://schemas.microsoft.com/office/drawing/2014/main" id="{1BA5AD42-1D64-4211-AB20-EE9C1E99D8D5}"/>
                </a:ext>
              </a:extLst>
            </p:cNvPr>
            <p:cNvSpPr/>
            <p:nvPr/>
          </p:nvSpPr>
          <p:spPr>
            <a:xfrm>
              <a:off x="1707" y="3700"/>
              <a:ext cx="5325" cy="2100"/>
            </a:xfrm>
            <a:prstGeom prst="roundRect">
              <a:avLst/>
            </a:prstGeom>
            <a:solidFill>
              <a:srgbClr val="9BC9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veterinarian_103712">
              <a:extLst>
                <a:ext uri="{FF2B5EF4-FFF2-40B4-BE49-F238E27FC236}">
                  <a16:creationId xmlns:a16="http://schemas.microsoft.com/office/drawing/2014/main" id="{FED11671-87E5-4258-9783-5FA5C65C1758}"/>
                </a:ext>
              </a:extLst>
            </p:cNvPr>
            <p:cNvSpPr>
              <a:spLocks noChangeAspect="1"/>
            </p:cNvSpPr>
            <p:nvPr/>
          </p:nvSpPr>
          <p:spPr bwMode="auto">
            <a:xfrm>
              <a:off x="2180" y="4341"/>
              <a:ext cx="647" cy="816"/>
            </a:xfrm>
            <a:custGeom>
              <a:gdLst>
                <a:gd fmla="*/ 45850 w 481011" name="connsiteX0"/>
                <a:gd fmla="*/ 556082 h 606651" name="connsiteY0"/>
                <a:gd fmla="*/ 33122 w 481011" name="connsiteX1"/>
                <a:gd fmla="*/ 581322 h 606651" name="connsiteY1"/>
                <a:gd fmla="*/ 447898 w 481011" name="connsiteX2"/>
                <a:gd fmla="*/ 581322 h 606651" name="connsiteY2"/>
                <a:gd fmla="*/ 435170 w 481011" name="connsiteX3"/>
                <a:gd fmla="*/ 556082 h 606651" name="connsiteY3"/>
                <a:gd fmla="*/ 404996 w 481011" name="connsiteX4"/>
                <a:gd fmla="*/ 556082 h 606651" name="connsiteY4"/>
                <a:gd fmla="*/ 392357 w 481011" name="connsiteX5"/>
                <a:gd fmla="*/ 568702 h 606651" name="connsiteY5"/>
                <a:gd fmla="*/ 379718 w 481011" name="connsiteX6"/>
                <a:gd fmla="*/ 556082 h 606651" name="connsiteY6"/>
                <a:gd fmla="*/ 354440 w 481011" name="connsiteX7"/>
                <a:gd fmla="*/ 556082 h 606651" name="connsiteY7"/>
                <a:gd fmla="*/ 341801 w 481011" name="connsiteX8"/>
                <a:gd fmla="*/ 568702 h 606651" name="connsiteY8"/>
                <a:gd fmla="*/ 329073 w 481011" name="connsiteX9"/>
                <a:gd fmla="*/ 556082 h 606651" name="connsiteY9"/>
                <a:gd fmla="*/ 303795 w 481011" name="connsiteX10"/>
                <a:gd fmla="*/ 556082 h 606651" name="connsiteY10"/>
                <a:gd fmla="*/ 291155 w 481011" name="connsiteX11"/>
                <a:gd fmla="*/ 568702 h 606651" name="connsiteY11"/>
                <a:gd fmla="*/ 278427 w 481011" name="connsiteX12"/>
                <a:gd fmla="*/ 556082 h 606651" name="connsiteY12"/>
                <a:gd fmla="*/ 253149 w 481011" name="connsiteX13"/>
                <a:gd fmla="*/ 556082 h 606651" name="connsiteY13"/>
                <a:gd fmla="*/ 240510 w 481011" name="connsiteX14"/>
                <a:gd fmla="*/ 568702 h 606651" name="connsiteY14"/>
                <a:gd fmla="*/ 227871 w 481011" name="connsiteX15"/>
                <a:gd fmla="*/ 556082 h 606651" name="connsiteY15"/>
                <a:gd fmla="*/ 202504 w 481011" name="connsiteX16"/>
                <a:gd fmla="*/ 556082 h 606651" name="connsiteY16"/>
                <a:gd fmla="*/ 189865 w 481011" name="connsiteX17"/>
                <a:gd fmla="*/ 568702 h 606651" name="connsiteY17"/>
                <a:gd fmla="*/ 177225 w 481011" name="connsiteX18"/>
                <a:gd fmla="*/ 556082 h 606651" name="connsiteY18"/>
                <a:gd fmla="*/ 151858 w 481011" name="connsiteX19"/>
                <a:gd fmla="*/ 556082 h 606651" name="connsiteY19"/>
                <a:gd fmla="*/ 139219 w 481011" name="connsiteX20"/>
                <a:gd fmla="*/ 568702 h 606651" name="connsiteY20"/>
                <a:gd fmla="*/ 126580 w 481011" name="connsiteX21"/>
                <a:gd fmla="*/ 556082 h 606651" name="connsiteY21"/>
                <a:gd fmla="*/ 101302 w 481011" name="connsiteX22"/>
                <a:gd fmla="*/ 556082 h 606651" name="connsiteY22"/>
                <a:gd fmla="*/ 88574 w 481011" name="connsiteX23"/>
                <a:gd fmla="*/ 568702 h 606651" name="connsiteY23"/>
                <a:gd fmla="*/ 75935 w 481011" name="connsiteX24"/>
                <a:gd fmla="*/ 556082 h 606651" name="connsiteY24"/>
                <a:gd fmla="*/ 39441 w 481011" name="connsiteX25"/>
                <a:gd fmla="*/ 379135 h 606651" name="connsiteY25"/>
                <a:gd fmla="*/ 49321 w 481011" name="connsiteX26"/>
                <a:gd fmla="*/ 530842 h 606651" name="connsiteY26"/>
                <a:gd fmla="*/ 431966 w 481011" name="connsiteX27"/>
                <a:gd fmla="*/ 530842 h 606651" name="connsiteY27"/>
                <a:gd fmla="*/ 441846 w 481011" name="connsiteX28"/>
                <a:gd fmla="*/ 379135 h 606651" name="connsiteY28"/>
                <a:gd fmla="*/ 371974 w 481011" name="connsiteX29"/>
                <a:gd fmla="*/ 379135 h 606651" name="connsiteY29"/>
                <a:gd fmla="*/ 240510 w 481011" name="connsiteX30"/>
                <a:gd fmla="*/ 454944 h 606651" name="connsiteY30"/>
                <a:gd fmla="*/ 108957 w 481011" name="connsiteX31"/>
                <a:gd fmla="*/ 379135 h 606651" name="connsiteY31"/>
                <a:gd fmla="*/ 240475 w 481011" name="connsiteX32"/>
                <a:gd fmla="*/ 315970 h 606651" name="connsiteY32"/>
                <a:gd fmla="*/ 215115 w 481011" name="connsiteX33"/>
                <a:gd fmla="*/ 341211 h 606651" name="connsiteY33"/>
                <a:gd fmla="*/ 240475 w 481011" name="connsiteX34"/>
                <a:gd fmla="*/ 366540 h 606651" name="connsiteY34"/>
                <a:gd fmla="*/ 265745 w 481011" name="connsiteX35"/>
                <a:gd fmla="*/ 341211 h 606651" name="connsiteY35"/>
                <a:gd fmla="*/ 240475 w 481011" name="connsiteX36"/>
                <a:gd fmla="*/ 315970 h 606651" name="connsiteY36"/>
                <a:gd fmla="*/ 240475 w 481011" name="connsiteX37"/>
                <a:gd fmla="*/ 290730 h 606651" name="connsiteY37"/>
                <a:gd fmla="*/ 291105 w 481011" name="connsiteX38"/>
                <a:gd fmla="*/ 341211 h 606651" name="connsiteY38"/>
                <a:gd fmla="*/ 240475 w 481011" name="connsiteX39"/>
                <a:gd fmla="*/ 391780 h 606651" name="connsiteY39"/>
                <a:gd fmla="*/ 189844 w 481011" name="connsiteX40"/>
                <a:gd fmla="*/ 341211 h 606651" name="connsiteY40"/>
                <a:gd fmla="*/ 240475 w 481011" name="connsiteX41"/>
                <a:gd fmla="*/ 290730 h 606651" name="connsiteY41"/>
                <a:gd fmla="*/ 298678 w 481011" name="connsiteX42"/>
                <a:gd fmla="*/ 276847 h 606651" name="connsiteY42"/>
                <a:gd fmla="*/ 294140 w 481011" name="connsiteX43"/>
                <a:gd fmla="*/ 278714 h 606651" name="connsiteY43"/>
                <a:gd fmla="*/ 292271 w 481011" name="connsiteX44"/>
                <a:gd fmla="*/ 283160 h 606651" name="connsiteY44"/>
                <a:gd fmla="*/ 294140 w 481011" name="connsiteX45"/>
                <a:gd fmla="*/ 287605 h 606651" name="connsiteY45"/>
                <a:gd fmla="*/ 298678 w 481011" name="connsiteX46"/>
                <a:gd fmla="*/ 289472 h 606651" name="connsiteY46"/>
                <a:gd fmla="*/ 303127 w 481011" name="connsiteX47"/>
                <a:gd fmla="*/ 287605 h 606651" name="connsiteY47"/>
                <a:gd fmla="*/ 304907 w 481011" name="connsiteX48"/>
                <a:gd fmla="*/ 283160 h 606651" name="connsiteY48"/>
                <a:gd fmla="*/ 303127 w 481011" name="connsiteX49"/>
                <a:gd fmla="*/ 278714 h 606651" name="connsiteY49"/>
                <a:gd fmla="*/ 298678 w 481011" name="connsiteX50"/>
                <a:gd fmla="*/ 276847 h 606651" name="connsiteY50"/>
                <a:gd fmla="*/ 182281 w 481011" name="connsiteX51"/>
                <a:gd fmla="*/ 276847 h 606651" name="connsiteY51"/>
                <a:gd fmla="*/ 177831 w 481011" name="connsiteX52"/>
                <a:gd fmla="*/ 278714 h 606651" name="connsiteY52"/>
                <a:gd fmla="*/ 177831 w 481011" name="connsiteX53"/>
                <a:gd fmla="*/ 287605 h 606651" name="connsiteY53"/>
                <a:gd fmla="*/ 182281 w 481011" name="connsiteX54"/>
                <a:gd fmla="*/ 289472 h 606651" name="connsiteY54"/>
                <a:gd fmla="*/ 186819 w 481011" name="connsiteX55"/>
                <a:gd fmla="*/ 287605 h 606651" name="connsiteY55"/>
                <a:gd fmla="*/ 186819 w 481011" name="connsiteX56"/>
                <a:gd fmla="*/ 278714 h 606651" name="connsiteY56"/>
                <a:gd fmla="*/ 182281 w 481011" name="connsiteX57"/>
                <a:gd fmla="*/ 276847 h 606651" name="connsiteY57"/>
                <a:gd fmla="*/ 383723 w 481011" name="connsiteX58"/>
                <a:gd fmla="*/ 252756 h 606651" name="connsiteY58"/>
                <a:gd fmla="*/ 392357 w 481011" name="connsiteX59"/>
                <a:gd fmla="*/ 303325 h 606651" name="connsiteY59"/>
                <a:gd fmla="*/ 383723 w 481011" name="connsiteX60"/>
                <a:gd fmla="*/ 353895 h 606651" name="connsiteY60"/>
                <a:gd fmla="*/ 442469 w 481011" name="connsiteX61"/>
                <a:gd fmla="*/ 353895 h 606651" name="connsiteY61"/>
                <a:gd fmla="*/ 443003 w 481011" name="connsiteX62"/>
                <a:gd fmla="*/ 290705 h 606651" name="connsiteY62"/>
                <a:gd fmla="*/ 442825 w 481011" name="connsiteX63"/>
                <a:gd fmla="*/ 252756 h 606651" name="connsiteY63"/>
                <a:gd fmla="*/ 38284 w 481011" name="connsiteX64"/>
                <a:gd fmla="*/ 252756 h 606651" name="connsiteY64"/>
                <a:gd fmla="*/ 38017 w 481011" name="connsiteX65"/>
                <a:gd fmla="*/ 290705 h 606651" name="connsiteY65"/>
                <a:gd fmla="*/ 38729 w 481011" name="connsiteX66"/>
                <a:gd fmla="*/ 353895 h 606651" name="connsiteY66"/>
                <a:gd fmla="*/ 97297 w 481011" name="connsiteX67"/>
                <a:gd fmla="*/ 353895 h 606651" name="connsiteY67"/>
                <a:gd fmla="*/ 88574 w 481011" name="connsiteX68"/>
                <a:gd fmla="*/ 303325 h 606651" name="connsiteY68"/>
                <a:gd fmla="*/ 97297 w 481011" name="connsiteX69"/>
                <a:gd fmla="*/ 252756 h 606651" name="connsiteY69"/>
                <a:gd fmla="*/ 240479 w 481011" name="connsiteX70"/>
                <a:gd fmla="*/ 252753 h 606651" name="connsiteY70"/>
                <a:gd fmla="*/ 234161 w 481011" name="connsiteX71"/>
                <a:gd fmla="*/ 259065 h 606651" name="connsiteY71"/>
                <a:gd fmla="*/ 240479 w 481011" name="connsiteX72"/>
                <a:gd fmla="*/ 265378 h 606651" name="connsiteY72"/>
                <a:gd fmla="*/ 246798 w 481011" name="connsiteX73"/>
                <a:gd fmla="*/ 259065 h 606651" name="connsiteY73"/>
                <a:gd fmla="*/ 240479 w 481011" name="connsiteX74"/>
                <a:gd fmla="*/ 252753 h 606651" name="connsiteY74"/>
                <a:gd fmla="*/ 240479 w 481011" name="connsiteX75"/>
                <a:gd fmla="*/ 227503 h 606651" name="connsiteY75"/>
                <a:gd fmla="*/ 272070 w 481011" name="connsiteX76"/>
                <a:gd fmla="*/ 259065 h 606651" name="connsiteY76"/>
                <a:gd fmla="*/ 270735 w 481011" name="connsiteX77"/>
                <a:gd fmla="*/ 268134 h 606651" name="connsiteY77"/>
                <a:gd fmla="*/ 276253 w 481011" name="connsiteX78"/>
                <a:gd fmla="*/ 260755 h 606651" name="connsiteY78"/>
                <a:gd fmla="*/ 298678 w 481011" name="connsiteX79"/>
                <a:gd fmla="*/ 251508 h 606651" name="connsiteY79"/>
                <a:gd fmla="*/ 321014 w 481011" name="connsiteX80"/>
                <a:gd fmla="*/ 260844 h 606651" name="connsiteY80"/>
                <a:gd fmla="*/ 330269 w 481011" name="connsiteX81"/>
                <a:gd fmla="*/ 283160 h 606651" name="connsiteY81"/>
                <a:gd fmla="*/ 321014 w 481011" name="connsiteX82"/>
                <a:gd fmla="*/ 305476 h 606651" name="connsiteY82"/>
                <a:gd fmla="*/ 298678 w 481011" name="connsiteX83"/>
                <a:gd fmla="*/ 314722 h 606651" name="connsiteY83"/>
                <a:gd fmla="*/ 276253 w 481011" name="connsiteX84"/>
                <a:gd fmla="*/ 305476 h 606651" name="connsiteY84"/>
                <a:gd fmla="*/ 266998 w 481011" name="connsiteX85"/>
                <a:gd fmla="*/ 283160 h 606651" name="connsiteY85"/>
                <a:gd fmla="*/ 268333 w 481011" name="connsiteX86"/>
                <a:gd fmla="*/ 274091 h 606651" name="connsiteY86"/>
                <a:gd fmla="*/ 240479 w 481011" name="connsiteX87"/>
                <a:gd fmla="*/ 290717 h 606651" name="connsiteY87"/>
                <a:gd fmla="*/ 212537 w 481011" name="connsiteX88"/>
                <a:gd fmla="*/ 273913 h 606651" name="connsiteY88"/>
                <a:gd fmla="*/ 204706 w 481011" name="connsiteX89"/>
                <a:gd fmla="*/ 305476 h 606651" name="connsiteY89"/>
                <a:gd fmla="*/ 182281 w 481011" name="connsiteX90"/>
                <a:gd fmla="*/ 314722 h 606651" name="connsiteY90"/>
                <a:gd fmla="*/ 159944 w 481011" name="connsiteX91"/>
                <a:gd fmla="*/ 305476 h 606651" name="connsiteY91"/>
                <a:gd fmla="*/ 159944 w 481011" name="connsiteX92"/>
                <a:gd fmla="*/ 260755 h 606651" name="connsiteY92"/>
                <a:gd fmla="*/ 182281 w 481011" name="connsiteX93"/>
                <a:gd fmla="*/ 251508 h 606651" name="connsiteY93"/>
                <a:gd fmla="*/ 204706 w 481011" name="connsiteX94"/>
                <a:gd fmla="*/ 260755 h 606651" name="connsiteY94"/>
                <a:gd fmla="*/ 210223 w 481011" name="connsiteX95"/>
                <a:gd fmla="*/ 268223 h 606651" name="connsiteY95"/>
                <a:gd fmla="*/ 208799 w 481011" name="connsiteX96"/>
                <a:gd fmla="*/ 259065 h 606651" name="connsiteY96"/>
                <a:gd fmla="*/ 240479 w 481011" name="connsiteX97"/>
                <a:gd fmla="*/ 227503 h 606651" name="connsiteY97"/>
                <a:gd fmla="*/ 240510 w 481011" name="connsiteX98"/>
                <a:gd fmla="*/ 176947 h 606651" name="connsiteY98"/>
                <a:gd fmla="*/ 113941 w 481011" name="connsiteX99"/>
                <a:gd fmla="*/ 303325 h 606651" name="connsiteY99"/>
                <a:gd fmla="*/ 240510 w 481011" name="connsiteX100"/>
                <a:gd fmla="*/ 429704 h 606651" name="connsiteY100"/>
                <a:gd fmla="*/ 367079 w 481011" name="connsiteX101"/>
                <a:gd fmla="*/ 303325 h 606651" name="connsiteY101"/>
                <a:gd fmla="*/ 240510 w 481011" name="connsiteX102"/>
                <a:gd fmla="*/ 176947 h 606651" name="connsiteY102"/>
                <a:gd fmla="*/ 48965 w 481011" name="connsiteX103"/>
                <a:gd fmla="*/ 75809 h 606651" name="connsiteY103"/>
                <a:gd fmla="*/ 38729 w 481011" name="connsiteX104"/>
                <a:gd fmla="*/ 227516 h 606651" name="connsiteY104"/>
                <a:gd fmla="*/ 108957 w 481011" name="connsiteX105"/>
                <a:gd fmla="*/ 227516 h 606651" name="connsiteY105"/>
                <a:gd fmla="*/ 240510 w 481011" name="connsiteX106"/>
                <a:gd fmla="*/ 151618 h 606651" name="connsiteY106"/>
                <a:gd fmla="*/ 371974 w 481011" name="connsiteX107"/>
                <a:gd fmla="*/ 227516 h 606651" name="connsiteY107"/>
                <a:gd fmla="*/ 442380 w 481011" name="connsiteX108"/>
                <a:gd fmla="*/ 227516 h 606651" name="connsiteY108"/>
                <a:gd fmla="*/ 432500 w 481011" name="connsiteX109"/>
                <a:gd fmla="*/ 75809 h 606651" name="connsiteY109"/>
                <a:gd fmla="*/ 33122 w 481011" name="connsiteX110"/>
                <a:gd fmla="*/ 25240 h 606651" name="connsiteY110"/>
                <a:gd fmla="*/ 45850 w 481011" name="connsiteX111"/>
                <a:gd fmla="*/ 50569 h 606651" name="connsiteY111"/>
                <a:gd fmla="*/ 75935 w 481011" name="connsiteX112"/>
                <a:gd fmla="*/ 50569 h 606651" name="connsiteY112"/>
                <a:gd fmla="*/ 88574 w 481011" name="connsiteX113"/>
                <a:gd fmla="*/ 37949 h 606651" name="connsiteY113"/>
                <a:gd fmla="*/ 101302 w 481011" name="connsiteX114"/>
                <a:gd fmla="*/ 50569 h 606651" name="connsiteY114"/>
                <a:gd fmla="*/ 126580 w 481011" name="connsiteX115"/>
                <a:gd fmla="*/ 50569 h 606651" name="connsiteY115"/>
                <a:gd fmla="*/ 139219 w 481011" name="connsiteX116"/>
                <a:gd fmla="*/ 37949 h 606651" name="connsiteY116"/>
                <a:gd fmla="*/ 151858 w 481011" name="connsiteX117"/>
                <a:gd fmla="*/ 50569 h 606651" name="connsiteY117"/>
                <a:gd fmla="*/ 177225 w 481011" name="connsiteX118"/>
                <a:gd fmla="*/ 50569 h 606651" name="connsiteY118"/>
                <a:gd fmla="*/ 189865 w 481011" name="connsiteX119"/>
                <a:gd fmla="*/ 37949 h 606651" name="connsiteY119"/>
                <a:gd fmla="*/ 202504 w 481011" name="connsiteX120"/>
                <a:gd fmla="*/ 50569 h 606651" name="connsiteY120"/>
                <a:gd fmla="*/ 227871 w 481011" name="connsiteX121"/>
                <a:gd fmla="*/ 50569 h 606651" name="connsiteY121"/>
                <a:gd fmla="*/ 240510 w 481011" name="connsiteX122"/>
                <a:gd fmla="*/ 37949 h 606651" name="connsiteY122"/>
                <a:gd fmla="*/ 253149 w 481011" name="connsiteX123"/>
                <a:gd fmla="*/ 50569 h 606651" name="connsiteY123"/>
                <a:gd fmla="*/ 278427 w 481011" name="connsiteX124"/>
                <a:gd fmla="*/ 50569 h 606651" name="connsiteY124"/>
                <a:gd fmla="*/ 291155 w 481011" name="connsiteX125"/>
                <a:gd fmla="*/ 37949 h 606651" name="connsiteY125"/>
                <a:gd fmla="*/ 303795 w 481011" name="connsiteX126"/>
                <a:gd fmla="*/ 50569 h 606651" name="connsiteY126"/>
                <a:gd fmla="*/ 329073 w 481011" name="connsiteX127"/>
                <a:gd fmla="*/ 50569 h 606651" name="connsiteY127"/>
                <a:gd fmla="*/ 341801 w 481011" name="connsiteX128"/>
                <a:gd fmla="*/ 37949 h 606651" name="connsiteY128"/>
                <a:gd fmla="*/ 354440 w 481011" name="connsiteX129"/>
                <a:gd fmla="*/ 50569 h 606651" name="connsiteY129"/>
                <a:gd fmla="*/ 379718 w 481011" name="connsiteX130"/>
                <a:gd fmla="*/ 50569 h 606651" name="connsiteY130"/>
                <a:gd fmla="*/ 392357 w 481011" name="connsiteX131"/>
                <a:gd fmla="*/ 37949 h 606651" name="connsiteY131"/>
                <a:gd fmla="*/ 404996 w 481011" name="connsiteX132"/>
                <a:gd fmla="*/ 50569 h 606651" name="connsiteY132"/>
                <a:gd fmla="*/ 435170 w 481011" name="connsiteX133"/>
                <a:gd fmla="*/ 50569 h 606651" name="connsiteY133"/>
                <a:gd fmla="*/ 447898 w 481011" name="connsiteX134"/>
                <a:gd fmla="*/ 25240 h 606651" name="connsiteY134"/>
                <a:gd fmla="*/ 12650 w 481011" name="connsiteX135"/>
                <a:gd fmla="*/ 0 h 606651" name="connsiteY135"/>
                <a:gd fmla="*/ 468281 w 481011" name="connsiteX136"/>
                <a:gd fmla="*/ 0 h 606651" name="connsiteY136"/>
                <a:gd fmla="*/ 479051 w 481011" name="connsiteX137"/>
                <a:gd fmla="*/ 6043 h 606651" name="connsiteY137"/>
                <a:gd fmla="*/ 479674 w 481011" name="connsiteX138"/>
                <a:gd fmla="*/ 18308 h 606651" name="connsiteY138"/>
                <a:gd fmla="*/ 456354 w 481011" name="connsiteX139"/>
                <a:gd fmla="*/ 64967 h 606651" name="connsiteY139"/>
                <a:gd fmla="*/ 468370 w 481011" name="connsiteX140"/>
                <a:gd fmla="*/ 290705 h 606651" name="connsiteY140"/>
                <a:gd fmla="*/ 456087 w 481011" name="connsiteX141"/>
                <a:gd fmla="*/ 541329 h 606651" name="connsiteY141"/>
                <a:gd fmla="*/ 479674 w 481011" name="connsiteX142"/>
                <a:gd fmla="*/ 588343 h 606651" name="connsiteY142"/>
                <a:gd fmla="*/ 479051 w 481011" name="connsiteX143"/>
                <a:gd fmla="*/ 600608 h 606651" name="connsiteY143"/>
                <a:gd fmla="*/ 468370 w 481011" name="connsiteX144"/>
                <a:gd fmla="*/ 606651 h 606651" name="connsiteY144"/>
                <a:gd fmla="*/ 12650 w 481011" name="connsiteX145"/>
                <a:gd fmla="*/ 606651 h 606651" name="connsiteY145"/>
                <a:gd fmla="*/ 1880 w 481011" name="connsiteX146"/>
                <a:gd fmla="*/ 600608 h 606651" name="connsiteY146"/>
                <a:gd fmla="*/ 1346 w 481011" name="connsiteX147"/>
                <a:gd fmla="*/ 588343 h 606651" name="connsiteY147"/>
                <a:gd fmla="*/ 24933 w 481011" name="connsiteX148"/>
                <a:gd fmla="*/ 541151 h 606651" name="connsiteY148"/>
                <a:gd fmla="*/ 13718 w 481011" name="connsiteX149"/>
                <a:gd fmla="*/ 366870 h 606651" name="connsiteY149"/>
                <a:gd fmla="*/ 13718 w 481011" name="connsiteX150"/>
                <a:gd fmla="*/ 366515 h 606651" name="connsiteY150"/>
                <a:gd fmla="*/ 13718 w 481011" name="connsiteX151"/>
                <a:gd fmla="*/ 366426 h 606651" name="connsiteY151"/>
                <a:gd fmla="*/ 12650 w 481011" name="connsiteX152"/>
                <a:gd fmla="*/ 290705 h 606651" name="connsiteY152"/>
                <a:gd fmla="*/ 24844 w 481011" name="connsiteX153"/>
                <a:gd fmla="*/ 65233 h 606651" name="connsiteY153"/>
                <a:gd fmla="*/ 1346 w 481011" name="connsiteX154"/>
                <a:gd fmla="*/ 18308 h 606651" name="connsiteY154"/>
                <a:gd fmla="*/ 1880 w 481011" name="connsiteX155"/>
                <a:gd fmla="*/ 6043 h 606651" name="connsiteY155"/>
                <a:gd fmla="*/ 12650 w 481011" name="connsiteX156"/>
                <a:gd fmla="*/ 0 h 606651" name="connsiteY15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b="b" l="l" r="r" t="t"/>
              <a:pathLst>
                <a:path h="606651" w="481011">
                  <a:moveTo>
                    <a:pt x="45850" y="556082"/>
                  </a:moveTo>
                  <a:lnTo>
                    <a:pt x="33122" y="581322"/>
                  </a:lnTo>
                  <a:lnTo>
                    <a:pt x="447898" y="581322"/>
                  </a:lnTo>
                  <a:lnTo>
                    <a:pt x="435170" y="556082"/>
                  </a:lnTo>
                  <a:lnTo>
                    <a:pt x="404996" y="556082"/>
                  </a:lnTo>
                  <a:cubicBezTo>
                    <a:pt x="404996" y="563014"/>
                    <a:pt x="399389" y="568702"/>
                    <a:pt x="392357" y="568702"/>
                  </a:cubicBezTo>
                  <a:cubicBezTo>
                    <a:pt x="385415" y="568702"/>
                    <a:pt x="379718" y="563014"/>
                    <a:pt x="379718" y="556082"/>
                  </a:cubicBezTo>
                  <a:lnTo>
                    <a:pt x="354440" y="556082"/>
                  </a:lnTo>
                  <a:cubicBezTo>
                    <a:pt x="354440" y="563014"/>
                    <a:pt x="348743" y="568702"/>
                    <a:pt x="341801" y="568702"/>
                  </a:cubicBezTo>
                  <a:cubicBezTo>
                    <a:pt x="334769" y="568702"/>
                    <a:pt x="329073" y="563014"/>
                    <a:pt x="329073" y="556082"/>
                  </a:cubicBezTo>
                  <a:lnTo>
                    <a:pt x="303795" y="556082"/>
                  </a:lnTo>
                  <a:cubicBezTo>
                    <a:pt x="303795" y="563014"/>
                    <a:pt x="298098" y="568702"/>
                    <a:pt x="291155" y="568702"/>
                  </a:cubicBezTo>
                  <a:cubicBezTo>
                    <a:pt x="284124" y="568702"/>
                    <a:pt x="278427" y="563014"/>
                    <a:pt x="278427" y="556082"/>
                  </a:cubicBezTo>
                  <a:lnTo>
                    <a:pt x="253149" y="556082"/>
                  </a:lnTo>
                  <a:cubicBezTo>
                    <a:pt x="253149" y="563014"/>
                    <a:pt x="247453" y="568702"/>
                    <a:pt x="240510" y="568702"/>
                  </a:cubicBezTo>
                  <a:cubicBezTo>
                    <a:pt x="233478" y="568702"/>
                    <a:pt x="227871" y="563014"/>
                    <a:pt x="227871" y="556082"/>
                  </a:cubicBezTo>
                  <a:lnTo>
                    <a:pt x="202504" y="556082"/>
                  </a:lnTo>
                  <a:cubicBezTo>
                    <a:pt x="202504" y="563014"/>
                    <a:pt x="196896" y="568702"/>
                    <a:pt x="189865" y="568702"/>
                  </a:cubicBezTo>
                  <a:cubicBezTo>
                    <a:pt x="182922" y="568702"/>
                    <a:pt x="177225" y="563014"/>
                    <a:pt x="177225" y="556082"/>
                  </a:cubicBezTo>
                  <a:lnTo>
                    <a:pt x="151858" y="556082"/>
                  </a:lnTo>
                  <a:cubicBezTo>
                    <a:pt x="151858" y="563014"/>
                    <a:pt x="146251" y="568702"/>
                    <a:pt x="139219" y="568702"/>
                  </a:cubicBezTo>
                  <a:cubicBezTo>
                    <a:pt x="132277" y="568702"/>
                    <a:pt x="126580" y="563014"/>
                    <a:pt x="126580" y="556082"/>
                  </a:cubicBezTo>
                  <a:lnTo>
                    <a:pt x="101302" y="556082"/>
                  </a:lnTo>
                  <a:cubicBezTo>
                    <a:pt x="101302" y="563014"/>
                    <a:pt x="95605" y="568702"/>
                    <a:pt x="88574" y="568702"/>
                  </a:cubicBezTo>
                  <a:cubicBezTo>
                    <a:pt x="81631" y="568702"/>
                    <a:pt x="75935" y="563014"/>
                    <a:pt x="75935" y="556082"/>
                  </a:cubicBezTo>
                  <a:close/>
                  <a:moveTo>
                    <a:pt x="39441" y="379135"/>
                  </a:moveTo>
                  <a:cubicBezTo>
                    <a:pt x="41934" y="454411"/>
                    <a:pt x="47007" y="508623"/>
                    <a:pt x="49321" y="530842"/>
                  </a:cubicBezTo>
                  <a:lnTo>
                    <a:pt x="431966" y="530842"/>
                  </a:lnTo>
                  <a:cubicBezTo>
                    <a:pt x="434458" y="510756"/>
                    <a:pt x="439531" y="461787"/>
                    <a:pt x="441846" y="379135"/>
                  </a:cubicBezTo>
                  <a:lnTo>
                    <a:pt x="371974" y="379135"/>
                  </a:lnTo>
                  <a:cubicBezTo>
                    <a:pt x="345717" y="424460"/>
                    <a:pt x="296585" y="454944"/>
                    <a:pt x="240510" y="454944"/>
                  </a:cubicBezTo>
                  <a:cubicBezTo>
                    <a:pt x="184346" y="454944"/>
                    <a:pt x="135303" y="424460"/>
                    <a:pt x="108957" y="379135"/>
                  </a:cubicBezTo>
                  <a:close/>
                  <a:moveTo>
                    <a:pt x="240475" y="315970"/>
                  </a:moveTo>
                  <a:cubicBezTo>
                    <a:pt x="226504" y="315970"/>
                    <a:pt x="215115" y="327346"/>
                    <a:pt x="215115" y="341211"/>
                  </a:cubicBezTo>
                  <a:cubicBezTo>
                    <a:pt x="215115" y="355164"/>
                    <a:pt x="226504" y="366540"/>
                    <a:pt x="240475" y="366540"/>
                  </a:cubicBezTo>
                  <a:cubicBezTo>
                    <a:pt x="254445" y="366540"/>
                    <a:pt x="265745" y="355164"/>
                    <a:pt x="265745" y="341211"/>
                  </a:cubicBezTo>
                  <a:cubicBezTo>
                    <a:pt x="265745" y="327346"/>
                    <a:pt x="254445" y="315970"/>
                    <a:pt x="240475" y="315970"/>
                  </a:cubicBezTo>
                  <a:close/>
                  <a:moveTo>
                    <a:pt x="240475" y="290730"/>
                  </a:moveTo>
                  <a:cubicBezTo>
                    <a:pt x="268415" y="290730"/>
                    <a:pt x="291105" y="313393"/>
                    <a:pt x="291105" y="341211"/>
                  </a:cubicBezTo>
                  <a:cubicBezTo>
                    <a:pt x="291105" y="369117"/>
                    <a:pt x="268415" y="391780"/>
                    <a:pt x="240475" y="391780"/>
                  </a:cubicBezTo>
                  <a:cubicBezTo>
                    <a:pt x="212534" y="391780"/>
                    <a:pt x="189844" y="369117"/>
                    <a:pt x="189844" y="341211"/>
                  </a:cubicBezTo>
                  <a:cubicBezTo>
                    <a:pt x="189844" y="313393"/>
                    <a:pt x="212534" y="290730"/>
                    <a:pt x="240475" y="290730"/>
                  </a:cubicBezTo>
                  <a:close/>
                  <a:moveTo>
                    <a:pt x="298678" y="276847"/>
                  </a:moveTo>
                  <a:cubicBezTo>
                    <a:pt x="297610" y="276847"/>
                    <a:pt x="295741" y="277025"/>
                    <a:pt x="294140" y="278714"/>
                  </a:cubicBezTo>
                  <a:cubicBezTo>
                    <a:pt x="292538" y="280315"/>
                    <a:pt x="292271" y="282182"/>
                    <a:pt x="292271" y="283160"/>
                  </a:cubicBezTo>
                  <a:cubicBezTo>
                    <a:pt x="292271" y="284138"/>
                    <a:pt x="292538" y="286005"/>
                    <a:pt x="294140" y="287605"/>
                  </a:cubicBezTo>
                  <a:cubicBezTo>
                    <a:pt x="295741" y="289205"/>
                    <a:pt x="297610" y="289472"/>
                    <a:pt x="298678" y="289472"/>
                  </a:cubicBezTo>
                  <a:cubicBezTo>
                    <a:pt x="299568" y="289472"/>
                    <a:pt x="301526" y="289205"/>
                    <a:pt x="303127" y="287605"/>
                  </a:cubicBezTo>
                  <a:cubicBezTo>
                    <a:pt x="304729" y="286005"/>
                    <a:pt x="304907" y="284138"/>
                    <a:pt x="304907" y="283160"/>
                  </a:cubicBezTo>
                  <a:cubicBezTo>
                    <a:pt x="304907" y="282182"/>
                    <a:pt x="304729" y="280315"/>
                    <a:pt x="303127" y="278714"/>
                  </a:cubicBezTo>
                  <a:cubicBezTo>
                    <a:pt x="301526" y="277025"/>
                    <a:pt x="299568" y="276847"/>
                    <a:pt x="298678" y="276847"/>
                  </a:cubicBezTo>
                  <a:close/>
                  <a:moveTo>
                    <a:pt x="182281" y="276847"/>
                  </a:moveTo>
                  <a:cubicBezTo>
                    <a:pt x="181302" y="276847"/>
                    <a:pt x="179433" y="277025"/>
                    <a:pt x="177831" y="278714"/>
                  </a:cubicBezTo>
                  <a:cubicBezTo>
                    <a:pt x="175340" y="281115"/>
                    <a:pt x="175340" y="285116"/>
                    <a:pt x="177831" y="287605"/>
                  </a:cubicBezTo>
                  <a:cubicBezTo>
                    <a:pt x="179433" y="289205"/>
                    <a:pt x="181302" y="289472"/>
                    <a:pt x="182281" y="289472"/>
                  </a:cubicBezTo>
                  <a:cubicBezTo>
                    <a:pt x="183260" y="289472"/>
                    <a:pt x="185128" y="289205"/>
                    <a:pt x="186819" y="287605"/>
                  </a:cubicBezTo>
                  <a:cubicBezTo>
                    <a:pt x="189222" y="285116"/>
                    <a:pt x="189222" y="281115"/>
                    <a:pt x="186819" y="278714"/>
                  </a:cubicBezTo>
                  <a:cubicBezTo>
                    <a:pt x="185128" y="277025"/>
                    <a:pt x="183260" y="276847"/>
                    <a:pt x="182281" y="276847"/>
                  </a:cubicBezTo>
                  <a:close/>
                  <a:moveTo>
                    <a:pt x="383723" y="252756"/>
                  </a:moveTo>
                  <a:cubicBezTo>
                    <a:pt x="389331" y="268576"/>
                    <a:pt x="392357" y="285640"/>
                    <a:pt x="392357" y="303325"/>
                  </a:cubicBezTo>
                  <a:cubicBezTo>
                    <a:pt x="392357" y="321011"/>
                    <a:pt x="389331" y="338075"/>
                    <a:pt x="383723" y="353895"/>
                  </a:cubicBezTo>
                  <a:lnTo>
                    <a:pt x="442469" y="353895"/>
                  </a:lnTo>
                  <a:cubicBezTo>
                    <a:pt x="442825" y="334431"/>
                    <a:pt x="443003" y="313368"/>
                    <a:pt x="443003" y="290705"/>
                  </a:cubicBezTo>
                  <a:cubicBezTo>
                    <a:pt x="443003" y="277286"/>
                    <a:pt x="442914" y="264665"/>
                    <a:pt x="442825" y="252756"/>
                  </a:cubicBezTo>
                  <a:close/>
                  <a:moveTo>
                    <a:pt x="38284" y="252756"/>
                  </a:moveTo>
                  <a:cubicBezTo>
                    <a:pt x="38106" y="264843"/>
                    <a:pt x="38017" y="277463"/>
                    <a:pt x="38017" y="290705"/>
                  </a:cubicBezTo>
                  <a:cubicBezTo>
                    <a:pt x="38017" y="312835"/>
                    <a:pt x="38284" y="333987"/>
                    <a:pt x="38729" y="353895"/>
                  </a:cubicBezTo>
                  <a:lnTo>
                    <a:pt x="97297" y="353895"/>
                  </a:lnTo>
                  <a:cubicBezTo>
                    <a:pt x="91689" y="338075"/>
                    <a:pt x="88574" y="321011"/>
                    <a:pt x="88574" y="303325"/>
                  </a:cubicBezTo>
                  <a:cubicBezTo>
                    <a:pt x="88574" y="285640"/>
                    <a:pt x="91689" y="268576"/>
                    <a:pt x="97297" y="252756"/>
                  </a:cubicBezTo>
                  <a:close/>
                  <a:moveTo>
                    <a:pt x="240479" y="252753"/>
                  </a:moveTo>
                  <a:cubicBezTo>
                    <a:pt x="237009" y="252753"/>
                    <a:pt x="234161" y="255598"/>
                    <a:pt x="234161" y="259065"/>
                  </a:cubicBezTo>
                  <a:cubicBezTo>
                    <a:pt x="234161" y="262533"/>
                    <a:pt x="237009" y="265378"/>
                    <a:pt x="240479" y="265378"/>
                  </a:cubicBezTo>
                  <a:cubicBezTo>
                    <a:pt x="243950" y="265378"/>
                    <a:pt x="246798" y="262533"/>
                    <a:pt x="246798" y="259065"/>
                  </a:cubicBezTo>
                  <a:cubicBezTo>
                    <a:pt x="246798" y="255598"/>
                    <a:pt x="243950" y="252753"/>
                    <a:pt x="240479" y="252753"/>
                  </a:cubicBezTo>
                  <a:close/>
                  <a:moveTo>
                    <a:pt x="240479" y="227503"/>
                  </a:moveTo>
                  <a:cubicBezTo>
                    <a:pt x="257921" y="227503"/>
                    <a:pt x="272070" y="241639"/>
                    <a:pt x="272070" y="259065"/>
                  </a:cubicBezTo>
                  <a:cubicBezTo>
                    <a:pt x="272070" y="262266"/>
                    <a:pt x="271625" y="265289"/>
                    <a:pt x="270735" y="268134"/>
                  </a:cubicBezTo>
                  <a:cubicBezTo>
                    <a:pt x="272159" y="265467"/>
                    <a:pt x="274028" y="262977"/>
                    <a:pt x="276253" y="260755"/>
                  </a:cubicBezTo>
                  <a:cubicBezTo>
                    <a:pt x="282215" y="254798"/>
                    <a:pt x="290224" y="251508"/>
                    <a:pt x="298678" y="251508"/>
                  </a:cubicBezTo>
                  <a:cubicBezTo>
                    <a:pt x="307132" y="251508"/>
                    <a:pt x="315052" y="254798"/>
                    <a:pt x="321014" y="260844"/>
                  </a:cubicBezTo>
                  <a:cubicBezTo>
                    <a:pt x="326976" y="266800"/>
                    <a:pt x="330269" y="274713"/>
                    <a:pt x="330269" y="283160"/>
                  </a:cubicBezTo>
                  <a:cubicBezTo>
                    <a:pt x="330269" y="291606"/>
                    <a:pt x="326976" y="299519"/>
                    <a:pt x="321014" y="305476"/>
                  </a:cubicBezTo>
                  <a:cubicBezTo>
                    <a:pt x="315052" y="311432"/>
                    <a:pt x="307132" y="314722"/>
                    <a:pt x="298678" y="314722"/>
                  </a:cubicBezTo>
                  <a:cubicBezTo>
                    <a:pt x="290224" y="314722"/>
                    <a:pt x="282215" y="311432"/>
                    <a:pt x="276253" y="305476"/>
                  </a:cubicBezTo>
                  <a:cubicBezTo>
                    <a:pt x="270291" y="299519"/>
                    <a:pt x="266998" y="291606"/>
                    <a:pt x="266998" y="283160"/>
                  </a:cubicBezTo>
                  <a:cubicBezTo>
                    <a:pt x="266998" y="280048"/>
                    <a:pt x="267443" y="276936"/>
                    <a:pt x="268333" y="274091"/>
                  </a:cubicBezTo>
                  <a:cubicBezTo>
                    <a:pt x="262993" y="283960"/>
                    <a:pt x="252493" y="290717"/>
                    <a:pt x="240479" y="290717"/>
                  </a:cubicBezTo>
                  <a:cubicBezTo>
                    <a:pt x="228377" y="290717"/>
                    <a:pt x="217876" y="283871"/>
                    <a:pt x="212537" y="273913"/>
                  </a:cubicBezTo>
                  <a:cubicBezTo>
                    <a:pt x="215829" y="284760"/>
                    <a:pt x="213249" y="296940"/>
                    <a:pt x="204706" y="305476"/>
                  </a:cubicBezTo>
                  <a:cubicBezTo>
                    <a:pt x="198655" y="311432"/>
                    <a:pt x="190735" y="314722"/>
                    <a:pt x="182281" y="314722"/>
                  </a:cubicBezTo>
                  <a:cubicBezTo>
                    <a:pt x="173827" y="314722"/>
                    <a:pt x="165907" y="311432"/>
                    <a:pt x="159944" y="305476"/>
                  </a:cubicBezTo>
                  <a:cubicBezTo>
                    <a:pt x="147575" y="293206"/>
                    <a:pt x="147575" y="273113"/>
                    <a:pt x="159944" y="260755"/>
                  </a:cubicBezTo>
                  <a:cubicBezTo>
                    <a:pt x="165907" y="254798"/>
                    <a:pt x="173827" y="251508"/>
                    <a:pt x="182281" y="251508"/>
                  </a:cubicBezTo>
                  <a:cubicBezTo>
                    <a:pt x="190735" y="251508"/>
                    <a:pt x="198655" y="254798"/>
                    <a:pt x="204706" y="260755"/>
                  </a:cubicBezTo>
                  <a:cubicBezTo>
                    <a:pt x="206931" y="263066"/>
                    <a:pt x="208799" y="265556"/>
                    <a:pt x="210223" y="268223"/>
                  </a:cubicBezTo>
                  <a:cubicBezTo>
                    <a:pt x="209333" y="265289"/>
                    <a:pt x="208799" y="262266"/>
                    <a:pt x="208799" y="259065"/>
                  </a:cubicBezTo>
                  <a:cubicBezTo>
                    <a:pt x="208799" y="241639"/>
                    <a:pt x="223037" y="227503"/>
                    <a:pt x="240479" y="227503"/>
                  </a:cubicBezTo>
                  <a:close/>
                  <a:moveTo>
                    <a:pt x="240510" y="176947"/>
                  </a:moveTo>
                  <a:cubicBezTo>
                    <a:pt x="170728" y="176947"/>
                    <a:pt x="113941" y="233649"/>
                    <a:pt x="113941" y="303325"/>
                  </a:cubicBezTo>
                  <a:cubicBezTo>
                    <a:pt x="113941" y="373002"/>
                    <a:pt x="170728" y="429704"/>
                    <a:pt x="240510" y="429704"/>
                  </a:cubicBezTo>
                  <a:cubicBezTo>
                    <a:pt x="310292" y="429704"/>
                    <a:pt x="367079" y="373002"/>
                    <a:pt x="367079" y="303325"/>
                  </a:cubicBezTo>
                  <a:cubicBezTo>
                    <a:pt x="367079" y="233649"/>
                    <a:pt x="310292" y="176947"/>
                    <a:pt x="240510" y="176947"/>
                  </a:cubicBezTo>
                  <a:close/>
                  <a:moveTo>
                    <a:pt x="48965" y="75809"/>
                  </a:moveTo>
                  <a:cubicBezTo>
                    <a:pt x="46295" y="96428"/>
                    <a:pt x="40777" y="147264"/>
                    <a:pt x="38729" y="227516"/>
                  </a:cubicBezTo>
                  <a:lnTo>
                    <a:pt x="108957" y="227516"/>
                  </a:lnTo>
                  <a:cubicBezTo>
                    <a:pt x="135303" y="182191"/>
                    <a:pt x="184346" y="151618"/>
                    <a:pt x="240510" y="151618"/>
                  </a:cubicBezTo>
                  <a:cubicBezTo>
                    <a:pt x="296585" y="151618"/>
                    <a:pt x="345717" y="182191"/>
                    <a:pt x="371974" y="227516"/>
                  </a:cubicBezTo>
                  <a:lnTo>
                    <a:pt x="442380" y="227516"/>
                  </a:lnTo>
                  <a:cubicBezTo>
                    <a:pt x="440599" y="138465"/>
                    <a:pt x="435259" y="93673"/>
                    <a:pt x="432500" y="75809"/>
                  </a:cubicBezTo>
                  <a:close/>
                  <a:moveTo>
                    <a:pt x="33122" y="25240"/>
                  </a:moveTo>
                  <a:lnTo>
                    <a:pt x="45850" y="50569"/>
                  </a:lnTo>
                  <a:lnTo>
                    <a:pt x="75935" y="50569"/>
                  </a:lnTo>
                  <a:cubicBezTo>
                    <a:pt x="75935" y="43548"/>
                    <a:pt x="81631" y="37949"/>
                    <a:pt x="88574" y="37949"/>
                  </a:cubicBezTo>
                  <a:cubicBezTo>
                    <a:pt x="95605" y="37949"/>
                    <a:pt x="101302" y="43548"/>
                    <a:pt x="101302" y="50569"/>
                  </a:cubicBezTo>
                  <a:lnTo>
                    <a:pt x="126580" y="50569"/>
                  </a:lnTo>
                  <a:cubicBezTo>
                    <a:pt x="126580" y="43548"/>
                    <a:pt x="132277" y="37949"/>
                    <a:pt x="139219" y="37949"/>
                  </a:cubicBezTo>
                  <a:cubicBezTo>
                    <a:pt x="146251" y="37949"/>
                    <a:pt x="151858" y="43548"/>
                    <a:pt x="151858" y="50569"/>
                  </a:cubicBezTo>
                  <a:lnTo>
                    <a:pt x="177225" y="50569"/>
                  </a:lnTo>
                  <a:cubicBezTo>
                    <a:pt x="177225" y="43548"/>
                    <a:pt x="182922" y="37949"/>
                    <a:pt x="189865" y="37949"/>
                  </a:cubicBezTo>
                  <a:cubicBezTo>
                    <a:pt x="196896" y="37949"/>
                    <a:pt x="202504" y="43548"/>
                    <a:pt x="202504" y="50569"/>
                  </a:cubicBezTo>
                  <a:lnTo>
                    <a:pt x="227871" y="50569"/>
                  </a:lnTo>
                  <a:cubicBezTo>
                    <a:pt x="227871" y="43548"/>
                    <a:pt x="233478" y="37949"/>
                    <a:pt x="240510" y="37949"/>
                  </a:cubicBezTo>
                  <a:cubicBezTo>
                    <a:pt x="247453" y="37949"/>
                    <a:pt x="253149" y="43548"/>
                    <a:pt x="253149" y="50569"/>
                  </a:cubicBezTo>
                  <a:lnTo>
                    <a:pt x="278427" y="50569"/>
                  </a:lnTo>
                  <a:cubicBezTo>
                    <a:pt x="278427" y="43548"/>
                    <a:pt x="284124" y="37949"/>
                    <a:pt x="291155" y="37949"/>
                  </a:cubicBezTo>
                  <a:cubicBezTo>
                    <a:pt x="298098" y="37949"/>
                    <a:pt x="303795" y="43548"/>
                    <a:pt x="303795" y="50569"/>
                  </a:cubicBezTo>
                  <a:lnTo>
                    <a:pt x="329073" y="50569"/>
                  </a:lnTo>
                  <a:cubicBezTo>
                    <a:pt x="329073" y="43548"/>
                    <a:pt x="334769" y="37949"/>
                    <a:pt x="341801" y="37949"/>
                  </a:cubicBezTo>
                  <a:cubicBezTo>
                    <a:pt x="348743" y="37949"/>
                    <a:pt x="354440" y="43548"/>
                    <a:pt x="354440" y="50569"/>
                  </a:cubicBezTo>
                  <a:lnTo>
                    <a:pt x="379718" y="50569"/>
                  </a:lnTo>
                  <a:cubicBezTo>
                    <a:pt x="379718" y="43548"/>
                    <a:pt x="385415" y="37949"/>
                    <a:pt x="392357" y="37949"/>
                  </a:cubicBezTo>
                  <a:cubicBezTo>
                    <a:pt x="399389" y="37949"/>
                    <a:pt x="404996" y="43548"/>
                    <a:pt x="404996" y="50569"/>
                  </a:cubicBezTo>
                  <a:lnTo>
                    <a:pt x="435170" y="50569"/>
                  </a:lnTo>
                  <a:lnTo>
                    <a:pt x="447898" y="25240"/>
                  </a:lnTo>
                  <a:close/>
                  <a:moveTo>
                    <a:pt x="12650" y="0"/>
                  </a:moveTo>
                  <a:lnTo>
                    <a:pt x="468281" y="0"/>
                  </a:lnTo>
                  <a:cubicBezTo>
                    <a:pt x="472731" y="0"/>
                    <a:pt x="476737" y="2311"/>
                    <a:pt x="479051" y="6043"/>
                  </a:cubicBezTo>
                  <a:cubicBezTo>
                    <a:pt x="481454" y="9687"/>
                    <a:pt x="481632" y="14398"/>
                    <a:pt x="479674" y="18308"/>
                  </a:cubicBezTo>
                  <a:lnTo>
                    <a:pt x="456354" y="64967"/>
                  </a:lnTo>
                  <a:cubicBezTo>
                    <a:pt x="459380" y="81230"/>
                    <a:pt x="468370" y="141398"/>
                    <a:pt x="468370" y="290705"/>
                  </a:cubicBezTo>
                  <a:cubicBezTo>
                    <a:pt x="468370" y="446056"/>
                    <a:pt x="458757" y="523288"/>
                    <a:pt x="456087" y="541329"/>
                  </a:cubicBezTo>
                  <a:lnTo>
                    <a:pt x="479674" y="588343"/>
                  </a:lnTo>
                  <a:cubicBezTo>
                    <a:pt x="481632" y="592253"/>
                    <a:pt x="481454" y="596875"/>
                    <a:pt x="479051" y="600608"/>
                  </a:cubicBezTo>
                  <a:cubicBezTo>
                    <a:pt x="476826" y="604340"/>
                    <a:pt x="472731" y="606651"/>
                    <a:pt x="468370" y="606651"/>
                  </a:cubicBezTo>
                  <a:lnTo>
                    <a:pt x="12650" y="606651"/>
                  </a:lnTo>
                  <a:cubicBezTo>
                    <a:pt x="8289" y="606651"/>
                    <a:pt x="4194" y="604340"/>
                    <a:pt x="1880" y="600608"/>
                  </a:cubicBezTo>
                  <a:cubicBezTo>
                    <a:pt x="-434" y="596875"/>
                    <a:pt x="-612" y="592253"/>
                    <a:pt x="1346" y="588343"/>
                  </a:cubicBezTo>
                  <a:lnTo>
                    <a:pt x="24933" y="541151"/>
                  </a:lnTo>
                  <a:cubicBezTo>
                    <a:pt x="23153" y="525243"/>
                    <a:pt x="16388" y="460632"/>
                    <a:pt x="13718" y="366870"/>
                  </a:cubicBezTo>
                  <a:lnTo>
                    <a:pt x="13718" y="366515"/>
                  </a:lnTo>
                  <a:lnTo>
                    <a:pt x="13718" y="366426"/>
                  </a:lnTo>
                  <a:cubicBezTo>
                    <a:pt x="13095" y="342874"/>
                    <a:pt x="12650" y="317545"/>
                    <a:pt x="12650" y="290705"/>
                  </a:cubicBezTo>
                  <a:cubicBezTo>
                    <a:pt x="12650" y="157484"/>
                    <a:pt x="22263" y="83097"/>
                    <a:pt x="24844" y="65233"/>
                  </a:cubicBezTo>
                  <a:lnTo>
                    <a:pt x="1346" y="18308"/>
                  </a:lnTo>
                  <a:cubicBezTo>
                    <a:pt x="-612" y="14398"/>
                    <a:pt x="-434" y="9687"/>
                    <a:pt x="1880" y="6043"/>
                  </a:cubicBezTo>
                  <a:cubicBezTo>
                    <a:pt x="4194" y="2311"/>
                    <a:pt x="8289" y="0"/>
                    <a:pt x="12650" y="0"/>
                  </a:cubicBezTo>
                  <a:close/>
                </a:path>
              </a:pathLst>
            </a:custGeom>
            <a:solidFill>
              <a:schemeClr val="bg1"/>
            </a:solidFill>
            <a:ln>
              <a:noFill/>
            </a:ln>
          </p:spPr>
          <p:txBody>
            <a:bodyPr/>
            <a:lstStyle/>
            <a:p/>
          </p:txBody>
        </p:sp>
        <p:sp>
          <p:nvSpPr>
            <p:cNvPr id="16" name="文本框 15">
              <a:extLst>
                <a:ext uri="{FF2B5EF4-FFF2-40B4-BE49-F238E27FC236}">
                  <a16:creationId xmlns:a16="http://schemas.microsoft.com/office/drawing/2014/main" id="{89BA90D4-FC4F-48D7-9678-D8E009FF32D2}"/>
                </a:ext>
              </a:extLst>
            </p:cNvPr>
            <p:cNvSpPr txBox="1"/>
            <p:nvPr/>
          </p:nvSpPr>
          <p:spPr>
            <a:xfrm>
              <a:off x="3148" y="4024"/>
              <a:ext cx="3684" cy="1757"/>
            </a:xfrm>
            <a:prstGeom prst="rect">
              <a:avLst/>
            </a:prstGeom>
            <a:noFill/>
          </p:spPr>
          <p:txBody>
            <a:bodyPr rtlCol="0" wrap="square">
              <a:spAutoFit/>
            </a:bodyPr>
            <a:lstStyle/>
            <a:p>
              <a:pPr>
                <a:lnSpc>
                  <a:spcPct val="120000"/>
                </a:lnSpc>
              </a:pPr>
              <a:r>
                <a:rPr altLang="en-US" lang="zh-CN" sz="1400">
                  <a:solidFill>
                    <a:schemeClr val="bg1"/>
                  </a:solidFill>
                  <a:latin charset="-122" panose="020b0400000000000000" pitchFamily="34" typeface="思源黑体 CN Normal"/>
                  <a:ea charset="-122" panose="020b0400000000000000" pitchFamily="34" typeface="思源黑体 CN Normal"/>
                  <a:cs typeface="+mn-ea"/>
                </a:rPr>
                <a:t>点击输入替换文本点击输入替换文本点击输入替换文本点击输入替换文本点击输入替换文本</a:t>
              </a:r>
            </a:p>
          </p:txBody>
        </p:sp>
      </p:grpSp>
      <p:grpSp>
        <p:nvGrpSpPr>
          <p:cNvPr id="17" name="组合 20">
            <a:extLst>
              <a:ext uri="{FF2B5EF4-FFF2-40B4-BE49-F238E27FC236}">
                <a16:creationId xmlns:a16="http://schemas.microsoft.com/office/drawing/2014/main" id="{7D4EBE9A-B0C8-4D96-BAE6-6EA0344FA5C2}"/>
              </a:ext>
            </a:extLst>
          </p:cNvPr>
          <p:cNvGrpSpPr/>
          <p:nvPr/>
        </p:nvGrpSpPr>
        <p:grpSpPr>
          <a:xfrm>
            <a:off x="837565" y="4079240"/>
            <a:ext cx="3381375" cy="1333500"/>
            <a:chOff x="1707" y="3700"/>
            <a:chExt cx="5325" cy="2100"/>
          </a:xfrm>
        </p:grpSpPr>
        <p:sp>
          <p:nvSpPr>
            <p:cNvPr id="18" name="圆角矩形 30">
              <a:extLst>
                <a:ext uri="{FF2B5EF4-FFF2-40B4-BE49-F238E27FC236}">
                  <a16:creationId xmlns:a16="http://schemas.microsoft.com/office/drawing/2014/main" id="{61B78127-6627-4FF8-90EA-FF309E85C699}"/>
                </a:ext>
              </a:extLst>
            </p:cNvPr>
            <p:cNvSpPr/>
            <p:nvPr/>
          </p:nvSpPr>
          <p:spPr>
            <a:xfrm>
              <a:off x="1707" y="3700"/>
              <a:ext cx="5325" cy="2100"/>
            </a:xfrm>
            <a:prstGeom prst="roundRect">
              <a:avLst/>
            </a:prstGeom>
            <a:solidFill>
              <a:srgbClr val="FDA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veterinarian_103712">
              <a:extLst>
                <a:ext uri="{FF2B5EF4-FFF2-40B4-BE49-F238E27FC236}">
                  <a16:creationId xmlns:a16="http://schemas.microsoft.com/office/drawing/2014/main" id="{54F921EF-C2DD-40FE-A9E3-A02D8C989191}"/>
                </a:ext>
              </a:extLst>
            </p:cNvPr>
            <p:cNvSpPr>
              <a:spLocks noChangeAspect="1"/>
            </p:cNvSpPr>
            <p:nvPr/>
          </p:nvSpPr>
          <p:spPr bwMode="auto">
            <a:xfrm>
              <a:off x="2096" y="4364"/>
              <a:ext cx="817" cy="770"/>
            </a:xfrm>
            <a:custGeom>
              <a:gdLst>
                <a:gd fmla="*/ 296915 w 607921" name="connsiteX0"/>
                <a:gd fmla="*/ 534675 h 573415" name="connsiteY0"/>
                <a:gd fmla="*/ 326223 w 607921" name="connsiteX1"/>
                <a:gd fmla="*/ 554958 h 573415" name="connsiteY1"/>
                <a:gd fmla="*/ 296915 w 607921" name="connsiteX2"/>
                <a:gd fmla="*/ 573345 h 573415" name="connsiteY2"/>
                <a:gd fmla="*/ 267513 w 607921" name="connsiteX3"/>
                <a:gd fmla="*/ 554958 h 573415" name="connsiteY3"/>
                <a:gd fmla="*/ 296915 w 607921" name="connsiteX4"/>
                <a:gd fmla="*/ 534675 h 573415" name="connsiteY4"/>
                <a:gd fmla="*/ 338327 w 607921" name="connsiteX5"/>
                <a:gd fmla="*/ 496979 h 573415" name="connsiteY5"/>
                <a:gd fmla="*/ 308909 w 607921" name="connsiteX6"/>
                <a:gd fmla="*/ 497168 h 573415" name="connsiteY6"/>
                <a:gd fmla="*/ 303879 w 607921" name="connsiteX7"/>
                <a:gd fmla="*/ 498116 h 573415" name="connsiteY7"/>
                <a:gd fmla="*/ 304828 w 607921" name="connsiteX8"/>
                <a:gd fmla="*/ 503138 h 573415" name="connsiteY8"/>
                <a:gd fmla="*/ 322859 w 607921" name="connsiteX9"/>
                <a:gd fmla="*/ 508065 h 573415" name="connsiteY9"/>
                <a:gd fmla="*/ 341648 w 607921" name="connsiteX10"/>
                <a:gd fmla="*/ 503422 h 573415" name="connsiteY10"/>
                <a:gd fmla="*/ 343261 w 607921" name="connsiteX11"/>
                <a:gd fmla="*/ 498590 h 573415" name="connsiteY11"/>
                <a:gd fmla="*/ 338327 w 607921" name="connsiteX12"/>
                <a:gd fmla="*/ 496979 h 573415" name="connsiteY12"/>
                <a:gd fmla="*/ 279396 w 607921" name="connsiteX13"/>
                <a:gd fmla="*/ 496979 h 573415" name="connsiteY13"/>
                <a:gd fmla="*/ 249883 w 607921" name="connsiteX14"/>
                <a:gd fmla="*/ 497168 h 573415" name="connsiteY14"/>
                <a:gd fmla="*/ 244949 w 607921" name="connsiteX15"/>
                <a:gd fmla="*/ 498116 h 573415" name="connsiteY15"/>
                <a:gd fmla="*/ 245803 w 607921" name="connsiteX16"/>
                <a:gd fmla="*/ 503138 h 573415" name="connsiteY16"/>
                <a:gd fmla="*/ 263928 w 607921" name="connsiteX17"/>
                <a:gd fmla="*/ 508065 h 573415" name="connsiteY17"/>
                <a:gd fmla="*/ 282623 w 607921" name="connsiteX18"/>
                <a:gd fmla="*/ 503422 h 573415" name="connsiteY18"/>
                <a:gd fmla="*/ 284236 w 607921" name="connsiteX19"/>
                <a:gd fmla="*/ 498590 h 573415" name="connsiteY19"/>
                <a:gd fmla="*/ 279396 w 607921" name="connsiteX20"/>
                <a:gd fmla="*/ 496979 h 573415" name="connsiteY20"/>
                <a:gd fmla="*/ 327830 w 607921" name="connsiteX21"/>
                <a:gd fmla="*/ 352483 h 573415" name="connsiteY21"/>
                <a:gd fmla="*/ 401413 w 607921" name="connsiteX22"/>
                <a:gd fmla="*/ 392721 h 573415" name="connsiteY22"/>
                <a:gd fmla="*/ 401413 w 607921" name="connsiteX23"/>
                <a:gd fmla="*/ 500071 h 573415" name="connsiteY23"/>
                <a:gd fmla="*/ 320861 w 607921" name="connsiteX24"/>
                <a:gd fmla="*/ 352927 h 573415" name="connsiteY24"/>
                <a:gd fmla="*/ 327830 w 607921" name="connsiteX25"/>
                <a:gd fmla="*/ 352483 h 573415" name="connsiteY25"/>
                <a:gd fmla="*/ 260187 w 607921" name="connsiteX26"/>
                <a:gd fmla="*/ 352483 h 573415" name="connsiteY26"/>
                <a:gd fmla="*/ 267161 w 607921" name="connsiteX27"/>
                <a:gd fmla="*/ 352927 h 573415" name="connsiteY27"/>
                <a:gd fmla="*/ 186479 w 607921" name="connsiteX28"/>
                <a:gd fmla="*/ 500071 h 573415" name="connsiteY28"/>
                <a:gd fmla="*/ 186479 w 607921" name="connsiteX29"/>
                <a:gd fmla="*/ 392721 h 573415" name="connsiteY29"/>
                <a:gd fmla="*/ 260187 w 607921" name="connsiteX30"/>
                <a:gd fmla="*/ 352483 h 573415" name="connsiteY30"/>
                <a:gd fmla="*/ 294010 w 607921" name="connsiteX31"/>
                <a:gd fmla="*/ 352475 h 573415" name="connsiteY31"/>
                <a:gd fmla="*/ 312040 w 607921" name="connsiteX32"/>
                <a:gd fmla="*/ 354939 h 573415" name="connsiteY32"/>
                <a:gd fmla="*/ 312040 w 607921" name="connsiteX33"/>
                <a:gd fmla="*/ 357781 h 573415" name="connsiteY33"/>
                <a:gd fmla="*/ 399250 w 607921" name="connsiteX34"/>
                <a:gd fmla="*/ 514130 h 573415" name="connsiteY34"/>
                <a:gd fmla="*/ 402477 w 607921" name="connsiteX35"/>
                <a:gd fmla="*/ 514035 h 573415" name="connsiteY35"/>
                <a:gd fmla="*/ 414149 w 607921" name="connsiteX36"/>
                <a:gd fmla="*/ 512993 h 573415" name="connsiteY36"/>
                <a:gd fmla="*/ 351422 w 607921" name="connsiteX37"/>
                <a:gd fmla="*/ 568899 h 573415" name="connsiteY37"/>
                <a:gd fmla="*/ 332348 w 607921" name="connsiteX38"/>
                <a:gd fmla="*/ 565962 h 573415" name="connsiteY38"/>
                <a:gd fmla="*/ 334911 w 607921" name="connsiteX39"/>
                <a:gd fmla="*/ 556202 h 573415" name="connsiteY39"/>
                <a:gd fmla="*/ 297047 w 607921" name="connsiteX40"/>
                <a:gd fmla="*/ 527490 h 573415" name="connsiteY40"/>
                <a:gd fmla="*/ 259278 w 607921" name="connsiteX41"/>
                <a:gd fmla="*/ 556202 h 573415" name="connsiteY41"/>
                <a:gd fmla="*/ 262505 w 607921" name="connsiteX42"/>
                <a:gd fmla="*/ 567193 h 573415" name="connsiteY42"/>
                <a:gd fmla="*/ 247701 w 607921" name="connsiteX43"/>
                <a:gd fmla="*/ 568899 h 573415" name="connsiteY43"/>
                <a:gd fmla="*/ 185164 w 607921" name="connsiteX44"/>
                <a:gd fmla="*/ 513940 h 573415" name="connsiteY44"/>
                <a:gd fmla="*/ 186682 w 607921" name="connsiteX45"/>
                <a:gd fmla="*/ 514035 h 573415" name="connsiteY45"/>
                <a:gd fmla="*/ 189909 w 607921" name="connsiteX46"/>
                <a:gd fmla="*/ 514130 h 573415" name="connsiteY46"/>
                <a:gd fmla="*/ 215910 w 607921" name="connsiteX47"/>
                <a:gd fmla="*/ 508444 h 573415" name="connsiteY47"/>
                <a:gd fmla="*/ 259373 w 607921" name="connsiteX48"/>
                <a:gd fmla="*/ 453675 h 573415" name="connsiteY48"/>
                <a:gd fmla="*/ 277119 w 607921" name="connsiteX49"/>
                <a:gd fmla="*/ 357781 h 573415" name="connsiteY49"/>
                <a:gd fmla="*/ 277119 w 607921" name="connsiteX50"/>
                <a:gd fmla="*/ 354560 h 573415" name="connsiteY50"/>
                <a:gd fmla="*/ 294010 w 607921" name="connsiteX51"/>
                <a:gd fmla="*/ 352475 h 573415" name="connsiteY51"/>
                <a:gd fmla="*/ 303647 w 607921" name="connsiteX52"/>
                <a:gd fmla="*/ 69904 h 573415" name="connsiteY52"/>
                <a:gd fmla="*/ 524936 w 607921" name="connsiteX53"/>
                <a:gd fmla="*/ 333693 h 573415" name="connsiteY53"/>
                <a:gd fmla="*/ 463066 w 607921" name="connsiteX54"/>
                <a:gd fmla="*/ 573415 h 573415" name="connsiteY54"/>
                <a:gd fmla="*/ 400627 w 607921" name="connsiteX55"/>
                <a:gd fmla="*/ 573415 h 573415" name="connsiteY55"/>
                <a:gd fmla="*/ 403189 w 607921" name="connsiteX56"/>
                <a:gd fmla="*/ 557876 h 573415" name="connsiteY56"/>
                <a:gd fmla="*/ 429000 w 607921" name="connsiteX57"/>
                <a:gd fmla="*/ 508226 h 573415" name="connsiteY57"/>
                <a:gd fmla="*/ 429474 w 607921" name="connsiteX58"/>
                <a:gd fmla="*/ 504152 h 573415" name="connsiteY58"/>
                <a:gd fmla="*/ 458321 w 607921" name="connsiteX59"/>
                <a:gd fmla="*/ 481032 h 573415" name="connsiteY59"/>
                <a:gd fmla="*/ 412868 w 607921" name="connsiteX60"/>
                <a:gd fmla="*/ 376710 h 573415" name="connsiteY60"/>
                <a:gd fmla="*/ 327370 w 607921" name="connsiteX61"/>
                <a:gd fmla="*/ 331135 h 573415" name="connsiteY61"/>
                <a:gd fmla="*/ 318070 w 607921" name="connsiteX62"/>
                <a:gd fmla="*/ 331798 h 573415" name="connsiteY62"/>
                <a:gd fmla="*/ 311143 w 607921" name="connsiteX63"/>
                <a:gd fmla="*/ 333030 h 573415" name="connsiteY63"/>
                <a:gd fmla="*/ 276697 w 607921" name="connsiteX64"/>
                <a:gd fmla="*/ 333030 h 573415" name="connsiteY64"/>
                <a:gd fmla="*/ 269865 w 607921" name="connsiteX65"/>
                <a:gd fmla="*/ 331798 h 573415" name="connsiteY65"/>
                <a:gd fmla="*/ 260565 w 607921" name="connsiteX66"/>
                <a:gd fmla="*/ 331135 h 573415" name="connsiteY66"/>
                <a:gd fmla="*/ 174972 w 607921" name="connsiteX67"/>
                <a:gd fmla="*/ 376710 h 573415" name="connsiteY67"/>
                <a:gd fmla="*/ 129519 w 607921" name="connsiteX68"/>
                <a:gd fmla="*/ 481032 h 573415" name="connsiteY68"/>
                <a:gd fmla="*/ 169943 w 607921" name="connsiteX69"/>
                <a:gd fmla="*/ 506805 h 573415" name="connsiteY69"/>
                <a:gd fmla="*/ 170228 w 607921" name="connsiteX70"/>
                <a:gd fmla="*/ 509363 h 573415" name="connsiteY70"/>
                <a:gd fmla="*/ 196608 w 607921" name="connsiteX71"/>
                <a:gd fmla="*/ 558444 h 573415" name="connsiteY71"/>
                <a:gd fmla="*/ 198790 w 607921" name="connsiteX72"/>
                <a:gd fmla="*/ 573415 h 573415" name="connsiteY72"/>
                <a:gd fmla="*/ 123635 w 607921" name="connsiteX73"/>
                <a:gd fmla="*/ 573415 h 573415" name="connsiteY73"/>
                <a:gd fmla="*/ 81503 w 607921" name="connsiteX74"/>
                <a:gd fmla="*/ 333693 h 573415" name="connsiteY74"/>
                <a:gd fmla="*/ 294632 w 607921" name="connsiteX75"/>
                <a:gd fmla="*/ 69999 h 573415" name="connsiteY75"/>
                <a:gd fmla="*/ 303647 w 607921" name="connsiteX76"/>
                <a:gd fmla="*/ 69904 h 573415" name="connsiteY76"/>
                <a:gd fmla="*/ 298456 w 607921" name="connsiteX77"/>
                <a:gd fmla="*/ 0 h 573415" name="connsiteY77"/>
                <a:gd fmla="*/ 315728 w 607921" name="connsiteX78"/>
                <a:gd fmla="*/ 8148 h 573415" name="connsiteY78"/>
                <a:gd fmla="*/ 607921 w 607921" name="connsiteX79"/>
                <a:gd fmla="*/ 356160 h 573415" name="connsiteY79"/>
                <a:gd fmla="*/ 582678 w 607921" name="connsiteX80"/>
                <a:gd fmla="*/ 377384 h 573415" name="connsiteY80"/>
                <a:gd fmla="*/ 298836 w 607921" name="connsiteX81"/>
                <a:gd fmla="*/ 39226 h 573415" name="connsiteY81"/>
                <a:gd fmla="*/ 25623 w 607921" name="connsiteX82"/>
                <a:gd fmla="*/ 377100 h 573415" name="connsiteY82"/>
                <a:gd fmla="*/ 0 w 607921" name="connsiteX83"/>
                <a:gd fmla="*/ 356445 h 573415" name="connsiteY83"/>
                <a:gd fmla="*/ 281280 w 607921" name="connsiteX84"/>
                <a:gd fmla="*/ 8433 h 573415" name="connsiteY84"/>
                <a:gd fmla="*/ 298456 w 607921" name="connsiteX85"/>
                <a:gd fmla="*/ 0 h 573415" name="connsiteY8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b="b" l="l" r="r" t="t"/>
              <a:pathLst>
                <a:path h="573415" w="607921">
                  <a:moveTo>
                    <a:pt x="296915" y="534675"/>
                  </a:moveTo>
                  <a:cubicBezTo>
                    <a:pt x="320627" y="534675"/>
                    <a:pt x="326223" y="544816"/>
                    <a:pt x="326223" y="554958"/>
                  </a:cubicBezTo>
                  <a:cubicBezTo>
                    <a:pt x="326223" y="565099"/>
                    <a:pt x="313134" y="573345"/>
                    <a:pt x="296915" y="573345"/>
                  </a:cubicBezTo>
                  <a:cubicBezTo>
                    <a:pt x="280697" y="573345"/>
                    <a:pt x="267513" y="565099"/>
                    <a:pt x="267513" y="554958"/>
                  </a:cubicBezTo>
                  <a:cubicBezTo>
                    <a:pt x="267513" y="544816"/>
                    <a:pt x="273773" y="534675"/>
                    <a:pt x="296915" y="534675"/>
                  </a:cubicBezTo>
                  <a:close/>
                  <a:moveTo>
                    <a:pt x="338327" y="496979"/>
                  </a:moveTo>
                  <a:cubicBezTo>
                    <a:pt x="321530" y="505412"/>
                    <a:pt x="309478" y="497547"/>
                    <a:pt x="308909" y="497168"/>
                  </a:cubicBezTo>
                  <a:cubicBezTo>
                    <a:pt x="307296" y="496031"/>
                    <a:pt x="305018" y="496505"/>
                    <a:pt x="303879" y="498116"/>
                  </a:cubicBezTo>
                  <a:cubicBezTo>
                    <a:pt x="302741" y="499727"/>
                    <a:pt x="303215" y="502001"/>
                    <a:pt x="304828" y="503138"/>
                  </a:cubicBezTo>
                  <a:cubicBezTo>
                    <a:pt x="305208" y="503422"/>
                    <a:pt x="312135" y="508065"/>
                    <a:pt x="322859" y="508065"/>
                  </a:cubicBezTo>
                  <a:cubicBezTo>
                    <a:pt x="328268" y="508065"/>
                    <a:pt x="334626" y="506928"/>
                    <a:pt x="341648" y="503422"/>
                  </a:cubicBezTo>
                  <a:cubicBezTo>
                    <a:pt x="343451" y="502475"/>
                    <a:pt x="344115" y="500295"/>
                    <a:pt x="343261" y="498590"/>
                  </a:cubicBezTo>
                  <a:cubicBezTo>
                    <a:pt x="342312" y="496789"/>
                    <a:pt x="340130" y="496031"/>
                    <a:pt x="338327" y="496979"/>
                  </a:cubicBezTo>
                  <a:close/>
                  <a:moveTo>
                    <a:pt x="279396" y="496979"/>
                  </a:moveTo>
                  <a:cubicBezTo>
                    <a:pt x="262505" y="505412"/>
                    <a:pt x="250453" y="497547"/>
                    <a:pt x="249883" y="497168"/>
                  </a:cubicBezTo>
                  <a:cubicBezTo>
                    <a:pt x="248270" y="496031"/>
                    <a:pt x="245993" y="496505"/>
                    <a:pt x="244949" y="498116"/>
                  </a:cubicBezTo>
                  <a:cubicBezTo>
                    <a:pt x="243810" y="499727"/>
                    <a:pt x="244190" y="502001"/>
                    <a:pt x="245803" y="503138"/>
                  </a:cubicBezTo>
                  <a:cubicBezTo>
                    <a:pt x="246277" y="503422"/>
                    <a:pt x="253205" y="508065"/>
                    <a:pt x="263928" y="508065"/>
                  </a:cubicBezTo>
                  <a:cubicBezTo>
                    <a:pt x="269242" y="508065"/>
                    <a:pt x="275600" y="506928"/>
                    <a:pt x="282623" y="503422"/>
                  </a:cubicBezTo>
                  <a:cubicBezTo>
                    <a:pt x="284426" y="502475"/>
                    <a:pt x="285090" y="500295"/>
                    <a:pt x="284236" y="498590"/>
                  </a:cubicBezTo>
                  <a:cubicBezTo>
                    <a:pt x="283287" y="496789"/>
                    <a:pt x="281199" y="496031"/>
                    <a:pt x="279396" y="496979"/>
                  </a:cubicBezTo>
                  <a:close/>
                  <a:moveTo>
                    <a:pt x="327830" y="352483"/>
                  </a:moveTo>
                  <a:cubicBezTo>
                    <a:pt x="341123" y="352572"/>
                    <a:pt x="371455" y="357191"/>
                    <a:pt x="401413" y="392721"/>
                  </a:cubicBezTo>
                  <a:cubicBezTo>
                    <a:pt x="441356" y="440190"/>
                    <a:pt x="478928" y="496281"/>
                    <a:pt x="401413" y="500071"/>
                  </a:cubicBezTo>
                  <a:cubicBezTo>
                    <a:pt x="323992" y="503766"/>
                    <a:pt x="320861" y="352927"/>
                    <a:pt x="320861" y="352927"/>
                  </a:cubicBezTo>
                  <a:cubicBezTo>
                    <a:pt x="320861" y="352927"/>
                    <a:pt x="323399" y="352453"/>
                    <a:pt x="327830" y="352483"/>
                  </a:cubicBezTo>
                  <a:close/>
                  <a:moveTo>
                    <a:pt x="260187" y="352483"/>
                  </a:moveTo>
                  <a:cubicBezTo>
                    <a:pt x="264622" y="352453"/>
                    <a:pt x="267161" y="352927"/>
                    <a:pt x="267161" y="352927"/>
                  </a:cubicBezTo>
                  <a:cubicBezTo>
                    <a:pt x="267161" y="352927"/>
                    <a:pt x="264029" y="503766"/>
                    <a:pt x="186479" y="500071"/>
                  </a:cubicBezTo>
                  <a:cubicBezTo>
                    <a:pt x="109024" y="496281"/>
                    <a:pt x="146517" y="440190"/>
                    <a:pt x="186479" y="392721"/>
                  </a:cubicBezTo>
                  <a:cubicBezTo>
                    <a:pt x="216521" y="357191"/>
                    <a:pt x="246884" y="352572"/>
                    <a:pt x="260187" y="352483"/>
                  </a:cubicBezTo>
                  <a:close/>
                  <a:moveTo>
                    <a:pt x="294010" y="352475"/>
                  </a:moveTo>
                  <a:cubicBezTo>
                    <a:pt x="299989" y="352475"/>
                    <a:pt x="306062" y="353328"/>
                    <a:pt x="312040" y="354939"/>
                  </a:cubicBezTo>
                  <a:lnTo>
                    <a:pt x="312040" y="357781"/>
                  </a:lnTo>
                  <a:cubicBezTo>
                    <a:pt x="312230" y="364130"/>
                    <a:pt x="316311" y="514130"/>
                    <a:pt x="399250" y="514130"/>
                  </a:cubicBezTo>
                  <a:cubicBezTo>
                    <a:pt x="400294" y="514130"/>
                    <a:pt x="401433" y="514130"/>
                    <a:pt x="402477" y="514035"/>
                  </a:cubicBezTo>
                  <a:cubicBezTo>
                    <a:pt x="406652" y="513845"/>
                    <a:pt x="410543" y="513466"/>
                    <a:pt x="414149" y="512993"/>
                  </a:cubicBezTo>
                  <a:cubicBezTo>
                    <a:pt x="410638" y="544452"/>
                    <a:pt x="383877" y="568899"/>
                    <a:pt x="351422" y="568899"/>
                  </a:cubicBezTo>
                  <a:cubicBezTo>
                    <a:pt x="344780" y="568899"/>
                    <a:pt x="338327" y="567951"/>
                    <a:pt x="332348" y="565962"/>
                  </a:cubicBezTo>
                  <a:cubicBezTo>
                    <a:pt x="333962" y="562929"/>
                    <a:pt x="334911" y="559708"/>
                    <a:pt x="334911" y="556202"/>
                  </a:cubicBezTo>
                  <a:cubicBezTo>
                    <a:pt x="334911" y="545494"/>
                    <a:pt x="329976" y="527490"/>
                    <a:pt x="297047" y="527490"/>
                  </a:cubicBezTo>
                  <a:cubicBezTo>
                    <a:pt x="262979" y="527490"/>
                    <a:pt x="259278" y="547579"/>
                    <a:pt x="259278" y="556202"/>
                  </a:cubicBezTo>
                  <a:cubicBezTo>
                    <a:pt x="259278" y="560087"/>
                    <a:pt x="260417" y="563877"/>
                    <a:pt x="262505" y="567193"/>
                  </a:cubicBezTo>
                  <a:cubicBezTo>
                    <a:pt x="257760" y="568330"/>
                    <a:pt x="252825" y="568899"/>
                    <a:pt x="247701" y="568899"/>
                  </a:cubicBezTo>
                  <a:cubicBezTo>
                    <a:pt x="215626" y="568899"/>
                    <a:pt x="189055" y="544926"/>
                    <a:pt x="185164" y="513940"/>
                  </a:cubicBezTo>
                  <a:cubicBezTo>
                    <a:pt x="185638" y="513940"/>
                    <a:pt x="186113" y="514035"/>
                    <a:pt x="186682" y="514035"/>
                  </a:cubicBezTo>
                  <a:cubicBezTo>
                    <a:pt x="187726" y="514130"/>
                    <a:pt x="188865" y="514130"/>
                    <a:pt x="189909" y="514130"/>
                  </a:cubicBezTo>
                  <a:cubicBezTo>
                    <a:pt x="199683" y="514130"/>
                    <a:pt x="208224" y="512045"/>
                    <a:pt x="215910" y="508444"/>
                  </a:cubicBezTo>
                  <a:cubicBezTo>
                    <a:pt x="241248" y="492241"/>
                    <a:pt x="251402" y="475469"/>
                    <a:pt x="259373" y="453675"/>
                  </a:cubicBezTo>
                  <a:cubicBezTo>
                    <a:pt x="275695" y="411224"/>
                    <a:pt x="277024" y="361382"/>
                    <a:pt x="277119" y="357781"/>
                  </a:cubicBezTo>
                  <a:lnTo>
                    <a:pt x="277119" y="354560"/>
                  </a:lnTo>
                  <a:cubicBezTo>
                    <a:pt x="282717" y="353233"/>
                    <a:pt x="288316" y="352475"/>
                    <a:pt x="294010" y="352475"/>
                  </a:cubicBezTo>
                  <a:close/>
                  <a:moveTo>
                    <a:pt x="303647" y="69904"/>
                  </a:moveTo>
                  <a:lnTo>
                    <a:pt x="524936" y="333693"/>
                  </a:lnTo>
                  <a:lnTo>
                    <a:pt x="463066" y="573415"/>
                  </a:lnTo>
                  <a:lnTo>
                    <a:pt x="400627" y="573415"/>
                  </a:lnTo>
                  <a:lnTo>
                    <a:pt x="403189" y="557876"/>
                  </a:lnTo>
                  <a:cubicBezTo>
                    <a:pt x="417233" y="545463"/>
                    <a:pt x="426817" y="528124"/>
                    <a:pt x="429000" y="508226"/>
                  </a:cubicBezTo>
                  <a:lnTo>
                    <a:pt x="429474" y="504152"/>
                  </a:lnTo>
                  <a:cubicBezTo>
                    <a:pt x="443803" y="499603"/>
                    <a:pt x="453577" y="491928"/>
                    <a:pt x="458321" y="481032"/>
                  </a:cubicBezTo>
                  <a:cubicBezTo>
                    <a:pt x="471037" y="451849"/>
                    <a:pt x="443993" y="413664"/>
                    <a:pt x="412868" y="376710"/>
                  </a:cubicBezTo>
                  <a:cubicBezTo>
                    <a:pt x="378137" y="335493"/>
                    <a:pt x="341509" y="331135"/>
                    <a:pt x="327370" y="331135"/>
                  </a:cubicBezTo>
                  <a:cubicBezTo>
                    <a:pt x="322151" y="331135"/>
                    <a:pt x="318924" y="331609"/>
                    <a:pt x="318070" y="331798"/>
                  </a:cubicBezTo>
                  <a:lnTo>
                    <a:pt x="311143" y="333030"/>
                  </a:lnTo>
                  <a:cubicBezTo>
                    <a:pt x="299566" y="330661"/>
                    <a:pt x="288179" y="330661"/>
                    <a:pt x="276697" y="333030"/>
                  </a:cubicBezTo>
                  <a:lnTo>
                    <a:pt x="269865" y="331798"/>
                  </a:lnTo>
                  <a:cubicBezTo>
                    <a:pt x="268916" y="331609"/>
                    <a:pt x="265689" y="331135"/>
                    <a:pt x="260565" y="331135"/>
                  </a:cubicBezTo>
                  <a:cubicBezTo>
                    <a:pt x="246426" y="331135"/>
                    <a:pt x="209703" y="335493"/>
                    <a:pt x="174972" y="376710"/>
                  </a:cubicBezTo>
                  <a:cubicBezTo>
                    <a:pt x="143847" y="413664"/>
                    <a:pt x="116803" y="451849"/>
                    <a:pt x="129519" y="481032"/>
                  </a:cubicBezTo>
                  <a:cubicBezTo>
                    <a:pt x="135497" y="494676"/>
                    <a:pt x="149161" y="503204"/>
                    <a:pt x="169943" y="506805"/>
                  </a:cubicBezTo>
                  <a:lnTo>
                    <a:pt x="170228" y="509363"/>
                  </a:lnTo>
                  <a:cubicBezTo>
                    <a:pt x="172790" y="529071"/>
                    <a:pt x="182564" y="546221"/>
                    <a:pt x="196608" y="558444"/>
                  </a:cubicBezTo>
                  <a:lnTo>
                    <a:pt x="198790" y="573415"/>
                  </a:lnTo>
                  <a:lnTo>
                    <a:pt x="123635" y="573415"/>
                  </a:lnTo>
                  <a:lnTo>
                    <a:pt x="81503" y="333693"/>
                  </a:lnTo>
                  <a:lnTo>
                    <a:pt x="294632" y="69999"/>
                  </a:lnTo>
                  <a:cubicBezTo>
                    <a:pt x="297099" y="66967"/>
                    <a:pt x="301084" y="66967"/>
                    <a:pt x="303647" y="69904"/>
                  </a:cubicBezTo>
                  <a:close/>
                  <a:moveTo>
                    <a:pt x="298456" y="0"/>
                  </a:moveTo>
                  <a:cubicBezTo>
                    <a:pt x="305004" y="0"/>
                    <a:pt x="311363" y="2937"/>
                    <a:pt x="315728" y="8148"/>
                  </a:cubicBezTo>
                  <a:lnTo>
                    <a:pt x="607921" y="356160"/>
                  </a:lnTo>
                  <a:lnTo>
                    <a:pt x="582678" y="377384"/>
                  </a:lnTo>
                  <a:lnTo>
                    <a:pt x="298836" y="39226"/>
                  </a:lnTo>
                  <a:lnTo>
                    <a:pt x="25623" y="377100"/>
                  </a:lnTo>
                  <a:lnTo>
                    <a:pt x="0" y="356445"/>
                  </a:lnTo>
                  <a:lnTo>
                    <a:pt x="281280" y="8433"/>
                  </a:lnTo>
                  <a:cubicBezTo>
                    <a:pt x="285550" y="3221"/>
                    <a:pt x="291813" y="95"/>
                    <a:pt x="298456" y="0"/>
                  </a:cubicBezTo>
                  <a:close/>
                </a:path>
              </a:pathLst>
            </a:custGeom>
            <a:solidFill>
              <a:schemeClr val="bg1"/>
            </a:solidFill>
            <a:ln>
              <a:noFill/>
            </a:ln>
          </p:spPr>
          <p:txBody>
            <a:bodyPr/>
            <a:lstStyle/>
            <a:p/>
          </p:txBody>
        </p:sp>
        <p:sp>
          <p:nvSpPr>
            <p:cNvPr id="20" name="文本框 19">
              <a:extLst>
                <a:ext uri="{FF2B5EF4-FFF2-40B4-BE49-F238E27FC236}">
                  <a16:creationId xmlns:a16="http://schemas.microsoft.com/office/drawing/2014/main" id="{EC754351-583E-416B-BDEB-57663687AA4B}"/>
                </a:ext>
              </a:extLst>
            </p:cNvPr>
            <p:cNvSpPr txBox="1"/>
            <p:nvPr/>
          </p:nvSpPr>
          <p:spPr>
            <a:xfrm>
              <a:off x="3148" y="4024"/>
              <a:ext cx="3684" cy="1757"/>
            </a:xfrm>
            <a:prstGeom prst="rect">
              <a:avLst/>
            </a:prstGeom>
            <a:noFill/>
          </p:spPr>
          <p:txBody>
            <a:bodyPr rtlCol="0" wrap="square">
              <a:spAutoFit/>
            </a:bodyPr>
            <a:lstStyle/>
            <a:p>
              <a:pPr>
                <a:lnSpc>
                  <a:spcPct val="120000"/>
                </a:lnSpc>
              </a:pPr>
              <a:r>
                <a:rPr altLang="en-US" lang="zh-CN" sz="1400">
                  <a:solidFill>
                    <a:schemeClr val="bg1"/>
                  </a:solidFill>
                  <a:latin charset="-122" panose="020b0400000000000000" pitchFamily="34" typeface="思源黑体 CN Normal"/>
                  <a:ea charset="-122" panose="020b0400000000000000" pitchFamily="34" typeface="思源黑体 CN Normal"/>
                  <a:cs typeface="+mn-ea"/>
                </a:rPr>
                <a:t>点击输入替换文本点击输入替换文本点击输入替换文本点击输入替换文本点击输入替换文本</a:t>
              </a:r>
            </a:p>
          </p:txBody>
        </p:sp>
      </p:grpSp>
      <p:grpSp>
        <p:nvGrpSpPr>
          <p:cNvPr id="21" name="组合 8">
            <a:extLst>
              <a:ext uri="{FF2B5EF4-FFF2-40B4-BE49-F238E27FC236}">
                <a16:creationId xmlns:a16="http://schemas.microsoft.com/office/drawing/2014/main" id="{C8DFF1F8-A5F5-49F2-A9E7-6914BA093247}"/>
              </a:ext>
            </a:extLst>
          </p:cNvPr>
          <p:cNvGrpSpPr/>
          <p:nvPr/>
        </p:nvGrpSpPr>
        <p:grpSpPr>
          <a:xfrm>
            <a:off x="4647565" y="4079240"/>
            <a:ext cx="3381375" cy="1333500"/>
            <a:chOff x="1707" y="3700"/>
            <a:chExt cx="5325" cy="2100"/>
          </a:xfrm>
        </p:grpSpPr>
        <p:sp>
          <p:nvSpPr>
            <p:cNvPr id="22" name="圆角矩形 34">
              <a:extLst>
                <a:ext uri="{FF2B5EF4-FFF2-40B4-BE49-F238E27FC236}">
                  <a16:creationId xmlns:a16="http://schemas.microsoft.com/office/drawing/2014/main" id="{013651EE-5A21-4408-8CAB-B417B9DD2C38}"/>
                </a:ext>
              </a:extLst>
            </p:cNvPr>
            <p:cNvSpPr/>
            <p:nvPr/>
          </p:nvSpPr>
          <p:spPr>
            <a:xfrm>
              <a:off x="1707" y="3700"/>
              <a:ext cx="5325" cy="2100"/>
            </a:xfrm>
            <a:prstGeom prst="roundRect">
              <a:avLst/>
            </a:prstGeom>
            <a:solidFill>
              <a:srgbClr val="9BC9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veterinarian_103712">
              <a:extLst>
                <a:ext uri="{FF2B5EF4-FFF2-40B4-BE49-F238E27FC236}">
                  <a16:creationId xmlns:a16="http://schemas.microsoft.com/office/drawing/2014/main" id="{5E189F52-7A0E-4FB2-98E2-650A966A974D}"/>
                </a:ext>
              </a:extLst>
            </p:cNvPr>
            <p:cNvSpPr>
              <a:spLocks noChangeAspect="1"/>
            </p:cNvSpPr>
            <p:nvPr/>
          </p:nvSpPr>
          <p:spPr bwMode="auto">
            <a:xfrm>
              <a:off x="2095" y="4373"/>
              <a:ext cx="816" cy="750"/>
            </a:xfrm>
            <a:custGeom>
              <a:gdLst>
                <a:gd fmla="*/ 200359 w 606157" name="connsiteX0"/>
                <a:gd fmla="*/ 125606 h 557608" name="connsiteY0"/>
                <a:gd fmla="*/ 208180 w 606157" name="connsiteX1"/>
                <a:gd fmla="*/ 129608 h 557608" name="connsiteY1"/>
                <a:gd fmla="*/ 251687 w 606157" name="connsiteX2"/>
                <a:gd fmla="*/ 151669 h 557608" name="connsiteY2"/>
                <a:gd fmla="*/ 295293 w 606157" name="connsiteX3"/>
                <a:gd fmla="*/ 129608 h 557608" name="connsiteY3"/>
                <a:gd fmla="*/ 303114 w 606157" name="connsiteX4"/>
                <a:gd fmla="*/ 125606 h 557608" name="connsiteY4"/>
                <a:gd fmla="*/ 311033 w 606157" name="connsiteX5"/>
                <a:gd fmla="*/ 129608 h 557608" name="connsiteY5"/>
                <a:gd fmla="*/ 354541 w 606157" name="connsiteX6"/>
                <a:gd fmla="*/ 151669 h 557608" name="connsiteY6"/>
                <a:gd fmla="*/ 398048 w 606157" name="connsiteX7"/>
                <a:gd fmla="*/ 129608 h 557608" name="connsiteY7"/>
                <a:gd fmla="*/ 405967 w 606157" name="connsiteX8"/>
                <a:gd fmla="*/ 125606 h 557608" name="connsiteY8"/>
                <a:gd fmla="*/ 413789 w 606157" name="connsiteX9"/>
                <a:gd fmla="*/ 129608 h 557608" name="connsiteY9"/>
                <a:gd fmla="*/ 457296 w 606157" name="connsiteX10"/>
                <a:gd fmla="*/ 151669 h 557608" name="connsiteY10"/>
                <a:gd fmla="*/ 467073 w 606157" name="connsiteX11"/>
                <a:gd fmla="*/ 161430 h 557608" name="connsiteY11"/>
                <a:gd fmla="*/ 457296 w 606157" name="connsiteX12"/>
                <a:gd fmla="*/ 171191 h 557608" name="connsiteY12"/>
                <a:gd fmla="*/ 405967 w 606157" name="connsiteX13"/>
                <a:gd fmla="*/ 150205 h 557608" name="connsiteY13"/>
                <a:gd fmla="*/ 354541 w 606157" name="connsiteX14"/>
                <a:gd fmla="*/ 171191 h 557608" name="connsiteY14"/>
                <a:gd fmla="*/ 303114 w 606157" name="connsiteX15"/>
                <a:gd fmla="*/ 150205 h 557608" name="connsiteY15"/>
                <a:gd fmla="*/ 251687 w 606157" name="connsiteX16"/>
                <a:gd fmla="*/ 171191 h 557608" name="connsiteY16"/>
                <a:gd fmla="*/ 200359 w 606157" name="connsiteX17"/>
                <a:gd fmla="*/ 150205 h 557608" name="connsiteY17"/>
                <a:gd fmla="*/ 148932 w 606157" name="connsiteX18"/>
                <a:gd fmla="*/ 171191 h 557608" name="connsiteY18"/>
                <a:gd fmla="*/ 139155 w 606157" name="connsiteX19"/>
                <a:gd fmla="*/ 161430 h 557608" name="connsiteY19"/>
                <a:gd fmla="*/ 148932 w 606157" name="connsiteX20"/>
                <a:gd fmla="*/ 151669 h 557608" name="connsiteY20"/>
                <a:gd fmla="*/ 192439 w 606157" name="connsiteX21"/>
                <a:gd fmla="*/ 129608 h 557608" name="connsiteY21"/>
                <a:gd fmla="*/ 200359 w 606157" name="connsiteX22"/>
                <a:gd fmla="*/ 125606 h 557608" name="connsiteY22"/>
                <a:gd fmla="*/ 303079 w 606157" name="connsiteX23"/>
                <a:gd fmla="*/ 43115 h 557608" name="connsiteY23"/>
                <a:gd fmla="*/ 444941 w 606157" name="connsiteX24"/>
                <a:gd fmla="*/ 76117 h 557608" name="connsiteY24"/>
                <a:gd fmla="*/ 506731 w 606157" name="connsiteX25"/>
                <a:gd fmla="*/ 161453 h 557608" name="connsiteY25"/>
                <a:gd fmla="*/ 444941 w 606157" name="connsiteX26"/>
                <a:gd fmla="*/ 246789 h 557608" name="connsiteY26"/>
                <a:gd fmla="*/ 303079 w 606157" name="connsiteX27"/>
                <a:gd fmla="*/ 279791 h 557608" name="connsiteY27"/>
                <a:gd fmla="*/ 161217 w 606157" name="connsiteX28"/>
                <a:gd fmla="*/ 246789 h 557608" name="connsiteY28"/>
                <a:gd fmla="*/ 99427 w 606157" name="connsiteX29"/>
                <a:gd fmla="*/ 161453 h 557608" name="connsiteY29"/>
                <a:gd fmla="*/ 197000 w 606157" name="connsiteX30"/>
                <a:gd fmla="*/ 60202 h 557608" name="connsiteY30"/>
                <a:gd fmla="*/ 209515 w 606157" name="connsiteX31"/>
                <a:gd fmla="*/ 66157 h 557608" name="connsiteY31"/>
                <a:gd fmla="*/ 203551 w 606157" name="connsiteX32"/>
                <a:gd fmla="*/ 78558 h 557608" name="connsiteY32"/>
                <a:gd fmla="*/ 118981 w 606157" name="connsiteX33"/>
                <a:gd fmla="*/ 161453 h 557608" name="connsiteY33"/>
                <a:gd fmla="*/ 170798 w 606157" name="connsiteX34"/>
                <a:gd fmla="*/ 229703 h 557608" name="connsiteY34"/>
                <a:gd fmla="*/ 303079 w 606157" name="connsiteX35"/>
                <a:gd fmla="*/ 260264 h 557608" name="connsiteY35"/>
                <a:gd fmla="*/ 435360 w 606157" name="connsiteX36"/>
                <a:gd fmla="*/ 229703 h 557608" name="connsiteY36"/>
                <a:gd fmla="*/ 487177 w 606157" name="connsiteX37"/>
                <a:gd fmla="*/ 161453 h 557608" name="connsiteY37"/>
                <a:gd fmla="*/ 435360 w 606157" name="connsiteX38"/>
                <a:gd fmla="*/ 93203 h 557608" name="connsiteY38"/>
                <a:gd fmla="*/ 303079 w 606157" name="connsiteX39"/>
                <a:gd fmla="*/ 62642 h 557608" name="connsiteY39"/>
                <a:gd fmla="*/ 241289 w 606157" name="connsiteX40"/>
                <a:gd fmla="*/ 68403 h 557608" name="connsiteY40"/>
                <a:gd fmla="*/ 229753 w 606157" name="connsiteX41"/>
                <a:gd fmla="*/ 60690 h 557608" name="connsiteY41"/>
                <a:gd fmla="*/ 237476 w 606157" name="connsiteX42"/>
                <a:gd fmla="*/ 49266 h 557608" name="connsiteY42"/>
                <a:gd fmla="*/ 303079 w 606157" name="connsiteX43"/>
                <a:gd fmla="*/ 43115 h 557608" name="connsiteY43"/>
                <a:gd fmla="*/ 303079 w 606157" name="connsiteX44"/>
                <a:gd fmla="*/ 19524 h 557608" name="connsiteY44"/>
                <a:gd fmla="*/ 149682 w 606157" name="connsiteX45"/>
                <a:gd fmla="*/ 55546 h 557608" name="connsiteY45"/>
                <a:gd fmla="*/ 78898 w 606157" name="connsiteX46"/>
                <a:gd fmla="*/ 138621 h 557608" name="connsiteY46"/>
                <a:gd fmla="*/ 66579 w 606157" name="connsiteX47"/>
                <a:gd fmla="*/ 175815 h 557608" name="connsiteY47"/>
                <a:gd fmla="*/ 19553 w 606157" name="connsiteX48"/>
                <a:gd fmla="*/ 340012 h 557608" name="connsiteY48"/>
                <a:gd fmla="*/ 122111 w 606157" name="connsiteX49"/>
                <a:gd fmla="*/ 494838 h 557608" name="connsiteY49"/>
                <a:gd fmla="*/ 303079 w 606157" name="connsiteX50"/>
                <a:gd fmla="*/ 538084 h 557608" name="connsiteY50"/>
                <a:gd fmla="*/ 484046 w 606157" name="connsiteX51"/>
                <a:gd fmla="*/ 494838 h 557608" name="connsiteY51"/>
                <a:gd fmla="*/ 586604 w 606157" name="connsiteX52"/>
                <a:gd fmla="*/ 340012 h 557608" name="connsiteY52"/>
                <a:gd fmla="*/ 539578 w 606157" name="connsiteX53"/>
                <a:gd fmla="*/ 175815 h 557608" name="connsiteY53"/>
                <a:gd fmla="*/ 527259 w 606157" name="connsiteX54"/>
                <a:gd fmla="*/ 138621 h 557608" name="connsiteY54"/>
                <a:gd fmla="*/ 456475 w 606157" name="connsiteX55"/>
                <a:gd fmla="*/ 55546 h 557608" name="connsiteY55"/>
                <a:gd fmla="*/ 303079 w 606157" name="connsiteX56"/>
                <a:gd fmla="*/ 19524 h 557608" name="connsiteY56"/>
                <a:gd fmla="*/ 303079 w 606157" name="connsiteX57"/>
                <a:gd fmla="*/ 0 h 557608" name="connsiteY57"/>
                <a:gd fmla="*/ 466057 w 606157" name="connsiteX58"/>
                <a:gd fmla="*/ 38560 h 557608" name="connsiteY58"/>
                <a:gd fmla="*/ 545835 w 606157" name="connsiteX59"/>
                <a:gd fmla="*/ 132666 h 557608" name="connsiteY59"/>
                <a:gd fmla="*/ 558153 w 606157" name="connsiteX60"/>
                <a:gd fmla="*/ 169567 h 557608" name="connsiteY60"/>
                <a:gd fmla="*/ 606157 w 606157" name="connsiteX61"/>
                <a:gd fmla="*/ 340012 h 557608" name="connsiteY61"/>
                <a:gd fmla="*/ 493627 w 606157" name="connsiteX62"/>
                <a:gd fmla="*/ 511922 h 557608" name="connsiteY62"/>
                <a:gd fmla="*/ 303079 w 606157" name="connsiteX63"/>
                <a:gd fmla="*/ 557608 h 557608" name="connsiteY63"/>
                <a:gd fmla="*/ 112530 w 606157" name="connsiteX64"/>
                <a:gd fmla="*/ 511922 h 557608" name="connsiteY64"/>
                <a:gd fmla="*/ 0 w 606157" name="connsiteX65"/>
                <a:gd fmla="*/ 340012 h 557608" name="connsiteY65"/>
                <a:gd fmla="*/ 48004 w 606157" name="connsiteX66"/>
                <a:gd fmla="*/ 169567 h 557608" name="connsiteY66"/>
                <a:gd fmla="*/ 60322 w 606157" name="connsiteX67"/>
                <a:gd fmla="*/ 132666 h 557608" name="connsiteY67"/>
                <a:gd fmla="*/ 140101 w 606157" name="connsiteX68"/>
                <a:gd fmla="*/ 38560 h 557608" name="connsiteY68"/>
                <a:gd fmla="*/ 303079 w 606157" name="connsiteX69"/>
                <a:gd fmla="*/ 0 h 557608" name="connsiteY6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b="b" l="l" r="r" t="t"/>
              <a:pathLst>
                <a:path h="557608" w="606157">
                  <a:moveTo>
                    <a:pt x="200359" y="125606"/>
                  </a:moveTo>
                  <a:cubicBezTo>
                    <a:pt x="203389" y="125606"/>
                    <a:pt x="206323" y="127070"/>
                    <a:pt x="208180" y="129608"/>
                  </a:cubicBezTo>
                  <a:cubicBezTo>
                    <a:pt x="218544" y="143665"/>
                    <a:pt x="234382" y="151669"/>
                    <a:pt x="251687" y="151669"/>
                  </a:cubicBezTo>
                  <a:cubicBezTo>
                    <a:pt x="268993" y="151669"/>
                    <a:pt x="284929" y="143567"/>
                    <a:pt x="295293" y="129608"/>
                  </a:cubicBezTo>
                  <a:cubicBezTo>
                    <a:pt x="297150" y="127070"/>
                    <a:pt x="299985" y="125606"/>
                    <a:pt x="303114" y="125606"/>
                  </a:cubicBezTo>
                  <a:cubicBezTo>
                    <a:pt x="306243" y="125606"/>
                    <a:pt x="309176" y="127070"/>
                    <a:pt x="311033" y="129608"/>
                  </a:cubicBezTo>
                  <a:cubicBezTo>
                    <a:pt x="321397" y="143665"/>
                    <a:pt x="337236" y="151669"/>
                    <a:pt x="354541" y="151669"/>
                  </a:cubicBezTo>
                  <a:cubicBezTo>
                    <a:pt x="371553" y="151669"/>
                    <a:pt x="387880" y="143372"/>
                    <a:pt x="398048" y="129608"/>
                  </a:cubicBezTo>
                  <a:cubicBezTo>
                    <a:pt x="399906" y="127070"/>
                    <a:pt x="402839" y="125606"/>
                    <a:pt x="405967" y="125606"/>
                  </a:cubicBezTo>
                  <a:cubicBezTo>
                    <a:pt x="408998" y="125606"/>
                    <a:pt x="411931" y="127070"/>
                    <a:pt x="413789" y="129608"/>
                  </a:cubicBezTo>
                  <a:cubicBezTo>
                    <a:pt x="424152" y="143665"/>
                    <a:pt x="439991" y="151669"/>
                    <a:pt x="457296" y="151669"/>
                  </a:cubicBezTo>
                  <a:cubicBezTo>
                    <a:pt x="462771" y="151669"/>
                    <a:pt x="467073" y="156061"/>
                    <a:pt x="467073" y="161430"/>
                  </a:cubicBezTo>
                  <a:cubicBezTo>
                    <a:pt x="467073" y="166799"/>
                    <a:pt x="462771" y="171191"/>
                    <a:pt x="457296" y="171191"/>
                  </a:cubicBezTo>
                  <a:cubicBezTo>
                    <a:pt x="438133" y="171191"/>
                    <a:pt x="419655" y="163480"/>
                    <a:pt x="405967" y="150205"/>
                  </a:cubicBezTo>
                  <a:cubicBezTo>
                    <a:pt x="392280" y="163480"/>
                    <a:pt x="373801" y="171191"/>
                    <a:pt x="354541" y="171191"/>
                  </a:cubicBezTo>
                  <a:cubicBezTo>
                    <a:pt x="335280" y="171191"/>
                    <a:pt x="316802" y="163480"/>
                    <a:pt x="303114" y="150205"/>
                  </a:cubicBezTo>
                  <a:cubicBezTo>
                    <a:pt x="289426" y="163480"/>
                    <a:pt x="270948" y="171191"/>
                    <a:pt x="251687" y="171191"/>
                  </a:cubicBezTo>
                  <a:cubicBezTo>
                    <a:pt x="232525" y="171191"/>
                    <a:pt x="213949" y="163480"/>
                    <a:pt x="200359" y="150205"/>
                  </a:cubicBezTo>
                  <a:cubicBezTo>
                    <a:pt x="186671" y="163480"/>
                    <a:pt x="168193" y="171191"/>
                    <a:pt x="148932" y="171191"/>
                  </a:cubicBezTo>
                  <a:cubicBezTo>
                    <a:pt x="143457" y="171191"/>
                    <a:pt x="139155" y="166799"/>
                    <a:pt x="139155" y="161430"/>
                  </a:cubicBezTo>
                  <a:cubicBezTo>
                    <a:pt x="139155" y="156061"/>
                    <a:pt x="143457" y="151669"/>
                    <a:pt x="148932" y="151669"/>
                  </a:cubicBezTo>
                  <a:cubicBezTo>
                    <a:pt x="165944" y="151669"/>
                    <a:pt x="182271" y="143372"/>
                    <a:pt x="192439" y="129608"/>
                  </a:cubicBezTo>
                  <a:cubicBezTo>
                    <a:pt x="194297" y="127070"/>
                    <a:pt x="197230" y="125606"/>
                    <a:pt x="200359" y="125606"/>
                  </a:cubicBezTo>
                  <a:close/>
                  <a:moveTo>
                    <a:pt x="303079" y="43115"/>
                  </a:moveTo>
                  <a:cubicBezTo>
                    <a:pt x="356461" y="43115"/>
                    <a:pt x="406909" y="54831"/>
                    <a:pt x="444941" y="76117"/>
                  </a:cubicBezTo>
                  <a:cubicBezTo>
                    <a:pt x="484733" y="98476"/>
                    <a:pt x="506731" y="128744"/>
                    <a:pt x="506731" y="161453"/>
                  </a:cubicBezTo>
                  <a:cubicBezTo>
                    <a:pt x="506731" y="194162"/>
                    <a:pt x="484733" y="224430"/>
                    <a:pt x="444941" y="246789"/>
                  </a:cubicBezTo>
                  <a:cubicBezTo>
                    <a:pt x="406909" y="268075"/>
                    <a:pt x="356461" y="279791"/>
                    <a:pt x="303079" y="279791"/>
                  </a:cubicBezTo>
                  <a:cubicBezTo>
                    <a:pt x="249697" y="279791"/>
                    <a:pt x="199249" y="268075"/>
                    <a:pt x="161217" y="246789"/>
                  </a:cubicBezTo>
                  <a:cubicBezTo>
                    <a:pt x="121425" y="224430"/>
                    <a:pt x="99427" y="194162"/>
                    <a:pt x="99427" y="161453"/>
                  </a:cubicBezTo>
                  <a:cubicBezTo>
                    <a:pt x="99427" y="119468"/>
                    <a:pt x="135895" y="81584"/>
                    <a:pt x="197000" y="60202"/>
                  </a:cubicBezTo>
                  <a:cubicBezTo>
                    <a:pt x="202084" y="58346"/>
                    <a:pt x="207755" y="61080"/>
                    <a:pt x="209515" y="66157"/>
                  </a:cubicBezTo>
                  <a:cubicBezTo>
                    <a:pt x="211274" y="71235"/>
                    <a:pt x="208635" y="76800"/>
                    <a:pt x="203551" y="78558"/>
                  </a:cubicBezTo>
                  <a:cubicBezTo>
                    <a:pt x="151440" y="96914"/>
                    <a:pt x="118981" y="128647"/>
                    <a:pt x="118981" y="161453"/>
                  </a:cubicBezTo>
                  <a:cubicBezTo>
                    <a:pt x="118981" y="186742"/>
                    <a:pt x="137459" y="210956"/>
                    <a:pt x="170798" y="229703"/>
                  </a:cubicBezTo>
                  <a:cubicBezTo>
                    <a:pt x="205995" y="249426"/>
                    <a:pt x="252924" y="260264"/>
                    <a:pt x="303079" y="260264"/>
                  </a:cubicBezTo>
                  <a:cubicBezTo>
                    <a:pt x="353234" y="260264"/>
                    <a:pt x="400163" y="249426"/>
                    <a:pt x="435360" y="229703"/>
                  </a:cubicBezTo>
                  <a:cubicBezTo>
                    <a:pt x="468797" y="210956"/>
                    <a:pt x="487177" y="186742"/>
                    <a:pt x="487177" y="161453"/>
                  </a:cubicBezTo>
                  <a:cubicBezTo>
                    <a:pt x="487177" y="136165"/>
                    <a:pt x="468699" y="111852"/>
                    <a:pt x="435360" y="93203"/>
                  </a:cubicBezTo>
                  <a:cubicBezTo>
                    <a:pt x="400163" y="73480"/>
                    <a:pt x="353234" y="62642"/>
                    <a:pt x="303079" y="62642"/>
                  </a:cubicBezTo>
                  <a:cubicBezTo>
                    <a:pt x="281863" y="62642"/>
                    <a:pt x="261039" y="64595"/>
                    <a:pt x="241289" y="68403"/>
                  </a:cubicBezTo>
                  <a:cubicBezTo>
                    <a:pt x="235912" y="69477"/>
                    <a:pt x="230828" y="66060"/>
                    <a:pt x="229753" y="60690"/>
                  </a:cubicBezTo>
                  <a:cubicBezTo>
                    <a:pt x="228775" y="55417"/>
                    <a:pt x="232197" y="50340"/>
                    <a:pt x="237476" y="49266"/>
                  </a:cubicBezTo>
                  <a:cubicBezTo>
                    <a:pt x="258594" y="45165"/>
                    <a:pt x="280592" y="43115"/>
                    <a:pt x="303079" y="43115"/>
                  </a:cubicBezTo>
                  <a:close/>
                  <a:moveTo>
                    <a:pt x="303079" y="19524"/>
                  </a:moveTo>
                  <a:cubicBezTo>
                    <a:pt x="245689" y="19524"/>
                    <a:pt x="191233" y="32312"/>
                    <a:pt x="149682" y="55546"/>
                  </a:cubicBezTo>
                  <a:cubicBezTo>
                    <a:pt x="115072" y="74972"/>
                    <a:pt x="89946" y="104454"/>
                    <a:pt x="78898" y="138621"/>
                  </a:cubicBezTo>
                  <a:cubicBezTo>
                    <a:pt x="75770" y="148383"/>
                    <a:pt x="71566" y="161074"/>
                    <a:pt x="66579" y="175815"/>
                  </a:cubicBezTo>
                  <a:cubicBezTo>
                    <a:pt x="48981" y="228139"/>
                    <a:pt x="19553" y="315900"/>
                    <a:pt x="19553" y="340012"/>
                  </a:cubicBezTo>
                  <a:cubicBezTo>
                    <a:pt x="19553" y="401904"/>
                    <a:pt x="56900" y="458328"/>
                    <a:pt x="122111" y="494838"/>
                  </a:cubicBezTo>
                  <a:cubicBezTo>
                    <a:pt x="171973" y="522758"/>
                    <a:pt x="236206" y="538084"/>
                    <a:pt x="303079" y="538084"/>
                  </a:cubicBezTo>
                  <a:cubicBezTo>
                    <a:pt x="369951" y="538084"/>
                    <a:pt x="434184" y="522758"/>
                    <a:pt x="484046" y="494838"/>
                  </a:cubicBezTo>
                  <a:cubicBezTo>
                    <a:pt x="549257" y="458328"/>
                    <a:pt x="586604" y="401904"/>
                    <a:pt x="586604" y="340012"/>
                  </a:cubicBezTo>
                  <a:cubicBezTo>
                    <a:pt x="586604" y="315900"/>
                    <a:pt x="557176" y="228139"/>
                    <a:pt x="539578" y="175815"/>
                  </a:cubicBezTo>
                  <a:cubicBezTo>
                    <a:pt x="534591" y="161074"/>
                    <a:pt x="530387" y="148383"/>
                    <a:pt x="527259" y="138621"/>
                  </a:cubicBezTo>
                  <a:cubicBezTo>
                    <a:pt x="516211" y="104454"/>
                    <a:pt x="491085" y="74972"/>
                    <a:pt x="456475" y="55546"/>
                  </a:cubicBezTo>
                  <a:cubicBezTo>
                    <a:pt x="414924" y="32312"/>
                    <a:pt x="360468" y="19524"/>
                    <a:pt x="303079" y="19524"/>
                  </a:cubicBezTo>
                  <a:close/>
                  <a:moveTo>
                    <a:pt x="303079" y="0"/>
                  </a:moveTo>
                  <a:cubicBezTo>
                    <a:pt x="363792" y="0"/>
                    <a:pt x="421670" y="13667"/>
                    <a:pt x="466057" y="38560"/>
                  </a:cubicBezTo>
                  <a:cubicBezTo>
                    <a:pt x="505066" y="60329"/>
                    <a:pt x="533320" y="93813"/>
                    <a:pt x="545835" y="132666"/>
                  </a:cubicBezTo>
                  <a:cubicBezTo>
                    <a:pt x="548963" y="142331"/>
                    <a:pt x="553167" y="154924"/>
                    <a:pt x="558153" y="169567"/>
                  </a:cubicBezTo>
                  <a:cubicBezTo>
                    <a:pt x="583475" y="245028"/>
                    <a:pt x="606157" y="314729"/>
                    <a:pt x="606157" y="340012"/>
                  </a:cubicBezTo>
                  <a:cubicBezTo>
                    <a:pt x="606157" y="409128"/>
                    <a:pt x="565095" y="471800"/>
                    <a:pt x="493627" y="511922"/>
                  </a:cubicBezTo>
                  <a:cubicBezTo>
                    <a:pt x="440930" y="541403"/>
                    <a:pt x="373275" y="557608"/>
                    <a:pt x="303079" y="557608"/>
                  </a:cubicBezTo>
                  <a:cubicBezTo>
                    <a:pt x="232882" y="557608"/>
                    <a:pt x="165227" y="541403"/>
                    <a:pt x="112530" y="511922"/>
                  </a:cubicBezTo>
                  <a:cubicBezTo>
                    <a:pt x="41062" y="471800"/>
                    <a:pt x="0" y="409128"/>
                    <a:pt x="0" y="340012"/>
                  </a:cubicBezTo>
                  <a:cubicBezTo>
                    <a:pt x="0" y="314729"/>
                    <a:pt x="22682" y="245028"/>
                    <a:pt x="48004" y="169567"/>
                  </a:cubicBezTo>
                  <a:cubicBezTo>
                    <a:pt x="52990" y="154924"/>
                    <a:pt x="57194" y="142331"/>
                    <a:pt x="60322" y="132666"/>
                  </a:cubicBezTo>
                  <a:cubicBezTo>
                    <a:pt x="72837" y="93813"/>
                    <a:pt x="101091" y="60329"/>
                    <a:pt x="140101" y="38560"/>
                  </a:cubicBezTo>
                  <a:cubicBezTo>
                    <a:pt x="184487" y="13667"/>
                    <a:pt x="242365" y="0"/>
                    <a:pt x="303079" y="0"/>
                  </a:cubicBezTo>
                  <a:close/>
                </a:path>
              </a:pathLst>
            </a:custGeom>
            <a:solidFill>
              <a:schemeClr val="bg1"/>
            </a:solidFill>
            <a:ln>
              <a:noFill/>
            </a:ln>
          </p:spPr>
          <p:txBody>
            <a:bodyPr/>
            <a:lstStyle/>
            <a:p/>
          </p:txBody>
        </p:sp>
        <p:sp>
          <p:nvSpPr>
            <p:cNvPr id="24" name="文本框 23">
              <a:extLst>
                <a:ext uri="{FF2B5EF4-FFF2-40B4-BE49-F238E27FC236}">
                  <a16:creationId xmlns:a16="http://schemas.microsoft.com/office/drawing/2014/main" id="{1B5B1DDA-F887-48A7-8927-ED8B79FDDB79}"/>
                </a:ext>
              </a:extLst>
            </p:cNvPr>
            <p:cNvSpPr txBox="1"/>
            <p:nvPr/>
          </p:nvSpPr>
          <p:spPr>
            <a:xfrm>
              <a:off x="3148" y="4024"/>
              <a:ext cx="3684" cy="1757"/>
            </a:xfrm>
            <a:prstGeom prst="rect">
              <a:avLst/>
            </a:prstGeom>
            <a:noFill/>
          </p:spPr>
          <p:txBody>
            <a:bodyPr rtlCol="0" wrap="square">
              <a:spAutoFit/>
            </a:bodyPr>
            <a:lstStyle/>
            <a:p>
              <a:pPr>
                <a:lnSpc>
                  <a:spcPct val="120000"/>
                </a:lnSpc>
              </a:pPr>
              <a:r>
                <a:rPr altLang="en-US" lang="zh-CN" sz="1400">
                  <a:solidFill>
                    <a:schemeClr val="bg1"/>
                  </a:solidFill>
                  <a:latin charset="-122" panose="020b0400000000000000" pitchFamily="34" typeface="思源黑体 CN Normal"/>
                  <a:ea charset="-122" panose="020b0400000000000000" pitchFamily="34" typeface="思源黑体 CN Normal"/>
                  <a:cs typeface="+mn-ea"/>
                </a:rPr>
                <a:t>点击输入替换文本点击输入替换文本点击输入替换文本点击输入替换文本点击输入替换文本</a:t>
              </a:r>
            </a:p>
          </p:txBody>
        </p:sp>
      </p:grpSp>
    </p:spTree>
    <p:extLst>
      <p:ext uri="{BB962C8B-B14F-4D97-AF65-F5344CB8AC3E}">
        <p14:creationId val="736263936"/>
      </p:ext>
    </p:extLst>
  </p:cSld>
  <p:clrMapOvr>
    <a:masterClrMapping/>
  </p:clrMapOvr>
  <mc:AlternateContent>
    <mc:Choice Requires="p15">
      <p:transition advClick="0" p14:dur="1250" spd="slow">
        <p15:prstTrans prst="peelOff"/>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0" presetSubtype="0">
                                  <p:stCondLst>
                                    <p:cond delay="0"/>
                                  </p:stCondLst>
                                  <p:childTnLst>
                                    <p:set>
                                      <p:cBhvr>
                                        <p:cTn dur="1" fill="hold" id="6">
                                          <p:stCondLst>
                                            <p:cond delay="0"/>
                                          </p:stCondLst>
                                        </p:cTn>
                                        <p:tgtEl>
                                          <p:spTgt spid="8"/>
                                        </p:tgtEl>
                                        <p:attrNameLst>
                                          <p:attrName>style.visibility</p:attrName>
                                        </p:attrNameLst>
                                      </p:cBhvr>
                                      <p:to>
                                        <p:strVal val="visible"/>
                                      </p:to>
                                    </p:set>
                                    <p:anim calcmode="lin" to="" valueType="num">
                                      <p:cBhvr>
                                        <p:cTn dur="700" fill="hold" id="7">
                                          <p:stCondLst>
                                            <p:cond delay="0"/>
                                          </p:stCondLst>
                                        </p:cTn>
                                        <p:tgtEl>
                                          <p:spTgt spid="8"/>
                                        </p:tgtEl>
                                        <p:attrNameLst>
                                          <p:attrName>ppt_y</p:attrName>
                                        </p:attrNameLst>
                                      </p:cBhvr>
                                      <p:tavLst>
                                        <p:tav fmla="#ppt_y-#ppt_h/2*((1.5-1.5*$)^3-(1.5-1.5*$)^2)*8/9" tm="0">
                                          <p:val>
                                            <p:strVal val="0"/>
                                          </p:val>
                                        </p:tav>
                                        <p:tav tm="100000">
                                          <p:val>
                                            <p:strVal val="1"/>
                                          </p:val>
                                        </p:tav>
                                      </p:tavLst>
                                    </p:anim>
                                    <p:anim calcmode="lin" to="" valueType="num">
                                      <p:cBhvr>
                                        <p:cTn dur="700" fill="hold" id="8">
                                          <p:stCondLst>
                                            <p:cond delay="0"/>
                                          </p:stCondLst>
                                        </p:cTn>
                                        <p:tgtEl>
                                          <p:spTgt spid="8"/>
                                        </p:tgtEl>
                                        <p:attrNameLst>
                                          <p:attrName>ppt_h</p:attrName>
                                        </p:attrNameLst>
                                      </p:cBhvr>
                                      <p:tavLst>
                                        <p:tav fmla="#ppt_h-#ppt_h*((1.5-1.5*$)^3-(1.5-1.5*$)^2)" tm="0">
                                          <p:val>
                                            <p:strVal val="0"/>
                                          </p:val>
                                        </p:tav>
                                        <p:tav tm="100000">
                                          <p:val>
                                            <p:strVal val="1"/>
                                          </p:val>
                                        </p:tav>
                                      </p:tavLst>
                                    </p:anim>
                                    <p:animEffect filter="fade">
                                      <p:cBhvr>
                                        <p:cTn dur="700" id="9">
                                          <p:stCondLst>
                                            <p:cond delay="0"/>
                                          </p:stCondLst>
                                        </p:cTn>
                                        <p:tgtEl>
                                          <p:spTgt spid="8"/>
                                        </p:tgtEl>
                                      </p:cBhvr>
                                    </p:animEffect>
                                  </p:childTnLst>
                                </p:cTn>
                              </p:par>
                            </p:childTnLst>
                          </p:cTn>
                        </p:par>
                        <p:par>
                          <p:cTn fill="hold" id="10" nodeType="afterGroup">
                            <p:stCondLst>
                              <p:cond delay="700"/>
                            </p:stCondLst>
                            <p:childTnLst>
                              <p:par>
                                <p:cTn fill="hold" id="11" nodeType="afterEffect" presetClass="entr" presetID="55" presetSubtype="0">
                                  <p:stCondLst>
                                    <p:cond delay="0"/>
                                  </p:stCondLst>
                                  <p:childTnLst>
                                    <p:set>
                                      <p:cBhvr>
                                        <p:cTn dur="1" fill="hold" id="12">
                                          <p:stCondLst>
                                            <p:cond delay="0"/>
                                          </p:stCondLst>
                                        </p:cTn>
                                        <p:tgtEl>
                                          <p:spTgt spid="9"/>
                                        </p:tgtEl>
                                        <p:attrNameLst>
                                          <p:attrName>style.visibility</p:attrName>
                                        </p:attrNameLst>
                                      </p:cBhvr>
                                      <p:to>
                                        <p:strVal val="visible"/>
                                      </p:to>
                                    </p:set>
                                    <p:anim calcmode="lin" valueType="num">
                                      <p:cBhvr>
                                        <p:cTn dur="1000" fill="hold" id="13"/>
                                        <p:tgtEl>
                                          <p:spTgt spid="9"/>
                                        </p:tgtEl>
                                        <p:attrNameLst>
                                          <p:attrName>ppt_w</p:attrName>
                                        </p:attrNameLst>
                                      </p:cBhvr>
                                      <p:tavLst>
                                        <p:tav tm="0">
                                          <p:val>
                                            <p:strVal val="#ppt_w*0.70"/>
                                          </p:val>
                                        </p:tav>
                                        <p:tav tm="100000">
                                          <p:val>
                                            <p:strVal val="#ppt_w"/>
                                          </p:val>
                                        </p:tav>
                                      </p:tavLst>
                                    </p:anim>
                                    <p:anim calcmode="lin" valueType="num">
                                      <p:cBhvr>
                                        <p:cTn dur="1000" fill="hold" id="14"/>
                                        <p:tgtEl>
                                          <p:spTgt spid="9"/>
                                        </p:tgtEl>
                                        <p:attrNameLst>
                                          <p:attrName>ppt_h</p:attrName>
                                        </p:attrNameLst>
                                      </p:cBhvr>
                                      <p:tavLst>
                                        <p:tav tm="0">
                                          <p:val>
                                            <p:strVal val="#ppt_h"/>
                                          </p:val>
                                        </p:tav>
                                        <p:tav tm="100000">
                                          <p:val>
                                            <p:strVal val="#ppt_h"/>
                                          </p:val>
                                        </p:tav>
                                      </p:tavLst>
                                    </p:anim>
                                    <p:animEffect filter="fade" transition="in">
                                      <p:cBhvr>
                                        <p:cTn dur="1000" id="15"/>
                                        <p:tgtEl>
                                          <p:spTgt spid="9"/>
                                        </p:tgtEl>
                                      </p:cBhvr>
                                    </p:animEffect>
                                  </p:childTnLst>
                                </p:cTn>
                              </p:par>
                            </p:childTnLst>
                          </p:cTn>
                        </p:par>
                        <p:par>
                          <p:cTn fill="hold" id="16" nodeType="afterGroup">
                            <p:stCondLst>
                              <p:cond delay="1700"/>
                            </p:stCondLst>
                            <p:childTnLst>
                              <p:par>
                                <p:cTn fill="hold" id="17" nodeType="afterEffect" presetClass="entr" presetID="55" presetSubtype="0">
                                  <p:stCondLst>
                                    <p:cond delay="0"/>
                                  </p:stCondLst>
                                  <p:childTnLst>
                                    <p:set>
                                      <p:cBhvr>
                                        <p:cTn dur="1" fill="hold" id="18">
                                          <p:stCondLst>
                                            <p:cond delay="0"/>
                                          </p:stCondLst>
                                        </p:cTn>
                                        <p:tgtEl>
                                          <p:spTgt spid="13"/>
                                        </p:tgtEl>
                                        <p:attrNameLst>
                                          <p:attrName>style.visibility</p:attrName>
                                        </p:attrNameLst>
                                      </p:cBhvr>
                                      <p:to>
                                        <p:strVal val="visible"/>
                                      </p:to>
                                    </p:set>
                                    <p:anim calcmode="lin" valueType="num">
                                      <p:cBhvr>
                                        <p:cTn dur="1000" fill="hold" id="19"/>
                                        <p:tgtEl>
                                          <p:spTgt spid="13"/>
                                        </p:tgtEl>
                                        <p:attrNameLst>
                                          <p:attrName>ppt_w</p:attrName>
                                        </p:attrNameLst>
                                      </p:cBhvr>
                                      <p:tavLst>
                                        <p:tav tm="0">
                                          <p:val>
                                            <p:strVal val="#ppt_w*0.70"/>
                                          </p:val>
                                        </p:tav>
                                        <p:tav tm="100000">
                                          <p:val>
                                            <p:strVal val="#ppt_w"/>
                                          </p:val>
                                        </p:tav>
                                      </p:tavLst>
                                    </p:anim>
                                    <p:anim calcmode="lin" valueType="num">
                                      <p:cBhvr>
                                        <p:cTn dur="1000" fill="hold" id="20"/>
                                        <p:tgtEl>
                                          <p:spTgt spid="13"/>
                                        </p:tgtEl>
                                        <p:attrNameLst>
                                          <p:attrName>ppt_h</p:attrName>
                                        </p:attrNameLst>
                                      </p:cBhvr>
                                      <p:tavLst>
                                        <p:tav tm="0">
                                          <p:val>
                                            <p:strVal val="#ppt_h"/>
                                          </p:val>
                                        </p:tav>
                                        <p:tav tm="100000">
                                          <p:val>
                                            <p:strVal val="#ppt_h"/>
                                          </p:val>
                                        </p:tav>
                                      </p:tavLst>
                                    </p:anim>
                                    <p:animEffect filter="fade" transition="in">
                                      <p:cBhvr>
                                        <p:cTn dur="1000" id="21"/>
                                        <p:tgtEl>
                                          <p:spTgt spid="13"/>
                                        </p:tgtEl>
                                      </p:cBhvr>
                                    </p:animEffect>
                                  </p:childTnLst>
                                </p:cTn>
                              </p:par>
                            </p:childTnLst>
                          </p:cTn>
                        </p:par>
                        <p:par>
                          <p:cTn fill="hold" id="22" nodeType="afterGroup">
                            <p:stCondLst>
                              <p:cond delay="2700"/>
                            </p:stCondLst>
                            <p:childTnLst>
                              <p:par>
                                <p:cTn fill="hold" id="23" nodeType="afterEffect" presetClass="entr" presetID="55" presetSubtype="0">
                                  <p:stCondLst>
                                    <p:cond delay="0"/>
                                  </p:stCondLst>
                                  <p:childTnLst>
                                    <p:set>
                                      <p:cBhvr>
                                        <p:cTn dur="1" fill="hold" id="24">
                                          <p:stCondLst>
                                            <p:cond delay="0"/>
                                          </p:stCondLst>
                                        </p:cTn>
                                        <p:tgtEl>
                                          <p:spTgt spid="17"/>
                                        </p:tgtEl>
                                        <p:attrNameLst>
                                          <p:attrName>style.visibility</p:attrName>
                                        </p:attrNameLst>
                                      </p:cBhvr>
                                      <p:to>
                                        <p:strVal val="visible"/>
                                      </p:to>
                                    </p:set>
                                    <p:anim calcmode="lin" valueType="num">
                                      <p:cBhvr>
                                        <p:cTn dur="1000" fill="hold" id="25"/>
                                        <p:tgtEl>
                                          <p:spTgt spid="17"/>
                                        </p:tgtEl>
                                        <p:attrNameLst>
                                          <p:attrName>ppt_w</p:attrName>
                                        </p:attrNameLst>
                                      </p:cBhvr>
                                      <p:tavLst>
                                        <p:tav tm="0">
                                          <p:val>
                                            <p:strVal val="#ppt_w*0.70"/>
                                          </p:val>
                                        </p:tav>
                                        <p:tav tm="100000">
                                          <p:val>
                                            <p:strVal val="#ppt_w"/>
                                          </p:val>
                                        </p:tav>
                                      </p:tavLst>
                                    </p:anim>
                                    <p:anim calcmode="lin" valueType="num">
                                      <p:cBhvr>
                                        <p:cTn dur="1000" fill="hold" id="26"/>
                                        <p:tgtEl>
                                          <p:spTgt spid="17"/>
                                        </p:tgtEl>
                                        <p:attrNameLst>
                                          <p:attrName>ppt_h</p:attrName>
                                        </p:attrNameLst>
                                      </p:cBhvr>
                                      <p:tavLst>
                                        <p:tav tm="0">
                                          <p:val>
                                            <p:strVal val="#ppt_h"/>
                                          </p:val>
                                        </p:tav>
                                        <p:tav tm="100000">
                                          <p:val>
                                            <p:strVal val="#ppt_h"/>
                                          </p:val>
                                        </p:tav>
                                      </p:tavLst>
                                    </p:anim>
                                    <p:animEffect filter="fade" transition="in">
                                      <p:cBhvr>
                                        <p:cTn dur="1000" id="27"/>
                                        <p:tgtEl>
                                          <p:spTgt spid="17"/>
                                        </p:tgtEl>
                                      </p:cBhvr>
                                    </p:animEffect>
                                  </p:childTnLst>
                                </p:cTn>
                              </p:par>
                            </p:childTnLst>
                          </p:cTn>
                        </p:par>
                        <p:par>
                          <p:cTn fill="hold" id="28" nodeType="afterGroup">
                            <p:stCondLst>
                              <p:cond delay="3700"/>
                            </p:stCondLst>
                            <p:childTnLst>
                              <p:par>
                                <p:cTn fill="hold" id="29" nodeType="afterEffect" presetClass="entr" presetID="55" presetSubtype="0">
                                  <p:stCondLst>
                                    <p:cond delay="0"/>
                                  </p:stCondLst>
                                  <p:childTnLst>
                                    <p:set>
                                      <p:cBhvr>
                                        <p:cTn dur="1" fill="hold" id="30">
                                          <p:stCondLst>
                                            <p:cond delay="0"/>
                                          </p:stCondLst>
                                        </p:cTn>
                                        <p:tgtEl>
                                          <p:spTgt spid="21"/>
                                        </p:tgtEl>
                                        <p:attrNameLst>
                                          <p:attrName>style.visibility</p:attrName>
                                        </p:attrNameLst>
                                      </p:cBhvr>
                                      <p:to>
                                        <p:strVal val="visible"/>
                                      </p:to>
                                    </p:set>
                                    <p:anim calcmode="lin" valueType="num">
                                      <p:cBhvr>
                                        <p:cTn dur="1000" fill="hold" id="31"/>
                                        <p:tgtEl>
                                          <p:spTgt spid="21"/>
                                        </p:tgtEl>
                                        <p:attrNameLst>
                                          <p:attrName>ppt_w</p:attrName>
                                        </p:attrNameLst>
                                      </p:cBhvr>
                                      <p:tavLst>
                                        <p:tav tm="0">
                                          <p:val>
                                            <p:strVal val="#ppt_w*0.70"/>
                                          </p:val>
                                        </p:tav>
                                        <p:tav tm="100000">
                                          <p:val>
                                            <p:strVal val="#ppt_w"/>
                                          </p:val>
                                        </p:tav>
                                      </p:tavLst>
                                    </p:anim>
                                    <p:anim calcmode="lin" valueType="num">
                                      <p:cBhvr>
                                        <p:cTn dur="1000" fill="hold" id="32"/>
                                        <p:tgtEl>
                                          <p:spTgt spid="21"/>
                                        </p:tgtEl>
                                        <p:attrNameLst>
                                          <p:attrName>ppt_h</p:attrName>
                                        </p:attrNameLst>
                                      </p:cBhvr>
                                      <p:tavLst>
                                        <p:tav tm="0">
                                          <p:val>
                                            <p:strVal val="#ppt_h"/>
                                          </p:val>
                                        </p:tav>
                                        <p:tav tm="100000">
                                          <p:val>
                                            <p:strVal val="#ppt_h"/>
                                          </p:val>
                                        </p:tav>
                                      </p:tavLst>
                                    </p:anim>
                                    <p:animEffect filter="fade" transition="in">
                                      <p:cBhvr>
                                        <p:cTn dur="1000" id="33"/>
                                        <p:tgtEl>
                                          <p:spTgt spid="2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a:extLst>
              <a:ext uri="{FF2B5EF4-FFF2-40B4-BE49-F238E27FC236}">
                <a16:creationId xmlns:a16="http://schemas.microsoft.com/office/drawing/2014/main" id="{A739B09E-1F6C-47D0-865A-1159EFDB1976}"/>
              </a:ext>
            </a:extLst>
          </p:cNvPr>
          <p:cNvSpPr/>
          <p:nvPr/>
        </p:nvSpPr>
        <p:spPr>
          <a:xfrm>
            <a:off x="0" y="0"/>
            <a:ext cx="12192000" cy="6858000"/>
          </a:xfrm>
          <a:prstGeom prst="rect">
            <a:avLst/>
          </a:prstGeom>
          <a:solidFill>
            <a:srgbClr val="9BC9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任意多边形: 形状 4">
            <a:extLst>
              <a:ext uri="{FF2B5EF4-FFF2-40B4-BE49-F238E27FC236}">
                <a16:creationId xmlns:a16="http://schemas.microsoft.com/office/drawing/2014/main" id="{E2C34604-EA12-4769-A843-B3881D58D387}"/>
              </a:ext>
            </a:extLst>
          </p:cNvPr>
          <p:cNvSpPr/>
          <p:nvPr/>
        </p:nvSpPr>
        <p:spPr>
          <a:xfrm flipH="1">
            <a:off x="-2" y="1331495"/>
            <a:ext cx="6384759" cy="5526505"/>
          </a:xfrm>
          <a:custGeom>
            <a:gdLst>
              <a:gd fmla="*/ 3676527 w 6096000" name="connsiteX0"/>
              <a:gd fmla="*/ 0 h 5410200" name="connsiteY0"/>
              <a:gd fmla="*/ 6015140 w 6096000" name="connsiteX1"/>
              <a:gd fmla="*/ 839540 h 5410200" name="connsiteY1"/>
              <a:gd fmla="*/ 6096000 w 6096000" name="connsiteX2"/>
              <a:gd fmla="*/ 913031 h 5410200" name="connsiteY2"/>
              <a:gd fmla="*/ 6096000 w 6096000" name="connsiteX3"/>
              <a:gd fmla="*/ 5410200 h 5410200" name="connsiteY3"/>
              <a:gd fmla="*/ 434691 w 6096000" name="connsiteX4"/>
              <a:gd fmla="*/ 5410200 h 5410200" name="connsiteY4"/>
              <a:gd fmla="*/ 288920 w 6096000" name="connsiteX5"/>
              <a:gd fmla="*/ 5107598 h 5410200" name="connsiteY5"/>
              <a:gd fmla="*/ 0 w 6096000" name="connsiteX6"/>
              <a:gd fmla="*/ 3676527 h 5410200" name="connsiteY6"/>
              <a:gd fmla="*/ 3676527 w 6096000" name="connsiteX7"/>
              <a:gd fmla="*/ 0 h 5410200"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5410200" w="6096000">
                <a:moveTo>
                  <a:pt x="3676527" y="0"/>
                </a:moveTo>
                <a:cubicBezTo>
                  <a:pt x="4564866" y="0"/>
                  <a:pt x="5379619" y="315062"/>
                  <a:pt x="6015140" y="839540"/>
                </a:cubicBezTo>
                <a:lnTo>
                  <a:pt x="6096000" y="913031"/>
                </a:lnTo>
                <a:lnTo>
                  <a:pt x="6096000" y="5410200"/>
                </a:lnTo>
                <a:lnTo>
                  <a:pt x="434691" y="5410200"/>
                </a:lnTo>
                <a:lnTo>
                  <a:pt x="288920" y="5107598"/>
                </a:lnTo>
                <a:cubicBezTo>
                  <a:pt x="102878" y="4667744"/>
                  <a:pt x="0" y="4184150"/>
                  <a:pt x="0" y="3676527"/>
                </a:cubicBezTo>
                <a:cubicBezTo>
                  <a:pt x="0" y="1646037"/>
                  <a:pt x="1646037" y="0"/>
                  <a:pt x="3676527" y="0"/>
                </a:cubicBezTo>
                <a:close/>
              </a:path>
            </a:pathLst>
          </a:custGeom>
          <a:solidFill>
            <a:schemeClr val="accent4">
              <a:lumMod val="40000"/>
              <a:lumOff val="60000"/>
            </a:schemeClr>
          </a:solidFill>
          <a:ln>
            <a:noFill/>
          </a:ln>
          <a:effectLst>
            <a:outerShdw algn="br" blurRad="228600" dir="13500000" dist="38100" rotWithShape="0">
              <a:srgbClr val="439AC1"/>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任意多边形: 形状 7">
            <a:extLst>
              <a:ext uri="{FF2B5EF4-FFF2-40B4-BE49-F238E27FC236}">
                <a16:creationId xmlns:a16="http://schemas.microsoft.com/office/drawing/2014/main" id="{D6F0199E-CE34-4F17-B698-526B9C5CAC3F}"/>
              </a:ext>
            </a:extLst>
          </p:cNvPr>
          <p:cNvSpPr/>
          <p:nvPr/>
        </p:nvSpPr>
        <p:spPr>
          <a:xfrm>
            <a:off x="472440" y="881069"/>
            <a:ext cx="4480943" cy="5818446"/>
          </a:xfrm>
          <a:custGeom>
            <a:gdLst>
              <a:gd fmla="*/ 667342 w 4703228" name="connsiteX0"/>
              <a:gd fmla="*/ 5785195 h 6107080" name="connsiteY0"/>
              <a:gd fmla="*/ 25658 w 4703228" name="connsiteX1"/>
              <a:gd fmla="*/ 5528522 h 6107080" name="connsiteY1"/>
              <a:gd fmla="*/ 186079 w 4703228" name="connsiteX2"/>
              <a:gd fmla="*/ 4197027 h 6107080" name="connsiteY2"/>
              <a:gd fmla="*/ 731511 w 4703228" name="connsiteX3"/>
              <a:gd fmla="*/ 3940353 h 6107080" name="connsiteY3"/>
              <a:gd fmla="*/ 843805 w 4703228" name="connsiteX4"/>
              <a:gd fmla="*/ 2721153 h 6107080" name="connsiteY4"/>
              <a:gd fmla="*/ 410668 w 4703228" name="connsiteX5"/>
              <a:gd fmla="*/ 2239890 h 6107080" name="connsiteY5"/>
              <a:gd fmla="*/ 635258 w 4703228" name="connsiteX6"/>
              <a:gd fmla="*/ 1469869 h 6107080" name="connsiteY6"/>
              <a:gd fmla="*/ 362542 w 4703228" name="connsiteX7"/>
              <a:gd fmla="*/ 988606 h 6107080" name="connsiteY7"/>
              <a:gd fmla="*/ 875889 w 4703228" name="connsiteX8"/>
              <a:gd fmla="*/ 635679 h 6107080" name="connsiteY8"/>
              <a:gd fmla="*/ 1726121 w 4703228" name="connsiteX9"/>
              <a:gd fmla="*/ 74206 h 6107080" name="connsiteY9"/>
              <a:gd fmla="*/ 2961363 w 4703228" name="connsiteX10"/>
              <a:gd fmla="*/ 90248 h 6107080" name="connsiteY10"/>
              <a:gd fmla="*/ 3667216 w 4703228" name="connsiteX11"/>
              <a:gd fmla="*/ 844227 h 6107080" name="connsiteY11"/>
              <a:gd fmla="*/ 3699300 w 4703228" name="connsiteX12"/>
              <a:gd fmla="*/ 1919048 h 6107080" name="connsiteY12"/>
              <a:gd fmla="*/ 4405153 w 4703228" name="connsiteX13"/>
              <a:gd fmla="*/ 3988479 h 6107080" name="connsiteY13"/>
              <a:gd fmla="*/ 4292858 w 4703228" name="connsiteX14"/>
              <a:gd fmla="*/ 5271848 h 6107080" name="connsiteY14"/>
              <a:gd fmla="*/ 4693911 w 4703228" name="connsiteX15"/>
              <a:gd fmla="*/ 5576648 h 6107080" name="connsiteY15"/>
              <a:gd fmla="*/ 3827637 w 4703228" name="connsiteX16"/>
              <a:gd fmla="*/ 5897490 h 6107080" name="connsiteY16"/>
              <a:gd fmla="*/ 2672605 w 4703228" name="connsiteX17"/>
              <a:gd fmla="*/ 5913532 h 6107080" name="connsiteY17"/>
              <a:gd fmla="*/ 1389237 w 4703228" name="connsiteX18"/>
              <a:gd fmla="*/ 6106037 h 6107080" name="connsiteY18"/>
              <a:gd fmla="*/ 667342 w 4703228" name="connsiteX19"/>
              <a:gd fmla="*/ 5785195 h 6107080" name="connsiteY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6107080" w="4703228">
                <a:moveTo>
                  <a:pt x="667342" y="5785195"/>
                </a:moveTo>
                <a:cubicBezTo>
                  <a:pt x="440079" y="5688943"/>
                  <a:pt x="105868" y="5793217"/>
                  <a:pt x="25658" y="5528522"/>
                </a:cubicBezTo>
                <a:cubicBezTo>
                  <a:pt x="-54552" y="5263827"/>
                  <a:pt x="68437" y="4461722"/>
                  <a:pt x="186079" y="4197027"/>
                </a:cubicBezTo>
                <a:cubicBezTo>
                  <a:pt x="303721" y="3932332"/>
                  <a:pt x="621890" y="4186332"/>
                  <a:pt x="731511" y="3940353"/>
                </a:cubicBezTo>
                <a:cubicBezTo>
                  <a:pt x="841132" y="3694374"/>
                  <a:pt x="897279" y="3004563"/>
                  <a:pt x="843805" y="2721153"/>
                </a:cubicBezTo>
                <a:cubicBezTo>
                  <a:pt x="790331" y="2437743"/>
                  <a:pt x="445426" y="2448437"/>
                  <a:pt x="410668" y="2239890"/>
                </a:cubicBezTo>
                <a:cubicBezTo>
                  <a:pt x="375910" y="2031343"/>
                  <a:pt x="643279" y="1678416"/>
                  <a:pt x="635258" y="1469869"/>
                </a:cubicBezTo>
                <a:cubicBezTo>
                  <a:pt x="627237" y="1261322"/>
                  <a:pt x="322437" y="1127638"/>
                  <a:pt x="362542" y="988606"/>
                </a:cubicBezTo>
                <a:cubicBezTo>
                  <a:pt x="402647" y="849574"/>
                  <a:pt x="648626" y="788079"/>
                  <a:pt x="875889" y="635679"/>
                </a:cubicBezTo>
                <a:cubicBezTo>
                  <a:pt x="1103152" y="483279"/>
                  <a:pt x="1378542" y="165111"/>
                  <a:pt x="1726121" y="74206"/>
                </a:cubicBezTo>
                <a:cubicBezTo>
                  <a:pt x="2073700" y="-16699"/>
                  <a:pt x="2637847" y="-38089"/>
                  <a:pt x="2961363" y="90248"/>
                </a:cubicBezTo>
                <a:cubicBezTo>
                  <a:pt x="3284879" y="218585"/>
                  <a:pt x="3544227" y="539427"/>
                  <a:pt x="3667216" y="844227"/>
                </a:cubicBezTo>
                <a:cubicBezTo>
                  <a:pt x="3790206" y="1149027"/>
                  <a:pt x="3576311" y="1395006"/>
                  <a:pt x="3699300" y="1919048"/>
                </a:cubicBezTo>
                <a:cubicBezTo>
                  <a:pt x="3822289" y="2443090"/>
                  <a:pt x="4306227" y="3429679"/>
                  <a:pt x="4405153" y="3988479"/>
                </a:cubicBezTo>
                <a:cubicBezTo>
                  <a:pt x="4504079" y="4547279"/>
                  <a:pt x="4244732" y="5007153"/>
                  <a:pt x="4292858" y="5271848"/>
                </a:cubicBezTo>
                <a:cubicBezTo>
                  <a:pt x="4340984" y="5536543"/>
                  <a:pt x="4771448" y="5472374"/>
                  <a:pt x="4693911" y="5576648"/>
                </a:cubicBezTo>
                <a:cubicBezTo>
                  <a:pt x="4616374" y="5680922"/>
                  <a:pt x="4164521" y="5841343"/>
                  <a:pt x="3827637" y="5897490"/>
                </a:cubicBezTo>
                <a:cubicBezTo>
                  <a:pt x="3490753" y="5953637"/>
                  <a:pt x="3079005" y="5878774"/>
                  <a:pt x="2672605" y="5913532"/>
                </a:cubicBezTo>
                <a:cubicBezTo>
                  <a:pt x="2266205" y="5948290"/>
                  <a:pt x="1728795" y="6122079"/>
                  <a:pt x="1389237" y="6106037"/>
                </a:cubicBezTo>
                <a:cubicBezTo>
                  <a:pt x="1049679" y="6089995"/>
                  <a:pt x="894605" y="5881447"/>
                  <a:pt x="667342" y="5785195"/>
                </a:cubicBezTo>
                <a:close/>
              </a:path>
            </a:pathLst>
          </a:custGeom>
          <a:noFill/>
          <a:ln w="571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7" name="PA-图片 6">
            <a:extLst>
              <a:ext uri="{FF2B5EF4-FFF2-40B4-BE49-F238E27FC236}">
                <a16:creationId xmlns:a16="http://schemas.microsoft.com/office/drawing/2014/main" id="{75C757FF-C5E6-4529-BDCA-7FA956ED0C9A}"/>
              </a:ext>
            </a:extLst>
          </p:cNvPr>
          <p:cNvPicPr>
            <a:picLocks noChangeAspect="1"/>
          </p:cNvPicPr>
          <p:nvPr>
            <p:custDataLst>
              <p:tags r:id="rId3"/>
            </p:custDataLst>
          </p:nvPr>
        </p:nvPicPr>
        <p:blipFill>
          <a:blip r:embed="rId2">
            <a:extLst>
              <a:ext uri="{28A0092B-C50C-407E-A947-70E740481C1C}">
                <a14:useLocalDpi val="0"/>
              </a:ext>
            </a:extLst>
          </a:blip>
          <a:stretch>
            <a:fillRect/>
          </a:stretch>
        </p:blipFill>
        <p:spPr>
          <a:xfrm>
            <a:off x="0" y="681611"/>
            <a:ext cx="5271128" cy="6389246"/>
          </a:xfrm>
          <a:prstGeom prst="rect">
            <a:avLst/>
          </a:prstGeom>
        </p:spPr>
      </p:pic>
      <p:sp>
        <p:nvSpPr>
          <p:cNvPr id="9" name="PA-文本框 8">
            <a:extLst>
              <a:ext uri="{FF2B5EF4-FFF2-40B4-BE49-F238E27FC236}">
                <a16:creationId xmlns:a16="http://schemas.microsoft.com/office/drawing/2014/main" id="{64F1BA1C-0C00-4987-9B1E-3CCA022CBA4C}"/>
              </a:ext>
            </a:extLst>
          </p:cNvPr>
          <p:cNvSpPr txBox="1"/>
          <p:nvPr>
            <p:custDataLst>
              <p:tags r:id="rId4"/>
            </p:custDataLst>
          </p:nvPr>
        </p:nvSpPr>
        <p:spPr>
          <a:xfrm>
            <a:off x="6225750" y="3044279"/>
            <a:ext cx="5873115" cy="762000"/>
          </a:xfrm>
          <a:prstGeom prst="rect">
            <a:avLst/>
          </a:prstGeom>
          <a:noFill/>
        </p:spPr>
        <p:txBody>
          <a:bodyPr rtlCol="0" wrap="square">
            <a:spAutoFit/>
          </a:bodyPr>
          <a:lstStyle/>
          <a:p>
            <a:pPr algn="ctr"/>
            <a:r>
              <a:rPr altLang="en-US" lang="zh-CN" sz="4400">
                <a:solidFill>
                  <a:schemeClr val="bg1"/>
                </a:solidFill>
                <a:latin charset="-122" panose="020b0800000000000000" pitchFamily="34" typeface="思源黑体 CN Bold"/>
                <a:ea charset="-122" panose="020b0800000000000000" pitchFamily="34" typeface="思源黑体 CN Bold"/>
              </a:rPr>
              <a:t>产 品 介 绍</a:t>
            </a:r>
          </a:p>
        </p:txBody>
      </p:sp>
      <p:cxnSp>
        <p:nvCxnSpPr>
          <p:cNvPr id="10" name="直接连接符 9">
            <a:extLst>
              <a:ext uri="{FF2B5EF4-FFF2-40B4-BE49-F238E27FC236}">
                <a16:creationId xmlns:a16="http://schemas.microsoft.com/office/drawing/2014/main" id="{8E341A39-51EC-4011-B8CA-BBEA0A6E2A40}"/>
              </a:ext>
            </a:extLst>
          </p:cNvPr>
          <p:cNvCxnSpPr/>
          <p:nvPr/>
        </p:nvCxnSpPr>
        <p:spPr>
          <a:xfrm>
            <a:off x="6717557" y="3895602"/>
            <a:ext cx="48895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2" name="文本框 11">
            <a:extLst>
              <a:ext uri="{FF2B5EF4-FFF2-40B4-BE49-F238E27FC236}">
                <a16:creationId xmlns:a16="http://schemas.microsoft.com/office/drawing/2014/main" id="{47D1846D-BEE1-4182-9227-BD1CD5C26B78}"/>
              </a:ext>
            </a:extLst>
          </p:cNvPr>
          <p:cNvSpPr txBox="1"/>
          <p:nvPr/>
        </p:nvSpPr>
        <p:spPr>
          <a:xfrm>
            <a:off x="6538805" y="4157222"/>
            <a:ext cx="5247005" cy="571500"/>
          </a:xfrm>
          <a:prstGeom prst="rect">
            <a:avLst/>
          </a:prstGeom>
          <a:noFill/>
        </p:spPr>
        <p:txBody>
          <a:bodyPr rtlCol="0" wrap="square">
            <a:spAutoFit/>
          </a:bodyPr>
          <a:lstStyle/>
          <a:p>
            <a:pPr algn="ctr"/>
            <a:r>
              <a:rPr altLang="en-US" lang="zh-CN" sz="1050">
                <a:solidFill>
                  <a:schemeClr val="bg1"/>
                </a:solidFill>
                <a:latin charset="-122" panose="020b0400000000000000" pitchFamily="34" typeface="思源黑体 CN Normal"/>
                <a:ea charset="-122" panose="020b0400000000000000" pitchFamily="34" typeface="思源黑体 CN Normal"/>
              </a:rPr>
              <a:t>Click here to add your explanatory text Click here to add your explanatory text Click here to add your explanatory text Click here to add your explanatory text Click here to add your explanatory text</a:t>
            </a:r>
          </a:p>
        </p:txBody>
      </p:sp>
      <p:sp>
        <p:nvSpPr>
          <p:cNvPr id="13" name="PA-iconfont-10899-5205041">
            <a:extLst>
              <a:ext uri="{FF2B5EF4-FFF2-40B4-BE49-F238E27FC236}">
                <a16:creationId xmlns:a16="http://schemas.microsoft.com/office/drawing/2014/main" id="{09E2A3A4-C06A-45D4-954D-53ABCD719D7E}"/>
              </a:ext>
            </a:extLst>
          </p:cNvPr>
          <p:cNvSpPr>
            <a:spLocks noChangeAspect="1"/>
          </p:cNvSpPr>
          <p:nvPr>
            <p:custDataLst>
              <p:tags r:id="rId5"/>
            </p:custDataLst>
          </p:nvPr>
        </p:nvSpPr>
        <p:spPr bwMode="auto">
          <a:xfrm>
            <a:off x="8528098" y="1927647"/>
            <a:ext cx="1268419" cy="1075691"/>
          </a:xfrm>
          <a:custGeom>
            <a:gdLst>
              <a:gd fmla="*/ 9479 w 11200" name="T0"/>
              <a:gd fmla="*/ 465 h 9500" name="T1"/>
              <a:gd fmla="*/ 1721 w 11200" name="T2"/>
              <a:gd fmla="*/ 465 h 9500" name="T3"/>
              <a:gd fmla="*/ 0 w 11200" name="T4"/>
              <a:gd fmla="*/ 3625 h 9500" name="T5"/>
              <a:gd fmla="*/ 5413 w 11200" name="T6"/>
              <a:gd fmla="*/ 5373 h 9500" name="T7"/>
              <a:gd fmla="*/ 3913 w 11200" name="T8"/>
              <a:gd fmla="*/ 7812 h 9500" name="T9"/>
              <a:gd fmla="*/ 7288 w 11200" name="T10"/>
              <a:gd fmla="*/ 7812 h 9500" name="T11"/>
              <a:gd fmla="*/ 5788 w 11200" name="T12"/>
              <a:gd fmla="*/ 5373 h 9500" name="T13"/>
              <a:gd fmla="*/ 11200 w 11200" name="T14"/>
              <a:gd fmla="*/ 3625 h 9500" name="T15"/>
              <a:gd fmla="*/ 11200 w 11200" name="T16"/>
              <a:gd fmla="*/ 1750 h 9500" name="T17"/>
              <a:gd fmla="*/ 1825 w 11200" name="T18"/>
              <a:gd fmla="*/ 826 h 9500" name="T19"/>
              <a:gd fmla="*/ 9375 w 11200" name="T20"/>
              <a:gd fmla="*/ 826 h 9500" name="T21"/>
              <a:gd fmla="*/ 10825 w 11200" name="T22"/>
              <a:gd fmla="*/ 1751 h 9500" name="T23"/>
              <a:gd fmla="*/ 9929 w 11200" name="T24"/>
              <a:gd fmla="*/ 2489 h 9500" name="T25"/>
              <a:gd fmla="*/ 1271 w 11200" name="T26"/>
              <a:gd fmla="*/ 2489 h 9500" name="T27"/>
              <a:gd fmla="*/ 375 w 11200" name="T28"/>
              <a:gd fmla="*/ 1751 h 9500" name="T29"/>
              <a:gd fmla="*/ 5600 w 11200" name="T30"/>
              <a:gd fmla="*/ 5000 h 9500" name="T31"/>
              <a:gd fmla="*/ 4475 w 11200" name="T32"/>
              <a:gd fmla="*/ 3466 h 9500" name="T33"/>
              <a:gd fmla="*/ 6725 w 11200" name="T34"/>
              <a:gd fmla="*/ 3466 h 9500" name="T35"/>
              <a:gd fmla="*/ 5600 w 11200" name="T36"/>
              <a:gd fmla="*/ 5000 h 9500" name="T37"/>
              <a:gd fmla="*/ 1870 w 11200" name="T38"/>
              <a:gd fmla="*/ 2687 h 9500" name="T39"/>
              <a:gd fmla="*/ 8020 w 11200" name="T40"/>
              <a:gd fmla="*/ 2416 h 9500" name="T41"/>
              <a:gd fmla="*/ 5600 w 11200" name="T42"/>
              <a:gd fmla="*/ 3125 h 9500" name="T43"/>
              <a:gd fmla="*/ 375 w 11200" name="T44"/>
              <a:gd fmla="*/ 3625 h 9500" name="T45"/>
              <a:gd fmla="*/ 1721 w 11200" name="T46"/>
              <a:gd fmla="*/ 3035 h 9500" name="T47"/>
              <a:gd fmla="*/ 4100 w 11200" name="T48"/>
              <a:gd fmla="*/ 4939 h 9500" name="T49"/>
              <a:gd fmla="*/ 719 w 11200" name="T50"/>
              <a:gd fmla="*/ 4079 h 9500" name="T51"/>
              <a:gd fmla="*/ 5600 w 11200" name="T52"/>
              <a:gd fmla="*/ 7087 h 9500" name="T53"/>
              <a:gd fmla="*/ 5850 w 11200" name="T54"/>
              <a:gd fmla="*/ 7100 h 9500" name="T55"/>
              <a:gd fmla="*/ 5350 w 11200" name="T56"/>
              <a:gd fmla="*/ 7100 h 9500" name="T57"/>
              <a:gd fmla="*/ 6913 w 11200" name="T58"/>
              <a:gd fmla="*/ 7812 h 9500" name="T59"/>
              <a:gd fmla="*/ 4288 w 11200" name="T60"/>
              <a:gd fmla="*/ 7812 h 9500" name="T61"/>
              <a:gd fmla="*/ 5413 w 11200" name="T62"/>
              <a:gd fmla="*/ 6637 h 9500" name="T63"/>
              <a:gd fmla="*/ 5600 w 11200" name="T64"/>
              <a:gd fmla="*/ 7601 h 9500" name="T65"/>
              <a:gd fmla="*/ 5788 w 11200" name="T66"/>
              <a:gd fmla="*/ 6637 h 9500" name="T67"/>
              <a:gd fmla="*/ 6913 w 11200" name="T68"/>
              <a:gd fmla="*/ 7812 h 9500" name="T69"/>
              <a:gd fmla="*/ 9375 w 11200" name="T70"/>
              <a:gd fmla="*/ 4550 h 9500" name="T71"/>
              <a:gd fmla="*/ 7100 w 11200" name="T72"/>
              <a:gd fmla="*/ 3440 h 9500" name="T73"/>
              <a:gd fmla="*/ 10825 w 11200" name="T74"/>
              <a:gd fmla="*/ 2415 h 9500" name="T75"/>
              <a:gd fmla="*/ 10481 w 11200" name="T76"/>
              <a:gd fmla="*/ 4079 h 9500" name="T77"/>
              <a:gd fmla="*/ 5000 w 11200" name="T78"/>
              <a:gd fmla="*/ 4729 h 9500" name="T79"/>
              <a:gd fmla="*/ 6200 w 11200" name="T80"/>
              <a:gd fmla="*/ 3754 h 9500" name="T81"/>
              <a:gd fmla="*/ 5950 w 11200" name="T82"/>
              <a:gd fmla="*/ 4479 h 9500" name="T83"/>
              <a:gd fmla="*/ 5250 w 11200" name="T84"/>
              <a:gd fmla="*/ 4004 h 9500" name="T85"/>
              <a:gd fmla="*/ 5950 w 11200" name="T86"/>
              <a:gd fmla="*/ 4479 h 9500"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9500" w="11200">
                <a:moveTo>
                  <a:pt x="11200" y="1750"/>
                </a:moveTo>
                <a:cubicBezTo>
                  <a:pt x="11200" y="1233"/>
                  <a:pt x="10605" y="790"/>
                  <a:pt x="9479" y="465"/>
                </a:cubicBezTo>
                <a:cubicBezTo>
                  <a:pt x="8440" y="165"/>
                  <a:pt x="7063" y="0"/>
                  <a:pt x="5600" y="0"/>
                </a:cubicBezTo>
                <a:cubicBezTo>
                  <a:pt x="4137" y="0"/>
                  <a:pt x="2760" y="165"/>
                  <a:pt x="1721" y="465"/>
                </a:cubicBezTo>
                <a:cubicBezTo>
                  <a:pt x="595" y="790"/>
                  <a:pt x="0" y="1235"/>
                  <a:pt x="0" y="1750"/>
                </a:cubicBezTo>
                <a:lnTo>
                  <a:pt x="0" y="3625"/>
                </a:lnTo>
                <a:cubicBezTo>
                  <a:pt x="0" y="4141"/>
                  <a:pt x="595" y="4585"/>
                  <a:pt x="1721" y="4910"/>
                </a:cubicBezTo>
                <a:cubicBezTo>
                  <a:pt x="2715" y="5197"/>
                  <a:pt x="4020" y="5360"/>
                  <a:pt x="5413" y="5373"/>
                </a:cubicBezTo>
                <a:lnTo>
                  <a:pt x="5413" y="6135"/>
                </a:lnTo>
                <a:cubicBezTo>
                  <a:pt x="4570" y="6228"/>
                  <a:pt x="3913" y="6945"/>
                  <a:pt x="3913" y="7812"/>
                </a:cubicBezTo>
                <a:cubicBezTo>
                  <a:pt x="3913" y="8742"/>
                  <a:pt x="4670" y="9500"/>
                  <a:pt x="5600" y="9500"/>
                </a:cubicBezTo>
                <a:cubicBezTo>
                  <a:pt x="6530" y="9500"/>
                  <a:pt x="7288" y="8742"/>
                  <a:pt x="7288" y="7812"/>
                </a:cubicBezTo>
                <a:cubicBezTo>
                  <a:pt x="7288" y="6945"/>
                  <a:pt x="6630" y="6228"/>
                  <a:pt x="5788" y="6135"/>
                </a:cubicBezTo>
                <a:lnTo>
                  <a:pt x="5788" y="5373"/>
                </a:lnTo>
                <a:cubicBezTo>
                  <a:pt x="7180" y="5360"/>
                  <a:pt x="8485" y="5196"/>
                  <a:pt x="9479" y="4910"/>
                </a:cubicBezTo>
                <a:cubicBezTo>
                  <a:pt x="10605" y="4585"/>
                  <a:pt x="11200" y="4141"/>
                  <a:pt x="11200" y="3625"/>
                </a:cubicBezTo>
                <a:lnTo>
                  <a:pt x="11200" y="1766"/>
                </a:lnTo>
                <a:lnTo>
                  <a:pt x="11200" y="1750"/>
                </a:lnTo>
                <a:close/>
                <a:moveTo>
                  <a:pt x="719" y="1297"/>
                </a:moveTo>
                <a:cubicBezTo>
                  <a:pt x="971" y="1125"/>
                  <a:pt x="1354" y="962"/>
                  <a:pt x="1825" y="826"/>
                </a:cubicBezTo>
                <a:cubicBezTo>
                  <a:pt x="2831" y="536"/>
                  <a:pt x="4171" y="376"/>
                  <a:pt x="5600" y="376"/>
                </a:cubicBezTo>
                <a:cubicBezTo>
                  <a:pt x="7029" y="376"/>
                  <a:pt x="8369" y="536"/>
                  <a:pt x="9375" y="826"/>
                </a:cubicBezTo>
                <a:cubicBezTo>
                  <a:pt x="9846" y="962"/>
                  <a:pt x="10229" y="1125"/>
                  <a:pt x="10481" y="1297"/>
                </a:cubicBezTo>
                <a:cubicBezTo>
                  <a:pt x="10638" y="1405"/>
                  <a:pt x="10825" y="1570"/>
                  <a:pt x="10825" y="1751"/>
                </a:cubicBezTo>
                <a:cubicBezTo>
                  <a:pt x="10825" y="1932"/>
                  <a:pt x="10639" y="2097"/>
                  <a:pt x="10481" y="2205"/>
                </a:cubicBezTo>
                <a:cubicBezTo>
                  <a:pt x="10338" y="2304"/>
                  <a:pt x="10150" y="2399"/>
                  <a:pt x="9929" y="2489"/>
                </a:cubicBezTo>
                <a:cubicBezTo>
                  <a:pt x="8874" y="2100"/>
                  <a:pt x="7301" y="1877"/>
                  <a:pt x="5600" y="1877"/>
                </a:cubicBezTo>
                <a:cubicBezTo>
                  <a:pt x="3897" y="1877"/>
                  <a:pt x="2326" y="2100"/>
                  <a:pt x="1271" y="2489"/>
                </a:cubicBezTo>
                <a:cubicBezTo>
                  <a:pt x="1050" y="2400"/>
                  <a:pt x="862" y="2304"/>
                  <a:pt x="719" y="2205"/>
                </a:cubicBezTo>
                <a:cubicBezTo>
                  <a:pt x="563" y="2097"/>
                  <a:pt x="375" y="1932"/>
                  <a:pt x="375" y="1751"/>
                </a:cubicBezTo>
                <a:cubicBezTo>
                  <a:pt x="375" y="1570"/>
                  <a:pt x="561" y="1404"/>
                  <a:pt x="719" y="1297"/>
                </a:cubicBezTo>
                <a:close/>
                <a:moveTo>
                  <a:pt x="5600" y="5000"/>
                </a:moveTo>
                <a:cubicBezTo>
                  <a:pt x="5218" y="5000"/>
                  <a:pt x="4840" y="4989"/>
                  <a:pt x="4475" y="4966"/>
                </a:cubicBezTo>
                <a:lnTo>
                  <a:pt x="4475" y="3466"/>
                </a:lnTo>
                <a:cubicBezTo>
                  <a:pt x="4841" y="3488"/>
                  <a:pt x="5218" y="3500"/>
                  <a:pt x="5600" y="3500"/>
                </a:cubicBezTo>
                <a:cubicBezTo>
                  <a:pt x="5983" y="3500"/>
                  <a:pt x="6359" y="3488"/>
                  <a:pt x="6725" y="3466"/>
                </a:cubicBezTo>
                <a:lnTo>
                  <a:pt x="6725" y="4966"/>
                </a:lnTo>
                <a:cubicBezTo>
                  <a:pt x="6360" y="4988"/>
                  <a:pt x="5983" y="5000"/>
                  <a:pt x="5600" y="5000"/>
                </a:cubicBezTo>
                <a:close/>
                <a:moveTo>
                  <a:pt x="5600" y="3125"/>
                </a:moveTo>
                <a:cubicBezTo>
                  <a:pt x="4193" y="3125"/>
                  <a:pt x="2871" y="2970"/>
                  <a:pt x="1870" y="2687"/>
                </a:cubicBezTo>
                <a:cubicBezTo>
                  <a:pt x="2856" y="2410"/>
                  <a:pt x="4201" y="2250"/>
                  <a:pt x="5600" y="2250"/>
                </a:cubicBezTo>
                <a:cubicBezTo>
                  <a:pt x="6453" y="2250"/>
                  <a:pt x="7266" y="2306"/>
                  <a:pt x="8020" y="2416"/>
                </a:cubicBezTo>
                <a:cubicBezTo>
                  <a:pt x="8500" y="2486"/>
                  <a:pt x="8944" y="2579"/>
                  <a:pt x="9330" y="2687"/>
                </a:cubicBezTo>
                <a:cubicBezTo>
                  <a:pt x="8329" y="2970"/>
                  <a:pt x="7007" y="3125"/>
                  <a:pt x="5600" y="3125"/>
                </a:cubicBezTo>
                <a:close/>
                <a:moveTo>
                  <a:pt x="719" y="4079"/>
                </a:moveTo>
                <a:cubicBezTo>
                  <a:pt x="563" y="3971"/>
                  <a:pt x="375" y="3806"/>
                  <a:pt x="375" y="3625"/>
                </a:cubicBezTo>
                <a:lnTo>
                  <a:pt x="375" y="2415"/>
                </a:lnTo>
                <a:cubicBezTo>
                  <a:pt x="664" y="2651"/>
                  <a:pt x="1115" y="2861"/>
                  <a:pt x="1721" y="3035"/>
                </a:cubicBezTo>
                <a:cubicBezTo>
                  <a:pt x="2395" y="3230"/>
                  <a:pt x="3211" y="3367"/>
                  <a:pt x="4100" y="3440"/>
                </a:cubicBezTo>
                <a:lnTo>
                  <a:pt x="4100" y="4939"/>
                </a:lnTo>
                <a:cubicBezTo>
                  <a:pt x="3248" y="4867"/>
                  <a:pt x="2467" y="4735"/>
                  <a:pt x="1825" y="4550"/>
                </a:cubicBezTo>
                <a:cubicBezTo>
                  <a:pt x="1354" y="4414"/>
                  <a:pt x="971" y="4251"/>
                  <a:pt x="719" y="4079"/>
                </a:cubicBezTo>
                <a:close/>
                <a:moveTo>
                  <a:pt x="5415" y="6932"/>
                </a:moveTo>
                <a:cubicBezTo>
                  <a:pt x="5430" y="7021"/>
                  <a:pt x="5508" y="7087"/>
                  <a:pt x="5600" y="7087"/>
                </a:cubicBezTo>
                <a:cubicBezTo>
                  <a:pt x="5693" y="7087"/>
                  <a:pt x="5770" y="7020"/>
                  <a:pt x="5785" y="6932"/>
                </a:cubicBezTo>
                <a:cubicBezTo>
                  <a:pt x="5825" y="6977"/>
                  <a:pt x="5850" y="7036"/>
                  <a:pt x="5850" y="7100"/>
                </a:cubicBezTo>
                <a:cubicBezTo>
                  <a:pt x="5850" y="7237"/>
                  <a:pt x="5738" y="7350"/>
                  <a:pt x="5600" y="7350"/>
                </a:cubicBezTo>
                <a:cubicBezTo>
                  <a:pt x="5463" y="7350"/>
                  <a:pt x="5350" y="7237"/>
                  <a:pt x="5350" y="7100"/>
                </a:cubicBezTo>
                <a:cubicBezTo>
                  <a:pt x="5350" y="7036"/>
                  <a:pt x="5375" y="6977"/>
                  <a:pt x="5415" y="6932"/>
                </a:cubicBezTo>
                <a:close/>
                <a:moveTo>
                  <a:pt x="6913" y="7812"/>
                </a:moveTo>
                <a:cubicBezTo>
                  <a:pt x="6913" y="8536"/>
                  <a:pt x="6324" y="9125"/>
                  <a:pt x="5600" y="9125"/>
                </a:cubicBezTo>
                <a:cubicBezTo>
                  <a:pt x="4876" y="9125"/>
                  <a:pt x="4288" y="8536"/>
                  <a:pt x="4288" y="7812"/>
                </a:cubicBezTo>
                <a:cubicBezTo>
                  <a:pt x="4288" y="7152"/>
                  <a:pt x="4778" y="6605"/>
                  <a:pt x="5413" y="6514"/>
                </a:cubicBezTo>
                <a:lnTo>
                  <a:pt x="5413" y="6637"/>
                </a:lnTo>
                <a:cubicBezTo>
                  <a:pt x="5230" y="6711"/>
                  <a:pt x="5100" y="6891"/>
                  <a:pt x="5100" y="7101"/>
                </a:cubicBezTo>
                <a:cubicBezTo>
                  <a:pt x="5100" y="7377"/>
                  <a:pt x="5324" y="7601"/>
                  <a:pt x="5600" y="7601"/>
                </a:cubicBezTo>
                <a:cubicBezTo>
                  <a:pt x="5876" y="7601"/>
                  <a:pt x="6100" y="7377"/>
                  <a:pt x="6100" y="7101"/>
                </a:cubicBezTo>
                <a:cubicBezTo>
                  <a:pt x="6100" y="6891"/>
                  <a:pt x="5970" y="6712"/>
                  <a:pt x="5788" y="6637"/>
                </a:cubicBezTo>
                <a:lnTo>
                  <a:pt x="5788" y="6514"/>
                </a:lnTo>
                <a:cubicBezTo>
                  <a:pt x="6422" y="6605"/>
                  <a:pt x="6913" y="7152"/>
                  <a:pt x="6913" y="7812"/>
                </a:cubicBezTo>
                <a:close/>
                <a:moveTo>
                  <a:pt x="10481" y="4079"/>
                </a:moveTo>
                <a:cubicBezTo>
                  <a:pt x="10229" y="4251"/>
                  <a:pt x="9846" y="4414"/>
                  <a:pt x="9375" y="4550"/>
                </a:cubicBezTo>
                <a:cubicBezTo>
                  <a:pt x="8733" y="4735"/>
                  <a:pt x="7953" y="4867"/>
                  <a:pt x="7100" y="4939"/>
                </a:cubicBezTo>
                <a:lnTo>
                  <a:pt x="7100" y="3440"/>
                </a:lnTo>
                <a:cubicBezTo>
                  <a:pt x="7990" y="3367"/>
                  <a:pt x="8806" y="3230"/>
                  <a:pt x="9479" y="3035"/>
                </a:cubicBezTo>
                <a:cubicBezTo>
                  <a:pt x="10084" y="2860"/>
                  <a:pt x="10536" y="2651"/>
                  <a:pt x="10825" y="2415"/>
                </a:cubicBezTo>
                <a:lnTo>
                  <a:pt x="10825" y="3625"/>
                </a:lnTo>
                <a:cubicBezTo>
                  <a:pt x="10825" y="3806"/>
                  <a:pt x="10639" y="3972"/>
                  <a:pt x="10481" y="4079"/>
                </a:cubicBezTo>
                <a:close/>
                <a:moveTo>
                  <a:pt x="5000" y="3754"/>
                </a:moveTo>
                <a:lnTo>
                  <a:pt x="5000" y="4729"/>
                </a:lnTo>
                <a:lnTo>
                  <a:pt x="6200" y="4729"/>
                </a:lnTo>
                <a:lnTo>
                  <a:pt x="6200" y="3754"/>
                </a:lnTo>
                <a:lnTo>
                  <a:pt x="5000" y="3754"/>
                </a:lnTo>
                <a:close/>
                <a:moveTo>
                  <a:pt x="5950" y="4479"/>
                </a:moveTo>
                <a:lnTo>
                  <a:pt x="5250" y="4479"/>
                </a:lnTo>
                <a:lnTo>
                  <a:pt x="5250" y="4004"/>
                </a:lnTo>
                <a:lnTo>
                  <a:pt x="5950" y="4004"/>
                </a:lnTo>
                <a:lnTo>
                  <a:pt x="5950" y="4479"/>
                </a:lnTo>
                <a:close/>
              </a:path>
            </a:pathLst>
          </a:custGeom>
          <a:solidFill>
            <a:schemeClr val="bg1"/>
          </a:solidFill>
          <a:ln>
            <a:noFill/>
          </a:ln>
        </p:spPr>
        <p:txBody>
          <a:bodyPr/>
          <a:lstStyle/>
          <a:p/>
        </p:txBody>
      </p:sp>
      <p:pic>
        <p:nvPicPr>
          <p:cNvPr id="15" name="图片 14">
            <a:extLst>
              <a:ext uri="{FF2B5EF4-FFF2-40B4-BE49-F238E27FC236}">
                <a16:creationId xmlns:a16="http://schemas.microsoft.com/office/drawing/2014/main" id="{F8AAFBFA-D48A-40EB-971F-715F3FBB7159}"/>
              </a:ext>
            </a:extLst>
          </p:cNvPr>
          <p:cNvPicPr>
            <a:picLocks noChangeAspect="1"/>
          </p:cNvPicPr>
          <p:nvPr/>
        </p:nvPicPr>
        <p:blipFill>
          <a:blip r:embed="rId6">
            <a:extLst>
              <a:ext uri="{28A0092B-C50C-407E-A947-70E740481C1C}">
                <a14:useLocalDpi val="0"/>
              </a:ext>
            </a:extLst>
          </a:blip>
          <a:srcRect b="34017" l="53178" r="18241" t="51692"/>
          <a:stretch>
            <a:fillRect/>
          </a:stretch>
        </p:blipFill>
        <p:spPr>
          <a:xfrm>
            <a:off x="11094005" y="-4018"/>
            <a:ext cx="1114825" cy="557441"/>
          </a:xfrm>
          <a:prstGeom prst="rect">
            <a:avLst/>
          </a:prstGeom>
        </p:spPr>
      </p:pic>
      <p:pic>
        <p:nvPicPr>
          <p:cNvPr id="16" name="图片 15">
            <a:extLst>
              <a:ext uri="{FF2B5EF4-FFF2-40B4-BE49-F238E27FC236}">
                <a16:creationId xmlns:a16="http://schemas.microsoft.com/office/drawing/2014/main" id="{D8BC420E-7E3E-43C0-8D36-3AD2CE26D0D4}"/>
              </a:ext>
            </a:extLst>
          </p:cNvPr>
          <p:cNvPicPr>
            <a:picLocks noChangeAspect="1"/>
          </p:cNvPicPr>
          <p:nvPr/>
        </p:nvPicPr>
        <p:blipFill>
          <a:blip r:embed="rId7">
            <a:extLst>
              <a:ext uri="{28A0092B-C50C-407E-A947-70E740481C1C}">
                <a14:useLocalDpi val="0"/>
              </a:ext>
            </a:extLst>
          </a:blip>
          <a:srcRect b="62575" l="79594" r="12635" t="13137"/>
          <a:stretch>
            <a:fillRect/>
          </a:stretch>
        </p:blipFill>
        <p:spPr>
          <a:xfrm flipV="1">
            <a:off x="11565261" y="687243"/>
            <a:ext cx="532955" cy="1665598"/>
          </a:xfrm>
          <a:prstGeom prst="rect">
            <a:avLst/>
          </a:prstGeom>
        </p:spPr>
      </p:pic>
      <p:pic>
        <p:nvPicPr>
          <p:cNvPr id="17" name="图片 16">
            <a:extLst>
              <a:ext uri="{FF2B5EF4-FFF2-40B4-BE49-F238E27FC236}">
                <a16:creationId xmlns:a16="http://schemas.microsoft.com/office/drawing/2014/main" id="{223A7E10-3D15-411F-A121-0F2AD89992E4}"/>
              </a:ext>
            </a:extLst>
          </p:cNvPr>
          <p:cNvPicPr>
            <a:picLocks noChangeAspect="1"/>
          </p:cNvPicPr>
          <p:nvPr/>
        </p:nvPicPr>
        <p:blipFill>
          <a:blip r:embed="rId8">
            <a:extLst>
              <a:ext uri="{28A0092B-C50C-407E-A947-70E740481C1C}">
                <a14:useLocalDpi val="0"/>
              </a:ext>
            </a:extLst>
          </a:blip>
          <a:stretch>
            <a:fillRect/>
          </a:stretch>
        </p:blipFill>
        <p:spPr>
          <a:xfrm>
            <a:off x="3726042" y="3428999"/>
            <a:ext cx="1699134" cy="1213471"/>
          </a:xfrm>
          <a:prstGeom prst="rect">
            <a:avLst/>
          </a:prstGeom>
        </p:spPr>
      </p:pic>
      <p:pic>
        <p:nvPicPr>
          <p:cNvPr id="18" name="图片 17">
            <a:extLst>
              <a:ext uri="{FF2B5EF4-FFF2-40B4-BE49-F238E27FC236}">
                <a16:creationId xmlns:a16="http://schemas.microsoft.com/office/drawing/2014/main" id="{527A68E8-F497-4232-9EB7-0DC0642A8D9A}"/>
              </a:ext>
            </a:extLst>
          </p:cNvPr>
          <p:cNvPicPr>
            <a:picLocks noChangeAspect="1"/>
          </p:cNvPicPr>
          <p:nvPr/>
        </p:nvPicPr>
        <p:blipFill>
          <a:blip r:embed="rId9">
            <a:extLst>
              <a:ext uri="{28A0092B-C50C-407E-A947-70E740481C1C}">
                <a14:useLocalDpi val="0"/>
              </a:ext>
            </a:extLst>
          </a:blip>
          <a:stretch>
            <a:fillRect/>
          </a:stretch>
        </p:blipFill>
        <p:spPr>
          <a:xfrm>
            <a:off x="-159007" y="4720325"/>
            <a:ext cx="2695181" cy="1924818"/>
          </a:xfrm>
          <a:prstGeom prst="rect">
            <a:avLst/>
          </a:prstGeom>
        </p:spPr>
      </p:pic>
      <p:sp>
        <p:nvSpPr>
          <p:cNvPr id="25" name="PA-iconfont-11518-5469606">
            <a:extLst>
              <a:ext uri="{FF2B5EF4-FFF2-40B4-BE49-F238E27FC236}">
                <a16:creationId xmlns:a16="http://schemas.microsoft.com/office/drawing/2014/main" id="{60C5EF87-C100-470F-92F6-7412B1E977FB}"/>
              </a:ext>
            </a:extLst>
          </p:cNvPr>
          <p:cNvSpPr>
            <a:spLocks noChangeAspect="1"/>
          </p:cNvSpPr>
          <p:nvPr>
            <p:custDataLst>
              <p:tags r:id="rId10"/>
            </p:custDataLst>
          </p:nvPr>
        </p:nvSpPr>
        <p:spPr bwMode="auto">
          <a:xfrm>
            <a:off x="167598" y="148324"/>
            <a:ext cx="609685" cy="437183"/>
          </a:xfrm>
          <a:custGeom>
            <a:gdLst>
              <a:gd fmla="*/ 277878 w 590307" name="connsiteX0"/>
              <a:gd fmla="*/ 372583 h 423288" name="connsiteY0"/>
              <a:gd fmla="*/ 295599 w 590307" name="connsiteX1"/>
              <a:gd fmla="*/ 380590 h 423288" name="connsiteY1"/>
              <a:gd fmla="*/ 311786 w 590307" name="connsiteX2"/>
              <a:gd fmla="*/ 373075 h 423288" name="connsiteY2"/>
              <a:gd fmla="*/ 311786 w 590307" name="connsiteX3"/>
              <a:gd fmla="*/ 389427 h 423288" name="connsiteY3"/>
              <a:gd fmla="*/ 277878 w 590307" name="connsiteX4"/>
              <a:gd fmla="*/ 389427 h 423288" name="connsiteY4"/>
              <a:gd fmla="*/ 263530 w 590307" name="connsiteX5"/>
              <a:gd fmla="*/ 304789 h 423288" name="connsiteY5"/>
              <a:gd fmla="*/ 259293 w 590307" name="connsiteX6"/>
              <a:gd fmla="*/ 313222 h 423288" name="connsiteY6"/>
              <a:gd fmla="*/ 291475 w 590307" name="connsiteX7"/>
              <a:gd fmla="*/ 351337 h 423288" name="connsiteY7"/>
              <a:gd fmla="*/ 299092 w 590307" name="connsiteX8"/>
              <a:gd fmla="*/ 351337 h 423288" name="connsiteY8"/>
              <a:gd fmla="*/ 330418 w 590307" name="connsiteX9"/>
              <a:gd fmla="*/ 313222 h 423288" name="connsiteY9"/>
              <a:gd fmla="*/ 326181 w 590307" name="connsiteX10"/>
              <a:gd fmla="*/ 304789 h 423288" name="connsiteY10"/>
              <a:gd fmla="*/ 263530 w 590307" name="connsiteX11"/>
              <a:gd fmla="*/ 279348 h 423288" name="connsiteY11"/>
              <a:gd fmla="*/ 327038 w 590307" name="connsiteX12"/>
              <a:gd fmla="*/ 279348 h 423288" name="connsiteY12"/>
              <a:gd fmla="*/ 351556 w 590307" name="connsiteX13"/>
              <a:gd fmla="*/ 332708 h 423288" name="connsiteY13"/>
              <a:gd fmla="*/ 320230 w 590307" name="connsiteX14"/>
              <a:gd fmla="*/ 369155 h 423288" name="connsiteY14"/>
              <a:gd fmla="*/ 311786 w 590307" name="connsiteX15"/>
              <a:gd fmla="*/ 373075 h 423288" name="connsiteY15"/>
              <a:gd fmla="*/ 311786 w 590307" name="connsiteX16"/>
              <a:gd fmla="*/ 355523 h 423288" name="connsiteY16"/>
              <a:gd fmla="*/ 277878 w 590307" name="connsiteX17"/>
              <a:gd fmla="*/ 355523 h 423288" name="connsiteY17"/>
              <a:gd fmla="*/ 277878 w 590307" name="connsiteX18"/>
              <a:gd fmla="*/ 372583 h 423288" name="connsiteY18"/>
              <a:gd fmla="*/ 270290 w 590307" name="connsiteX19"/>
              <a:gd fmla="*/ 369155 h 423288" name="connsiteY19"/>
              <a:gd fmla="*/ 239012 w 590307" name="connsiteX20"/>
              <a:gd fmla="*/ 332708 h 423288" name="connsiteY20"/>
              <a:gd fmla="*/ 263530 w 590307" name="connsiteX21"/>
              <a:gd fmla="*/ 279348 h 423288" name="connsiteY21"/>
              <a:gd fmla="*/ 393911 w 590307" name="connsiteX22"/>
              <a:gd fmla="*/ 149776 h 423288" name="connsiteY22"/>
              <a:gd fmla="*/ 381196 w 590307" name="connsiteX23"/>
              <a:gd fmla="*/ 162490 h 423288" name="connsiteY23"/>
              <a:gd fmla="*/ 393911 w 590307" name="connsiteX24"/>
              <a:gd fmla="*/ 175204 h 423288" name="connsiteY24"/>
              <a:gd fmla="*/ 406626 w 590307" name="connsiteX25"/>
              <a:gd fmla="*/ 162490 h 423288" name="connsiteY25"/>
              <a:gd fmla="*/ 393911 w 590307" name="connsiteX26"/>
              <a:gd fmla="*/ 149776 h 423288" name="connsiteY26"/>
              <a:gd fmla="*/ 199189 w 590307" name="connsiteX27"/>
              <a:gd fmla="*/ 149776 h 423288" name="connsiteY27"/>
              <a:gd fmla="*/ 186474 w 590307" name="connsiteX28"/>
              <a:gd fmla="*/ 162490 h 423288" name="connsiteY28"/>
              <a:gd fmla="*/ 199189 w 590307" name="connsiteX29"/>
              <a:gd fmla="*/ 175204 h 423288" name="connsiteY29"/>
              <a:gd fmla="*/ 211904 w 590307" name="connsiteX30"/>
              <a:gd fmla="*/ 162490 h 423288" name="connsiteY30"/>
              <a:gd fmla="*/ 199189 w 590307" name="connsiteX31"/>
              <a:gd fmla="*/ 149776 h 423288" name="connsiteY31"/>
              <a:gd fmla="*/ 393911 w 590307" name="connsiteX32"/>
              <a:gd fmla="*/ 124397 h 423288" name="connsiteY32"/>
              <a:gd fmla="*/ 432008 w 590307" name="connsiteX33"/>
              <a:gd fmla="*/ 162490 h 423288" name="connsiteY33"/>
              <a:gd fmla="*/ 393911 w 590307" name="connsiteX34"/>
              <a:gd fmla="*/ 200583 h 423288" name="connsiteY34"/>
              <a:gd fmla="*/ 355814 w 590307" name="connsiteX35"/>
              <a:gd fmla="*/ 162490 h 423288" name="connsiteY35"/>
              <a:gd fmla="*/ 393911 w 590307" name="connsiteX36"/>
              <a:gd fmla="*/ 124397 h 423288" name="connsiteY36"/>
              <a:gd fmla="*/ 199189 w 590307" name="connsiteX37"/>
              <a:gd fmla="*/ 124397 h 423288" name="connsiteY37"/>
              <a:gd fmla="*/ 237286 w 590307" name="connsiteX38"/>
              <a:gd fmla="*/ 162490 h 423288" name="connsiteY38"/>
              <a:gd fmla="*/ 199189 w 590307" name="connsiteX39"/>
              <a:gd fmla="*/ 200583 h 423288" name="connsiteY39"/>
              <a:gd fmla="*/ 161092 w 590307" name="connsiteX40"/>
              <a:gd fmla="*/ 162490 h 423288" name="connsiteY40"/>
              <a:gd fmla="*/ 199189 w 590307" name="connsiteX41"/>
              <a:gd fmla="*/ 124397 h 423288" name="connsiteY41"/>
              <a:gd fmla="*/ 142465 w 590307" name="connsiteX42"/>
              <a:gd fmla="*/ 33861 h 423288" name="connsiteY42"/>
              <a:gd fmla="*/ 117081 w 590307" name="connsiteX43"/>
              <a:gd fmla="*/ 59245 h 423288" name="connsiteY43"/>
              <a:gd fmla="*/ 117081 w 590307" name="connsiteX44"/>
              <a:gd fmla="*/ 321705 h 423288" name="connsiteY44"/>
              <a:gd fmla="*/ 184803 w 590307" name="connsiteX45"/>
              <a:gd fmla="*/ 389427 h 423288" name="connsiteY45"/>
              <a:gd fmla="*/ 277878 w 590307" name="connsiteX46"/>
              <a:gd fmla="*/ 389427 h 423288" name="connsiteY46"/>
              <a:gd fmla="*/ 277878 w 590307" name="connsiteX47"/>
              <a:gd fmla="*/ 406325 h 423288" name="connsiteY47"/>
              <a:gd fmla="*/ 311786 w 590307" name="connsiteX48"/>
              <a:gd fmla="*/ 406325 h 423288" name="connsiteY48"/>
              <a:gd fmla="*/ 311786 w 590307" name="connsiteX49"/>
              <a:gd fmla="*/ 389427 h 423288" name="connsiteY49"/>
              <a:gd fmla="*/ 404925 w 590307" name="connsiteX50"/>
              <a:gd fmla="*/ 389427 h 423288" name="connsiteY50"/>
              <a:gd fmla="*/ 472647 w 590307" name="connsiteX51"/>
              <a:gd fmla="*/ 321705 h 423288" name="connsiteY51"/>
              <a:gd fmla="*/ 472647 w 590307" name="connsiteX52"/>
              <a:gd fmla="*/ 59245 h 423288" name="connsiteY52"/>
              <a:gd fmla="*/ 447263 w 590307" name="connsiteX53"/>
              <a:gd fmla="*/ 33861 h 423288" name="connsiteY53"/>
              <a:gd fmla="*/ 498046 w 590307" name="connsiteX54"/>
              <a:gd fmla="*/ 26288 h 423288" name="connsiteY54"/>
              <a:gd fmla="*/ 520906 w 590307" name="connsiteX55"/>
              <a:gd fmla="*/ 39810 h 423288" name="connsiteY55"/>
              <a:gd fmla="*/ 575055 w 590307" name="connsiteX56"/>
              <a:gd fmla="*/ 93992 h 423288" name="connsiteY56"/>
              <a:gd fmla="*/ 575055 w 590307" name="connsiteX57"/>
              <a:gd fmla="*/ 165076 h 423288" name="connsiteY57"/>
              <a:gd fmla="*/ 520906 w 590307" name="connsiteX58"/>
              <a:gd fmla="*/ 219258 h 423288" name="connsiteY58"/>
              <a:gd fmla="*/ 506508 w 590307" name="connsiteX59"/>
              <a:gd fmla="*/ 227775 h 423288" name="connsiteY59"/>
              <a:gd fmla="*/ 506508 w 590307" name="connsiteX60"/>
              <a:gd fmla="*/ 186231 h 423288" name="connsiteY60"/>
              <a:gd fmla="*/ 551386 w 590307" name="connsiteX61"/>
              <a:gd fmla="*/ 141366 h 423288" name="connsiteY61"/>
              <a:gd fmla="*/ 551386 w 590307" name="connsiteX62"/>
              <a:gd fmla="*/ 117703 h 423288" name="connsiteY62"/>
              <a:gd fmla="*/ 506508 w 590307" name="connsiteX63"/>
              <a:gd fmla="*/ 72837 h 423288" name="connsiteY63"/>
              <a:gd fmla="*/ 506508 w 590307" name="connsiteX64"/>
              <a:gd fmla="*/ 59245 h 423288" name="connsiteY64"/>
              <a:gd fmla="*/ 498046 w 590307" name="connsiteX65"/>
              <a:gd fmla="*/ 38638 h 423288" name="connsiteY65"/>
              <a:gd fmla="*/ 91618 w 590307" name="connsiteX66"/>
              <a:gd fmla="*/ 26288 h 423288" name="connsiteY66"/>
              <a:gd fmla="*/ 91618 w 590307" name="connsiteX67"/>
              <a:gd fmla="*/ 38794 h 423288" name="connsiteY67"/>
              <a:gd fmla="*/ 83220 w 590307" name="connsiteX68"/>
              <a:gd fmla="*/ 59245 h 423288" name="connsiteY68"/>
              <a:gd fmla="*/ 83220 w 590307" name="connsiteX69"/>
              <a:gd fmla="*/ 72773 h 423288" name="connsiteY69"/>
              <a:gd fmla="*/ 38278 w 590307" name="connsiteX70"/>
              <a:gd fmla="*/ 117703 h 423288" name="connsiteY70"/>
              <a:gd fmla="*/ 38278 w 590307" name="connsiteX71"/>
              <a:gd fmla="*/ 141366 h 423288" name="connsiteY71"/>
              <a:gd fmla="*/ 83220 w 590307" name="connsiteX72"/>
              <a:gd fmla="*/ 186295 h 423288" name="connsiteY72"/>
              <a:gd fmla="*/ 83220 w 590307" name="connsiteX73"/>
              <a:gd fmla="*/ 227301 h 423288" name="connsiteY73"/>
              <a:gd fmla="*/ 68758 w 590307" name="connsiteX74"/>
              <a:gd fmla="*/ 219258 h 423288" name="connsiteY74"/>
              <a:gd fmla="*/ 14608 w 590307" name="connsiteX75"/>
              <a:gd fmla="*/ 165076 h 423288" name="connsiteY75"/>
              <a:gd fmla="*/ 14608 w 590307" name="connsiteX76"/>
              <a:gd fmla="*/ 93135 h 423288" name="connsiteY76"/>
              <a:gd fmla="*/ 68758 w 590307" name="connsiteX77"/>
              <a:gd fmla="*/ 38953 h 423288" name="connsiteY77"/>
              <a:gd fmla="*/ 91618 w 590307" name="connsiteX78"/>
              <a:gd fmla="*/ 26288 h 423288" name="connsiteY78"/>
              <a:gd fmla="*/ 142465 w 590307" name="connsiteX79"/>
              <a:gd fmla="*/ 0 h 423288" name="connsiteY79"/>
              <a:gd fmla="*/ 447263 w 590307" name="connsiteX80"/>
              <a:gd fmla="*/ 0 h 423288" name="connsiteY80"/>
              <a:gd fmla="*/ 489262 w 590307" name="connsiteX81"/>
              <a:gd fmla="*/ 17246 h 423288" name="connsiteY81"/>
              <a:gd fmla="*/ 498046 w 590307" name="connsiteX82"/>
              <a:gd fmla="*/ 38638 h 423288" name="connsiteY82"/>
              <a:gd fmla="*/ 498046 w 590307" name="connsiteX83"/>
              <a:gd fmla="*/ 64377 h 423288" name="connsiteY83"/>
              <a:gd fmla="*/ 506508 w 590307" name="connsiteX84"/>
              <a:gd fmla="*/ 72837 h 423288" name="connsiteY84"/>
              <a:gd fmla="*/ 506508 w 590307" name="connsiteX85"/>
              <a:gd fmla="*/ 186231 h 423288" name="connsiteY85"/>
              <a:gd fmla="*/ 498046 w 590307" name="connsiteX86"/>
              <a:gd fmla="*/ 194691 h 423288" name="connsiteY86"/>
              <a:gd fmla="*/ 498046 w 590307" name="connsiteX87"/>
              <a:gd fmla="*/ 232780 h 423288" name="connsiteY87"/>
              <a:gd fmla="*/ 506508 w 590307" name="connsiteX88"/>
              <a:gd fmla="*/ 227775 h 423288" name="connsiteY88"/>
              <a:gd fmla="*/ 506508 w 590307" name="connsiteX89"/>
              <a:gd fmla="*/ 321705 h 423288" name="connsiteY89"/>
              <a:gd fmla="*/ 404925 w 590307" name="connsiteX90"/>
              <a:gd fmla="*/ 423288 h 423288" name="connsiteY90"/>
              <a:gd fmla="*/ 184803 w 590307" name="connsiteX91"/>
              <a:gd fmla="*/ 423288 h 423288" name="connsiteY91"/>
              <a:gd fmla="*/ 83220 w 590307" name="connsiteX92"/>
              <a:gd fmla="*/ 321705 h 423288" name="connsiteY92"/>
              <a:gd fmla="*/ 83220 w 590307" name="connsiteX93"/>
              <a:gd fmla="*/ 227301 h 423288" name="connsiteY93"/>
              <a:gd fmla="*/ 91618 w 590307" name="connsiteX94"/>
              <a:gd fmla="*/ 231971 h 423288" name="connsiteY94"/>
              <a:gd fmla="*/ 91618 w 590307" name="connsiteX95"/>
              <a:gd fmla="*/ 194691 h 423288" name="connsiteY95"/>
              <a:gd fmla="*/ 83220 w 590307" name="connsiteX96"/>
              <a:gd fmla="*/ 186295 h 423288" name="connsiteY96"/>
              <a:gd fmla="*/ 83220 w 590307" name="connsiteX97"/>
              <a:gd fmla="*/ 72773 h 423288" name="connsiteY97"/>
              <a:gd fmla="*/ 91618 w 590307" name="connsiteX98"/>
              <a:gd fmla="*/ 64377 h 423288" name="connsiteY98"/>
              <a:gd fmla="*/ 91618 w 590307" name="connsiteX99"/>
              <a:gd fmla="*/ 38794 h 423288" name="connsiteY99"/>
              <a:gd fmla="*/ 100466 w 590307" name="connsiteX100"/>
              <a:gd fmla="*/ 17246 h 423288" name="connsiteY100"/>
              <a:gd fmla="*/ 142465 w 590307" name="connsiteX101"/>
              <a:gd fmla="*/ 0 h 423288" name="connsiteY10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b="b" l="l" r="r" t="t"/>
            <a:pathLst>
              <a:path h="423288" w="590307">
                <a:moveTo>
                  <a:pt x="277878" y="372583"/>
                </a:moveTo>
                <a:lnTo>
                  <a:pt x="295599" y="380590"/>
                </a:lnTo>
                <a:lnTo>
                  <a:pt x="311786" y="373075"/>
                </a:lnTo>
                <a:lnTo>
                  <a:pt x="311786" y="389427"/>
                </a:lnTo>
                <a:lnTo>
                  <a:pt x="277878" y="389427"/>
                </a:lnTo>
                <a:close/>
                <a:moveTo>
                  <a:pt x="263530" y="304789"/>
                </a:moveTo>
                <a:cubicBezTo>
                  <a:pt x="259293" y="304789"/>
                  <a:pt x="256770" y="309840"/>
                  <a:pt x="259293" y="313222"/>
                </a:cubicBezTo>
                <a:lnTo>
                  <a:pt x="291475" y="351337"/>
                </a:lnTo>
                <a:cubicBezTo>
                  <a:pt x="293141" y="353909"/>
                  <a:pt x="297379" y="353909"/>
                  <a:pt x="299092" y="351337"/>
                </a:cubicBezTo>
                <a:lnTo>
                  <a:pt x="330418" y="313222"/>
                </a:lnTo>
                <a:cubicBezTo>
                  <a:pt x="332941" y="309840"/>
                  <a:pt x="330418" y="304789"/>
                  <a:pt x="326181" y="304789"/>
                </a:cubicBezTo>
                <a:close/>
                <a:moveTo>
                  <a:pt x="263530" y="279348"/>
                </a:moveTo>
                <a:lnTo>
                  <a:pt x="327038" y="279348"/>
                </a:lnTo>
                <a:cubicBezTo>
                  <a:pt x="354936" y="279348"/>
                  <a:pt x="369313" y="311555"/>
                  <a:pt x="351556" y="332708"/>
                </a:cubicBezTo>
                <a:lnTo>
                  <a:pt x="320230" y="369155"/>
                </a:lnTo>
                <a:lnTo>
                  <a:pt x="311786" y="373075"/>
                </a:lnTo>
                <a:lnTo>
                  <a:pt x="311786" y="355523"/>
                </a:lnTo>
                <a:lnTo>
                  <a:pt x="277878" y="355523"/>
                </a:lnTo>
                <a:lnTo>
                  <a:pt x="277878" y="372583"/>
                </a:lnTo>
                <a:lnTo>
                  <a:pt x="270290" y="369155"/>
                </a:lnTo>
                <a:lnTo>
                  <a:pt x="239012" y="332708"/>
                </a:lnTo>
                <a:cubicBezTo>
                  <a:pt x="221207" y="311555"/>
                  <a:pt x="235632" y="279348"/>
                  <a:pt x="263530" y="279348"/>
                </a:cubicBezTo>
                <a:close/>
                <a:moveTo>
                  <a:pt x="393911" y="149776"/>
                </a:moveTo>
                <a:cubicBezTo>
                  <a:pt x="387149" y="149776"/>
                  <a:pt x="381196" y="155729"/>
                  <a:pt x="381196" y="162490"/>
                </a:cubicBezTo>
                <a:cubicBezTo>
                  <a:pt x="381196" y="169252"/>
                  <a:pt x="387149" y="175204"/>
                  <a:pt x="393911" y="175204"/>
                </a:cubicBezTo>
                <a:cubicBezTo>
                  <a:pt x="400673" y="175204"/>
                  <a:pt x="406626" y="169252"/>
                  <a:pt x="406626" y="162490"/>
                </a:cubicBezTo>
                <a:cubicBezTo>
                  <a:pt x="406626" y="155729"/>
                  <a:pt x="400673" y="149776"/>
                  <a:pt x="393911" y="149776"/>
                </a:cubicBezTo>
                <a:close/>
                <a:moveTo>
                  <a:pt x="199189" y="149776"/>
                </a:moveTo>
                <a:cubicBezTo>
                  <a:pt x="192427" y="149776"/>
                  <a:pt x="186474" y="155729"/>
                  <a:pt x="186474" y="162490"/>
                </a:cubicBezTo>
                <a:cubicBezTo>
                  <a:pt x="186474" y="169252"/>
                  <a:pt x="192427" y="175204"/>
                  <a:pt x="199189" y="175204"/>
                </a:cubicBezTo>
                <a:cubicBezTo>
                  <a:pt x="205951" y="175204"/>
                  <a:pt x="211904" y="169252"/>
                  <a:pt x="211904" y="162490"/>
                </a:cubicBezTo>
                <a:cubicBezTo>
                  <a:pt x="211904" y="155729"/>
                  <a:pt x="205951" y="149776"/>
                  <a:pt x="199189" y="149776"/>
                </a:cubicBezTo>
                <a:close/>
                <a:moveTo>
                  <a:pt x="393911" y="124397"/>
                </a:moveTo>
                <a:cubicBezTo>
                  <a:pt x="415055" y="124397"/>
                  <a:pt x="432008" y="141301"/>
                  <a:pt x="432008" y="162490"/>
                </a:cubicBezTo>
                <a:cubicBezTo>
                  <a:pt x="432008" y="183632"/>
                  <a:pt x="415055" y="200583"/>
                  <a:pt x="393911" y="200583"/>
                </a:cubicBezTo>
                <a:cubicBezTo>
                  <a:pt x="372767" y="200583"/>
                  <a:pt x="355814" y="183632"/>
                  <a:pt x="355814" y="162490"/>
                </a:cubicBezTo>
                <a:cubicBezTo>
                  <a:pt x="355814" y="141301"/>
                  <a:pt x="372767" y="124397"/>
                  <a:pt x="393911" y="124397"/>
                </a:cubicBezTo>
                <a:close/>
                <a:moveTo>
                  <a:pt x="199189" y="124397"/>
                </a:moveTo>
                <a:cubicBezTo>
                  <a:pt x="220380" y="124397"/>
                  <a:pt x="237286" y="141301"/>
                  <a:pt x="237286" y="162490"/>
                </a:cubicBezTo>
                <a:cubicBezTo>
                  <a:pt x="237286" y="183632"/>
                  <a:pt x="220380" y="200583"/>
                  <a:pt x="199189" y="200583"/>
                </a:cubicBezTo>
                <a:cubicBezTo>
                  <a:pt x="178045" y="200583"/>
                  <a:pt x="161092" y="183632"/>
                  <a:pt x="161092" y="162490"/>
                </a:cubicBezTo>
                <a:cubicBezTo>
                  <a:pt x="161092" y="141301"/>
                  <a:pt x="178045" y="124397"/>
                  <a:pt x="199189" y="124397"/>
                </a:cubicBezTo>
                <a:close/>
                <a:moveTo>
                  <a:pt x="142465" y="33861"/>
                </a:moveTo>
                <a:cubicBezTo>
                  <a:pt x="128082" y="33861"/>
                  <a:pt x="117081" y="44862"/>
                  <a:pt x="117081" y="59245"/>
                </a:cubicBezTo>
                <a:lnTo>
                  <a:pt x="117081" y="321705"/>
                </a:lnTo>
                <a:cubicBezTo>
                  <a:pt x="117081" y="358947"/>
                  <a:pt x="147561" y="389427"/>
                  <a:pt x="184803" y="389427"/>
                </a:cubicBezTo>
                <a:lnTo>
                  <a:pt x="277878" y="389427"/>
                </a:lnTo>
                <a:lnTo>
                  <a:pt x="277878" y="406325"/>
                </a:lnTo>
                <a:lnTo>
                  <a:pt x="311786" y="406325"/>
                </a:lnTo>
                <a:lnTo>
                  <a:pt x="311786" y="389427"/>
                </a:lnTo>
                <a:lnTo>
                  <a:pt x="404925" y="389427"/>
                </a:lnTo>
                <a:cubicBezTo>
                  <a:pt x="442167" y="389427"/>
                  <a:pt x="472647" y="358947"/>
                  <a:pt x="472647" y="321705"/>
                </a:cubicBezTo>
                <a:lnTo>
                  <a:pt x="472647" y="59245"/>
                </a:lnTo>
                <a:cubicBezTo>
                  <a:pt x="472647" y="44862"/>
                  <a:pt x="461646" y="33861"/>
                  <a:pt x="447263" y="33861"/>
                </a:cubicBezTo>
                <a:close/>
                <a:moveTo>
                  <a:pt x="498046" y="26288"/>
                </a:moveTo>
                <a:cubicBezTo>
                  <a:pt x="506476" y="28811"/>
                  <a:pt x="514953" y="33049"/>
                  <a:pt x="520906" y="39810"/>
                </a:cubicBezTo>
                <a:lnTo>
                  <a:pt x="575055" y="93992"/>
                </a:lnTo>
                <a:cubicBezTo>
                  <a:pt x="595391" y="113322"/>
                  <a:pt x="595391" y="145746"/>
                  <a:pt x="575055" y="165076"/>
                </a:cubicBezTo>
                <a:lnTo>
                  <a:pt x="520906" y="219258"/>
                </a:lnTo>
                <a:lnTo>
                  <a:pt x="506508" y="227775"/>
                </a:lnTo>
                <a:lnTo>
                  <a:pt x="506508" y="186231"/>
                </a:lnTo>
                <a:lnTo>
                  <a:pt x="551386" y="141366"/>
                </a:lnTo>
                <a:cubicBezTo>
                  <a:pt x="558148" y="134605"/>
                  <a:pt x="558148" y="124463"/>
                  <a:pt x="551386" y="117703"/>
                </a:cubicBezTo>
                <a:lnTo>
                  <a:pt x="506508" y="72837"/>
                </a:lnTo>
                <a:lnTo>
                  <a:pt x="506508" y="59245"/>
                </a:lnTo>
                <a:lnTo>
                  <a:pt x="498046" y="38638"/>
                </a:lnTo>
                <a:close/>
                <a:moveTo>
                  <a:pt x="91618" y="26288"/>
                </a:moveTo>
                <a:lnTo>
                  <a:pt x="91618" y="38794"/>
                </a:lnTo>
                <a:lnTo>
                  <a:pt x="83220" y="59245"/>
                </a:lnTo>
                <a:lnTo>
                  <a:pt x="83220" y="72773"/>
                </a:lnTo>
                <a:lnTo>
                  <a:pt x="38278" y="117703"/>
                </a:lnTo>
                <a:cubicBezTo>
                  <a:pt x="31515" y="124463"/>
                  <a:pt x="31515" y="134605"/>
                  <a:pt x="38278" y="141366"/>
                </a:cubicBezTo>
                <a:lnTo>
                  <a:pt x="83220" y="186295"/>
                </a:lnTo>
                <a:lnTo>
                  <a:pt x="83220" y="227301"/>
                </a:lnTo>
                <a:lnTo>
                  <a:pt x="68758" y="219258"/>
                </a:lnTo>
                <a:lnTo>
                  <a:pt x="14608" y="165076"/>
                </a:lnTo>
                <a:cubicBezTo>
                  <a:pt x="-4870" y="144794"/>
                  <a:pt x="-4870" y="112608"/>
                  <a:pt x="14608" y="93135"/>
                </a:cubicBezTo>
                <a:lnTo>
                  <a:pt x="68758" y="38953"/>
                </a:lnTo>
                <a:cubicBezTo>
                  <a:pt x="74711" y="33049"/>
                  <a:pt x="83188" y="28811"/>
                  <a:pt x="91618" y="26288"/>
                </a:cubicBezTo>
                <a:close/>
                <a:moveTo>
                  <a:pt x="142465" y="0"/>
                </a:moveTo>
                <a:lnTo>
                  <a:pt x="447263" y="0"/>
                </a:lnTo>
                <a:cubicBezTo>
                  <a:pt x="463765" y="0"/>
                  <a:pt x="478576" y="6560"/>
                  <a:pt x="489262" y="17246"/>
                </a:cubicBezTo>
                <a:lnTo>
                  <a:pt x="498046" y="38638"/>
                </a:lnTo>
                <a:lnTo>
                  <a:pt x="498046" y="64377"/>
                </a:lnTo>
                <a:lnTo>
                  <a:pt x="506508" y="72837"/>
                </a:lnTo>
                <a:lnTo>
                  <a:pt x="506508" y="186231"/>
                </a:lnTo>
                <a:lnTo>
                  <a:pt x="498046" y="194691"/>
                </a:lnTo>
                <a:lnTo>
                  <a:pt x="498046" y="232780"/>
                </a:lnTo>
                <a:lnTo>
                  <a:pt x="506508" y="227775"/>
                </a:lnTo>
                <a:lnTo>
                  <a:pt x="506508" y="321705"/>
                </a:lnTo>
                <a:cubicBezTo>
                  <a:pt x="506508" y="377568"/>
                  <a:pt x="460788" y="423288"/>
                  <a:pt x="404925" y="423288"/>
                </a:cubicBezTo>
                <a:lnTo>
                  <a:pt x="184803" y="423288"/>
                </a:lnTo>
                <a:cubicBezTo>
                  <a:pt x="128940" y="423288"/>
                  <a:pt x="83220" y="377568"/>
                  <a:pt x="83220" y="321705"/>
                </a:cubicBezTo>
                <a:lnTo>
                  <a:pt x="83220" y="227301"/>
                </a:lnTo>
                <a:lnTo>
                  <a:pt x="91618" y="231971"/>
                </a:lnTo>
                <a:lnTo>
                  <a:pt x="91618" y="194691"/>
                </a:lnTo>
                <a:lnTo>
                  <a:pt x="83220" y="186295"/>
                </a:lnTo>
                <a:lnTo>
                  <a:pt x="83220" y="72773"/>
                </a:lnTo>
                <a:lnTo>
                  <a:pt x="91618" y="64377"/>
                </a:lnTo>
                <a:lnTo>
                  <a:pt x="91618" y="38794"/>
                </a:lnTo>
                <a:lnTo>
                  <a:pt x="100466" y="17246"/>
                </a:lnTo>
                <a:cubicBezTo>
                  <a:pt x="111152" y="6560"/>
                  <a:pt x="125963" y="0"/>
                  <a:pt x="142465" y="0"/>
                </a:cubicBezTo>
                <a:close/>
              </a:path>
            </a:pathLst>
          </a:custGeom>
          <a:solidFill>
            <a:schemeClr val="bg1"/>
          </a:solidFill>
          <a:ln>
            <a:noFill/>
          </a:ln>
        </p:spPr>
        <p:txBody>
          <a:bodyPr/>
          <a:lstStyle/>
          <a:p/>
        </p:txBody>
      </p:sp>
      <p:sp>
        <p:nvSpPr>
          <p:cNvPr id="26" name="PA-矩形 25">
            <a:extLst>
              <a:ext uri="{FF2B5EF4-FFF2-40B4-BE49-F238E27FC236}">
                <a16:creationId xmlns:a16="http://schemas.microsoft.com/office/drawing/2014/main" id="{33F5BF10-CFC6-46E9-A3A1-252DD8CFADD4}"/>
              </a:ext>
            </a:extLst>
          </p:cNvPr>
          <p:cNvSpPr/>
          <p:nvPr>
            <p:custDataLst>
              <p:tags r:id="rId11"/>
            </p:custDataLst>
          </p:nvPr>
        </p:nvSpPr>
        <p:spPr>
          <a:xfrm>
            <a:off x="879330" y="28067"/>
            <a:ext cx="2349817" cy="701040"/>
          </a:xfrm>
          <a:prstGeom prst="rect">
            <a:avLst/>
          </a:prstGeom>
        </p:spPr>
        <p:txBody>
          <a:bodyPr wrap="none">
            <a:spAutoFit/>
          </a:bodyPr>
          <a:lstStyle/>
          <a:p>
            <a:r>
              <a:rPr altLang="zh-CN" lang="en-US" sz="2000">
                <a:solidFill>
                  <a:schemeClr val="bg1"/>
                </a:solidFill>
                <a:latin charset="-122" panose="020b0400000000000000" pitchFamily="34" typeface="思源黑体 CN Normal"/>
                <a:ea charset="-122" panose="020b0400000000000000" pitchFamily="34" typeface="思源黑体 CN Normal"/>
              </a:rPr>
              <a:t>YOUR LOGO</a:t>
            </a:r>
          </a:p>
          <a:p>
            <a:r>
              <a:rPr altLang="zh-CN" lang="en-US" sz="2000">
                <a:solidFill>
                  <a:schemeClr val="bg1"/>
                </a:solidFill>
                <a:latin charset="-122" panose="020b0400000000000000" pitchFamily="34" typeface="思源黑体 CN Normal"/>
                <a:ea charset="-122" panose="020b0400000000000000" pitchFamily="34" typeface="思源黑体 CN Normal"/>
              </a:rPr>
              <a:t>COMPANY NAME</a:t>
            </a:r>
          </a:p>
        </p:txBody>
      </p:sp>
      <p:cxnSp>
        <p:nvCxnSpPr>
          <p:cNvPr id="28" name="直接连接符 27">
            <a:extLst>
              <a:ext uri="{FF2B5EF4-FFF2-40B4-BE49-F238E27FC236}">
                <a16:creationId xmlns:a16="http://schemas.microsoft.com/office/drawing/2014/main" id="{26008D4A-6808-4523-8743-D2482C28C7CB}"/>
              </a:ext>
            </a:extLst>
          </p:cNvPr>
          <p:cNvCxnSpPr/>
          <p:nvPr/>
        </p:nvCxnSpPr>
        <p:spPr>
          <a:xfrm>
            <a:off x="2386414" y="505297"/>
            <a:ext cx="9098637" cy="0"/>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29" name="等腰三角形 28">
            <a:extLst>
              <a:ext uri="{FF2B5EF4-FFF2-40B4-BE49-F238E27FC236}">
                <a16:creationId xmlns:a16="http://schemas.microsoft.com/office/drawing/2014/main" id="{813E0675-CF63-4254-A6AB-C91F76D3261A}"/>
              </a:ext>
            </a:extLst>
          </p:cNvPr>
          <p:cNvSpPr/>
          <p:nvPr/>
        </p:nvSpPr>
        <p:spPr>
          <a:xfrm flipV="1">
            <a:off x="8940906" y="5160593"/>
            <a:ext cx="442802" cy="381726"/>
          </a:xfrm>
          <a:prstGeom prst="triangle">
            <a:avLst/>
          </a:prstGeom>
          <a:solidFill>
            <a:srgbClr val="FFB30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2783907713"/>
      </p:ext>
    </p:extLst>
  </p:cSld>
  <p:clrMapOvr>
    <a:masterClrMapping/>
  </p:clrMapOvr>
  <mc:AlternateContent>
    <mc:Choice Requires="p15">
      <p:transition advClick="0" p14:dur="1250" spd="slow">
        <p15:prstTrans prst="peelOff"/>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0" presetSubtype="0">
                                  <p:stCondLst>
                                    <p:cond delay="0"/>
                                  </p:stCondLst>
                                  <p:iterate type="lt">
                                    <p:tmPct val="10000"/>
                                  </p:iterate>
                                  <p:childTnLst>
                                    <p:set>
                                      <p:cBhvr>
                                        <p:cTn dur="700" fill="hold" id="6">
                                          <p:stCondLst>
                                            <p:cond delay="0"/>
                                          </p:stCondLst>
                                        </p:cTn>
                                        <p:tgtEl>
                                          <p:spTgt spid="25"/>
                                        </p:tgtEl>
                                        <p:attrNameLst>
                                          <p:attrName>style.visibility</p:attrName>
                                        </p:attrNameLst>
                                      </p:cBhvr>
                                      <p:to>
                                        <p:strVal val="visible"/>
                                      </p:to>
                                    </p:set>
                                    <p:anim calcmode="lin" to="" valueType="num">
                                      <p:cBhvr>
                                        <p:cTn dur="700" fill="hold" id="7">
                                          <p:stCondLst>
                                            <p:cond delay="0"/>
                                          </p:stCondLst>
                                        </p:cTn>
                                        <p:tgtEl>
                                          <p:spTgt spid="25"/>
                                        </p:tgtEl>
                                        <p:attrNameLst>
                                          <p:attrName>ppt_x</p:attrName>
                                        </p:attrNameLst>
                                      </p:cBhvr>
                                      <p:tavLst>
                                        <p:tav fmla="#ppt_x-#ppt_w*((1.5-1.5*$)^3-(1.5-1.5*$)^2)" tm="0">
                                          <p:val>
                                            <p:strVal val="0"/>
                                          </p:val>
                                        </p:tav>
                                        <p:tav tm="100000">
                                          <p:val>
                                            <p:strVal val="1"/>
                                          </p:val>
                                        </p:tav>
                                      </p:tavLst>
                                    </p:anim>
                                    <p:animEffect filter="fade">
                                      <p:cBhvr>
                                        <p:cTn dur="700" id="8">
                                          <p:stCondLst>
                                            <p:cond delay="0"/>
                                          </p:stCondLst>
                                        </p:cTn>
                                        <p:tgtEl>
                                          <p:spTgt spid="25"/>
                                        </p:tgtEl>
                                      </p:cBhvr>
                                    </p:animEffect>
                                  </p:childTnLst>
                                </p:cTn>
                              </p:par>
                            </p:childTnLst>
                          </p:cTn>
                        </p:par>
                        <p:par>
                          <p:cTn fill="hold" id="9" nodeType="afterGroup">
                            <p:stCondLst>
                              <p:cond delay="700"/>
                            </p:stCondLst>
                            <p:childTnLst>
                              <p:par>
                                <p:cTn fill="hold" grpId="0" id="10" nodeType="afterEffect" presetClass="entr" presetID="0" presetSubtype="0">
                                  <p:stCondLst>
                                    <p:cond delay="0"/>
                                  </p:stCondLst>
                                  <p:iterate type="lt">
                                    <p:tmPct val="10000"/>
                                  </p:iterate>
                                  <p:childTnLst>
                                    <p:set>
                                      <p:cBhvr>
                                        <p:cTn dur="1" fill="hold" id="11">
                                          <p:stCondLst>
                                            <p:cond delay="0"/>
                                          </p:stCondLst>
                                        </p:cTn>
                                        <p:tgtEl>
                                          <p:spTgt spid="26"/>
                                        </p:tgtEl>
                                        <p:attrNameLst>
                                          <p:attrName>style.visibility</p:attrName>
                                        </p:attrNameLst>
                                      </p:cBhvr>
                                      <p:to>
                                        <p:strVal val="visible"/>
                                      </p:to>
                                    </p:set>
                                    <p:anim calcmode="lin" to="" valueType="num">
                                      <p:cBhvr>
                                        <p:cTn dur="700" fill="hold" id="12">
                                          <p:stCondLst>
                                            <p:cond delay="0"/>
                                          </p:stCondLst>
                                        </p:cTn>
                                        <p:tgtEl>
                                          <p:spTgt spid="26"/>
                                        </p:tgtEl>
                                        <p:attrNameLst>
                                          <p:attrName>ppt_y</p:attrName>
                                        </p:attrNameLst>
                                      </p:cBhvr>
                                      <p:tavLst>
                                        <p:tav fmla="#ppt_y+#ppt_h/2*((1.5-1.5*$)^3-(1.5-1.5*$)^2)*8/9" tm="0">
                                          <p:val>
                                            <p:strVal val="0"/>
                                          </p:val>
                                        </p:tav>
                                        <p:tav tm="100000">
                                          <p:val>
                                            <p:strVal val="1"/>
                                          </p:val>
                                        </p:tav>
                                      </p:tavLst>
                                    </p:anim>
                                    <p:anim calcmode="lin" to="" valueType="num">
                                      <p:cBhvr>
                                        <p:cTn dur="700" fill="hold" id="13">
                                          <p:stCondLst>
                                            <p:cond delay="0"/>
                                          </p:stCondLst>
                                        </p:cTn>
                                        <p:tgtEl>
                                          <p:spTgt spid="26"/>
                                        </p:tgtEl>
                                        <p:attrNameLst>
                                          <p:attrName>ppt_h</p:attrName>
                                        </p:attrNameLst>
                                      </p:cBhvr>
                                      <p:tavLst>
                                        <p:tav fmla="#ppt_h-#ppt_h*((1.5-1.5*$)^3-(1.5-1.5*$)^2)" tm="0">
                                          <p:val>
                                            <p:strVal val="0"/>
                                          </p:val>
                                        </p:tav>
                                        <p:tav tm="100000">
                                          <p:val>
                                            <p:strVal val="1"/>
                                          </p:val>
                                        </p:tav>
                                      </p:tavLst>
                                    </p:anim>
                                  </p:childTnLst>
                                </p:cTn>
                              </p:par>
                            </p:childTnLst>
                          </p:cTn>
                        </p:par>
                        <p:par>
                          <p:cTn fill="hold" id="14" nodeType="afterGroup">
                            <p:stCondLst>
                              <p:cond delay="1400"/>
                            </p:stCondLst>
                            <p:childTnLst>
                              <p:par>
                                <p:cTn fill="hold" id="15" nodeType="afterEffect" presetClass="entr" presetID="22" presetSubtype="8">
                                  <p:stCondLst>
                                    <p:cond delay="0"/>
                                  </p:stCondLst>
                                  <p:childTnLst>
                                    <p:set>
                                      <p:cBhvr>
                                        <p:cTn dur="1" fill="hold" id="16">
                                          <p:stCondLst>
                                            <p:cond delay="0"/>
                                          </p:stCondLst>
                                        </p:cTn>
                                        <p:tgtEl>
                                          <p:spTgt spid="28"/>
                                        </p:tgtEl>
                                        <p:attrNameLst>
                                          <p:attrName>style.visibility</p:attrName>
                                        </p:attrNameLst>
                                      </p:cBhvr>
                                      <p:to>
                                        <p:strVal val="visible"/>
                                      </p:to>
                                    </p:set>
                                    <p:animEffect filter="wipe(left)" transition="in">
                                      <p:cBhvr>
                                        <p:cTn dur="500" id="17"/>
                                        <p:tgtEl>
                                          <p:spTgt spid="28"/>
                                        </p:tgtEl>
                                      </p:cBhvr>
                                    </p:animEffect>
                                  </p:childTnLst>
                                </p:cTn>
                              </p:par>
                            </p:childTnLst>
                          </p:cTn>
                        </p:par>
                        <p:par>
                          <p:cTn fill="hold" id="18" nodeType="afterGroup">
                            <p:stCondLst>
                              <p:cond delay="1900"/>
                            </p:stCondLst>
                            <p:childTnLst>
                              <p:par>
                                <p:cTn fill="hold" id="19" nodeType="afterEffect" presetClass="entr" presetID="10" presetSubtype="0">
                                  <p:stCondLst>
                                    <p:cond delay="0"/>
                                  </p:stCondLst>
                                  <p:childTnLst>
                                    <p:set>
                                      <p:cBhvr>
                                        <p:cTn dur="1" fill="hold" id="20">
                                          <p:stCondLst>
                                            <p:cond delay="0"/>
                                          </p:stCondLst>
                                        </p:cTn>
                                        <p:tgtEl>
                                          <p:spTgt spid="15"/>
                                        </p:tgtEl>
                                        <p:attrNameLst>
                                          <p:attrName>style.visibility</p:attrName>
                                        </p:attrNameLst>
                                      </p:cBhvr>
                                      <p:to>
                                        <p:strVal val="visible"/>
                                      </p:to>
                                    </p:set>
                                    <p:animEffect filter="fade" transition="in">
                                      <p:cBhvr>
                                        <p:cTn dur="500" id="21"/>
                                        <p:tgtEl>
                                          <p:spTgt spid="15"/>
                                        </p:tgtEl>
                                      </p:cBhvr>
                                    </p:animEffect>
                                  </p:childTnLst>
                                </p:cTn>
                              </p:par>
                            </p:childTnLst>
                          </p:cTn>
                        </p:par>
                        <p:par>
                          <p:cTn fill="hold" id="22" nodeType="afterGroup">
                            <p:stCondLst>
                              <p:cond delay="2400"/>
                            </p:stCondLst>
                            <p:childTnLst>
                              <p:par>
                                <p:cTn fill="hold" id="23" nodeType="afterEffect" presetClass="entr" presetID="47" presetSubtype="0">
                                  <p:stCondLst>
                                    <p:cond delay="0"/>
                                  </p:stCondLst>
                                  <p:childTnLst>
                                    <p:set>
                                      <p:cBhvr>
                                        <p:cTn dur="1" fill="hold" id="24">
                                          <p:stCondLst>
                                            <p:cond delay="0"/>
                                          </p:stCondLst>
                                        </p:cTn>
                                        <p:tgtEl>
                                          <p:spTgt spid="16"/>
                                        </p:tgtEl>
                                        <p:attrNameLst>
                                          <p:attrName>style.visibility</p:attrName>
                                        </p:attrNameLst>
                                      </p:cBhvr>
                                      <p:to>
                                        <p:strVal val="visible"/>
                                      </p:to>
                                    </p:set>
                                    <p:animEffect filter="fade" transition="in">
                                      <p:cBhvr>
                                        <p:cTn dur="1000" id="25"/>
                                        <p:tgtEl>
                                          <p:spTgt spid="16"/>
                                        </p:tgtEl>
                                      </p:cBhvr>
                                    </p:animEffect>
                                    <p:anim calcmode="lin" valueType="num">
                                      <p:cBhvr>
                                        <p:cTn dur="1000" fill="hold" id="26"/>
                                        <p:tgtEl>
                                          <p:spTgt spid="16"/>
                                        </p:tgtEl>
                                        <p:attrNameLst>
                                          <p:attrName>ppt_x</p:attrName>
                                        </p:attrNameLst>
                                      </p:cBhvr>
                                      <p:tavLst>
                                        <p:tav tm="0">
                                          <p:val>
                                            <p:strVal val="#ppt_x"/>
                                          </p:val>
                                        </p:tav>
                                        <p:tav tm="100000">
                                          <p:val>
                                            <p:strVal val="#ppt_x"/>
                                          </p:val>
                                        </p:tav>
                                      </p:tavLst>
                                    </p:anim>
                                    <p:anim calcmode="lin" valueType="num">
                                      <p:cBhvr>
                                        <p:cTn dur="1000" fill="hold" id="27"/>
                                        <p:tgtEl>
                                          <p:spTgt spid="16"/>
                                        </p:tgtEl>
                                        <p:attrNameLst>
                                          <p:attrName>ppt_y</p:attrName>
                                        </p:attrNameLst>
                                      </p:cBhvr>
                                      <p:tavLst>
                                        <p:tav tm="0">
                                          <p:val>
                                            <p:strVal val="#ppt_y-.1"/>
                                          </p:val>
                                        </p:tav>
                                        <p:tav tm="100000">
                                          <p:val>
                                            <p:strVal val="#ppt_y"/>
                                          </p:val>
                                        </p:tav>
                                      </p:tavLst>
                                    </p:anim>
                                  </p:childTnLst>
                                </p:cTn>
                              </p:par>
                            </p:childTnLst>
                          </p:cTn>
                        </p:par>
                        <p:par>
                          <p:cTn fill="hold" id="28" nodeType="afterGroup">
                            <p:stCondLst>
                              <p:cond delay="3400"/>
                            </p:stCondLst>
                            <p:childTnLst>
                              <p:par>
                                <p:cTn fill="hold" grpId="0" id="29" nodeType="afterEffect" presetClass="entr" presetID="18" presetSubtype="3">
                                  <p:stCondLst>
                                    <p:cond delay="0"/>
                                  </p:stCondLst>
                                  <p:childTnLst>
                                    <p:set>
                                      <p:cBhvr>
                                        <p:cTn dur="1" fill="hold" id="30">
                                          <p:stCondLst>
                                            <p:cond delay="0"/>
                                          </p:stCondLst>
                                        </p:cTn>
                                        <p:tgtEl>
                                          <p:spTgt spid="5"/>
                                        </p:tgtEl>
                                        <p:attrNameLst>
                                          <p:attrName>style.visibility</p:attrName>
                                        </p:attrNameLst>
                                      </p:cBhvr>
                                      <p:to>
                                        <p:strVal val="visible"/>
                                      </p:to>
                                    </p:set>
                                    <p:animEffect filter="strips(upRight)" transition="in">
                                      <p:cBhvr>
                                        <p:cTn dur="500" id="31"/>
                                        <p:tgtEl>
                                          <p:spTgt spid="5"/>
                                        </p:tgtEl>
                                      </p:cBhvr>
                                    </p:animEffect>
                                  </p:childTnLst>
                                </p:cTn>
                              </p:par>
                            </p:childTnLst>
                          </p:cTn>
                        </p:par>
                        <p:par>
                          <p:cTn fill="hold" id="32" nodeType="afterGroup">
                            <p:stCondLst>
                              <p:cond delay="3900"/>
                            </p:stCondLst>
                            <p:childTnLst>
                              <p:par>
                                <p:cTn fill="hold" id="33" nodeType="afterEffect" presetClass="entr" presetID="0" presetSubtype="0">
                                  <p:stCondLst>
                                    <p:cond delay="0"/>
                                  </p:stCondLst>
                                  <p:childTnLst>
                                    <p:set>
                                      <p:cBhvr>
                                        <p:cTn dur="1" fill="hold" id="34">
                                          <p:stCondLst>
                                            <p:cond delay="0"/>
                                          </p:stCondLst>
                                        </p:cTn>
                                        <p:tgtEl>
                                          <p:spTgt spid="7"/>
                                        </p:tgtEl>
                                        <p:attrNameLst>
                                          <p:attrName>style.visibility</p:attrName>
                                        </p:attrNameLst>
                                      </p:cBhvr>
                                      <p:to>
                                        <p:strVal val="visible"/>
                                      </p:to>
                                    </p:set>
                                    <p:anim calcmode="lin" to="" valueType="num">
                                      <p:cBhvr>
                                        <p:cTn dur="700" fill="hold" id="35">
                                          <p:stCondLst>
                                            <p:cond delay="0"/>
                                          </p:stCondLst>
                                        </p:cTn>
                                        <p:tgtEl>
                                          <p:spTgt spid="7"/>
                                        </p:tgtEl>
                                        <p:attrNameLst>
                                          <p:attrName>ppt_y</p:attrName>
                                        </p:attrNameLst>
                                      </p:cBhvr>
                                      <p:tavLst>
                                        <p:tav fmla="#ppt_y+#ppt_h/2*((1.5-1.5*$)^3-(1.5-1.5*$)^2)*8/9" tm="0">
                                          <p:val>
                                            <p:strVal val="0"/>
                                          </p:val>
                                        </p:tav>
                                        <p:tav tm="100000">
                                          <p:val>
                                            <p:strVal val="1"/>
                                          </p:val>
                                        </p:tav>
                                      </p:tavLst>
                                    </p:anim>
                                    <p:anim calcmode="lin" to="" valueType="num">
                                      <p:cBhvr>
                                        <p:cTn dur="700" fill="hold" id="36">
                                          <p:stCondLst>
                                            <p:cond delay="0"/>
                                          </p:stCondLst>
                                        </p:cTn>
                                        <p:tgtEl>
                                          <p:spTgt spid="7"/>
                                        </p:tgtEl>
                                        <p:attrNameLst>
                                          <p:attrName>ppt_h</p:attrName>
                                        </p:attrNameLst>
                                      </p:cBhvr>
                                      <p:tavLst>
                                        <p:tav fmla="#ppt_h-#ppt_h*((1.5-1.5*$)^3-(1.5-1.5*$)^2)" tm="0">
                                          <p:val>
                                            <p:strVal val="0"/>
                                          </p:val>
                                        </p:tav>
                                        <p:tav tm="100000">
                                          <p:val>
                                            <p:strVal val="1"/>
                                          </p:val>
                                        </p:tav>
                                      </p:tavLst>
                                    </p:anim>
                                    <p:animEffect filter="fade">
                                      <p:cBhvr>
                                        <p:cTn dur="700" id="37">
                                          <p:stCondLst>
                                            <p:cond delay="0"/>
                                          </p:stCondLst>
                                        </p:cTn>
                                        <p:tgtEl>
                                          <p:spTgt spid="7"/>
                                        </p:tgtEl>
                                      </p:cBhvr>
                                    </p:animEffect>
                                  </p:childTnLst>
                                </p:cTn>
                              </p:par>
                            </p:childTnLst>
                          </p:cTn>
                        </p:par>
                        <p:par>
                          <p:cTn fill="hold" id="38" nodeType="afterGroup">
                            <p:stCondLst>
                              <p:cond delay="4600"/>
                            </p:stCondLst>
                            <p:childTnLst>
                              <p:par>
                                <p:cTn fill="hold" grpId="0" id="39" nodeType="afterEffect" presetClass="entr" presetID="21" presetSubtype="1">
                                  <p:stCondLst>
                                    <p:cond delay="0"/>
                                  </p:stCondLst>
                                  <p:childTnLst>
                                    <p:set>
                                      <p:cBhvr>
                                        <p:cTn dur="1" fill="hold" id="40">
                                          <p:stCondLst>
                                            <p:cond delay="0"/>
                                          </p:stCondLst>
                                        </p:cTn>
                                        <p:tgtEl>
                                          <p:spTgt spid="8"/>
                                        </p:tgtEl>
                                        <p:attrNameLst>
                                          <p:attrName>style.visibility</p:attrName>
                                        </p:attrNameLst>
                                      </p:cBhvr>
                                      <p:to>
                                        <p:strVal val="visible"/>
                                      </p:to>
                                    </p:set>
                                    <p:animEffect filter="wheel(1)" transition="in">
                                      <p:cBhvr>
                                        <p:cTn dur="2000" id="41"/>
                                        <p:tgtEl>
                                          <p:spTgt spid="8"/>
                                        </p:tgtEl>
                                      </p:cBhvr>
                                    </p:animEffect>
                                  </p:childTnLst>
                                </p:cTn>
                              </p:par>
                            </p:childTnLst>
                          </p:cTn>
                        </p:par>
                        <p:par>
                          <p:cTn fill="hold" id="42" nodeType="afterGroup">
                            <p:stCondLst>
                              <p:cond delay="6600"/>
                            </p:stCondLst>
                            <p:childTnLst>
                              <p:par>
                                <p:cTn fill="hold" id="43" nodeType="afterEffect" presetClass="entr" presetID="2" presetSubtype="12">
                                  <p:stCondLst>
                                    <p:cond delay="0"/>
                                  </p:stCondLst>
                                  <p:childTnLst>
                                    <p:set>
                                      <p:cBhvr>
                                        <p:cTn dur="1" fill="hold" id="44">
                                          <p:stCondLst>
                                            <p:cond delay="0"/>
                                          </p:stCondLst>
                                        </p:cTn>
                                        <p:tgtEl>
                                          <p:spTgt spid="18"/>
                                        </p:tgtEl>
                                        <p:attrNameLst>
                                          <p:attrName>style.visibility</p:attrName>
                                        </p:attrNameLst>
                                      </p:cBhvr>
                                      <p:to>
                                        <p:strVal val="visible"/>
                                      </p:to>
                                    </p:set>
                                    <p:anim calcmode="lin" valueType="num">
                                      <p:cBhvr additive="base">
                                        <p:cTn dur="500" fill="hold" id="45"/>
                                        <p:tgtEl>
                                          <p:spTgt spid="18"/>
                                        </p:tgtEl>
                                        <p:attrNameLst>
                                          <p:attrName>ppt_x</p:attrName>
                                        </p:attrNameLst>
                                      </p:cBhvr>
                                      <p:tavLst>
                                        <p:tav tm="0">
                                          <p:val>
                                            <p:strVal val="0-#ppt_w/2"/>
                                          </p:val>
                                        </p:tav>
                                        <p:tav tm="100000">
                                          <p:val>
                                            <p:strVal val="#ppt_x"/>
                                          </p:val>
                                        </p:tav>
                                      </p:tavLst>
                                    </p:anim>
                                    <p:anim calcmode="lin" valueType="num">
                                      <p:cBhvr additive="base">
                                        <p:cTn dur="500" fill="hold" id="46"/>
                                        <p:tgtEl>
                                          <p:spTgt spid="18"/>
                                        </p:tgtEl>
                                        <p:attrNameLst>
                                          <p:attrName>ppt_y</p:attrName>
                                        </p:attrNameLst>
                                      </p:cBhvr>
                                      <p:tavLst>
                                        <p:tav tm="0">
                                          <p:val>
                                            <p:strVal val="1+#ppt_h/2"/>
                                          </p:val>
                                        </p:tav>
                                        <p:tav tm="100000">
                                          <p:val>
                                            <p:strVal val="#ppt_y"/>
                                          </p:val>
                                        </p:tav>
                                      </p:tavLst>
                                    </p:anim>
                                  </p:childTnLst>
                                </p:cTn>
                              </p:par>
                            </p:childTnLst>
                          </p:cTn>
                        </p:par>
                        <p:par>
                          <p:cTn fill="hold" id="47" nodeType="afterGroup">
                            <p:stCondLst>
                              <p:cond delay="7100"/>
                            </p:stCondLst>
                            <p:childTnLst>
                              <p:par>
                                <p:cTn fill="hold" id="48" nodeType="afterEffect" presetClass="entr" presetID="2" presetSubtype="12">
                                  <p:stCondLst>
                                    <p:cond delay="0"/>
                                  </p:stCondLst>
                                  <p:childTnLst>
                                    <p:set>
                                      <p:cBhvr>
                                        <p:cTn dur="1" fill="hold" id="49">
                                          <p:stCondLst>
                                            <p:cond delay="0"/>
                                          </p:stCondLst>
                                        </p:cTn>
                                        <p:tgtEl>
                                          <p:spTgt spid="17"/>
                                        </p:tgtEl>
                                        <p:attrNameLst>
                                          <p:attrName>style.visibility</p:attrName>
                                        </p:attrNameLst>
                                      </p:cBhvr>
                                      <p:to>
                                        <p:strVal val="visible"/>
                                      </p:to>
                                    </p:set>
                                    <p:anim calcmode="lin" valueType="num">
                                      <p:cBhvr additive="base">
                                        <p:cTn dur="500" fill="hold" id="50"/>
                                        <p:tgtEl>
                                          <p:spTgt spid="17"/>
                                        </p:tgtEl>
                                        <p:attrNameLst>
                                          <p:attrName>ppt_x</p:attrName>
                                        </p:attrNameLst>
                                      </p:cBhvr>
                                      <p:tavLst>
                                        <p:tav tm="0">
                                          <p:val>
                                            <p:strVal val="0-#ppt_w/2"/>
                                          </p:val>
                                        </p:tav>
                                        <p:tav tm="100000">
                                          <p:val>
                                            <p:strVal val="#ppt_x"/>
                                          </p:val>
                                        </p:tav>
                                      </p:tavLst>
                                    </p:anim>
                                    <p:anim calcmode="lin" valueType="num">
                                      <p:cBhvr additive="base">
                                        <p:cTn dur="500" fill="hold" id="51"/>
                                        <p:tgtEl>
                                          <p:spTgt spid="17"/>
                                        </p:tgtEl>
                                        <p:attrNameLst>
                                          <p:attrName>ppt_y</p:attrName>
                                        </p:attrNameLst>
                                      </p:cBhvr>
                                      <p:tavLst>
                                        <p:tav tm="0">
                                          <p:val>
                                            <p:strVal val="1+#ppt_h/2"/>
                                          </p:val>
                                        </p:tav>
                                        <p:tav tm="100000">
                                          <p:val>
                                            <p:strVal val="#ppt_y"/>
                                          </p:val>
                                        </p:tav>
                                      </p:tavLst>
                                    </p:anim>
                                  </p:childTnLst>
                                </p:cTn>
                              </p:par>
                            </p:childTnLst>
                          </p:cTn>
                        </p:par>
                        <p:par>
                          <p:cTn fill="hold" id="52" nodeType="afterGroup">
                            <p:stCondLst>
                              <p:cond delay="7600"/>
                            </p:stCondLst>
                            <p:childTnLst>
                              <p:par>
                                <p:cTn decel="50000" fill="hold" id="53" nodeType="afterEffect" presetClass="entr" presetID="0" presetSubtype="0">
                                  <p:stCondLst>
                                    <p:cond delay="0"/>
                                  </p:stCondLst>
                                  <p:iterate type="lt">
                                    <p:tmPct val="10000"/>
                                  </p:iterate>
                                  <p:childTnLst>
                                    <p:set>
                                      <p:cBhvr>
                                        <p:cTn dur="750" fill="hold" id="54">
                                          <p:stCondLst>
                                            <p:cond delay="0"/>
                                          </p:stCondLst>
                                        </p:cTn>
                                        <p:tgtEl>
                                          <p:spTgt spid="13"/>
                                        </p:tgtEl>
                                        <p:attrNameLst>
                                          <p:attrName>style.visibility</p:attrName>
                                        </p:attrNameLst>
                                      </p:cBhvr>
                                      <p:to>
                                        <p:strVal val="visible"/>
                                      </p:to>
                                    </p:set>
                                    <p:animScale>
                                      <p:cBhvr>
                                        <p:cTn decel="50000" dur="225" fill="hold" id="55">
                                          <p:stCondLst>
                                            <p:cond delay="0"/>
                                          </p:stCondLst>
                                        </p:cTn>
                                        <p:tgtEl>
                                          <p:spTgt spid="13"/>
                                        </p:tgtEl>
                                      </p:cBhvr>
                                      <p:from x="150000" y="150000"/>
                                      <p:to x="50000" y="50000"/>
                                    </p:animScale>
                                    <p:anim calcmode="lin" to="" valueType="num">
                                      <p:cBhvr>
                                        <p:cTn decel="50000" dur="225" fill="hold" id="56">
                                          <p:stCondLst>
                                            <p:cond delay="0"/>
                                          </p:stCondLst>
                                        </p:cTn>
                                        <p:tgtEl>
                                          <p:spTgt spid="13"/>
                                        </p:tgtEl>
                                        <p:attrNameLst>
                                          <p:attrName>ppt_x</p:attrName>
                                        </p:attrNameLst>
                                      </p:cBhvr>
                                      <p:tavLst>
                                        <p:tav tm="0">
                                          <p:val>
                                            <p:strVal val="#ppt_x-0.05"/>
                                          </p:val>
                                        </p:tav>
                                        <p:tav tm="100000">
                                          <p:val>
                                            <p:strVal val="#ppt_x+0.02"/>
                                          </p:val>
                                        </p:tav>
                                      </p:tavLst>
                                    </p:anim>
                                    <p:animScale>
                                      <p:cBhvr>
                                        <p:cTn accel="50000" dur="375" fill="hold" id="57">
                                          <p:stCondLst>
                                            <p:cond delay="225"/>
                                          </p:stCondLst>
                                        </p:cTn>
                                        <p:tgtEl>
                                          <p:spTgt spid="13"/>
                                        </p:tgtEl>
                                      </p:cBhvr>
                                      <p:from x="50000" y="50000"/>
                                      <p:to x="100000" y="100000"/>
                                    </p:animScale>
                                    <p:anim calcmode="lin" to="" valueType="num">
                                      <p:cBhvr>
                                        <p:cTn accel="50000" dur="375" fill="hold" id="58">
                                          <p:stCondLst>
                                            <p:cond delay="225"/>
                                          </p:stCondLst>
                                        </p:cTn>
                                        <p:tgtEl>
                                          <p:spTgt spid="13"/>
                                        </p:tgtEl>
                                        <p:attrNameLst>
                                          <p:attrName>ppt_x</p:attrName>
                                        </p:attrNameLst>
                                      </p:cBhvr>
                                      <p:tavLst>
                                        <p:tav tm="0">
                                          <p:val>
                                            <p:strVal val="ppt_x"/>
                                          </p:val>
                                        </p:tav>
                                        <p:tav tm="100000">
                                          <p:val>
                                            <p:strVal val="#ppt_x"/>
                                          </p:val>
                                        </p:tav>
                                      </p:tavLst>
                                    </p:anim>
                                    <p:anim calcmode="lin" to="" valueType="num">
                                      <p:cBhvr>
                                        <p:cTn decel="50000" dur="225" fill="hold" id="59">
                                          <p:stCondLst>
                                            <p:cond delay="0"/>
                                          </p:stCondLst>
                                        </p:cTn>
                                        <p:tgtEl>
                                          <p:spTgt spid="13"/>
                                        </p:tgtEl>
                                        <p:attrNameLst>
                                          <p:attrName>ppt_y</p:attrName>
                                        </p:attrNameLst>
                                      </p:cBhvr>
                                      <p:tavLst>
                                        <p:tav tm="0">
                                          <p:val>
                                            <p:strVal val="#ppt_y-0.05"/>
                                          </p:val>
                                        </p:tav>
                                        <p:tav tm="100000">
                                          <p:val>
                                            <p:strVal val="#ppt_y+0.05"/>
                                          </p:val>
                                        </p:tav>
                                      </p:tavLst>
                                    </p:anim>
                                    <p:anim calcmode="lin" to="" valueType="num">
                                      <p:cBhvr>
                                        <p:cTn accel="50000" dur="375" fill="hold" id="60">
                                          <p:stCondLst>
                                            <p:cond delay="225"/>
                                          </p:stCondLst>
                                        </p:cTn>
                                        <p:tgtEl>
                                          <p:spTgt spid="13"/>
                                        </p:tgtEl>
                                        <p:attrNameLst>
                                          <p:attrName>ppt_y</p:attrName>
                                        </p:attrNameLst>
                                      </p:cBhvr>
                                      <p:tavLst>
                                        <p:tav tm="0">
                                          <p:val>
                                            <p:strVal val="ppt_y"/>
                                          </p:val>
                                        </p:tav>
                                        <p:tav tm="100000">
                                          <p:val>
                                            <p:strVal val="#ppt_y"/>
                                          </p:val>
                                        </p:tav>
                                      </p:tavLst>
                                    </p:anim>
                                    <p:animRot by="21600000" from="-2700000" to="1200000">
                                      <p:cBhvr>
                                        <p:cTn decel="50000" dur="750" fill="hold" id="61">
                                          <p:stCondLst>
                                            <p:cond delay="0"/>
                                          </p:stCondLst>
                                        </p:cTn>
                                        <p:tgtEl>
                                          <p:spTgt spid="13"/>
                                        </p:tgtEl>
                                        <p:attrNameLst>
                                          <p:attrName>r</p:attrName>
                                        </p:attrNameLst>
                                      </p:cBhvr>
                                    </p:animRot>
                                    <p:animRot by="21600000" from="1200000" to="0">
                                      <p:cBhvr>
                                        <p:cTn accel="50000" dur="375" fill="hold" id="62">
                                          <p:stCondLst>
                                            <p:cond delay="225"/>
                                          </p:stCondLst>
                                        </p:cTn>
                                        <p:tgtEl>
                                          <p:spTgt spid="13"/>
                                        </p:tgtEl>
                                        <p:attrNameLst>
                                          <p:attrName>r</p:attrName>
                                        </p:attrNameLst>
                                      </p:cBhvr>
                                    </p:animRot>
                                    <p:animEffect filter="fade">
                                      <p:cBhvr>
                                        <p:cTn dur="225" id="63">
                                          <p:stCondLst>
                                            <p:cond delay="0"/>
                                          </p:stCondLst>
                                        </p:cTn>
                                        <p:tgtEl>
                                          <p:spTgt spid="13"/>
                                        </p:tgtEl>
                                      </p:cBhvr>
                                    </p:animEffect>
                                  </p:childTnLst>
                                </p:cTn>
                              </p:par>
                            </p:childTnLst>
                          </p:cTn>
                        </p:par>
                        <p:par>
                          <p:cTn fill="hold" id="64" nodeType="afterGroup">
                            <p:stCondLst>
                              <p:cond delay="8350"/>
                            </p:stCondLst>
                            <p:childTnLst>
                              <p:par>
                                <p:cTn fill="hold" grpId="1" id="65" nodeType="afterEffect" presetClass="entr" presetID="0" presetSubtype="0">
                                  <p:stCondLst>
                                    <p:cond delay="0"/>
                                  </p:stCondLst>
                                  <p:iterate type="lt">
                                    <p:tmPct val="10000"/>
                                  </p:iterate>
                                  <p:childTnLst>
                                    <p:set>
                                      <p:cBhvr>
                                        <p:cTn dur="700" fill="hold" id="66">
                                          <p:stCondLst>
                                            <p:cond delay="0"/>
                                          </p:stCondLst>
                                        </p:cTn>
                                        <p:tgtEl>
                                          <p:spTgt spid="9"/>
                                        </p:tgtEl>
                                        <p:attrNameLst>
                                          <p:attrName>style.visibility</p:attrName>
                                        </p:attrNameLst>
                                      </p:cBhvr>
                                      <p:to>
                                        <p:strVal val="visible"/>
                                      </p:to>
                                    </p:set>
                                    <p:anim calcmode="lin" to="" valueType="num">
                                      <p:cBhvr>
                                        <p:cTn dur="700" fill="hold" id="67">
                                          <p:stCondLst>
                                            <p:cond delay="0"/>
                                          </p:stCondLst>
                                        </p:cTn>
                                        <p:tgtEl>
                                          <p:spTgt spid="9"/>
                                        </p:tgtEl>
                                        <p:attrNameLst>
                                          <p:attrName>ppt_x</p:attrName>
                                        </p:attrNameLst>
                                      </p:cBhvr>
                                      <p:tavLst>
                                        <p:tav fmla="#ppt_x+#ppt_w*((1.5-1.5*$)^3-(1.5-1.5*$)^2)" tm="0">
                                          <p:val>
                                            <p:strVal val="0"/>
                                          </p:val>
                                        </p:tav>
                                        <p:tav tm="100000">
                                          <p:val>
                                            <p:strVal val="1"/>
                                          </p:val>
                                        </p:tav>
                                      </p:tavLst>
                                    </p:anim>
                                    <p:anim calcmode="lin" to="" valueType="num">
                                      <p:cBhvr>
                                        <p:cTn dur="700" fill="hold" id="68">
                                          <p:stCondLst>
                                            <p:cond delay="0"/>
                                          </p:stCondLst>
                                        </p:cTn>
                                        <p:tgtEl>
                                          <p:spTgt spid="9"/>
                                        </p:tgtEl>
                                        <p:attrNameLst>
                                          <p:attrName>transform.rotation_z</p:attrName>
                                        </p:attrNameLst>
                                      </p:cBhvr>
                                      <p:tavLst>
                                        <p:tav fmla="#ppt_r-45*((1.5-1.5*$)^3-(1.5-1.5*$)^2)" tm="0">
                                          <p:val>
                                            <p:strVal val="0"/>
                                          </p:val>
                                        </p:tav>
                                        <p:tav tm="100000">
                                          <p:val>
                                            <p:strVal val="1"/>
                                          </p:val>
                                        </p:tav>
                                      </p:tavLst>
                                    </p:anim>
                                  </p:childTnLst>
                                </p:cTn>
                              </p:par>
                            </p:childTnLst>
                          </p:cTn>
                        </p:par>
                        <p:par>
                          <p:cTn fill="hold" id="69" nodeType="afterGroup">
                            <p:stCondLst>
                              <p:cond delay="9050"/>
                            </p:stCondLst>
                            <p:childTnLst>
                              <p:par>
                                <p:cTn fill="hold" id="70" nodeType="afterEffect" presetClass="entr" presetID="16" presetSubtype="21">
                                  <p:stCondLst>
                                    <p:cond delay="0"/>
                                  </p:stCondLst>
                                  <p:childTnLst>
                                    <p:set>
                                      <p:cBhvr>
                                        <p:cTn dur="1" fill="hold" id="71">
                                          <p:stCondLst>
                                            <p:cond delay="0"/>
                                          </p:stCondLst>
                                        </p:cTn>
                                        <p:tgtEl>
                                          <p:spTgt spid="10"/>
                                        </p:tgtEl>
                                        <p:attrNameLst>
                                          <p:attrName>style.visibility</p:attrName>
                                        </p:attrNameLst>
                                      </p:cBhvr>
                                      <p:to>
                                        <p:strVal val="visible"/>
                                      </p:to>
                                    </p:set>
                                    <p:animEffect filter="barn(inVertical)" transition="in">
                                      <p:cBhvr>
                                        <p:cTn dur="500" id="72"/>
                                        <p:tgtEl>
                                          <p:spTgt spid="10"/>
                                        </p:tgtEl>
                                      </p:cBhvr>
                                    </p:animEffect>
                                  </p:childTnLst>
                                </p:cTn>
                              </p:par>
                            </p:childTnLst>
                          </p:cTn>
                        </p:par>
                        <p:par>
                          <p:cTn fill="hold" id="73" nodeType="afterGroup">
                            <p:stCondLst>
                              <p:cond delay="9550"/>
                            </p:stCondLst>
                            <p:childTnLst>
                              <p:par>
                                <p:cTn fill="hold" grpId="1" id="74" nodeType="afterEffect" presetClass="entr" presetID="42" presetSubtype="0">
                                  <p:stCondLst>
                                    <p:cond delay="0"/>
                                  </p:stCondLst>
                                  <p:childTnLst>
                                    <p:set>
                                      <p:cBhvr>
                                        <p:cTn dur="1" fill="hold" id="75">
                                          <p:stCondLst>
                                            <p:cond delay="0"/>
                                          </p:stCondLst>
                                        </p:cTn>
                                        <p:tgtEl>
                                          <p:spTgt spid="12"/>
                                        </p:tgtEl>
                                        <p:attrNameLst>
                                          <p:attrName>style.visibility</p:attrName>
                                        </p:attrNameLst>
                                      </p:cBhvr>
                                      <p:to>
                                        <p:strVal val="visible"/>
                                      </p:to>
                                    </p:set>
                                    <p:animEffect filter="fade" transition="in">
                                      <p:cBhvr>
                                        <p:cTn dur="1000" id="76"/>
                                        <p:tgtEl>
                                          <p:spTgt spid="12"/>
                                        </p:tgtEl>
                                      </p:cBhvr>
                                    </p:animEffect>
                                    <p:anim calcmode="lin" valueType="num">
                                      <p:cBhvr>
                                        <p:cTn dur="1000" fill="hold" id="77"/>
                                        <p:tgtEl>
                                          <p:spTgt spid="12"/>
                                        </p:tgtEl>
                                        <p:attrNameLst>
                                          <p:attrName>ppt_x</p:attrName>
                                        </p:attrNameLst>
                                      </p:cBhvr>
                                      <p:tavLst>
                                        <p:tav tm="0">
                                          <p:val>
                                            <p:strVal val="#ppt_x"/>
                                          </p:val>
                                        </p:tav>
                                        <p:tav tm="100000">
                                          <p:val>
                                            <p:strVal val="#ppt_x"/>
                                          </p:val>
                                        </p:tav>
                                      </p:tavLst>
                                    </p:anim>
                                    <p:anim calcmode="lin" valueType="num">
                                      <p:cBhvr>
                                        <p:cTn dur="1000" fill="hold" id="78"/>
                                        <p:tgtEl>
                                          <p:spTgt spid="12"/>
                                        </p:tgtEl>
                                        <p:attrNameLst>
                                          <p:attrName>ppt_y</p:attrName>
                                        </p:attrNameLst>
                                      </p:cBhvr>
                                      <p:tavLst>
                                        <p:tav tm="0">
                                          <p:val>
                                            <p:strVal val="#ppt_y+.1"/>
                                          </p:val>
                                        </p:tav>
                                        <p:tav tm="100000">
                                          <p:val>
                                            <p:strVal val="#ppt_y"/>
                                          </p:val>
                                        </p:tav>
                                      </p:tavLst>
                                    </p:anim>
                                  </p:childTnLst>
                                </p:cTn>
                              </p:par>
                            </p:childTnLst>
                          </p:cTn>
                        </p:par>
                        <p:par>
                          <p:cTn fill="hold" id="79" nodeType="afterGroup">
                            <p:stCondLst>
                              <p:cond delay="10550"/>
                            </p:stCondLst>
                            <p:childTnLst>
                              <p:par>
                                <p:cTn fill="hold" grpId="0" id="80" nodeType="afterEffect" presetClass="entr" presetID="47" presetSubtype="0">
                                  <p:stCondLst>
                                    <p:cond delay="0"/>
                                  </p:stCondLst>
                                  <p:childTnLst>
                                    <p:set>
                                      <p:cBhvr>
                                        <p:cTn dur="1" fill="hold" id="81">
                                          <p:stCondLst>
                                            <p:cond delay="0"/>
                                          </p:stCondLst>
                                        </p:cTn>
                                        <p:tgtEl>
                                          <p:spTgt spid="29"/>
                                        </p:tgtEl>
                                        <p:attrNameLst>
                                          <p:attrName>style.visibility</p:attrName>
                                        </p:attrNameLst>
                                      </p:cBhvr>
                                      <p:to>
                                        <p:strVal val="visible"/>
                                      </p:to>
                                    </p:set>
                                    <p:animEffect filter="fade" transition="in">
                                      <p:cBhvr>
                                        <p:cTn dur="1000" id="82"/>
                                        <p:tgtEl>
                                          <p:spTgt spid="29"/>
                                        </p:tgtEl>
                                      </p:cBhvr>
                                    </p:animEffect>
                                    <p:anim calcmode="lin" valueType="num">
                                      <p:cBhvr>
                                        <p:cTn dur="1000" fill="hold" id="83"/>
                                        <p:tgtEl>
                                          <p:spTgt spid="29"/>
                                        </p:tgtEl>
                                        <p:attrNameLst>
                                          <p:attrName>ppt_x</p:attrName>
                                        </p:attrNameLst>
                                      </p:cBhvr>
                                      <p:tavLst>
                                        <p:tav tm="0">
                                          <p:val>
                                            <p:strVal val="#ppt_x"/>
                                          </p:val>
                                        </p:tav>
                                        <p:tav tm="100000">
                                          <p:val>
                                            <p:strVal val="#ppt_x"/>
                                          </p:val>
                                        </p:tav>
                                      </p:tavLst>
                                    </p:anim>
                                    <p:anim calcmode="lin" valueType="num">
                                      <p:cBhvr>
                                        <p:cTn dur="1000" fill="hold" id="84"/>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8"/>
      <p:bldP grpId="1" spid="9"/>
      <p:bldP grpId="1" spid="12"/>
      <p:bldP grpId="0" spid="26"/>
      <p:bldP grpId="0" spid="29"/>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a:extLst>
              <a:ext uri="{FF2B5EF4-FFF2-40B4-BE49-F238E27FC236}">
                <a16:creationId xmlns:a16="http://schemas.microsoft.com/office/drawing/2014/main" id="{DC0E5189-65E5-4B9B-85DD-E87D031416FE}"/>
              </a:ext>
            </a:extLst>
          </p:cNvPr>
          <p:cNvSpPr/>
          <p:nvPr/>
        </p:nvSpPr>
        <p:spPr>
          <a:xfrm>
            <a:off x="0" y="0"/>
            <a:ext cx="12192000" cy="6858000"/>
          </a:xfrm>
          <a:prstGeom prst="rect">
            <a:avLst/>
          </a:prstGeom>
          <a:solidFill>
            <a:srgbClr val="9BC9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a:extLst>
              <a:ext uri="{FF2B5EF4-FFF2-40B4-BE49-F238E27FC236}">
                <a16:creationId xmlns:a16="http://schemas.microsoft.com/office/drawing/2014/main" id="{5785896A-4A24-4F0D-ACA9-85004E38CA2D}"/>
              </a:ext>
            </a:extLst>
          </p:cNvPr>
          <p:cNvSpPr/>
          <p:nvPr/>
        </p:nvSpPr>
        <p:spPr>
          <a:xfrm>
            <a:off x="228600" y="238125"/>
            <a:ext cx="117348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iconfont-11518-5469606">
            <a:extLst>
              <a:ext uri="{FF2B5EF4-FFF2-40B4-BE49-F238E27FC236}">
                <a16:creationId xmlns:a16="http://schemas.microsoft.com/office/drawing/2014/main" id="{3226AE83-7978-452C-BBFC-453753D97C27}"/>
              </a:ext>
            </a:extLst>
          </p:cNvPr>
          <p:cNvSpPr>
            <a:spLocks noChangeAspect="1"/>
          </p:cNvSpPr>
          <p:nvPr/>
        </p:nvSpPr>
        <p:spPr bwMode="auto">
          <a:xfrm>
            <a:off x="304800" y="342900"/>
            <a:ext cx="609685" cy="437183"/>
          </a:xfrm>
          <a:custGeom>
            <a:gdLst>
              <a:gd fmla="*/ 277878 w 590307" name="connsiteX0"/>
              <a:gd fmla="*/ 372583 h 423288" name="connsiteY0"/>
              <a:gd fmla="*/ 295599 w 590307" name="connsiteX1"/>
              <a:gd fmla="*/ 380590 h 423288" name="connsiteY1"/>
              <a:gd fmla="*/ 311786 w 590307" name="connsiteX2"/>
              <a:gd fmla="*/ 373075 h 423288" name="connsiteY2"/>
              <a:gd fmla="*/ 311786 w 590307" name="connsiteX3"/>
              <a:gd fmla="*/ 389427 h 423288" name="connsiteY3"/>
              <a:gd fmla="*/ 277878 w 590307" name="connsiteX4"/>
              <a:gd fmla="*/ 389427 h 423288" name="connsiteY4"/>
              <a:gd fmla="*/ 263530 w 590307" name="connsiteX5"/>
              <a:gd fmla="*/ 304789 h 423288" name="connsiteY5"/>
              <a:gd fmla="*/ 259293 w 590307" name="connsiteX6"/>
              <a:gd fmla="*/ 313222 h 423288" name="connsiteY6"/>
              <a:gd fmla="*/ 291475 w 590307" name="connsiteX7"/>
              <a:gd fmla="*/ 351337 h 423288" name="connsiteY7"/>
              <a:gd fmla="*/ 299092 w 590307" name="connsiteX8"/>
              <a:gd fmla="*/ 351337 h 423288" name="connsiteY8"/>
              <a:gd fmla="*/ 330418 w 590307" name="connsiteX9"/>
              <a:gd fmla="*/ 313222 h 423288" name="connsiteY9"/>
              <a:gd fmla="*/ 326181 w 590307" name="connsiteX10"/>
              <a:gd fmla="*/ 304789 h 423288" name="connsiteY10"/>
              <a:gd fmla="*/ 263530 w 590307" name="connsiteX11"/>
              <a:gd fmla="*/ 279348 h 423288" name="connsiteY11"/>
              <a:gd fmla="*/ 327038 w 590307" name="connsiteX12"/>
              <a:gd fmla="*/ 279348 h 423288" name="connsiteY12"/>
              <a:gd fmla="*/ 351556 w 590307" name="connsiteX13"/>
              <a:gd fmla="*/ 332708 h 423288" name="connsiteY13"/>
              <a:gd fmla="*/ 320230 w 590307" name="connsiteX14"/>
              <a:gd fmla="*/ 369155 h 423288" name="connsiteY14"/>
              <a:gd fmla="*/ 311786 w 590307" name="connsiteX15"/>
              <a:gd fmla="*/ 373075 h 423288" name="connsiteY15"/>
              <a:gd fmla="*/ 311786 w 590307" name="connsiteX16"/>
              <a:gd fmla="*/ 355523 h 423288" name="connsiteY16"/>
              <a:gd fmla="*/ 277878 w 590307" name="connsiteX17"/>
              <a:gd fmla="*/ 355523 h 423288" name="connsiteY17"/>
              <a:gd fmla="*/ 277878 w 590307" name="connsiteX18"/>
              <a:gd fmla="*/ 372583 h 423288" name="connsiteY18"/>
              <a:gd fmla="*/ 270290 w 590307" name="connsiteX19"/>
              <a:gd fmla="*/ 369155 h 423288" name="connsiteY19"/>
              <a:gd fmla="*/ 239012 w 590307" name="connsiteX20"/>
              <a:gd fmla="*/ 332708 h 423288" name="connsiteY20"/>
              <a:gd fmla="*/ 263530 w 590307" name="connsiteX21"/>
              <a:gd fmla="*/ 279348 h 423288" name="connsiteY21"/>
              <a:gd fmla="*/ 393911 w 590307" name="connsiteX22"/>
              <a:gd fmla="*/ 149776 h 423288" name="connsiteY22"/>
              <a:gd fmla="*/ 381196 w 590307" name="connsiteX23"/>
              <a:gd fmla="*/ 162490 h 423288" name="connsiteY23"/>
              <a:gd fmla="*/ 393911 w 590307" name="connsiteX24"/>
              <a:gd fmla="*/ 175204 h 423288" name="connsiteY24"/>
              <a:gd fmla="*/ 406626 w 590307" name="connsiteX25"/>
              <a:gd fmla="*/ 162490 h 423288" name="connsiteY25"/>
              <a:gd fmla="*/ 393911 w 590307" name="connsiteX26"/>
              <a:gd fmla="*/ 149776 h 423288" name="connsiteY26"/>
              <a:gd fmla="*/ 199189 w 590307" name="connsiteX27"/>
              <a:gd fmla="*/ 149776 h 423288" name="connsiteY27"/>
              <a:gd fmla="*/ 186474 w 590307" name="connsiteX28"/>
              <a:gd fmla="*/ 162490 h 423288" name="connsiteY28"/>
              <a:gd fmla="*/ 199189 w 590307" name="connsiteX29"/>
              <a:gd fmla="*/ 175204 h 423288" name="connsiteY29"/>
              <a:gd fmla="*/ 211904 w 590307" name="connsiteX30"/>
              <a:gd fmla="*/ 162490 h 423288" name="connsiteY30"/>
              <a:gd fmla="*/ 199189 w 590307" name="connsiteX31"/>
              <a:gd fmla="*/ 149776 h 423288" name="connsiteY31"/>
              <a:gd fmla="*/ 393911 w 590307" name="connsiteX32"/>
              <a:gd fmla="*/ 124397 h 423288" name="connsiteY32"/>
              <a:gd fmla="*/ 432008 w 590307" name="connsiteX33"/>
              <a:gd fmla="*/ 162490 h 423288" name="connsiteY33"/>
              <a:gd fmla="*/ 393911 w 590307" name="connsiteX34"/>
              <a:gd fmla="*/ 200583 h 423288" name="connsiteY34"/>
              <a:gd fmla="*/ 355814 w 590307" name="connsiteX35"/>
              <a:gd fmla="*/ 162490 h 423288" name="connsiteY35"/>
              <a:gd fmla="*/ 393911 w 590307" name="connsiteX36"/>
              <a:gd fmla="*/ 124397 h 423288" name="connsiteY36"/>
              <a:gd fmla="*/ 199189 w 590307" name="connsiteX37"/>
              <a:gd fmla="*/ 124397 h 423288" name="connsiteY37"/>
              <a:gd fmla="*/ 237286 w 590307" name="connsiteX38"/>
              <a:gd fmla="*/ 162490 h 423288" name="connsiteY38"/>
              <a:gd fmla="*/ 199189 w 590307" name="connsiteX39"/>
              <a:gd fmla="*/ 200583 h 423288" name="connsiteY39"/>
              <a:gd fmla="*/ 161092 w 590307" name="connsiteX40"/>
              <a:gd fmla="*/ 162490 h 423288" name="connsiteY40"/>
              <a:gd fmla="*/ 199189 w 590307" name="connsiteX41"/>
              <a:gd fmla="*/ 124397 h 423288" name="connsiteY41"/>
              <a:gd fmla="*/ 142465 w 590307" name="connsiteX42"/>
              <a:gd fmla="*/ 33861 h 423288" name="connsiteY42"/>
              <a:gd fmla="*/ 117081 w 590307" name="connsiteX43"/>
              <a:gd fmla="*/ 59245 h 423288" name="connsiteY43"/>
              <a:gd fmla="*/ 117081 w 590307" name="connsiteX44"/>
              <a:gd fmla="*/ 321705 h 423288" name="connsiteY44"/>
              <a:gd fmla="*/ 184803 w 590307" name="connsiteX45"/>
              <a:gd fmla="*/ 389427 h 423288" name="connsiteY45"/>
              <a:gd fmla="*/ 277878 w 590307" name="connsiteX46"/>
              <a:gd fmla="*/ 389427 h 423288" name="connsiteY46"/>
              <a:gd fmla="*/ 277878 w 590307" name="connsiteX47"/>
              <a:gd fmla="*/ 406325 h 423288" name="connsiteY47"/>
              <a:gd fmla="*/ 311786 w 590307" name="connsiteX48"/>
              <a:gd fmla="*/ 406325 h 423288" name="connsiteY48"/>
              <a:gd fmla="*/ 311786 w 590307" name="connsiteX49"/>
              <a:gd fmla="*/ 389427 h 423288" name="connsiteY49"/>
              <a:gd fmla="*/ 404925 w 590307" name="connsiteX50"/>
              <a:gd fmla="*/ 389427 h 423288" name="connsiteY50"/>
              <a:gd fmla="*/ 472647 w 590307" name="connsiteX51"/>
              <a:gd fmla="*/ 321705 h 423288" name="connsiteY51"/>
              <a:gd fmla="*/ 472647 w 590307" name="connsiteX52"/>
              <a:gd fmla="*/ 59245 h 423288" name="connsiteY52"/>
              <a:gd fmla="*/ 447263 w 590307" name="connsiteX53"/>
              <a:gd fmla="*/ 33861 h 423288" name="connsiteY53"/>
              <a:gd fmla="*/ 498046 w 590307" name="connsiteX54"/>
              <a:gd fmla="*/ 26288 h 423288" name="connsiteY54"/>
              <a:gd fmla="*/ 520906 w 590307" name="connsiteX55"/>
              <a:gd fmla="*/ 39810 h 423288" name="connsiteY55"/>
              <a:gd fmla="*/ 575055 w 590307" name="connsiteX56"/>
              <a:gd fmla="*/ 93992 h 423288" name="connsiteY56"/>
              <a:gd fmla="*/ 575055 w 590307" name="connsiteX57"/>
              <a:gd fmla="*/ 165076 h 423288" name="connsiteY57"/>
              <a:gd fmla="*/ 520906 w 590307" name="connsiteX58"/>
              <a:gd fmla="*/ 219258 h 423288" name="connsiteY58"/>
              <a:gd fmla="*/ 506508 w 590307" name="connsiteX59"/>
              <a:gd fmla="*/ 227775 h 423288" name="connsiteY59"/>
              <a:gd fmla="*/ 506508 w 590307" name="connsiteX60"/>
              <a:gd fmla="*/ 186231 h 423288" name="connsiteY60"/>
              <a:gd fmla="*/ 551386 w 590307" name="connsiteX61"/>
              <a:gd fmla="*/ 141366 h 423288" name="connsiteY61"/>
              <a:gd fmla="*/ 551386 w 590307" name="connsiteX62"/>
              <a:gd fmla="*/ 117703 h 423288" name="connsiteY62"/>
              <a:gd fmla="*/ 506508 w 590307" name="connsiteX63"/>
              <a:gd fmla="*/ 72837 h 423288" name="connsiteY63"/>
              <a:gd fmla="*/ 506508 w 590307" name="connsiteX64"/>
              <a:gd fmla="*/ 59245 h 423288" name="connsiteY64"/>
              <a:gd fmla="*/ 498046 w 590307" name="connsiteX65"/>
              <a:gd fmla="*/ 38638 h 423288" name="connsiteY65"/>
              <a:gd fmla="*/ 91618 w 590307" name="connsiteX66"/>
              <a:gd fmla="*/ 26288 h 423288" name="connsiteY66"/>
              <a:gd fmla="*/ 91618 w 590307" name="connsiteX67"/>
              <a:gd fmla="*/ 38794 h 423288" name="connsiteY67"/>
              <a:gd fmla="*/ 83220 w 590307" name="connsiteX68"/>
              <a:gd fmla="*/ 59245 h 423288" name="connsiteY68"/>
              <a:gd fmla="*/ 83220 w 590307" name="connsiteX69"/>
              <a:gd fmla="*/ 72773 h 423288" name="connsiteY69"/>
              <a:gd fmla="*/ 38278 w 590307" name="connsiteX70"/>
              <a:gd fmla="*/ 117703 h 423288" name="connsiteY70"/>
              <a:gd fmla="*/ 38278 w 590307" name="connsiteX71"/>
              <a:gd fmla="*/ 141366 h 423288" name="connsiteY71"/>
              <a:gd fmla="*/ 83220 w 590307" name="connsiteX72"/>
              <a:gd fmla="*/ 186295 h 423288" name="connsiteY72"/>
              <a:gd fmla="*/ 83220 w 590307" name="connsiteX73"/>
              <a:gd fmla="*/ 227301 h 423288" name="connsiteY73"/>
              <a:gd fmla="*/ 68758 w 590307" name="connsiteX74"/>
              <a:gd fmla="*/ 219258 h 423288" name="connsiteY74"/>
              <a:gd fmla="*/ 14608 w 590307" name="connsiteX75"/>
              <a:gd fmla="*/ 165076 h 423288" name="connsiteY75"/>
              <a:gd fmla="*/ 14608 w 590307" name="connsiteX76"/>
              <a:gd fmla="*/ 93135 h 423288" name="connsiteY76"/>
              <a:gd fmla="*/ 68758 w 590307" name="connsiteX77"/>
              <a:gd fmla="*/ 38953 h 423288" name="connsiteY77"/>
              <a:gd fmla="*/ 91618 w 590307" name="connsiteX78"/>
              <a:gd fmla="*/ 26288 h 423288" name="connsiteY78"/>
              <a:gd fmla="*/ 142465 w 590307" name="connsiteX79"/>
              <a:gd fmla="*/ 0 h 423288" name="connsiteY79"/>
              <a:gd fmla="*/ 447263 w 590307" name="connsiteX80"/>
              <a:gd fmla="*/ 0 h 423288" name="connsiteY80"/>
              <a:gd fmla="*/ 489262 w 590307" name="connsiteX81"/>
              <a:gd fmla="*/ 17246 h 423288" name="connsiteY81"/>
              <a:gd fmla="*/ 498046 w 590307" name="connsiteX82"/>
              <a:gd fmla="*/ 38638 h 423288" name="connsiteY82"/>
              <a:gd fmla="*/ 498046 w 590307" name="connsiteX83"/>
              <a:gd fmla="*/ 64377 h 423288" name="connsiteY83"/>
              <a:gd fmla="*/ 506508 w 590307" name="connsiteX84"/>
              <a:gd fmla="*/ 72837 h 423288" name="connsiteY84"/>
              <a:gd fmla="*/ 506508 w 590307" name="connsiteX85"/>
              <a:gd fmla="*/ 186231 h 423288" name="connsiteY85"/>
              <a:gd fmla="*/ 498046 w 590307" name="connsiteX86"/>
              <a:gd fmla="*/ 194691 h 423288" name="connsiteY86"/>
              <a:gd fmla="*/ 498046 w 590307" name="connsiteX87"/>
              <a:gd fmla="*/ 232780 h 423288" name="connsiteY87"/>
              <a:gd fmla="*/ 506508 w 590307" name="connsiteX88"/>
              <a:gd fmla="*/ 227775 h 423288" name="connsiteY88"/>
              <a:gd fmla="*/ 506508 w 590307" name="connsiteX89"/>
              <a:gd fmla="*/ 321705 h 423288" name="connsiteY89"/>
              <a:gd fmla="*/ 404925 w 590307" name="connsiteX90"/>
              <a:gd fmla="*/ 423288 h 423288" name="connsiteY90"/>
              <a:gd fmla="*/ 184803 w 590307" name="connsiteX91"/>
              <a:gd fmla="*/ 423288 h 423288" name="connsiteY91"/>
              <a:gd fmla="*/ 83220 w 590307" name="connsiteX92"/>
              <a:gd fmla="*/ 321705 h 423288" name="connsiteY92"/>
              <a:gd fmla="*/ 83220 w 590307" name="connsiteX93"/>
              <a:gd fmla="*/ 227301 h 423288" name="connsiteY93"/>
              <a:gd fmla="*/ 91618 w 590307" name="connsiteX94"/>
              <a:gd fmla="*/ 231971 h 423288" name="connsiteY94"/>
              <a:gd fmla="*/ 91618 w 590307" name="connsiteX95"/>
              <a:gd fmla="*/ 194691 h 423288" name="connsiteY95"/>
              <a:gd fmla="*/ 83220 w 590307" name="connsiteX96"/>
              <a:gd fmla="*/ 186295 h 423288" name="connsiteY96"/>
              <a:gd fmla="*/ 83220 w 590307" name="connsiteX97"/>
              <a:gd fmla="*/ 72773 h 423288" name="connsiteY97"/>
              <a:gd fmla="*/ 91618 w 590307" name="connsiteX98"/>
              <a:gd fmla="*/ 64377 h 423288" name="connsiteY98"/>
              <a:gd fmla="*/ 91618 w 590307" name="connsiteX99"/>
              <a:gd fmla="*/ 38794 h 423288" name="connsiteY99"/>
              <a:gd fmla="*/ 100466 w 590307" name="connsiteX100"/>
              <a:gd fmla="*/ 17246 h 423288" name="connsiteY100"/>
              <a:gd fmla="*/ 142465 w 590307" name="connsiteX101"/>
              <a:gd fmla="*/ 0 h 423288" name="connsiteY10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b="b" l="l" r="r" t="t"/>
            <a:pathLst>
              <a:path h="423288" w="590307">
                <a:moveTo>
                  <a:pt x="277878" y="372583"/>
                </a:moveTo>
                <a:lnTo>
                  <a:pt x="295599" y="380590"/>
                </a:lnTo>
                <a:lnTo>
                  <a:pt x="311786" y="373075"/>
                </a:lnTo>
                <a:lnTo>
                  <a:pt x="311786" y="389427"/>
                </a:lnTo>
                <a:lnTo>
                  <a:pt x="277878" y="389427"/>
                </a:lnTo>
                <a:close/>
                <a:moveTo>
                  <a:pt x="263530" y="304789"/>
                </a:moveTo>
                <a:cubicBezTo>
                  <a:pt x="259293" y="304789"/>
                  <a:pt x="256770" y="309840"/>
                  <a:pt x="259293" y="313222"/>
                </a:cubicBezTo>
                <a:lnTo>
                  <a:pt x="291475" y="351337"/>
                </a:lnTo>
                <a:cubicBezTo>
                  <a:pt x="293141" y="353909"/>
                  <a:pt x="297379" y="353909"/>
                  <a:pt x="299092" y="351337"/>
                </a:cubicBezTo>
                <a:lnTo>
                  <a:pt x="330418" y="313222"/>
                </a:lnTo>
                <a:cubicBezTo>
                  <a:pt x="332941" y="309840"/>
                  <a:pt x="330418" y="304789"/>
                  <a:pt x="326181" y="304789"/>
                </a:cubicBezTo>
                <a:close/>
                <a:moveTo>
                  <a:pt x="263530" y="279348"/>
                </a:moveTo>
                <a:lnTo>
                  <a:pt x="327038" y="279348"/>
                </a:lnTo>
                <a:cubicBezTo>
                  <a:pt x="354936" y="279348"/>
                  <a:pt x="369313" y="311555"/>
                  <a:pt x="351556" y="332708"/>
                </a:cubicBezTo>
                <a:lnTo>
                  <a:pt x="320230" y="369155"/>
                </a:lnTo>
                <a:lnTo>
                  <a:pt x="311786" y="373075"/>
                </a:lnTo>
                <a:lnTo>
                  <a:pt x="311786" y="355523"/>
                </a:lnTo>
                <a:lnTo>
                  <a:pt x="277878" y="355523"/>
                </a:lnTo>
                <a:lnTo>
                  <a:pt x="277878" y="372583"/>
                </a:lnTo>
                <a:lnTo>
                  <a:pt x="270290" y="369155"/>
                </a:lnTo>
                <a:lnTo>
                  <a:pt x="239012" y="332708"/>
                </a:lnTo>
                <a:cubicBezTo>
                  <a:pt x="221207" y="311555"/>
                  <a:pt x="235632" y="279348"/>
                  <a:pt x="263530" y="279348"/>
                </a:cubicBezTo>
                <a:close/>
                <a:moveTo>
                  <a:pt x="393911" y="149776"/>
                </a:moveTo>
                <a:cubicBezTo>
                  <a:pt x="387149" y="149776"/>
                  <a:pt x="381196" y="155729"/>
                  <a:pt x="381196" y="162490"/>
                </a:cubicBezTo>
                <a:cubicBezTo>
                  <a:pt x="381196" y="169252"/>
                  <a:pt x="387149" y="175204"/>
                  <a:pt x="393911" y="175204"/>
                </a:cubicBezTo>
                <a:cubicBezTo>
                  <a:pt x="400673" y="175204"/>
                  <a:pt x="406626" y="169252"/>
                  <a:pt x="406626" y="162490"/>
                </a:cubicBezTo>
                <a:cubicBezTo>
                  <a:pt x="406626" y="155729"/>
                  <a:pt x="400673" y="149776"/>
                  <a:pt x="393911" y="149776"/>
                </a:cubicBezTo>
                <a:close/>
                <a:moveTo>
                  <a:pt x="199189" y="149776"/>
                </a:moveTo>
                <a:cubicBezTo>
                  <a:pt x="192427" y="149776"/>
                  <a:pt x="186474" y="155729"/>
                  <a:pt x="186474" y="162490"/>
                </a:cubicBezTo>
                <a:cubicBezTo>
                  <a:pt x="186474" y="169252"/>
                  <a:pt x="192427" y="175204"/>
                  <a:pt x="199189" y="175204"/>
                </a:cubicBezTo>
                <a:cubicBezTo>
                  <a:pt x="205951" y="175204"/>
                  <a:pt x="211904" y="169252"/>
                  <a:pt x="211904" y="162490"/>
                </a:cubicBezTo>
                <a:cubicBezTo>
                  <a:pt x="211904" y="155729"/>
                  <a:pt x="205951" y="149776"/>
                  <a:pt x="199189" y="149776"/>
                </a:cubicBezTo>
                <a:close/>
                <a:moveTo>
                  <a:pt x="393911" y="124397"/>
                </a:moveTo>
                <a:cubicBezTo>
                  <a:pt x="415055" y="124397"/>
                  <a:pt x="432008" y="141301"/>
                  <a:pt x="432008" y="162490"/>
                </a:cubicBezTo>
                <a:cubicBezTo>
                  <a:pt x="432008" y="183632"/>
                  <a:pt x="415055" y="200583"/>
                  <a:pt x="393911" y="200583"/>
                </a:cubicBezTo>
                <a:cubicBezTo>
                  <a:pt x="372767" y="200583"/>
                  <a:pt x="355814" y="183632"/>
                  <a:pt x="355814" y="162490"/>
                </a:cubicBezTo>
                <a:cubicBezTo>
                  <a:pt x="355814" y="141301"/>
                  <a:pt x="372767" y="124397"/>
                  <a:pt x="393911" y="124397"/>
                </a:cubicBezTo>
                <a:close/>
                <a:moveTo>
                  <a:pt x="199189" y="124397"/>
                </a:moveTo>
                <a:cubicBezTo>
                  <a:pt x="220380" y="124397"/>
                  <a:pt x="237286" y="141301"/>
                  <a:pt x="237286" y="162490"/>
                </a:cubicBezTo>
                <a:cubicBezTo>
                  <a:pt x="237286" y="183632"/>
                  <a:pt x="220380" y="200583"/>
                  <a:pt x="199189" y="200583"/>
                </a:cubicBezTo>
                <a:cubicBezTo>
                  <a:pt x="178045" y="200583"/>
                  <a:pt x="161092" y="183632"/>
                  <a:pt x="161092" y="162490"/>
                </a:cubicBezTo>
                <a:cubicBezTo>
                  <a:pt x="161092" y="141301"/>
                  <a:pt x="178045" y="124397"/>
                  <a:pt x="199189" y="124397"/>
                </a:cubicBezTo>
                <a:close/>
                <a:moveTo>
                  <a:pt x="142465" y="33861"/>
                </a:moveTo>
                <a:cubicBezTo>
                  <a:pt x="128082" y="33861"/>
                  <a:pt x="117081" y="44862"/>
                  <a:pt x="117081" y="59245"/>
                </a:cubicBezTo>
                <a:lnTo>
                  <a:pt x="117081" y="321705"/>
                </a:lnTo>
                <a:cubicBezTo>
                  <a:pt x="117081" y="358947"/>
                  <a:pt x="147561" y="389427"/>
                  <a:pt x="184803" y="389427"/>
                </a:cubicBezTo>
                <a:lnTo>
                  <a:pt x="277878" y="389427"/>
                </a:lnTo>
                <a:lnTo>
                  <a:pt x="277878" y="406325"/>
                </a:lnTo>
                <a:lnTo>
                  <a:pt x="311786" y="406325"/>
                </a:lnTo>
                <a:lnTo>
                  <a:pt x="311786" y="389427"/>
                </a:lnTo>
                <a:lnTo>
                  <a:pt x="404925" y="389427"/>
                </a:lnTo>
                <a:cubicBezTo>
                  <a:pt x="442167" y="389427"/>
                  <a:pt x="472647" y="358947"/>
                  <a:pt x="472647" y="321705"/>
                </a:cubicBezTo>
                <a:lnTo>
                  <a:pt x="472647" y="59245"/>
                </a:lnTo>
                <a:cubicBezTo>
                  <a:pt x="472647" y="44862"/>
                  <a:pt x="461646" y="33861"/>
                  <a:pt x="447263" y="33861"/>
                </a:cubicBezTo>
                <a:close/>
                <a:moveTo>
                  <a:pt x="498046" y="26288"/>
                </a:moveTo>
                <a:cubicBezTo>
                  <a:pt x="506476" y="28811"/>
                  <a:pt x="514953" y="33049"/>
                  <a:pt x="520906" y="39810"/>
                </a:cubicBezTo>
                <a:lnTo>
                  <a:pt x="575055" y="93992"/>
                </a:lnTo>
                <a:cubicBezTo>
                  <a:pt x="595391" y="113322"/>
                  <a:pt x="595391" y="145746"/>
                  <a:pt x="575055" y="165076"/>
                </a:cubicBezTo>
                <a:lnTo>
                  <a:pt x="520906" y="219258"/>
                </a:lnTo>
                <a:lnTo>
                  <a:pt x="506508" y="227775"/>
                </a:lnTo>
                <a:lnTo>
                  <a:pt x="506508" y="186231"/>
                </a:lnTo>
                <a:lnTo>
                  <a:pt x="551386" y="141366"/>
                </a:lnTo>
                <a:cubicBezTo>
                  <a:pt x="558148" y="134605"/>
                  <a:pt x="558148" y="124463"/>
                  <a:pt x="551386" y="117703"/>
                </a:cubicBezTo>
                <a:lnTo>
                  <a:pt x="506508" y="72837"/>
                </a:lnTo>
                <a:lnTo>
                  <a:pt x="506508" y="59245"/>
                </a:lnTo>
                <a:lnTo>
                  <a:pt x="498046" y="38638"/>
                </a:lnTo>
                <a:close/>
                <a:moveTo>
                  <a:pt x="91618" y="26288"/>
                </a:moveTo>
                <a:lnTo>
                  <a:pt x="91618" y="38794"/>
                </a:lnTo>
                <a:lnTo>
                  <a:pt x="83220" y="59245"/>
                </a:lnTo>
                <a:lnTo>
                  <a:pt x="83220" y="72773"/>
                </a:lnTo>
                <a:lnTo>
                  <a:pt x="38278" y="117703"/>
                </a:lnTo>
                <a:cubicBezTo>
                  <a:pt x="31515" y="124463"/>
                  <a:pt x="31515" y="134605"/>
                  <a:pt x="38278" y="141366"/>
                </a:cubicBezTo>
                <a:lnTo>
                  <a:pt x="83220" y="186295"/>
                </a:lnTo>
                <a:lnTo>
                  <a:pt x="83220" y="227301"/>
                </a:lnTo>
                <a:lnTo>
                  <a:pt x="68758" y="219258"/>
                </a:lnTo>
                <a:lnTo>
                  <a:pt x="14608" y="165076"/>
                </a:lnTo>
                <a:cubicBezTo>
                  <a:pt x="-4870" y="144794"/>
                  <a:pt x="-4870" y="112608"/>
                  <a:pt x="14608" y="93135"/>
                </a:cubicBezTo>
                <a:lnTo>
                  <a:pt x="68758" y="38953"/>
                </a:lnTo>
                <a:cubicBezTo>
                  <a:pt x="74711" y="33049"/>
                  <a:pt x="83188" y="28811"/>
                  <a:pt x="91618" y="26288"/>
                </a:cubicBezTo>
                <a:close/>
                <a:moveTo>
                  <a:pt x="142465" y="0"/>
                </a:moveTo>
                <a:lnTo>
                  <a:pt x="447263" y="0"/>
                </a:lnTo>
                <a:cubicBezTo>
                  <a:pt x="463765" y="0"/>
                  <a:pt x="478576" y="6560"/>
                  <a:pt x="489262" y="17246"/>
                </a:cubicBezTo>
                <a:lnTo>
                  <a:pt x="498046" y="38638"/>
                </a:lnTo>
                <a:lnTo>
                  <a:pt x="498046" y="64377"/>
                </a:lnTo>
                <a:lnTo>
                  <a:pt x="506508" y="72837"/>
                </a:lnTo>
                <a:lnTo>
                  <a:pt x="506508" y="186231"/>
                </a:lnTo>
                <a:lnTo>
                  <a:pt x="498046" y="194691"/>
                </a:lnTo>
                <a:lnTo>
                  <a:pt x="498046" y="232780"/>
                </a:lnTo>
                <a:lnTo>
                  <a:pt x="506508" y="227775"/>
                </a:lnTo>
                <a:lnTo>
                  <a:pt x="506508" y="321705"/>
                </a:lnTo>
                <a:cubicBezTo>
                  <a:pt x="506508" y="377568"/>
                  <a:pt x="460788" y="423288"/>
                  <a:pt x="404925" y="423288"/>
                </a:cubicBezTo>
                <a:lnTo>
                  <a:pt x="184803" y="423288"/>
                </a:lnTo>
                <a:cubicBezTo>
                  <a:pt x="128940" y="423288"/>
                  <a:pt x="83220" y="377568"/>
                  <a:pt x="83220" y="321705"/>
                </a:cubicBezTo>
                <a:lnTo>
                  <a:pt x="83220" y="227301"/>
                </a:lnTo>
                <a:lnTo>
                  <a:pt x="91618" y="231971"/>
                </a:lnTo>
                <a:lnTo>
                  <a:pt x="91618" y="194691"/>
                </a:lnTo>
                <a:lnTo>
                  <a:pt x="83220" y="186295"/>
                </a:lnTo>
                <a:lnTo>
                  <a:pt x="83220" y="72773"/>
                </a:lnTo>
                <a:lnTo>
                  <a:pt x="91618" y="64377"/>
                </a:lnTo>
                <a:lnTo>
                  <a:pt x="91618" y="38794"/>
                </a:lnTo>
                <a:lnTo>
                  <a:pt x="100466" y="17246"/>
                </a:lnTo>
                <a:cubicBezTo>
                  <a:pt x="111152" y="6560"/>
                  <a:pt x="125963" y="0"/>
                  <a:pt x="142465" y="0"/>
                </a:cubicBezTo>
                <a:close/>
              </a:path>
            </a:pathLst>
          </a:custGeom>
          <a:solidFill>
            <a:srgbClr val="FFB303"/>
          </a:solidFill>
          <a:ln>
            <a:noFill/>
          </a:ln>
        </p:spPr>
        <p:txBody>
          <a:bodyPr/>
          <a:lstStyle/>
          <a:p/>
        </p:txBody>
      </p:sp>
      <p:sp>
        <p:nvSpPr>
          <p:cNvPr id="7" name="PA-文本框 8">
            <a:extLst>
              <a:ext uri="{FF2B5EF4-FFF2-40B4-BE49-F238E27FC236}">
                <a16:creationId xmlns:a16="http://schemas.microsoft.com/office/drawing/2014/main" id="{B65418A8-F26A-4DB6-9647-E3BF0B43465F}"/>
              </a:ext>
            </a:extLst>
          </p:cNvPr>
          <p:cNvSpPr txBox="1"/>
          <p:nvPr>
            <p:custDataLst>
              <p:tags r:id="rId2"/>
            </p:custDataLst>
          </p:nvPr>
        </p:nvSpPr>
        <p:spPr>
          <a:xfrm>
            <a:off x="990685" y="342900"/>
            <a:ext cx="5873115" cy="457200"/>
          </a:xfrm>
          <a:prstGeom prst="rect">
            <a:avLst/>
          </a:prstGeom>
          <a:noFill/>
        </p:spPr>
        <p:txBody>
          <a:bodyPr rtlCol="0" wrap="square">
            <a:spAutoFit/>
          </a:bodyPr>
          <a:lstStyle/>
          <a:p>
            <a:r>
              <a:rPr altLang="en-US" lang="zh-CN" sz="2400">
                <a:solidFill>
                  <a:srgbClr val="9BC9DE"/>
                </a:solidFill>
                <a:latin charset="-122" panose="020b0800000000000000" pitchFamily="34" typeface="思源黑体 CN Bold"/>
                <a:ea charset="-122" panose="020b0800000000000000" pitchFamily="34" typeface="思源黑体 CN Bold"/>
              </a:rPr>
              <a:t>产 品 介 绍</a:t>
            </a:r>
          </a:p>
        </p:txBody>
      </p:sp>
      <p:grpSp>
        <p:nvGrpSpPr>
          <p:cNvPr descr="本素材由iSlide™ 提供 iSlide™尊重知识产权并注重保护用户享有的各项权利。郑重提醒您： iSlide™插件中提供的任何信息内容的所有权、知识产权归其原始权利人或权利受让人所有，您免费/购买获得的是信息内容的使用权，并受下述条款的约束； 1. 您仅可以个人非商业用途使用该等信息内容，不可将信息内容的全部或部分用于出售，或以出租、出借、转让、分销、发布等其他任何方式供他人使用； 2. 禁止在接入互联网或移动互联网的任何网站、平台、应用或程序上以任何方式为他人提供iSlide™插件资源内容的下载。 The resource is supplied by iSlide™. iSlide™ respects all intellectual property rights and protects all the rights its users acquired.Solemnly remind you: The ownership and intellectual property of the resources supplied in iSlide Add-in belongs to its owner or the assignee of this ownership.you only acquired the usage of the resources supplied in iSlide Add-in, as well as respected the following restrain terms: 1.You are only allowed to use such resource for personal and non-commercial aim, not allowed to use such resource or part of it for the sale; or rent, lend, transfer to others; or distribution or release it in any way. 2.You are not permitted to provide the resource of iSlide Add-in in any website, platform, application access to the Internet or mobile Internet." id="8" name="186300" title="iSlide™ 版权声明  COPYRIGHT NOTICE">
            <a:extLst>
              <a:ext uri="{FF2B5EF4-FFF2-40B4-BE49-F238E27FC236}">
                <a16:creationId xmlns:a16="http://schemas.microsoft.com/office/drawing/2014/main" id="{68F16874-95FD-4B33-AA88-151AA8C4A396}"/>
              </a:ext>
            </a:extLst>
          </p:cNvPr>
          <p:cNvGrpSpPr>
            <a:grpSpLocks noChangeAspect="1"/>
          </p:cNvGrpSpPr>
          <p:nvPr>
            <p:custDataLst>
              <p:tags r:id="rId3"/>
            </p:custDataLst>
          </p:nvPr>
        </p:nvGrpSpPr>
        <p:grpSpPr>
          <a:xfrm>
            <a:off x="990685" y="1339555"/>
            <a:ext cx="10309594" cy="4745330"/>
            <a:chOff x="1352045" y="1268760"/>
            <a:chExt cx="10309594" cy="4745330"/>
          </a:xfrm>
        </p:grpSpPr>
        <p:sp>
          <p:nvSpPr>
            <p:cNvPr id="9" name="íšľiďè">
              <a:extLst>
                <a:ext uri="{FF2B5EF4-FFF2-40B4-BE49-F238E27FC236}">
                  <a16:creationId xmlns:a16="http://schemas.microsoft.com/office/drawing/2014/main" id="{385F9258-E9D8-447F-832A-B0D178CF53F1}"/>
                </a:ext>
              </a:extLst>
            </p:cNvPr>
            <p:cNvSpPr/>
            <p:nvPr/>
          </p:nvSpPr>
          <p:spPr bwMode="auto">
            <a:xfrm>
              <a:off x="1352045" y="1551977"/>
              <a:ext cx="2978686" cy="4024336"/>
            </a:xfrm>
            <a:custGeom>
              <a:gdLst>
                <a:gd fmla="*/ 1301755 w 2673513" name="connsiteX0"/>
                <a:gd fmla="*/ 3424138 h 4024336" name="connsiteY0"/>
                <a:gd fmla="*/ 1601854 w 2673513" name="connsiteX1"/>
                <a:gd fmla="*/ 3724237 h 4024336" name="connsiteY1"/>
                <a:gd fmla="*/ 1301755 w 2673513" name="connsiteX2"/>
                <a:gd fmla="*/ 4024336 h 4024336" name="connsiteY2"/>
                <a:gd fmla="*/ 1001656 w 2673513" name="connsiteX3"/>
                <a:gd fmla="*/ 3724237 h 4024336" name="connsiteY3"/>
                <a:gd fmla="*/ 1301755 w 2673513" name="connsiteX4"/>
                <a:gd fmla="*/ 3424138 h 4024336" name="connsiteY4"/>
                <a:gd fmla="*/ 1366007 w 2673513" name="connsiteX5"/>
                <a:gd fmla="*/ 315 h 4024336" name="connsiteY5"/>
                <a:gd fmla="*/ 2302245 w 2673513" name="connsiteX6"/>
                <a:gd fmla="*/ 412118 h 4024336" name="connsiteY6"/>
                <a:gd fmla="*/ 2261192 w 2673513" name="connsiteX7"/>
                <a:gd fmla="*/ 2302437 h 4024336" name="connsiteY7"/>
                <a:gd fmla="*/ 1295850 w 2673513" name="connsiteX8"/>
                <a:gd fmla="*/ 3226776 h 4024336" name="connsiteY8"/>
                <a:gd fmla="*/ 370974 w 2673513" name="connsiteX9"/>
                <a:gd fmla="*/ 2261382 h 4024336" name="connsiteY9"/>
                <a:gd fmla="*/ 412614 w 2673513" name="connsiteX10"/>
                <a:gd fmla="*/ 371062 h 4024336" name="connsiteY10"/>
                <a:gd fmla="*/ 1366007 w 2673513" name="connsiteX11"/>
                <a:gd fmla="*/ 315 h 4024336"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4024336" w="2673513">
                  <a:moveTo>
                    <a:pt x="1301755" y="3424138"/>
                  </a:moveTo>
                  <a:cubicBezTo>
                    <a:pt x="1467495" y="3424138"/>
                    <a:pt x="1601854" y="3558497"/>
                    <a:pt x="1601854" y="3724237"/>
                  </a:cubicBezTo>
                  <a:cubicBezTo>
                    <a:pt x="1601854" y="3889977"/>
                    <a:pt x="1467495" y="4024336"/>
                    <a:pt x="1301755" y="4024336"/>
                  </a:cubicBezTo>
                  <a:cubicBezTo>
                    <a:pt x="1136015" y="4024336"/>
                    <a:pt x="1001656" y="3889977"/>
                    <a:pt x="1001656" y="3724237"/>
                  </a:cubicBezTo>
                  <a:cubicBezTo>
                    <a:pt x="1001656" y="3558497"/>
                    <a:pt x="1136015" y="3424138"/>
                    <a:pt x="1301755" y="3424138"/>
                  </a:cubicBezTo>
                  <a:close/>
                  <a:moveTo>
                    <a:pt x="1366007" y="315"/>
                  </a:moveTo>
                  <a:cubicBezTo>
                    <a:pt x="1707997" y="7720"/>
                    <a:pt x="2047127" y="145549"/>
                    <a:pt x="2302245" y="412118"/>
                  </a:cubicBezTo>
                  <a:cubicBezTo>
                    <a:pt x="2813067" y="945841"/>
                    <a:pt x="2794300" y="1792174"/>
                    <a:pt x="2261192" y="2302437"/>
                  </a:cubicBezTo>
                  <a:cubicBezTo>
                    <a:pt x="1939216" y="2610941"/>
                    <a:pt x="1617239" y="2918858"/>
                    <a:pt x="1295850" y="3226776"/>
                  </a:cubicBezTo>
                  <a:cubicBezTo>
                    <a:pt x="987362" y="2905369"/>
                    <a:pt x="679462" y="2583375"/>
                    <a:pt x="370974" y="2261382"/>
                  </a:cubicBezTo>
                  <a:cubicBezTo>
                    <a:pt x="-139261" y="1728244"/>
                    <a:pt x="-121080" y="881912"/>
                    <a:pt x="412614" y="371062"/>
                  </a:cubicBezTo>
                  <a:cubicBezTo>
                    <a:pt x="679168" y="115931"/>
                    <a:pt x="1024017" y="-7090"/>
                    <a:pt x="1366007" y="315"/>
                  </a:cubicBezTo>
                  <a:close/>
                </a:path>
              </a:pathLst>
            </a:custGeom>
            <a:blipFill>
              <a:blip r:embed="rId4">
                <a:extLst>
                  <a:ext uri="{28A0092B-C50C-407E-A947-70E740481C1C}">
                    <a14:useLocalDpi val="0"/>
                  </a:ext>
                </a:extLst>
              </a:blip>
              <a:stretch>
                <a:fillRect/>
              </a:stretch>
            </a:blipFill>
            <a:ln algn="ctr" cap="flat" cmpd="sng" w="635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wrap="square">
              <a:normAutofit/>
            </a:bodyPr>
            <a:lstStyle/>
            <a:p>
              <a:pPr algn="ctr" defTabSz="914400"/>
              <a:endParaRPr altLang="en-US" lang="zh-CN">
                <a:solidFill>
                  <a:prstClr val="white"/>
                </a:solidFill>
                <a:cs typeface="+mn-ea"/>
                <a:sym typeface="+mn-lt"/>
              </a:endParaRPr>
            </a:p>
          </p:txBody>
        </p:sp>
        <p:cxnSp>
          <p:nvCxnSpPr>
            <p:cNvPr id="10" name="直接连接符 9">
              <a:extLst>
                <a:ext uri="{FF2B5EF4-FFF2-40B4-BE49-F238E27FC236}">
                  <a16:creationId xmlns:a16="http://schemas.microsoft.com/office/drawing/2014/main" id="{90D2C67D-FC0C-4538-9166-D142FBB5AA2B}"/>
                </a:ext>
              </a:extLst>
            </p:cNvPr>
            <p:cNvCxnSpPr/>
            <p:nvPr/>
          </p:nvCxnSpPr>
          <p:spPr>
            <a:xfrm flipH="1">
              <a:off x="5030501" y="1268760"/>
              <a:ext cx="0" cy="4608512"/>
            </a:xfrm>
            <a:prstGeom prst="line">
              <a:avLst/>
            </a:prstGeom>
            <a:ln cap="rnd" w="3175">
              <a:solidFill>
                <a:schemeClr val="bg1">
                  <a:lumMod val="85000"/>
                </a:schemeClr>
              </a:solidFill>
              <a:round/>
              <a:headEnd type="none"/>
              <a:tailEnd len="med" type="none" w="med"/>
            </a:ln>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a16="http://schemas.microsoft.com/office/drawing/2014/main" id="{6B273411-4852-47F7-842F-F5E7C3DC9244}"/>
                </a:ext>
              </a:extLst>
            </p:cNvPr>
            <p:cNvCxnSpPr/>
            <p:nvPr/>
          </p:nvCxnSpPr>
          <p:spPr>
            <a:xfrm>
              <a:off x="5030501" y="1733550"/>
              <a:ext cx="2865699" cy="0"/>
            </a:xfrm>
            <a:prstGeom prst="line">
              <a:avLst/>
            </a:prstGeom>
            <a:ln cap="rnd">
              <a:solidFill>
                <a:schemeClr val="tx1">
                  <a:lumMod val="20000"/>
                  <a:lumOff val="80000"/>
                </a:schemeClr>
              </a:solidFill>
              <a:round/>
              <a:headEnd type="oval"/>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EF0DAB9F-7276-4EFE-A81B-FB17CBA676B8}"/>
                </a:ext>
              </a:extLst>
            </p:cNvPr>
            <p:cNvCxnSpPr/>
            <p:nvPr/>
          </p:nvCxnSpPr>
          <p:spPr>
            <a:xfrm>
              <a:off x="5030501" y="3631290"/>
              <a:ext cx="2865699" cy="0"/>
            </a:xfrm>
            <a:prstGeom prst="line">
              <a:avLst/>
            </a:prstGeom>
            <a:ln cap="rnd">
              <a:solidFill>
                <a:schemeClr val="tx1">
                  <a:lumMod val="20000"/>
                  <a:lumOff val="80000"/>
                </a:schemeClr>
              </a:solidFill>
              <a:round/>
              <a:headEnd type="ova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679AF3BC-A55D-4C24-9EF4-7083F96E5CFD}"/>
                </a:ext>
              </a:extLst>
            </p:cNvPr>
            <p:cNvCxnSpPr/>
            <p:nvPr/>
          </p:nvCxnSpPr>
          <p:spPr>
            <a:xfrm>
              <a:off x="5030501" y="5527260"/>
              <a:ext cx="2865699" cy="0"/>
            </a:xfrm>
            <a:prstGeom prst="line">
              <a:avLst/>
            </a:prstGeom>
            <a:ln cap="rnd">
              <a:solidFill>
                <a:schemeClr val="tx1">
                  <a:lumMod val="20000"/>
                  <a:lumOff val="80000"/>
                </a:schemeClr>
              </a:solidFill>
              <a:round/>
              <a:headEnd type="oval"/>
            </a:ln>
          </p:spPr>
          <p:style>
            <a:lnRef idx="1">
              <a:schemeClr val="accent1"/>
            </a:lnRef>
            <a:fillRef idx="0">
              <a:schemeClr val="accent1"/>
            </a:fillRef>
            <a:effectRef idx="0">
              <a:schemeClr val="accent1"/>
            </a:effectRef>
            <a:fontRef idx="minor">
              <a:schemeClr val="tx1"/>
            </a:fontRef>
          </p:style>
        </p:cxnSp>
        <p:grpSp>
          <p:nvGrpSpPr>
            <p:cNvPr id="14" name="íṥļiḑê">
              <a:extLst>
                <a:ext uri="{FF2B5EF4-FFF2-40B4-BE49-F238E27FC236}">
                  <a16:creationId xmlns:a16="http://schemas.microsoft.com/office/drawing/2014/main" id="{1A41F47D-6237-4305-B76B-DA4E1662C0D2}"/>
                </a:ext>
              </a:extLst>
            </p:cNvPr>
            <p:cNvGrpSpPr/>
            <p:nvPr/>
          </p:nvGrpSpPr>
          <p:grpSpPr>
            <a:xfrm>
              <a:off x="4761590" y="1471046"/>
              <a:ext cx="537820" cy="537824"/>
              <a:chOff x="5371847" y="2312243"/>
              <a:chExt cx="656438" cy="656442"/>
            </a:xfrm>
          </p:grpSpPr>
          <p:sp>
            <p:nvSpPr>
              <p:cNvPr id="36" name="i$lïḍé">
                <a:extLst>
                  <a:ext uri="{FF2B5EF4-FFF2-40B4-BE49-F238E27FC236}">
                    <a16:creationId xmlns:a16="http://schemas.microsoft.com/office/drawing/2014/main" id="{9425A3DD-43B8-4004-A102-5B5CC1B7C999}"/>
                  </a:ext>
                </a:extLst>
              </p:cNvPr>
              <p:cNvSpPr/>
              <p:nvPr/>
            </p:nvSpPr>
            <p:spPr>
              <a:xfrm>
                <a:off x="5371847" y="2312243"/>
                <a:ext cx="656438" cy="656442"/>
              </a:xfrm>
              <a:prstGeom prst="ellipse">
                <a:avLst/>
              </a:prstGeom>
              <a:solidFill>
                <a:srgbClr val="9BC9DE"/>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377" eaLnBrk="1" hangingPunct="1" latinLnBrk="0" marL="0" rtl="0">
                  <a:defRPr kern="1200" sz="1800">
                    <a:solidFill>
                      <a:schemeClr val="lt1"/>
                    </a:solidFill>
                  </a:defRPr>
                </a:lvl1pPr>
                <a:lvl2pPr algn="l" defTabSz="914377" eaLnBrk="1" hangingPunct="1" latinLnBrk="0" marL="457189" rtl="0">
                  <a:defRPr kern="1200" sz="1800">
                    <a:solidFill>
                      <a:schemeClr val="lt1"/>
                    </a:solidFill>
                  </a:defRPr>
                </a:lvl2pPr>
                <a:lvl3pPr algn="l" defTabSz="914377" eaLnBrk="1" hangingPunct="1" latinLnBrk="0" marL="914377" rtl="0">
                  <a:defRPr kern="1200" sz="1800">
                    <a:solidFill>
                      <a:schemeClr val="lt1"/>
                    </a:solidFill>
                  </a:defRPr>
                </a:lvl3pPr>
                <a:lvl4pPr algn="l" defTabSz="914377" eaLnBrk="1" hangingPunct="1" latinLnBrk="0" marL="1371566" rtl="0">
                  <a:defRPr kern="1200" sz="1800">
                    <a:solidFill>
                      <a:schemeClr val="lt1"/>
                    </a:solidFill>
                  </a:defRPr>
                </a:lvl4pPr>
                <a:lvl5pPr algn="l" defTabSz="914377" eaLnBrk="1" hangingPunct="1" latinLnBrk="0" marL="1828754" rtl="0">
                  <a:defRPr kern="1200" sz="1800">
                    <a:solidFill>
                      <a:schemeClr val="lt1"/>
                    </a:solidFill>
                  </a:defRPr>
                </a:lvl5pPr>
                <a:lvl6pPr algn="l" defTabSz="914377" eaLnBrk="1" hangingPunct="1" latinLnBrk="0" marL="2285943" rtl="0">
                  <a:defRPr kern="1200" sz="1800">
                    <a:solidFill>
                      <a:schemeClr val="lt1"/>
                    </a:solidFill>
                  </a:defRPr>
                </a:lvl6pPr>
                <a:lvl7pPr algn="l" defTabSz="914377" eaLnBrk="1" hangingPunct="1" latinLnBrk="0" marL="2743131" rtl="0">
                  <a:defRPr kern="1200" sz="1800">
                    <a:solidFill>
                      <a:schemeClr val="lt1"/>
                    </a:solidFill>
                  </a:defRPr>
                </a:lvl7pPr>
                <a:lvl8pPr algn="l" defTabSz="914377" eaLnBrk="1" hangingPunct="1" latinLnBrk="0" marL="3200320" rtl="0">
                  <a:defRPr kern="1200" sz="1800">
                    <a:solidFill>
                      <a:schemeClr val="lt1"/>
                    </a:solidFill>
                  </a:defRPr>
                </a:lvl8pPr>
                <a:lvl9pPr algn="l" defTabSz="914377" eaLnBrk="1" hangingPunct="1" latinLnBrk="0" marL="3657509" rtl="0">
                  <a:defRPr kern="1200" sz="1800">
                    <a:solidFill>
                      <a:schemeClr val="lt1"/>
                    </a:solidFill>
                  </a:defRPr>
                </a:lvl9pPr>
              </a:lstStyle>
              <a:p>
                <a:pPr algn="ctr"/>
                <a:endParaRPr altLang="en-US" lang="zh-CN">
                  <a:cs typeface="+mn-ea"/>
                  <a:sym typeface="+mn-lt"/>
                </a:endParaRPr>
              </a:p>
            </p:txBody>
          </p:sp>
          <p:sp>
            <p:nvSpPr>
              <p:cNvPr id="37" name="î$ḻíḍê">
                <a:extLst>
                  <a:ext uri="{FF2B5EF4-FFF2-40B4-BE49-F238E27FC236}">
                    <a16:creationId xmlns:a16="http://schemas.microsoft.com/office/drawing/2014/main" id="{329D7974-658F-40B8-9478-29CE7306703A}"/>
                  </a:ext>
                </a:extLst>
              </p:cNvPr>
              <p:cNvSpPr/>
              <p:nvPr/>
            </p:nvSpPr>
            <p:spPr bwMode="auto">
              <a:xfrm>
                <a:off x="5532706" y="2519691"/>
                <a:ext cx="334720" cy="241545"/>
              </a:xfrm>
              <a:custGeom>
                <a:gdLst>
                  <a:gd fmla="*/ 91000 w 605879" name="connsiteX0"/>
                  <a:gd fmla="*/ 173662 h 437224" name="connsiteY0"/>
                  <a:gd fmla="*/ 331193 w 605879" name="connsiteX1"/>
                  <a:gd fmla="*/ 173662 h 437224" name="connsiteY1"/>
                  <a:gd fmla="*/ 342454 w 605879" name="connsiteX2"/>
                  <a:gd fmla="*/ 184882 h 437224" name="connsiteY2"/>
                  <a:gd fmla="*/ 331193 w 605879" name="connsiteX3"/>
                  <a:gd fmla="*/ 196102 h 437224" name="connsiteY3"/>
                  <a:gd fmla="*/ 91000 w 605879" name="connsiteX4"/>
                  <a:gd fmla="*/ 196102 h 437224" name="connsiteY4"/>
                  <a:gd fmla="*/ 79739 w 605879" name="connsiteX5"/>
                  <a:gd fmla="*/ 184882 h 437224" name="connsiteY5"/>
                  <a:gd fmla="*/ 91000 w 605879" name="connsiteX6"/>
                  <a:gd fmla="*/ 173662 h 437224" name="connsiteY6"/>
                  <a:gd fmla="*/ 421630 w 605879" name="connsiteX7"/>
                  <a:gd fmla="*/ 131441 h 437224" name="connsiteY7"/>
                  <a:gd fmla="*/ 423552 w 605879" name="connsiteX8"/>
                  <a:gd fmla="*/ 152274 h 437224" name="connsiteY8"/>
                  <a:gd fmla="*/ 275961 w 605879" name="connsiteX9"/>
                  <a:gd fmla="*/ 300986 h 437224" name="connsiteY9"/>
                  <a:gd fmla="*/ 408175 w 605879" name="connsiteX10"/>
                  <a:gd fmla="*/ 358277 h 437224" name="connsiteY10"/>
                  <a:gd fmla="*/ 418060 w 605879" name="connsiteX11"/>
                  <a:gd fmla="*/ 365267 h 437224" name="connsiteY11"/>
                  <a:gd fmla="*/ 488218 w 605879" name="connsiteX12"/>
                  <a:gd fmla="*/ 410360 h 437224" name="connsiteY12"/>
                  <a:gd fmla="*/ 474214 w 605879" name="connsiteX13"/>
                  <a:gd fmla="*/ 363348 h 437224" name="connsiteY13"/>
                  <a:gd fmla="*/ 482039 w 605879" name="connsiteX14"/>
                  <a:gd fmla="*/ 349916 h 437224" name="connsiteY14"/>
                  <a:gd fmla="*/ 583363 w 605879" name="connsiteX15"/>
                  <a:gd fmla="*/ 244928 h 437224" name="connsiteY15"/>
                  <a:gd fmla="*/ 421630 w 605879" name="connsiteX16"/>
                  <a:gd fmla="*/ 131441 h 437224" name="connsiteY16"/>
                  <a:gd fmla="*/ 75898 w 605879" name="connsiteX17"/>
                  <a:gd fmla="*/ 120173 h 437224" name="connsiteY17"/>
                  <a:gd fmla="*/ 340509 w 605879" name="connsiteX18"/>
                  <a:gd fmla="*/ 120173 h 437224" name="connsiteY18"/>
                  <a:gd fmla="*/ 351769 w 605879" name="connsiteX19"/>
                  <a:gd fmla="*/ 131428 h 437224" name="connsiteY19"/>
                  <a:gd fmla="*/ 340509 w 605879" name="connsiteX20"/>
                  <a:gd fmla="*/ 142683 h 437224" name="connsiteY20"/>
                  <a:gd fmla="*/ 75898 w 605879" name="connsiteX21"/>
                  <a:gd fmla="*/ 142683 h 437224" name="connsiteY21"/>
                  <a:gd fmla="*/ 64638 w 605879" name="connsiteX22"/>
                  <a:gd fmla="*/ 131428 h 437224" name="connsiteY22"/>
                  <a:gd fmla="*/ 75898 w 605879" name="connsiteX23"/>
                  <a:gd fmla="*/ 120173 h 437224" name="connsiteY23"/>
                  <a:gd fmla="*/ 210609 w 605879" name="connsiteX24"/>
                  <a:gd fmla="*/ 22478 h 437224" name="connsiteY24"/>
                  <a:gd fmla="*/ 22516 w 605879" name="connsiteX25"/>
                  <a:gd fmla="*/ 153508 h 437224" name="connsiteY25"/>
                  <a:gd fmla="*/ 139216 w 605879" name="connsiteX26"/>
                  <a:gd fmla="*/ 274807 h 437224" name="connsiteY26"/>
                  <a:gd fmla="*/ 147042 w 605879" name="connsiteX27"/>
                  <a:gd fmla="*/ 288102 h 437224" name="connsiteY27"/>
                  <a:gd fmla="*/ 130017 w 605879" name="connsiteX28"/>
                  <a:gd fmla="*/ 344297 h 437224" name="connsiteY28"/>
                  <a:gd fmla="*/ 214041 w 605879" name="connsiteX29"/>
                  <a:gd fmla="*/ 291254 h 437224" name="connsiteY29"/>
                  <a:gd fmla="*/ 223927 w 605879" name="connsiteX30"/>
                  <a:gd fmla="*/ 284264 h 437224" name="connsiteY30"/>
                  <a:gd fmla="*/ 398839 w 605879" name="connsiteX31"/>
                  <a:gd fmla="*/ 152960 h 437224" name="connsiteY31"/>
                  <a:gd fmla="*/ 369596 w 605879" name="connsiteX32"/>
                  <a:gd fmla="*/ 80592 h 437224" name="connsiteY32"/>
                  <a:gd fmla="*/ 210609 w 605879" name="connsiteX33"/>
                  <a:gd fmla="*/ 22478 h 437224" name="connsiteY33"/>
                  <a:gd fmla="*/ 210609 w 605879" name="connsiteX34"/>
                  <a:gd fmla="*/ 0 h 437224" name="connsiteY34"/>
                  <a:gd fmla="*/ 385796 w 605879" name="connsiteX35"/>
                  <a:gd fmla="*/ 64967 h 437224" name="connsiteY35"/>
                  <a:gd fmla="*/ 414079 w 605879" name="connsiteX36"/>
                  <a:gd fmla="*/ 109100 h 437224" name="connsiteY36"/>
                  <a:gd fmla="*/ 419845 w 605879" name="connsiteX37"/>
                  <a:gd fmla="*/ 108963 h 437224" name="connsiteY37"/>
                  <a:gd fmla="*/ 605879 w 605879" name="connsiteX38"/>
                  <a:gd fmla="*/ 244928 h 437224" name="connsiteY38"/>
                  <a:gd fmla="*/ 498515 w 605879" name="connsiteX39"/>
                  <a:gd fmla="*/ 368420 h 437224" name="connsiteY39"/>
                  <a:gd fmla="*/ 516088 w 605879" name="connsiteX40"/>
                  <a:gd fmla="*/ 414609 h 437224" name="connsiteY40"/>
                  <a:gd fmla="*/ 522953 w 605879" name="connsiteX41"/>
                  <a:gd fmla="*/ 428178 h 437224" name="connsiteY41"/>
                  <a:gd fmla="*/ 510185 w 605879" name="connsiteX42"/>
                  <a:gd fmla="*/ 437224 h 437224" name="connsiteY42"/>
                  <a:gd fmla="*/ 400487 w 605879" name="connsiteX43"/>
                  <a:gd fmla="*/ 380344 h 437224" name="connsiteY43"/>
                  <a:gd fmla="*/ 250836 w 605879" name="connsiteX44"/>
                  <a:gd fmla="*/ 304275 h 437224" name="connsiteY44"/>
                  <a:gd fmla="*/ 231752 w 605879" name="connsiteX45"/>
                  <a:gd fmla="*/ 306331 h 437224" name="connsiteY45"/>
                  <a:gd fmla="*/ 107639 w 605879" name="connsiteX46"/>
                  <a:gd fmla="*/ 371161 h 437224" name="connsiteY46"/>
                  <a:gd fmla="*/ 94596 w 605879" name="connsiteX47"/>
                  <a:gd fmla="*/ 361978 h 437224" name="connsiteY47"/>
                  <a:gd fmla="*/ 102009 w 605879" name="connsiteX48"/>
                  <a:gd fmla="*/ 348135 h 437224" name="connsiteY48"/>
                  <a:gd fmla="*/ 122741 w 605879" name="connsiteX49"/>
                  <a:gd fmla="*/ 293173 h 437224" name="connsiteY49"/>
                  <a:gd fmla="*/ 0 w 605879" name="connsiteX50"/>
                  <a:gd fmla="*/ 153508 h 437224" name="connsiteY50"/>
                  <a:gd fmla="*/ 210609 w 605879" name="connsiteX51"/>
                  <a:gd fmla="*/ 0 h 437224" name="connsiteY5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b="b" l="l" r="r" t="t"/>
                <a:pathLst>
                  <a:path h="437224" w="605879">
                    <a:moveTo>
                      <a:pt x="91000" y="173662"/>
                    </a:moveTo>
                    <a:lnTo>
                      <a:pt x="331193" y="173662"/>
                    </a:lnTo>
                    <a:cubicBezTo>
                      <a:pt x="337373" y="173662"/>
                      <a:pt x="342454" y="178725"/>
                      <a:pt x="342454" y="184882"/>
                    </a:cubicBezTo>
                    <a:cubicBezTo>
                      <a:pt x="342454" y="191040"/>
                      <a:pt x="337373" y="196102"/>
                      <a:pt x="331193" y="196102"/>
                    </a:cubicBezTo>
                    <a:lnTo>
                      <a:pt x="91000" y="196102"/>
                    </a:lnTo>
                    <a:cubicBezTo>
                      <a:pt x="84683" y="196102"/>
                      <a:pt x="79739" y="191040"/>
                      <a:pt x="79739" y="184882"/>
                    </a:cubicBezTo>
                    <a:cubicBezTo>
                      <a:pt x="79739" y="178725"/>
                      <a:pt x="84683" y="173662"/>
                      <a:pt x="91000" y="173662"/>
                    </a:cubicBezTo>
                    <a:close/>
                    <a:moveTo>
                      <a:pt x="421630" y="131441"/>
                    </a:moveTo>
                    <a:cubicBezTo>
                      <a:pt x="423003" y="138294"/>
                      <a:pt x="423552" y="145284"/>
                      <a:pt x="423552" y="152274"/>
                    </a:cubicBezTo>
                    <a:cubicBezTo>
                      <a:pt x="423552" y="220668"/>
                      <a:pt x="362456" y="281249"/>
                      <a:pt x="275961" y="300986"/>
                    </a:cubicBezTo>
                    <a:cubicBezTo>
                      <a:pt x="302047" y="334017"/>
                      <a:pt x="350924" y="355536"/>
                      <a:pt x="408175" y="358277"/>
                    </a:cubicBezTo>
                    <a:cubicBezTo>
                      <a:pt x="412569" y="358551"/>
                      <a:pt x="416413" y="361293"/>
                      <a:pt x="418060" y="365267"/>
                    </a:cubicBezTo>
                    <a:cubicBezTo>
                      <a:pt x="427259" y="388019"/>
                      <a:pt x="463505" y="403370"/>
                      <a:pt x="488218" y="410360"/>
                    </a:cubicBezTo>
                    <a:cubicBezTo>
                      <a:pt x="483962" y="399944"/>
                      <a:pt x="479156" y="385004"/>
                      <a:pt x="474214" y="363348"/>
                    </a:cubicBezTo>
                    <a:cubicBezTo>
                      <a:pt x="472841" y="357455"/>
                      <a:pt x="476273" y="351698"/>
                      <a:pt x="482039" y="349916"/>
                    </a:cubicBezTo>
                    <a:cubicBezTo>
                      <a:pt x="543685" y="332236"/>
                      <a:pt x="583500" y="290980"/>
                      <a:pt x="583363" y="244928"/>
                    </a:cubicBezTo>
                    <a:cubicBezTo>
                      <a:pt x="583363" y="182839"/>
                      <a:pt x="511009" y="132126"/>
                      <a:pt x="421630" y="131441"/>
                    </a:cubicBezTo>
                    <a:close/>
                    <a:moveTo>
                      <a:pt x="75898" y="120173"/>
                    </a:moveTo>
                    <a:lnTo>
                      <a:pt x="340509" y="120173"/>
                    </a:lnTo>
                    <a:cubicBezTo>
                      <a:pt x="346826" y="120173"/>
                      <a:pt x="351769" y="125114"/>
                      <a:pt x="351769" y="131428"/>
                    </a:cubicBezTo>
                    <a:cubicBezTo>
                      <a:pt x="351769" y="137604"/>
                      <a:pt x="346826" y="142683"/>
                      <a:pt x="340509" y="142683"/>
                    </a:cubicBezTo>
                    <a:lnTo>
                      <a:pt x="75898" y="142683"/>
                    </a:lnTo>
                    <a:cubicBezTo>
                      <a:pt x="69719" y="142683"/>
                      <a:pt x="64638" y="137604"/>
                      <a:pt x="64638" y="131428"/>
                    </a:cubicBezTo>
                    <a:cubicBezTo>
                      <a:pt x="64638" y="125114"/>
                      <a:pt x="69719" y="120173"/>
                      <a:pt x="75898" y="120173"/>
                    </a:cubicBezTo>
                    <a:close/>
                    <a:moveTo>
                      <a:pt x="210609" y="22478"/>
                    </a:moveTo>
                    <a:cubicBezTo>
                      <a:pt x="106952" y="22478"/>
                      <a:pt x="22516" y="81277"/>
                      <a:pt x="22516" y="153508"/>
                    </a:cubicBezTo>
                    <a:cubicBezTo>
                      <a:pt x="22516" y="206688"/>
                      <a:pt x="68372" y="254385"/>
                      <a:pt x="139216" y="274807"/>
                    </a:cubicBezTo>
                    <a:cubicBezTo>
                      <a:pt x="144983" y="276452"/>
                      <a:pt x="148415" y="282208"/>
                      <a:pt x="147042" y="288102"/>
                    </a:cubicBezTo>
                    <a:cubicBezTo>
                      <a:pt x="140864" y="314966"/>
                      <a:pt x="135097" y="332647"/>
                      <a:pt x="130017" y="344297"/>
                    </a:cubicBezTo>
                    <a:cubicBezTo>
                      <a:pt x="158437" y="336622"/>
                      <a:pt x="203058" y="318667"/>
                      <a:pt x="214041" y="291254"/>
                    </a:cubicBezTo>
                    <a:cubicBezTo>
                      <a:pt x="215689" y="287280"/>
                      <a:pt x="219533" y="284538"/>
                      <a:pt x="223927" y="284264"/>
                    </a:cubicBezTo>
                    <a:cubicBezTo>
                      <a:pt x="320170" y="279604"/>
                      <a:pt x="395407" y="223135"/>
                      <a:pt x="398839" y="152960"/>
                    </a:cubicBezTo>
                    <a:cubicBezTo>
                      <a:pt x="400075" y="126918"/>
                      <a:pt x="389915" y="101836"/>
                      <a:pt x="369596" y="80592"/>
                    </a:cubicBezTo>
                    <a:cubicBezTo>
                      <a:pt x="334860" y="44133"/>
                      <a:pt x="275412" y="22478"/>
                      <a:pt x="210609" y="22478"/>
                    </a:cubicBezTo>
                    <a:close/>
                    <a:moveTo>
                      <a:pt x="210609" y="0"/>
                    </a:moveTo>
                    <a:cubicBezTo>
                      <a:pt x="281453" y="0"/>
                      <a:pt x="346942" y="24260"/>
                      <a:pt x="385796" y="64967"/>
                    </a:cubicBezTo>
                    <a:cubicBezTo>
                      <a:pt x="398702" y="78536"/>
                      <a:pt x="408175" y="93338"/>
                      <a:pt x="414079" y="109100"/>
                    </a:cubicBezTo>
                    <a:cubicBezTo>
                      <a:pt x="416001" y="108963"/>
                      <a:pt x="417923" y="108963"/>
                      <a:pt x="419845" y="108963"/>
                    </a:cubicBezTo>
                    <a:cubicBezTo>
                      <a:pt x="522404" y="108963"/>
                      <a:pt x="606016" y="169955"/>
                      <a:pt x="605879" y="244928"/>
                    </a:cubicBezTo>
                    <a:cubicBezTo>
                      <a:pt x="605879" y="298519"/>
                      <a:pt x="564141" y="346079"/>
                      <a:pt x="498515" y="368420"/>
                    </a:cubicBezTo>
                    <a:cubicBezTo>
                      <a:pt x="506066" y="398025"/>
                      <a:pt x="512931" y="412279"/>
                      <a:pt x="516088" y="414609"/>
                    </a:cubicBezTo>
                    <a:cubicBezTo>
                      <a:pt x="524601" y="418858"/>
                      <a:pt x="523228" y="426671"/>
                      <a:pt x="522953" y="428178"/>
                    </a:cubicBezTo>
                    <a:cubicBezTo>
                      <a:pt x="522541" y="429686"/>
                      <a:pt x="520207" y="437224"/>
                      <a:pt x="510185" y="437224"/>
                    </a:cubicBezTo>
                    <a:cubicBezTo>
                      <a:pt x="497828" y="437224"/>
                      <a:pt x="423689" y="421325"/>
                      <a:pt x="400487" y="380344"/>
                    </a:cubicBezTo>
                    <a:cubicBezTo>
                      <a:pt x="333899" y="375410"/>
                      <a:pt x="277746" y="346764"/>
                      <a:pt x="250836" y="304275"/>
                    </a:cubicBezTo>
                    <a:cubicBezTo>
                      <a:pt x="244521" y="305098"/>
                      <a:pt x="238205" y="305783"/>
                      <a:pt x="231752" y="306331"/>
                    </a:cubicBezTo>
                    <a:cubicBezTo>
                      <a:pt x="206216" y="353069"/>
                      <a:pt x="121643" y="371161"/>
                      <a:pt x="107639" y="371161"/>
                    </a:cubicBezTo>
                    <a:cubicBezTo>
                      <a:pt x="97616" y="371161"/>
                      <a:pt x="95145" y="364171"/>
                      <a:pt x="94596" y="361978"/>
                    </a:cubicBezTo>
                    <a:cubicBezTo>
                      <a:pt x="94184" y="360470"/>
                      <a:pt x="92948" y="352658"/>
                      <a:pt x="102009" y="348135"/>
                    </a:cubicBezTo>
                    <a:cubicBezTo>
                      <a:pt x="105030" y="345942"/>
                      <a:pt x="113130" y="331550"/>
                      <a:pt x="122741" y="293173"/>
                    </a:cubicBezTo>
                    <a:cubicBezTo>
                      <a:pt x="47778" y="268228"/>
                      <a:pt x="0" y="214226"/>
                      <a:pt x="0" y="153508"/>
                    </a:cubicBezTo>
                    <a:cubicBezTo>
                      <a:pt x="0" y="68804"/>
                      <a:pt x="94458" y="0"/>
                      <a:pt x="210609" y="0"/>
                    </a:cubicBezTo>
                    <a:close/>
                  </a:path>
                </a:pathLst>
              </a:custGeom>
              <a:solidFill>
                <a:schemeClr val="bg1"/>
              </a:solidFill>
              <a:ln>
                <a:noFill/>
              </a:ln>
            </p:spPr>
            <p:txBody>
              <a:bodyPr anchor="t" anchorCtr="0" bIns="91416" compatLnSpc="1" lIns="182832" numCol="1" rIns="182832" tIns="91416" vert="horz" wrap="square">
                <a:prstTxWarp prst="textNoShape">
                  <a:avLst/>
                </a:prstTxWarp>
              </a:bodyPr>
              <a:lstStyle>
                <a:defPPr>
                  <a:defRPr lang="zh-CN"/>
                </a:defPPr>
                <a:lvl1pPr algn="l" defTabSz="914377" eaLnBrk="1" hangingPunct="1" latinLnBrk="0" marL="0" rtl="0">
                  <a:defRPr kern="1200" sz="1800">
                    <a:solidFill>
                      <a:schemeClr val="tx1"/>
                    </a:solidFill>
                  </a:defRPr>
                </a:lvl1pPr>
                <a:lvl2pPr algn="l" defTabSz="914377" eaLnBrk="1" hangingPunct="1" latinLnBrk="0" marL="457189" rtl="0">
                  <a:defRPr kern="1200" sz="1800">
                    <a:solidFill>
                      <a:schemeClr val="tx1"/>
                    </a:solidFill>
                  </a:defRPr>
                </a:lvl2pPr>
                <a:lvl3pPr algn="l" defTabSz="914377" eaLnBrk="1" hangingPunct="1" latinLnBrk="0" marL="914377" rtl="0">
                  <a:defRPr kern="1200" sz="1800">
                    <a:solidFill>
                      <a:schemeClr val="tx1"/>
                    </a:solidFill>
                  </a:defRPr>
                </a:lvl3pPr>
                <a:lvl4pPr algn="l" defTabSz="914377" eaLnBrk="1" hangingPunct="1" latinLnBrk="0" marL="1371566" rtl="0">
                  <a:defRPr kern="1200" sz="1800">
                    <a:solidFill>
                      <a:schemeClr val="tx1"/>
                    </a:solidFill>
                  </a:defRPr>
                </a:lvl4pPr>
                <a:lvl5pPr algn="l" defTabSz="914377" eaLnBrk="1" hangingPunct="1" latinLnBrk="0" marL="1828754" rtl="0">
                  <a:defRPr kern="1200" sz="1800">
                    <a:solidFill>
                      <a:schemeClr val="tx1"/>
                    </a:solidFill>
                  </a:defRPr>
                </a:lvl5pPr>
                <a:lvl6pPr algn="l" defTabSz="914377" eaLnBrk="1" hangingPunct="1" latinLnBrk="0" marL="2285943" rtl="0">
                  <a:defRPr kern="1200" sz="1800">
                    <a:solidFill>
                      <a:schemeClr val="tx1"/>
                    </a:solidFill>
                  </a:defRPr>
                </a:lvl6pPr>
                <a:lvl7pPr algn="l" defTabSz="914377" eaLnBrk="1" hangingPunct="1" latinLnBrk="0" marL="2743131" rtl="0">
                  <a:defRPr kern="1200" sz="1800">
                    <a:solidFill>
                      <a:schemeClr val="tx1"/>
                    </a:solidFill>
                  </a:defRPr>
                </a:lvl7pPr>
                <a:lvl8pPr algn="l" defTabSz="914377" eaLnBrk="1" hangingPunct="1" latinLnBrk="0" marL="3200320" rtl="0">
                  <a:defRPr kern="1200" sz="1800">
                    <a:solidFill>
                      <a:schemeClr val="tx1"/>
                    </a:solidFill>
                  </a:defRPr>
                </a:lvl8pPr>
                <a:lvl9pPr algn="l" defTabSz="914377" eaLnBrk="1" hangingPunct="1" latinLnBrk="0" marL="3657509" rtl="0">
                  <a:defRPr kern="1200" sz="1800">
                    <a:solidFill>
                      <a:schemeClr val="tx1"/>
                    </a:solidFill>
                  </a:defRPr>
                </a:lvl9pPr>
              </a:lstStyle>
              <a:p>
                <a:endParaRPr lang="en-US" sz="7198">
                  <a:cs typeface="+mn-ea"/>
                  <a:sym typeface="+mn-lt"/>
                </a:endParaRPr>
              </a:p>
            </p:txBody>
          </p:sp>
        </p:grpSp>
        <p:grpSp>
          <p:nvGrpSpPr>
            <p:cNvPr id="15" name="îṣḷïḑe">
              <a:extLst>
                <a:ext uri="{FF2B5EF4-FFF2-40B4-BE49-F238E27FC236}">
                  <a16:creationId xmlns:a16="http://schemas.microsoft.com/office/drawing/2014/main" id="{D840CF17-7D74-4DC3-9E8D-309F8374DEA8}"/>
                </a:ext>
              </a:extLst>
            </p:cNvPr>
            <p:cNvGrpSpPr/>
            <p:nvPr/>
          </p:nvGrpSpPr>
          <p:grpSpPr>
            <a:xfrm>
              <a:off x="4761590" y="3364697"/>
              <a:ext cx="537820" cy="537824"/>
              <a:chOff x="5371847" y="2312243"/>
              <a:chExt cx="656438" cy="656442"/>
            </a:xfrm>
          </p:grpSpPr>
          <p:sp>
            <p:nvSpPr>
              <p:cNvPr id="34" name="išliḑé">
                <a:extLst>
                  <a:ext uri="{FF2B5EF4-FFF2-40B4-BE49-F238E27FC236}">
                    <a16:creationId xmlns:a16="http://schemas.microsoft.com/office/drawing/2014/main" id="{73C0EBCA-6B6F-41CE-9541-B204AC7FF506}"/>
                  </a:ext>
                </a:extLst>
              </p:cNvPr>
              <p:cNvSpPr/>
              <p:nvPr/>
            </p:nvSpPr>
            <p:spPr>
              <a:xfrm>
                <a:off x="5371847" y="2312243"/>
                <a:ext cx="656438" cy="656442"/>
              </a:xfrm>
              <a:prstGeom prst="ellipse">
                <a:avLst/>
              </a:prstGeom>
              <a:solidFill>
                <a:srgbClr val="9BC9DE"/>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377" eaLnBrk="1" hangingPunct="1" latinLnBrk="0" marL="0" rtl="0">
                  <a:defRPr kern="1200" sz="1800">
                    <a:solidFill>
                      <a:schemeClr val="lt1"/>
                    </a:solidFill>
                  </a:defRPr>
                </a:lvl1pPr>
                <a:lvl2pPr algn="l" defTabSz="914377" eaLnBrk="1" hangingPunct="1" latinLnBrk="0" marL="457189" rtl="0">
                  <a:defRPr kern="1200" sz="1800">
                    <a:solidFill>
                      <a:schemeClr val="lt1"/>
                    </a:solidFill>
                  </a:defRPr>
                </a:lvl2pPr>
                <a:lvl3pPr algn="l" defTabSz="914377" eaLnBrk="1" hangingPunct="1" latinLnBrk="0" marL="914377" rtl="0">
                  <a:defRPr kern="1200" sz="1800">
                    <a:solidFill>
                      <a:schemeClr val="lt1"/>
                    </a:solidFill>
                  </a:defRPr>
                </a:lvl3pPr>
                <a:lvl4pPr algn="l" defTabSz="914377" eaLnBrk="1" hangingPunct="1" latinLnBrk="0" marL="1371566" rtl="0">
                  <a:defRPr kern="1200" sz="1800">
                    <a:solidFill>
                      <a:schemeClr val="lt1"/>
                    </a:solidFill>
                  </a:defRPr>
                </a:lvl4pPr>
                <a:lvl5pPr algn="l" defTabSz="914377" eaLnBrk="1" hangingPunct="1" latinLnBrk="0" marL="1828754" rtl="0">
                  <a:defRPr kern="1200" sz="1800">
                    <a:solidFill>
                      <a:schemeClr val="lt1"/>
                    </a:solidFill>
                  </a:defRPr>
                </a:lvl5pPr>
                <a:lvl6pPr algn="l" defTabSz="914377" eaLnBrk="1" hangingPunct="1" latinLnBrk="0" marL="2285943" rtl="0">
                  <a:defRPr kern="1200" sz="1800">
                    <a:solidFill>
                      <a:schemeClr val="lt1"/>
                    </a:solidFill>
                  </a:defRPr>
                </a:lvl6pPr>
                <a:lvl7pPr algn="l" defTabSz="914377" eaLnBrk="1" hangingPunct="1" latinLnBrk="0" marL="2743131" rtl="0">
                  <a:defRPr kern="1200" sz="1800">
                    <a:solidFill>
                      <a:schemeClr val="lt1"/>
                    </a:solidFill>
                  </a:defRPr>
                </a:lvl7pPr>
                <a:lvl8pPr algn="l" defTabSz="914377" eaLnBrk="1" hangingPunct="1" latinLnBrk="0" marL="3200320" rtl="0">
                  <a:defRPr kern="1200" sz="1800">
                    <a:solidFill>
                      <a:schemeClr val="lt1"/>
                    </a:solidFill>
                  </a:defRPr>
                </a:lvl8pPr>
                <a:lvl9pPr algn="l" defTabSz="914377" eaLnBrk="1" hangingPunct="1" latinLnBrk="0" marL="3657509" rtl="0">
                  <a:defRPr kern="1200" sz="1800">
                    <a:solidFill>
                      <a:schemeClr val="lt1"/>
                    </a:solidFill>
                  </a:defRPr>
                </a:lvl9pPr>
              </a:lstStyle>
              <a:p>
                <a:pPr algn="ctr"/>
                <a:endParaRPr altLang="en-US" lang="zh-CN">
                  <a:cs typeface="+mn-ea"/>
                  <a:sym typeface="+mn-lt"/>
                </a:endParaRPr>
              </a:p>
            </p:txBody>
          </p:sp>
          <p:sp>
            <p:nvSpPr>
              <p:cNvPr id="35" name="ïṣľiḑé">
                <a:extLst>
                  <a:ext uri="{FF2B5EF4-FFF2-40B4-BE49-F238E27FC236}">
                    <a16:creationId xmlns:a16="http://schemas.microsoft.com/office/drawing/2014/main" id="{7655C225-D70B-49AB-80B2-15A01822C00A}"/>
                  </a:ext>
                </a:extLst>
              </p:cNvPr>
              <p:cNvSpPr/>
              <p:nvPr/>
            </p:nvSpPr>
            <p:spPr bwMode="auto">
              <a:xfrm>
                <a:off x="5532706" y="2473323"/>
                <a:ext cx="334720" cy="334280"/>
              </a:xfrm>
              <a:custGeom>
                <a:gdLst>
                  <a:gd fmla="*/ 86413 w 591547" name="connsiteX0"/>
                  <a:gd fmla="*/ 515758 h 590770" name="connsiteY0"/>
                  <a:gd fmla="*/ 171919 w 591547" name="connsiteX1"/>
                  <a:gd fmla="*/ 515758 h 590770" name="connsiteY1"/>
                  <a:gd fmla="*/ 171919 w 591547" name="connsiteX2"/>
                  <a:gd fmla="*/ 537523 h 590770" name="connsiteY2"/>
                  <a:gd fmla="*/ 86413 w 591547" name="connsiteX3"/>
                  <a:gd fmla="*/ 537523 h 590770" name="connsiteY3"/>
                  <a:gd fmla="*/ 86413 w 591547" name="connsiteX4"/>
                  <a:gd fmla="*/ 461733 h 590770" name="connsiteY4"/>
                  <a:gd fmla="*/ 171919 w 591547" name="connsiteX5"/>
                  <a:gd fmla="*/ 461733 h 590770" name="connsiteY5"/>
                  <a:gd fmla="*/ 171919 w 591547" name="connsiteX6"/>
                  <a:gd fmla="*/ 483498 h 590770" name="connsiteY6"/>
                  <a:gd fmla="*/ 86413 w 591547" name="connsiteX7"/>
                  <a:gd fmla="*/ 483498 h 590770" name="connsiteY7"/>
                  <a:gd fmla="*/ 86413 w 591547" name="connsiteX8"/>
                  <a:gd fmla="*/ 408616 h 590770" name="connsiteY8"/>
                  <a:gd fmla="*/ 171919 w 591547" name="connsiteX9"/>
                  <a:gd fmla="*/ 408616 h 590770" name="connsiteY9"/>
                  <a:gd fmla="*/ 171919 w 591547" name="connsiteX10"/>
                  <a:gd fmla="*/ 429474 h 590770" name="connsiteY10"/>
                  <a:gd fmla="*/ 86413 w 591547" name="connsiteX11"/>
                  <a:gd fmla="*/ 429474 h 590770" name="connsiteY11"/>
                  <a:gd fmla="*/ 204177 w 591547" name="connsiteX12"/>
                  <a:gd fmla="*/ 357041 h 590770" name="connsiteY12"/>
                  <a:gd fmla="*/ 204177 w 591547" name="connsiteX13"/>
                  <a:gd fmla="*/ 569815 h 590770" name="connsiteY13"/>
                  <a:gd fmla="*/ 333300 w 591547" name="connsiteX14"/>
                  <a:gd fmla="*/ 569815 h 590770" name="connsiteY14"/>
                  <a:gd fmla="*/ 333300 w 591547" name="connsiteX15"/>
                  <a:gd fmla="*/ 382026 h 590770" name="connsiteY15"/>
                  <a:gd fmla="*/ 183194 w 591547" name="connsiteX16"/>
                  <a:gd fmla="*/ 357041 h 590770" name="connsiteY16"/>
                  <a:gd fmla="*/ 75053 w 591547" name="connsiteX17"/>
                  <a:gd fmla="*/ 382026 h 590770" name="connsiteY17"/>
                  <a:gd fmla="*/ 75053 w 591547" name="connsiteX18"/>
                  <a:gd fmla="*/ 569815 h 590770" name="connsiteY18"/>
                  <a:gd fmla="*/ 183194 w 591547" name="connsiteX19"/>
                  <a:gd fmla="*/ 569815 h 590770" name="connsiteY19"/>
                  <a:gd fmla="*/ 247709 w 591547" name="connsiteX20"/>
                  <a:gd fmla="*/ 311838 h 590770" name="connsiteY20"/>
                  <a:gd fmla="*/ 322851 w 591547" name="connsiteX21"/>
                  <a:gd fmla="*/ 311838 h 590770" name="connsiteY21"/>
                  <a:gd fmla="*/ 322851 w 591547" name="connsiteX22"/>
                  <a:gd fmla="*/ 332826 h 590770" name="connsiteY22"/>
                  <a:gd fmla="*/ 247709 w 591547" name="connsiteX23"/>
                  <a:gd fmla="*/ 332826 h 590770" name="connsiteY23"/>
                  <a:gd fmla="*/ 247709 w 591547" name="connsiteX24"/>
                  <a:gd fmla="*/ 257944 h 590770" name="connsiteY24"/>
                  <a:gd fmla="*/ 322851 w 591547" name="connsiteX25"/>
                  <a:gd fmla="*/ 257944 h 590770" name="connsiteY25"/>
                  <a:gd fmla="*/ 322851 w 591547" name="connsiteX26"/>
                  <a:gd fmla="*/ 279580 h 590770" name="connsiteY26"/>
                  <a:gd fmla="*/ 247709 w 591547" name="connsiteX27"/>
                  <a:gd fmla="*/ 279580 h 590770" name="connsiteY27"/>
                  <a:gd fmla="*/ 247709 w 591547" name="connsiteX28"/>
                  <a:gd fmla="*/ 203919 h 590770" name="connsiteY28"/>
                  <a:gd fmla="*/ 322851 w 591547" name="connsiteX29"/>
                  <a:gd fmla="*/ 203919 h 590770" name="connsiteY29"/>
                  <a:gd fmla="*/ 322851 w 591547" name="connsiteX30"/>
                  <a:gd fmla="*/ 225684 h 590770" name="connsiteY30"/>
                  <a:gd fmla="*/ 247709 w 591547" name="connsiteX31"/>
                  <a:gd fmla="*/ 225684 h 590770" name="connsiteY31"/>
                  <a:gd fmla="*/ 247709 w 591547" name="connsiteX32"/>
                  <a:gd fmla="*/ 150672 h 590770" name="connsiteY32"/>
                  <a:gd fmla="*/ 322851 w 591547" name="connsiteX33"/>
                  <a:gd fmla="*/ 150672 h 590770" name="connsiteY33"/>
                  <a:gd fmla="*/ 322851 w 591547" name="connsiteX34"/>
                  <a:gd fmla="*/ 171660 h 590770" name="connsiteY34"/>
                  <a:gd fmla="*/ 247709 w 591547" name="connsiteX35"/>
                  <a:gd fmla="*/ 171660 h 590770" name="connsiteY35"/>
                  <a:gd fmla="*/ 355090 w 591547" name="connsiteX36"/>
                  <a:gd fmla="*/ 102357 h 590770" name="connsiteY36"/>
                  <a:gd fmla="*/ 355090 w 591547" name="connsiteX37"/>
                  <a:gd fmla="*/ 373160 h 590770" name="connsiteY37"/>
                  <a:gd fmla="*/ 355090 w 591547" name="connsiteX38"/>
                  <a:gd fmla="*/ 376384 h 590770" name="connsiteY38"/>
                  <a:gd fmla="*/ 355090 w 591547" name="connsiteX39"/>
                  <a:gd fmla="*/ 569815 h 590770" name="connsiteY39"/>
                  <a:gd fmla="*/ 484213 w 591547" name="connsiteX40"/>
                  <a:gd fmla="*/ 569815 h 590770" name="connsiteY40"/>
                  <a:gd fmla="*/ 484213 w 591547" name="connsiteX41"/>
                  <a:gd fmla="*/ 154744 h 590770" name="connsiteY41"/>
                  <a:gd fmla="*/ 333300 w 591547" name="connsiteX42"/>
                  <a:gd fmla="*/ 99939 h 590770" name="connsiteY42"/>
                  <a:gd fmla="*/ 236458 w 591547" name="connsiteX43"/>
                  <a:gd fmla="*/ 125730 h 590770" name="connsiteY43"/>
                  <a:gd fmla="*/ 236458 w 591547" name="connsiteX44"/>
                  <a:gd fmla="*/ 341728 h 590770" name="connsiteY44"/>
                  <a:gd fmla="*/ 333300 w 591547" name="connsiteX45"/>
                  <a:gd fmla="*/ 360265 h 590770" name="connsiteY45"/>
                  <a:gd fmla="*/ 397862 w 591547" name="connsiteX46"/>
                  <a:gd fmla="*/ 21761 h 590770" name="connsiteY46"/>
                  <a:gd fmla="*/ 387371 w 591547" name="connsiteX47"/>
                  <a:gd fmla="*/ 32238 h 590770" name="connsiteY47"/>
                  <a:gd fmla="*/ 397862 w 591547" name="connsiteX48"/>
                  <a:gd fmla="*/ 42716 h 590770" name="connsiteY48"/>
                  <a:gd fmla="*/ 409160 w 591547" name="connsiteX49"/>
                  <a:gd fmla="*/ 32238 h 590770" name="connsiteY49"/>
                  <a:gd fmla="*/ 397862 w 591547" name="connsiteX50"/>
                  <a:gd fmla="*/ 21761 h 590770" name="connsiteY50"/>
                  <a:gd fmla="*/ 397862 w 591547" name="connsiteX51"/>
                  <a:gd fmla="*/ 0 h 590770" name="connsiteY51"/>
                  <a:gd fmla="*/ 430143 w 591547" name="connsiteX52"/>
                  <a:gd fmla="*/ 32238 h 590770" name="connsiteY52"/>
                  <a:gd fmla="*/ 409160 w 591547" name="connsiteX53"/>
                  <a:gd fmla="*/ 62865 h 590770" name="connsiteY53"/>
                  <a:gd fmla="*/ 409160 w 591547" name="connsiteX54"/>
                  <a:gd fmla="*/ 100745 h 590770" name="connsiteY54"/>
                  <a:gd fmla="*/ 498740 w 591547" name="connsiteX55"/>
                  <a:gd fmla="*/ 137819 h 590770" name="connsiteY55"/>
                  <a:gd fmla="*/ 506003 w 591547" name="connsiteX56"/>
                  <a:gd fmla="*/ 147491 h 590770" name="connsiteY56"/>
                  <a:gd fmla="*/ 506003 w 591547" name="connsiteX57"/>
                  <a:gd fmla="*/ 569815 h 590770" name="connsiteY57"/>
                  <a:gd fmla="*/ 591547 w 591547" name="connsiteX58"/>
                  <a:gd fmla="*/ 569815 h 590770" name="connsiteY58"/>
                  <a:gd fmla="*/ 591547 w 591547" name="connsiteX59"/>
                  <a:gd fmla="*/ 590770 h 590770" name="connsiteY59"/>
                  <a:gd fmla="*/ 494705 w 591547" name="connsiteX60"/>
                  <a:gd fmla="*/ 590770 h 590770" name="connsiteY60"/>
                  <a:gd fmla="*/ 344598 w 591547" name="connsiteX61"/>
                  <a:gd fmla="*/ 590770 h 590770" name="connsiteY61"/>
                  <a:gd fmla="*/ 193685 w 591547" name="connsiteX62"/>
                  <a:gd fmla="*/ 590770 h 590770" name="connsiteY62"/>
                  <a:gd fmla="*/ 64562 w 591547" name="connsiteX63"/>
                  <a:gd fmla="*/ 590770 h 590770" name="connsiteY63"/>
                  <a:gd fmla="*/ 0 w 591547" name="connsiteX64"/>
                  <a:gd fmla="*/ 590770 h 590770" name="connsiteY64"/>
                  <a:gd fmla="*/ 0 w 591547" name="connsiteX65"/>
                  <a:gd fmla="*/ 569815 h 590770" name="connsiteY65"/>
                  <a:gd fmla="*/ 54070 w 591547" name="connsiteX66"/>
                  <a:gd fmla="*/ 569815 h 590770" name="connsiteY66"/>
                  <a:gd fmla="*/ 54070 w 591547" name="connsiteX67"/>
                  <a:gd fmla="*/ 373160 h 590770" name="connsiteY67"/>
                  <a:gd fmla="*/ 62141 w 591547" name="connsiteX68"/>
                  <a:gd fmla="*/ 362683 h 590770" name="connsiteY68"/>
                  <a:gd fmla="*/ 191264 w 591547" name="connsiteX69"/>
                  <a:gd fmla="*/ 333668 h 590770" name="connsiteY69"/>
                  <a:gd fmla="*/ 195299 w 591547" name="connsiteX70"/>
                  <a:gd fmla="*/ 333668 h 590770" name="connsiteY70"/>
                  <a:gd fmla="*/ 196106 w 591547" name="connsiteX71"/>
                  <a:gd fmla="*/ 333668 h 590770" name="connsiteY71"/>
                  <a:gd fmla="*/ 215475 w 591547" name="connsiteX72"/>
                  <a:gd fmla="*/ 336892 h 590770" name="connsiteY72"/>
                  <a:gd fmla="*/ 215475 w 591547" name="connsiteX73"/>
                  <a:gd fmla="*/ 116864 h 590770" name="connsiteY73"/>
                  <a:gd fmla="*/ 223545 w 591547" name="connsiteX74"/>
                  <a:gd fmla="*/ 106387 h 590770" name="connsiteY74"/>
                  <a:gd fmla="*/ 341370 w 591547" name="connsiteX75"/>
                  <a:gd fmla="*/ 75760 h 590770" name="connsiteY75"/>
                  <a:gd fmla="*/ 342984 w 591547" name="connsiteX76"/>
                  <a:gd fmla="*/ 75760 h 590770" name="connsiteY76"/>
                  <a:gd fmla="*/ 345405 w 591547" name="connsiteX77"/>
                  <a:gd fmla="*/ 75760 h 590770" name="connsiteY77"/>
                  <a:gd fmla="*/ 347020 w 591547" name="connsiteX78"/>
                  <a:gd fmla="*/ 75760 h 590770" name="connsiteY78"/>
                  <a:gd fmla="*/ 348634 w 591547" name="connsiteX79"/>
                  <a:gd fmla="*/ 75760 h 590770" name="connsiteY79"/>
                  <a:gd fmla="*/ 387371 w 591547" name="connsiteX80"/>
                  <a:gd fmla="*/ 91879 h 590770" name="connsiteY80"/>
                  <a:gd fmla="*/ 387371 w 591547" name="connsiteX81"/>
                  <a:gd fmla="*/ 62865 h 590770" name="connsiteY81"/>
                  <a:gd fmla="*/ 365581 w 591547" name="connsiteX82"/>
                  <a:gd fmla="*/ 32238 h 590770" name="connsiteY82"/>
                  <a:gd fmla="*/ 397862 w 591547" name="connsiteX83"/>
                  <a:gd fmla="*/ 0 h 590770" name="connsiteY8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b="b" l="l" r="r" t="t"/>
                <a:pathLst>
                  <a:path h="590770" w="591547">
                    <a:moveTo>
                      <a:pt x="86413" y="515758"/>
                    </a:moveTo>
                    <a:lnTo>
                      <a:pt x="171919" y="515758"/>
                    </a:lnTo>
                    <a:lnTo>
                      <a:pt x="171919" y="537523"/>
                    </a:lnTo>
                    <a:lnTo>
                      <a:pt x="86413" y="537523"/>
                    </a:lnTo>
                    <a:close/>
                    <a:moveTo>
                      <a:pt x="86413" y="461733"/>
                    </a:moveTo>
                    <a:lnTo>
                      <a:pt x="171919" y="461733"/>
                    </a:lnTo>
                    <a:lnTo>
                      <a:pt x="171919" y="483498"/>
                    </a:lnTo>
                    <a:lnTo>
                      <a:pt x="86413" y="483498"/>
                    </a:lnTo>
                    <a:close/>
                    <a:moveTo>
                      <a:pt x="86413" y="408616"/>
                    </a:moveTo>
                    <a:lnTo>
                      <a:pt x="171919" y="408616"/>
                    </a:lnTo>
                    <a:lnTo>
                      <a:pt x="171919" y="429474"/>
                    </a:lnTo>
                    <a:lnTo>
                      <a:pt x="86413" y="429474"/>
                    </a:lnTo>
                    <a:close/>
                    <a:moveTo>
                      <a:pt x="204177" y="357041"/>
                    </a:moveTo>
                    <a:lnTo>
                      <a:pt x="204177" y="569815"/>
                    </a:lnTo>
                    <a:lnTo>
                      <a:pt x="333300" y="569815"/>
                    </a:lnTo>
                    <a:lnTo>
                      <a:pt x="333300" y="382026"/>
                    </a:lnTo>
                    <a:close/>
                    <a:moveTo>
                      <a:pt x="183194" y="357041"/>
                    </a:moveTo>
                    <a:lnTo>
                      <a:pt x="75053" y="382026"/>
                    </a:lnTo>
                    <a:lnTo>
                      <a:pt x="75053" y="569815"/>
                    </a:lnTo>
                    <a:lnTo>
                      <a:pt x="183194" y="569815"/>
                    </a:lnTo>
                    <a:close/>
                    <a:moveTo>
                      <a:pt x="247709" y="311838"/>
                    </a:moveTo>
                    <a:lnTo>
                      <a:pt x="322851" y="311838"/>
                    </a:lnTo>
                    <a:lnTo>
                      <a:pt x="322851" y="332826"/>
                    </a:lnTo>
                    <a:lnTo>
                      <a:pt x="247709" y="332826"/>
                    </a:lnTo>
                    <a:close/>
                    <a:moveTo>
                      <a:pt x="247709" y="257944"/>
                    </a:moveTo>
                    <a:lnTo>
                      <a:pt x="322851" y="257944"/>
                    </a:lnTo>
                    <a:lnTo>
                      <a:pt x="322851" y="279580"/>
                    </a:lnTo>
                    <a:lnTo>
                      <a:pt x="247709" y="279580"/>
                    </a:lnTo>
                    <a:close/>
                    <a:moveTo>
                      <a:pt x="247709" y="203919"/>
                    </a:moveTo>
                    <a:lnTo>
                      <a:pt x="322851" y="203919"/>
                    </a:lnTo>
                    <a:lnTo>
                      <a:pt x="322851" y="225684"/>
                    </a:lnTo>
                    <a:lnTo>
                      <a:pt x="247709" y="225684"/>
                    </a:lnTo>
                    <a:close/>
                    <a:moveTo>
                      <a:pt x="247709" y="150672"/>
                    </a:moveTo>
                    <a:lnTo>
                      <a:pt x="322851" y="150672"/>
                    </a:lnTo>
                    <a:lnTo>
                      <a:pt x="322851" y="171660"/>
                    </a:lnTo>
                    <a:lnTo>
                      <a:pt x="247709" y="171660"/>
                    </a:lnTo>
                    <a:close/>
                    <a:moveTo>
                      <a:pt x="355090" y="102357"/>
                    </a:moveTo>
                    <a:lnTo>
                      <a:pt x="355090" y="373160"/>
                    </a:lnTo>
                    <a:lnTo>
                      <a:pt x="355090" y="376384"/>
                    </a:lnTo>
                    <a:lnTo>
                      <a:pt x="355090" y="569815"/>
                    </a:lnTo>
                    <a:lnTo>
                      <a:pt x="484213" y="569815"/>
                    </a:lnTo>
                    <a:lnTo>
                      <a:pt x="484213" y="154744"/>
                    </a:lnTo>
                    <a:close/>
                    <a:moveTo>
                      <a:pt x="333300" y="99939"/>
                    </a:moveTo>
                    <a:lnTo>
                      <a:pt x="236458" y="125730"/>
                    </a:lnTo>
                    <a:lnTo>
                      <a:pt x="236458" y="341728"/>
                    </a:lnTo>
                    <a:lnTo>
                      <a:pt x="333300" y="360265"/>
                    </a:lnTo>
                    <a:close/>
                    <a:moveTo>
                      <a:pt x="397862" y="21761"/>
                    </a:moveTo>
                    <a:cubicBezTo>
                      <a:pt x="392213" y="21761"/>
                      <a:pt x="387371" y="26596"/>
                      <a:pt x="387371" y="32238"/>
                    </a:cubicBezTo>
                    <a:cubicBezTo>
                      <a:pt x="387371" y="37880"/>
                      <a:pt x="392213" y="42716"/>
                      <a:pt x="397862" y="42716"/>
                    </a:cubicBezTo>
                    <a:cubicBezTo>
                      <a:pt x="404318" y="42716"/>
                      <a:pt x="409160" y="37880"/>
                      <a:pt x="409160" y="32238"/>
                    </a:cubicBezTo>
                    <a:cubicBezTo>
                      <a:pt x="409160" y="26596"/>
                      <a:pt x="404318" y="21761"/>
                      <a:pt x="397862" y="21761"/>
                    </a:cubicBezTo>
                    <a:close/>
                    <a:moveTo>
                      <a:pt x="397862" y="0"/>
                    </a:moveTo>
                    <a:cubicBezTo>
                      <a:pt x="415616" y="0"/>
                      <a:pt x="430143" y="14507"/>
                      <a:pt x="430143" y="32238"/>
                    </a:cubicBezTo>
                    <a:cubicBezTo>
                      <a:pt x="430143" y="45940"/>
                      <a:pt x="421266" y="58029"/>
                      <a:pt x="409160" y="62865"/>
                    </a:cubicBezTo>
                    <a:lnTo>
                      <a:pt x="409160" y="100745"/>
                    </a:lnTo>
                    <a:lnTo>
                      <a:pt x="498740" y="137819"/>
                    </a:lnTo>
                    <a:cubicBezTo>
                      <a:pt x="502775" y="139431"/>
                      <a:pt x="506003" y="143461"/>
                      <a:pt x="506003" y="147491"/>
                    </a:cubicBezTo>
                    <a:lnTo>
                      <a:pt x="506003" y="569815"/>
                    </a:lnTo>
                    <a:lnTo>
                      <a:pt x="591547" y="569815"/>
                    </a:lnTo>
                    <a:lnTo>
                      <a:pt x="591547" y="590770"/>
                    </a:lnTo>
                    <a:lnTo>
                      <a:pt x="494705" y="590770"/>
                    </a:lnTo>
                    <a:lnTo>
                      <a:pt x="344598" y="590770"/>
                    </a:lnTo>
                    <a:lnTo>
                      <a:pt x="193685" y="590770"/>
                    </a:lnTo>
                    <a:lnTo>
                      <a:pt x="64562" y="590770"/>
                    </a:lnTo>
                    <a:lnTo>
                      <a:pt x="0" y="590770"/>
                    </a:lnTo>
                    <a:lnTo>
                      <a:pt x="0" y="569815"/>
                    </a:lnTo>
                    <a:lnTo>
                      <a:pt x="54070" y="569815"/>
                    </a:lnTo>
                    <a:lnTo>
                      <a:pt x="54070" y="373160"/>
                    </a:lnTo>
                    <a:cubicBezTo>
                      <a:pt x="54070" y="368324"/>
                      <a:pt x="57298" y="364294"/>
                      <a:pt x="62141" y="362683"/>
                    </a:cubicBezTo>
                    <a:lnTo>
                      <a:pt x="191264" y="333668"/>
                    </a:lnTo>
                    <a:cubicBezTo>
                      <a:pt x="192878" y="332862"/>
                      <a:pt x="194492" y="332862"/>
                      <a:pt x="195299" y="333668"/>
                    </a:cubicBezTo>
                    <a:cubicBezTo>
                      <a:pt x="196106" y="333668"/>
                      <a:pt x="196106" y="333668"/>
                      <a:pt x="196106" y="333668"/>
                    </a:cubicBezTo>
                    <a:lnTo>
                      <a:pt x="215475" y="336892"/>
                    </a:lnTo>
                    <a:lnTo>
                      <a:pt x="215475" y="116864"/>
                    </a:lnTo>
                    <a:cubicBezTo>
                      <a:pt x="215475" y="112028"/>
                      <a:pt x="218703" y="107999"/>
                      <a:pt x="223545" y="106387"/>
                    </a:cubicBezTo>
                    <a:lnTo>
                      <a:pt x="341370" y="75760"/>
                    </a:lnTo>
                    <a:cubicBezTo>
                      <a:pt x="342177" y="75760"/>
                      <a:pt x="342177" y="75760"/>
                      <a:pt x="342984" y="75760"/>
                    </a:cubicBezTo>
                    <a:cubicBezTo>
                      <a:pt x="343791" y="75760"/>
                      <a:pt x="344598" y="74954"/>
                      <a:pt x="345405" y="75760"/>
                    </a:cubicBezTo>
                    <a:cubicBezTo>
                      <a:pt x="346213" y="75760"/>
                      <a:pt x="347020" y="75760"/>
                      <a:pt x="347020" y="75760"/>
                    </a:cubicBezTo>
                    <a:cubicBezTo>
                      <a:pt x="347827" y="75760"/>
                      <a:pt x="347827" y="75760"/>
                      <a:pt x="348634" y="75760"/>
                    </a:cubicBezTo>
                    <a:lnTo>
                      <a:pt x="387371" y="91879"/>
                    </a:lnTo>
                    <a:lnTo>
                      <a:pt x="387371" y="62865"/>
                    </a:lnTo>
                    <a:cubicBezTo>
                      <a:pt x="375265" y="58029"/>
                      <a:pt x="365581" y="45940"/>
                      <a:pt x="365581" y="32238"/>
                    </a:cubicBezTo>
                    <a:cubicBezTo>
                      <a:pt x="365581" y="14507"/>
                      <a:pt x="380107" y="0"/>
                      <a:pt x="397862" y="0"/>
                    </a:cubicBezTo>
                    <a:close/>
                  </a:path>
                </a:pathLst>
              </a:custGeom>
              <a:solidFill>
                <a:schemeClr val="bg1"/>
              </a:solidFill>
              <a:ln>
                <a:noFill/>
              </a:ln>
            </p:spPr>
            <p:txBody>
              <a:bodyPr anchor="t" anchorCtr="0" bIns="91416" compatLnSpc="1" lIns="182832" numCol="1" rIns="182832" tIns="91416" vert="horz" wrap="square">
                <a:prstTxWarp prst="textNoShape">
                  <a:avLst/>
                </a:prstTxWarp>
              </a:bodyPr>
              <a:lstStyle>
                <a:defPPr>
                  <a:defRPr lang="zh-CN"/>
                </a:defPPr>
                <a:lvl1pPr algn="l" defTabSz="914377" eaLnBrk="1" hangingPunct="1" latinLnBrk="0" marL="0" rtl="0">
                  <a:defRPr kern="1200" sz="1800">
                    <a:solidFill>
                      <a:schemeClr val="tx1"/>
                    </a:solidFill>
                  </a:defRPr>
                </a:lvl1pPr>
                <a:lvl2pPr algn="l" defTabSz="914377" eaLnBrk="1" hangingPunct="1" latinLnBrk="0" marL="457189" rtl="0">
                  <a:defRPr kern="1200" sz="1800">
                    <a:solidFill>
                      <a:schemeClr val="tx1"/>
                    </a:solidFill>
                  </a:defRPr>
                </a:lvl2pPr>
                <a:lvl3pPr algn="l" defTabSz="914377" eaLnBrk="1" hangingPunct="1" latinLnBrk="0" marL="914377" rtl="0">
                  <a:defRPr kern="1200" sz="1800">
                    <a:solidFill>
                      <a:schemeClr val="tx1"/>
                    </a:solidFill>
                  </a:defRPr>
                </a:lvl3pPr>
                <a:lvl4pPr algn="l" defTabSz="914377" eaLnBrk="1" hangingPunct="1" latinLnBrk="0" marL="1371566" rtl="0">
                  <a:defRPr kern="1200" sz="1800">
                    <a:solidFill>
                      <a:schemeClr val="tx1"/>
                    </a:solidFill>
                  </a:defRPr>
                </a:lvl4pPr>
                <a:lvl5pPr algn="l" defTabSz="914377" eaLnBrk="1" hangingPunct="1" latinLnBrk="0" marL="1828754" rtl="0">
                  <a:defRPr kern="1200" sz="1800">
                    <a:solidFill>
                      <a:schemeClr val="tx1"/>
                    </a:solidFill>
                  </a:defRPr>
                </a:lvl5pPr>
                <a:lvl6pPr algn="l" defTabSz="914377" eaLnBrk="1" hangingPunct="1" latinLnBrk="0" marL="2285943" rtl="0">
                  <a:defRPr kern="1200" sz="1800">
                    <a:solidFill>
                      <a:schemeClr val="tx1"/>
                    </a:solidFill>
                  </a:defRPr>
                </a:lvl6pPr>
                <a:lvl7pPr algn="l" defTabSz="914377" eaLnBrk="1" hangingPunct="1" latinLnBrk="0" marL="2743131" rtl="0">
                  <a:defRPr kern="1200" sz="1800">
                    <a:solidFill>
                      <a:schemeClr val="tx1"/>
                    </a:solidFill>
                  </a:defRPr>
                </a:lvl7pPr>
                <a:lvl8pPr algn="l" defTabSz="914377" eaLnBrk="1" hangingPunct="1" latinLnBrk="0" marL="3200320" rtl="0">
                  <a:defRPr kern="1200" sz="1800">
                    <a:solidFill>
                      <a:schemeClr val="tx1"/>
                    </a:solidFill>
                  </a:defRPr>
                </a:lvl8pPr>
                <a:lvl9pPr algn="l" defTabSz="914377" eaLnBrk="1" hangingPunct="1" latinLnBrk="0" marL="3657509" rtl="0">
                  <a:defRPr kern="1200" sz="1800">
                    <a:solidFill>
                      <a:schemeClr val="tx1"/>
                    </a:solidFill>
                  </a:defRPr>
                </a:lvl9pPr>
              </a:lstStyle>
              <a:p>
                <a:endParaRPr lang="en-US" sz="7198">
                  <a:cs typeface="+mn-ea"/>
                  <a:sym typeface="+mn-lt"/>
                </a:endParaRPr>
              </a:p>
            </p:txBody>
          </p:sp>
        </p:grpSp>
        <p:grpSp>
          <p:nvGrpSpPr>
            <p:cNvPr id="16" name="iṣḷîḑe">
              <a:extLst>
                <a:ext uri="{FF2B5EF4-FFF2-40B4-BE49-F238E27FC236}">
                  <a16:creationId xmlns:a16="http://schemas.microsoft.com/office/drawing/2014/main" id="{205873E5-52E0-4B4D-89BD-A04F7D883DA8}"/>
                </a:ext>
              </a:extLst>
            </p:cNvPr>
            <p:cNvGrpSpPr/>
            <p:nvPr/>
          </p:nvGrpSpPr>
          <p:grpSpPr>
            <a:xfrm>
              <a:off x="4761590" y="5258348"/>
              <a:ext cx="537820" cy="537824"/>
              <a:chOff x="5371847" y="2312243"/>
              <a:chExt cx="656438" cy="656442"/>
            </a:xfrm>
          </p:grpSpPr>
          <p:sp>
            <p:nvSpPr>
              <p:cNvPr id="32" name="íSľîḑé">
                <a:extLst>
                  <a:ext uri="{FF2B5EF4-FFF2-40B4-BE49-F238E27FC236}">
                    <a16:creationId xmlns:a16="http://schemas.microsoft.com/office/drawing/2014/main" id="{0758EDA0-CEFF-42AB-911B-F4012E858C8C}"/>
                  </a:ext>
                </a:extLst>
              </p:cNvPr>
              <p:cNvSpPr/>
              <p:nvPr/>
            </p:nvSpPr>
            <p:spPr>
              <a:xfrm>
                <a:off x="5371847" y="2312243"/>
                <a:ext cx="656438" cy="656442"/>
              </a:xfrm>
              <a:prstGeom prst="ellipse">
                <a:avLst/>
              </a:prstGeom>
              <a:solidFill>
                <a:srgbClr val="9BC9DE"/>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377" eaLnBrk="1" hangingPunct="1" latinLnBrk="0" marL="0" rtl="0">
                  <a:defRPr kern="1200" sz="1800">
                    <a:solidFill>
                      <a:schemeClr val="lt1"/>
                    </a:solidFill>
                  </a:defRPr>
                </a:lvl1pPr>
                <a:lvl2pPr algn="l" defTabSz="914377" eaLnBrk="1" hangingPunct="1" latinLnBrk="0" marL="457189" rtl="0">
                  <a:defRPr kern="1200" sz="1800">
                    <a:solidFill>
                      <a:schemeClr val="lt1"/>
                    </a:solidFill>
                  </a:defRPr>
                </a:lvl2pPr>
                <a:lvl3pPr algn="l" defTabSz="914377" eaLnBrk="1" hangingPunct="1" latinLnBrk="0" marL="914377" rtl="0">
                  <a:defRPr kern="1200" sz="1800">
                    <a:solidFill>
                      <a:schemeClr val="lt1"/>
                    </a:solidFill>
                  </a:defRPr>
                </a:lvl3pPr>
                <a:lvl4pPr algn="l" defTabSz="914377" eaLnBrk="1" hangingPunct="1" latinLnBrk="0" marL="1371566" rtl="0">
                  <a:defRPr kern="1200" sz="1800">
                    <a:solidFill>
                      <a:schemeClr val="lt1"/>
                    </a:solidFill>
                  </a:defRPr>
                </a:lvl4pPr>
                <a:lvl5pPr algn="l" defTabSz="914377" eaLnBrk="1" hangingPunct="1" latinLnBrk="0" marL="1828754" rtl="0">
                  <a:defRPr kern="1200" sz="1800">
                    <a:solidFill>
                      <a:schemeClr val="lt1"/>
                    </a:solidFill>
                  </a:defRPr>
                </a:lvl5pPr>
                <a:lvl6pPr algn="l" defTabSz="914377" eaLnBrk="1" hangingPunct="1" latinLnBrk="0" marL="2285943" rtl="0">
                  <a:defRPr kern="1200" sz="1800">
                    <a:solidFill>
                      <a:schemeClr val="lt1"/>
                    </a:solidFill>
                  </a:defRPr>
                </a:lvl6pPr>
                <a:lvl7pPr algn="l" defTabSz="914377" eaLnBrk="1" hangingPunct="1" latinLnBrk="0" marL="2743131" rtl="0">
                  <a:defRPr kern="1200" sz="1800">
                    <a:solidFill>
                      <a:schemeClr val="lt1"/>
                    </a:solidFill>
                  </a:defRPr>
                </a:lvl7pPr>
                <a:lvl8pPr algn="l" defTabSz="914377" eaLnBrk="1" hangingPunct="1" latinLnBrk="0" marL="3200320" rtl="0">
                  <a:defRPr kern="1200" sz="1800">
                    <a:solidFill>
                      <a:schemeClr val="lt1"/>
                    </a:solidFill>
                  </a:defRPr>
                </a:lvl8pPr>
                <a:lvl9pPr algn="l" defTabSz="914377" eaLnBrk="1" hangingPunct="1" latinLnBrk="0" marL="3657509" rtl="0">
                  <a:defRPr kern="1200" sz="1800">
                    <a:solidFill>
                      <a:schemeClr val="lt1"/>
                    </a:solidFill>
                  </a:defRPr>
                </a:lvl9pPr>
              </a:lstStyle>
              <a:p>
                <a:pPr algn="ctr"/>
                <a:endParaRPr altLang="en-US" lang="zh-CN">
                  <a:cs typeface="+mn-ea"/>
                  <a:sym typeface="+mn-lt"/>
                </a:endParaRPr>
              </a:p>
            </p:txBody>
          </p:sp>
          <p:sp>
            <p:nvSpPr>
              <p:cNvPr id="33" name="íSḷïḑê">
                <a:extLst>
                  <a:ext uri="{FF2B5EF4-FFF2-40B4-BE49-F238E27FC236}">
                    <a16:creationId xmlns:a16="http://schemas.microsoft.com/office/drawing/2014/main" id="{80E1E8A5-B451-475E-A106-414AA0C38C5A}"/>
                  </a:ext>
                </a:extLst>
              </p:cNvPr>
              <p:cNvSpPr/>
              <p:nvPr/>
            </p:nvSpPr>
            <p:spPr bwMode="auto">
              <a:xfrm>
                <a:off x="5532706" y="2526260"/>
                <a:ext cx="334720" cy="228406"/>
              </a:xfrm>
              <a:custGeom>
                <a:gdLst>
                  <a:gd fmla="*/ 20293 w 607639" name="connsiteX0"/>
                  <a:gd fmla="*/ 364067 h 414642" name="connsiteY0"/>
                  <a:gd fmla="*/ 20293 w 607639" name="connsiteX1"/>
                  <a:gd fmla="*/ 384244 h 414642" name="connsiteY1"/>
                  <a:gd fmla="*/ 30351 w 607639" name="connsiteX2"/>
                  <a:gd fmla="*/ 394377 h 414642" name="connsiteY2"/>
                  <a:gd fmla="*/ 577199 w 607639" name="connsiteX3"/>
                  <a:gd fmla="*/ 394377 h 414642" name="connsiteY3"/>
                  <a:gd fmla="*/ 587346 w 607639" name="connsiteX4"/>
                  <a:gd fmla="*/ 384244 h 414642" name="connsiteY4"/>
                  <a:gd fmla="*/ 587346 w 607639" name="connsiteX5"/>
                  <a:gd fmla="*/ 364067 h 414642" name="connsiteY5"/>
                  <a:gd fmla="*/ 556995 w 607639" name="connsiteX6"/>
                  <a:gd fmla="*/ 364067 h 414642" name="connsiteY6"/>
                  <a:gd fmla="*/ 394916 w 607639" name="connsiteX7"/>
                  <a:gd fmla="*/ 364067 h 414642" name="connsiteY7"/>
                  <a:gd fmla="*/ 394916 w 607639" name="connsiteX8"/>
                  <a:gd fmla="*/ 374200 h 414642" name="connsiteY8"/>
                  <a:gd fmla="*/ 384859 w 607639" name="connsiteX9"/>
                  <a:gd fmla="*/ 384244 h 414642" name="connsiteY9"/>
                  <a:gd fmla="*/ 222780 w 607639" name="connsiteX10"/>
                  <a:gd fmla="*/ 384244 h 414642" name="connsiteY10"/>
                  <a:gd fmla="*/ 212634 w 607639" name="connsiteX11"/>
                  <a:gd fmla="*/ 374200 h 414642" name="connsiteY11"/>
                  <a:gd fmla="*/ 212634 w 607639" name="connsiteX12"/>
                  <a:gd fmla="*/ 364067 h 414642" name="connsiteY12"/>
                  <a:gd fmla="*/ 50644 w 607639" name="connsiteX13"/>
                  <a:gd fmla="*/ 364067 h 414642" name="connsiteY13"/>
                  <a:gd fmla="*/ 263288 w 607639" name="connsiteX14"/>
                  <a:gd fmla="*/ 252811 h 414642" name="connsiteY14"/>
                  <a:gd fmla="*/ 243084 w 607639" name="connsiteX15"/>
                  <a:gd fmla="*/ 273078 h 414642" name="connsiteY15"/>
                  <a:gd fmla="*/ 263288 w 607639" name="connsiteX16"/>
                  <a:gd fmla="*/ 293255 h 414642" name="connsiteY16"/>
                  <a:gd fmla="*/ 283580 w 607639" name="connsiteX17"/>
                  <a:gd fmla="*/ 273078 h 414642" name="connsiteY17"/>
                  <a:gd fmla="*/ 278685 w 607639" name="connsiteX18"/>
                  <a:gd fmla="*/ 260011 h 414642" name="connsiteY18"/>
                  <a:gd fmla="*/ 277528 w 607639" name="connsiteX19"/>
                  <a:gd fmla="*/ 258944 h 414642" name="connsiteY19"/>
                  <a:gd fmla="*/ 276549 w 607639" name="connsiteX20"/>
                  <a:gd fmla="*/ 257789 h 414642" name="connsiteY20"/>
                  <a:gd fmla="*/ 263288 w 607639" name="connsiteX21"/>
                  <a:gd fmla="*/ 252811 h 414642" name="connsiteY21"/>
                  <a:gd fmla="*/ 121505 w 607639" name="connsiteX22"/>
                  <a:gd fmla="*/ 252811 h 414642" name="connsiteY22"/>
                  <a:gd fmla="*/ 101302 w 607639" name="connsiteX23"/>
                  <a:gd fmla="*/ 273078 h 414642" name="connsiteY23"/>
                  <a:gd fmla="*/ 121505 w 607639" name="connsiteX24"/>
                  <a:gd fmla="*/ 293255 h 414642" name="connsiteY24"/>
                  <a:gd fmla="*/ 141798 w 607639" name="connsiteX25"/>
                  <a:gd fmla="*/ 273078 h 414642" name="connsiteY25"/>
                  <a:gd fmla="*/ 121505 w 607639" name="connsiteX26"/>
                  <a:gd fmla="*/ 252811 h 414642" name="connsiteY26"/>
                  <a:gd fmla="*/ 486063 w 607639" name="connsiteX27"/>
                  <a:gd fmla="*/ 232633 h 414642" name="connsiteY27"/>
                  <a:gd fmla="*/ 465859 w 607639" name="connsiteX28"/>
                  <a:gd fmla="*/ 252811 h 414642" name="connsiteY28"/>
                  <a:gd fmla="*/ 486063 w 607639" name="connsiteX29"/>
                  <a:gd fmla="*/ 273078 h 414642" name="connsiteY29"/>
                  <a:gd fmla="*/ 506355 w 607639" name="connsiteX30"/>
                  <a:gd fmla="*/ 252811 h 414642" name="connsiteY30"/>
                  <a:gd fmla="*/ 486063 w 607639" name="connsiteX31"/>
                  <a:gd fmla="*/ 232633 h 414642" name="connsiteY31"/>
                  <a:gd fmla="*/ 192441 w 607639" name="connsiteX32"/>
                  <a:gd fmla="*/ 182056 h 414642" name="connsiteY32"/>
                  <a:gd fmla="*/ 172148 w 607639" name="connsiteX33"/>
                  <a:gd fmla="*/ 202233 h 414642" name="connsiteY33"/>
                  <a:gd fmla="*/ 192441 w 607639" name="connsiteX34"/>
                  <a:gd fmla="*/ 222500 h 414642" name="connsiteY34"/>
                  <a:gd fmla="*/ 212645 w 607639" name="connsiteX35"/>
                  <a:gd fmla="*/ 202233 h 414642" name="connsiteY35"/>
                  <a:gd fmla="*/ 192441 w 607639" name="connsiteX36"/>
                  <a:gd fmla="*/ 182056 h 414642" name="connsiteY36"/>
                  <a:gd fmla="*/ 394923 w 607639" name="connsiteX37"/>
                  <a:gd fmla="*/ 131478 h 414642" name="connsiteY37"/>
                  <a:gd fmla="*/ 374720 w 607639" name="connsiteX38"/>
                  <a:gd fmla="*/ 151744 h 414642" name="connsiteY38"/>
                  <a:gd fmla="*/ 394923 w 607639" name="connsiteX39"/>
                  <a:gd fmla="*/ 171922 h 414642" name="connsiteY39"/>
                  <a:gd fmla="*/ 415216 w 607639" name="connsiteX40"/>
                  <a:gd fmla="*/ 151744 h 414642" name="connsiteY40"/>
                  <a:gd fmla="*/ 394923 w 607639" name="connsiteX41"/>
                  <a:gd fmla="*/ 131478 h 414642" name="connsiteY41"/>
                  <a:gd fmla="*/ 394923 w 607639" name="connsiteX42"/>
                  <a:gd fmla="*/ 111211 h 414642" name="connsiteY42"/>
                  <a:gd fmla="*/ 435420 w 607639" name="connsiteX43"/>
                  <a:gd fmla="*/ 151744 h 414642" name="connsiteY43"/>
                  <a:gd fmla="*/ 433106 w 607639" name="connsiteX44"/>
                  <a:gd fmla="*/ 165344 h 414642" name="connsiteY44"/>
                  <a:gd fmla="*/ 472979 w 607639" name="connsiteX45"/>
                  <a:gd fmla="*/ 214589 h 414642" name="connsiteY45"/>
                  <a:gd fmla="*/ 486063 w 607639" name="connsiteX46"/>
                  <a:gd fmla="*/ 212367 h 414642" name="connsiteY46"/>
                  <a:gd fmla="*/ 526559 w 607639" name="connsiteX47"/>
                  <a:gd fmla="*/ 252811 h 414642" name="connsiteY47"/>
                  <a:gd fmla="*/ 486063 w 607639" name="connsiteX48"/>
                  <a:gd fmla="*/ 293255 h 414642" name="connsiteY48"/>
                  <a:gd fmla="*/ 445566 w 607639" name="connsiteX49"/>
                  <a:gd fmla="*/ 252811 h 414642" name="connsiteY49"/>
                  <a:gd fmla="*/ 456157 w 607639" name="connsiteX50"/>
                  <a:gd fmla="*/ 225700 h 414642" name="connsiteY50"/>
                  <a:gd fmla="*/ 421090 w 607639" name="connsiteX51"/>
                  <a:gd fmla="*/ 182500 h 414642" name="connsiteY51"/>
                  <a:gd fmla="*/ 394923 w 607639" name="connsiteX52"/>
                  <a:gd fmla="*/ 192189 h 414642" name="connsiteY52"/>
                  <a:gd fmla="*/ 368489 w 607639" name="connsiteX53"/>
                  <a:gd fmla="*/ 182233 h 414642" name="connsiteY53"/>
                  <a:gd fmla="*/ 298088 w 607639" name="connsiteX54"/>
                  <a:gd fmla="*/ 252455 h 414642" name="connsiteY54"/>
                  <a:gd fmla="*/ 303784 w 607639" name="connsiteX55"/>
                  <a:gd fmla="*/ 273078 h 414642" name="connsiteY55"/>
                  <a:gd fmla="*/ 263288 w 607639" name="connsiteX56"/>
                  <a:gd fmla="*/ 313522 h 414642" name="connsiteY56"/>
                  <a:gd fmla="*/ 222791 w 607639" name="connsiteX57"/>
                  <a:gd fmla="*/ 273078 h 414642" name="connsiteY57"/>
                  <a:gd fmla="*/ 232759 w 607639" name="connsiteX58"/>
                  <a:gd fmla="*/ 246589 h 414642" name="connsiteY58"/>
                  <a:gd fmla="*/ 218964 w 607639" name="connsiteX59"/>
                  <a:gd fmla="*/ 232811 h 414642" name="connsiteY59"/>
                  <a:gd fmla="*/ 192441 w 607639" name="connsiteX60"/>
                  <a:gd fmla="*/ 242767 h 414642" name="connsiteY60"/>
                  <a:gd fmla="*/ 165918 w 607639" name="connsiteX61"/>
                  <a:gd fmla="*/ 232811 h 414642" name="connsiteY61"/>
                  <a:gd fmla="*/ 152123 w 607639" name="connsiteX62"/>
                  <a:gd fmla="*/ 246589 h 414642" name="connsiteY62"/>
                  <a:gd fmla="*/ 162002 w 607639" name="connsiteX63"/>
                  <a:gd fmla="*/ 273078 h 414642" name="connsiteY63"/>
                  <a:gd fmla="*/ 121505 w 607639" name="connsiteX64"/>
                  <a:gd fmla="*/ 313522 h 414642" name="connsiteY64"/>
                  <a:gd fmla="*/ 81009 w 607639" name="connsiteX65"/>
                  <a:gd fmla="*/ 273078 h 414642" name="connsiteY65"/>
                  <a:gd fmla="*/ 121505 w 607639" name="connsiteX66"/>
                  <a:gd fmla="*/ 232633 h 414642" name="connsiteY66"/>
                  <a:gd fmla="*/ 136013 w 607639" name="connsiteX67"/>
                  <a:gd fmla="*/ 235300 h 414642" name="connsiteY67"/>
                  <a:gd fmla="*/ 154615 w 607639" name="connsiteX68"/>
                  <a:gd fmla="*/ 216722 h 414642" name="connsiteY68"/>
                  <a:gd fmla="*/ 151945 w 607639" name="connsiteX69"/>
                  <a:gd fmla="*/ 202233 h 414642" name="connsiteY69"/>
                  <a:gd fmla="*/ 192441 w 607639" name="connsiteX70"/>
                  <a:gd fmla="*/ 161789 h 414642" name="connsiteY70"/>
                  <a:gd fmla="*/ 232937 w 607639" name="connsiteX71"/>
                  <a:gd fmla="*/ 202233 h 414642" name="connsiteY71"/>
                  <a:gd fmla="*/ 230534 w 607639" name="connsiteX72"/>
                  <a:gd fmla="*/ 216011 h 414642" name="connsiteY72"/>
                  <a:gd fmla="*/ 249492 w 607639" name="connsiteX73"/>
                  <a:gd fmla="*/ 235033 h 414642" name="connsiteY73"/>
                  <a:gd fmla="*/ 263288 w 607639" name="connsiteX74"/>
                  <a:gd fmla="*/ 232633 h 414642" name="connsiteY74"/>
                  <a:gd fmla="*/ 283936 w 607639" name="connsiteX75"/>
                  <a:gd fmla="*/ 238322 h 414642" name="connsiteY75"/>
                  <a:gd fmla="*/ 356830 w 607639" name="connsiteX76"/>
                  <a:gd fmla="*/ 165433 h 414642" name="connsiteY76"/>
                  <a:gd fmla="*/ 354427 w 607639" name="connsiteX77"/>
                  <a:gd fmla="*/ 151744 h 414642" name="connsiteY77"/>
                  <a:gd fmla="*/ 394923 w 607639" name="connsiteX78"/>
                  <a:gd fmla="*/ 111211 h 414642" name="connsiteY78"/>
                  <a:gd fmla="*/ 324090 w 607639" name="connsiteX79"/>
                  <a:gd fmla="*/ 80938 h 414642" name="connsiteY79"/>
                  <a:gd fmla="*/ 334234 w 607639" name="connsiteX80"/>
                  <a:gd fmla="*/ 80938 h 414642" name="connsiteY80"/>
                  <a:gd fmla="*/ 344289 w 607639" name="connsiteX81"/>
                  <a:gd fmla="*/ 91064 h 414642" name="connsiteY81"/>
                  <a:gd fmla="*/ 334234 w 607639" name="connsiteX82"/>
                  <a:gd fmla="*/ 101190 h 414642" name="connsiteY82"/>
                  <a:gd fmla="*/ 324090 w 607639" name="connsiteX83"/>
                  <a:gd fmla="*/ 101190 h 414642" name="connsiteY83"/>
                  <a:gd fmla="*/ 313946 w 607639" name="connsiteX84"/>
                  <a:gd fmla="*/ 91064 h 414642" name="connsiteY84"/>
                  <a:gd fmla="*/ 324090 w 607639" name="connsiteX85"/>
                  <a:gd fmla="*/ 80938 h 414642" name="connsiteY85"/>
                  <a:gd fmla="*/ 192417 w 607639" name="connsiteX86"/>
                  <a:gd fmla="*/ 80938 h 414642" name="connsiteY86"/>
                  <a:gd fmla="*/ 283548 w 607639" name="connsiteX87"/>
                  <a:gd fmla="*/ 80938 h 414642" name="connsiteY87"/>
                  <a:gd fmla="*/ 293694 w 607639" name="connsiteX88"/>
                  <a:gd fmla="*/ 91064 h 414642" name="connsiteY88"/>
                  <a:gd fmla="*/ 283548 w 607639" name="connsiteX89"/>
                  <a:gd fmla="*/ 101190 h 414642" name="connsiteY89"/>
                  <a:gd fmla="*/ 192417 w 607639" name="connsiteX90"/>
                  <a:gd fmla="*/ 101190 h 414642" name="connsiteY90"/>
                  <a:gd fmla="*/ 182271 w 607639" name="connsiteX91"/>
                  <a:gd fmla="*/ 91064 h 414642" name="connsiteY91"/>
                  <a:gd fmla="*/ 192417 w 607639" name="connsiteX92"/>
                  <a:gd fmla="*/ 80938 h 414642" name="connsiteY92"/>
                  <a:gd fmla="*/ 91157 w 607639" name="connsiteX93"/>
                  <a:gd fmla="*/ 80938 h 414642" name="connsiteY93"/>
                  <a:gd fmla="*/ 151959 w 607639" name="connsiteX94"/>
                  <a:gd fmla="*/ 80938 h 414642" name="connsiteY94"/>
                  <a:gd fmla="*/ 162018 w 607639" name="connsiteX95"/>
                  <a:gd fmla="*/ 91064 h 414642" name="connsiteY95"/>
                  <a:gd fmla="*/ 151959 w 607639" name="connsiteX96"/>
                  <a:gd fmla="*/ 101190 h 414642" name="connsiteY96"/>
                  <a:gd fmla="*/ 91157 w 607639" name="connsiteX97"/>
                  <a:gd fmla="*/ 101190 h 414642" name="connsiteY97"/>
                  <a:gd fmla="*/ 81009 w 607639" name="connsiteX98"/>
                  <a:gd fmla="*/ 91064 h 414642" name="connsiteY98"/>
                  <a:gd fmla="*/ 91157 w 607639" name="connsiteX99"/>
                  <a:gd fmla="*/ 80938 h 414642" name="connsiteY99"/>
                  <a:gd fmla="*/ 243084 w 607639" name="connsiteX100"/>
                  <a:gd fmla="*/ 40505 h 414642" name="connsiteY100"/>
                  <a:gd fmla="*/ 334231 w 607639" name="connsiteX101"/>
                  <a:gd fmla="*/ 40505 h 414642" name="connsiteY101"/>
                  <a:gd fmla="*/ 344289 w 607639" name="connsiteX102"/>
                  <a:gd fmla="*/ 50631 h 414642" name="connsiteY102"/>
                  <a:gd fmla="*/ 334231 w 607639" name="connsiteX103"/>
                  <a:gd fmla="*/ 60757 h 414642" name="connsiteY103"/>
                  <a:gd fmla="*/ 243084 w 607639" name="connsiteX104"/>
                  <a:gd fmla="*/ 60757 h 414642" name="connsiteY104"/>
                  <a:gd fmla="*/ 232937 w 607639" name="connsiteX105"/>
                  <a:gd fmla="*/ 50631 h 414642" name="connsiteY105"/>
                  <a:gd fmla="*/ 243084 w 607639" name="connsiteX106"/>
                  <a:gd fmla="*/ 40505 h 414642" name="connsiteY106"/>
                  <a:gd fmla="*/ 91153 w 607639" name="connsiteX107"/>
                  <a:gd fmla="*/ 40505 h 414642" name="connsiteY107"/>
                  <a:gd fmla="*/ 202559 w 607639" name="connsiteX108"/>
                  <a:gd fmla="*/ 40505 h 414642" name="connsiteY108"/>
                  <a:gd fmla="*/ 212614 w 607639" name="connsiteX109"/>
                  <a:gd fmla="*/ 50631 h 414642" name="connsiteY109"/>
                  <a:gd fmla="*/ 202559 w 607639" name="connsiteX110"/>
                  <a:gd fmla="*/ 60757 h 414642" name="connsiteY110"/>
                  <a:gd fmla="*/ 91153 w 607639" name="connsiteX111"/>
                  <a:gd fmla="*/ 60757 h 414642" name="connsiteY111"/>
                  <a:gd fmla="*/ 81009 w 607639" name="connsiteX112"/>
                  <a:gd fmla="*/ 50631 h 414642" name="connsiteY112"/>
                  <a:gd fmla="*/ 91153 w 607639" name="connsiteX113"/>
                  <a:gd fmla="*/ 40505 h 414642" name="connsiteY113"/>
                  <a:gd fmla="*/ 70848 w 607639" name="connsiteX114"/>
                  <a:gd fmla="*/ 20176 h 414642" name="connsiteY114"/>
                  <a:gd fmla="*/ 60791 w 607639" name="connsiteX115"/>
                  <a:gd fmla="*/ 30309 h 414642" name="connsiteY115"/>
                  <a:gd fmla="*/ 60791 w 607639" name="connsiteX116"/>
                  <a:gd fmla="*/ 343802 h 414642" name="connsiteY116"/>
                  <a:gd fmla="*/ 222780 w 607639" name="connsiteX117"/>
                  <a:gd fmla="*/ 343802 h 414642" name="connsiteY117"/>
                  <a:gd fmla="*/ 232927 w 607639" name="connsiteX118"/>
                  <a:gd fmla="*/ 353935 h 414642" name="connsiteY118"/>
                  <a:gd fmla="*/ 232927 w 607639" name="connsiteX119"/>
                  <a:gd fmla="*/ 364067 h 414642" name="connsiteY119"/>
                  <a:gd fmla="*/ 374712 w 607639" name="connsiteX120"/>
                  <a:gd fmla="*/ 364067 h 414642" name="connsiteY120"/>
                  <a:gd fmla="*/ 374712 w 607639" name="connsiteX121"/>
                  <a:gd fmla="*/ 353935 h 414642" name="connsiteY121"/>
                  <a:gd fmla="*/ 384859 w 607639" name="connsiteX122"/>
                  <a:gd fmla="*/ 343802 h 414642" name="connsiteY122"/>
                  <a:gd fmla="*/ 546848 w 607639" name="connsiteX123"/>
                  <a:gd fmla="*/ 343802 h 414642" name="connsiteY123"/>
                  <a:gd fmla="*/ 546848 w 607639" name="connsiteX124"/>
                  <a:gd fmla="*/ 30309 h 414642" name="connsiteY124"/>
                  <a:gd fmla="*/ 536702 w 607639" name="connsiteX125"/>
                  <a:gd fmla="*/ 20176 h 414642" name="connsiteY125"/>
                  <a:gd fmla="*/ 70848 w 607639" name="connsiteX126"/>
                  <a:gd fmla="*/ 0 h 414642" name="connsiteY126"/>
                  <a:gd fmla="*/ 536702 w 607639" name="connsiteX127"/>
                  <a:gd fmla="*/ 0 h 414642" name="connsiteY127"/>
                  <a:gd fmla="*/ 567142 w 607639" name="connsiteX128"/>
                  <a:gd fmla="*/ 30309 h 414642" name="connsiteY128"/>
                  <a:gd fmla="*/ 567142 w 607639" name="connsiteX129"/>
                  <a:gd fmla="*/ 343802 h 414642" name="connsiteY129"/>
                  <a:gd fmla="*/ 597492 w 607639" name="connsiteX130"/>
                  <a:gd fmla="*/ 343802 h 414642" name="connsiteY130"/>
                  <a:gd fmla="*/ 607639 w 607639" name="connsiteX131"/>
                  <a:gd fmla="*/ 353935 h 414642" name="connsiteY131"/>
                  <a:gd fmla="*/ 607639 w 607639" name="connsiteX132"/>
                  <a:gd fmla="*/ 384244 h 414642" name="connsiteY132"/>
                  <a:gd fmla="*/ 577199 w 607639" name="connsiteX133"/>
                  <a:gd fmla="*/ 414642 h 414642" name="connsiteY133"/>
                  <a:gd fmla="*/ 30351 w 607639" name="connsiteX134"/>
                  <a:gd fmla="*/ 414642 h 414642" name="connsiteY134"/>
                  <a:gd fmla="*/ 0 w 607639" name="connsiteX135"/>
                  <a:gd fmla="*/ 384244 h 414642" name="connsiteY135"/>
                  <a:gd fmla="*/ 0 w 607639" name="connsiteX136"/>
                  <a:gd fmla="*/ 353935 h 414642" name="connsiteY136"/>
                  <a:gd fmla="*/ 10147 w 607639" name="connsiteX137"/>
                  <a:gd fmla="*/ 343802 h 414642" name="connsiteY137"/>
                  <a:gd fmla="*/ 40497 w 607639" name="connsiteX138"/>
                  <a:gd fmla="*/ 343802 h 414642" name="connsiteY138"/>
                  <a:gd fmla="*/ 40497 w 607639" name="connsiteX139"/>
                  <a:gd fmla="*/ 30309 h 414642" name="connsiteY139"/>
                  <a:gd fmla="*/ 70848 w 607639" name="connsiteX140"/>
                  <a:gd fmla="*/ 0 h 414642" name="connsiteY14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b="b" l="l" r="r" t="t"/>
                <a:pathLst>
                  <a:path h="414642" w="607639">
                    <a:moveTo>
                      <a:pt x="20293" y="364067"/>
                    </a:moveTo>
                    <a:lnTo>
                      <a:pt x="20293" y="384244"/>
                    </a:lnTo>
                    <a:cubicBezTo>
                      <a:pt x="20293" y="390377"/>
                      <a:pt x="24298" y="394377"/>
                      <a:pt x="30351" y="394377"/>
                    </a:cubicBezTo>
                    <a:lnTo>
                      <a:pt x="577199" y="394377"/>
                    </a:lnTo>
                    <a:cubicBezTo>
                      <a:pt x="583341" y="394377"/>
                      <a:pt x="587346" y="390377"/>
                      <a:pt x="587346" y="384244"/>
                    </a:cubicBezTo>
                    <a:lnTo>
                      <a:pt x="587346" y="364067"/>
                    </a:lnTo>
                    <a:lnTo>
                      <a:pt x="556995" y="364067"/>
                    </a:lnTo>
                    <a:lnTo>
                      <a:pt x="394916" y="364067"/>
                    </a:lnTo>
                    <a:lnTo>
                      <a:pt x="394916" y="374200"/>
                    </a:lnTo>
                    <a:cubicBezTo>
                      <a:pt x="394916" y="380244"/>
                      <a:pt x="390911" y="384244"/>
                      <a:pt x="384859" y="384244"/>
                    </a:cubicBezTo>
                    <a:lnTo>
                      <a:pt x="222780" y="384244"/>
                    </a:lnTo>
                    <a:cubicBezTo>
                      <a:pt x="216728" y="384244"/>
                      <a:pt x="212634" y="380244"/>
                      <a:pt x="212634" y="374200"/>
                    </a:cubicBezTo>
                    <a:lnTo>
                      <a:pt x="212634" y="364067"/>
                    </a:lnTo>
                    <a:lnTo>
                      <a:pt x="50644" y="364067"/>
                    </a:lnTo>
                    <a:close/>
                    <a:moveTo>
                      <a:pt x="263288" y="252811"/>
                    </a:moveTo>
                    <a:cubicBezTo>
                      <a:pt x="252162" y="252811"/>
                      <a:pt x="243084" y="261967"/>
                      <a:pt x="243084" y="273078"/>
                    </a:cubicBezTo>
                    <a:cubicBezTo>
                      <a:pt x="243084" y="284189"/>
                      <a:pt x="252162" y="293255"/>
                      <a:pt x="263288" y="293255"/>
                    </a:cubicBezTo>
                    <a:cubicBezTo>
                      <a:pt x="274413" y="293255"/>
                      <a:pt x="283580" y="284189"/>
                      <a:pt x="283580" y="273078"/>
                    </a:cubicBezTo>
                    <a:cubicBezTo>
                      <a:pt x="283580" y="268100"/>
                      <a:pt x="281711" y="263567"/>
                      <a:pt x="278685" y="260011"/>
                    </a:cubicBezTo>
                    <a:cubicBezTo>
                      <a:pt x="278329" y="259655"/>
                      <a:pt x="277884" y="259300"/>
                      <a:pt x="277528" y="258944"/>
                    </a:cubicBezTo>
                    <a:cubicBezTo>
                      <a:pt x="277172" y="258589"/>
                      <a:pt x="276816" y="258144"/>
                      <a:pt x="276549" y="257789"/>
                    </a:cubicBezTo>
                    <a:cubicBezTo>
                      <a:pt x="272989" y="254678"/>
                      <a:pt x="268361" y="252811"/>
                      <a:pt x="263288" y="252811"/>
                    </a:cubicBezTo>
                    <a:close/>
                    <a:moveTo>
                      <a:pt x="121505" y="252811"/>
                    </a:moveTo>
                    <a:cubicBezTo>
                      <a:pt x="110380" y="252811"/>
                      <a:pt x="101302" y="261967"/>
                      <a:pt x="101302" y="273078"/>
                    </a:cubicBezTo>
                    <a:cubicBezTo>
                      <a:pt x="101302" y="284189"/>
                      <a:pt x="110380" y="293255"/>
                      <a:pt x="121505" y="293255"/>
                    </a:cubicBezTo>
                    <a:cubicBezTo>
                      <a:pt x="132631" y="293255"/>
                      <a:pt x="141798" y="284189"/>
                      <a:pt x="141798" y="273078"/>
                    </a:cubicBezTo>
                    <a:cubicBezTo>
                      <a:pt x="141798" y="261967"/>
                      <a:pt x="132631" y="252811"/>
                      <a:pt x="121505" y="252811"/>
                    </a:cubicBezTo>
                    <a:close/>
                    <a:moveTo>
                      <a:pt x="486063" y="232633"/>
                    </a:moveTo>
                    <a:cubicBezTo>
                      <a:pt x="474937" y="232633"/>
                      <a:pt x="465859" y="241700"/>
                      <a:pt x="465859" y="252811"/>
                    </a:cubicBezTo>
                    <a:cubicBezTo>
                      <a:pt x="465859" y="263922"/>
                      <a:pt x="474937" y="273078"/>
                      <a:pt x="486063" y="273078"/>
                    </a:cubicBezTo>
                    <a:cubicBezTo>
                      <a:pt x="497188" y="273078"/>
                      <a:pt x="506355" y="263922"/>
                      <a:pt x="506355" y="252811"/>
                    </a:cubicBezTo>
                    <a:cubicBezTo>
                      <a:pt x="506355" y="241700"/>
                      <a:pt x="497188" y="232633"/>
                      <a:pt x="486063" y="232633"/>
                    </a:cubicBezTo>
                    <a:close/>
                    <a:moveTo>
                      <a:pt x="192441" y="182056"/>
                    </a:moveTo>
                    <a:cubicBezTo>
                      <a:pt x="181316" y="182056"/>
                      <a:pt x="172148" y="191122"/>
                      <a:pt x="172148" y="202233"/>
                    </a:cubicBezTo>
                    <a:cubicBezTo>
                      <a:pt x="172148" y="213433"/>
                      <a:pt x="181316" y="222500"/>
                      <a:pt x="192441" y="222500"/>
                    </a:cubicBezTo>
                    <a:cubicBezTo>
                      <a:pt x="203566" y="222500"/>
                      <a:pt x="212645" y="213433"/>
                      <a:pt x="212645" y="202233"/>
                    </a:cubicBezTo>
                    <a:cubicBezTo>
                      <a:pt x="212645" y="191122"/>
                      <a:pt x="203566" y="182056"/>
                      <a:pt x="192441" y="182056"/>
                    </a:cubicBezTo>
                    <a:close/>
                    <a:moveTo>
                      <a:pt x="394923" y="131478"/>
                    </a:moveTo>
                    <a:cubicBezTo>
                      <a:pt x="383798" y="131478"/>
                      <a:pt x="374720" y="140544"/>
                      <a:pt x="374720" y="151744"/>
                    </a:cubicBezTo>
                    <a:cubicBezTo>
                      <a:pt x="374720" y="162856"/>
                      <a:pt x="383798" y="171922"/>
                      <a:pt x="394923" y="171922"/>
                    </a:cubicBezTo>
                    <a:cubicBezTo>
                      <a:pt x="406049" y="171922"/>
                      <a:pt x="415216" y="162856"/>
                      <a:pt x="415216" y="151744"/>
                    </a:cubicBezTo>
                    <a:cubicBezTo>
                      <a:pt x="415216" y="140544"/>
                      <a:pt x="406049" y="131478"/>
                      <a:pt x="394923" y="131478"/>
                    </a:cubicBezTo>
                    <a:close/>
                    <a:moveTo>
                      <a:pt x="394923" y="111211"/>
                    </a:moveTo>
                    <a:cubicBezTo>
                      <a:pt x="417263" y="111211"/>
                      <a:pt x="435420" y="129433"/>
                      <a:pt x="435420" y="151744"/>
                    </a:cubicBezTo>
                    <a:cubicBezTo>
                      <a:pt x="435420" y="156456"/>
                      <a:pt x="434619" y="161078"/>
                      <a:pt x="433106" y="165344"/>
                    </a:cubicBezTo>
                    <a:lnTo>
                      <a:pt x="472979" y="214589"/>
                    </a:lnTo>
                    <a:cubicBezTo>
                      <a:pt x="477162" y="213167"/>
                      <a:pt x="481523" y="212367"/>
                      <a:pt x="486063" y="212367"/>
                    </a:cubicBezTo>
                    <a:cubicBezTo>
                      <a:pt x="508402" y="212367"/>
                      <a:pt x="526559" y="230589"/>
                      <a:pt x="526559" y="252811"/>
                    </a:cubicBezTo>
                    <a:cubicBezTo>
                      <a:pt x="526559" y="275122"/>
                      <a:pt x="508402" y="293255"/>
                      <a:pt x="486063" y="293255"/>
                    </a:cubicBezTo>
                    <a:cubicBezTo>
                      <a:pt x="463812" y="293255"/>
                      <a:pt x="445566" y="275122"/>
                      <a:pt x="445566" y="252811"/>
                    </a:cubicBezTo>
                    <a:cubicBezTo>
                      <a:pt x="445566" y="242411"/>
                      <a:pt x="449571" y="232900"/>
                      <a:pt x="456157" y="225700"/>
                    </a:cubicBezTo>
                    <a:lnTo>
                      <a:pt x="421090" y="182500"/>
                    </a:lnTo>
                    <a:cubicBezTo>
                      <a:pt x="414059" y="188544"/>
                      <a:pt x="404892" y="192189"/>
                      <a:pt x="394923" y="192189"/>
                    </a:cubicBezTo>
                    <a:cubicBezTo>
                      <a:pt x="384866" y="192189"/>
                      <a:pt x="375610" y="188367"/>
                      <a:pt x="368489" y="182233"/>
                    </a:cubicBezTo>
                    <a:lnTo>
                      <a:pt x="298088" y="252455"/>
                    </a:lnTo>
                    <a:cubicBezTo>
                      <a:pt x="301737" y="258500"/>
                      <a:pt x="303784" y="265522"/>
                      <a:pt x="303784" y="273078"/>
                    </a:cubicBezTo>
                    <a:cubicBezTo>
                      <a:pt x="303784" y="295300"/>
                      <a:pt x="285627" y="313522"/>
                      <a:pt x="263288" y="313522"/>
                    </a:cubicBezTo>
                    <a:cubicBezTo>
                      <a:pt x="241037" y="313522"/>
                      <a:pt x="222791" y="295300"/>
                      <a:pt x="222791" y="273078"/>
                    </a:cubicBezTo>
                    <a:cubicBezTo>
                      <a:pt x="222791" y="262944"/>
                      <a:pt x="226529" y="253700"/>
                      <a:pt x="232759" y="246589"/>
                    </a:cubicBezTo>
                    <a:lnTo>
                      <a:pt x="218964" y="232811"/>
                    </a:lnTo>
                    <a:cubicBezTo>
                      <a:pt x="211844" y="238944"/>
                      <a:pt x="202498" y="242767"/>
                      <a:pt x="192441" y="242767"/>
                    </a:cubicBezTo>
                    <a:cubicBezTo>
                      <a:pt x="182295" y="242767"/>
                      <a:pt x="173038" y="238944"/>
                      <a:pt x="165918" y="232811"/>
                    </a:cubicBezTo>
                    <a:lnTo>
                      <a:pt x="152123" y="246589"/>
                    </a:lnTo>
                    <a:cubicBezTo>
                      <a:pt x="158264" y="253700"/>
                      <a:pt x="162002" y="262944"/>
                      <a:pt x="162002" y="273078"/>
                    </a:cubicBezTo>
                    <a:cubicBezTo>
                      <a:pt x="162002" y="295300"/>
                      <a:pt x="143845" y="313522"/>
                      <a:pt x="121505" y="313522"/>
                    </a:cubicBezTo>
                    <a:cubicBezTo>
                      <a:pt x="99255" y="313522"/>
                      <a:pt x="81009" y="295300"/>
                      <a:pt x="81009" y="273078"/>
                    </a:cubicBezTo>
                    <a:cubicBezTo>
                      <a:pt x="81009" y="250856"/>
                      <a:pt x="99255" y="232633"/>
                      <a:pt x="121505" y="232633"/>
                    </a:cubicBezTo>
                    <a:cubicBezTo>
                      <a:pt x="126668" y="232633"/>
                      <a:pt x="131563" y="233611"/>
                      <a:pt x="136013" y="235300"/>
                    </a:cubicBezTo>
                    <a:lnTo>
                      <a:pt x="154615" y="216722"/>
                    </a:lnTo>
                    <a:cubicBezTo>
                      <a:pt x="152924" y="212278"/>
                      <a:pt x="151945" y="207389"/>
                      <a:pt x="151945" y="202233"/>
                    </a:cubicBezTo>
                    <a:cubicBezTo>
                      <a:pt x="151945" y="180011"/>
                      <a:pt x="170101" y="161789"/>
                      <a:pt x="192441" y="161789"/>
                    </a:cubicBezTo>
                    <a:cubicBezTo>
                      <a:pt x="214692" y="161789"/>
                      <a:pt x="232937" y="180011"/>
                      <a:pt x="232937" y="202233"/>
                    </a:cubicBezTo>
                    <a:cubicBezTo>
                      <a:pt x="232937" y="207122"/>
                      <a:pt x="232047" y="211744"/>
                      <a:pt x="230534" y="216011"/>
                    </a:cubicBezTo>
                    <a:lnTo>
                      <a:pt x="249492" y="235033"/>
                    </a:lnTo>
                    <a:cubicBezTo>
                      <a:pt x="253853" y="233433"/>
                      <a:pt x="258481" y="232633"/>
                      <a:pt x="263288" y="232633"/>
                    </a:cubicBezTo>
                    <a:cubicBezTo>
                      <a:pt x="270853" y="232633"/>
                      <a:pt x="277884" y="234678"/>
                      <a:pt x="283936" y="238322"/>
                    </a:cubicBezTo>
                    <a:lnTo>
                      <a:pt x="356830" y="165433"/>
                    </a:lnTo>
                    <a:cubicBezTo>
                      <a:pt x="355317" y="161167"/>
                      <a:pt x="354427" y="156544"/>
                      <a:pt x="354427" y="151744"/>
                    </a:cubicBezTo>
                    <a:cubicBezTo>
                      <a:pt x="354427" y="129433"/>
                      <a:pt x="372672" y="111211"/>
                      <a:pt x="394923" y="111211"/>
                    </a:cubicBezTo>
                    <a:close/>
                    <a:moveTo>
                      <a:pt x="324090" y="80938"/>
                    </a:moveTo>
                    <a:lnTo>
                      <a:pt x="334234" y="80938"/>
                    </a:lnTo>
                    <a:cubicBezTo>
                      <a:pt x="340285" y="80938"/>
                      <a:pt x="344289" y="85024"/>
                      <a:pt x="344289" y="91064"/>
                    </a:cubicBezTo>
                    <a:cubicBezTo>
                      <a:pt x="344289" y="97104"/>
                      <a:pt x="340285" y="101190"/>
                      <a:pt x="334234" y="101190"/>
                    </a:cubicBezTo>
                    <a:lnTo>
                      <a:pt x="324090" y="101190"/>
                    </a:lnTo>
                    <a:cubicBezTo>
                      <a:pt x="318039" y="101190"/>
                      <a:pt x="313946" y="97104"/>
                      <a:pt x="313946" y="91064"/>
                    </a:cubicBezTo>
                    <a:cubicBezTo>
                      <a:pt x="313946" y="85024"/>
                      <a:pt x="318039" y="80938"/>
                      <a:pt x="324090" y="80938"/>
                    </a:cubicBezTo>
                    <a:close/>
                    <a:moveTo>
                      <a:pt x="192417" y="80938"/>
                    </a:moveTo>
                    <a:lnTo>
                      <a:pt x="283548" y="80938"/>
                    </a:lnTo>
                    <a:cubicBezTo>
                      <a:pt x="289600" y="80938"/>
                      <a:pt x="293694" y="85024"/>
                      <a:pt x="293694" y="91064"/>
                    </a:cubicBezTo>
                    <a:cubicBezTo>
                      <a:pt x="293694" y="97104"/>
                      <a:pt x="289600" y="101190"/>
                      <a:pt x="283548" y="101190"/>
                    </a:cubicBezTo>
                    <a:lnTo>
                      <a:pt x="192417" y="101190"/>
                    </a:lnTo>
                    <a:cubicBezTo>
                      <a:pt x="186365" y="101190"/>
                      <a:pt x="182271" y="97104"/>
                      <a:pt x="182271" y="91064"/>
                    </a:cubicBezTo>
                    <a:cubicBezTo>
                      <a:pt x="182271" y="85024"/>
                      <a:pt x="186365" y="80938"/>
                      <a:pt x="192417" y="80938"/>
                    </a:cubicBezTo>
                    <a:close/>
                    <a:moveTo>
                      <a:pt x="91157" y="80938"/>
                    </a:moveTo>
                    <a:lnTo>
                      <a:pt x="151959" y="80938"/>
                    </a:lnTo>
                    <a:cubicBezTo>
                      <a:pt x="158012" y="80938"/>
                      <a:pt x="162018" y="85024"/>
                      <a:pt x="162018" y="91064"/>
                    </a:cubicBezTo>
                    <a:cubicBezTo>
                      <a:pt x="162018" y="97104"/>
                      <a:pt x="158012" y="101190"/>
                      <a:pt x="151959" y="101190"/>
                    </a:cubicBezTo>
                    <a:lnTo>
                      <a:pt x="91157" y="101190"/>
                    </a:lnTo>
                    <a:cubicBezTo>
                      <a:pt x="85104" y="101190"/>
                      <a:pt x="81009" y="97104"/>
                      <a:pt x="81009" y="91064"/>
                    </a:cubicBezTo>
                    <a:cubicBezTo>
                      <a:pt x="81009" y="85024"/>
                      <a:pt x="85104" y="80938"/>
                      <a:pt x="91157" y="80938"/>
                    </a:cubicBezTo>
                    <a:close/>
                    <a:moveTo>
                      <a:pt x="243084" y="40505"/>
                    </a:moveTo>
                    <a:lnTo>
                      <a:pt x="334231" y="40505"/>
                    </a:lnTo>
                    <a:cubicBezTo>
                      <a:pt x="340284" y="40505"/>
                      <a:pt x="344289" y="44591"/>
                      <a:pt x="344289" y="50631"/>
                    </a:cubicBezTo>
                    <a:cubicBezTo>
                      <a:pt x="344289" y="56671"/>
                      <a:pt x="340284" y="60757"/>
                      <a:pt x="334231" y="60757"/>
                    </a:cubicBezTo>
                    <a:lnTo>
                      <a:pt x="243084" y="60757"/>
                    </a:lnTo>
                    <a:cubicBezTo>
                      <a:pt x="236942" y="60757"/>
                      <a:pt x="232937" y="56671"/>
                      <a:pt x="232937" y="50631"/>
                    </a:cubicBezTo>
                    <a:cubicBezTo>
                      <a:pt x="232937" y="44591"/>
                      <a:pt x="236942" y="40505"/>
                      <a:pt x="243084" y="40505"/>
                    </a:cubicBezTo>
                    <a:close/>
                    <a:moveTo>
                      <a:pt x="91153" y="40505"/>
                    </a:moveTo>
                    <a:lnTo>
                      <a:pt x="202559" y="40505"/>
                    </a:lnTo>
                    <a:cubicBezTo>
                      <a:pt x="208610" y="40505"/>
                      <a:pt x="212614" y="44591"/>
                      <a:pt x="212614" y="50631"/>
                    </a:cubicBezTo>
                    <a:cubicBezTo>
                      <a:pt x="212614" y="56671"/>
                      <a:pt x="208610" y="60757"/>
                      <a:pt x="202559" y="60757"/>
                    </a:cubicBezTo>
                    <a:lnTo>
                      <a:pt x="91153" y="60757"/>
                    </a:lnTo>
                    <a:cubicBezTo>
                      <a:pt x="85102" y="60757"/>
                      <a:pt x="81009" y="56671"/>
                      <a:pt x="81009" y="50631"/>
                    </a:cubicBezTo>
                    <a:cubicBezTo>
                      <a:pt x="81009" y="44591"/>
                      <a:pt x="85102" y="40505"/>
                      <a:pt x="91153" y="40505"/>
                    </a:cubicBezTo>
                    <a:close/>
                    <a:moveTo>
                      <a:pt x="70848" y="20176"/>
                    </a:moveTo>
                    <a:cubicBezTo>
                      <a:pt x="64796" y="20176"/>
                      <a:pt x="60791" y="24265"/>
                      <a:pt x="60791" y="30309"/>
                    </a:cubicBezTo>
                    <a:lnTo>
                      <a:pt x="60791" y="343802"/>
                    </a:lnTo>
                    <a:lnTo>
                      <a:pt x="222780" y="343802"/>
                    </a:lnTo>
                    <a:cubicBezTo>
                      <a:pt x="228833" y="343802"/>
                      <a:pt x="232927" y="347891"/>
                      <a:pt x="232927" y="353935"/>
                    </a:cubicBezTo>
                    <a:lnTo>
                      <a:pt x="232927" y="364067"/>
                    </a:lnTo>
                    <a:lnTo>
                      <a:pt x="374712" y="364067"/>
                    </a:lnTo>
                    <a:lnTo>
                      <a:pt x="374712" y="353935"/>
                    </a:lnTo>
                    <a:cubicBezTo>
                      <a:pt x="374712" y="347891"/>
                      <a:pt x="378717" y="343802"/>
                      <a:pt x="384859" y="343802"/>
                    </a:cubicBezTo>
                    <a:lnTo>
                      <a:pt x="546848" y="343802"/>
                    </a:lnTo>
                    <a:lnTo>
                      <a:pt x="546848" y="30309"/>
                    </a:lnTo>
                    <a:cubicBezTo>
                      <a:pt x="546848" y="24265"/>
                      <a:pt x="542754" y="20176"/>
                      <a:pt x="536702" y="20176"/>
                    </a:cubicBezTo>
                    <a:close/>
                    <a:moveTo>
                      <a:pt x="70848" y="0"/>
                    </a:moveTo>
                    <a:lnTo>
                      <a:pt x="536702" y="0"/>
                    </a:lnTo>
                    <a:cubicBezTo>
                      <a:pt x="553969" y="0"/>
                      <a:pt x="567142" y="13155"/>
                      <a:pt x="567142" y="30309"/>
                    </a:cubicBezTo>
                    <a:lnTo>
                      <a:pt x="567142" y="343802"/>
                    </a:lnTo>
                    <a:lnTo>
                      <a:pt x="597492" y="343802"/>
                    </a:lnTo>
                    <a:cubicBezTo>
                      <a:pt x="603545" y="343802"/>
                      <a:pt x="607639" y="347891"/>
                      <a:pt x="607639" y="353935"/>
                    </a:cubicBezTo>
                    <a:lnTo>
                      <a:pt x="607639" y="384244"/>
                    </a:lnTo>
                    <a:cubicBezTo>
                      <a:pt x="607639" y="401487"/>
                      <a:pt x="594466" y="414642"/>
                      <a:pt x="577199" y="414642"/>
                    </a:cubicBezTo>
                    <a:lnTo>
                      <a:pt x="30351" y="414642"/>
                    </a:lnTo>
                    <a:cubicBezTo>
                      <a:pt x="13173" y="414642"/>
                      <a:pt x="0" y="401487"/>
                      <a:pt x="0" y="384244"/>
                    </a:cubicBezTo>
                    <a:lnTo>
                      <a:pt x="0" y="353935"/>
                    </a:lnTo>
                    <a:cubicBezTo>
                      <a:pt x="0" y="347891"/>
                      <a:pt x="4094" y="343802"/>
                      <a:pt x="10147" y="343802"/>
                    </a:cubicBezTo>
                    <a:lnTo>
                      <a:pt x="40497" y="343802"/>
                    </a:lnTo>
                    <a:lnTo>
                      <a:pt x="40497" y="30309"/>
                    </a:lnTo>
                    <a:cubicBezTo>
                      <a:pt x="40497" y="13155"/>
                      <a:pt x="53670" y="0"/>
                      <a:pt x="70848" y="0"/>
                    </a:cubicBezTo>
                    <a:close/>
                  </a:path>
                </a:pathLst>
              </a:custGeom>
              <a:solidFill>
                <a:schemeClr val="bg1"/>
              </a:solidFill>
              <a:ln>
                <a:noFill/>
              </a:ln>
            </p:spPr>
            <p:txBody>
              <a:bodyPr anchor="t" anchorCtr="0" bIns="91416" compatLnSpc="1" lIns="182832" numCol="1" rIns="182832" tIns="91416" vert="horz" wrap="square">
                <a:prstTxWarp prst="textNoShape">
                  <a:avLst/>
                </a:prstTxWarp>
              </a:bodyPr>
              <a:lstStyle>
                <a:defPPr>
                  <a:defRPr lang="zh-CN"/>
                </a:defPPr>
                <a:lvl1pPr algn="l" defTabSz="914377" eaLnBrk="1" hangingPunct="1" latinLnBrk="0" marL="0" rtl="0">
                  <a:defRPr kern="1200" sz="1800">
                    <a:solidFill>
                      <a:schemeClr val="tx1"/>
                    </a:solidFill>
                  </a:defRPr>
                </a:lvl1pPr>
                <a:lvl2pPr algn="l" defTabSz="914377" eaLnBrk="1" hangingPunct="1" latinLnBrk="0" marL="457189" rtl="0">
                  <a:defRPr kern="1200" sz="1800">
                    <a:solidFill>
                      <a:schemeClr val="tx1"/>
                    </a:solidFill>
                  </a:defRPr>
                </a:lvl2pPr>
                <a:lvl3pPr algn="l" defTabSz="914377" eaLnBrk="1" hangingPunct="1" latinLnBrk="0" marL="914377" rtl="0">
                  <a:defRPr kern="1200" sz="1800">
                    <a:solidFill>
                      <a:schemeClr val="tx1"/>
                    </a:solidFill>
                  </a:defRPr>
                </a:lvl3pPr>
                <a:lvl4pPr algn="l" defTabSz="914377" eaLnBrk="1" hangingPunct="1" latinLnBrk="0" marL="1371566" rtl="0">
                  <a:defRPr kern="1200" sz="1800">
                    <a:solidFill>
                      <a:schemeClr val="tx1"/>
                    </a:solidFill>
                  </a:defRPr>
                </a:lvl4pPr>
                <a:lvl5pPr algn="l" defTabSz="914377" eaLnBrk="1" hangingPunct="1" latinLnBrk="0" marL="1828754" rtl="0">
                  <a:defRPr kern="1200" sz="1800">
                    <a:solidFill>
                      <a:schemeClr val="tx1"/>
                    </a:solidFill>
                  </a:defRPr>
                </a:lvl5pPr>
                <a:lvl6pPr algn="l" defTabSz="914377" eaLnBrk="1" hangingPunct="1" latinLnBrk="0" marL="2285943" rtl="0">
                  <a:defRPr kern="1200" sz="1800">
                    <a:solidFill>
                      <a:schemeClr val="tx1"/>
                    </a:solidFill>
                  </a:defRPr>
                </a:lvl6pPr>
                <a:lvl7pPr algn="l" defTabSz="914377" eaLnBrk="1" hangingPunct="1" latinLnBrk="0" marL="2743131" rtl="0">
                  <a:defRPr kern="1200" sz="1800">
                    <a:solidFill>
                      <a:schemeClr val="tx1"/>
                    </a:solidFill>
                  </a:defRPr>
                </a:lvl7pPr>
                <a:lvl8pPr algn="l" defTabSz="914377" eaLnBrk="1" hangingPunct="1" latinLnBrk="0" marL="3200320" rtl="0">
                  <a:defRPr kern="1200" sz="1800">
                    <a:solidFill>
                      <a:schemeClr val="tx1"/>
                    </a:solidFill>
                  </a:defRPr>
                </a:lvl8pPr>
                <a:lvl9pPr algn="l" defTabSz="914377" eaLnBrk="1" hangingPunct="1" latinLnBrk="0" marL="3657509" rtl="0">
                  <a:defRPr kern="1200" sz="1800">
                    <a:solidFill>
                      <a:schemeClr val="tx1"/>
                    </a:solidFill>
                  </a:defRPr>
                </a:lvl9pPr>
              </a:lstStyle>
              <a:p>
                <a:endParaRPr lang="en-US" sz="7198">
                  <a:cs typeface="+mn-ea"/>
                  <a:sym typeface="+mn-lt"/>
                </a:endParaRPr>
              </a:p>
            </p:txBody>
          </p:sp>
        </p:grpSp>
        <p:grpSp>
          <p:nvGrpSpPr>
            <p:cNvPr id="17" name="îṣľídé">
              <a:extLst>
                <a:ext uri="{FF2B5EF4-FFF2-40B4-BE49-F238E27FC236}">
                  <a16:creationId xmlns:a16="http://schemas.microsoft.com/office/drawing/2014/main" id="{D32F5806-008D-415C-9E28-D7E58CD0548D}"/>
                </a:ext>
              </a:extLst>
            </p:cNvPr>
            <p:cNvGrpSpPr/>
            <p:nvPr/>
          </p:nvGrpSpPr>
          <p:grpSpPr>
            <a:xfrm>
              <a:off x="7970199" y="1268760"/>
              <a:ext cx="3691440" cy="973662"/>
              <a:chOff x="4282358" y="4917293"/>
              <a:chExt cx="3691440" cy="973662"/>
            </a:xfrm>
          </p:grpSpPr>
          <p:sp>
            <p:nvSpPr>
              <p:cNvPr id="30" name="ïsľîḍe">
                <a:extLst>
                  <a:ext uri="{FF2B5EF4-FFF2-40B4-BE49-F238E27FC236}">
                    <a16:creationId xmlns:a16="http://schemas.microsoft.com/office/drawing/2014/main" id="{279A1D47-7814-4BA8-8E5D-D45AD83A1E61}"/>
                  </a:ext>
                </a:extLst>
              </p:cNvPr>
              <p:cNvSpPr/>
              <p:nvPr/>
            </p:nvSpPr>
            <p:spPr bwMode="auto">
              <a:xfrm>
                <a:off x="4282358" y="5283769"/>
                <a:ext cx="3691440" cy="60718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lIns="90000" rIns="90000" wrap="square">
                <a:noAutofit/>
              </a:bodyPr>
              <a:lstStyle>
                <a:defPPr>
                  <a:defRPr lang="zh-CN"/>
                </a:defPPr>
                <a:lvl1pPr algn="l" defTabSz="914377" eaLnBrk="1" hangingPunct="1" latinLnBrk="0" marL="0" rtl="0">
                  <a:defRPr kern="1200" sz="1800">
                    <a:solidFill>
                      <a:schemeClr val="tx1"/>
                    </a:solidFill>
                  </a:defRPr>
                </a:lvl1pPr>
                <a:lvl2pPr algn="l" defTabSz="914377" eaLnBrk="1" hangingPunct="1" latinLnBrk="0" marL="457189" rtl="0">
                  <a:defRPr kern="1200" sz="1800">
                    <a:solidFill>
                      <a:schemeClr val="tx1"/>
                    </a:solidFill>
                  </a:defRPr>
                </a:lvl2pPr>
                <a:lvl3pPr algn="l" defTabSz="914377" eaLnBrk="1" hangingPunct="1" latinLnBrk="0" marL="914377" rtl="0">
                  <a:defRPr kern="1200" sz="1800">
                    <a:solidFill>
                      <a:schemeClr val="tx1"/>
                    </a:solidFill>
                  </a:defRPr>
                </a:lvl3pPr>
                <a:lvl4pPr algn="l" defTabSz="914377" eaLnBrk="1" hangingPunct="1" latinLnBrk="0" marL="1371566" rtl="0">
                  <a:defRPr kern="1200" sz="1800">
                    <a:solidFill>
                      <a:schemeClr val="tx1"/>
                    </a:solidFill>
                  </a:defRPr>
                </a:lvl4pPr>
                <a:lvl5pPr algn="l" defTabSz="914377" eaLnBrk="1" hangingPunct="1" latinLnBrk="0" marL="1828754" rtl="0">
                  <a:defRPr kern="1200" sz="1800">
                    <a:solidFill>
                      <a:schemeClr val="tx1"/>
                    </a:solidFill>
                  </a:defRPr>
                </a:lvl5pPr>
                <a:lvl6pPr algn="l" defTabSz="914377" eaLnBrk="1" hangingPunct="1" latinLnBrk="0" marL="2285943" rtl="0">
                  <a:defRPr kern="1200" sz="1800">
                    <a:solidFill>
                      <a:schemeClr val="tx1"/>
                    </a:solidFill>
                  </a:defRPr>
                </a:lvl6pPr>
                <a:lvl7pPr algn="l" defTabSz="914377" eaLnBrk="1" hangingPunct="1" latinLnBrk="0" marL="2743131" rtl="0">
                  <a:defRPr kern="1200" sz="1800">
                    <a:solidFill>
                      <a:schemeClr val="tx1"/>
                    </a:solidFill>
                  </a:defRPr>
                </a:lvl7pPr>
                <a:lvl8pPr algn="l" defTabSz="914377" eaLnBrk="1" hangingPunct="1" latinLnBrk="0" marL="3200320" rtl="0">
                  <a:defRPr kern="1200" sz="1800">
                    <a:solidFill>
                      <a:schemeClr val="tx1"/>
                    </a:solidFill>
                  </a:defRPr>
                </a:lvl8pPr>
                <a:lvl9pPr algn="l" defTabSz="914377" eaLnBrk="1" hangingPunct="1" latinLnBrk="0" marL="3657509" rtl="0">
                  <a:defRPr kern="1200" sz="1800">
                    <a:solidFill>
                      <a:schemeClr val="tx1"/>
                    </a:solidFill>
                  </a:defRPr>
                </a:lvl9pPr>
              </a:lstStyle>
              <a:p>
                <a:pPr>
                  <a:lnSpc>
                    <a:spcPct val="120000"/>
                  </a:lnSpc>
                </a:pPr>
                <a:r>
                  <a:rPr altLang="en-US" lang="zh-CN" sz="1400">
                    <a:solidFill>
                      <a:schemeClr val="tx1">
                        <a:lumMod val="50000"/>
                        <a:lumOff val="50000"/>
                      </a:schemeClr>
                    </a:solidFill>
                    <a:latin charset="-122" panose="020b0400000000000000" pitchFamily="34" typeface="思源黑体 CN Normal"/>
                    <a:ea charset="-122" panose="020b0400000000000000" pitchFamily="34" typeface="思源黑体 CN Normal"/>
                    <a:cs typeface="+mn-ea"/>
                  </a:rPr>
                  <a:t>点击输入替换文本点击输入替换文本点击输入替换文本点击输入替换文本点击输入替换文本</a:t>
                </a:r>
              </a:p>
            </p:txBody>
          </p:sp>
          <p:sp>
            <p:nvSpPr>
              <p:cNvPr id="31" name="ïṥļïḋê">
                <a:extLst>
                  <a:ext uri="{FF2B5EF4-FFF2-40B4-BE49-F238E27FC236}">
                    <a16:creationId xmlns:a16="http://schemas.microsoft.com/office/drawing/2014/main" id="{B58D04C3-2119-4E66-856A-5997B4811055}"/>
                  </a:ext>
                </a:extLst>
              </p:cNvPr>
              <p:cNvSpPr txBox="1"/>
              <p:nvPr/>
            </p:nvSpPr>
            <p:spPr bwMode="auto">
              <a:xfrm>
                <a:off x="4282358" y="4917293"/>
                <a:ext cx="3691440" cy="369332"/>
              </a:xfrm>
              <a:prstGeom prst="rect">
                <a:avLst/>
              </a:prstGeom>
              <a:noFill/>
              <a:ln>
                <a:noFill/>
              </a:ln>
              <a:extLst>
                <a:ext uri="{91240B29-F687-4F45-9708-019B960494DF}">
                  <a14:hiddenLine w="9525">
                    <a:solidFill>
                      <a:srgbClr val="000000"/>
                    </a:solidFill>
                    <a:miter lim="800000"/>
                    <a:headEnd/>
                    <a:tailEnd/>
                  </a14:hiddenLine>
                </a:ext>
              </a:extLst>
            </p:spPr>
            <p:txBody>
              <a:bodyPr lIns="90000" rIns="90000" wrap="square">
                <a:noAutofit/>
              </a:bodyPr>
              <a:lstStyle>
                <a:defPPr>
                  <a:defRPr lang="zh-CN"/>
                </a:defPPr>
                <a:lvl1pPr algn="l" defTabSz="914377" eaLnBrk="1" hangingPunct="1" latinLnBrk="0" marL="0" rtl="0">
                  <a:defRPr kern="1200" sz="1800">
                    <a:solidFill>
                      <a:schemeClr val="tx1"/>
                    </a:solidFill>
                  </a:defRPr>
                </a:lvl1pPr>
                <a:lvl2pPr algn="l" defTabSz="914377" eaLnBrk="1" hangingPunct="1" latinLnBrk="0" marL="457189" rtl="0">
                  <a:defRPr kern="1200" sz="1800">
                    <a:solidFill>
                      <a:schemeClr val="tx1"/>
                    </a:solidFill>
                  </a:defRPr>
                </a:lvl2pPr>
                <a:lvl3pPr algn="l" defTabSz="914377" eaLnBrk="1" hangingPunct="1" latinLnBrk="0" marL="914377" rtl="0">
                  <a:defRPr kern="1200" sz="1800">
                    <a:solidFill>
                      <a:schemeClr val="tx1"/>
                    </a:solidFill>
                  </a:defRPr>
                </a:lvl3pPr>
                <a:lvl4pPr algn="l" defTabSz="914377" eaLnBrk="1" hangingPunct="1" latinLnBrk="0" marL="1371566" rtl="0">
                  <a:defRPr kern="1200" sz="1800">
                    <a:solidFill>
                      <a:schemeClr val="tx1"/>
                    </a:solidFill>
                  </a:defRPr>
                </a:lvl4pPr>
                <a:lvl5pPr algn="l" defTabSz="914377" eaLnBrk="1" hangingPunct="1" latinLnBrk="0" marL="1828754" rtl="0">
                  <a:defRPr kern="1200" sz="1800">
                    <a:solidFill>
                      <a:schemeClr val="tx1"/>
                    </a:solidFill>
                  </a:defRPr>
                </a:lvl5pPr>
                <a:lvl6pPr algn="l" defTabSz="914377" eaLnBrk="1" hangingPunct="1" latinLnBrk="0" marL="2285943" rtl="0">
                  <a:defRPr kern="1200" sz="1800">
                    <a:solidFill>
                      <a:schemeClr val="tx1"/>
                    </a:solidFill>
                  </a:defRPr>
                </a:lvl6pPr>
                <a:lvl7pPr algn="l" defTabSz="914377" eaLnBrk="1" hangingPunct="1" latinLnBrk="0" marL="2743131" rtl="0">
                  <a:defRPr kern="1200" sz="1800">
                    <a:solidFill>
                      <a:schemeClr val="tx1"/>
                    </a:solidFill>
                  </a:defRPr>
                </a:lvl7pPr>
                <a:lvl8pPr algn="l" defTabSz="914377" eaLnBrk="1" hangingPunct="1" latinLnBrk="0" marL="3200320" rtl="0">
                  <a:defRPr kern="1200" sz="1800">
                    <a:solidFill>
                      <a:schemeClr val="tx1"/>
                    </a:solidFill>
                  </a:defRPr>
                </a:lvl8pPr>
                <a:lvl9pPr algn="l" defTabSz="914377" eaLnBrk="1" hangingPunct="1" latinLnBrk="0" marL="3657509" rtl="0">
                  <a:defRPr kern="1200" sz="1800">
                    <a:solidFill>
                      <a:schemeClr val="tx1"/>
                    </a:solidFill>
                  </a:defRPr>
                </a:lvl9pPr>
              </a:lstStyle>
              <a:p>
                <a:pPr eaLnBrk="1" hangingPunct="1">
                  <a:lnSpc>
                    <a:spcPct val="100000"/>
                  </a:lnSpc>
                  <a:spcBef>
                    <a:spcPct val="0"/>
                  </a:spcBef>
                </a:pPr>
                <a:r>
                  <a:rPr altLang="en-US" b="1" lang="zh-CN" sz="2000">
                    <a:solidFill>
                      <a:srgbClr val="9BC9DE"/>
                    </a:solidFill>
                    <a:latin charset="-122" panose="020b0800000000000000" pitchFamily="34" typeface="思源黑体 CN Bold"/>
                    <a:ea charset="-122" panose="020b0800000000000000" pitchFamily="34" typeface="思源黑体 CN Bold"/>
                    <a:cs typeface="+mn-ea"/>
                    <a:sym typeface="+mn-lt"/>
                  </a:rPr>
                  <a:t>输入标题</a:t>
                </a:r>
              </a:p>
            </p:txBody>
          </p:sp>
        </p:grpSp>
        <p:grpSp>
          <p:nvGrpSpPr>
            <p:cNvPr id="18" name="ïšľîde">
              <a:extLst>
                <a:ext uri="{FF2B5EF4-FFF2-40B4-BE49-F238E27FC236}">
                  <a16:creationId xmlns:a16="http://schemas.microsoft.com/office/drawing/2014/main" id="{3A62C6D2-748C-46FF-B256-556270079D70}"/>
                </a:ext>
              </a:extLst>
            </p:cNvPr>
            <p:cNvGrpSpPr/>
            <p:nvPr/>
          </p:nvGrpSpPr>
          <p:grpSpPr>
            <a:xfrm>
              <a:off x="7970199" y="3143574"/>
              <a:ext cx="3691440" cy="973662"/>
              <a:chOff x="4282358" y="4917293"/>
              <a:chExt cx="3691440" cy="973662"/>
            </a:xfrm>
          </p:grpSpPr>
          <p:sp>
            <p:nvSpPr>
              <p:cNvPr id="28" name="i$ľïḍè">
                <a:extLst>
                  <a:ext uri="{FF2B5EF4-FFF2-40B4-BE49-F238E27FC236}">
                    <a16:creationId xmlns:a16="http://schemas.microsoft.com/office/drawing/2014/main" id="{6ADD9E24-B270-4392-9EF3-0F5C60BF260C}"/>
                  </a:ext>
                </a:extLst>
              </p:cNvPr>
              <p:cNvSpPr/>
              <p:nvPr/>
            </p:nvSpPr>
            <p:spPr bwMode="auto">
              <a:xfrm>
                <a:off x="4282358" y="5283769"/>
                <a:ext cx="3691440" cy="60718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lIns="90000" rIns="90000" wrap="square">
                <a:noAutofit/>
              </a:bodyPr>
              <a:lstStyle>
                <a:defPPr>
                  <a:defRPr lang="zh-CN"/>
                </a:defPPr>
                <a:lvl1pPr algn="l" defTabSz="914377" eaLnBrk="1" hangingPunct="1" latinLnBrk="0" marL="0" rtl="0">
                  <a:defRPr kern="1200" sz="1800">
                    <a:solidFill>
                      <a:schemeClr val="tx1"/>
                    </a:solidFill>
                  </a:defRPr>
                </a:lvl1pPr>
                <a:lvl2pPr algn="l" defTabSz="914377" eaLnBrk="1" hangingPunct="1" latinLnBrk="0" marL="457189" rtl="0">
                  <a:defRPr kern="1200" sz="1800">
                    <a:solidFill>
                      <a:schemeClr val="tx1"/>
                    </a:solidFill>
                  </a:defRPr>
                </a:lvl2pPr>
                <a:lvl3pPr algn="l" defTabSz="914377" eaLnBrk="1" hangingPunct="1" latinLnBrk="0" marL="914377" rtl="0">
                  <a:defRPr kern="1200" sz="1800">
                    <a:solidFill>
                      <a:schemeClr val="tx1"/>
                    </a:solidFill>
                  </a:defRPr>
                </a:lvl3pPr>
                <a:lvl4pPr algn="l" defTabSz="914377" eaLnBrk="1" hangingPunct="1" latinLnBrk="0" marL="1371566" rtl="0">
                  <a:defRPr kern="1200" sz="1800">
                    <a:solidFill>
                      <a:schemeClr val="tx1"/>
                    </a:solidFill>
                  </a:defRPr>
                </a:lvl4pPr>
                <a:lvl5pPr algn="l" defTabSz="914377" eaLnBrk="1" hangingPunct="1" latinLnBrk="0" marL="1828754" rtl="0">
                  <a:defRPr kern="1200" sz="1800">
                    <a:solidFill>
                      <a:schemeClr val="tx1"/>
                    </a:solidFill>
                  </a:defRPr>
                </a:lvl5pPr>
                <a:lvl6pPr algn="l" defTabSz="914377" eaLnBrk="1" hangingPunct="1" latinLnBrk="0" marL="2285943" rtl="0">
                  <a:defRPr kern="1200" sz="1800">
                    <a:solidFill>
                      <a:schemeClr val="tx1"/>
                    </a:solidFill>
                  </a:defRPr>
                </a:lvl6pPr>
                <a:lvl7pPr algn="l" defTabSz="914377" eaLnBrk="1" hangingPunct="1" latinLnBrk="0" marL="2743131" rtl="0">
                  <a:defRPr kern="1200" sz="1800">
                    <a:solidFill>
                      <a:schemeClr val="tx1"/>
                    </a:solidFill>
                  </a:defRPr>
                </a:lvl7pPr>
                <a:lvl8pPr algn="l" defTabSz="914377" eaLnBrk="1" hangingPunct="1" latinLnBrk="0" marL="3200320" rtl="0">
                  <a:defRPr kern="1200" sz="1800">
                    <a:solidFill>
                      <a:schemeClr val="tx1"/>
                    </a:solidFill>
                  </a:defRPr>
                </a:lvl8pPr>
                <a:lvl9pPr algn="l" defTabSz="914377" eaLnBrk="1" hangingPunct="1" latinLnBrk="0" marL="3657509" rtl="0">
                  <a:defRPr kern="1200" sz="1800">
                    <a:solidFill>
                      <a:schemeClr val="tx1"/>
                    </a:solidFill>
                  </a:defRPr>
                </a:lvl9pPr>
              </a:lstStyle>
              <a:p>
                <a:pPr>
                  <a:lnSpc>
                    <a:spcPct val="120000"/>
                  </a:lnSpc>
                </a:pPr>
                <a:r>
                  <a:rPr altLang="en-US" lang="zh-CN" sz="1400">
                    <a:solidFill>
                      <a:schemeClr val="tx1">
                        <a:lumMod val="50000"/>
                        <a:lumOff val="50000"/>
                      </a:schemeClr>
                    </a:solidFill>
                    <a:latin charset="-122" panose="020b0400000000000000" pitchFamily="34" typeface="思源黑体 CN Normal"/>
                    <a:ea charset="-122" panose="020b0400000000000000" pitchFamily="34" typeface="思源黑体 CN Normal"/>
                    <a:cs typeface="+mn-ea"/>
                  </a:rPr>
                  <a:t>点击输入替换文本点击输入替换文本点击输入替换文本点击输入替换文本点击输入替换文本</a:t>
                </a:r>
              </a:p>
            </p:txBody>
          </p:sp>
          <p:sp>
            <p:nvSpPr>
              <p:cNvPr id="29" name="ïšļîḓè">
                <a:extLst>
                  <a:ext uri="{FF2B5EF4-FFF2-40B4-BE49-F238E27FC236}">
                    <a16:creationId xmlns:a16="http://schemas.microsoft.com/office/drawing/2014/main" id="{10B6C501-D7D7-4593-8D78-DF13CB4A4BA0}"/>
                  </a:ext>
                </a:extLst>
              </p:cNvPr>
              <p:cNvSpPr txBox="1"/>
              <p:nvPr/>
            </p:nvSpPr>
            <p:spPr bwMode="auto">
              <a:xfrm>
                <a:off x="4282358" y="4917293"/>
                <a:ext cx="3691440" cy="369332"/>
              </a:xfrm>
              <a:prstGeom prst="rect">
                <a:avLst/>
              </a:prstGeom>
              <a:noFill/>
              <a:ln>
                <a:noFill/>
              </a:ln>
              <a:extLst>
                <a:ext uri="{91240B29-F687-4F45-9708-019B960494DF}">
                  <a14:hiddenLine w="9525">
                    <a:solidFill>
                      <a:srgbClr val="000000"/>
                    </a:solidFill>
                    <a:miter lim="800000"/>
                    <a:headEnd/>
                    <a:tailEnd/>
                  </a14:hiddenLine>
                </a:ext>
              </a:extLst>
            </p:spPr>
            <p:txBody>
              <a:bodyPr lIns="90000" rIns="90000" wrap="square">
                <a:noAutofit/>
              </a:bodyPr>
              <a:lstStyle>
                <a:defPPr>
                  <a:defRPr lang="zh-CN"/>
                </a:defPPr>
                <a:lvl1pPr algn="l" defTabSz="914377" eaLnBrk="1" hangingPunct="1" latinLnBrk="0" marL="0" rtl="0">
                  <a:defRPr kern="1200" sz="1800">
                    <a:solidFill>
                      <a:schemeClr val="tx1"/>
                    </a:solidFill>
                  </a:defRPr>
                </a:lvl1pPr>
                <a:lvl2pPr algn="l" defTabSz="914377" eaLnBrk="1" hangingPunct="1" latinLnBrk="0" marL="457189" rtl="0">
                  <a:defRPr kern="1200" sz="1800">
                    <a:solidFill>
                      <a:schemeClr val="tx1"/>
                    </a:solidFill>
                  </a:defRPr>
                </a:lvl2pPr>
                <a:lvl3pPr algn="l" defTabSz="914377" eaLnBrk="1" hangingPunct="1" latinLnBrk="0" marL="914377" rtl="0">
                  <a:defRPr kern="1200" sz="1800">
                    <a:solidFill>
                      <a:schemeClr val="tx1"/>
                    </a:solidFill>
                  </a:defRPr>
                </a:lvl3pPr>
                <a:lvl4pPr algn="l" defTabSz="914377" eaLnBrk="1" hangingPunct="1" latinLnBrk="0" marL="1371566" rtl="0">
                  <a:defRPr kern="1200" sz="1800">
                    <a:solidFill>
                      <a:schemeClr val="tx1"/>
                    </a:solidFill>
                  </a:defRPr>
                </a:lvl4pPr>
                <a:lvl5pPr algn="l" defTabSz="914377" eaLnBrk="1" hangingPunct="1" latinLnBrk="0" marL="1828754" rtl="0">
                  <a:defRPr kern="1200" sz="1800">
                    <a:solidFill>
                      <a:schemeClr val="tx1"/>
                    </a:solidFill>
                  </a:defRPr>
                </a:lvl5pPr>
                <a:lvl6pPr algn="l" defTabSz="914377" eaLnBrk="1" hangingPunct="1" latinLnBrk="0" marL="2285943" rtl="0">
                  <a:defRPr kern="1200" sz="1800">
                    <a:solidFill>
                      <a:schemeClr val="tx1"/>
                    </a:solidFill>
                  </a:defRPr>
                </a:lvl6pPr>
                <a:lvl7pPr algn="l" defTabSz="914377" eaLnBrk="1" hangingPunct="1" latinLnBrk="0" marL="2743131" rtl="0">
                  <a:defRPr kern="1200" sz="1800">
                    <a:solidFill>
                      <a:schemeClr val="tx1"/>
                    </a:solidFill>
                  </a:defRPr>
                </a:lvl7pPr>
                <a:lvl8pPr algn="l" defTabSz="914377" eaLnBrk="1" hangingPunct="1" latinLnBrk="0" marL="3200320" rtl="0">
                  <a:defRPr kern="1200" sz="1800">
                    <a:solidFill>
                      <a:schemeClr val="tx1"/>
                    </a:solidFill>
                  </a:defRPr>
                </a:lvl8pPr>
                <a:lvl9pPr algn="l" defTabSz="914377" eaLnBrk="1" hangingPunct="1" latinLnBrk="0" marL="3657509" rtl="0">
                  <a:defRPr kern="1200" sz="1800">
                    <a:solidFill>
                      <a:schemeClr val="tx1"/>
                    </a:solidFill>
                  </a:defRPr>
                </a:lvl9pPr>
              </a:lstStyle>
              <a:p>
                <a:pPr eaLnBrk="1" hangingPunct="1">
                  <a:lnSpc>
                    <a:spcPct val="100000"/>
                  </a:lnSpc>
                  <a:spcBef>
                    <a:spcPct val="0"/>
                  </a:spcBef>
                </a:pPr>
                <a:r>
                  <a:rPr altLang="en-US" b="1" lang="zh-CN" sz="2000">
                    <a:solidFill>
                      <a:srgbClr val="9BC9DE"/>
                    </a:solidFill>
                    <a:latin charset="-122" panose="020b0800000000000000" pitchFamily="34" typeface="思源黑体 CN Bold"/>
                    <a:ea charset="-122" panose="020b0800000000000000" pitchFamily="34" typeface="思源黑体 CN Bold"/>
                    <a:cs typeface="+mn-ea"/>
                    <a:sym typeface="+mn-lt"/>
                  </a:rPr>
                  <a:t>输入标题</a:t>
                </a:r>
              </a:p>
            </p:txBody>
          </p:sp>
        </p:grpSp>
        <p:grpSp>
          <p:nvGrpSpPr>
            <p:cNvPr id="19" name="ïśļïďé">
              <a:extLst>
                <a:ext uri="{FF2B5EF4-FFF2-40B4-BE49-F238E27FC236}">
                  <a16:creationId xmlns:a16="http://schemas.microsoft.com/office/drawing/2014/main" id="{9F5D3569-4738-44CA-ABF8-5A8C4CD9F745}"/>
                </a:ext>
              </a:extLst>
            </p:cNvPr>
            <p:cNvGrpSpPr/>
            <p:nvPr/>
          </p:nvGrpSpPr>
          <p:grpSpPr>
            <a:xfrm>
              <a:off x="7970199" y="5040428"/>
              <a:ext cx="3691440" cy="973662"/>
              <a:chOff x="4282358" y="4917293"/>
              <a:chExt cx="3691440" cy="973662"/>
            </a:xfrm>
          </p:grpSpPr>
          <p:sp>
            <p:nvSpPr>
              <p:cNvPr id="26" name="iSḷídè">
                <a:extLst>
                  <a:ext uri="{FF2B5EF4-FFF2-40B4-BE49-F238E27FC236}">
                    <a16:creationId xmlns:a16="http://schemas.microsoft.com/office/drawing/2014/main" id="{DA73BD36-7FEC-449A-BCF8-B43D78074CD7}"/>
                  </a:ext>
                </a:extLst>
              </p:cNvPr>
              <p:cNvSpPr/>
              <p:nvPr/>
            </p:nvSpPr>
            <p:spPr bwMode="auto">
              <a:xfrm>
                <a:off x="4282358" y="5283769"/>
                <a:ext cx="3691440" cy="60718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lIns="90000" rIns="90000" wrap="square">
                <a:noAutofit/>
              </a:bodyPr>
              <a:lstStyle>
                <a:defPPr>
                  <a:defRPr lang="zh-CN"/>
                </a:defPPr>
                <a:lvl1pPr algn="l" defTabSz="914377" eaLnBrk="1" hangingPunct="1" latinLnBrk="0" marL="0" rtl="0">
                  <a:defRPr kern="1200" sz="1800">
                    <a:solidFill>
                      <a:schemeClr val="tx1"/>
                    </a:solidFill>
                  </a:defRPr>
                </a:lvl1pPr>
                <a:lvl2pPr algn="l" defTabSz="914377" eaLnBrk="1" hangingPunct="1" latinLnBrk="0" marL="457189" rtl="0">
                  <a:defRPr kern="1200" sz="1800">
                    <a:solidFill>
                      <a:schemeClr val="tx1"/>
                    </a:solidFill>
                  </a:defRPr>
                </a:lvl2pPr>
                <a:lvl3pPr algn="l" defTabSz="914377" eaLnBrk="1" hangingPunct="1" latinLnBrk="0" marL="914377" rtl="0">
                  <a:defRPr kern="1200" sz="1800">
                    <a:solidFill>
                      <a:schemeClr val="tx1"/>
                    </a:solidFill>
                  </a:defRPr>
                </a:lvl3pPr>
                <a:lvl4pPr algn="l" defTabSz="914377" eaLnBrk="1" hangingPunct="1" latinLnBrk="0" marL="1371566" rtl="0">
                  <a:defRPr kern="1200" sz="1800">
                    <a:solidFill>
                      <a:schemeClr val="tx1"/>
                    </a:solidFill>
                  </a:defRPr>
                </a:lvl4pPr>
                <a:lvl5pPr algn="l" defTabSz="914377" eaLnBrk="1" hangingPunct="1" latinLnBrk="0" marL="1828754" rtl="0">
                  <a:defRPr kern="1200" sz="1800">
                    <a:solidFill>
                      <a:schemeClr val="tx1"/>
                    </a:solidFill>
                  </a:defRPr>
                </a:lvl5pPr>
                <a:lvl6pPr algn="l" defTabSz="914377" eaLnBrk="1" hangingPunct="1" latinLnBrk="0" marL="2285943" rtl="0">
                  <a:defRPr kern="1200" sz="1800">
                    <a:solidFill>
                      <a:schemeClr val="tx1"/>
                    </a:solidFill>
                  </a:defRPr>
                </a:lvl6pPr>
                <a:lvl7pPr algn="l" defTabSz="914377" eaLnBrk="1" hangingPunct="1" latinLnBrk="0" marL="2743131" rtl="0">
                  <a:defRPr kern="1200" sz="1800">
                    <a:solidFill>
                      <a:schemeClr val="tx1"/>
                    </a:solidFill>
                  </a:defRPr>
                </a:lvl7pPr>
                <a:lvl8pPr algn="l" defTabSz="914377" eaLnBrk="1" hangingPunct="1" latinLnBrk="0" marL="3200320" rtl="0">
                  <a:defRPr kern="1200" sz="1800">
                    <a:solidFill>
                      <a:schemeClr val="tx1"/>
                    </a:solidFill>
                  </a:defRPr>
                </a:lvl8pPr>
                <a:lvl9pPr algn="l" defTabSz="914377" eaLnBrk="1" hangingPunct="1" latinLnBrk="0" marL="3657509" rtl="0">
                  <a:defRPr kern="1200" sz="1800">
                    <a:solidFill>
                      <a:schemeClr val="tx1"/>
                    </a:solidFill>
                  </a:defRPr>
                </a:lvl9pPr>
              </a:lstStyle>
              <a:p>
                <a:pPr>
                  <a:lnSpc>
                    <a:spcPct val="120000"/>
                  </a:lnSpc>
                </a:pPr>
                <a:r>
                  <a:rPr altLang="en-US" lang="zh-CN" sz="1400">
                    <a:solidFill>
                      <a:schemeClr val="tx1">
                        <a:lumMod val="50000"/>
                        <a:lumOff val="50000"/>
                      </a:schemeClr>
                    </a:solidFill>
                    <a:latin charset="-122" panose="020b0400000000000000" pitchFamily="34" typeface="思源黑体 CN Normal"/>
                    <a:ea charset="-122" panose="020b0400000000000000" pitchFamily="34" typeface="思源黑体 CN Normal"/>
                    <a:cs typeface="+mn-ea"/>
                  </a:rPr>
                  <a:t>点击输入替换文本点击输入替换文本点击输入替换文本点击输入替换文本点击输入替换文本</a:t>
                </a:r>
              </a:p>
            </p:txBody>
          </p:sp>
          <p:sp>
            <p:nvSpPr>
              <p:cNvPr id="27" name="iṩľíḍè">
                <a:extLst>
                  <a:ext uri="{FF2B5EF4-FFF2-40B4-BE49-F238E27FC236}">
                    <a16:creationId xmlns:a16="http://schemas.microsoft.com/office/drawing/2014/main" id="{CC77C1E0-3E69-48CD-9A75-1A1323B25C45}"/>
                  </a:ext>
                </a:extLst>
              </p:cNvPr>
              <p:cNvSpPr txBox="1"/>
              <p:nvPr/>
            </p:nvSpPr>
            <p:spPr bwMode="auto">
              <a:xfrm>
                <a:off x="4282358" y="4917293"/>
                <a:ext cx="3691440" cy="369332"/>
              </a:xfrm>
              <a:prstGeom prst="rect">
                <a:avLst/>
              </a:prstGeom>
              <a:noFill/>
              <a:ln>
                <a:noFill/>
              </a:ln>
              <a:extLst>
                <a:ext uri="{91240B29-F687-4F45-9708-019B960494DF}">
                  <a14:hiddenLine w="9525">
                    <a:solidFill>
                      <a:srgbClr val="000000"/>
                    </a:solidFill>
                    <a:miter lim="800000"/>
                    <a:headEnd/>
                    <a:tailEnd/>
                  </a14:hiddenLine>
                </a:ext>
              </a:extLst>
            </p:spPr>
            <p:txBody>
              <a:bodyPr lIns="90000" rIns="90000" wrap="square">
                <a:noAutofit/>
              </a:bodyPr>
              <a:lstStyle>
                <a:defPPr>
                  <a:defRPr lang="zh-CN"/>
                </a:defPPr>
                <a:lvl1pPr algn="l" defTabSz="914377" eaLnBrk="1" hangingPunct="1" latinLnBrk="0" marL="0" rtl="0">
                  <a:defRPr kern="1200" sz="1800">
                    <a:solidFill>
                      <a:schemeClr val="tx1"/>
                    </a:solidFill>
                  </a:defRPr>
                </a:lvl1pPr>
                <a:lvl2pPr algn="l" defTabSz="914377" eaLnBrk="1" hangingPunct="1" latinLnBrk="0" marL="457189" rtl="0">
                  <a:defRPr kern="1200" sz="1800">
                    <a:solidFill>
                      <a:schemeClr val="tx1"/>
                    </a:solidFill>
                  </a:defRPr>
                </a:lvl2pPr>
                <a:lvl3pPr algn="l" defTabSz="914377" eaLnBrk="1" hangingPunct="1" latinLnBrk="0" marL="914377" rtl="0">
                  <a:defRPr kern="1200" sz="1800">
                    <a:solidFill>
                      <a:schemeClr val="tx1"/>
                    </a:solidFill>
                  </a:defRPr>
                </a:lvl3pPr>
                <a:lvl4pPr algn="l" defTabSz="914377" eaLnBrk="1" hangingPunct="1" latinLnBrk="0" marL="1371566" rtl="0">
                  <a:defRPr kern="1200" sz="1800">
                    <a:solidFill>
                      <a:schemeClr val="tx1"/>
                    </a:solidFill>
                  </a:defRPr>
                </a:lvl4pPr>
                <a:lvl5pPr algn="l" defTabSz="914377" eaLnBrk="1" hangingPunct="1" latinLnBrk="0" marL="1828754" rtl="0">
                  <a:defRPr kern="1200" sz="1800">
                    <a:solidFill>
                      <a:schemeClr val="tx1"/>
                    </a:solidFill>
                  </a:defRPr>
                </a:lvl5pPr>
                <a:lvl6pPr algn="l" defTabSz="914377" eaLnBrk="1" hangingPunct="1" latinLnBrk="0" marL="2285943" rtl="0">
                  <a:defRPr kern="1200" sz="1800">
                    <a:solidFill>
                      <a:schemeClr val="tx1"/>
                    </a:solidFill>
                  </a:defRPr>
                </a:lvl6pPr>
                <a:lvl7pPr algn="l" defTabSz="914377" eaLnBrk="1" hangingPunct="1" latinLnBrk="0" marL="2743131" rtl="0">
                  <a:defRPr kern="1200" sz="1800">
                    <a:solidFill>
                      <a:schemeClr val="tx1"/>
                    </a:solidFill>
                  </a:defRPr>
                </a:lvl7pPr>
                <a:lvl8pPr algn="l" defTabSz="914377" eaLnBrk="1" hangingPunct="1" latinLnBrk="0" marL="3200320" rtl="0">
                  <a:defRPr kern="1200" sz="1800">
                    <a:solidFill>
                      <a:schemeClr val="tx1"/>
                    </a:solidFill>
                  </a:defRPr>
                </a:lvl8pPr>
                <a:lvl9pPr algn="l" defTabSz="914377" eaLnBrk="1" hangingPunct="1" latinLnBrk="0" marL="3657509" rtl="0">
                  <a:defRPr kern="1200" sz="1800">
                    <a:solidFill>
                      <a:schemeClr val="tx1"/>
                    </a:solidFill>
                  </a:defRPr>
                </a:lvl9pPr>
              </a:lstStyle>
              <a:p>
                <a:pPr eaLnBrk="1" hangingPunct="1">
                  <a:lnSpc>
                    <a:spcPct val="100000"/>
                  </a:lnSpc>
                  <a:spcBef>
                    <a:spcPct val="0"/>
                  </a:spcBef>
                </a:pPr>
                <a:r>
                  <a:rPr altLang="en-US" b="1" lang="zh-CN" sz="2000">
                    <a:solidFill>
                      <a:srgbClr val="9BC9DE"/>
                    </a:solidFill>
                    <a:latin charset="-122" panose="020b0800000000000000" pitchFamily="34" typeface="思源黑体 CN Bold"/>
                    <a:ea charset="-122" panose="020b0800000000000000" pitchFamily="34" typeface="思源黑体 CN Bold"/>
                    <a:cs typeface="+mn-ea"/>
                    <a:sym typeface="+mn-lt"/>
                  </a:rPr>
                  <a:t>输入标题</a:t>
                </a:r>
              </a:p>
            </p:txBody>
          </p:sp>
        </p:grpSp>
        <p:grpSp>
          <p:nvGrpSpPr>
            <p:cNvPr id="20" name="îşḷïďê">
              <a:extLst>
                <a:ext uri="{FF2B5EF4-FFF2-40B4-BE49-F238E27FC236}">
                  <a16:creationId xmlns:a16="http://schemas.microsoft.com/office/drawing/2014/main" id="{306141C5-3775-4B8F-82D3-7DE5A3722FBC}"/>
                </a:ext>
              </a:extLst>
            </p:cNvPr>
            <p:cNvGrpSpPr/>
            <p:nvPr/>
          </p:nvGrpSpPr>
          <p:grpSpPr>
            <a:xfrm>
              <a:off x="5431279" y="2197855"/>
              <a:ext cx="2108063" cy="970279"/>
              <a:chOff x="9038803" y="1443040"/>
              <a:chExt cx="2108063" cy="970279"/>
            </a:xfrm>
          </p:grpSpPr>
          <p:sp>
            <p:nvSpPr>
              <p:cNvPr id="24" name="i$líde">
                <a:extLst>
                  <a:ext uri="{FF2B5EF4-FFF2-40B4-BE49-F238E27FC236}">
                    <a16:creationId xmlns:a16="http://schemas.microsoft.com/office/drawing/2014/main" id="{6AE3429C-15A1-4053-813D-14D1CEF5DF9D}"/>
                  </a:ext>
                </a:extLst>
              </p:cNvPr>
              <p:cNvSpPr/>
              <p:nvPr/>
            </p:nvSpPr>
            <p:spPr bwMode="auto">
              <a:xfrm>
                <a:off x="9038803" y="1855920"/>
                <a:ext cx="2108063" cy="55739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6800" lIns="90000" rIns="90000" tIns="46800" wrap="square">
                <a:noAutofit/>
              </a:bodyPr>
              <a:lstStyle>
                <a:defPPr>
                  <a:defRPr lang="zh-CN"/>
                </a:defPPr>
                <a:lvl1pPr algn="l" defTabSz="914377" eaLnBrk="1" hangingPunct="1" latinLnBrk="0" marL="0" rtl="0">
                  <a:defRPr kern="1200" sz="1800">
                    <a:solidFill>
                      <a:schemeClr val="tx1"/>
                    </a:solidFill>
                  </a:defRPr>
                </a:lvl1pPr>
                <a:lvl2pPr algn="l" defTabSz="914377" eaLnBrk="1" hangingPunct="1" latinLnBrk="0" marL="457189" rtl="0">
                  <a:defRPr kern="1200" sz="1800">
                    <a:solidFill>
                      <a:schemeClr val="tx1"/>
                    </a:solidFill>
                  </a:defRPr>
                </a:lvl2pPr>
                <a:lvl3pPr algn="l" defTabSz="914377" eaLnBrk="1" hangingPunct="1" latinLnBrk="0" marL="914377" rtl="0">
                  <a:defRPr kern="1200" sz="1800">
                    <a:solidFill>
                      <a:schemeClr val="tx1"/>
                    </a:solidFill>
                  </a:defRPr>
                </a:lvl3pPr>
                <a:lvl4pPr algn="l" defTabSz="914377" eaLnBrk="1" hangingPunct="1" latinLnBrk="0" marL="1371566" rtl="0">
                  <a:defRPr kern="1200" sz="1800">
                    <a:solidFill>
                      <a:schemeClr val="tx1"/>
                    </a:solidFill>
                  </a:defRPr>
                </a:lvl4pPr>
                <a:lvl5pPr algn="l" defTabSz="914377" eaLnBrk="1" hangingPunct="1" latinLnBrk="0" marL="1828754" rtl="0">
                  <a:defRPr kern="1200" sz="1800">
                    <a:solidFill>
                      <a:schemeClr val="tx1"/>
                    </a:solidFill>
                  </a:defRPr>
                </a:lvl5pPr>
                <a:lvl6pPr algn="l" defTabSz="914377" eaLnBrk="1" hangingPunct="1" latinLnBrk="0" marL="2285943" rtl="0">
                  <a:defRPr kern="1200" sz="1800">
                    <a:solidFill>
                      <a:schemeClr val="tx1"/>
                    </a:solidFill>
                  </a:defRPr>
                </a:lvl6pPr>
                <a:lvl7pPr algn="l" defTabSz="914377" eaLnBrk="1" hangingPunct="1" latinLnBrk="0" marL="2743131" rtl="0">
                  <a:defRPr kern="1200" sz="1800">
                    <a:solidFill>
                      <a:schemeClr val="tx1"/>
                    </a:solidFill>
                  </a:defRPr>
                </a:lvl7pPr>
                <a:lvl8pPr algn="l" defTabSz="914377" eaLnBrk="1" hangingPunct="1" latinLnBrk="0" marL="3200320" rtl="0">
                  <a:defRPr kern="1200" sz="1800">
                    <a:solidFill>
                      <a:schemeClr val="tx1"/>
                    </a:solidFill>
                  </a:defRPr>
                </a:lvl8pPr>
                <a:lvl9pPr algn="l" defTabSz="914377" eaLnBrk="1" hangingPunct="1" latinLnBrk="0" marL="3657509" rtl="0">
                  <a:defRPr kern="1200" sz="1800">
                    <a:solidFill>
                      <a:schemeClr val="tx1"/>
                    </a:solidFill>
                  </a:defRPr>
                </a:lvl9pPr>
              </a:lstStyle>
              <a:p>
                <a:pPr>
                  <a:lnSpc>
                    <a:spcPct val="120000"/>
                  </a:lnSpc>
                </a:pPr>
                <a:r>
                  <a:rPr altLang="en-US" lang="zh-CN" sz="1400">
                    <a:solidFill>
                      <a:schemeClr val="tx1">
                        <a:lumMod val="50000"/>
                        <a:lumOff val="50000"/>
                      </a:schemeClr>
                    </a:solidFill>
                    <a:latin charset="-122" panose="020b0400000000000000" pitchFamily="34" typeface="思源黑体 CN Normal"/>
                    <a:ea charset="-122" panose="020b0400000000000000" pitchFamily="34" typeface="思源黑体 CN Normal"/>
                    <a:cs typeface="+mn-ea"/>
                  </a:rPr>
                  <a:t>点击输入替换文本点击输入替换文本点击输入替换文本</a:t>
                </a:r>
              </a:p>
            </p:txBody>
          </p:sp>
          <p:sp>
            <p:nvSpPr>
              <p:cNvPr id="25" name="iṩḷîḑè">
                <a:extLst>
                  <a:ext uri="{FF2B5EF4-FFF2-40B4-BE49-F238E27FC236}">
                    <a16:creationId xmlns:a16="http://schemas.microsoft.com/office/drawing/2014/main" id="{460C9233-96FD-4770-84BB-5F8F7A0485CC}"/>
                  </a:ext>
                </a:extLst>
              </p:cNvPr>
              <p:cNvSpPr txBox="1"/>
              <p:nvPr/>
            </p:nvSpPr>
            <p:spPr bwMode="auto">
              <a:xfrm>
                <a:off x="9038803" y="1443040"/>
                <a:ext cx="2108063" cy="412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6800" lIns="90000" rIns="90000" tIns="46800" wrap="none">
                <a:normAutofit/>
              </a:bodyPr>
              <a:lstStyle>
                <a:defPPr>
                  <a:defRPr lang="zh-CN"/>
                </a:defPPr>
                <a:lvl1pPr algn="l" defTabSz="914377" eaLnBrk="1" hangingPunct="1" latinLnBrk="0" marL="0" rtl="0">
                  <a:defRPr kern="1200" sz="1800">
                    <a:solidFill>
                      <a:schemeClr val="tx1"/>
                    </a:solidFill>
                  </a:defRPr>
                </a:lvl1pPr>
                <a:lvl2pPr algn="l" defTabSz="914377" eaLnBrk="1" hangingPunct="1" latinLnBrk="0" marL="457189" rtl="0">
                  <a:defRPr kern="1200" sz="1800">
                    <a:solidFill>
                      <a:schemeClr val="tx1"/>
                    </a:solidFill>
                  </a:defRPr>
                </a:lvl2pPr>
                <a:lvl3pPr algn="l" defTabSz="914377" eaLnBrk="1" hangingPunct="1" latinLnBrk="0" marL="914377" rtl="0">
                  <a:defRPr kern="1200" sz="1800">
                    <a:solidFill>
                      <a:schemeClr val="tx1"/>
                    </a:solidFill>
                  </a:defRPr>
                </a:lvl3pPr>
                <a:lvl4pPr algn="l" defTabSz="914377" eaLnBrk="1" hangingPunct="1" latinLnBrk="0" marL="1371566" rtl="0">
                  <a:defRPr kern="1200" sz="1800">
                    <a:solidFill>
                      <a:schemeClr val="tx1"/>
                    </a:solidFill>
                  </a:defRPr>
                </a:lvl4pPr>
                <a:lvl5pPr algn="l" defTabSz="914377" eaLnBrk="1" hangingPunct="1" latinLnBrk="0" marL="1828754" rtl="0">
                  <a:defRPr kern="1200" sz="1800">
                    <a:solidFill>
                      <a:schemeClr val="tx1"/>
                    </a:solidFill>
                  </a:defRPr>
                </a:lvl5pPr>
                <a:lvl6pPr algn="l" defTabSz="914377" eaLnBrk="1" hangingPunct="1" latinLnBrk="0" marL="2285943" rtl="0">
                  <a:defRPr kern="1200" sz="1800">
                    <a:solidFill>
                      <a:schemeClr val="tx1"/>
                    </a:solidFill>
                  </a:defRPr>
                </a:lvl6pPr>
                <a:lvl7pPr algn="l" defTabSz="914377" eaLnBrk="1" hangingPunct="1" latinLnBrk="0" marL="2743131" rtl="0">
                  <a:defRPr kern="1200" sz="1800">
                    <a:solidFill>
                      <a:schemeClr val="tx1"/>
                    </a:solidFill>
                  </a:defRPr>
                </a:lvl7pPr>
                <a:lvl8pPr algn="l" defTabSz="914377" eaLnBrk="1" hangingPunct="1" latinLnBrk="0" marL="3200320" rtl="0">
                  <a:defRPr kern="1200" sz="1800">
                    <a:solidFill>
                      <a:schemeClr val="tx1"/>
                    </a:solidFill>
                  </a:defRPr>
                </a:lvl8pPr>
                <a:lvl9pPr algn="l" defTabSz="914377" eaLnBrk="1" hangingPunct="1" latinLnBrk="0" marL="3657509" rtl="0">
                  <a:defRPr kern="1200" sz="1800">
                    <a:solidFill>
                      <a:schemeClr val="tx1"/>
                    </a:solidFill>
                  </a:defRPr>
                </a:lvl9pPr>
              </a:lstStyle>
              <a:p>
                <a:pPr eaLnBrk="1" hangingPunct="1">
                  <a:lnSpc>
                    <a:spcPct val="100000"/>
                  </a:lnSpc>
                  <a:spcBef>
                    <a:spcPct val="0"/>
                  </a:spcBef>
                  <a:buFontTx/>
                  <a:buNone/>
                </a:pPr>
                <a:r>
                  <a:rPr altLang="en-US" b="1" lang="zh-CN" sz="2000">
                    <a:solidFill>
                      <a:srgbClr val="9BC9DE"/>
                    </a:solidFill>
                    <a:latin charset="-122" panose="020b0800000000000000" pitchFamily="34" typeface="思源黑体 CN Bold"/>
                    <a:ea charset="-122" panose="020b0800000000000000" pitchFamily="34" typeface="思源黑体 CN Bold"/>
                    <a:cs typeface="+mn-ea"/>
                    <a:sym typeface="+mn-lt"/>
                  </a:rPr>
                  <a:t>输入标题</a:t>
                </a:r>
              </a:p>
            </p:txBody>
          </p:sp>
        </p:grpSp>
        <p:grpSp>
          <p:nvGrpSpPr>
            <p:cNvPr id="21" name="îśḷîḋè">
              <a:extLst>
                <a:ext uri="{FF2B5EF4-FFF2-40B4-BE49-F238E27FC236}">
                  <a16:creationId xmlns:a16="http://schemas.microsoft.com/office/drawing/2014/main" id="{7C36371D-7CC1-4AB3-BB1C-09E28A5573B6}"/>
                </a:ext>
              </a:extLst>
            </p:cNvPr>
            <p:cNvGrpSpPr/>
            <p:nvPr/>
          </p:nvGrpSpPr>
          <p:grpSpPr>
            <a:xfrm>
              <a:off x="5431279" y="4057944"/>
              <a:ext cx="2108063" cy="970279"/>
              <a:chOff x="9038803" y="1443040"/>
              <a:chExt cx="2108063" cy="970279"/>
            </a:xfrm>
          </p:grpSpPr>
          <p:sp>
            <p:nvSpPr>
              <p:cNvPr id="22" name="iṡḷíďé">
                <a:extLst>
                  <a:ext uri="{FF2B5EF4-FFF2-40B4-BE49-F238E27FC236}">
                    <a16:creationId xmlns:a16="http://schemas.microsoft.com/office/drawing/2014/main" id="{C8792B31-4D99-46F7-ADCD-F3CBB46958BA}"/>
                  </a:ext>
                </a:extLst>
              </p:cNvPr>
              <p:cNvSpPr/>
              <p:nvPr/>
            </p:nvSpPr>
            <p:spPr bwMode="auto">
              <a:xfrm>
                <a:off x="9038803" y="1855920"/>
                <a:ext cx="2108063" cy="55739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6800" lIns="90000" rIns="90000" tIns="46800" wrap="square">
                <a:noAutofit/>
              </a:bodyPr>
              <a:lstStyle>
                <a:defPPr>
                  <a:defRPr lang="zh-CN"/>
                </a:defPPr>
                <a:lvl1pPr algn="l" defTabSz="914377" eaLnBrk="1" hangingPunct="1" latinLnBrk="0" marL="0" rtl="0">
                  <a:defRPr kern="1200" sz="1800">
                    <a:solidFill>
                      <a:schemeClr val="tx1"/>
                    </a:solidFill>
                  </a:defRPr>
                </a:lvl1pPr>
                <a:lvl2pPr algn="l" defTabSz="914377" eaLnBrk="1" hangingPunct="1" latinLnBrk="0" marL="457189" rtl="0">
                  <a:defRPr kern="1200" sz="1800">
                    <a:solidFill>
                      <a:schemeClr val="tx1"/>
                    </a:solidFill>
                  </a:defRPr>
                </a:lvl2pPr>
                <a:lvl3pPr algn="l" defTabSz="914377" eaLnBrk="1" hangingPunct="1" latinLnBrk="0" marL="914377" rtl="0">
                  <a:defRPr kern="1200" sz="1800">
                    <a:solidFill>
                      <a:schemeClr val="tx1"/>
                    </a:solidFill>
                  </a:defRPr>
                </a:lvl3pPr>
                <a:lvl4pPr algn="l" defTabSz="914377" eaLnBrk="1" hangingPunct="1" latinLnBrk="0" marL="1371566" rtl="0">
                  <a:defRPr kern="1200" sz="1800">
                    <a:solidFill>
                      <a:schemeClr val="tx1"/>
                    </a:solidFill>
                  </a:defRPr>
                </a:lvl4pPr>
                <a:lvl5pPr algn="l" defTabSz="914377" eaLnBrk="1" hangingPunct="1" latinLnBrk="0" marL="1828754" rtl="0">
                  <a:defRPr kern="1200" sz="1800">
                    <a:solidFill>
                      <a:schemeClr val="tx1"/>
                    </a:solidFill>
                  </a:defRPr>
                </a:lvl5pPr>
                <a:lvl6pPr algn="l" defTabSz="914377" eaLnBrk="1" hangingPunct="1" latinLnBrk="0" marL="2285943" rtl="0">
                  <a:defRPr kern="1200" sz="1800">
                    <a:solidFill>
                      <a:schemeClr val="tx1"/>
                    </a:solidFill>
                  </a:defRPr>
                </a:lvl6pPr>
                <a:lvl7pPr algn="l" defTabSz="914377" eaLnBrk="1" hangingPunct="1" latinLnBrk="0" marL="2743131" rtl="0">
                  <a:defRPr kern="1200" sz="1800">
                    <a:solidFill>
                      <a:schemeClr val="tx1"/>
                    </a:solidFill>
                  </a:defRPr>
                </a:lvl7pPr>
                <a:lvl8pPr algn="l" defTabSz="914377" eaLnBrk="1" hangingPunct="1" latinLnBrk="0" marL="3200320" rtl="0">
                  <a:defRPr kern="1200" sz="1800">
                    <a:solidFill>
                      <a:schemeClr val="tx1"/>
                    </a:solidFill>
                  </a:defRPr>
                </a:lvl8pPr>
                <a:lvl9pPr algn="l" defTabSz="914377" eaLnBrk="1" hangingPunct="1" latinLnBrk="0" marL="3657509" rtl="0">
                  <a:defRPr kern="1200" sz="1800">
                    <a:solidFill>
                      <a:schemeClr val="tx1"/>
                    </a:solidFill>
                  </a:defRPr>
                </a:lvl9pPr>
              </a:lstStyle>
              <a:p>
                <a:pPr>
                  <a:lnSpc>
                    <a:spcPct val="120000"/>
                  </a:lnSpc>
                </a:pPr>
                <a:r>
                  <a:rPr altLang="en-US" lang="zh-CN" sz="1400">
                    <a:solidFill>
                      <a:schemeClr val="tx1">
                        <a:lumMod val="50000"/>
                        <a:lumOff val="50000"/>
                      </a:schemeClr>
                    </a:solidFill>
                    <a:latin charset="-122" panose="020b0400000000000000" pitchFamily="34" typeface="思源黑体 CN Normal"/>
                    <a:ea charset="-122" panose="020b0400000000000000" pitchFamily="34" typeface="思源黑体 CN Normal"/>
                    <a:cs typeface="+mn-ea"/>
                  </a:rPr>
                  <a:t>点击输入替换文本点击输入替换文本点击输入替换文本</a:t>
                </a:r>
              </a:p>
            </p:txBody>
          </p:sp>
          <p:sp>
            <p:nvSpPr>
              <p:cNvPr id="23" name="i$ľïḑè">
                <a:extLst>
                  <a:ext uri="{FF2B5EF4-FFF2-40B4-BE49-F238E27FC236}">
                    <a16:creationId xmlns:a16="http://schemas.microsoft.com/office/drawing/2014/main" id="{5B8C6014-CFB1-4BFC-A222-35C03DFD34E2}"/>
                  </a:ext>
                </a:extLst>
              </p:cNvPr>
              <p:cNvSpPr txBox="1"/>
              <p:nvPr/>
            </p:nvSpPr>
            <p:spPr bwMode="auto">
              <a:xfrm>
                <a:off x="9038803" y="1443040"/>
                <a:ext cx="2108063" cy="412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6800" lIns="90000" rIns="90000" tIns="46800" wrap="none">
                <a:normAutofit/>
              </a:bodyPr>
              <a:lstStyle>
                <a:defPPr>
                  <a:defRPr lang="zh-CN"/>
                </a:defPPr>
                <a:lvl1pPr algn="l" defTabSz="914377" eaLnBrk="1" hangingPunct="1" latinLnBrk="0" marL="0" rtl="0">
                  <a:defRPr kern="1200" sz="1800">
                    <a:solidFill>
                      <a:schemeClr val="tx1"/>
                    </a:solidFill>
                  </a:defRPr>
                </a:lvl1pPr>
                <a:lvl2pPr algn="l" defTabSz="914377" eaLnBrk="1" hangingPunct="1" latinLnBrk="0" marL="457189" rtl="0">
                  <a:defRPr kern="1200" sz="1800">
                    <a:solidFill>
                      <a:schemeClr val="tx1"/>
                    </a:solidFill>
                  </a:defRPr>
                </a:lvl2pPr>
                <a:lvl3pPr algn="l" defTabSz="914377" eaLnBrk="1" hangingPunct="1" latinLnBrk="0" marL="914377" rtl="0">
                  <a:defRPr kern="1200" sz="1800">
                    <a:solidFill>
                      <a:schemeClr val="tx1"/>
                    </a:solidFill>
                  </a:defRPr>
                </a:lvl3pPr>
                <a:lvl4pPr algn="l" defTabSz="914377" eaLnBrk="1" hangingPunct="1" latinLnBrk="0" marL="1371566" rtl="0">
                  <a:defRPr kern="1200" sz="1800">
                    <a:solidFill>
                      <a:schemeClr val="tx1"/>
                    </a:solidFill>
                  </a:defRPr>
                </a:lvl4pPr>
                <a:lvl5pPr algn="l" defTabSz="914377" eaLnBrk="1" hangingPunct="1" latinLnBrk="0" marL="1828754" rtl="0">
                  <a:defRPr kern="1200" sz="1800">
                    <a:solidFill>
                      <a:schemeClr val="tx1"/>
                    </a:solidFill>
                  </a:defRPr>
                </a:lvl5pPr>
                <a:lvl6pPr algn="l" defTabSz="914377" eaLnBrk="1" hangingPunct="1" latinLnBrk="0" marL="2285943" rtl="0">
                  <a:defRPr kern="1200" sz="1800">
                    <a:solidFill>
                      <a:schemeClr val="tx1"/>
                    </a:solidFill>
                  </a:defRPr>
                </a:lvl6pPr>
                <a:lvl7pPr algn="l" defTabSz="914377" eaLnBrk="1" hangingPunct="1" latinLnBrk="0" marL="2743131" rtl="0">
                  <a:defRPr kern="1200" sz="1800">
                    <a:solidFill>
                      <a:schemeClr val="tx1"/>
                    </a:solidFill>
                  </a:defRPr>
                </a:lvl7pPr>
                <a:lvl8pPr algn="l" defTabSz="914377" eaLnBrk="1" hangingPunct="1" latinLnBrk="0" marL="3200320" rtl="0">
                  <a:defRPr kern="1200" sz="1800">
                    <a:solidFill>
                      <a:schemeClr val="tx1"/>
                    </a:solidFill>
                  </a:defRPr>
                </a:lvl8pPr>
                <a:lvl9pPr algn="l" defTabSz="914377" eaLnBrk="1" hangingPunct="1" latinLnBrk="0" marL="3657509" rtl="0">
                  <a:defRPr kern="1200" sz="1800">
                    <a:solidFill>
                      <a:schemeClr val="tx1"/>
                    </a:solidFill>
                  </a:defRPr>
                </a:lvl9pPr>
              </a:lstStyle>
              <a:p>
                <a:pPr eaLnBrk="1" hangingPunct="1">
                  <a:lnSpc>
                    <a:spcPct val="100000"/>
                  </a:lnSpc>
                  <a:spcBef>
                    <a:spcPct val="0"/>
                  </a:spcBef>
                  <a:buFontTx/>
                  <a:buNone/>
                </a:pPr>
                <a:r>
                  <a:rPr altLang="en-US" b="1" lang="zh-CN" sz="2000">
                    <a:solidFill>
                      <a:srgbClr val="9BC9DE"/>
                    </a:solidFill>
                    <a:latin charset="-122" panose="020b0800000000000000" pitchFamily="34" typeface="思源黑体 CN Bold"/>
                    <a:ea charset="-122" panose="020b0800000000000000" pitchFamily="34" typeface="思源黑体 CN Bold"/>
                    <a:cs typeface="+mn-ea"/>
                    <a:sym typeface="+mn-lt"/>
                  </a:rPr>
                  <a:t>输入标题</a:t>
                </a:r>
              </a:p>
            </p:txBody>
          </p:sp>
        </p:grpSp>
      </p:grpSp>
    </p:spTree>
    <p:extLst>
      <p:ext uri="{BB962C8B-B14F-4D97-AF65-F5344CB8AC3E}">
        <p14:creationId val="681045812"/>
      </p:ext>
    </p:extLst>
  </p:cSld>
  <p:clrMapOvr>
    <a:masterClrMapping/>
  </p:clrMapOvr>
  <mc:AlternateContent>
    <mc:Choice Requires="p15">
      <p:transition advClick="0" p14:dur="1250" spd="slow">
        <p15:prstTrans prst="peelOff"/>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8"/>
                                        </p:tgtEl>
                                        <p:attrNameLst>
                                          <p:attrName>style.visibility</p:attrName>
                                        </p:attrNameLst>
                                      </p:cBhvr>
                                      <p:to>
                                        <p:strVal val="visible"/>
                                      </p:to>
                                    </p:set>
                                    <p:animEffect filter="wipe(left)" transition="in">
                                      <p:cBhvr>
                                        <p:cTn dur="1500" id="7"/>
                                        <p:tgtEl>
                                          <p:spTgt spid="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a:extLst>
              <a:ext uri="{FF2B5EF4-FFF2-40B4-BE49-F238E27FC236}">
                <a16:creationId xmlns:a16="http://schemas.microsoft.com/office/drawing/2014/main" id="{DC0E5189-65E5-4B9B-85DD-E87D031416FE}"/>
              </a:ext>
            </a:extLst>
          </p:cNvPr>
          <p:cNvSpPr/>
          <p:nvPr/>
        </p:nvSpPr>
        <p:spPr>
          <a:xfrm>
            <a:off x="0" y="0"/>
            <a:ext cx="12192000" cy="6858000"/>
          </a:xfrm>
          <a:prstGeom prst="rect">
            <a:avLst/>
          </a:prstGeom>
          <a:solidFill>
            <a:srgbClr val="9BC9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a:extLst>
              <a:ext uri="{FF2B5EF4-FFF2-40B4-BE49-F238E27FC236}">
                <a16:creationId xmlns:a16="http://schemas.microsoft.com/office/drawing/2014/main" id="{5785896A-4A24-4F0D-ACA9-85004E38CA2D}"/>
              </a:ext>
            </a:extLst>
          </p:cNvPr>
          <p:cNvSpPr/>
          <p:nvPr/>
        </p:nvSpPr>
        <p:spPr>
          <a:xfrm>
            <a:off x="228600" y="238125"/>
            <a:ext cx="117348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iconfont-11518-5469606">
            <a:extLst>
              <a:ext uri="{FF2B5EF4-FFF2-40B4-BE49-F238E27FC236}">
                <a16:creationId xmlns:a16="http://schemas.microsoft.com/office/drawing/2014/main" id="{3226AE83-7978-452C-BBFC-453753D97C27}"/>
              </a:ext>
            </a:extLst>
          </p:cNvPr>
          <p:cNvSpPr>
            <a:spLocks noChangeAspect="1"/>
          </p:cNvSpPr>
          <p:nvPr/>
        </p:nvSpPr>
        <p:spPr bwMode="auto">
          <a:xfrm>
            <a:off x="304800" y="342900"/>
            <a:ext cx="609685" cy="437183"/>
          </a:xfrm>
          <a:custGeom>
            <a:gdLst>
              <a:gd fmla="*/ 277878 w 590307" name="connsiteX0"/>
              <a:gd fmla="*/ 372583 h 423288" name="connsiteY0"/>
              <a:gd fmla="*/ 295599 w 590307" name="connsiteX1"/>
              <a:gd fmla="*/ 380590 h 423288" name="connsiteY1"/>
              <a:gd fmla="*/ 311786 w 590307" name="connsiteX2"/>
              <a:gd fmla="*/ 373075 h 423288" name="connsiteY2"/>
              <a:gd fmla="*/ 311786 w 590307" name="connsiteX3"/>
              <a:gd fmla="*/ 389427 h 423288" name="connsiteY3"/>
              <a:gd fmla="*/ 277878 w 590307" name="connsiteX4"/>
              <a:gd fmla="*/ 389427 h 423288" name="connsiteY4"/>
              <a:gd fmla="*/ 263530 w 590307" name="connsiteX5"/>
              <a:gd fmla="*/ 304789 h 423288" name="connsiteY5"/>
              <a:gd fmla="*/ 259293 w 590307" name="connsiteX6"/>
              <a:gd fmla="*/ 313222 h 423288" name="connsiteY6"/>
              <a:gd fmla="*/ 291475 w 590307" name="connsiteX7"/>
              <a:gd fmla="*/ 351337 h 423288" name="connsiteY7"/>
              <a:gd fmla="*/ 299092 w 590307" name="connsiteX8"/>
              <a:gd fmla="*/ 351337 h 423288" name="connsiteY8"/>
              <a:gd fmla="*/ 330418 w 590307" name="connsiteX9"/>
              <a:gd fmla="*/ 313222 h 423288" name="connsiteY9"/>
              <a:gd fmla="*/ 326181 w 590307" name="connsiteX10"/>
              <a:gd fmla="*/ 304789 h 423288" name="connsiteY10"/>
              <a:gd fmla="*/ 263530 w 590307" name="connsiteX11"/>
              <a:gd fmla="*/ 279348 h 423288" name="connsiteY11"/>
              <a:gd fmla="*/ 327038 w 590307" name="connsiteX12"/>
              <a:gd fmla="*/ 279348 h 423288" name="connsiteY12"/>
              <a:gd fmla="*/ 351556 w 590307" name="connsiteX13"/>
              <a:gd fmla="*/ 332708 h 423288" name="connsiteY13"/>
              <a:gd fmla="*/ 320230 w 590307" name="connsiteX14"/>
              <a:gd fmla="*/ 369155 h 423288" name="connsiteY14"/>
              <a:gd fmla="*/ 311786 w 590307" name="connsiteX15"/>
              <a:gd fmla="*/ 373075 h 423288" name="connsiteY15"/>
              <a:gd fmla="*/ 311786 w 590307" name="connsiteX16"/>
              <a:gd fmla="*/ 355523 h 423288" name="connsiteY16"/>
              <a:gd fmla="*/ 277878 w 590307" name="connsiteX17"/>
              <a:gd fmla="*/ 355523 h 423288" name="connsiteY17"/>
              <a:gd fmla="*/ 277878 w 590307" name="connsiteX18"/>
              <a:gd fmla="*/ 372583 h 423288" name="connsiteY18"/>
              <a:gd fmla="*/ 270290 w 590307" name="connsiteX19"/>
              <a:gd fmla="*/ 369155 h 423288" name="connsiteY19"/>
              <a:gd fmla="*/ 239012 w 590307" name="connsiteX20"/>
              <a:gd fmla="*/ 332708 h 423288" name="connsiteY20"/>
              <a:gd fmla="*/ 263530 w 590307" name="connsiteX21"/>
              <a:gd fmla="*/ 279348 h 423288" name="connsiteY21"/>
              <a:gd fmla="*/ 393911 w 590307" name="connsiteX22"/>
              <a:gd fmla="*/ 149776 h 423288" name="connsiteY22"/>
              <a:gd fmla="*/ 381196 w 590307" name="connsiteX23"/>
              <a:gd fmla="*/ 162490 h 423288" name="connsiteY23"/>
              <a:gd fmla="*/ 393911 w 590307" name="connsiteX24"/>
              <a:gd fmla="*/ 175204 h 423288" name="connsiteY24"/>
              <a:gd fmla="*/ 406626 w 590307" name="connsiteX25"/>
              <a:gd fmla="*/ 162490 h 423288" name="connsiteY25"/>
              <a:gd fmla="*/ 393911 w 590307" name="connsiteX26"/>
              <a:gd fmla="*/ 149776 h 423288" name="connsiteY26"/>
              <a:gd fmla="*/ 199189 w 590307" name="connsiteX27"/>
              <a:gd fmla="*/ 149776 h 423288" name="connsiteY27"/>
              <a:gd fmla="*/ 186474 w 590307" name="connsiteX28"/>
              <a:gd fmla="*/ 162490 h 423288" name="connsiteY28"/>
              <a:gd fmla="*/ 199189 w 590307" name="connsiteX29"/>
              <a:gd fmla="*/ 175204 h 423288" name="connsiteY29"/>
              <a:gd fmla="*/ 211904 w 590307" name="connsiteX30"/>
              <a:gd fmla="*/ 162490 h 423288" name="connsiteY30"/>
              <a:gd fmla="*/ 199189 w 590307" name="connsiteX31"/>
              <a:gd fmla="*/ 149776 h 423288" name="connsiteY31"/>
              <a:gd fmla="*/ 393911 w 590307" name="connsiteX32"/>
              <a:gd fmla="*/ 124397 h 423288" name="connsiteY32"/>
              <a:gd fmla="*/ 432008 w 590307" name="connsiteX33"/>
              <a:gd fmla="*/ 162490 h 423288" name="connsiteY33"/>
              <a:gd fmla="*/ 393911 w 590307" name="connsiteX34"/>
              <a:gd fmla="*/ 200583 h 423288" name="connsiteY34"/>
              <a:gd fmla="*/ 355814 w 590307" name="connsiteX35"/>
              <a:gd fmla="*/ 162490 h 423288" name="connsiteY35"/>
              <a:gd fmla="*/ 393911 w 590307" name="connsiteX36"/>
              <a:gd fmla="*/ 124397 h 423288" name="connsiteY36"/>
              <a:gd fmla="*/ 199189 w 590307" name="connsiteX37"/>
              <a:gd fmla="*/ 124397 h 423288" name="connsiteY37"/>
              <a:gd fmla="*/ 237286 w 590307" name="connsiteX38"/>
              <a:gd fmla="*/ 162490 h 423288" name="connsiteY38"/>
              <a:gd fmla="*/ 199189 w 590307" name="connsiteX39"/>
              <a:gd fmla="*/ 200583 h 423288" name="connsiteY39"/>
              <a:gd fmla="*/ 161092 w 590307" name="connsiteX40"/>
              <a:gd fmla="*/ 162490 h 423288" name="connsiteY40"/>
              <a:gd fmla="*/ 199189 w 590307" name="connsiteX41"/>
              <a:gd fmla="*/ 124397 h 423288" name="connsiteY41"/>
              <a:gd fmla="*/ 142465 w 590307" name="connsiteX42"/>
              <a:gd fmla="*/ 33861 h 423288" name="connsiteY42"/>
              <a:gd fmla="*/ 117081 w 590307" name="connsiteX43"/>
              <a:gd fmla="*/ 59245 h 423288" name="connsiteY43"/>
              <a:gd fmla="*/ 117081 w 590307" name="connsiteX44"/>
              <a:gd fmla="*/ 321705 h 423288" name="connsiteY44"/>
              <a:gd fmla="*/ 184803 w 590307" name="connsiteX45"/>
              <a:gd fmla="*/ 389427 h 423288" name="connsiteY45"/>
              <a:gd fmla="*/ 277878 w 590307" name="connsiteX46"/>
              <a:gd fmla="*/ 389427 h 423288" name="connsiteY46"/>
              <a:gd fmla="*/ 277878 w 590307" name="connsiteX47"/>
              <a:gd fmla="*/ 406325 h 423288" name="connsiteY47"/>
              <a:gd fmla="*/ 311786 w 590307" name="connsiteX48"/>
              <a:gd fmla="*/ 406325 h 423288" name="connsiteY48"/>
              <a:gd fmla="*/ 311786 w 590307" name="connsiteX49"/>
              <a:gd fmla="*/ 389427 h 423288" name="connsiteY49"/>
              <a:gd fmla="*/ 404925 w 590307" name="connsiteX50"/>
              <a:gd fmla="*/ 389427 h 423288" name="connsiteY50"/>
              <a:gd fmla="*/ 472647 w 590307" name="connsiteX51"/>
              <a:gd fmla="*/ 321705 h 423288" name="connsiteY51"/>
              <a:gd fmla="*/ 472647 w 590307" name="connsiteX52"/>
              <a:gd fmla="*/ 59245 h 423288" name="connsiteY52"/>
              <a:gd fmla="*/ 447263 w 590307" name="connsiteX53"/>
              <a:gd fmla="*/ 33861 h 423288" name="connsiteY53"/>
              <a:gd fmla="*/ 498046 w 590307" name="connsiteX54"/>
              <a:gd fmla="*/ 26288 h 423288" name="connsiteY54"/>
              <a:gd fmla="*/ 520906 w 590307" name="connsiteX55"/>
              <a:gd fmla="*/ 39810 h 423288" name="connsiteY55"/>
              <a:gd fmla="*/ 575055 w 590307" name="connsiteX56"/>
              <a:gd fmla="*/ 93992 h 423288" name="connsiteY56"/>
              <a:gd fmla="*/ 575055 w 590307" name="connsiteX57"/>
              <a:gd fmla="*/ 165076 h 423288" name="connsiteY57"/>
              <a:gd fmla="*/ 520906 w 590307" name="connsiteX58"/>
              <a:gd fmla="*/ 219258 h 423288" name="connsiteY58"/>
              <a:gd fmla="*/ 506508 w 590307" name="connsiteX59"/>
              <a:gd fmla="*/ 227775 h 423288" name="connsiteY59"/>
              <a:gd fmla="*/ 506508 w 590307" name="connsiteX60"/>
              <a:gd fmla="*/ 186231 h 423288" name="connsiteY60"/>
              <a:gd fmla="*/ 551386 w 590307" name="connsiteX61"/>
              <a:gd fmla="*/ 141366 h 423288" name="connsiteY61"/>
              <a:gd fmla="*/ 551386 w 590307" name="connsiteX62"/>
              <a:gd fmla="*/ 117703 h 423288" name="connsiteY62"/>
              <a:gd fmla="*/ 506508 w 590307" name="connsiteX63"/>
              <a:gd fmla="*/ 72837 h 423288" name="connsiteY63"/>
              <a:gd fmla="*/ 506508 w 590307" name="connsiteX64"/>
              <a:gd fmla="*/ 59245 h 423288" name="connsiteY64"/>
              <a:gd fmla="*/ 498046 w 590307" name="connsiteX65"/>
              <a:gd fmla="*/ 38638 h 423288" name="connsiteY65"/>
              <a:gd fmla="*/ 91618 w 590307" name="connsiteX66"/>
              <a:gd fmla="*/ 26288 h 423288" name="connsiteY66"/>
              <a:gd fmla="*/ 91618 w 590307" name="connsiteX67"/>
              <a:gd fmla="*/ 38794 h 423288" name="connsiteY67"/>
              <a:gd fmla="*/ 83220 w 590307" name="connsiteX68"/>
              <a:gd fmla="*/ 59245 h 423288" name="connsiteY68"/>
              <a:gd fmla="*/ 83220 w 590307" name="connsiteX69"/>
              <a:gd fmla="*/ 72773 h 423288" name="connsiteY69"/>
              <a:gd fmla="*/ 38278 w 590307" name="connsiteX70"/>
              <a:gd fmla="*/ 117703 h 423288" name="connsiteY70"/>
              <a:gd fmla="*/ 38278 w 590307" name="connsiteX71"/>
              <a:gd fmla="*/ 141366 h 423288" name="connsiteY71"/>
              <a:gd fmla="*/ 83220 w 590307" name="connsiteX72"/>
              <a:gd fmla="*/ 186295 h 423288" name="connsiteY72"/>
              <a:gd fmla="*/ 83220 w 590307" name="connsiteX73"/>
              <a:gd fmla="*/ 227301 h 423288" name="connsiteY73"/>
              <a:gd fmla="*/ 68758 w 590307" name="connsiteX74"/>
              <a:gd fmla="*/ 219258 h 423288" name="connsiteY74"/>
              <a:gd fmla="*/ 14608 w 590307" name="connsiteX75"/>
              <a:gd fmla="*/ 165076 h 423288" name="connsiteY75"/>
              <a:gd fmla="*/ 14608 w 590307" name="connsiteX76"/>
              <a:gd fmla="*/ 93135 h 423288" name="connsiteY76"/>
              <a:gd fmla="*/ 68758 w 590307" name="connsiteX77"/>
              <a:gd fmla="*/ 38953 h 423288" name="connsiteY77"/>
              <a:gd fmla="*/ 91618 w 590307" name="connsiteX78"/>
              <a:gd fmla="*/ 26288 h 423288" name="connsiteY78"/>
              <a:gd fmla="*/ 142465 w 590307" name="connsiteX79"/>
              <a:gd fmla="*/ 0 h 423288" name="connsiteY79"/>
              <a:gd fmla="*/ 447263 w 590307" name="connsiteX80"/>
              <a:gd fmla="*/ 0 h 423288" name="connsiteY80"/>
              <a:gd fmla="*/ 489262 w 590307" name="connsiteX81"/>
              <a:gd fmla="*/ 17246 h 423288" name="connsiteY81"/>
              <a:gd fmla="*/ 498046 w 590307" name="connsiteX82"/>
              <a:gd fmla="*/ 38638 h 423288" name="connsiteY82"/>
              <a:gd fmla="*/ 498046 w 590307" name="connsiteX83"/>
              <a:gd fmla="*/ 64377 h 423288" name="connsiteY83"/>
              <a:gd fmla="*/ 506508 w 590307" name="connsiteX84"/>
              <a:gd fmla="*/ 72837 h 423288" name="connsiteY84"/>
              <a:gd fmla="*/ 506508 w 590307" name="connsiteX85"/>
              <a:gd fmla="*/ 186231 h 423288" name="connsiteY85"/>
              <a:gd fmla="*/ 498046 w 590307" name="connsiteX86"/>
              <a:gd fmla="*/ 194691 h 423288" name="connsiteY86"/>
              <a:gd fmla="*/ 498046 w 590307" name="connsiteX87"/>
              <a:gd fmla="*/ 232780 h 423288" name="connsiteY87"/>
              <a:gd fmla="*/ 506508 w 590307" name="connsiteX88"/>
              <a:gd fmla="*/ 227775 h 423288" name="connsiteY88"/>
              <a:gd fmla="*/ 506508 w 590307" name="connsiteX89"/>
              <a:gd fmla="*/ 321705 h 423288" name="connsiteY89"/>
              <a:gd fmla="*/ 404925 w 590307" name="connsiteX90"/>
              <a:gd fmla="*/ 423288 h 423288" name="connsiteY90"/>
              <a:gd fmla="*/ 184803 w 590307" name="connsiteX91"/>
              <a:gd fmla="*/ 423288 h 423288" name="connsiteY91"/>
              <a:gd fmla="*/ 83220 w 590307" name="connsiteX92"/>
              <a:gd fmla="*/ 321705 h 423288" name="connsiteY92"/>
              <a:gd fmla="*/ 83220 w 590307" name="connsiteX93"/>
              <a:gd fmla="*/ 227301 h 423288" name="connsiteY93"/>
              <a:gd fmla="*/ 91618 w 590307" name="connsiteX94"/>
              <a:gd fmla="*/ 231971 h 423288" name="connsiteY94"/>
              <a:gd fmla="*/ 91618 w 590307" name="connsiteX95"/>
              <a:gd fmla="*/ 194691 h 423288" name="connsiteY95"/>
              <a:gd fmla="*/ 83220 w 590307" name="connsiteX96"/>
              <a:gd fmla="*/ 186295 h 423288" name="connsiteY96"/>
              <a:gd fmla="*/ 83220 w 590307" name="connsiteX97"/>
              <a:gd fmla="*/ 72773 h 423288" name="connsiteY97"/>
              <a:gd fmla="*/ 91618 w 590307" name="connsiteX98"/>
              <a:gd fmla="*/ 64377 h 423288" name="connsiteY98"/>
              <a:gd fmla="*/ 91618 w 590307" name="connsiteX99"/>
              <a:gd fmla="*/ 38794 h 423288" name="connsiteY99"/>
              <a:gd fmla="*/ 100466 w 590307" name="connsiteX100"/>
              <a:gd fmla="*/ 17246 h 423288" name="connsiteY100"/>
              <a:gd fmla="*/ 142465 w 590307" name="connsiteX101"/>
              <a:gd fmla="*/ 0 h 423288" name="connsiteY10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b="b" l="l" r="r" t="t"/>
            <a:pathLst>
              <a:path h="423288" w="590307">
                <a:moveTo>
                  <a:pt x="277878" y="372583"/>
                </a:moveTo>
                <a:lnTo>
                  <a:pt x="295599" y="380590"/>
                </a:lnTo>
                <a:lnTo>
                  <a:pt x="311786" y="373075"/>
                </a:lnTo>
                <a:lnTo>
                  <a:pt x="311786" y="389427"/>
                </a:lnTo>
                <a:lnTo>
                  <a:pt x="277878" y="389427"/>
                </a:lnTo>
                <a:close/>
                <a:moveTo>
                  <a:pt x="263530" y="304789"/>
                </a:moveTo>
                <a:cubicBezTo>
                  <a:pt x="259293" y="304789"/>
                  <a:pt x="256770" y="309840"/>
                  <a:pt x="259293" y="313222"/>
                </a:cubicBezTo>
                <a:lnTo>
                  <a:pt x="291475" y="351337"/>
                </a:lnTo>
                <a:cubicBezTo>
                  <a:pt x="293141" y="353909"/>
                  <a:pt x="297379" y="353909"/>
                  <a:pt x="299092" y="351337"/>
                </a:cubicBezTo>
                <a:lnTo>
                  <a:pt x="330418" y="313222"/>
                </a:lnTo>
                <a:cubicBezTo>
                  <a:pt x="332941" y="309840"/>
                  <a:pt x="330418" y="304789"/>
                  <a:pt x="326181" y="304789"/>
                </a:cubicBezTo>
                <a:close/>
                <a:moveTo>
                  <a:pt x="263530" y="279348"/>
                </a:moveTo>
                <a:lnTo>
                  <a:pt x="327038" y="279348"/>
                </a:lnTo>
                <a:cubicBezTo>
                  <a:pt x="354936" y="279348"/>
                  <a:pt x="369313" y="311555"/>
                  <a:pt x="351556" y="332708"/>
                </a:cubicBezTo>
                <a:lnTo>
                  <a:pt x="320230" y="369155"/>
                </a:lnTo>
                <a:lnTo>
                  <a:pt x="311786" y="373075"/>
                </a:lnTo>
                <a:lnTo>
                  <a:pt x="311786" y="355523"/>
                </a:lnTo>
                <a:lnTo>
                  <a:pt x="277878" y="355523"/>
                </a:lnTo>
                <a:lnTo>
                  <a:pt x="277878" y="372583"/>
                </a:lnTo>
                <a:lnTo>
                  <a:pt x="270290" y="369155"/>
                </a:lnTo>
                <a:lnTo>
                  <a:pt x="239012" y="332708"/>
                </a:lnTo>
                <a:cubicBezTo>
                  <a:pt x="221207" y="311555"/>
                  <a:pt x="235632" y="279348"/>
                  <a:pt x="263530" y="279348"/>
                </a:cubicBezTo>
                <a:close/>
                <a:moveTo>
                  <a:pt x="393911" y="149776"/>
                </a:moveTo>
                <a:cubicBezTo>
                  <a:pt x="387149" y="149776"/>
                  <a:pt x="381196" y="155729"/>
                  <a:pt x="381196" y="162490"/>
                </a:cubicBezTo>
                <a:cubicBezTo>
                  <a:pt x="381196" y="169252"/>
                  <a:pt x="387149" y="175204"/>
                  <a:pt x="393911" y="175204"/>
                </a:cubicBezTo>
                <a:cubicBezTo>
                  <a:pt x="400673" y="175204"/>
                  <a:pt x="406626" y="169252"/>
                  <a:pt x="406626" y="162490"/>
                </a:cubicBezTo>
                <a:cubicBezTo>
                  <a:pt x="406626" y="155729"/>
                  <a:pt x="400673" y="149776"/>
                  <a:pt x="393911" y="149776"/>
                </a:cubicBezTo>
                <a:close/>
                <a:moveTo>
                  <a:pt x="199189" y="149776"/>
                </a:moveTo>
                <a:cubicBezTo>
                  <a:pt x="192427" y="149776"/>
                  <a:pt x="186474" y="155729"/>
                  <a:pt x="186474" y="162490"/>
                </a:cubicBezTo>
                <a:cubicBezTo>
                  <a:pt x="186474" y="169252"/>
                  <a:pt x="192427" y="175204"/>
                  <a:pt x="199189" y="175204"/>
                </a:cubicBezTo>
                <a:cubicBezTo>
                  <a:pt x="205951" y="175204"/>
                  <a:pt x="211904" y="169252"/>
                  <a:pt x="211904" y="162490"/>
                </a:cubicBezTo>
                <a:cubicBezTo>
                  <a:pt x="211904" y="155729"/>
                  <a:pt x="205951" y="149776"/>
                  <a:pt x="199189" y="149776"/>
                </a:cubicBezTo>
                <a:close/>
                <a:moveTo>
                  <a:pt x="393911" y="124397"/>
                </a:moveTo>
                <a:cubicBezTo>
                  <a:pt x="415055" y="124397"/>
                  <a:pt x="432008" y="141301"/>
                  <a:pt x="432008" y="162490"/>
                </a:cubicBezTo>
                <a:cubicBezTo>
                  <a:pt x="432008" y="183632"/>
                  <a:pt x="415055" y="200583"/>
                  <a:pt x="393911" y="200583"/>
                </a:cubicBezTo>
                <a:cubicBezTo>
                  <a:pt x="372767" y="200583"/>
                  <a:pt x="355814" y="183632"/>
                  <a:pt x="355814" y="162490"/>
                </a:cubicBezTo>
                <a:cubicBezTo>
                  <a:pt x="355814" y="141301"/>
                  <a:pt x="372767" y="124397"/>
                  <a:pt x="393911" y="124397"/>
                </a:cubicBezTo>
                <a:close/>
                <a:moveTo>
                  <a:pt x="199189" y="124397"/>
                </a:moveTo>
                <a:cubicBezTo>
                  <a:pt x="220380" y="124397"/>
                  <a:pt x="237286" y="141301"/>
                  <a:pt x="237286" y="162490"/>
                </a:cubicBezTo>
                <a:cubicBezTo>
                  <a:pt x="237286" y="183632"/>
                  <a:pt x="220380" y="200583"/>
                  <a:pt x="199189" y="200583"/>
                </a:cubicBezTo>
                <a:cubicBezTo>
                  <a:pt x="178045" y="200583"/>
                  <a:pt x="161092" y="183632"/>
                  <a:pt x="161092" y="162490"/>
                </a:cubicBezTo>
                <a:cubicBezTo>
                  <a:pt x="161092" y="141301"/>
                  <a:pt x="178045" y="124397"/>
                  <a:pt x="199189" y="124397"/>
                </a:cubicBezTo>
                <a:close/>
                <a:moveTo>
                  <a:pt x="142465" y="33861"/>
                </a:moveTo>
                <a:cubicBezTo>
                  <a:pt x="128082" y="33861"/>
                  <a:pt x="117081" y="44862"/>
                  <a:pt x="117081" y="59245"/>
                </a:cubicBezTo>
                <a:lnTo>
                  <a:pt x="117081" y="321705"/>
                </a:lnTo>
                <a:cubicBezTo>
                  <a:pt x="117081" y="358947"/>
                  <a:pt x="147561" y="389427"/>
                  <a:pt x="184803" y="389427"/>
                </a:cubicBezTo>
                <a:lnTo>
                  <a:pt x="277878" y="389427"/>
                </a:lnTo>
                <a:lnTo>
                  <a:pt x="277878" y="406325"/>
                </a:lnTo>
                <a:lnTo>
                  <a:pt x="311786" y="406325"/>
                </a:lnTo>
                <a:lnTo>
                  <a:pt x="311786" y="389427"/>
                </a:lnTo>
                <a:lnTo>
                  <a:pt x="404925" y="389427"/>
                </a:lnTo>
                <a:cubicBezTo>
                  <a:pt x="442167" y="389427"/>
                  <a:pt x="472647" y="358947"/>
                  <a:pt x="472647" y="321705"/>
                </a:cubicBezTo>
                <a:lnTo>
                  <a:pt x="472647" y="59245"/>
                </a:lnTo>
                <a:cubicBezTo>
                  <a:pt x="472647" y="44862"/>
                  <a:pt x="461646" y="33861"/>
                  <a:pt x="447263" y="33861"/>
                </a:cubicBezTo>
                <a:close/>
                <a:moveTo>
                  <a:pt x="498046" y="26288"/>
                </a:moveTo>
                <a:cubicBezTo>
                  <a:pt x="506476" y="28811"/>
                  <a:pt x="514953" y="33049"/>
                  <a:pt x="520906" y="39810"/>
                </a:cubicBezTo>
                <a:lnTo>
                  <a:pt x="575055" y="93992"/>
                </a:lnTo>
                <a:cubicBezTo>
                  <a:pt x="595391" y="113322"/>
                  <a:pt x="595391" y="145746"/>
                  <a:pt x="575055" y="165076"/>
                </a:cubicBezTo>
                <a:lnTo>
                  <a:pt x="520906" y="219258"/>
                </a:lnTo>
                <a:lnTo>
                  <a:pt x="506508" y="227775"/>
                </a:lnTo>
                <a:lnTo>
                  <a:pt x="506508" y="186231"/>
                </a:lnTo>
                <a:lnTo>
                  <a:pt x="551386" y="141366"/>
                </a:lnTo>
                <a:cubicBezTo>
                  <a:pt x="558148" y="134605"/>
                  <a:pt x="558148" y="124463"/>
                  <a:pt x="551386" y="117703"/>
                </a:cubicBezTo>
                <a:lnTo>
                  <a:pt x="506508" y="72837"/>
                </a:lnTo>
                <a:lnTo>
                  <a:pt x="506508" y="59245"/>
                </a:lnTo>
                <a:lnTo>
                  <a:pt x="498046" y="38638"/>
                </a:lnTo>
                <a:close/>
                <a:moveTo>
                  <a:pt x="91618" y="26288"/>
                </a:moveTo>
                <a:lnTo>
                  <a:pt x="91618" y="38794"/>
                </a:lnTo>
                <a:lnTo>
                  <a:pt x="83220" y="59245"/>
                </a:lnTo>
                <a:lnTo>
                  <a:pt x="83220" y="72773"/>
                </a:lnTo>
                <a:lnTo>
                  <a:pt x="38278" y="117703"/>
                </a:lnTo>
                <a:cubicBezTo>
                  <a:pt x="31515" y="124463"/>
                  <a:pt x="31515" y="134605"/>
                  <a:pt x="38278" y="141366"/>
                </a:cubicBezTo>
                <a:lnTo>
                  <a:pt x="83220" y="186295"/>
                </a:lnTo>
                <a:lnTo>
                  <a:pt x="83220" y="227301"/>
                </a:lnTo>
                <a:lnTo>
                  <a:pt x="68758" y="219258"/>
                </a:lnTo>
                <a:lnTo>
                  <a:pt x="14608" y="165076"/>
                </a:lnTo>
                <a:cubicBezTo>
                  <a:pt x="-4870" y="144794"/>
                  <a:pt x="-4870" y="112608"/>
                  <a:pt x="14608" y="93135"/>
                </a:cubicBezTo>
                <a:lnTo>
                  <a:pt x="68758" y="38953"/>
                </a:lnTo>
                <a:cubicBezTo>
                  <a:pt x="74711" y="33049"/>
                  <a:pt x="83188" y="28811"/>
                  <a:pt x="91618" y="26288"/>
                </a:cubicBezTo>
                <a:close/>
                <a:moveTo>
                  <a:pt x="142465" y="0"/>
                </a:moveTo>
                <a:lnTo>
                  <a:pt x="447263" y="0"/>
                </a:lnTo>
                <a:cubicBezTo>
                  <a:pt x="463765" y="0"/>
                  <a:pt x="478576" y="6560"/>
                  <a:pt x="489262" y="17246"/>
                </a:cubicBezTo>
                <a:lnTo>
                  <a:pt x="498046" y="38638"/>
                </a:lnTo>
                <a:lnTo>
                  <a:pt x="498046" y="64377"/>
                </a:lnTo>
                <a:lnTo>
                  <a:pt x="506508" y="72837"/>
                </a:lnTo>
                <a:lnTo>
                  <a:pt x="506508" y="186231"/>
                </a:lnTo>
                <a:lnTo>
                  <a:pt x="498046" y="194691"/>
                </a:lnTo>
                <a:lnTo>
                  <a:pt x="498046" y="232780"/>
                </a:lnTo>
                <a:lnTo>
                  <a:pt x="506508" y="227775"/>
                </a:lnTo>
                <a:lnTo>
                  <a:pt x="506508" y="321705"/>
                </a:lnTo>
                <a:cubicBezTo>
                  <a:pt x="506508" y="377568"/>
                  <a:pt x="460788" y="423288"/>
                  <a:pt x="404925" y="423288"/>
                </a:cubicBezTo>
                <a:lnTo>
                  <a:pt x="184803" y="423288"/>
                </a:lnTo>
                <a:cubicBezTo>
                  <a:pt x="128940" y="423288"/>
                  <a:pt x="83220" y="377568"/>
                  <a:pt x="83220" y="321705"/>
                </a:cubicBezTo>
                <a:lnTo>
                  <a:pt x="83220" y="227301"/>
                </a:lnTo>
                <a:lnTo>
                  <a:pt x="91618" y="231971"/>
                </a:lnTo>
                <a:lnTo>
                  <a:pt x="91618" y="194691"/>
                </a:lnTo>
                <a:lnTo>
                  <a:pt x="83220" y="186295"/>
                </a:lnTo>
                <a:lnTo>
                  <a:pt x="83220" y="72773"/>
                </a:lnTo>
                <a:lnTo>
                  <a:pt x="91618" y="64377"/>
                </a:lnTo>
                <a:lnTo>
                  <a:pt x="91618" y="38794"/>
                </a:lnTo>
                <a:lnTo>
                  <a:pt x="100466" y="17246"/>
                </a:lnTo>
                <a:cubicBezTo>
                  <a:pt x="111152" y="6560"/>
                  <a:pt x="125963" y="0"/>
                  <a:pt x="142465" y="0"/>
                </a:cubicBezTo>
                <a:close/>
              </a:path>
            </a:pathLst>
          </a:custGeom>
          <a:solidFill>
            <a:srgbClr val="FFB303"/>
          </a:solidFill>
          <a:ln>
            <a:noFill/>
          </a:ln>
        </p:spPr>
        <p:txBody>
          <a:bodyPr/>
          <a:lstStyle/>
          <a:p/>
        </p:txBody>
      </p:sp>
      <p:sp>
        <p:nvSpPr>
          <p:cNvPr id="7" name="PA-文本框 8">
            <a:extLst>
              <a:ext uri="{FF2B5EF4-FFF2-40B4-BE49-F238E27FC236}">
                <a16:creationId xmlns:a16="http://schemas.microsoft.com/office/drawing/2014/main" id="{B65418A8-F26A-4DB6-9647-E3BF0B43465F}"/>
              </a:ext>
            </a:extLst>
          </p:cNvPr>
          <p:cNvSpPr txBox="1"/>
          <p:nvPr>
            <p:custDataLst>
              <p:tags r:id="rId2"/>
            </p:custDataLst>
          </p:nvPr>
        </p:nvSpPr>
        <p:spPr>
          <a:xfrm>
            <a:off x="990685" y="342900"/>
            <a:ext cx="5873115" cy="457200"/>
          </a:xfrm>
          <a:prstGeom prst="rect">
            <a:avLst/>
          </a:prstGeom>
          <a:noFill/>
        </p:spPr>
        <p:txBody>
          <a:bodyPr rtlCol="0" wrap="square">
            <a:spAutoFit/>
          </a:bodyPr>
          <a:lstStyle/>
          <a:p>
            <a:r>
              <a:rPr altLang="en-US" lang="zh-CN" sz="2400">
                <a:solidFill>
                  <a:srgbClr val="9BC9DE"/>
                </a:solidFill>
                <a:latin charset="-122" panose="020b0800000000000000" pitchFamily="34" typeface="思源黑体 CN Bold"/>
                <a:ea charset="-122" panose="020b0800000000000000" pitchFamily="34" typeface="思源黑体 CN Bold"/>
              </a:rPr>
              <a:t>产 品 介 绍</a:t>
            </a:r>
          </a:p>
        </p:txBody>
      </p:sp>
      <p:grpSp>
        <p:nvGrpSpPr>
          <p:cNvPr descr="本素材由iSlide™ 提供 iSlide™尊重知识产权并注重保护用户享有的各项权利。郑重提醒您： iSlide™插件中提供的任何信息内容的所有权、知识产权归其原始权利人或权利受让人所有，您免费/购买获得的是信息内容的使用权，并受下述条款的约束； 1. 您仅可以个人非商业用途使用该等信息内容，不可将信息内容的全部或部分用于出售，或以出租、出借、转让、分销、发布等其他任何方式供他人使用； 2. 禁止在接入互联网或移动互联网的任何网站、平台、应用或程序上以任何方式为他人提供iSlide™插件资源内容的下载。 The resource is supplied by iSlide™. iSlide™ respects all intellectual property rights and protects all the rights its users acquired.Solemnly remind you: The ownership and intellectual property of the resources supplied in iSlide Add-in belongs to its owner or the assignee of this ownership.you only acquired the usage of the resources supplied in iSlide Add-in, as well as respected the following restrain terms: 1.You are only allowed to use such resource for personal and non-commercial aim, not allowed to use such resource or part of it for the sale; or rent, lend, transfer to others; or distribution or release it in any way. 2.You are not permitted to provide the resource of iSlide Add-in in any website, platform, application access to the Internet or mobile Internet." id="9" name="PA-ïṩḷide" title="iSlide™ 版权声明  COPYRIGHT NOTICE">
            <a:extLst>
              <a:ext uri="{FF2B5EF4-FFF2-40B4-BE49-F238E27FC236}">
                <a16:creationId xmlns:a16="http://schemas.microsoft.com/office/drawing/2014/main" id="{72D4D145-AFA4-4BC0-8C6F-BC395241641F}"/>
              </a:ext>
            </a:extLst>
          </p:cNvPr>
          <p:cNvGrpSpPr>
            <a:grpSpLocks noChangeAspect="1"/>
          </p:cNvGrpSpPr>
          <p:nvPr>
            <p:custDataLst>
              <p:tags r:id="rId3"/>
            </p:custDataLst>
          </p:nvPr>
        </p:nvGrpSpPr>
        <p:grpSpPr>
          <a:xfrm>
            <a:off x="663602" y="1507999"/>
            <a:ext cx="10881862" cy="4691728"/>
            <a:chOff x="654175" y="1384468"/>
            <a:chExt cx="10881862" cy="4691728"/>
          </a:xfrm>
        </p:grpSpPr>
        <p:cxnSp>
          <p:nvCxnSpPr>
            <p:cNvPr id="13" name="PA-直接连接符 12">
              <a:extLst>
                <a:ext uri="{FF2B5EF4-FFF2-40B4-BE49-F238E27FC236}">
                  <a16:creationId xmlns:a16="http://schemas.microsoft.com/office/drawing/2014/main" id="{F7050677-C5F6-41ED-A0C3-3BD0C7BA89EF}"/>
                </a:ext>
              </a:extLst>
            </p:cNvPr>
            <p:cNvCxnSpPr/>
            <p:nvPr>
              <p:custDataLst>
                <p:tags r:id="rId4"/>
              </p:custDataLst>
            </p:nvPr>
          </p:nvCxnSpPr>
          <p:spPr>
            <a:xfrm>
              <a:off x="669925" y="3955857"/>
              <a:ext cx="10850563" cy="0"/>
            </a:xfrm>
            <a:prstGeom prst="line">
              <a:avLst/>
            </a:prstGeom>
            <a:ln cap="rnd" w="3175">
              <a:solidFill>
                <a:schemeClr val="bg1">
                  <a:lumMod val="85000"/>
                </a:schemeClr>
              </a:solidFill>
              <a:round/>
              <a:headEnd type="none"/>
              <a:tailEnd len="med" type="none" w="med"/>
            </a:ln>
          </p:spPr>
          <p:style>
            <a:lnRef idx="1">
              <a:schemeClr val="accent1"/>
            </a:lnRef>
            <a:fillRef idx="0">
              <a:schemeClr val="accent1"/>
            </a:fillRef>
            <a:effectRef idx="0">
              <a:schemeClr val="accent1"/>
            </a:effectRef>
            <a:fontRef idx="minor">
              <a:schemeClr val="tx1"/>
            </a:fontRef>
          </p:style>
        </p:cxnSp>
        <p:grpSp>
          <p:nvGrpSpPr>
            <p:cNvPr id="14" name="îŝḷíḋè">
              <a:extLst>
                <a:ext uri="{FF2B5EF4-FFF2-40B4-BE49-F238E27FC236}">
                  <a16:creationId xmlns:a16="http://schemas.microsoft.com/office/drawing/2014/main" id="{28764951-695B-487B-A2C5-E86653C96824}"/>
                </a:ext>
              </a:extLst>
            </p:cNvPr>
            <p:cNvGrpSpPr/>
            <p:nvPr/>
          </p:nvGrpSpPr>
          <p:grpSpPr>
            <a:xfrm>
              <a:off x="741000" y="3683232"/>
              <a:ext cx="535350" cy="535350"/>
              <a:chOff x="741000" y="1297575"/>
              <a:chExt cx="535350" cy="535350"/>
            </a:xfrm>
          </p:grpSpPr>
          <p:sp>
            <p:nvSpPr>
              <p:cNvPr id="34" name="PA-ïŝḷiḋê">
                <a:extLst>
                  <a:ext uri="{FF2B5EF4-FFF2-40B4-BE49-F238E27FC236}">
                    <a16:creationId xmlns:a16="http://schemas.microsoft.com/office/drawing/2014/main" id="{E78E9374-EE5C-4E73-B58A-F3FA3C78F4B3}"/>
                  </a:ext>
                </a:extLst>
              </p:cNvPr>
              <p:cNvSpPr/>
              <p:nvPr>
                <p:custDataLst>
                  <p:tags r:id="rId5"/>
                </p:custDataLst>
              </p:nvPr>
            </p:nvSpPr>
            <p:spPr bwMode="auto">
              <a:xfrm>
                <a:off x="741000" y="1297575"/>
                <a:ext cx="535350" cy="535350"/>
              </a:xfrm>
              <a:prstGeom prst="roundRect">
                <a:avLst/>
              </a:prstGeom>
              <a:solidFill>
                <a:srgbClr val="9BC9DE"/>
              </a:solidFill>
              <a:ln w="38100">
                <a:noFill/>
              </a:ln>
            </p:spPr>
            <p:style>
              <a:lnRef idx="2">
                <a:schemeClr val="dk1"/>
              </a:lnRef>
              <a:fillRef idx="1">
                <a:schemeClr val="lt1"/>
              </a:fillRef>
              <a:effectRef idx="0">
                <a:schemeClr val="dk1"/>
              </a:effectRef>
              <a:fontRef idx="minor">
                <a:schemeClr val="dk1"/>
              </a:fontRef>
            </p:style>
            <p:txBody>
              <a:bodyPr anchor="ctr" rtlCol="0"/>
              <a:lstStyle/>
              <a:p>
                <a:pPr algn="ctr"/>
                <a:endParaRPr altLang="en-US" lang="zh-CN">
                  <a:cs typeface="+mn-ea"/>
                  <a:sym typeface="+mn-lt"/>
                </a:endParaRPr>
              </a:p>
            </p:txBody>
          </p:sp>
          <p:sp>
            <p:nvSpPr>
              <p:cNvPr id="35" name="PA-ïSľïḋê">
                <a:extLst>
                  <a:ext uri="{FF2B5EF4-FFF2-40B4-BE49-F238E27FC236}">
                    <a16:creationId xmlns:a16="http://schemas.microsoft.com/office/drawing/2014/main" id="{84FED9A5-4A65-46E5-B8C7-32AB0C89017A}"/>
                  </a:ext>
                </a:extLst>
              </p:cNvPr>
              <p:cNvSpPr/>
              <p:nvPr>
                <p:custDataLst>
                  <p:tags r:id="rId6"/>
                </p:custDataLst>
              </p:nvPr>
            </p:nvSpPr>
            <p:spPr bwMode="auto">
              <a:xfrm>
                <a:off x="827700" y="1387804"/>
                <a:ext cx="361950" cy="354892"/>
              </a:xfrm>
              <a:custGeom>
                <a:gdLst>
                  <a:gd fmla="*/ 1312 w 1990" name="T0"/>
                  <a:gd fmla="*/ 1552 h 1954" name="T1"/>
                  <a:gd fmla="*/ 291 w 1990" name="T2"/>
                  <a:gd fmla="*/ 1746 h 1954" name="T3"/>
                  <a:gd fmla="*/ 0 w 1990" name="T4"/>
                  <a:gd fmla="*/ 540 h 1954" name="T5"/>
                  <a:gd fmla="*/ 515 w 1990" name="T6"/>
                  <a:gd fmla="*/ 249 h 1954" name="T7"/>
                  <a:gd fmla="*/ 1205 w 1990" name="T8"/>
                  <a:gd fmla="*/ 0 h 1954" name="T9"/>
                  <a:gd fmla="*/ 1496 w 1990" name="T10"/>
                  <a:gd fmla="*/ 489 h 1954" name="T11"/>
                  <a:gd fmla="*/ 1413 w 1990" name="T12"/>
                  <a:gd fmla="*/ 291 h 1954" name="T13"/>
                  <a:gd fmla="*/ 802 w 1990" name="T14"/>
                  <a:gd fmla="*/ 83 h 1954" name="T15"/>
                  <a:gd fmla="*/ 1039 w 1990" name="T16"/>
                  <a:gd fmla="*/ 249 h 1954" name="T17"/>
                  <a:gd fmla="*/ 1243 w 1990" name="T18"/>
                  <a:gd fmla="*/ 499 h 1954" name="T19"/>
                  <a:gd fmla="*/ 291 w 1990" name="T20"/>
                  <a:gd fmla="*/ 333 h 1954" name="T21"/>
                  <a:gd fmla="*/ 83 w 1990" name="T22"/>
                  <a:gd fmla="*/ 1455 h 1954" name="T23"/>
                  <a:gd fmla="*/ 1039 w 1990" name="T24"/>
                  <a:gd fmla="*/ 1663 h 1954" name="T25"/>
                  <a:gd fmla="*/ 1641 w 1990" name="T26"/>
                  <a:gd fmla="*/ 1453 h 1954" name="T27"/>
                  <a:gd fmla="*/ 1138 w 1990" name="T28"/>
                  <a:gd fmla="*/ 583 h 1954" name="T29"/>
                  <a:gd fmla="*/ 1641 w 1990" name="T30"/>
                  <a:gd fmla="*/ 1453 h 1954" name="T31"/>
                  <a:gd fmla="*/ 1752 w 1990" name="T32"/>
                  <a:gd fmla="*/ 809 h 1954" name="T33"/>
                  <a:gd fmla="*/ 1026 w 1990" name="T34"/>
                  <a:gd fmla="*/ 1228 h 1954" name="T35"/>
                  <a:gd fmla="*/ 1767 w 1990" name="T36"/>
                  <a:gd fmla="*/ 1422 h 1954" name="T37"/>
                  <a:gd fmla="*/ 1717 w 1990" name="T38"/>
                  <a:gd fmla="*/ 1835 h 1954" name="T39"/>
                  <a:gd fmla="*/ 1767 w 1990" name="T40"/>
                  <a:gd fmla="*/ 1422 h 1954" name="T41"/>
                  <a:gd fmla="*/ 1739 w 1990" name="T42"/>
                  <a:gd fmla="*/ 1874 h 1954" name="T43"/>
                  <a:gd fmla="*/ 1956 w 1990" name="T44"/>
                  <a:gd fmla="*/ 1749 h 1954" name="T45"/>
                  <a:gd fmla="*/ 249 w 1990" name="T46"/>
                  <a:gd fmla="*/ 551 h 1954" name="T47"/>
                  <a:gd fmla="*/ 803 w 1990" name="T48"/>
                  <a:gd fmla="*/ 613 h 1954" name="T49"/>
                  <a:gd fmla="*/ 675 w 1990" name="T50"/>
                  <a:gd fmla="*/ 828 h 1954" name="T51"/>
                  <a:gd fmla="*/ 249 w 1990" name="T52"/>
                  <a:gd fmla="*/ 890 h 1954" name="T53"/>
                  <a:gd fmla="*/ 675 w 1990" name="T54"/>
                  <a:gd fmla="*/ 828 h 1954" name="T55"/>
                  <a:gd fmla="*/ 675 w 1990" name="T56"/>
                  <a:gd fmla="*/ 1167 h 1954" name="T57"/>
                  <a:gd fmla="*/ 249 w 1990" name="T58"/>
                  <a:gd fmla="*/ 1105 h 1954" name="T59"/>
                  <a:gd fmla="*/ 249 w 1990" name="T60"/>
                  <a:gd fmla="*/ 1444 h 1954" name="T61"/>
                  <a:gd fmla="*/ 803 w 1990" name="T62"/>
                  <a:gd fmla="*/ 1382 h 1954" name="T63"/>
                  <a:gd fmla="*/ 249 w 1990" name="T64"/>
                  <a:gd fmla="*/ 1444 h 1954" name="T65"/>
                  <a:gd fmla="*/ 1179 w 1990" name="T66"/>
                  <a:gd fmla="*/ 961 h 1954" name="T67"/>
                  <a:gd fmla="*/ 1300 w 1990" name="T68"/>
                  <a:gd fmla="*/ 1219 h 1954" name="T69"/>
                  <a:gd fmla="*/ 1604 w 1990" name="T70"/>
                  <a:gd fmla="*/ 858 h 1954"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1954" w="1990">
                    <a:moveTo>
                      <a:pt x="1231" y="1534"/>
                    </a:moveTo>
                    <a:cubicBezTo>
                      <a:pt x="1258" y="1542"/>
                      <a:pt x="1285" y="1548"/>
                      <a:pt x="1312" y="1552"/>
                    </a:cubicBezTo>
                    <a:cubicBezTo>
                      <a:pt x="1272" y="1665"/>
                      <a:pt x="1165" y="1746"/>
                      <a:pt x="1039" y="1746"/>
                    </a:cubicBezTo>
                    <a:lnTo>
                      <a:pt x="291" y="1746"/>
                    </a:lnTo>
                    <a:cubicBezTo>
                      <a:pt x="131" y="1746"/>
                      <a:pt x="0" y="1615"/>
                      <a:pt x="0" y="1455"/>
                    </a:cubicBezTo>
                    <a:lnTo>
                      <a:pt x="0" y="540"/>
                    </a:lnTo>
                    <a:cubicBezTo>
                      <a:pt x="0" y="380"/>
                      <a:pt x="131" y="249"/>
                      <a:pt x="291" y="249"/>
                    </a:cubicBezTo>
                    <a:lnTo>
                      <a:pt x="515" y="249"/>
                    </a:lnTo>
                    <a:cubicBezTo>
                      <a:pt x="535" y="109"/>
                      <a:pt x="656" y="0"/>
                      <a:pt x="802" y="0"/>
                    </a:cubicBezTo>
                    <a:lnTo>
                      <a:pt x="1205" y="0"/>
                    </a:lnTo>
                    <a:cubicBezTo>
                      <a:pt x="1366" y="0"/>
                      <a:pt x="1496" y="131"/>
                      <a:pt x="1496" y="291"/>
                    </a:cubicBezTo>
                    <a:lnTo>
                      <a:pt x="1496" y="489"/>
                    </a:lnTo>
                    <a:cubicBezTo>
                      <a:pt x="1469" y="484"/>
                      <a:pt x="1441" y="480"/>
                      <a:pt x="1413" y="479"/>
                    </a:cubicBezTo>
                    <a:lnTo>
                      <a:pt x="1413" y="291"/>
                    </a:lnTo>
                    <a:cubicBezTo>
                      <a:pt x="1413" y="176"/>
                      <a:pt x="1320" y="83"/>
                      <a:pt x="1205" y="83"/>
                    </a:cubicBezTo>
                    <a:lnTo>
                      <a:pt x="802" y="83"/>
                    </a:lnTo>
                    <a:cubicBezTo>
                      <a:pt x="701" y="83"/>
                      <a:pt x="617" y="155"/>
                      <a:pt x="598" y="249"/>
                    </a:cubicBezTo>
                    <a:lnTo>
                      <a:pt x="1039" y="249"/>
                    </a:lnTo>
                    <a:cubicBezTo>
                      <a:pt x="1180" y="249"/>
                      <a:pt x="1297" y="349"/>
                      <a:pt x="1324" y="482"/>
                    </a:cubicBezTo>
                    <a:cubicBezTo>
                      <a:pt x="1297" y="485"/>
                      <a:pt x="1270" y="491"/>
                      <a:pt x="1243" y="499"/>
                    </a:cubicBezTo>
                    <a:cubicBezTo>
                      <a:pt x="1224" y="404"/>
                      <a:pt x="1140" y="333"/>
                      <a:pt x="1039" y="333"/>
                    </a:cubicBezTo>
                    <a:lnTo>
                      <a:pt x="291" y="333"/>
                    </a:lnTo>
                    <a:cubicBezTo>
                      <a:pt x="177" y="333"/>
                      <a:pt x="83" y="426"/>
                      <a:pt x="83" y="540"/>
                    </a:cubicBezTo>
                    <a:lnTo>
                      <a:pt x="83" y="1455"/>
                    </a:lnTo>
                    <a:cubicBezTo>
                      <a:pt x="83" y="1569"/>
                      <a:pt x="177" y="1663"/>
                      <a:pt x="291" y="1663"/>
                    </a:cubicBezTo>
                    <a:lnTo>
                      <a:pt x="1039" y="1663"/>
                    </a:lnTo>
                    <a:cubicBezTo>
                      <a:pt x="1126" y="1663"/>
                      <a:pt x="1200" y="1609"/>
                      <a:pt x="1231" y="1534"/>
                    </a:cubicBezTo>
                    <a:close/>
                    <a:moveTo>
                      <a:pt x="1641" y="1453"/>
                    </a:moveTo>
                    <a:cubicBezTo>
                      <a:pt x="1401" y="1591"/>
                      <a:pt x="1093" y="1509"/>
                      <a:pt x="955" y="1269"/>
                    </a:cubicBezTo>
                    <a:cubicBezTo>
                      <a:pt x="816" y="1029"/>
                      <a:pt x="899" y="722"/>
                      <a:pt x="1138" y="583"/>
                    </a:cubicBezTo>
                    <a:cubicBezTo>
                      <a:pt x="1378" y="445"/>
                      <a:pt x="1686" y="527"/>
                      <a:pt x="1824" y="767"/>
                    </a:cubicBezTo>
                    <a:cubicBezTo>
                      <a:pt x="1963" y="1007"/>
                      <a:pt x="1880" y="1314"/>
                      <a:pt x="1641" y="1453"/>
                    </a:cubicBezTo>
                    <a:close/>
                    <a:moveTo>
                      <a:pt x="1599" y="1381"/>
                    </a:moveTo>
                    <a:cubicBezTo>
                      <a:pt x="1799" y="1266"/>
                      <a:pt x="1868" y="1009"/>
                      <a:pt x="1752" y="809"/>
                    </a:cubicBezTo>
                    <a:cubicBezTo>
                      <a:pt x="1637" y="608"/>
                      <a:pt x="1380" y="539"/>
                      <a:pt x="1180" y="655"/>
                    </a:cubicBezTo>
                    <a:cubicBezTo>
                      <a:pt x="980" y="771"/>
                      <a:pt x="911" y="1027"/>
                      <a:pt x="1026" y="1228"/>
                    </a:cubicBezTo>
                    <a:cubicBezTo>
                      <a:pt x="1142" y="1428"/>
                      <a:pt x="1399" y="1497"/>
                      <a:pt x="1599" y="1381"/>
                    </a:cubicBezTo>
                    <a:close/>
                    <a:moveTo>
                      <a:pt x="1767" y="1422"/>
                    </a:moveTo>
                    <a:lnTo>
                      <a:pt x="1551" y="1547"/>
                    </a:lnTo>
                    <a:lnTo>
                      <a:pt x="1717" y="1835"/>
                    </a:lnTo>
                    <a:lnTo>
                      <a:pt x="1933" y="1710"/>
                    </a:lnTo>
                    <a:lnTo>
                      <a:pt x="1767" y="1422"/>
                    </a:lnTo>
                    <a:close/>
                    <a:moveTo>
                      <a:pt x="1956" y="1749"/>
                    </a:moveTo>
                    <a:lnTo>
                      <a:pt x="1739" y="1874"/>
                    </a:lnTo>
                    <a:cubicBezTo>
                      <a:pt x="1774" y="1934"/>
                      <a:pt x="1850" y="1954"/>
                      <a:pt x="1910" y="1919"/>
                    </a:cubicBezTo>
                    <a:cubicBezTo>
                      <a:pt x="1969" y="1885"/>
                      <a:pt x="1990" y="1809"/>
                      <a:pt x="1956" y="1749"/>
                    </a:cubicBezTo>
                    <a:close/>
                    <a:moveTo>
                      <a:pt x="803" y="551"/>
                    </a:moveTo>
                    <a:lnTo>
                      <a:pt x="249" y="551"/>
                    </a:lnTo>
                    <a:lnTo>
                      <a:pt x="249" y="613"/>
                    </a:lnTo>
                    <a:lnTo>
                      <a:pt x="803" y="613"/>
                    </a:lnTo>
                    <a:lnTo>
                      <a:pt x="803" y="551"/>
                    </a:lnTo>
                    <a:close/>
                    <a:moveTo>
                      <a:pt x="675" y="828"/>
                    </a:moveTo>
                    <a:lnTo>
                      <a:pt x="249" y="828"/>
                    </a:lnTo>
                    <a:lnTo>
                      <a:pt x="249" y="890"/>
                    </a:lnTo>
                    <a:lnTo>
                      <a:pt x="675" y="890"/>
                    </a:lnTo>
                    <a:lnTo>
                      <a:pt x="675" y="828"/>
                    </a:lnTo>
                    <a:close/>
                    <a:moveTo>
                      <a:pt x="249" y="1167"/>
                    </a:moveTo>
                    <a:lnTo>
                      <a:pt x="675" y="1167"/>
                    </a:lnTo>
                    <a:lnTo>
                      <a:pt x="675" y="1105"/>
                    </a:lnTo>
                    <a:lnTo>
                      <a:pt x="249" y="1105"/>
                    </a:lnTo>
                    <a:lnTo>
                      <a:pt x="249" y="1167"/>
                    </a:lnTo>
                    <a:close/>
                    <a:moveTo>
                      <a:pt x="249" y="1444"/>
                    </a:moveTo>
                    <a:lnTo>
                      <a:pt x="803" y="1444"/>
                    </a:lnTo>
                    <a:lnTo>
                      <a:pt x="803" y="1382"/>
                    </a:lnTo>
                    <a:lnTo>
                      <a:pt x="249" y="1382"/>
                    </a:lnTo>
                    <a:lnTo>
                      <a:pt x="249" y="1444"/>
                    </a:lnTo>
                    <a:close/>
                    <a:moveTo>
                      <a:pt x="1308" y="1105"/>
                    </a:moveTo>
                    <a:lnTo>
                      <a:pt x="1179" y="961"/>
                    </a:lnTo>
                    <a:lnTo>
                      <a:pt x="1118" y="1017"/>
                    </a:lnTo>
                    <a:lnTo>
                      <a:pt x="1300" y="1219"/>
                    </a:lnTo>
                    <a:lnTo>
                      <a:pt x="1657" y="922"/>
                    </a:lnTo>
                    <a:lnTo>
                      <a:pt x="1604" y="858"/>
                    </a:lnTo>
                    <a:lnTo>
                      <a:pt x="1308" y="1105"/>
                    </a:lnTo>
                    <a:close/>
                  </a:path>
                </a:pathLst>
              </a:custGeom>
              <a:solidFill>
                <a:schemeClr val="bg1"/>
              </a:solidFill>
              <a:ln>
                <a:noFill/>
              </a:ln>
            </p:spPr>
            <p:txBody>
              <a:bodyPr/>
              <a:lstStyle/>
              <a:p>
                <a:endParaRPr altLang="en-US" lang="zh-CN">
                  <a:cs typeface="+mn-ea"/>
                  <a:sym typeface="+mn-lt"/>
                </a:endParaRPr>
              </a:p>
            </p:txBody>
          </p:sp>
        </p:grpSp>
        <p:grpSp>
          <p:nvGrpSpPr>
            <p:cNvPr id="15" name="íṣľidè">
              <a:extLst>
                <a:ext uri="{FF2B5EF4-FFF2-40B4-BE49-F238E27FC236}">
                  <a16:creationId xmlns:a16="http://schemas.microsoft.com/office/drawing/2014/main" id="{6D3B9FBA-28F0-4D93-8877-A7AFAFD2DAC1}"/>
                </a:ext>
              </a:extLst>
            </p:cNvPr>
            <p:cNvGrpSpPr/>
            <p:nvPr/>
          </p:nvGrpSpPr>
          <p:grpSpPr>
            <a:xfrm>
              <a:off x="4530463" y="4432562"/>
              <a:ext cx="3131075" cy="1643634"/>
              <a:chOff x="669925" y="2506990"/>
              <a:chExt cx="3096344" cy="1643634"/>
            </a:xfrm>
          </p:grpSpPr>
          <p:sp>
            <p:nvSpPr>
              <p:cNvPr id="32" name="PA-íšľîďè">
                <a:extLst>
                  <a:ext uri="{FF2B5EF4-FFF2-40B4-BE49-F238E27FC236}">
                    <a16:creationId xmlns:a16="http://schemas.microsoft.com/office/drawing/2014/main" id="{BC51679F-F1D1-416E-990D-9B3F69243DF0}"/>
                  </a:ext>
                </a:extLst>
              </p:cNvPr>
              <p:cNvSpPr txBox="1"/>
              <p:nvPr>
                <p:custDataLst>
                  <p:tags r:id="rId7"/>
                </p:custDataLst>
              </p:nvPr>
            </p:nvSpPr>
            <p:spPr>
              <a:xfrm>
                <a:off x="669925" y="2922092"/>
                <a:ext cx="3096344" cy="1228532"/>
              </a:xfrm>
              <a:prstGeom prst="rect">
                <a:avLst/>
              </a:prstGeom>
              <a:noFill/>
            </p:spPr>
            <p:txBody>
              <a:bodyPr bIns="46800" lIns="90000" rIns="90000" rtlCol="0" tIns="46800" wrap="square">
                <a:normAutofit/>
              </a:bodyPr>
              <a:lstStyle>
                <a:defPPr>
                  <a:defRPr lang="zh-CN"/>
                </a:defPPr>
                <a:lvl1pPr algn="l" defTabSz="914377" eaLnBrk="1" hangingPunct="1" latinLnBrk="0" marL="0" rtl="0">
                  <a:defRPr kern="1200" sz="1800">
                    <a:solidFill>
                      <a:schemeClr val="tx1"/>
                    </a:solidFill>
                  </a:defRPr>
                </a:lvl1pPr>
                <a:lvl2pPr algn="l" defTabSz="914377" eaLnBrk="1" hangingPunct="1" latinLnBrk="0" marL="457189" rtl="0">
                  <a:defRPr kern="1200" sz="1800">
                    <a:solidFill>
                      <a:schemeClr val="tx1"/>
                    </a:solidFill>
                  </a:defRPr>
                </a:lvl2pPr>
                <a:lvl3pPr algn="l" defTabSz="914377" eaLnBrk="1" hangingPunct="1" latinLnBrk="0" marL="914377" rtl="0">
                  <a:defRPr kern="1200" sz="1800">
                    <a:solidFill>
                      <a:schemeClr val="tx1"/>
                    </a:solidFill>
                  </a:defRPr>
                </a:lvl3pPr>
                <a:lvl4pPr algn="l" defTabSz="914377" eaLnBrk="1" hangingPunct="1" latinLnBrk="0" marL="1371566" rtl="0">
                  <a:defRPr kern="1200" sz="1800">
                    <a:solidFill>
                      <a:schemeClr val="tx1"/>
                    </a:solidFill>
                  </a:defRPr>
                </a:lvl4pPr>
                <a:lvl5pPr algn="l" defTabSz="914377" eaLnBrk="1" hangingPunct="1" latinLnBrk="0" marL="1828754" rtl="0">
                  <a:defRPr kern="1200" sz="1800">
                    <a:solidFill>
                      <a:schemeClr val="tx1"/>
                    </a:solidFill>
                  </a:defRPr>
                </a:lvl5pPr>
                <a:lvl6pPr algn="l" defTabSz="914377" eaLnBrk="1" hangingPunct="1" latinLnBrk="0" marL="2285943" rtl="0">
                  <a:defRPr kern="1200" sz="1800">
                    <a:solidFill>
                      <a:schemeClr val="tx1"/>
                    </a:solidFill>
                  </a:defRPr>
                </a:lvl6pPr>
                <a:lvl7pPr algn="l" defTabSz="914377" eaLnBrk="1" hangingPunct="1" latinLnBrk="0" marL="2743131" rtl="0">
                  <a:defRPr kern="1200" sz="1800">
                    <a:solidFill>
                      <a:schemeClr val="tx1"/>
                    </a:solidFill>
                  </a:defRPr>
                </a:lvl7pPr>
                <a:lvl8pPr algn="l" defTabSz="914377" eaLnBrk="1" hangingPunct="1" latinLnBrk="0" marL="3200320" rtl="0">
                  <a:defRPr kern="1200" sz="1800">
                    <a:solidFill>
                      <a:schemeClr val="tx1"/>
                    </a:solidFill>
                  </a:defRPr>
                </a:lvl8pPr>
                <a:lvl9pPr algn="l" defTabSz="914377" eaLnBrk="1" hangingPunct="1" latinLnBrk="0" marL="3657509" rtl="0">
                  <a:defRPr kern="1200" sz="1800">
                    <a:solidFill>
                      <a:schemeClr val="tx1"/>
                    </a:solidFill>
                  </a:defRPr>
                </a:lvl9pPr>
              </a:lstStyle>
              <a:p>
                <a:pPr>
                  <a:lnSpc>
                    <a:spcPct val="120000"/>
                  </a:lnSpc>
                </a:pPr>
                <a:r>
                  <a:rPr altLang="en-US" lang="zh-CN" sz="1400">
                    <a:solidFill>
                      <a:schemeClr val="tx1">
                        <a:lumMod val="50000"/>
                        <a:lumOff val="50000"/>
                      </a:schemeClr>
                    </a:solidFill>
                    <a:latin charset="-122" panose="020b0400000000000000" pitchFamily="34" typeface="思源黑体 CN Normal"/>
                    <a:ea charset="-122" panose="020b0400000000000000" pitchFamily="34" typeface="思源黑体 CN Normal"/>
                    <a:cs typeface="+mn-ea"/>
                  </a:rPr>
                  <a:t>点击输入替换文本点击输入替换文本点击输入替换文本点击输入替换文本点击输入替换文本</a:t>
                </a:r>
              </a:p>
            </p:txBody>
          </p:sp>
          <p:sp>
            <p:nvSpPr>
              <p:cNvPr id="33" name="PA-î$ḷiďé">
                <a:extLst>
                  <a:ext uri="{FF2B5EF4-FFF2-40B4-BE49-F238E27FC236}">
                    <a16:creationId xmlns:a16="http://schemas.microsoft.com/office/drawing/2014/main" id="{9585A362-0F9B-4998-AA56-F3B0CC205635}"/>
                  </a:ext>
                </a:extLst>
              </p:cNvPr>
              <p:cNvSpPr txBox="1"/>
              <p:nvPr>
                <p:custDataLst>
                  <p:tags r:id="rId8"/>
                </p:custDataLst>
              </p:nvPr>
            </p:nvSpPr>
            <p:spPr>
              <a:xfrm>
                <a:off x="669925" y="2506990"/>
                <a:ext cx="3096344" cy="415102"/>
              </a:xfrm>
              <a:prstGeom prst="rect">
                <a:avLst/>
              </a:prstGeom>
              <a:noFill/>
            </p:spPr>
            <p:txBody>
              <a:bodyPr anchor="b" rtlCol="0" wrap="none">
                <a:normAutofit/>
              </a:bodyPr>
              <a:lstStyle>
                <a:defPPr>
                  <a:defRPr lang="zh-CN"/>
                </a:defPPr>
                <a:lvl1pPr algn="l" defTabSz="914377" eaLnBrk="1" hangingPunct="1" latinLnBrk="0" marL="0" rtl="0">
                  <a:defRPr kern="1200" sz="1800">
                    <a:solidFill>
                      <a:schemeClr val="tx1"/>
                    </a:solidFill>
                  </a:defRPr>
                </a:lvl1pPr>
                <a:lvl2pPr algn="l" defTabSz="914377" eaLnBrk="1" hangingPunct="1" latinLnBrk="0" marL="457189" rtl="0">
                  <a:defRPr kern="1200" sz="1800">
                    <a:solidFill>
                      <a:schemeClr val="tx1"/>
                    </a:solidFill>
                  </a:defRPr>
                </a:lvl2pPr>
                <a:lvl3pPr algn="l" defTabSz="914377" eaLnBrk="1" hangingPunct="1" latinLnBrk="0" marL="914377" rtl="0">
                  <a:defRPr kern="1200" sz="1800">
                    <a:solidFill>
                      <a:schemeClr val="tx1"/>
                    </a:solidFill>
                  </a:defRPr>
                </a:lvl3pPr>
                <a:lvl4pPr algn="l" defTabSz="914377" eaLnBrk="1" hangingPunct="1" latinLnBrk="0" marL="1371566" rtl="0">
                  <a:defRPr kern="1200" sz="1800">
                    <a:solidFill>
                      <a:schemeClr val="tx1"/>
                    </a:solidFill>
                  </a:defRPr>
                </a:lvl4pPr>
                <a:lvl5pPr algn="l" defTabSz="914377" eaLnBrk="1" hangingPunct="1" latinLnBrk="0" marL="1828754" rtl="0">
                  <a:defRPr kern="1200" sz="1800">
                    <a:solidFill>
                      <a:schemeClr val="tx1"/>
                    </a:solidFill>
                  </a:defRPr>
                </a:lvl5pPr>
                <a:lvl6pPr algn="l" defTabSz="914377" eaLnBrk="1" hangingPunct="1" latinLnBrk="0" marL="2285943" rtl="0">
                  <a:defRPr kern="1200" sz="1800">
                    <a:solidFill>
                      <a:schemeClr val="tx1"/>
                    </a:solidFill>
                  </a:defRPr>
                </a:lvl6pPr>
                <a:lvl7pPr algn="l" defTabSz="914377" eaLnBrk="1" hangingPunct="1" latinLnBrk="0" marL="2743131" rtl="0">
                  <a:defRPr kern="1200" sz="1800">
                    <a:solidFill>
                      <a:schemeClr val="tx1"/>
                    </a:solidFill>
                  </a:defRPr>
                </a:lvl7pPr>
                <a:lvl8pPr algn="l" defTabSz="914377" eaLnBrk="1" hangingPunct="1" latinLnBrk="0" marL="3200320" rtl="0">
                  <a:defRPr kern="1200" sz="1800">
                    <a:solidFill>
                      <a:schemeClr val="tx1"/>
                    </a:solidFill>
                  </a:defRPr>
                </a:lvl8pPr>
                <a:lvl9pPr algn="l" defTabSz="914377" eaLnBrk="1" hangingPunct="1" latinLnBrk="0" marL="3657509" rtl="0">
                  <a:defRPr kern="1200" sz="1800">
                    <a:solidFill>
                      <a:schemeClr val="tx1"/>
                    </a:solidFill>
                  </a:defRPr>
                </a:lvl9pPr>
              </a:lstStyle>
              <a:p>
                <a:r>
                  <a:rPr altLang="en-US" b="1" lang="zh-CN" sz="2000">
                    <a:solidFill>
                      <a:srgbClr val="9BC9DE"/>
                    </a:solidFill>
                    <a:latin charset="-122" panose="020b0800000000000000" pitchFamily="34" typeface="思源黑体 CN Bold"/>
                    <a:ea charset="-122" panose="020b0800000000000000" pitchFamily="34" typeface="思源黑体 CN Bold"/>
                    <a:cs typeface="+mn-ea"/>
                    <a:sym typeface="+mn-lt"/>
                  </a:rPr>
                  <a:t>输入标题</a:t>
                </a:r>
              </a:p>
            </p:txBody>
          </p:sp>
        </p:grpSp>
        <p:grpSp>
          <p:nvGrpSpPr>
            <p:cNvPr id="16" name="ïṧḷiḍé">
              <a:extLst>
                <a:ext uri="{FF2B5EF4-FFF2-40B4-BE49-F238E27FC236}">
                  <a16:creationId xmlns:a16="http://schemas.microsoft.com/office/drawing/2014/main" id="{BD5E3C78-ADDB-43E7-ADED-0360AD87DFCA}"/>
                </a:ext>
              </a:extLst>
            </p:cNvPr>
            <p:cNvGrpSpPr/>
            <p:nvPr/>
          </p:nvGrpSpPr>
          <p:grpSpPr>
            <a:xfrm>
              <a:off x="4601538" y="3683232"/>
              <a:ext cx="535350" cy="535350"/>
              <a:chOff x="741000" y="1297575"/>
              <a:chExt cx="535350" cy="535350"/>
            </a:xfrm>
          </p:grpSpPr>
          <p:sp>
            <p:nvSpPr>
              <p:cNvPr id="30" name="PA-íŝḷíďê">
                <a:extLst>
                  <a:ext uri="{FF2B5EF4-FFF2-40B4-BE49-F238E27FC236}">
                    <a16:creationId xmlns:a16="http://schemas.microsoft.com/office/drawing/2014/main" id="{2C4176CC-7509-45CE-99C3-82C0FFC9CF15}"/>
                  </a:ext>
                </a:extLst>
              </p:cNvPr>
              <p:cNvSpPr/>
              <p:nvPr>
                <p:custDataLst>
                  <p:tags r:id="rId9"/>
                </p:custDataLst>
              </p:nvPr>
            </p:nvSpPr>
            <p:spPr bwMode="auto">
              <a:xfrm>
                <a:off x="741000" y="1297575"/>
                <a:ext cx="535350" cy="535350"/>
              </a:xfrm>
              <a:prstGeom prst="roundRect">
                <a:avLst/>
              </a:prstGeom>
              <a:solidFill>
                <a:srgbClr val="9BC9DE"/>
              </a:solidFill>
              <a:ln w="38100">
                <a:noFill/>
              </a:ln>
            </p:spPr>
            <p:style>
              <a:lnRef idx="2">
                <a:schemeClr val="dk1"/>
              </a:lnRef>
              <a:fillRef idx="1">
                <a:schemeClr val="lt1"/>
              </a:fillRef>
              <a:effectRef idx="0">
                <a:schemeClr val="dk1"/>
              </a:effectRef>
              <a:fontRef idx="minor">
                <a:schemeClr val="dk1"/>
              </a:fontRef>
            </p:style>
            <p:txBody>
              <a:bodyPr anchor="ctr" rtlCol="0"/>
              <a:lstStyle>
                <a:defPPr>
                  <a:defRPr lang="zh-CN"/>
                </a:defPPr>
                <a:lvl1pPr algn="l" defTabSz="914377" eaLnBrk="1" hangingPunct="1" latinLnBrk="0" marL="0" rtl="0">
                  <a:defRPr kern="1200" sz="1800">
                    <a:solidFill>
                      <a:schemeClr val="dk1"/>
                    </a:solidFill>
                  </a:defRPr>
                </a:lvl1pPr>
                <a:lvl2pPr algn="l" defTabSz="914377" eaLnBrk="1" hangingPunct="1" latinLnBrk="0" marL="457189" rtl="0">
                  <a:defRPr kern="1200" sz="1800">
                    <a:solidFill>
                      <a:schemeClr val="dk1"/>
                    </a:solidFill>
                  </a:defRPr>
                </a:lvl2pPr>
                <a:lvl3pPr algn="l" defTabSz="914377" eaLnBrk="1" hangingPunct="1" latinLnBrk="0" marL="914377" rtl="0">
                  <a:defRPr kern="1200" sz="1800">
                    <a:solidFill>
                      <a:schemeClr val="dk1"/>
                    </a:solidFill>
                  </a:defRPr>
                </a:lvl3pPr>
                <a:lvl4pPr algn="l" defTabSz="914377" eaLnBrk="1" hangingPunct="1" latinLnBrk="0" marL="1371566" rtl="0">
                  <a:defRPr kern="1200" sz="1800">
                    <a:solidFill>
                      <a:schemeClr val="dk1"/>
                    </a:solidFill>
                  </a:defRPr>
                </a:lvl4pPr>
                <a:lvl5pPr algn="l" defTabSz="914377" eaLnBrk="1" hangingPunct="1" latinLnBrk="0" marL="1828754" rtl="0">
                  <a:defRPr kern="1200" sz="1800">
                    <a:solidFill>
                      <a:schemeClr val="dk1"/>
                    </a:solidFill>
                  </a:defRPr>
                </a:lvl5pPr>
                <a:lvl6pPr algn="l" defTabSz="914377" eaLnBrk="1" hangingPunct="1" latinLnBrk="0" marL="2285943" rtl="0">
                  <a:defRPr kern="1200" sz="1800">
                    <a:solidFill>
                      <a:schemeClr val="dk1"/>
                    </a:solidFill>
                  </a:defRPr>
                </a:lvl6pPr>
                <a:lvl7pPr algn="l" defTabSz="914377" eaLnBrk="1" hangingPunct="1" latinLnBrk="0" marL="2743131" rtl="0">
                  <a:defRPr kern="1200" sz="1800">
                    <a:solidFill>
                      <a:schemeClr val="dk1"/>
                    </a:solidFill>
                  </a:defRPr>
                </a:lvl7pPr>
                <a:lvl8pPr algn="l" defTabSz="914377" eaLnBrk="1" hangingPunct="1" latinLnBrk="0" marL="3200320" rtl="0">
                  <a:defRPr kern="1200" sz="1800">
                    <a:solidFill>
                      <a:schemeClr val="dk1"/>
                    </a:solidFill>
                  </a:defRPr>
                </a:lvl8pPr>
                <a:lvl9pPr algn="l" defTabSz="914377" eaLnBrk="1" hangingPunct="1" latinLnBrk="0" marL="3657509" rtl="0">
                  <a:defRPr kern="1200" sz="1800">
                    <a:solidFill>
                      <a:schemeClr val="dk1"/>
                    </a:solidFill>
                  </a:defRPr>
                </a:lvl9pPr>
              </a:lstStyle>
              <a:p>
                <a:pPr algn="ctr"/>
                <a:endParaRPr altLang="en-US" lang="zh-CN">
                  <a:solidFill>
                    <a:schemeClr val="dk1"/>
                  </a:solidFill>
                  <a:cs typeface="+mn-ea"/>
                  <a:sym typeface="+mn-lt"/>
                </a:endParaRPr>
              </a:p>
            </p:txBody>
          </p:sp>
          <p:sp>
            <p:nvSpPr>
              <p:cNvPr id="31" name="PA-ï$ļiḓè">
                <a:extLst>
                  <a:ext uri="{FF2B5EF4-FFF2-40B4-BE49-F238E27FC236}">
                    <a16:creationId xmlns:a16="http://schemas.microsoft.com/office/drawing/2014/main" id="{E3768F7C-FD26-4BA1-8DAD-D5EB602D32A5}"/>
                  </a:ext>
                </a:extLst>
              </p:cNvPr>
              <p:cNvSpPr/>
              <p:nvPr>
                <p:custDataLst>
                  <p:tags r:id="rId10"/>
                </p:custDataLst>
              </p:nvPr>
            </p:nvSpPr>
            <p:spPr bwMode="auto">
              <a:xfrm>
                <a:off x="827700" y="1438076"/>
                <a:ext cx="361950" cy="254344"/>
              </a:xfrm>
              <a:custGeom>
                <a:gdLst>
                  <a:gd fmla="*/ 450100 w 607639" name="connsiteX0"/>
                  <a:gd fmla="*/ 313203 h 426991" name="connsiteY0"/>
                  <a:gd fmla="*/ 450100 w 607639" name="connsiteX1"/>
                  <a:gd fmla="*/ 403167 h 426991" name="connsiteY1"/>
                  <a:gd fmla="*/ 585744 w 607639" name="connsiteX2"/>
                  <a:gd fmla="*/ 403167 h 426991" name="connsiteY2"/>
                  <a:gd fmla="*/ 586100 w 607639" name="connsiteX3"/>
                  <a:gd fmla="*/ 313203 h 426991" name="connsiteY3"/>
                  <a:gd fmla="*/ 530294 w 607639" name="connsiteX4"/>
                  <a:gd fmla="*/ 313203 h 426991" name="connsiteY4"/>
                  <a:gd fmla="*/ 530116 w 607639" name="connsiteX5"/>
                  <a:gd fmla="*/ 313203 h 426991" name="connsiteY5"/>
                  <a:gd fmla="*/ 529760 w 607639" name="connsiteX6"/>
                  <a:gd fmla="*/ 313203 h 426991" name="connsiteY6"/>
                  <a:gd fmla="*/ 450901 w 607639" name="connsiteX7"/>
                  <a:gd fmla="*/ 313203 h 426991" name="connsiteY7"/>
                  <a:gd fmla="*/ 236309 w 607639" name="connsiteX8"/>
                  <a:gd fmla="*/ 313203 h 426991" name="connsiteY8"/>
                  <a:gd fmla="*/ 236309 w 607639" name="connsiteX9"/>
                  <a:gd fmla="*/ 403167 h 426991" name="connsiteY9"/>
                  <a:gd fmla="*/ 371953 w 607639" name="connsiteX10"/>
                  <a:gd fmla="*/ 403167 h 426991" name="connsiteY10"/>
                  <a:gd fmla="*/ 372754 w 607639" name="connsiteX11"/>
                  <a:gd fmla="*/ 313203 h 426991" name="connsiteY11"/>
                  <a:gd fmla="*/ 237110 w 607639" name="connsiteX12"/>
                  <a:gd fmla="*/ 313203 h 426991" name="connsiteY12"/>
                  <a:gd fmla="*/ 22519 w 607639" name="connsiteX13"/>
                  <a:gd fmla="*/ 313203 h 426991" name="connsiteY13"/>
                  <a:gd fmla="*/ 22519 w 607639" name="connsiteX14"/>
                  <a:gd fmla="*/ 403167 h 426991" name="connsiteY14"/>
                  <a:gd fmla="*/ 158163 w 607639" name="connsiteX15"/>
                  <a:gd fmla="*/ 403167 h 426991" name="connsiteY15"/>
                  <a:gd fmla="*/ 158964 w 607639" name="connsiteX16"/>
                  <a:gd fmla="*/ 313203 h 426991" name="connsiteY16"/>
                  <a:gd fmla="*/ 91498 w 607639" name="connsiteX17"/>
                  <a:gd fmla="*/ 313203 h 426991" name="connsiteY17"/>
                  <a:gd fmla="*/ 91231 w 607639" name="connsiteX18"/>
                  <a:gd fmla="*/ 313203 h 426991" name="connsiteY18"/>
                  <a:gd fmla="*/ 90964 w 607639" name="connsiteX19"/>
                  <a:gd fmla="*/ 313203 h 426991" name="connsiteY19"/>
                  <a:gd fmla="*/ 23320 w 607639" name="connsiteX20"/>
                  <a:gd fmla="*/ 313203 h 426991" name="connsiteY20"/>
                  <a:gd fmla="*/ 91409 w 607639" name="connsiteX21"/>
                  <a:gd fmla="*/ 224751 h 426991" name="connsiteY21"/>
                  <a:gd fmla="*/ 530294 w 607639" name="connsiteX22"/>
                  <a:gd fmla="*/ 224751 h 426991" name="connsiteY22"/>
                  <a:gd fmla="*/ 540084 w 607639" name="connsiteX23"/>
                  <a:gd fmla="*/ 234530 h 426991" name="connsiteY23"/>
                  <a:gd fmla="*/ 540084 w 607639" name="connsiteX24"/>
                  <a:gd fmla="*/ 292135 h 426991" name="connsiteY24"/>
                  <a:gd fmla="*/ 586456 w 607639" name="connsiteX25"/>
                  <a:gd fmla="*/ 292135 h 426991" name="connsiteY25"/>
                  <a:gd fmla="*/ 607639 w 607639" name="connsiteX26"/>
                  <a:gd fmla="*/ 313203 h 426991" name="connsiteY26"/>
                  <a:gd fmla="*/ 607639 w 607639" name="connsiteX27"/>
                  <a:gd fmla="*/ 403167 h 426991" name="connsiteY27"/>
                  <a:gd fmla="*/ 586456 w 607639" name="connsiteX28"/>
                  <a:gd fmla="*/ 426991 h 426991" name="connsiteY28"/>
                  <a:gd fmla="*/ 451524 w 607639" name="connsiteX29"/>
                  <a:gd fmla="*/ 426991 h 426991" name="connsiteY29"/>
                  <a:gd fmla="*/ 427582 w 607639" name="connsiteX30"/>
                  <a:gd fmla="*/ 403167 h 426991" name="connsiteY30"/>
                  <a:gd fmla="*/ 427582 w 607639" name="connsiteX31"/>
                  <a:gd fmla="*/ 313203 h 426991" name="connsiteY31"/>
                  <a:gd fmla="*/ 451524 w 607639" name="connsiteX32"/>
                  <a:gd fmla="*/ 292135 h 426991" name="connsiteY32"/>
                  <a:gd fmla="*/ 517566 w 607639" name="connsiteX33"/>
                  <a:gd fmla="*/ 292135 h 426991" name="connsiteY33"/>
                  <a:gd fmla="*/ 517566 w 607639" name="connsiteX34"/>
                  <a:gd fmla="*/ 247242 h 426991" name="connsiteY34"/>
                  <a:gd fmla="*/ 315079 w 607639" name="connsiteX35"/>
                  <a:gd fmla="*/ 247242 h 426991" name="connsiteY35"/>
                  <a:gd fmla="*/ 315079 w 607639" name="connsiteX36"/>
                  <a:gd fmla="*/ 292135 h 426991" name="connsiteY36"/>
                  <a:gd fmla="*/ 372665 w 607639" name="connsiteX37"/>
                  <a:gd fmla="*/ 292135 h 426991" name="connsiteY37"/>
                  <a:gd fmla="*/ 393849 w 607639" name="connsiteX38"/>
                  <a:gd fmla="*/ 313203 h 426991" name="connsiteY38"/>
                  <a:gd fmla="*/ 393849 w 607639" name="connsiteX39"/>
                  <a:gd fmla="*/ 403167 h 426991" name="connsiteY39"/>
                  <a:gd fmla="*/ 372665 w 607639" name="connsiteX40"/>
                  <a:gd fmla="*/ 426991 h 426991" name="connsiteY40"/>
                  <a:gd fmla="*/ 237733 w 607639" name="connsiteX41"/>
                  <a:gd fmla="*/ 426991 h 426991" name="connsiteY41"/>
                  <a:gd fmla="*/ 213791 w 607639" name="connsiteX42"/>
                  <a:gd fmla="*/ 403167 h 426991" name="connsiteY42"/>
                  <a:gd fmla="*/ 213791 w 607639" name="connsiteX43"/>
                  <a:gd fmla="*/ 313203 h 426991" name="connsiteY43"/>
                  <a:gd fmla="*/ 237733 w 607639" name="connsiteX44"/>
                  <a:gd fmla="*/ 292135 h 426991" name="connsiteY44"/>
                  <a:gd fmla="*/ 292561 w 607639" name="connsiteX45"/>
                  <a:gd fmla="*/ 292135 h 426991" name="connsiteY45"/>
                  <a:gd fmla="*/ 292561 w 607639" name="connsiteX46"/>
                  <a:gd fmla="*/ 247242 h 426991" name="connsiteY46"/>
                  <a:gd fmla="*/ 101288 w 607639" name="connsiteX47"/>
                  <a:gd fmla="*/ 247242 h 426991" name="connsiteY47"/>
                  <a:gd fmla="*/ 101288 w 607639" name="connsiteX48"/>
                  <a:gd fmla="*/ 292135 h 426991" name="connsiteY48"/>
                  <a:gd fmla="*/ 158875 w 607639" name="connsiteX49"/>
                  <a:gd fmla="*/ 292135 h 426991" name="connsiteY49"/>
                  <a:gd fmla="*/ 180058 w 607639" name="connsiteX50"/>
                  <a:gd fmla="*/ 313203 h 426991" name="connsiteY50"/>
                  <a:gd fmla="*/ 180058 w 607639" name="connsiteX51"/>
                  <a:gd fmla="*/ 403167 h 426991" name="connsiteY51"/>
                  <a:gd fmla="*/ 158875 w 607639" name="connsiteX52"/>
                  <a:gd fmla="*/ 426991 h 426991" name="connsiteY52"/>
                  <a:gd fmla="*/ 24032 w 607639" name="connsiteX53"/>
                  <a:gd fmla="*/ 426991 h 426991" name="connsiteY53"/>
                  <a:gd fmla="*/ 0 w 607639" name="connsiteX54"/>
                  <a:gd fmla="*/ 403167 h 426991" name="connsiteY54"/>
                  <a:gd fmla="*/ 0 w 607639" name="connsiteX55"/>
                  <a:gd fmla="*/ 313203 h 426991" name="connsiteY55"/>
                  <a:gd fmla="*/ 24032 w 607639" name="connsiteX56"/>
                  <a:gd fmla="*/ 292135 h 426991" name="connsiteY56"/>
                  <a:gd fmla="*/ 78770 w 607639" name="connsiteX57"/>
                  <a:gd fmla="*/ 292135 h 426991" name="connsiteY57"/>
                  <a:gd fmla="*/ 78770 w 607639" name="connsiteX58"/>
                  <a:gd fmla="*/ 234530 h 426991" name="connsiteY58"/>
                  <a:gd fmla="*/ 91409 w 607639" name="connsiteX59"/>
                  <a:gd fmla="*/ 224751 h 426991" name="connsiteY59"/>
                  <a:gd fmla="*/ 236326 w 607639" name="connsiteX60"/>
                  <a:gd fmla="*/ 21066 h 426991" name="connsiteY60"/>
                  <a:gd fmla="*/ 236326 w 607639" name="connsiteX61"/>
                  <a:gd fmla="*/ 111021 h 426991" name="connsiteY61"/>
                  <a:gd fmla="*/ 371758 w 607639" name="connsiteX62"/>
                  <a:gd fmla="*/ 111021 h 426991" name="connsiteY62"/>
                  <a:gd fmla="*/ 372380 w 607639" name="connsiteX63"/>
                  <a:gd fmla="*/ 21066 h 426991" name="connsiteY63"/>
                  <a:gd fmla="*/ 237127 w 607639" name="connsiteX64"/>
                  <a:gd fmla="*/ 21066 h 426991" name="connsiteY64"/>
                  <a:gd fmla="*/ 237750 w 607639" name="connsiteX65"/>
                  <a:gd fmla="*/ 0 h 426991" name="connsiteY65"/>
                  <a:gd fmla="*/ 372647 w 607639" name="connsiteX66"/>
                  <a:gd fmla="*/ 0 h 426991" name="connsiteY66"/>
                  <a:gd fmla="*/ 393825 w 607639" name="connsiteX67"/>
                  <a:gd fmla="*/ 21066 h 426991" name="connsiteY67"/>
                  <a:gd fmla="*/ 393825 w 607639" name="connsiteX68"/>
                  <a:gd fmla="*/ 111021 h 426991" name="connsiteY68"/>
                  <a:gd fmla="*/ 372647 w 607639" name="connsiteX69"/>
                  <a:gd fmla="*/ 134843 h 426991" name="connsiteY69"/>
                  <a:gd fmla="*/ 315076 w 607639" name="connsiteX70"/>
                  <a:gd fmla="*/ 134843 h 426991" name="connsiteY70"/>
                  <a:gd fmla="*/ 315076 w 607639" name="connsiteX71"/>
                  <a:gd fmla="*/ 191020 h 426991" name="connsiteY71"/>
                  <a:gd fmla="*/ 292563 w 607639" name="connsiteX72"/>
                  <a:gd fmla="*/ 191020 h 426991" name="connsiteY72"/>
                  <a:gd fmla="*/ 292563 w 607639" name="connsiteX73"/>
                  <a:gd fmla="*/ 134843 h 426991" name="connsiteY73"/>
                  <a:gd fmla="*/ 237750 w 607639" name="connsiteX74"/>
                  <a:gd fmla="*/ 134843 h 426991" name="connsiteY74"/>
                  <a:gd fmla="*/ 213813 w 607639" name="connsiteX75"/>
                  <a:gd fmla="*/ 111021 h 426991" name="connsiteY75"/>
                  <a:gd fmla="*/ 213813 w 607639" name="connsiteX76"/>
                  <a:gd fmla="*/ 21066 h 426991" name="connsiteY76"/>
                  <a:gd fmla="*/ 237750 w 607639" name="connsiteX77"/>
                  <a:gd fmla="*/ 0 h 426991" name="connsiteY7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b="b" l="l" r="r" t="t"/>
                <a:pathLst>
                  <a:path h="426991" w="607639">
                    <a:moveTo>
                      <a:pt x="450100" y="313203"/>
                    </a:moveTo>
                    <a:lnTo>
                      <a:pt x="450100" y="403167"/>
                    </a:lnTo>
                    <a:lnTo>
                      <a:pt x="585744" y="403167"/>
                    </a:lnTo>
                    <a:lnTo>
                      <a:pt x="586100" y="313203"/>
                    </a:lnTo>
                    <a:lnTo>
                      <a:pt x="530294" y="313203"/>
                    </a:lnTo>
                    <a:cubicBezTo>
                      <a:pt x="530294" y="313203"/>
                      <a:pt x="530116" y="313203"/>
                      <a:pt x="530116" y="313203"/>
                    </a:cubicBezTo>
                    <a:cubicBezTo>
                      <a:pt x="530027" y="313203"/>
                      <a:pt x="529849" y="313203"/>
                      <a:pt x="529760" y="313203"/>
                    </a:cubicBezTo>
                    <a:lnTo>
                      <a:pt x="450901" y="313203"/>
                    </a:lnTo>
                    <a:close/>
                    <a:moveTo>
                      <a:pt x="236309" y="313203"/>
                    </a:moveTo>
                    <a:lnTo>
                      <a:pt x="236309" y="403167"/>
                    </a:lnTo>
                    <a:lnTo>
                      <a:pt x="371953" y="403167"/>
                    </a:lnTo>
                    <a:lnTo>
                      <a:pt x="372754" y="313203"/>
                    </a:lnTo>
                    <a:lnTo>
                      <a:pt x="237110" y="313203"/>
                    </a:lnTo>
                    <a:close/>
                    <a:moveTo>
                      <a:pt x="22519" y="313203"/>
                    </a:moveTo>
                    <a:lnTo>
                      <a:pt x="22519" y="403167"/>
                    </a:lnTo>
                    <a:lnTo>
                      <a:pt x="158163" y="403167"/>
                    </a:lnTo>
                    <a:lnTo>
                      <a:pt x="158964" y="313203"/>
                    </a:lnTo>
                    <a:lnTo>
                      <a:pt x="91498" y="313203"/>
                    </a:lnTo>
                    <a:cubicBezTo>
                      <a:pt x="91409" y="313203"/>
                      <a:pt x="91320" y="313203"/>
                      <a:pt x="91231" y="313203"/>
                    </a:cubicBezTo>
                    <a:cubicBezTo>
                      <a:pt x="91231" y="313203"/>
                      <a:pt x="90964" y="313203"/>
                      <a:pt x="90964" y="313203"/>
                    </a:cubicBezTo>
                    <a:lnTo>
                      <a:pt x="23320" y="313203"/>
                    </a:lnTo>
                    <a:close/>
                    <a:moveTo>
                      <a:pt x="91409" y="224751"/>
                    </a:moveTo>
                    <a:lnTo>
                      <a:pt x="530294" y="224751"/>
                    </a:lnTo>
                    <a:cubicBezTo>
                      <a:pt x="536435" y="224751"/>
                      <a:pt x="540084" y="228396"/>
                      <a:pt x="540084" y="234530"/>
                    </a:cubicBezTo>
                    <a:lnTo>
                      <a:pt x="540084" y="292135"/>
                    </a:lnTo>
                    <a:lnTo>
                      <a:pt x="586456" y="292135"/>
                    </a:lnTo>
                    <a:cubicBezTo>
                      <a:pt x="598917" y="292135"/>
                      <a:pt x="607639" y="300847"/>
                      <a:pt x="607639" y="313203"/>
                    </a:cubicBezTo>
                    <a:lnTo>
                      <a:pt x="607639" y="403167"/>
                    </a:lnTo>
                    <a:cubicBezTo>
                      <a:pt x="607639" y="415524"/>
                      <a:pt x="598917" y="426991"/>
                      <a:pt x="586456" y="426991"/>
                    </a:cubicBezTo>
                    <a:lnTo>
                      <a:pt x="451524" y="426991"/>
                    </a:lnTo>
                    <a:cubicBezTo>
                      <a:pt x="439152" y="426991"/>
                      <a:pt x="427582" y="415524"/>
                      <a:pt x="427582" y="403167"/>
                    </a:cubicBezTo>
                    <a:lnTo>
                      <a:pt x="427582" y="313203"/>
                    </a:lnTo>
                    <a:cubicBezTo>
                      <a:pt x="427582" y="300847"/>
                      <a:pt x="439152" y="292135"/>
                      <a:pt x="451524" y="292135"/>
                    </a:cubicBezTo>
                    <a:lnTo>
                      <a:pt x="517566" y="292135"/>
                    </a:lnTo>
                    <a:lnTo>
                      <a:pt x="517566" y="247242"/>
                    </a:lnTo>
                    <a:lnTo>
                      <a:pt x="315079" y="247242"/>
                    </a:lnTo>
                    <a:lnTo>
                      <a:pt x="315079" y="292135"/>
                    </a:lnTo>
                    <a:lnTo>
                      <a:pt x="372665" y="292135"/>
                    </a:lnTo>
                    <a:cubicBezTo>
                      <a:pt x="385126" y="292135"/>
                      <a:pt x="393849" y="300847"/>
                      <a:pt x="393849" y="313203"/>
                    </a:cubicBezTo>
                    <a:lnTo>
                      <a:pt x="393849" y="403167"/>
                    </a:lnTo>
                    <a:cubicBezTo>
                      <a:pt x="393849" y="415524"/>
                      <a:pt x="385126" y="426991"/>
                      <a:pt x="372665" y="426991"/>
                    </a:cubicBezTo>
                    <a:lnTo>
                      <a:pt x="237733" y="426991"/>
                    </a:lnTo>
                    <a:cubicBezTo>
                      <a:pt x="225362" y="426991"/>
                      <a:pt x="213791" y="415524"/>
                      <a:pt x="213791" y="403167"/>
                    </a:cubicBezTo>
                    <a:lnTo>
                      <a:pt x="213791" y="313203"/>
                    </a:lnTo>
                    <a:cubicBezTo>
                      <a:pt x="213791" y="300847"/>
                      <a:pt x="225362" y="292135"/>
                      <a:pt x="237733" y="292135"/>
                    </a:cubicBezTo>
                    <a:lnTo>
                      <a:pt x="292561" y="292135"/>
                    </a:lnTo>
                    <a:lnTo>
                      <a:pt x="292561" y="247242"/>
                    </a:lnTo>
                    <a:lnTo>
                      <a:pt x="101288" y="247242"/>
                    </a:lnTo>
                    <a:lnTo>
                      <a:pt x="101288" y="292135"/>
                    </a:lnTo>
                    <a:lnTo>
                      <a:pt x="158875" y="292135"/>
                    </a:lnTo>
                    <a:cubicBezTo>
                      <a:pt x="171335" y="292135"/>
                      <a:pt x="180058" y="300847"/>
                      <a:pt x="180058" y="313203"/>
                    </a:cubicBezTo>
                    <a:lnTo>
                      <a:pt x="180058" y="403167"/>
                    </a:lnTo>
                    <a:cubicBezTo>
                      <a:pt x="180058" y="415524"/>
                      <a:pt x="171335" y="426991"/>
                      <a:pt x="158875" y="426991"/>
                    </a:cubicBezTo>
                    <a:lnTo>
                      <a:pt x="24032" y="426991"/>
                    </a:lnTo>
                    <a:cubicBezTo>
                      <a:pt x="11571" y="426991"/>
                      <a:pt x="0" y="415524"/>
                      <a:pt x="0" y="403167"/>
                    </a:cubicBezTo>
                    <a:lnTo>
                      <a:pt x="0" y="313203"/>
                    </a:lnTo>
                    <a:cubicBezTo>
                      <a:pt x="0" y="300847"/>
                      <a:pt x="11571" y="292135"/>
                      <a:pt x="24032" y="292135"/>
                    </a:cubicBezTo>
                    <a:lnTo>
                      <a:pt x="78770" y="292135"/>
                    </a:lnTo>
                    <a:lnTo>
                      <a:pt x="78770" y="234530"/>
                    </a:lnTo>
                    <a:cubicBezTo>
                      <a:pt x="78770" y="228396"/>
                      <a:pt x="85178" y="224751"/>
                      <a:pt x="91409" y="224751"/>
                    </a:cubicBezTo>
                    <a:close/>
                    <a:moveTo>
                      <a:pt x="236326" y="21066"/>
                    </a:moveTo>
                    <a:lnTo>
                      <a:pt x="236326" y="111021"/>
                    </a:lnTo>
                    <a:lnTo>
                      <a:pt x="371758" y="111021"/>
                    </a:lnTo>
                    <a:lnTo>
                      <a:pt x="372380" y="21066"/>
                    </a:lnTo>
                    <a:lnTo>
                      <a:pt x="237127" y="21066"/>
                    </a:lnTo>
                    <a:close/>
                    <a:moveTo>
                      <a:pt x="237750" y="0"/>
                    </a:moveTo>
                    <a:lnTo>
                      <a:pt x="372647" y="0"/>
                    </a:lnTo>
                    <a:cubicBezTo>
                      <a:pt x="385105" y="0"/>
                      <a:pt x="393825" y="8711"/>
                      <a:pt x="393825" y="21066"/>
                    </a:cubicBezTo>
                    <a:lnTo>
                      <a:pt x="393825" y="111021"/>
                    </a:lnTo>
                    <a:cubicBezTo>
                      <a:pt x="393825" y="123376"/>
                      <a:pt x="385105" y="134843"/>
                      <a:pt x="372647" y="134843"/>
                    </a:cubicBezTo>
                    <a:lnTo>
                      <a:pt x="315076" y="134843"/>
                    </a:lnTo>
                    <a:lnTo>
                      <a:pt x="315076" y="191020"/>
                    </a:lnTo>
                    <a:lnTo>
                      <a:pt x="292563" y="191020"/>
                    </a:lnTo>
                    <a:lnTo>
                      <a:pt x="292563" y="134843"/>
                    </a:lnTo>
                    <a:lnTo>
                      <a:pt x="237750" y="134843"/>
                    </a:lnTo>
                    <a:cubicBezTo>
                      <a:pt x="225381" y="134843"/>
                      <a:pt x="213813" y="123376"/>
                      <a:pt x="213813" y="111021"/>
                    </a:cubicBezTo>
                    <a:lnTo>
                      <a:pt x="213813" y="21066"/>
                    </a:lnTo>
                    <a:cubicBezTo>
                      <a:pt x="213813" y="8711"/>
                      <a:pt x="225381" y="0"/>
                      <a:pt x="237750" y="0"/>
                    </a:cubicBezTo>
                    <a:close/>
                  </a:path>
                </a:pathLst>
              </a:custGeom>
              <a:solidFill>
                <a:schemeClr val="bg1"/>
              </a:solidFill>
              <a:ln>
                <a:noFill/>
              </a:ln>
            </p:spPr>
            <p:txBody>
              <a:bodyPr/>
              <a:lstStyle>
                <a:defPPr>
                  <a:defRPr lang="zh-CN"/>
                </a:defPPr>
                <a:lvl1pPr algn="l" defTabSz="914377" eaLnBrk="1" hangingPunct="1" latinLnBrk="0" marL="0" rtl="0">
                  <a:defRPr kern="1200" sz="1800">
                    <a:solidFill>
                      <a:schemeClr val="tx1"/>
                    </a:solidFill>
                  </a:defRPr>
                </a:lvl1pPr>
                <a:lvl2pPr algn="l" defTabSz="914377" eaLnBrk="1" hangingPunct="1" latinLnBrk="0" marL="457189" rtl="0">
                  <a:defRPr kern="1200" sz="1800">
                    <a:solidFill>
                      <a:schemeClr val="tx1"/>
                    </a:solidFill>
                  </a:defRPr>
                </a:lvl2pPr>
                <a:lvl3pPr algn="l" defTabSz="914377" eaLnBrk="1" hangingPunct="1" latinLnBrk="0" marL="914377" rtl="0">
                  <a:defRPr kern="1200" sz="1800">
                    <a:solidFill>
                      <a:schemeClr val="tx1"/>
                    </a:solidFill>
                  </a:defRPr>
                </a:lvl3pPr>
                <a:lvl4pPr algn="l" defTabSz="914377" eaLnBrk="1" hangingPunct="1" latinLnBrk="0" marL="1371566" rtl="0">
                  <a:defRPr kern="1200" sz="1800">
                    <a:solidFill>
                      <a:schemeClr val="tx1"/>
                    </a:solidFill>
                  </a:defRPr>
                </a:lvl4pPr>
                <a:lvl5pPr algn="l" defTabSz="914377" eaLnBrk="1" hangingPunct="1" latinLnBrk="0" marL="1828754" rtl="0">
                  <a:defRPr kern="1200" sz="1800">
                    <a:solidFill>
                      <a:schemeClr val="tx1"/>
                    </a:solidFill>
                  </a:defRPr>
                </a:lvl5pPr>
                <a:lvl6pPr algn="l" defTabSz="914377" eaLnBrk="1" hangingPunct="1" latinLnBrk="0" marL="2285943" rtl="0">
                  <a:defRPr kern="1200" sz="1800">
                    <a:solidFill>
                      <a:schemeClr val="tx1"/>
                    </a:solidFill>
                  </a:defRPr>
                </a:lvl6pPr>
                <a:lvl7pPr algn="l" defTabSz="914377" eaLnBrk="1" hangingPunct="1" latinLnBrk="0" marL="2743131" rtl="0">
                  <a:defRPr kern="1200" sz="1800">
                    <a:solidFill>
                      <a:schemeClr val="tx1"/>
                    </a:solidFill>
                  </a:defRPr>
                </a:lvl7pPr>
                <a:lvl8pPr algn="l" defTabSz="914377" eaLnBrk="1" hangingPunct="1" latinLnBrk="0" marL="3200320" rtl="0">
                  <a:defRPr kern="1200" sz="1800">
                    <a:solidFill>
                      <a:schemeClr val="tx1"/>
                    </a:solidFill>
                  </a:defRPr>
                </a:lvl8pPr>
                <a:lvl9pPr algn="l" defTabSz="914377" eaLnBrk="1" hangingPunct="1" latinLnBrk="0" marL="3657509" rtl="0">
                  <a:defRPr kern="1200" sz="1800">
                    <a:solidFill>
                      <a:schemeClr val="tx1"/>
                    </a:solidFill>
                  </a:defRPr>
                </a:lvl9pPr>
              </a:lstStyle>
              <a:p>
                <a:endParaRPr altLang="en-US" lang="zh-CN">
                  <a:cs typeface="+mn-ea"/>
                  <a:sym typeface="+mn-lt"/>
                </a:endParaRPr>
              </a:p>
            </p:txBody>
          </p:sp>
        </p:grpSp>
        <p:grpSp>
          <p:nvGrpSpPr>
            <p:cNvPr id="17" name="íṧľïḋè">
              <a:extLst>
                <a:ext uri="{FF2B5EF4-FFF2-40B4-BE49-F238E27FC236}">
                  <a16:creationId xmlns:a16="http://schemas.microsoft.com/office/drawing/2014/main" id="{E1B21051-E2C9-4774-8D3E-761A6869ED5E}"/>
                </a:ext>
              </a:extLst>
            </p:cNvPr>
            <p:cNvGrpSpPr/>
            <p:nvPr/>
          </p:nvGrpSpPr>
          <p:grpSpPr>
            <a:xfrm>
              <a:off x="8462077" y="3683232"/>
              <a:ext cx="535350" cy="535350"/>
              <a:chOff x="741000" y="1297575"/>
              <a:chExt cx="535350" cy="535350"/>
            </a:xfrm>
          </p:grpSpPr>
          <p:sp>
            <p:nvSpPr>
              <p:cNvPr id="28" name="PA-îŝ1îďê">
                <a:extLst>
                  <a:ext uri="{FF2B5EF4-FFF2-40B4-BE49-F238E27FC236}">
                    <a16:creationId xmlns:a16="http://schemas.microsoft.com/office/drawing/2014/main" id="{D465DEBF-6049-40D2-814D-1C177D924B5C}"/>
                  </a:ext>
                </a:extLst>
              </p:cNvPr>
              <p:cNvSpPr/>
              <p:nvPr>
                <p:custDataLst>
                  <p:tags r:id="rId11"/>
                </p:custDataLst>
              </p:nvPr>
            </p:nvSpPr>
            <p:spPr bwMode="auto">
              <a:xfrm>
                <a:off x="741000" y="1297575"/>
                <a:ext cx="535350" cy="535350"/>
              </a:xfrm>
              <a:prstGeom prst="roundRect">
                <a:avLst/>
              </a:prstGeom>
              <a:solidFill>
                <a:srgbClr val="FFB303"/>
              </a:solidFill>
              <a:ln w="38100">
                <a:noFill/>
              </a:ln>
            </p:spPr>
            <p:style>
              <a:lnRef idx="2">
                <a:schemeClr val="dk1"/>
              </a:lnRef>
              <a:fillRef idx="1">
                <a:schemeClr val="lt1"/>
              </a:fillRef>
              <a:effectRef idx="0">
                <a:schemeClr val="dk1"/>
              </a:effectRef>
              <a:fontRef idx="minor">
                <a:schemeClr val="dk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377" eaLnBrk="1" hangingPunct="1" latinLnBrk="0" marL="0" rtl="0">
                  <a:defRPr kern="1200" sz="1800">
                    <a:solidFill>
                      <a:schemeClr val="dk1"/>
                    </a:solidFill>
                  </a:defRPr>
                </a:lvl1pPr>
                <a:lvl2pPr algn="l" defTabSz="914377" eaLnBrk="1" hangingPunct="1" latinLnBrk="0" marL="457189" rtl="0">
                  <a:defRPr kern="1200" sz="1800">
                    <a:solidFill>
                      <a:schemeClr val="dk1"/>
                    </a:solidFill>
                  </a:defRPr>
                </a:lvl2pPr>
                <a:lvl3pPr algn="l" defTabSz="914377" eaLnBrk="1" hangingPunct="1" latinLnBrk="0" marL="914377" rtl="0">
                  <a:defRPr kern="1200" sz="1800">
                    <a:solidFill>
                      <a:schemeClr val="dk1"/>
                    </a:solidFill>
                  </a:defRPr>
                </a:lvl3pPr>
                <a:lvl4pPr algn="l" defTabSz="914377" eaLnBrk="1" hangingPunct="1" latinLnBrk="0" marL="1371566" rtl="0">
                  <a:defRPr kern="1200" sz="1800">
                    <a:solidFill>
                      <a:schemeClr val="dk1"/>
                    </a:solidFill>
                  </a:defRPr>
                </a:lvl4pPr>
                <a:lvl5pPr algn="l" defTabSz="914377" eaLnBrk="1" hangingPunct="1" latinLnBrk="0" marL="1828754" rtl="0">
                  <a:defRPr kern="1200" sz="1800">
                    <a:solidFill>
                      <a:schemeClr val="dk1"/>
                    </a:solidFill>
                  </a:defRPr>
                </a:lvl5pPr>
                <a:lvl6pPr algn="l" defTabSz="914377" eaLnBrk="1" hangingPunct="1" latinLnBrk="0" marL="2285943" rtl="0">
                  <a:defRPr kern="1200" sz="1800">
                    <a:solidFill>
                      <a:schemeClr val="dk1"/>
                    </a:solidFill>
                  </a:defRPr>
                </a:lvl6pPr>
                <a:lvl7pPr algn="l" defTabSz="914377" eaLnBrk="1" hangingPunct="1" latinLnBrk="0" marL="2743131" rtl="0">
                  <a:defRPr kern="1200" sz="1800">
                    <a:solidFill>
                      <a:schemeClr val="dk1"/>
                    </a:solidFill>
                  </a:defRPr>
                </a:lvl7pPr>
                <a:lvl8pPr algn="l" defTabSz="914377" eaLnBrk="1" hangingPunct="1" latinLnBrk="0" marL="3200320" rtl="0">
                  <a:defRPr kern="1200" sz="1800">
                    <a:solidFill>
                      <a:schemeClr val="dk1"/>
                    </a:solidFill>
                  </a:defRPr>
                </a:lvl8pPr>
                <a:lvl9pPr algn="l" defTabSz="914377" eaLnBrk="1" hangingPunct="1" latinLnBrk="0" marL="3657509" rtl="0">
                  <a:defRPr kern="1200" sz="1800">
                    <a:solidFill>
                      <a:schemeClr val="dk1"/>
                    </a:solidFill>
                  </a:defRPr>
                </a:lvl9pPr>
              </a:lstStyle>
              <a:p>
                <a:pPr algn="ctr"/>
                <a:endParaRPr altLang="en-US" lang="zh-CN">
                  <a:solidFill>
                    <a:schemeClr val="dk1"/>
                  </a:solidFill>
                  <a:cs typeface="+mn-ea"/>
                  <a:sym typeface="+mn-lt"/>
                </a:endParaRPr>
              </a:p>
            </p:txBody>
          </p:sp>
          <p:sp>
            <p:nvSpPr>
              <p:cNvPr id="29" name="PA-iŝļiḑe">
                <a:extLst>
                  <a:ext uri="{FF2B5EF4-FFF2-40B4-BE49-F238E27FC236}">
                    <a16:creationId xmlns:a16="http://schemas.microsoft.com/office/drawing/2014/main" id="{95BAED24-D6A4-4086-9CB0-DB74D18570F0}"/>
                  </a:ext>
                </a:extLst>
              </p:cNvPr>
              <p:cNvSpPr/>
              <p:nvPr>
                <p:custDataLst>
                  <p:tags r:id="rId12"/>
                </p:custDataLst>
              </p:nvPr>
            </p:nvSpPr>
            <p:spPr bwMode="auto">
              <a:xfrm>
                <a:off x="830520" y="1384275"/>
                <a:ext cx="356308" cy="361950"/>
              </a:xfrm>
              <a:custGeom>
                <a:gdLst>
                  <a:gd fmla="*/ 149604 w 577154" name="connsiteX0"/>
                  <a:gd fmla="*/ 536234 h 586292" name="connsiteY0"/>
                  <a:gd fmla="*/ 214914 w 577154" name="connsiteX1"/>
                  <a:gd fmla="*/ 562021 h 586292" name="connsiteY1"/>
                  <a:gd fmla="*/ 211877 w 577154" name="connsiteX2"/>
                  <a:gd fmla="*/ 559746 h 586292" name="connsiteY2"/>
                  <a:gd fmla="*/ 202004 w 577154" name="connsiteX3"/>
                  <a:gd fmla="*/ 554437 h 586292" name="connsiteY3"/>
                  <a:gd fmla="*/ 196688 w 577154" name="connsiteX4"/>
                  <a:gd fmla="*/ 551403 h 586292" name="connsiteY4"/>
                  <a:gd fmla="*/ 184537 w 577154" name="connsiteX5"/>
                  <a:gd fmla="*/ 543818 h 586292" name="connsiteY5"/>
                  <a:gd fmla="*/ 177702 w 577154" name="connsiteX6"/>
                  <a:gd fmla="*/ 538509 h 586292" name="connsiteY6"/>
                  <a:gd fmla="*/ 173905 w 577154" name="connsiteX7"/>
                  <a:gd fmla="*/ 536234 h 586292" name="connsiteY7"/>
                  <a:gd fmla="*/ 299943 w 577154" name="connsiteX8"/>
                  <a:gd fmla="*/ 499816 h 586292" name="connsiteY8"/>
                  <a:gd fmla="*/ 318939 w 577154" name="connsiteX9"/>
                  <a:gd fmla="*/ 500576 h 586292" name="connsiteY9"/>
                  <a:gd fmla="*/ 329576 w 577154" name="connsiteX10"/>
                  <a:gd fmla="*/ 511222 h 586292" name="connsiteY10"/>
                  <a:gd fmla="*/ 319698 w 577154" name="connsiteX11"/>
                  <a:gd fmla="*/ 521108 h 586292" name="connsiteY11"/>
                  <a:gd fmla="*/ 318939 w 577154" name="connsiteX12"/>
                  <a:gd fmla="*/ 521108 h 586292" name="connsiteY12"/>
                  <a:gd fmla="*/ 297663 w 577154" name="connsiteX13"/>
                  <a:gd fmla="*/ 519587 h 586292" name="connsiteY13"/>
                  <a:gd fmla="*/ 288545 w 577154" name="connsiteX14"/>
                  <a:gd fmla="*/ 508941 h 586292" name="connsiteY14"/>
                  <a:gd fmla="*/ 299943 w 577154" name="connsiteX15"/>
                  <a:gd fmla="*/ 499816 h 586292" name="connsiteY15"/>
                  <a:gd fmla="*/ 88851 w 577154" name="connsiteX16"/>
                  <a:gd fmla="*/ 485417 h 586292" name="connsiteY16"/>
                  <a:gd fmla="*/ 119987 w 577154" name="connsiteX17"/>
                  <a:gd fmla="*/ 515755 h 586292" name="connsiteY17"/>
                  <a:gd fmla="*/ 150364 w 577154" name="connsiteX18"/>
                  <a:gd fmla="*/ 515755 h 586292" name="connsiteY18"/>
                  <a:gd fmla="*/ 148085 w 577154" name="connsiteX19"/>
                  <a:gd fmla="*/ 513480 h 586292" name="connsiteY19"/>
                  <a:gd fmla="*/ 142010 w 577154" name="connsiteX20"/>
                  <a:gd fmla="*/ 507412 h 586292" name="connsiteY20"/>
                  <a:gd fmla="*/ 136694 w 577154" name="connsiteX21"/>
                  <a:gd fmla="*/ 501344 h 586292" name="connsiteY21"/>
                  <a:gd fmla="*/ 127581 w 577154" name="connsiteX22"/>
                  <a:gd fmla="*/ 489967 h 586292" name="connsiteY22"/>
                  <a:gd fmla="*/ 123784 w 577154" name="connsiteX23"/>
                  <a:gd fmla="*/ 485417 h 586292" name="connsiteY23"/>
                  <a:gd fmla="*/ 399912 w 577154" name="connsiteX24"/>
                  <a:gd fmla="*/ 482256 h 586292" name="connsiteY24"/>
                  <a:gd fmla="*/ 405611 w 577154" name="connsiteX25"/>
                  <a:gd fmla="*/ 486996 h 586292" name="connsiteY25"/>
                  <a:gd fmla="*/ 401812 w 577154" name="connsiteX26"/>
                  <a:gd fmla="*/ 500648 h 586292" name="connsiteY26"/>
                  <a:gd fmla="*/ 382056 w 577154" name="connsiteX27"/>
                  <a:gd fmla="*/ 509750 h 586292" name="connsiteY27"/>
                  <a:gd fmla="*/ 378257 w 577154" name="connsiteX28"/>
                  <a:gd fmla="*/ 510508 h 586292" name="connsiteY28"/>
                  <a:gd fmla="*/ 369139 w 577154" name="connsiteX29"/>
                  <a:gd fmla="*/ 503682 h 586292" name="connsiteY29"/>
                  <a:gd fmla="*/ 375217 w 577154" name="connsiteX30"/>
                  <a:gd fmla="*/ 490789 h 586292" name="connsiteY30"/>
                  <a:gd fmla="*/ 391934 w 577154" name="connsiteX31"/>
                  <a:gd fmla="*/ 483204 h 586292" name="connsiteY31"/>
                  <a:gd fmla="*/ 399912 w 577154" name="connsiteX32"/>
                  <a:gd fmla="*/ 482256 h 586292" name="connsiteY32"/>
                  <a:gd fmla="*/ 229351 w 577154" name="connsiteX33"/>
                  <a:gd fmla="*/ 474063 h 586292" name="connsiteY33"/>
                  <a:gd fmla="*/ 246091 w 577154" name="connsiteX34"/>
                  <a:gd fmla="*/ 483157 h 586292" name="connsiteY34"/>
                  <a:gd fmla="*/ 250656 w 577154" name="connsiteX35"/>
                  <a:gd fmla="*/ 496797 h 586292" name="connsiteY35"/>
                  <a:gd fmla="*/ 241525 w 577154" name="connsiteX36"/>
                  <a:gd fmla="*/ 502101 h 586292" name="connsiteY36"/>
                  <a:gd fmla="*/ 236960 w 577154" name="connsiteX37"/>
                  <a:gd fmla="*/ 501343 h 586292" name="connsiteY37"/>
                  <a:gd fmla="*/ 218698 w 577154" name="connsiteX38"/>
                  <a:gd fmla="*/ 490735 h 586292" name="connsiteY38"/>
                  <a:gd fmla="*/ 215654 w 577154" name="connsiteX39"/>
                  <a:gd fmla="*/ 477094 h 586292" name="connsiteY39"/>
                  <a:gd fmla="*/ 229351 w 577154" name="connsiteX40"/>
                  <a:gd fmla="*/ 474063 h 586292" name="connsiteY40"/>
                  <a:gd fmla="*/ 464745 w 577154" name="connsiteX41"/>
                  <a:gd fmla="*/ 433889 h 586292" name="connsiteY41"/>
                  <a:gd fmla="*/ 466262 w 577154" name="connsiteX42"/>
                  <a:gd fmla="*/ 447550 h 586292" name="connsiteY42"/>
                  <a:gd fmla="*/ 451842 w 577154" name="connsiteX43"/>
                  <a:gd fmla="*/ 463488 h 586292" name="connsiteY43"/>
                  <a:gd fmla="*/ 445012 w 577154" name="connsiteX44"/>
                  <a:gd fmla="*/ 466524 h 586292" name="connsiteY44"/>
                  <a:gd fmla="*/ 438181 w 577154" name="connsiteX45"/>
                  <a:gd fmla="*/ 463488 h 586292" name="connsiteY45"/>
                  <a:gd fmla="*/ 438181 w 577154" name="connsiteX46"/>
                  <a:gd fmla="*/ 449068 h 586292" name="connsiteY46"/>
                  <a:gd fmla="*/ 450324 w 577154" name="connsiteX47"/>
                  <a:gd fmla="*/ 435407 h 586292" name="connsiteY47"/>
                  <a:gd fmla="*/ 464745 w 577154" name="connsiteX48"/>
                  <a:gd fmla="*/ 433889 h 586292" name="connsiteY48"/>
                  <a:gd fmla="*/ 49362 w 577154" name="connsiteX49"/>
                  <a:gd fmla="*/ 424740 h 586292" name="connsiteY49"/>
                  <a:gd fmla="*/ 73663 w 577154" name="connsiteX50"/>
                  <a:gd fmla="*/ 464938 h 586292" name="connsiteY50"/>
                  <a:gd fmla="*/ 109355 w 577154" name="connsiteX51"/>
                  <a:gd fmla="*/ 464938 h 586292" name="connsiteY51"/>
                  <a:gd fmla="*/ 104039 w 577154" name="connsiteX52"/>
                  <a:gd fmla="*/ 456595 h 586292" name="connsiteY52"/>
                  <a:gd fmla="*/ 101761 w 577154" name="connsiteX53"/>
                  <a:gd fmla="*/ 452044 h 586292" name="connsiteY53"/>
                  <a:gd fmla="*/ 94926 w 577154" name="connsiteX54"/>
                  <a:gd fmla="*/ 439909 h 586292" name="connsiteY54"/>
                  <a:gd fmla="*/ 92648 w 577154" name="connsiteX55"/>
                  <a:gd fmla="*/ 435358 h 586292" name="connsiteY55"/>
                  <a:gd fmla="*/ 88092 w 577154" name="connsiteX56"/>
                  <a:gd fmla="*/ 424740 h 586292" name="connsiteY56"/>
                  <a:gd fmla="*/ 161771 w 577154" name="connsiteX57"/>
                  <a:gd fmla="*/ 417898 h 586292" name="connsiteY57"/>
                  <a:gd fmla="*/ 176164 w 577154" name="connsiteX58"/>
                  <a:gd fmla="*/ 420173 h 586292" name="connsiteY58"/>
                  <a:gd fmla="*/ 187527 w 577154" name="connsiteX59"/>
                  <a:gd fmla="*/ 435341 h 586292" name="connsiteY59"/>
                  <a:gd fmla="*/ 186012 w 577154" name="connsiteX60"/>
                  <a:gd fmla="*/ 449750 h 586292" name="connsiteY60"/>
                  <a:gd fmla="*/ 179194 w 577154" name="connsiteX61"/>
                  <a:gd fmla="*/ 452025 h 586292" name="connsiteY61"/>
                  <a:gd fmla="*/ 171619 w 577154" name="connsiteX62"/>
                  <a:gd fmla="*/ 448233 h 586292" name="connsiteY62"/>
                  <a:gd fmla="*/ 159498 w 577154" name="connsiteX63"/>
                  <a:gd fmla="*/ 431549 h 586292" name="connsiteY63"/>
                  <a:gd fmla="*/ 161771 w 577154" name="connsiteX64"/>
                  <a:gd fmla="*/ 417898 h 586292" name="connsiteY64"/>
                  <a:gd fmla="*/ 31136 w 577154" name="connsiteX65"/>
                  <a:gd fmla="*/ 373923 h 586292" name="connsiteY65"/>
                  <a:gd fmla="*/ 41008 w 577154" name="connsiteX66"/>
                  <a:gd fmla="*/ 404261 h 586292" name="connsiteY66"/>
                  <a:gd fmla="*/ 79738 w 577154" name="connsiteX67"/>
                  <a:gd fmla="*/ 404261 h 586292" name="connsiteY67"/>
                  <a:gd fmla="*/ 78979 w 577154" name="connsiteX68"/>
                  <a:gd fmla="*/ 401227 h 586292" name="connsiteY68"/>
                  <a:gd fmla="*/ 77460 w 577154" name="connsiteX69"/>
                  <a:gd fmla="*/ 397435 h 586292" name="connsiteY69"/>
                  <a:gd fmla="*/ 72144 w 577154" name="connsiteX70"/>
                  <a:gd fmla="*/ 379232 h 586292" name="connsiteY70"/>
                  <a:gd fmla="*/ 71385 w 577154" name="connsiteX71"/>
                  <a:gd fmla="*/ 377715 h 586292" name="connsiteY71"/>
                  <a:gd fmla="*/ 70625 w 577154" name="connsiteX72"/>
                  <a:gd fmla="*/ 373923 h 586292" name="connsiteY72"/>
                  <a:gd fmla="*/ 499728 w 577154" name="connsiteX73"/>
                  <a:gd fmla="*/ 361797 h 586292" name="connsiteY73"/>
                  <a:gd fmla="*/ 506554 w 577154" name="connsiteX74"/>
                  <a:gd fmla="*/ 374694 h 586292" name="connsiteY74"/>
                  <a:gd fmla="*/ 498970 w 577154" name="connsiteX75"/>
                  <a:gd fmla="*/ 394418 h 586292" name="connsiteY75"/>
                  <a:gd fmla="*/ 489868 w 577154" name="connsiteX76"/>
                  <a:gd fmla="*/ 400487 h 586292" name="connsiteY76"/>
                  <a:gd fmla="*/ 485318 w 577154" name="connsiteX77"/>
                  <a:gd fmla="*/ 399729 h 586292" name="connsiteY77"/>
                  <a:gd fmla="*/ 480009 w 577154" name="connsiteX78"/>
                  <a:gd fmla="*/ 386073 h 586292" name="connsiteY78"/>
                  <a:gd fmla="*/ 486835 w 577154" name="connsiteX79"/>
                  <a:gd fmla="*/ 367866 h 586292" name="connsiteY79"/>
                  <a:gd fmla="*/ 499728 w 577154" name="connsiteX80"/>
                  <a:gd fmla="*/ 361797 h 586292" name="connsiteY80"/>
                  <a:gd fmla="*/ 132907 w 577154" name="connsiteX81"/>
                  <a:gd fmla="*/ 343643 h 586292" name="connsiteY81"/>
                  <a:gd fmla="*/ 145066 w 577154" name="connsiteX82"/>
                  <a:gd fmla="*/ 350471 h 586292" name="connsiteY82"/>
                  <a:gd fmla="*/ 150385 w 577154" name="connsiteX83"/>
                  <a:gd fmla="*/ 368678 h 586292" name="connsiteY83"/>
                  <a:gd fmla="*/ 144306 w 577154" name="connsiteX84"/>
                  <a:gd fmla="*/ 381575 h 586292" name="connsiteY84"/>
                  <a:gd fmla="*/ 141266 w 577154" name="connsiteX85"/>
                  <a:gd fmla="*/ 382333 h 586292" name="connsiteY85"/>
                  <a:gd fmla="*/ 131388 w 577154" name="connsiteX86"/>
                  <a:gd fmla="*/ 375506 h 586292" name="connsiteY86"/>
                  <a:gd fmla="*/ 125309 w 577154" name="connsiteX87"/>
                  <a:gd fmla="*/ 355781 h 586292" name="connsiteY87"/>
                  <a:gd fmla="*/ 132907 w 577154" name="connsiteX88"/>
                  <a:gd fmla="*/ 343643 h 586292" name="connsiteY88"/>
                  <a:gd fmla="*/ 21263 w 577154" name="connsiteX89"/>
                  <a:gd fmla="*/ 323864 h 586292" name="connsiteY89"/>
                  <a:gd fmla="*/ 25820 w 577154" name="connsiteX90"/>
                  <a:gd fmla="*/ 354203 h 586292" name="connsiteY90"/>
                  <a:gd fmla="*/ 66069 w 577154" name="connsiteX91"/>
                  <a:gd fmla="*/ 354203 h 586292" name="connsiteY91"/>
                  <a:gd fmla="*/ 63031 w 577154" name="connsiteX92"/>
                  <a:gd fmla="*/ 337516 h 586292" name="connsiteY92"/>
                  <a:gd fmla="*/ 63031 w 577154" name="connsiteX93"/>
                  <a:gd fmla="*/ 335999 h 586292" name="connsiteY93"/>
                  <a:gd fmla="*/ 61512 w 577154" name="connsiteX94"/>
                  <a:gd fmla="*/ 323864 h 586292" name="connsiteY94"/>
                  <a:gd fmla="*/ 509625 w 577154" name="connsiteX95"/>
                  <a:gd fmla="*/ 282911 h 586292" name="connsiteY95"/>
                  <a:gd fmla="*/ 519524 w 577154" name="connsiteX96"/>
                  <a:gd fmla="*/ 292773 h 586292" name="connsiteY96"/>
                  <a:gd fmla="*/ 519524 w 577154" name="connsiteX97"/>
                  <a:gd fmla="*/ 293532 h 586292" name="connsiteY97"/>
                  <a:gd fmla="*/ 518763 w 577154" name="connsiteX98"/>
                  <a:gd fmla="*/ 313256 h 586292" name="connsiteY98"/>
                  <a:gd fmla="*/ 508863 w 577154" name="connsiteX99"/>
                  <a:gd fmla="*/ 323118 h 586292" name="connsiteY99"/>
                  <a:gd fmla="*/ 508102 w 577154" name="connsiteX100"/>
                  <a:gd fmla="*/ 322360 h 586292" name="connsiteY100"/>
                  <a:gd fmla="*/ 498964 w 577154" name="connsiteX101"/>
                  <a:gd fmla="*/ 311739 h 586292" name="connsiteY101"/>
                  <a:gd fmla="*/ 498964 w 577154" name="connsiteX102"/>
                  <a:gd fmla="*/ 293532 h 586292" name="connsiteY102"/>
                  <a:gd fmla="*/ 509625 w 577154" name="connsiteX103"/>
                  <a:gd fmla="*/ 282911 h 586292" name="connsiteY103"/>
                  <a:gd fmla="*/ 20504 w 577154" name="connsiteX104"/>
                  <a:gd fmla="*/ 273047 h 586292" name="connsiteY104"/>
                  <a:gd fmla="*/ 19744 w 577154" name="connsiteX105"/>
                  <a:gd fmla="*/ 293525 h 586292" name="connsiteY105"/>
                  <a:gd fmla="*/ 20504 w 577154" name="connsiteX106"/>
                  <a:gd fmla="*/ 303385 h 586292" name="connsiteY106"/>
                  <a:gd fmla="*/ 60753 w 577154" name="connsiteX107"/>
                  <a:gd fmla="*/ 303385 h 586292" name="connsiteY107"/>
                  <a:gd fmla="*/ 60753 w 577154" name="connsiteX108"/>
                  <a:gd fmla="*/ 293525 h 586292" name="connsiteY108"/>
                  <a:gd fmla="*/ 61512 w 577154" name="connsiteX109"/>
                  <a:gd fmla="*/ 273805 h 586292" name="connsiteY109"/>
                  <a:gd fmla="*/ 61512 w 577154" name="connsiteX110"/>
                  <a:gd fmla="*/ 273047 h 586292" name="connsiteY110"/>
                  <a:gd fmla="*/ 129811 w 577154" name="connsiteX111"/>
                  <a:gd fmla="*/ 263173 h 586292" name="connsiteY111"/>
                  <a:gd fmla="*/ 138897 w 577154" name="connsiteX112"/>
                  <a:gd fmla="*/ 274553 h 586292" name="connsiteY112"/>
                  <a:gd fmla="*/ 138140 w 577154" name="connsiteX113"/>
                  <a:gd fmla="*/ 292760 h 586292" name="connsiteY113"/>
                  <a:gd fmla="*/ 138140 w 577154" name="connsiteX114"/>
                  <a:gd fmla="*/ 293518 h 586292" name="connsiteY114"/>
                  <a:gd fmla="*/ 128297 w 577154" name="connsiteX115"/>
                  <a:gd fmla="*/ 303380 h 586292" name="connsiteY115"/>
                  <a:gd fmla="*/ 117697 w 577154" name="connsiteX116"/>
                  <a:gd fmla="*/ 294277 h 586292" name="connsiteY116"/>
                  <a:gd fmla="*/ 117697 w 577154" name="connsiteX117"/>
                  <a:gd fmla="*/ 293518 h 586292" name="connsiteY117"/>
                  <a:gd fmla="*/ 118454 w 577154" name="connsiteX118"/>
                  <a:gd fmla="*/ 273035 h 586292" name="connsiteY118"/>
                  <a:gd fmla="*/ 129811 w 577154" name="connsiteX119"/>
                  <a:gd fmla="*/ 263173 h 586292" name="connsiteY119"/>
                  <a:gd fmla="*/ 28098 w 577154" name="connsiteX120"/>
                  <a:gd fmla="*/ 222230 h 586292" name="connsiteY120"/>
                  <a:gd fmla="*/ 22782 w 577154" name="connsiteX121"/>
                  <a:gd fmla="*/ 252568 h 586292" name="connsiteY121"/>
                  <a:gd fmla="*/ 63031 w 577154" name="connsiteX122"/>
                  <a:gd fmla="*/ 252568 h 586292" name="connsiteY122"/>
                  <a:gd fmla="*/ 63031 w 577154" name="connsiteX123"/>
                  <a:gd fmla="*/ 250293 h 586292" name="connsiteY123"/>
                  <a:gd fmla="*/ 63031 w 577154" name="connsiteX124"/>
                  <a:gd fmla="*/ 249535 h 586292" name="connsiteY124"/>
                  <a:gd fmla="*/ 66828 w 577154" name="connsiteX125"/>
                  <a:gd fmla="*/ 229815 h 586292" name="connsiteY125"/>
                  <a:gd fmla="*/ 67588 w 577154" name="connsiteX126"/>
                  <a:gd fmla="*/ 226022 h 586292" name="connsiteY126"/>
                  <a:gd fmla="*/ 68347 w 577154" name="connsiteX127"/>
                  <a:gd fmla="*/ 222230 h 586292" name="connsiteY127"/>
                  <a:gd fmla="*/ 492894 w 577154" name="connsiteX128"/>
                  <a:gd fmla="*/ 204013 h 586292" name="connsiteY128"/>
                  <a:gd fmla="*/ 505825 w 577154" name="connsiteX129"/>
                  <a:gd fmla="*/ 210836 h 586292" name="connsiteY129"/>
                  <a:gd fmla="*/ 511911 w 577154" name="connsiteX130"/>
                  <a:gd fmla="*/ 230547 h 586292" name="connsiteY130"/>
                  <a:gd fmla="*/ 504304 w 577154" name="connsiteX131"/>
                  <a:gd fmla="*/ 242677 h 586292" name="connsiteY131"/>
                  <a:gd fmla="*/ 502022 w 577154" name="connsiteX132"/>
                  <a:gd fmla="*/ 243435 h 586292" name="connsiteY132"/>
                  <a:gd fmla="*/ 492133 w 577154" name="connsiteX133"/>
                  <a:gd fmla="*/ 235854 h 586292" name="connsiteY133"/>
                  <a:gd fmla="*/ 486809 w 577154" name="connsiteX134"/>
                  <a:gd fmla="*/ 216901 h 586292" name="connsiteY134"/>
                  <a:gd fmla="*/ 492894 w 577154" name="connsiteX135"/>
                  <a:gd fmla="*/ 204013 h 586292" name="connsiteY135"/>
                  <a:gd fmla="*/ 151873 w 577154" name="connsiteX136"/>
                  <a:gd fmla="*/ 186619 h 586292" name="connsiteY136"/>
                  <a:gd fmla="*/ 157203 w 577154" name="connsiteX137"/>
                  <a:gd fmla="*/ 200274 h 586292" name="connsiteY137"/>
                  <a:gd fmla="*/ 150350 w 577154" name="connsiteX138"/>
                  <a:gd fmla="*/ 217723 h 586292" name="connsiteY138"/>
                  <a:gd fmla="*/ 140450 w 577154" name="connsiteX139"/>
                  <a:gd fmla="*/ 224550 h 586292" name="connsiteY139"/>
                  <a:gd fmla="*/ 137404 w 577154" name="connsiteX140"/>
                  <a:gd fmla="*/ 224550 h 586292" name="connsiteY140"/>
                  <a:gd fmla="*/ 131312 w 577154" name="connsiteX141"/>
                  <a:gd fmla="*/ 211654 h 586292" name="connsiteY141"/>
                  <a:gd fmla="*/ 138927 w 577154" name="connsiteX142"/>
                  <a:gd fmla="*/ 191929 h 586292" name="connsiteY142"/>
                  <a:gd fmla="*/ 151873 w 577154" name="connsiteX143"/>
                  <a:gd fmla="*/ 186619 h 586292" name="connsiteY143"/>
                  <a:gd fmla="*/ 218736 w 577154" name="connsiteX144"/>
                  <a:gd fmla="*/ 186536 h 586292" name="connsiteY144"/>
                  <a:gd fmla="*/ 281780 w 577154" name="connsiteX145"/>
                  <a:gd fmla="*/ 186536 h 586292" name="connsiteY145"/>
                  <a:gd fmla="*/ 292414 w 577154" name="connsiteX146"/>
                  <a:gd fmla="*/ 196401 h 586292" name="connsiteY146"/>
                  <a:gd fmla="*/ 281780 w 577154" name="connsiteX147"/>
                  <a:gd fmla="*/ 207024 h 586292" name="connsiteY147"/>
                  <a:gd fmla="*/ 264310 w 577154" name="connsiteX148"/>
                  <a:gd fmla="*/ 207024 h 586292" name="connsiteY148"/>
                  <a:gd fmla="*/ 322037 w 577154" name="connsiteX149"/>
                  <a:gd fmla="*/ 294288 h 586292" name="connsiteY149"/>
                  <a:gd fmla="*/ 379004 w 577154" name="connsiteX150"/>
                  <a:gd fmla="*/ 207024 h 586292" name="connsiteY150"/>
                  <a:gd fmla="*/ 361534 w 577154" name="connsiteX151"/>
                  <a:gd fmla="*/ 207024 h 586292" name="connsiteY151"/>
                  <a:gd fmla="*/ 351659 w 577154" name="connsiteX152"/>
                  <a:gd fmla="*/ 196401 h 586292" name="connsiteY152"/>
                  <a:gd fmla="*/ 361534 w 577154" name="connsiteX153"/>
                  <a:gd fmla="*/ 186536 h 586292" name="connsiteY153"/>
                  <a:gd fmla="*/ 425337 w 577154" name="connsiteX154"/>
                  <a:gd fmla="*/ 186536 h 586292" name="connsiteY154"/>
                  <a:gd fmla="*/ 435211 w 577154" name="connsiteX155"/>
                  <a:gd fmla="*/ 196401 h 586292" name="connsiteY155"/>
                  <a:gd fmla="*/ 425337 w 577154" name="connsiteX156"/>
                  <a:gd fmla="*/ 207024 h 586292" name="connsiteY156"/>
                  <a:gd fmla="*/ 405588 w 577154" name="connsiteX157"/>
                  <a:gd fmla="*/ 207024 h 586292" name="connsiteY157"/>
                  <a:gd fmla="*/ 401031 w 577154" name="connsiteX158"/>
                  <a:gd fmla="*/ 209301 h 586292" name="connsiteY158"/>
                  <a:gd fmla="*/ 337987 w 577154" name="connsiteX159"/>
                  <a:gd fmla="*/ 307947 h 586292" name="connsiteY159"/>
                  <a:gd fmla="*/ 373687 w 577154" name="connsiteX160"/>
                  <a:gd fmla="*/ 307947 h 586292" name="connsiteY160"/>
                  <a:gd fmla="*/ 384321 w 577154" name="connsiteX161"/>
                  <a:gd fmla="*/ 317812 h 586292" name="connsiteY161"/>
                  <a:gd fmla="*/ 373687 w 577154" name="connsiteX162"/>
                  <a:gd fmla="*/ 328435 h 586292" name="connsiteY162"/>
                  <a:gd fmla="*/ 331911 w 577154" name="connsiteX163"/>
                  <a:gd fmla="*/ 328435 h 586292" name="connsiteY163"/>
                  <a:gd fmla="*/ 331911 w 577154" name="connsiteX164"/>
                  <a:gd fmla="*/ 338300 h 586292" name="connsiteY164"/>
                  <a:gd fmla="*/ 373687 w 577154" name="connsiteX165"/>
                  <a:gd fmla="*/ 338300 h 586292" name="connsiteY165"/>
                  <a:gd fmla="*/ 384321 w 577154" name="connsiteX166"/>
                  <a:gd fmla="*/ 348164 h 586292" name="connsiteY166"/>
                  <a:gd fmla="*/ 373687 w 577154" name="connsiteX167"/>
                  <a:gd fmla="*/ 358788 h 586292" name="connsiteY167"/>
                  <a:gd fmla="*/ 331911 w 577154" name="connsiteX168"/>
                  <a:gd fmla="*/ 358788 h 586292" name="connsiteY168"/>
                  <a:gd fmla="*/ 331911 w 577154" name="connsiteX169"/>
                  <a:gd fmla="*/ 399005 h 586292" name="connsiteY169"/>
                  <a:gd fmla="*/ 355457 w 577154" name="connsiteX170"/>
                  <a:gd fmla="*/ 399005 h 586292" name="connsiteY170"/>
                  <a:gd fmla="*/ 365332 w 577154" name="connsiteX171"/>
                  <a:gd fmla="*/ 408870 h 586292" name="connsiteY171"/>
                  <a:gd fmla="*/ 355457 w 577154" name="connsiteX172"/>
                  <a:gd fmla="*/ 419493 h 586292" name="connsiteY172"/>
                  <a:gd fmla="*/ 288616 w 577154" name="connsiteX173"/>
                  <a:gd fmla="*/ 419493 h 586292" name="connsiteY173"/>
                  <a:gd fmla="*/ 278742 w 577154" name="connsiteX174"/>
                  <a:gd fmla="*/ 408870 h 586292" name="connsiteY174"/>
                  <a:gd fmla="*/ 288616 w 577154" name="connsiteX175"/>
                  <a:gd fmla="*/ 399005 h 586292" name="connsiteY175"/>
                  <a:gd fmla="*/ 312162 w 577154" name="connsiteX176"/>
                  <a:gd fmla="*/ 399005 h 586292" name="connsiteY176"/>
                  <a:gd fmla="*/ 312162 w 577154" name="connsiteX177"/>
                  <a:gd fmla="*/ 358788 h 586292" name="connsiteY177"/>
                  <a:gd fmla="*/ 270386 w 577154" name="connsiteX178"/>
                  <a:gd fmla="*/ 358788 h 586292" name="connsiteY178"/>
                  <a:gd fmla="*/ 259752 w 577154" name="connsiteX179"/>
                  <a:gd fmla="*/ 348164 h 586292" name="connsiteY179"/>
                  <a:gd fmla="*/ 270386 w 577154" name="connsiteX180"/>
                  <a:gd fmla="*/ 338300 h 586292" name="connsiteY180"/>
                  <a:gd fmla="*/ 312162 w 577154" name="connsiteX181"/>
                  <a:gd fmla="*/ 338300 h 586292" name="connsiteY181"/>
                  <a:gd fmla="*/ 312162 w 577154" name="connsiteX182"/>
                  <a:gd fmla="*/ 328435 h 586292" name="connsiteY182"/>
                  <a:gd fmla="*/ 270386 w 577154" name="connsiteX183"/>
                  <a:gd fmla="*/ 328435 h 586292" name="connsiteY183"/>
                  <a:gd fmla="*/ 259752 w 577154" name="connsiteX184"/>
                  <a:gd fmla="*/ 317812 h 586292" name="connsiteY184"/>
                  <a:gd fmla="*/ 270386 w 577154" name="connsiteX185"/>
                  <a:gd fmla="*/ 307947 h 586292" name="connsiteY185"/>
                  <a:gd fmla="*/ 305326 w 577154" name="connsiteX186"/>
                  <a:gd fmla="*/ 307947 h 586292" name="connsiteY186"/>
                  <a:gd fmla="*/ 242283 w 577154" name="connsiteX187"/>
                  <a:gd fmla="*/ 209301 h 586292" name="connsiteY187"/>
                  <a:gd fmla="*/ 238485 w 577154" name="connsiteX188"/>
                  <a:gd fmla="*/ 207024 h 586292" name="connsiteY188"/>
                  <a:gd fmla="*/ 218736 w 577154" name="connsiteX189"/>
                  <a:gd fmla="*/ 207024 h 586292" name="connsiteY189"/>
                  <a:gd fmla="*/ 208102 w 577154" name="connsiteX190"/>
                  <a:gd fmla="*/ 196401 h 586292" name="connsiteY190"/>
                  <a:gd fmla="*/ 218736 w 577154" name="connsiteX191"/>
                  <a:gd fmla="*/ 186536 h 586292" name="connsiteY191"/>
                  <a:gd fmla="*/ 44805 w 577154" name="connsiteX192"/>
                  <a:gd fmla="*/ 172171 h 586292" name="connsiteY192"/>
                  <a:gd fmla="*/ 33414 w 577154" name="connsiteX193"/>
                  <a:gd fmla="*/ 202510 h 586292" name="connsiteY193"/>
                  <a:gd fmla="*/ 73663 w 577154" name="connsiteX194"/>
                  <a:gd fmla="*/ 202510 h 586292" name="connsiteY194"/>
                  <a:gd fmla="*/ 77460 w 577154" name="connsiteX195"/>
                  <a:gd fmla="*/ 188858 h 586292" name="connsiteY195"/>
                  <a:gd fmla="*/ 78979 w 577154" name="connsiteX196"/>
                  <a:gd fmla="*/ 185065 h 586292" name="connsiteY196"/>
                  <a:gd fmla="*/ 83535 w 577154" name="connsiteX197"/>
                  <a:gd fmla="*/ 172171 h 586292" name="connsiteY197"/>
                  <a:gd fmla="*/ 451103 w 577154" name="connsiteX198"/>
                  <a:gd fmla="*/ 136487 h 586292" name="connsiteY198"/>
                  <a:gd fmla="*/ 465547 w 577154" name="connsiteX199"/>
                  <a:gd fmla="*/ 138009 h 586292" name="connsiteY199"/>
                  <a:gd fmla="*/ 477709 w 577154" name="connsiteX200"/>
                  <a:gd fmla="*/ 154748 h 586292" name="connsiteY200"/>
                  <a:gd fmla="*/ 475429 w 577154" name="connsiteX201"/>
                  <a:gd fmla="*/ 168444 h 586292" name="connsiteY201"/>
                  <a:gd fmla="*/ 469347 w 577154" name="connsiteX202"/>
                  <a:gd fmla="*/ 169966 h 586292" name="connsiteY202"/>
                  <a:gd fmla="*/ 460986 w 577154" name="connsiteX203"/>
                  <a:gd fmla="*/ 166161 h 586292" name="connsiteY203"/>
                  <a:gd fmla="*/ 449583 w 577154" name="connsiteX204"/>
                  <a:gd fmla="*/ 150183 h 586292" name="connsiteY204"/>
                  <a:gd fmla="*/ 451103 w 577154" name="connsiteX205"/>
                  <a:gd fmla="*/ 136487 h 586292" name="connsiteY205"/>
                  <a:gd fmla="*/ 185242 w 577154" name="connsiteX206"/>
                  <a:gd fmla="*/ 122835 h 586292" name="connsiteY206"/>
                  <a:gd fmla="*/ 199674 w 577154" name="connsiteX207"/>
                  <a:gd fmla="*/ 122835 h 586292" name="connsiteY207"/>
                  <a:gd fmla="*/ 199674 w 577154" name="connsiteX208"/>
                  <a:gd fmla="*/ 137266 h 586292" name="connsiteY208"/>
                  <a:gd fmla="*/ 186762 w 577154" name="connsiteX209"/>
                  <a:gd fmla="*/ 150938 h 586292" name="connsiteY209"/>
                  <a:gd fmla="*/ 179166 w 577154" name="connsiteX210"/>
                  <a:gd fmla="*/ 154736 h 586292" name="connsiteY210"/>
                  <a:gd fmla="*/ 173090 w 577154" name="connsiteX211"/>
                  <a:gd fmla="*/ 152457 h 586292" name="connsiteY211"/>
                  <a:gd fmla="*/ 171571 w 577154" name="connsiteX212"/>
                  <a:gd fmla="*/ 138026 h 586292" name="connsiteY212"/>
                  <a:gd fmla="*/ 185242 w 577154" name="connsiteX213"/>
                  <a:gd fmla="*/ 122835 h 586292" name="connsiteY213"/>
                  <a:gd fmla="*/ 81257 w 577154" name="connsiteX214"/>
                  <a:gd fmla="*/ 111494 h 586292" name="connsiteY214"/>
                  <a:gd fmla="*/ 54677 w 577154" name="connsiteX215"/>
                  <a:gd fmla="*/ 151692 h 586292" name="connsiteY215"/>
                  <a:gd fmla="*/ 92648 w 577154" name="connsiteX216"/>
                  <a:gd fmla="*/ 151692 h 586292" name="connsiteY216"/>
                  <a:gd fmla="*/ 92648 w 577154" name="connsiteX217"/>
                  <a:gd fmla="*/ 150934 h 586292" name="connsiteY217"/>
                  <a:gd fmla="*/ 94926 w 577154" name="connsiteX218"/>
                  <a:gd fmla="*/ 146383 h 586292" name="connsiteY218"/>
                  <a:gd fmla="*/ 101761 w 577154" name="connsiteX219"/>
                  <a:gd fmla="*/ 135006 h 586292" name="connsiteY219"/>
                  <a:gd fmla="*/ 104039 w 577154" name="connsiteX220"/>
                  <a:gd fmla="*/ 130455 h 586292" name="connsiteY220"/>
                  <a:gd fmla="*/ 113152 w 577154" name="connsiteX221"/>
                  <a:gd fmla="*/ 116803 h 586292" name="connsiteY221"/>
                  <a:gd fmla="*/ 116190 w 577154" name="connsiteX222"/>
                  <a:gd fmla="*/ 111494 h 586292" name="connsiteY222"/>
                  <a:gd fmla="*/ 400213 w 577154" name="connsiteX223"/>
                  <a:gd fmla="*/ 85002 h 586292" name="connsiteY223"/>
                  <a:gd fmla="*/ 418420 w 577154" name="connsiteX224"/>
                  <a:gd fmla="*/ 95611 h 586292" name="connsiteY224"/>
                  <a:gd fmla="*/ 421455 w 577154" name="connsiteX225"/>
                  <a:gd fmla="*/ 109251 h 586292" name="connsiteY225"/>
                  <a:gd fmla="*/ 413110 w 577154" name="connsiteX226"/>
                  <a:gd fmla="*/ 113798 h 586292" name="connsiteY226"/>
                  <a:gd fmla="*/ 407800 w 577154" name="connsiteX227"/>
                  <a:gd fmla="*/ 112282 h 586292" name="connsiteY227"/>
                  <a:gd fmla="*/ 391110 w 577154" name="connsiteX228"/>
                  <a:gd fmla="*/ 103189 h 586292" name="connsiteY228"/>
                  <a:gd fmla="*/ 386558 w 577154" name="connsiteX229"/>
                  <a:gd fmla="*/ 89549 h 586292" name="connsiteY229"/>
                  <a:gd fmla="*/ 400213 w 577154" name="connsiteX230"/>
                  <a:gd fmla="*/ 85002 h 586292" name="connsiteY230"/>
                  <a:gd fmla="*/ 255897 w 577154" name="connsiteX231"/>
                  <a:gd fmla="*/ 76571 h 586292" name="connsiteY231"/>
                  <a:gd fmla="*/ 268814 w 577154" name="connsiteX232"/>
                  <a:gd fmla="*/ 82644 h 586292" name="connsiteY232"/>
                  <a:gd fmla="*/ 262735 w 577154" name="connsiteX233"/>
                  <a:gd fmla="*/ 95550 h 586292" name="connsiteY233"/>
                  <a:gd fmla="*/ 245259 w 577154" name="connsiteX234"/>
                  <a:gd fmla="*/ 103141 h 586292" name="connsiteY234"/>
                  <a:gd fmla="*/ 240700 w 577154" name="connsiteX235"/>
                  <a:gd fmla="*/ 104660 h 586292" name="connsiteY235"/>
                  <a:gd fmla="*/ 231582 w 577154" name="connsiteX236"/>
                  <a:gd fmla="*/ 99346 h 586292" name="connsiteY236"/>
                  <a:gd fmla="*/ 236141 w 577154" name="connsiteX237"/>
                  <a:gd fmla="*/ 85681 h 586292" name="connsiteY237"/>
                  <a:gd fmla="*/ 255897 w 577154" name="connsiteX238"/>
                  <a:gd fmla="*/ 76571 h 586292" name="connsiteY238"/>
                  <a:gd fmla="*/ 318232 w 577154" name="connsiteX239"/>
                  <a:gd fmla="*/ 65184 h 586292" name="connsiteY239"/>
                  <a:gd fmla="*/ 318990 w 577154" name="connsiteX240"/>
                  <a:gd fmla="*/ 65184 h 586292" name="connsiteY240"/>
                  <a:gd fmla="*/ 339459 w 577154" name="connsiteX241"/>
                  <a:gd fmla="*/ 66705 h 586292" name="connsiteY241"/>
                  <a:gd fmla="*/ 348556 w 577154" name="connsiteX242"/>
                  <a:gd fmla="*/ 78111 h 586292" name="connsiteY242"/>
                  <a:gd fmla="*/ 337943 w 577154" name="connsiteX243"/>
                  <a:gd fmla="*/ 87237 h 586292" name="connsiteY243"/>
                  <a:gd fmla="*/ 337184 w 577154" name="connsiteX244"/>
                  <a:gd fmla="*/ 86476 h 586292" name="connsiteY244"/>
                  <a:gd fmla="*/ 318990 w 577154" name="connsiteX245"/>
                  <a:gd fmla="*/ 85716 h 586292" name="connsiteY245"/>
                  <a:gd fmla="*/ 308376 w 577154" name="connsiteX246"/>
                  <a:gd fmla="*/ 75830 h 586292" name="connsiteY246"/>
                  <a:gd fmla="*/ 318232 w 577154" name="connsiteX247"/>
                  <a:gd fmla="*/ 65184 h 586292" name="connsiteY247"/>
                  <a:gd fmla="*/ 133656 w 577154" name="connsiteX248"/>
                  <a:gd fmla="*/ 60677 h 586292" name="connsiteY248"/>
                  <a:gd fmla="*/ 98723 w 577154" name="connsiteX249"/>
                  <a:gd fmla="*/ 91015 h 586292" name="connsiteY249"/>
                  <a:gd fmla="*/ 132138 w 577154" name="connsiteX250"/>
                  <a:gd fmla="*/ 91015 h 586292" name="connsiteY250"/>
                  <a:gd fmla="*/ 136694 w 577154" name="connsiteX251"/>
                  <a:gd fmla="*/ 85706 h 586292" name="connsiteY251"/>
                  <a:gd fmla="*/ 142010 w 577154" name="connsiteX252"/>
                  <a:gd fmla="*/ 79638 h 586292" name="connsiteY252"/>
                  <a:gd fmla="*/ 148085 w 577154" name="connsiteX253"/>
                  <a:gd fmla="*/ 73571 h 586292" name="connsiteY253"/>
                  <a:gd fmla="*/ 154161 w 577154" name="connsiteX254"/>
                  <a:gd fmla="*/ 67503 h 586292" name="connsiteY254"/>
                  <a:gd fmla="*/ 161755 w 577154" name="connsiteX255"/>
                  <a:gd fmla="*/ 60677 h 586292" name="connsiteY255"/>
                  <a:gd fmla="*/ 214914 w 577154" name="connsiteX256"/>
                  <a:gd fmla="*/ 25029 h 586292" name="connsiteY256"/>
                  <a:gd fmla="*/ 168589 w 577154" name="connsiteX257"/>
                  <a:gd fmla="*/ 40198 h 586292" name="connsiteY257"/>
                  <a:gd fmla="*/ 188334 w 577154" name="connsiteX258"/>
                  <a:gd fmla="*/ 40198 h 586292" name="connsiteY258"/>
                  <a:gd fmla="*/ 196688 w 577154" name="connsiteX259"/>
                  <a:gd fmla="*/ 34889 h 586292" name="connsiteY259"/>
                  <a:gd fmla="*/ 202004 w 577154" name="connsiteX260"/>
                  <a:gd fmla="*/ 31855 h 586292" name="connsiteY260"/>
                  <a:gd fmla="*/ 211877 w 577154" name="connsiteX261"/>
                  <a:gd fmla="*/ 26546 h 586292" name="connsiteY261"/>
                  <a:gd fmla="*/ 214914 w 577154" name="connsiteX262"/>
                  <a:gd fmla="*/ 25029 h 586292" name="connsiteY262"/>
                  <a:gd fmla="*/ 318954 w 577154" name="connsiteX263"/>
                  <a:gd fmla="*/ 20478 h 586292" name="connsiteY263"/>
                  <a:gd fmla="*/ 294653 w 577154" name="connsiteX264"/>
                  <a:gd fmla="*/ 21237 h 586292" name="connsiteY264"/>
                  <a:gd fmla="*/ 290855 w 577154" name="connsiteX265"/>
                  <a:gd fmla="*/ 21995 h 586292" name="connsiteY265"/>
                  <a:gd fmla="*/ 289337 w 577154" name="connsiteX266"/>
                  <a:gd fmla="*/ 22754 h 586292" name="connsiteY266"/>
                  <a:gd fmla="*/ 278705 w 577154" name="connsiteX267"/>
                  <a:gd fmla="*/ 24271 h 586292" name="connsiteY267"/>
                  <a:gd fmla="*/ 277945 w 577154" name="connsiteX268"/>
                  <a:gd fmla="*/ 24271 h 586292" name="connsiteY268"/>
                  <a:gd fmla="*/ 268073 w 577154" name="connsiteX269"/>
                  <a:gd fmla="*/ 26546 h 586292" name="connsiteY269"/>
                  <a:gd fmla="*/ 266554 w 577154" name="connsiteX270"/>
                  <a:gd fmla="*/ 26546 h 586292" name="connsiteY270"/>
                  <a:gd fmla="*/ 257441 w 577154" name="connsiteX271"/>
                  <a:gd fmla="*/ 29580 h 586292" name="connsiteY271"/>
                  <a:gd fmla="*/ 254404 w 577154" name="connsiteX272"/>
                  <a:gd fmla="*/ 30338 h 586292" name="connsiteY272"/>
                  <a:gd fmla="*/ 246810 w 577154" name="connsiteX273"/>
                  <a:gd fmla="*/ 32614 h 586292" name="connsiteY273"/>
                  <a:gd fmla="*/ 240734 w 577154" name="connsiteX274"/>
                  <a:gd fmla="*/ 35648 h 586292" name="connsiteY274"/>
                  <a:gd fmla="*/ 236937 w 577154" name="connsiteX275"/>
                  <a:gd fmla="*/ 37164 h 586292" name="connsiteY275"/>
                  <a:gd fmla="*/ 109355 w 577154" name="connsiteX276"/>
                  <a:gd fmla="*/ 163069 h 586292" name="connsiteY276"/>
                  <a:gd fmla="*/ 109355 w 577154" name="connsiteX277"/>
                  <a:gd fmla="*/ 164586 h 586292" name="connsiteY277"/>
                  <a:gd fmla="*/ 104799 w 577154" name="connsiteX278"/>
                  <a:gd fmla="*/ 174446 h 586292" name="connsiteY278"/>
                  <a:gd fmla="*/ 103280 w 577154" name="connsiteX279"/>
                  <a:gd fmla="*/ 178239 h 586292" name="connsiteY279"/>
                  <a:gd fmla="*/ 100242 w 577154" name="connsiteX280"/>
                  <a:gd fmla="*/ 185823 h 586292" name="connsiteY280"/>
                  <a:gd fmla="*/ 97964 w 577154" name="connsiteX281"/>
                  <a:gd fmla="*/ 190374 h 586292" name="connsiteY281"/>
                  <a:gd fmla="*/ 95686 w 577154" name="connsiteX282"/>
                  <a:gd fmla="*/ 197201 h 586292" name="connsiteY282"/>
                  <a:gd fmla="*/ 94167 w 577154" name="connsiteX283"/>
                  <a:gd fmla="*/ 203268 h 586292" name="connsiteY283"/>
                  <a:gd fmla="*/ 92648 w 577154" name="connsiteX284"/>
                  <a:gd fmla="*/ 209336 h 586292" name="connsiteY284"/>
                  <a:gd fmla="*/ 90370 w 577154" name="connsiteX285"/>
                  <a:gd fmla="*/ 215404 h 586292" name="connsiteY285"/>
                  <a:gd fmla="*/ 88851 w 577154" name="connsiteX286"/>
                  <a:gd fmla="*/ 221471 h 586292" name="connsiteY286"/>
                  <a:gd fmla="*/ 87332 w 577154" name="connsiteX287"/>
                  <a:gd fmla="*/ 227539 h 586292" name="connsiteY287"/>
                  <a:gd fmla="*/ 86573 w 577154" name="connsiteX288"/>
                  <a:gd fmla="*/ 234365 h 586292" name="connsiteY288"/>
                  <a:gd fmla="*/ 85054 w 577154" name="connsiteX289"/>
                  <a:gd fmla="*/ 240433 h 586292" name="connsiteY289"/>
                  <a:gd fmla="*/ 84295 w 577154" name="connsiteX290"/>
                  <a:gd fmla="*/ 247259 h 586292" name="connsiteY290"/>
                  <a:gd fmla="*/ 83535 w 577154" name="connsiteX291"/>
                  <a:gd fmla="*/ 253327 h 586292" name="connsiteY291"/>
                  <a:gd fmla="*/ 82776 w 577154" name="connsiteX292"/>
                  <a:gd fmla="*/ 260912 h 586292" name="connsiteY292"/>
                  <a:gd fmla="*/ 82016 w 577154" name="connsiteX293"/>
                  <a:gd fmla="*/ 266221 h 586292" name="connsiteY293"/>
                  <a:gd fmla="*/ 81257 w 577154" name="connsiteX294"/>
                  <a:gd fmla="*/ 275322 h 586292" name="connsiteY294"/>
                  <a:gd fmla="*/ 81257 w 577154" name="connsiteX295"/>
                  <a:gd fmla="*/ 279873 h 586292" name="connsiteY295"/>
                  <a:gd fmla="*/ 80498 w 577154" name="connsiteX296"/>
                  <a:gd fmla="*/ 293525 h 586292" name="connsiteY296"/>
                  <a:gd fmla="*/ 81257 w 577154" name="connsiteX297"/>
                  <a:gd fmla="*/ 306419 h 586292" name="connsiteY297"/>
                  <a:gd fmla="*/ 81257 w 577154" name="connsiteX298"/>
                  <a:gd fmla="*/ 311729 h 586292" name="connsiteY298"/>
                  <a:gd fmla="*/ 82016 w 577154" name="connsiteX299"/>
                  <a:gd fmla="*/ 320072 h 586292" name="connsiteY299"/>
                  <a:gd fmla="*/ 82776 w 577154" name="connsiteX300"/>
                  <a:gd fmla="*/ 325381 h 586292" name="connsiteY300"/>
                  <a:gd fmla="*/ 83535 w 577154" name="connsiteX301"/>
                  <a:gd fmla="*/ 332966 h 586292" name="connsiteY301"/>
                  <a:gd fmla="*/ 84295 w 577154" name="connsiteX302"/>
                  <a:gd fmla="*/ 339033 h 586292" name="connsiteY302"/>
                  <a:gd fmla="*/ 85054 w 577154" name="connsiteX303"/>
                  <a:gd fmla="*/ 345859 h 586292" name="connsiteY303"/>
                  <a:gd fmla="*/ 86573 w 577154" name="connsiteX304"/>
                  <a:gd fmla="*/ 351927 h 586292" name="connsiteY304"/>
                  <a:gd fmla="*/ 87332 w 577154" name="connsiteX305"/>
                  <a:gd fmla="*/ 358753 h 586292" name="connsiteY305"/>
                  <a:gd fmla="*/ 88851 w 577154" name="connsiteX306"/>
                  <a:gd fmla="*/ 364821 h 586292" name="connsiteY306"/>
                  <a:gd fmla="*/ 90370 w 577154" name="connsiteX307"/>
                  <a:gd fmla="*/ 370889 h 586292" name="connsiteY307"/>
                  <a:gd fmla="*/ 91889 w 577154" name="connsiteX308"/>
                  <a:gd fmla="*/ 376956 h 586292" name="connsiteY308"/>
                  <a:gd fmla="*/ 94167 w 577154" name="connsiteX309"/>
                  <a:gd fmla="*/ 383783 h 586292" name="connsiteY309"/>
                  <a:gd fmla="*/ 95686 w 577154" name="connsiteX310"/>
                  <a:gd fmla="*/ 389092 h 586292" name="connsiteY310"/>
                  <a:gd fmla="*/ 97964 w 577154" name="connsiteX311"/>
                  <a:gd fmla="*/ 395918 h 586292" name="connsiteY311"/>
                  <a:gd fmla="*/ 100242 w 577154" name="connsiteX312"/>
                  <a:gd fmla="*/ 401227 h 586292" name="connsiteY312"/>
                  <a:gd fmla="*/ 103280 w 577154" name="connsiteX313"/>
                  <a:gd fmla="*/ 408812 h 586292" name="connsiteY313"/>
                  <a:gd fmla="*/ 104799 w 577154" name="connsiteX314"/>
                  <a:gd fmla="*/ 412604 h 586292" name="connsiteY314"/>
                  <a:gd fmla="*/ 108596 w 577154" name="connsiteX315"/>
                  <a:gd fmla="*/ 422464 h 586292" name="connsiteY315"/>
                  <a:gd fmla="*/ 109355 w 577154" name="connsiteX316"/>
                  <a:gd fmla="*/ 423223 h 586292" name="connsiteY316"/>
                  <a:gd fmla="*/ 236937 w 577154" name="connsiteX317"/>
                  <a:gd fmla="*/ 549886 h 586292" name="connsiteY317"/>
                  <a:gd fmla="*/ 240734 w 577154" name="connsiteX318"/>
                  <a:gd fmla="*/ 551403 h 586292" name="connsiteY318"/>
                  <a:gd fmla="*/ 246810 w 577154" name="connsiteX319"/>
                  <a:gd fmla="*/ 553678 h 586292" name="connsiteY319"/>
                  <a:gd fmla="*/ 254404 w 577154" name="connsiteX320"/>
                  <a:gd fmla="*/ 555954 h 586292" name="connsiteY320"/>
                  <a:gd fmla="*/ 257441 w 577154" name="connsiteX321"/>
                  <a:gd fmla="*/ 557471 h 586292" name="connsiteY321"/>
                  <a:gd fmla="*/ 266554 w 577154" name="connsiteX322"/>
                  <a:gd fmla="*/ 559746 h 586292" name="connsiteY322"/>
                  <a:gd fmla="*/ 268073 w 577154" name="connsiteX323"/>
                  <a:gd fmla="*/ 559746 h 586292" name="connsiteY323"/>
                  <a:gd fmla="*/ 277945 w 577154" name="connsiteX324"/>
                  <a:gd fmla="*/ 562021 h 586292" name="connsiteY324"/>
                  <a:gd fmla="*/ 278705 w 577154" name="connsiteX325"/>
                  <a:gd fmla="*/ 562780 h 586292" name="connsiteY325"/>
                  <a:gd fmla="*/ 289337 w 577154" name="connsiteX326"/>
                  <a:gd fmla="*/ 564297 h 586292" name="connsiteY326"/>
                  <a:gd fmla="*/ 290855 w 577154" name="connsiteX327"/>
                  <a:gd fmla="*/ 564297 h 586292" name="connsiteY327"/>
                  <a:gd fmla="*/ 294653 w 577154" name="connsiteX328"/>
                  <a:gd fmla="*/ 565055 h 586292" name="connsiteY328"/>
                  <a:gd fmla="*/ 318954 w 577154" name="connsiteX329"/>
                  <a:gd fmla="*/ 566572 h 586292" name="connsiteY329"/>
                  <a:gd fmla="*/ 556650 w 577154" name="connsiteX330"/>
                  <a:gd fmla="*/ 293525 h 586292" name="connsiteY330"/>
                  <a:gd fmla="*/ 318954 w 577154" name="connsiteX331"/>
                  <a:gd fmla="*/ 20478 h 586292" name="connsiteY331"/>
                  <a:gd fmla="*/ 258201 w 577154" name="connsiteX332"/>
                  <a:gd fmla="*/ 0 h 586292" name="connsiteY332"/>
                  <a:gd fmla="*/ 287818 w 577154" name="connsiteX333"/>
                  <a:gd fmla="*/ 2275 h 586292" name="connsiteY333"/>
                  <a:gd fmla="*/ 318954 w 577154" name="connsiteX334"/>
                  <a:gd fmla="*/ 0 h 586292" name="connsiteY334"/>
                  <a:gd fmla="*/ 577154 w 577154" name="connsiteX335"/>
                  <a:gd fmla="*/ 293525 h 586292" name="connsiteY335"/>
                  <a:gd fmla="*/ 318954 w 577154" name="connsiteX336"/>
                  <a:gd fmla="*/ 586292 h 586292" name="connsiteY336"/>
                  <a:gd fmla="*/ 287818 w 577154" name="connsiteX337"/>
                  <a:gd fmla="*/ 584775 h 586292" name="connsiteY337"/>
                  <a:gd fmla="*/ 258201 w 577154" name="connsiteX338"/>
                  <a:gd fmla="*/ 586292 h 586292" name="connsiteY338"/>
                  <a:gd fmla="*/ 110874 w 577154" name="connsiteX339"/>
                  <a:gd fmla="*/ 533958 h 586292" name="connsiteY339"/>
                  <a:gd fmla="*/ 108596 w 577154" name="connsiteX340"/>
                  <a:gd fmla="*/ 532441 h 586292" name="connsiteY340"/>
                  <a:gd fmla="*/ 60753 w 577154" name="connsiteX341"/>
                  <a:gd fmla="*/ 482383 h 586292" name="connsiteY341"/>
                  <a:gd fmla="*/ 59993 w 577154" name="connsiteX342"/>
                  <a:gd fmla="*/ 480866 h 586292" name="connsiteY342"/>
                  <a:gd fmla="*/ 25060 w 577154" name="connsiteX343"/>
                  <a:gd fmla="*/ 419430 h 586292" name="connsiteY343"/>
                  <a:gd fmla="*/ 24301 w 577154" name="connsiteX344"/>
                  <a:gd fmla="*/ 417913 h 586292" name="connsiteY344"/>
                  <a:gd fmla="*/ 0 w 577154" name="connsiteX345"/>
                  <a:gd fmla="*/ 293525 h 586292" name="connsiteY345"/>
                  <a:gd fmla="*/ 9872 w 577154" name="connsiteX346"/>
                  <a:gd fmla="*/ 211611 h 586292" name="connsiteY346"/>
                  <a:gd fmla="*/ 10632 w 577154" name="connsiteX347"/>
                  <a:gd fmla="*/ 207819 h 586292" name="connsiteY347"/>
                  <a:gd fmla="*/ 28857 w 577154" name="connsiteX348"/>
                  <a:gd fmla="*/ 158519 h 586292" name="connsiteY348"/>
                  <a:gd fmla="*/ 29617 w 577154" name="connsiteX349"/>
                  <a:gd fmla="*/ 157002 h 586292" name="connsiteY349"/>
                  <a:gd fmla="*/ 67588 w 577154" name="connsiteX350"/>
                  <a:gd fmla="*/ 94808 h 586292" name="connsiteY350"/>
                  <a:gd fmla="*/ 69106 w 577154" name="connsiteX351"/>
                  <a:gd fmla="*/ 94049 h 586292" name="connsiteY351"/>
                  <a:gd fmla="*/ 123025 w 577154" name="connsiteX352"/>
                  <a:gd fmla="*/ 43232 h 586292" name="connsiteY352"/>
                  <a:gd fmla="*/ 258201 w 577154" name="connsiteX353"/>
                  <a:gd fmla="*/ 0 h 586292" name="connsiteY35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b="b" l="l" r="r" t="t"/>
                <a:pathLst>
                  <a:path h="586292" w="577154">
                    <a:moveTo>
                      <a:pt x="149604" y="536234"/>
                    </a:moveTo>
                    <a:cubicBezTo>
                      <a:pt x="170108" y="548369"/>
                      <a:pt x="191372" y="556712"/>
                      <a:pt x="214914" y="562021"/>
                    </a:cubicBezTo>
                    <a:cubicBezTo>
                      <a:pt x="214155" y="561263"/>
                      <a:pt x="212636" y="560504"/>
                      <a:pt x="211877" y="559746"/>
                    </a:cubicBezTo>
                    <a:cubicBezTo>
                      <a:pt x="208079" y="558229"/>
                      <a:pt x="205041" y="556712"/>
                      <a:pt x="202004" y="554437"/>
                    </a:cubicBezTo>
                    <a:cubicBezTo>
                      <a:pt x="199725" y="553678"/>
                      <a:pt x="198207" y="552920"/>
                      <a:pt x="196688" y="551403"/>
                    </a:cubicBezTo>
                    <a:cubicBezTo>
                      <a:pt x="192131" y="549128"/>
                      <a:pt x="188334" y="546094"/>
                      <a:pt x="184537" y="543818"/>
                    </a:cubicBezTo>
                    <a:cubicBezTo>
                      <a:pt x="182259" y="542301"/>
                      <a:pt x="179981" y="540784"/>
                      <a:pt x="177702" y="538509"/>
                    </a:cubicBezTo>
                    <a:cubicBezTo>
                      <a:pt x="176184" y="537751"/>
                      <a:pt x="175424" y="536992"/>
                      <a:pt x="173905" y="536234"/>
                    </a:cubicBezTo>
                    <a:close/>
                    <a:moveTo>
                      <a:pt x="299943" y="499816"/>
                    </a:moveTo>
                    <a:cubicBezTo>
                      <a:pt x="306021" y="500576"/>
                      <a:pt x="312100" y="500576"/>
                      <a:pt x="318939" y="500576"/>
                    </a:cubicBezTo>
                    <a:cubicBezTo>
                      <a:pt x="324257" y="500576"/>
                      <a:pt x="329576" y="505139"/>
                      <a:pt x="329576" y="511222"/>
                    </a:cubicBezTo>
                    <a:cubicBezTo>
                      <a:pt x="329576" y="516546"/>
                      <a:pt x="325017" y="521108"/>
                      <a:pt x="319698" y="521108"/>
                    </a:cubicBezTo>
                    <a:lnTo>
                      <a:pt x="318939" y="521108"/>
                    </a:lnTo>
                    <a:cubicBezTo>
                      <a:pt x="311340" y="521108"/>
                      <a:pt x="304502" y="520348"/>
                      <a:pt x="297663" y="519587"/>
                    </a:cubicBezTo>
                    <a:cubicBezTo>
                      <a:pt x="291584" y="518827"/>
                      <a:pt x="287785" y="514264"/>
                      <a:pt x="288545" y="508941"/>
                    </a:cubicBezTo>
                    <a:cubicBezTo>
                      <a:pt x="289305" y="502857"/>
                      <a:pt x="293864" y="499055"/>
                      <a:pt x="299943" y="499816"/>
                    </a:cubicBezTo>
                    <a:close/>
                    <a:moveTo>
                      <a:pt x="88851" y="485417"/>
                    </a:moveTo>
                    <a:cubicBezTo>
                      <a:pt x="98723" y="496794"/>
                      <a:pt x="109355" y="506654"/>
                      <a:pt x="119987" y="515755"/>
                    </a:cubicBezTo>
                    <a:lnTo>
                      <a:pt x="150364" y="515755"/>
                    </a:lnTo>
                    <a:cubicBezTo>
                      <a:pt x="149604" y="514997"/>
                      <a:pt x="148845" y="514238"/>
                      <a:pt x="148085" y="513480"/>
                    </a:cubicBezTo>
                    <a:cubicBezTo>
                      <a:pt x="146566" y="511204"/>
                      <a:pt x="144288" y="508929"/>
                      <a:pt x="142010" y="507412"/>
                    </a:cubicBezTo>
                    <a:cubicBezTo>
                      <a:pt x="140491" y="505137"/>
                      <a:pt x="138213" y="502861"/>
                      <a:pt x="136694" y="501344"/>
                    </a:cubicBezTo>
                    <a:cubicBezTo>
                      <a:pt x="133656" y="497552"/>
                      <a:pt x="130619" y="493760"/>
                      <a:pt x="127581" y="489967"/>
                    </a:cubicBezTo>
                    <a:cubicBezTo>
                      <a:pt x="126062" y="488450"/>
                      <a:pt x="125303" y="486934"/>
                      <a:pt x="123784" y="485417"/>
                    </a:cubicBezTo>
                    <a:close/>
                    <a:moveTo>
                      <a:pt x="399912" y="482256"/>
                    </a:moveTo>
                    <a:cubicBezTo>
                      <a:pt x="402382" y="483014"/>
                      <a:pt x="404471" y="484721"/>
                      <a:pt x="405611" y="486996"/>
                    </a:cubicBezTo>
                    <a:cubicBezTo>
                      <a:pt x="408650" y="492305"/>
                      <a:pt x="406371" y="498373"/>
                      <a:pt x="401812" y="500648"/>
                    </a:cubicBezTo>
                    <a:cubicBezTo>
                      <a:pt x="394973" y="504441"/>
                      <a:pt x="388895" y="506716"/>
                      <a:pt x="382056" y="509750"/>
                    </a:cubicBezTo>
                    <a:cubicBezTo>
                      <a:pt x="380536" y="509750"/>
                      <a:pt x="379776" y="510508"/>
                      <a:pt x="378257" y="510508"/>
                    </a:cubicBezTo>
                    <a:cubicBezTo>
                      <a:pt x="374458" y="510508"/>
                      <a:pt x="370658" y="507474"/>
                      <a:pt x="369139" y="503682"/>
                    </a:cubicBezTo>
                    <a:cubicBezTo>
                      <a:pt x="366859" y="498373"/>
                      <a:pt x="369899" y="492305"/>
                      <a:pt x="375217" y="490789"/>
                    </a:cubicBezTo>
                    <a:cubicBezTo>
                      <a:pt x="380536" y="488513"/>
                      <a:pt x="386615" y="486238"/>
                      <a:pt x="391934" y="483204"/>
                    </a:cubicBezTo>
                    <a:cubicBezTo>
                      <a:pt x="394593" y="481687"/>
                      <a:pt x="397443" y="481498"/>
                      <a:pt x="399912" y="482256"/>
                    </a:cubicBezTo>
                    <a:close/>
                    <a:moveTo>
                      <a:pt x="229351" y="474063"/>
                    </a:moveTo>
                    <a:cubicBezTo>
                      <a:pt x="234677" y="477094"/>
                      <a:pt x="240764" y="480126"/>
                      <a:pt x="246091" y="483157"/>
                    </a:cubicBezTo>
                    <a:cubicBezTo>
                      <a:pt x="250656" y="486188"/>
                      <a:pt x="252939" y="492250"/>
                      <a:pt x="250656" y="496797"/>
                    </a:cubicBezTo>
                    <a:cubicBezTo>
                      <a:pt x="248374" y="500586"/>
                      <a:pt x="245330" y="502101"/>
                      <a:pt x="241525" y="502101"/>
                    </a:cubicBezTo>
                    <a:cubicBezTo>
                      <a:pt x="240004" y="502101"/>
                      <a:pt x="238482" y="502101"/>
                      <a:pt x="236960" y="501343"/>
                    </a:cubicBezTo>
                    <a:cubicBezTo>
                      <a:pt x="230872" y="498312"/>
                      <a:pt x="224024" y="494523"/>
                      <a:pt x="218698" y="490735"/>
                    </a:cubicBezTo>
                    <a:cubicBezTo>
                      <a:pt x="214132" y="487703"/>
                      <a:pt x="212610" y="481641"/>
                      <a:pt x="215654" y="477094"/>
                    </a:cubicBezTo>
                    <a:cubicBezTo>
                      <a:pt x="218698" y="471790"/>
                      <a:pt x="224785" y="471032"/>
                      <a:pt x="229351" y="474063"/>
                    </a:cubicBezTo>
                    <a:close/>
                    <a:moveTo>
                      <a:pt x="464745" y="433889"/>
                    </a:moveTo>
                    <a:cubicBezTo>
                      <a:pt x="469298" y="436925"/>
                      <a:pt x="470057" y="443755"/>
                      <a:pt x="466262" y="447550"/>
                    </a:cubicBezTo>
                    <a:cubicBezTo>
                      <a:pt x="461709" y="453622"/>
                      <a:pt x="457155" y="458935"/>
                      <a:pt x="451842" y="463488"/>
                    </a:cubicBezTo>
                    <a:cubicBezTo>
                      <a:pt x="450324" y="465765"/>
                      <a:pt x="447288" y="466524"/>
                      <a:pt x="445012" y="466524"/>
                    </a:cubicBezTo>
                    <a:cubicBezTo>
                      <a:pt x="442735" y="466524"/>
                      <a:pt x="439699" y="465765"/>
                      <a:pt x="438181" y="463488"/>
                    </a:cubicBezTo>
                    <a:cubicBezTo>
                      <a:pt x="433627" y="459694"/>
                      <a:pt x="433627" y="453622"/>
                      <a:pt x="438181" y="449068"/>
                    </a:cubicBezTo>
                    <a:cubicBezTo>
                      <a:pt x="441976" y="444514"/>
                      <a:pt x="446530" y="439961"/>
                      <a:pt x="450324" y="435407"/>
                    </a:cubicBezTo>
                    <a:cubicBezTo>
                      <a:pt x="454119" y="430853"/>
                      <a:pt x="460191" y="430094"/>
                      <a:pt x="464745" y="433889"/>
                    </a:cubicBezTo>
                    <a:close/>
                    <a:moveTo>
                      <a:pt x="49362" y="424740"/>
                    </a:moveTo>
                    <a:cubicBezTo>
                      <a:pt x="56196" y="439150"/>
                      <a:pt x="64550" y="452803"/>
                      <a:pt x="73663" y="464938"/>
                    </a:cubicBezTo>
                    <a:lnTo>
                      <a:pt x="109355" y="464938"/>
                    </a:lnTo>
                    <a:cubicBezTo>
                      <a:pt x="107836" y="461904"/>
                      <a:pt x="106318" y="459629"/>
                      <a:pt x="104039" y="456595"/>
                    </a:cubicBezTo>
                    <a:cubicBezTo>
                      <a:pt x="103280" y="455078"/>
                      <a:pt x="102521" y="453561"/>
                      <a:pt x="101761" y="452044"/>
                    </a:cubicBezTo>
                    <a:cubicBezTo>
                      <a:pt x="99483" y="448252"/>
                      <a:pt x="97205" y="443701"/>
                      <a:pt x="94926" y="439909"/>
                    </a:cubicBezTo>
                    <a:cubicBezTo>
                      <a:pt x="94167" y="438392"/>
                      <a:pt x="93408" y="436875"/>
                      <a:pt x="92648" y="435358"/>
                    </a:cubicBezTo>
                    <a:cubicBezTo>
                      <a:pt x="91129" y="431566"/>
                      <a:pt x="89611" y="428532"/>
                      <a:pt x="88092" y="424740"/>
                    </a:cubicBezTo>
                    <a:close/>
                    <a:moveTo>
                      <a:pt x="161771" y="417898"/>
                    </a:moveTo>
                    <a:cubicBezTo>
                      <a:pt x="166316" y="414864"/>
                      <a:pt x="173134" y="415623"/>
                      <a:pt x="176164" y="420173"/>
                    </a:cubicBezTo>
                    <a:cubicBezTo>
                      <a:pt x="179194" y="425482"/>
                      <a:pt x="183739" y="430790"/>
                      <a:pt x="187527" y="435341"/>
                    </a:cubicBezTo>
                    <a:cubicBezTo>
                      <a:pt x="190557" y="439891"/>
                      <a:pt x="190557" y="446717"/>
                      <a:pt x="186012" y="449750"/>
                    </a:cubicBezTo>
                    <a:cubicBezTo>
                      <a:pt x="183739" y="451267"/>
                      <a:pt x="181466" y="452025"/>
                      <a:pt x="179194" y="452025"/>
                    </a:cubicBezTo>
                    <a:cubicBezTo>
                      <a:pt x="176921" y="452025"/>
                      <a:pt x="173891" y="451267"/>
                      <a:pt x="171619" y="448233"/>
                    </a:cubicBezTo>
                    <a:cubicBezTo>
                      <a:pt x="167074" y="442925"/>
                      <a:pt x="163286" y="437616"/>
                      <a:pt x="159498" y="431549"/>
                    </a:cubicBezTo>
                    <a:cubicBezTo>
                      <a:pt x="155711" y="426998"/>
                      <a:pt x="157226" y="420931"/>
                      <a:pt x="161771" y="417898"/>
                    </a:cubicBezTo>
                    <a:close/>
                    <a:moveTo>
                      <a:pt x="31136" y="373923"/>
                    </a:moveTo>
                    <a:cubicBezTo>
                      <a:pt x="33414" y="384541"/>
                      <a:pt x="37211" y="394401"/>
                      <a:pt x="41008" y="404261"/>
                    </a:cubicBezTo>
                    <a:lnTo>
                      <a:pt x="79738" y="404261"/>
                    </a:lnTo>
                    <a:cubicBezTo>
                      <a:pt x="79738" y="403503"/>
                      <a:pt x="78979" y="401986"/>
                      <a:pt x="78979" y="401227"/>
                    </a:cubicBezTo>
                    <a:cubicBezTo>
                      <a:pt x="78219" y="399710"/>
                      <a:pt x="77460" y="398952"/>
                      <a:pt x="77460" y="397435"/>
                    </a:cubicBezTo>
                    <a:cubicBezTo>
                      <a:pt x="75182" y="391367"/>
                      <a:pt x="73663" y="385300"/>
                      <a:pt x="72144" y="379232"/>
                    </a:cubicBezTo>
                    <a:cubicBezTo>
                      <a:pt x="71385" y="378473"/>
                      <a:pt x="71385" y="378473"/>
                      <a:pt x="71385" y="377715"/>
                    </a:cubicBezTo>
                    <a:cubicBezTo>
                      <a:pt x="71385" y="376956"/>
                      <a:pt x="70625" y="375439"/>
                      <a:pt x="70625" y="373923"/>
                    </a:cubicBezTo>
                    <a:close/>
                    <a:moveTo>
                      <a:pt x="499728" y="361797"/>
                    </a:moveTo>
                    <a:cubicBezTo>
                      <a:pt x="505037" y="363315"/>
                      <a:pt x="508071" y="369384"/>
                      <a:pt x="506554" y="374694"/>
                    </a:cubicBezTo>
                    <a:cubicBezTo>
                      <a:pt x="504279" y="381522"/>
                      <a:pt x="501245" y="387591"/>
                      <a:pt x="498970" y="394418"/>
                    </a:cubicBezTo>
                    <a:cubicBezTo>
                      <a:pt x="497453" y="398211"/>
                      <a:pt x="493661" y="400487"/>
                      <a:pt x="489868" y="400487"/>
                    </a:cubicBezTo>
                    <a:cubicBezTo>
                      <a:pt x="488352" y="400487"/>
                      <a:pt x="486835" y="399729"/>
                      <a:pt x="485318" y="399729"/>
                    </a:cubicBezTo>
                    <a:cubicBezTo>
                      <a:pt x="480767" y="397453"/>
                      <a:pt x="477733" y="391384"/>
                      <a:pt x="480009" y="386073"/>
                    </a:cubicBezTo>
                    <a:cubicBezTo>
                      <a:pt x="483042" y="380004"/>
                      <a:pt x="485318" y="373935"/>
                      <a:pt x="486835" y="367866"/>
                    </a:cubicBezTo>
                    <a:cubicBezTo>
                      <a:pt x="489110" y="362556"/>
                      <a:pt x="494419" y="360280"/>
                      <a:pt x="499728" y="361797"/>
                    </a:cubicBezTo>
                    <a:close/>
                    <a:moveTo>
                      <a:pt x="132907" y="343643"/>
                    </a:moveTo>
                    <a:cubicBezTo>
                      <a:pt x="138227" y="342126"/>
                      <a:pt x="143546" y="345161"/>
                      <a:pt x="145066" y="350471"/>
                    </a:cubicBezTo>
                    <a:cubicBezTo>
                      <a:pt x="146586" y="356540"/>
                      <a:pt x="148865" y="363368"/>
                      <a:pt x="150385" y="368678"/>
                    </a:cubicBezTo>
                    <a:cubicBezTo>
                      <a:pt x="152665" y="373988"/>
                      <a:pt x="149625" y="380057"/>
                      <a:pt x="144306" y="381575"/>
                    </a:cubicBezTo>
                    <a:cubicBezTo>
                      <a:pt x="142786" y="382333"/>
                      <a:pt x="142026" y="382333"/>
                      <a:pt x="141266" y="382333"/>
                    </a:cubicBezTo>
                    <a:cubicBezTo>
                      <a:pt x="136707" y="382333"/>
                      <a:pt x="132907" y="380057"/>
                      <a:pt x="131388" y="375506"/>
                    </a:cubicBezTo>
                    <a:cubicBezTo>
                      <a:pt x="129108" y="368678"/>
                      <a:pt x="126828" y="362609"/>
                      <a:pt x="125309" y="355781"/>
                    </a:cubicBezTo>
                    <a:cubicBezTo>
                      <a:pt x="123789" y="350471"/>
                      <a:pt x="127588" y="344402"/>
                      <a:pt x="132907" y="343643"/>
                    </a:cubicBezTo>
                    <a:close/>
                    <a:moveTo>
                      <a:pt x="21263" y="323864"/>
                    </a:moveTo>
                    <a:cubicBezTo>
                      <a:pt x="22782" y="333724"/>
                      <a:pt x="24301" y="344342"/>
                      <a:pt x="25820" y="354203"/>
                    </a:cubicBezTo>
                    <a:lnTo>
                      <a:pt x="66069" y="354203"/>
                    </a:lnTo>
                    <a:cubicBezTo>
                      <a:pt x="65309" y="348135"/>
                      <a:pt x="63790" y="342826"/>
                      <a:pt x="63031" y="337516"/>
                    </a:cubicBezTo>
                    <a:cubicBezTo>
                      <a:pt x="63031" y="336758"/>
                      <a:pt x="63031" y="336758"/>
                      <a:pt x="63031" y="335999"/>
                    </a:cubicBezTo>
                    <a:cubicBezTo>
                      <a:pt x="63031" y="332207"/>
                      <a:pt x="62272" y="327656"/>
                      <a:pt x="61512" y="323864"/>
                    </a:cubicBezTo>
                    <a:close/>
                    <a:moveTo>
                      <a:pt x="509625" y="282911"/>
                    </a:moveTo>
                    <a:cubicBezTo>
                      <a:pt x="514955" y="282911"/>
                      <a:pt x="519524" y="286704"/>
                      <a:pt x="519524" y="292773"/>
                    </a:cubicBezTo>
                    <a:lnTo>
                      <a:pt x="519524" y="293532"/>
                    </a:lnTo>
                    <a:cubicBezTo>
                      <a:pt x="519524" y="300360"/>
                      <a:pt x="519524" y="307187"/>
                      <a:pt x="518763" y="313256"/>
                    </a:cubicBezTo>
                    <a:cubicBezTo>
                      <a:pt x="518763" y="318567"/>
                      <a:pt x="514194" y="323118"/>
                      <a:pt x="508863" y="323118"/>
                    </a:cubicBezTo>
                    <a:cubicBezTo>
                      <a:pt x="508102" y="323118"/>
                      <a:pt x="508102" y="323118"/>
                      <a:pt x="508102" y="322360"/>
                    </a:cubicBezTo>
                    <a:cubicBezTo>
                      <a:pt x="502010" y="322360"/>
                      <a:pt x="498202" y="317808"/>
                      <a:pt x="498964" y="311739"/>
                    </a:cubicBezTo>
                    <a:cubicBezTo>
                      <a:pt x="498964" y="305670"/>
                      <a:pt x="498964" y="299601"/>
                      <a:pt x="498964" y="293532"/>
                    </a:cubicBezTo>
                    <a:cubicBezTo>
                      <a:pt x="498964" y="287463"/>
                      <a:pt x="503533" y="282911"/>
                      <a:pt x="509625" y="282911"/>
                    </a:cubicBezTo>
                    <a:close/>
                    <a:moveTo>
                      <a:pt x="20504" y="273047"/>
                    </a:moveTo>
                    <a:cubicBezTo>
                      <a:pt x="20504" y="279873"/>
                      <a:pt x="19744" y="286699"/>
                      <a:pt x="19744" y="293525"/>
                    </a:cubicBezTo>
                    <a:cubicBezTo>
                      <a:pt x="19744" y="296559"/>
                      <a:pt x="20504" y="300352"/>
                      <a:pt x="20504" y="303385"/>
                    </a:cubicBezTo>
                    <a:lnTo>
                      <a:pt x="60753" y="303385"/>
                    </a:lnTo>
                    <a:cubicBezTo>
                      <a:pt x="60753" y="300352"/>
                      <a:pt x="60753" y="296559"/>
                      <a:pt x="60753" y="293525"/>
                    </a:cubicBezTo>
                    <a:cubicBezTo>
                      <a:pt x="60753" y="286699"/>
                      <a:pt x="60753" y="279873"/>
                      <a:pt x="61512" y="273805"/>
                    </a:cubicBezTo>
                    <a:cubicBezTo>
                      <a:pt x="61512" y="273047"/>
                      <a:pt x="61512" y="273047"/>
                      <a:pt x="61512" y="273047"/>
                    </a:cubicBezTo>
                    <a:close/>
                    <a:moveTo>
                      <a:pt x="129811" y="263173"/>
                    </a:moveTo>
                    <a:cubicBezTo>
                      <a:pt x="135111" y="263932"/>
                      <a:pt x="138897" y="268484"/>
                      <a:pt x="138897" y="274553"/>
                    </a:cubicBezTo>
                    <a:cubicBezTo>
                      <a:pt x="138140" y="280622"/>
                      <a:pt x="138140" y="286691"/>
                      <a:pt x="138140" y="292760"/>
                    </a:cubicBezTo>
                    <a:lnTo>
                      <a:pt x="138140" y="293518"/>
                    </a:lnTo>
                    <a:cubicBezTo>
                      <a:pt x="138140" y="298829"/>
                      <a:pt x="133597" y="303380"/>
                      <a:pt x="128297" y="303380"/>
                    </a:cubicBezTo>
                    <a:cubicBezTo>
                      <a:pt x="122997" y="303380"/>
                      <a:pt x="118454" y="299587"/>
                      <a:pt x="117697" y="294277"/>
                    </a:cubicBezTo>
                    <a:lnTo>
                      <a:pt x="117697" y="293518"/>
                    </a:lnTo>
                    <a:cubicBezTo>
                      <a:pt x="117697" y="286691"/>
                      <a:pt x="118454" y="279863"/>
                      <a:pt x="118454" y="273035"/>
                    </a:cubicBezTo>
                    <a:cubicBezTo>
                      <a:pt x="119211" y="266966"/>
                      <a:pt x="123754" y="263173"/>
                      <a:pt x="129811" y="263173"/>
                    </a:cubicBezTo>
                    <a:close/>
                    <a:moveTo>
                      <a:pt x="28098" y="222230"/>
                    </a:moveTo>
                    <a:cubicBezTo>
                      <a:pt x="25820" y="232090"/>
                      <a:pt x="24301" y="242708"/>
                      <a:pt x="22782" y="252568"/>
                    </a:cubicBezTo>
                    <a:lnTo>
                      <a:pt x="63031" y="252568"/>
                    </a:lnTo>
                    <a:cubicBezTo>
                      <a:pt x="63031" y="251810"/>
                      <a:pt x="63031" y="251052"/>
                      <a:pt x="63031" y="250293"/>
                    </a:cubicBezTo>
                    <a:cubicBezTo>
                      <a:pt x="63031" y="250293"/>
                      <a:pt x="63031" y="249535"/>
                      <a:pt x="63031" y="249535"/>
                    </a:cubicBezTo>
                    <a:cubicBezTo>
                      <a:pt x="64550" y="242708"/>
                      <a:pt x="65309" y="236641"/>
                      <a:pt x="66828" y="229815"/>
                    </a:cubicBezTo>
                    <a:cubicBezTo>
                      <a:pt x="66828" y="229056"/>
                      <a:pt x="66828" y="227539"/>
                      <a:pt x="67588" y="226022"/>
                    </a:cubicBezTo>
                    <a:cubicBezTo>
                      <a:pt x="67588" y="225264"/>
                      <a:pt x="67588" y="223747"/>
                      <a:pt x="68347" y="222230"/>
                    </a:cubicBezTo>
                    <a:close/>
                    <a:moveTo>
                      <a:pt x="492894" y="204013"/>
                    </a:moveTo>
                    <a:cubicBezTo>
                      <a:pt x="498219" y="202497"/>
                      <a:pt x="504304" y="205530"/>
                      <a:pt x="505825" y="210836"/>
                    </a:cubicBezTo>
                    <a:cubicBezTo>
                      <a:pt x="508108" y="216901"/>
                      <a:pt x="510390" y="223724"/>
                      <a:pt x="511911" y="230547"/>
                    </a:cubicBezTo>
                    <a:cubicBezTo>
                      <a:pt x="513432" y="235854"/>
                      <a:pt x="509629" y="241161"/>
                      <a:pt x="504304" y="242677"/>
                    </a:cubicBezTo>
                    <a:cubicBezTo>
                      <a:pt x="503543" y="243435"/>
                      <a:pt x="502783" y="243435"/>
                      <a:pt x="502022" y="243435"/>
                    </a:cubicBezTo>
                    <a:cubicBezTo>
                      <a:pt x="497458" y="243435"/>
                      <a:pt x="493655" y="240403"/>
                      <a:pt x="492133" y="235854"/>
                    </a:cubicBezTo>
                    <a:cubicBezTo>
                      <a:pt x="490612" y="229031"/>
                      <a:pt x="489091" y="222966"/>
                      <a:pt x="486809" y="216901"/>
                    </a:cubicBezTo>
                    <a:cubicBezTo>
                      <a:pt x="485287" y="211595"/>
                      <a:pt x="487569" y="206288"/>
                      <a:pt x="492894" y="204013"/>
                    </a:cubicBezTo>
                    <a:close/>
                    <a:moveTo>
                      <a:pt x="151873" y="186619"/>
                    </a:moveTo>
                    <a:cubicBezTo>
                      <a:pt x="157203" y="188895"/>
                      <a:pt x="159488" y="194964"/>
                      <a:pt x="157203" y="200274"/>
                    </a:cubicBezTo>
                    <a:cubicBezTo>
                      <a:pt x="154919" y="205585"/>
                      <a:pt x="152634" y="211654"/>
                      <a:pt x="150350" y="217723"/>
                    </a:cubicBezTo>
                    <a:cubicBezTo>
                      <a:pt x="148827" y="222274"/>
                      <a:pt x="145019" y="224550"/>
                      <a:pt x="140450" y="224550"/>
                    </a:cubicBezTo>
                    <a:cubicBezTo>
                      <a:pt x="139689" y="224550"/>
                      <a:pt x="138927" y="224550"/>
                      <a:pt x="137404" y="224550"/>
                    </a:cubicBezTo>
                    <a:cubicBezTo>
                      <a:pt x="132074" y="222274"/>
                      <a:pt x="129028" y="216964"/>
                      <a:pt x="131312" y="211654"/>
                    </a:cubicBezTo>
                    <a:cubicBezTo>
                      <a:pt x="133597" y="204826"/>
                      <a:pt x="135881" y="197998"/>
                      <a:pt x="138927" y="191929"/>
                    </a:cubicBezTo>
                    <a:cubicBezTo>
                      <a:pt x="141212" y="186619"/>
                      <a:pt x="147304" y="184343"/>
                      <a:pt x="151873" y="186619"/>
                    </a:cubicBezTo>
                    <a:close/>
                    <a:moveTo>
                      <a:pt x="218736" y="186536"/>
                    </a:moveTo>
                    <a:lnTo>
                      <a:pt x="281780" y="186536"/>
                    </a:lnTo>
                    <a:cubicBezTo>
                      <a:pt x="288616" y="186536"/>
                      <a:pt x="292414" y="190330"/>
                      <a:pt x="292414" y="196401"/>
                    </a:cubicBezTo>
                    <a:cubicBezTo>
                      <a:pt x="292414" y="202471"/>
                      <a:pt x="288616" y="207024"/>
                      <a:pt x="281780" y="207024"/>
                    </a:cubicBezTo>
                    <a:lnTo>
                      <a:pt x="264310" y="207024"/>
                    </a:lnTo>
                    <a:lnTo>
                      <a:pt x="322037" y="294288"/>
                    </a:lnTo>
                    <a:lnTo>
                      <a:pt x="379004" y="207024"/>
                    </a:lnTo>
                    <a:lnTo>
                      <a:pt x="361534" y="207024"/>
                    </a:lnTo>
                    <a:cubicBezTo>
                      <a:pt x="355457" y="207024"/>
                      <a:pt x="351659" y="202471"/>
                      <a:pt x="351659" y="196401"/>
                    </a:cubicBezTo>
                    <a:cubicBezTo>
                      <a:pt x="351659" y="190330"/>
                      <a:pt x="355457" y="186536"/>
                      <a:pt x="361534" y="186536"/>
                    </a:cubicBezTo>
                    <a:lnTo>
                      <a:pt x="425337" y="186536"/>
                    </a:lnTo>
                    <a:cubicBezTo>
                      <a:pt x="431413" y="186536"/>
                      <a:pt x="435211" y="190330"/>
                      <a:pt x="435211" y="196401"/>
                    </a:cubicBezTo>
                    <a:cubicBezTo>
                      <a:pt x="435211" y="202471"/>
                      <a:pt x="431413" y="207024"/>
                      <a:pt x="425337" y="207024"/>
                    </a:cubicBezTo>
                    <a:lnTo>
                      <a:pt x="405588" y="207024"/>
                    </a:lnTo>
                    <a:cubicBezTo>
                      <a:pt x="404069" y="207024"/>
                      <a:pt x="402550" y="207024"/>
                      <a:pt x="401031" y="209301"/>
                    </a:cubicBezTo>
                    <a:lnTo>
                      <a:pt x="337987" y="307947"/>
                    </a:lnTo>
                    <a:lnTo>
                      <a:pt x="373687" y="307947"/>
                    </a:lnTo>
                    <a:cubicBezTo>
                      <a:pt x="380523" y="307947"/>
                      <a:pt x="384321" y="311741"/>
                      <a:pt x="384321" y="317812"/>
                    </a:cubicBezTo>
                    <a:cubicBezTo>
                      <a:pt x="384321" y="324641"/>
                      <a:pt x="380523" y="328435"/>
                      <a:pt x="373687" y="328435"/>
                    </a:cubicBezTo>
                    <a:lnTo>
                      <a:pt x="331911" y="328435"/>
                    </a:lnTo>
                    <a:lnTo>
                      <a:pt x="331911" y="338300"/>
                    </a:lnTo>
                    <a:lnTo>
                      <a:pt x="373687" y="338300"/>
                    </a:lnTo>
                    <a:cubicBezTo>
                      <a:pt x="380523" y="338300"/>
                      <a:pt x="384321" y="342094"/>
                      <a:pt x="384321" y="348164"/>
                    </a:cubicBezTo>
                    <a:cubicBezTo>
                      <a:pt x="384321" y="354994"/>
                      <a:pt x="380523" y="358788"/>
                      <a:pt x="373687" y="358788"/>
                    </a:cubicBezTo>
                    <a:lnTo>
                      <a:pt x="331911" y="358788"/>
                    </a:lnTo>
                    <a:lnTo>
                      <a:pt x="331911" y="399005"/>
                    </a:lnTo>
                    <a:lnTo>
                      <a:pt x="355457" y="399005"/>
                    </a:lnTo>
                    <a:cubicBezTo>
                      <a:pt x="361534" y="399005"/>
                      <a:pt x="365332" y="402799"/>
                      <a:pt x="365332" y="408870"/>
                    </a:cubicBezTo>
                    <a:cubicBezTo>
                      <a:pt x="365332" y="415699"/>
                      <a:pt x="361534" y="419493"/>
                      <a:pt x="355457" y="419493"/>
                    </a:cubicBezTo>
                    <a:lnTo>
                      <a:pt x="288616" y="419493"/>
                    </a:lnTo>
                    <a:cubicBezTo>
                      <a:pt x="282539" y="419493"/>
                      <a:pt x="278742" y="415699"/>
                      <a:pt x="278742" y="408870"/>
                    </a:cubicBezTo>
                    <a:cubicBezTo>
                      <a:pt x="278742" y="402799"/>
                      <a:pt x="282539" y="399005"/>
                      <a:pt x="288616" y="399005"/>
                    </a:cubicBezTo>
                    <a:lnTo>
                      <a:pt x="312162" y="399005"/>
                    </a:lnTo>
                    <a:lnTo>
                      <a:pt x="312162" y="358788"/>
                    </a:lnTo>
                    <a:lnTo>
                      <a:pt x="270386" y="358788"/>
                    </a:lnTo>
                    <a:cubicBezTo>
                      <a:pt x="264310" y="358788"/>
                      <a:pt x="259752" y="354994"/>
                      <a:pt x="259752" y="348164"/>
                    </a:cubicBezTo>
                    <a:cubicBezTo>
                      <a:pt x="259752" y="342094"/>
                      <a:pt x="264310" y="338300"/>
                      <a:pt x="270386" y="338300"/>
                    </a:cubicBezTo>
                    <a:lnTo>
                      <a:pt x="312162" y="338300"/>
                    </a:lnTo>
                    <a:lnTo>
                      <a:pt x="312162" y="328435"/>
                    </a:lnTo>
                    <a:lnTo>
                      <a:pt x="270386" y="328435"/>
                    </a:lnTo>
                    <a:cubicBezTo>
                      <a:pt x="264310" y="328435"/>
                      <a:pt x="259752" y="324641"/>
                      <a:pt x="259752" y="317812"/>
                    </a:cubicBezTo>
                    <a:cubicBezTo>
                      <a:pt x="259752" y="311741"/>
                      <a:pt x="264310" y="307947"/>
                      <a:pt x="270386" y="307947"/>
                    </a:cubicBezTo>
                    <a:lnTo>
                      <a:pt x="305326" y="307947"/>
                    </a:lnTo>
                    <a:lnTo>
                      <a:pt x="242283" y="209301"/>
                    </a:lnTo>
                    <a:cubicBezTo>
                      <a:pt x="241523" y="207024"/>
                      <a:pt x="240004" y="207024"/>
                      <a:pt x="238485" y="207024"/>
                    </a:cubicBezTo>
                    <a:lnTo>
                      <a:pt x="218736" y="207024"/>
                    </a:lnTo>
                    <a:cubicBezTo>
                      <a:pt x="211900" y="207024"/>
                      <a:pt x="208102" y="202471"/>
                      <a:pt x="208102" y="196401"/>
                    </a:cubicBezTo>
                    <a:cubicBezTo>
                      <a:pt x="208102" y="190330"/>
                      <a:pt x="211900" y="186536"/>
                      <a:pt x="218736" y="186536"/>
                    </a:cubicBezTo>
                    <a:close/>
                    <a:moveTo>
                      <a:pt x="44805" y="172171"/>
                    </a:moveTo>
                    <a:cubicBezTo>
                      <a:pt x="41008" y="182031"/>
                      <a:pt x="37211" y="191891"/>
                      <a:pt x="33414" y="202510"/>
                    </a:cubicBezTo>
                    <a:lnTo>
                      <a:pt x="73663" y="202510"/>
                    </a:lnTo>
                    <a:cubicBezTo>
                      <a:pt x="74422" y="197959"/>
                      <a:pt x="75941" y="193408"/>
                      <a:pt x="77460" y="188858"/>
                    </a:cubicBezTo>
                    <a:cubicBezTo>
                      <a:pt x="77460" y="188099"/>
                      <a:pt x="78219" y="186582"/>
                      <a:pt x="78979" y="185065"/>
                    </a:cubicBezTo>
                    <a:cubicBezTo>
                      <a:pt x="80498" y="180514"/>
                      <a:pt x="82016" y="175963"/>
                      <a:pt x="83535" y="172171"/>
                    </a:cubicBezTo>
                    <a:close/>
                    <a:moveTo>
                      <a:pt x="451103" y="136487"/>
                    </a:moveTo>
                    <a:cubicBezTo>
                      <a:pt x="455664" y="132683"/>
                      <a:pt x="461746" y="133444"/>
                      <a:pt x="465547" y="138009"/>
                    </a:cubicBezTo>
                    <a:cubicBezTo>
                      <a:pt x="470108" y="143335"/>
                      <a:pt x="473909" y="148661"/>
                      <a:pt x="477709" y="154748"/>
                    </a:cubicBezTo>
                    <a:cubicBezTo>
                      <a:pt x="481510" y="159313"/>
                      <a:pt x="479990" y="165400"/>
                      <a:pt x="475429" y="168444"/>
                    </a:cubicBezTo>
                    <a:cubicBezTo>
                      <a:pt x="473909" y="169966"/>
                      <a:pt x="471628" y="169966"/>
                      <a:pt x="469347" y="169966"/>
                    </a:cubicBezTo>
                    <a:cubicBezTo>
                      <a:pt x="466307" y="169966"/>
                      <a:pt x="463266" y="168444"/>
                      <a:pt x="460986" y="166161"/>
                    </a:cubicBezTo>
                    <a:cubicBezTo>
                      <a:pt x="457945" y="160835"/>
                      <a:pt x="454144" y="155509"/>
                      <a:pt x="449583" y="150183"/>
                    </a:cubicBezTo>
                    <a:cubicBezTo>
                      <a:pt x="446542" y="146379"/>
                      <a:pt x="446542" y="139531"/>
                      <a:pt x="451103" y="136487"/>
                    </a:cubicBezTo>
                    <a:close/>
                    <a:moveTo>
                      <a:pt x="185242" y="122835"/>
                    </a:moveTo>
                    <a:cubicBezTo>
                      <a:pt x="189040" y="119037"/>
                      <a:pt x="195876" y="119037"/>
                      <a:pt x="199674" y="122835"/>
                    </a:cubicBezTo>
                    <a:cubicBezTo>
                      <a:pt x="203472" y="126632"/>
                      <a:pt x="203472" y="132709"/>
                      <a:pt x="199674" y="137266"/>
                    </a:cubicBezTo>
                    <a:cubicBezTo>
                      <a:pt x="195117" y="141823"/>
                      <a:pt x="191319" y="146381"/>
                      <a:pt x="186762" y="150938"/>
                    </a:cubicBezTo>
                    <a:cubicBezTo>
                      <a:pt x="185242" y="153976"/>
                      <a:pt x="182204" y="154736"/>
                      <a:pt x="179166" y="154736"/>
                    </a:cubicBezTo>
                    <a:cubicBezTo>
                      <a:pt x="176887" y="154736"/>
                      <a:pt x="174609" y="153976"/>
                      <a:pt x="173090" y="152457"/>
                    </a:cubicBezTo>
                    <a:cubicBezTo>
                      <a:pt x="168532" y="149419"/>
                      <a:pt x="167773" y="142583"/>
                      <a:pt x="171571" y="138026"/>
                    </a:cubicBezTo>
                    <a:cubicBezTo>
                      <a:pt x="176128" y="132709"/>
                      <a:pt x="180685" y="127392"/>
                      <a:pt x="185242" y="122835"/>
                    </a:cubicBezTo>
                    <a:close/>
                    <a:moveTo>
                      <a:pt x="81257" y="111494"/>
                    </a:moveTo>
                    <a:cubicBezTo>
                      <a:pt x="71385" y="123629"/>
                      <a:pt x="62272" y="137282"/>
                      <a:pt x="54677" y="151692"/>
                    </a:cubicBezTo>
                    <a:lnTo>
                      <a:pt x="92648" y="151692"/>
                    </a:lnTo>
                    <a:lnTo>
                      <a:pt x="92648" y="150934"/>
                    </a:lnTo>
                    <a:cubicBezTo>
                      <a:pt x="93408" y="149417"/>
                      <a:pt x="94167" y="147900"/>
                      <a:pt x="94926" y="146383"/>
                    </a:cubicBezTo>
                    <a:cubicBezTo>
                      <a:pt x="97205" y="142591"/>
                      <a:pt x="99483" y="138799"/>
                      <a:pt x="101761" y="135006"/>
                    </a:cubicBezTo>
                    <a:cubicBezTo>
                      <a:pt x="102521" y="133489"/>
                      <a:pt x="103280" y="131972"/>
                      <a:pt x="104039" y="130455"/>
                    </a:cubicBezTo>
                    <a:cubicBezTo>
                      <a:pt x="107077" y="125905"/>
                      <a:pt x="110115" y="121354"/>
                      <a:pt x="113152" y="116803"/>
                    </a:cubicBezTo>
                    <a:cubicBezTo>
                      <a:pt x="113912" y="114528"/>
                      <a:pt x="115431" y="113011"/>
                      <a:pt x="116190" y="111494"/>
                    </a:cubicBezTo>
                    <a:close/>
                    <a:moveTo>
                      <a:pt x="400213" y="85002"/>
                    </a:moveTo>
                    <a:cubicBezTo>
                      <a:pt x="406282" y="88033"/>
                      <a:pt x="412351" y="91822"/>
                      <a:pt x="418420" y="95611"/>
                    </a:cubicBezTo>
                    <a:cubicBezTo>
                      <a:pt x="422972" y="98642"/>
                      <a:pt x="424489" y="104704"/>
                      <a:pt x="421455" y="109251"/>
                    </a:cubicBezTo>
                    <a:cubicBezTo>
                      <a:pt x="419179" y="112282"/>
                      <a:pt x="416144" y="113798"/>
                      <a:pt x="413110" y="113798"/>
                    </a:cubicBezTo>
                    <a:cubicBezTo>
                      <a:pt x="410834" y="113798"/>
                      <a:pt x="409317" y="113798"/>
                      <a:pt x="407800" y="112282"/>
                    </a:cubicBezTo>
                    <a:cubicBezTo>
                      <a:pt x="402489" y="109251"/>
                      <a:pt x="396420" y="106220"/>
                      <a:pt x="391110" y="103189"/>
                    </a:cubicBezTo>
                    <a:cubicBezTo>
                      <a:pt x="385799" y="100915"/>
                      <a:pt x="384282" y="94853"/>
                      <a:pt x="386558" y="89549"/>
                    </a:cubicBezTo>
                    <a:cubicBezTo>
                      <a:pt x="388834" y="84244"/>
                      <a:pt x="394903" y="82729"/>
                      <a:pt x="400213" y="85002"/>
                    </a:cubicBezTo>
                    <a:close/>
                    <a:moveTo>
                      <a:pt x="255897" y="76571"/>
                    </a:moveTo>
                    <a:cubicBezTo>
                      <a:pt x="261215" y="75053"/>
                      <a:pt x="266534" y="77330"/>
                      <a:pt x="268814" y="82644"/>
                    </a:cubicBezTo>
                    <a:cubicBezTo>
                      <a:pt x="271093" y="87958"/>
                      <a:pt x="268054" y="94032"/>
                      <a:pt x="262735" y="95550"/>
                    </a:cubicBezTo>
                    <a:cubicBezTo>
                      <a:pt x="257416" y="97827"/>
                      <a:pt x="251338" y="100864"/>
                      <a:pt x="245259" y="103141"/>
                    </a:cubicBezTo>
                    <a:cubicBezTo>
                      <a:pt x="243739" y="103901"/>
                      <a:pt x="242219" y="104660"/>
                      <a:pt x="240700" y="104660"/>
                    </a:cubicBezTo>
                    <a:cubicBezTo>
                      <a:pt x="237660" y="104660"/>
                      <a:pt x="233861" y="102382"/>
                      <a:pt x="231582" y="99346"/>
                    </a:cubicBezTo>
                    <a:cubicBezTo>
                      <a:pt x="229302" y="94032"/>
                      <a:pt x="231582" y="87958"/>
                      <a:pt x="236141" y="85681"/>
                    </a:cubicBezTo>
                    <a:cubicBezTo>
                      <a:pt x="242979" y="81885"/>
                      <a:pt x="249058" y="79608"/>
                      <a:pt x="255897" y="76571"/>
                    </a:cubicBezTo>
                    <a:close/>
                    <a:moveTo>
                      <a:pt x="318232" y="65184"/>
                    </a:moveTo>
                    <a:lnTo>
                      <a:pt x="318990" y="65184"/>
                    </a:lnTo>
                    <a:cubicBezTo>
                      <a:pt x="325813" y="65184"/>
                      <a:pt x="332636" y="65944"/>
                      <a:pt x="339459" y="66705"/>
                    </a:cubicBezTo>
                    <a:cubicBezTo>
                      <a:pt x="344766" y="67465"/>
                      <a:pt x="349314" y="72028"/>
                      <a:pt x="348556" y="78111"/>
                    </a:cubicBezTo>
                    <a:cubicBezTo>
                      <a:pt x="347798" y="83435"/>
                      <a:pt x="343249" y="87237"/>
                      <a:pt x="337943" y="87237"/>
                    </a:cubicBezTo>
                    <a:cubicBezTo>
                      <a:pt x="337943" y="87237"/>
                      <a:pt x="337184" y="86476"/>
                      <a:pt x="337184" y="86476"/>
                    </a:cubicBezTo>
                    <a:cubicBezTo>
                      <a:pt x="331120" y="85716"/>
                      <a:pt x="325055" y="85716"/>
                      <a:pt x="318990" y="85716"/>
                    </a:cubicBezTo>
                    <a:cubicBezTo>
                      <a:pt x="312925" y="85716"/>
                      <a:pt x="308376" y="81153"/>
                      <a:pt x="308376" y="75830"/>
                    </a:cubicBezTo>
                    <a:cubicBezTo>
                      <a:pt x="308376" y="69746"/>
                      <a:pt x="312925" y="65184"/>
                      <a:pt x="318232" y="65184"/>
                    </a:cubicBezTo>
                    <a:close/>
                    <a:moveTo>
                      <a:pt x="133656" y="60677"/>
                    </a:moveTo>
                    <a:cubicBezTo>
                      <a:pt x="121506" y="69778"/>
                      <a:pt x="109355" y="79638"/>
                      <a:pt x="98723" y="91015"/>
                    </a:cubicBezTo>
                    <a:lnTo>
                      <a:pt x="132138" y="91015"/>
                    </a:lnTo>
                    <a:cubicBezTo>
                      <a:pt x="133656" y="89498"/>
                      <a:pt x="135175" y="87223"/>
                      <a:pt x="136694" y="85706"/>
                    </a:cubicBezTo>
                    <a:cubicBezTo>
                      <a:pt x="138213" y="83431"/>
                      <a:pt x="140491" y="81155"/>
                      <a:pt x="142010" y="79638"/>
                    </a:cubicBezTo>
                    <a:cubicBezTo>
                      <a:pt x="144288" y="77363"/>
                      <a:pt x="146566" y="75088"/>
                      <a:pt x="148085" y="73571"/>
                    </a:cubicBezTo>
                    <a:cubicBezTo>
                      <a:pt x="150364" y="71295"/>
                      <a:pt x="151882" y="69020"/>
                      <a:pt x="154161" y="67503"/>
                    </a:cubicBezTo>
                    <a:cubicBezTo>
                      <a:pt x="156439" y="65228"/>
                      <a:pt x="159477" y="62952"/>
                      <a:pt x="161755" y="60677"/>
                    </a:cubicBezTo>
                    <a:close/>
                    <a:moveTo>
                      <a:pt x="214914" y="25029"/>
                    </a:moveTo>
                    <a:cubicBezTo>
                      <a:pt x="198966" y="28063"/>
                      <a:pt x="183018" y="33372"/>
                      <a:pt x="168589" y="40198"/>
                    </a:cubicBezTo>
                    <a:lnTo>
                      <a:pt x="188334" y="40198"/>
                    </a:lnTo>
                    <a:cubicBezTo>
                      <a:pt x="190612" y="38681"/>
                      <a:pt x="193650" y="37164"/>
                      <a:pt x="196688" y="34889"/>
                    </a:cubicBezTo>
                    <a:cubicBezTo>
                      <a:pt x="198207" y="34131"/>
                      <a:pt x="199725" y="32614"/>
                      <a:pt x="202004" y="31855"/>
                    </a:cubicBezTo>
                    <a:cubicBezTo>
                      <a:pt x="205041" y="30338"/>
                      <a:pt x="208079" y="28063"/>
                      <a:pt x="211877" y="26546"/>
                    </a:cubicBezTo>
                    <a:cubicBezTo>
                      <a:pt x="212636" y="25787"/>
                      <a:pt x="214155" y="25029"/>
                      <a:pt x="214914" y="25029"/>
                    </a:cubicBezTo>
                    <a:close/>
                    <a:moveTo>
                      <a:pt x="318954" y="20478"/>
                    </a:moveTo>
                    <a:cubicBezTo>
                      <a:pt x="310600" y="20478"/>
                      <a:pt x="303006" y="20478"/>
                      <a:pt x="294653" y="21237"/>
                    </a:cubicBezTo>
                    <a:lnTo>
                      <a:pt x="290855" y="21995"/>
                    </a:lnTo>
                    <a:cubicBezTo>
                      <a:pt x="290096" y="21995"/>
                      <a:pt x="290096" y="21995"/>
                      <a:pt x="289337" y="22754"/>
                    </a:cubicBezTo>
                    <a:cubicBezTo>
                      <a:pt x="285540" y="22754"/>
                      <a:pt x="282502" y="23512"/>
                      <a:pt x="278705" y="24271"/>
                    </a:cubicBezTo>
                    <a:cubicBezTo>
                      <a:pt x="278705" y="24271"/>
                      <a:pt x="278705" y="24271"/>
                      <a:pt x="277945" y="24271"/>
                    </a:cubicBezTo>
                    <a:cubicBezTo>
                      <a:pt x="274908" y="25029"/>
                      <a:pt x="271111" y="25787"/>
                      <a:pt x="268073" y="26546"/>
                    </a:cubicBezTo>
                    <a:cubicBezTo>
                      <a:pt x="267314" y="26546"/>
                      <a:pt x="267314" y="26546"/>
                      <a:pt x="266554" y="26546"/>
                    </a:cubicBezTo>
                    <a:cubicBezTo>
                      <a:pt x="263517" y="27304"/>
                      <a:pt x="260479" y="28821"/>
                      <a:pt x="257441" y="29580"/>
                    </a:cubicBezTo>
                    <a:cubicBezTo>
                      <a:pt x="256682" y="29580"/>
                      <a:pt x="255922" y="30338"/>
                      <a:pt x="254404" y="30338"/>
                    </a:cubicBezTo>
                    <a:cubicBezTo>
                      <a:pt x="252125" y="31097"/>
                      <a:pt x="249847" y="31855"/>
                      <a:pt x="246810" y="32614"/>
                    </a:cubicBezTo>
                    <a:cubicBezTo>
                      <a:pt x="245291" y="33372"/>
                      <a:pt x="243012" y="34131"/>
                      <a:pt x="240734" y="35648"/>
                    </a:cubicBezTo>
                    <a:cubicBezTo>
                      <a:pt x="239215" y="35648"/>
                      <a:pt x="238456" y="36406"/>
                      <a:pt x="236937" y="37164"/>
                    </a:cubicBezTo>
                    <a:cubicBezTo>
                      <a:pt x="182259" y="59918"/>
                      <a:pt x="136694" y="105426"/>
                      <a:pt x="109355" y="163069"/>
                    </a:cubicBezTo>
                    <a:cubicBezTo>
                      <a:pt x="109355" y="163828"/>
                      <a:pt x="109355" y="163828"/>
                      <a:pt x="109355" y="164586"/>
                    </a:cubicBezTo>
                    <a:cubicBezTo>
                      <a:pt x="107836" y="167620"/>
                      <a:pt x="106318" y="170654"/>
                      <a:pt x="104799" y="174446"/>
                    </a:cubicBezTo>
                    <a:cubicBezTo>
                      <a:pt x="104039" y="175205"/>
                      <a:pt x="103280" y="176722"/>
                      <a:pt x="103280" y="178239"/>
                    </a:cubicBezTo>
                    <a:cubicBezTo>
                      <a:pt x="101761" y="180514"/>
                      <a:pt x="101002" y="182789"/>
                      <a:pt x="100242" y="185823"/>
                    </a:cubicBezTo>
                    <a:cubicBezTo>
                      <a:pt x="99483" y="187341"/>
                      <a:pt x="98723" y="188858"/>
                      <a:pt x="97964" y="190374"/>
                    </a:cubicBezTo>
                    <a:cubicBezTo>
                      <a:pt x="97205" y="192650"/>
                      <a:pt x="96445" y="194925"/>
                      <a:pt x="95686" y="197201"/>
                    </a:cubicBezTo>
                    <a:cubicBezTo>
                      <a:pt x="95686" y="199476"/>
                      <a:pt x="94926" y="200993"/>
                      <a:pt x="94167" y="203268"/>
                    </a:cubicBezTo>
                    <a:cubicBezTo>
                      <a:pt x="93408" y="204785"/>
                      <a:pt x="92648" y="207061"/>
                      <a:pt x="92648" y="209336"/>
                    </a:cubicBezTo>
                    <a:cubicBezTo>
                      <a:pt x="91889" y="211611"/>
                      <a:pt x="91129" y="213128"/>
                      <a:pt x="90370" y="215404"/>
                    </a:cubicBezTo>
                    <a:cubicBezTo>
                      <a:pt x="90370" y="217679"/>
                      <a:pt x="89611" y="219955"/>
                      <a:pt x="88851" y="221471"/>
                    </a:cubicBezTo>
                    <a:cubicBezTo>
                      <a:pt x="88851" y="223747"/>
                      <a:pt x="88092" y="226022"/>
                      <a:pt x="87332" y="227539"/>
                    </a:cubicBezTo>
                    <a:cubicBezTo>
                      <a:pt x="87332" y="229815"/>
                      <a:pt x="86573" y="232090"/>
                      <a:pt x="86573" y="234365"/>
                    </a:cubicBezTo>
                    <a:cubicBezTo>
                      <a:pt x="85813" y="236641"/>
                      <a:pt x="85813" y="238158"/>
                      <a:pt x="85054" y="240433"/>
                    </a:cubicBezTo>
                    <a:cubicBezTo>
                      <a:pt x="85054" y="242708"/>
                      <a:pt x="84295" y="244984"/>
                      <a:pt x="84295" y="247259"/>
                    </a:cubicBezTo>
                    <a:cubicBezTo>
                      <a:pt x="83535" y="249535"/>
                      <a:pt x="83535" y="251810"/>
                      <a:pt x="83535" y="253327"/>
                    </a:cubicBezTo>
                    <a:cubicBezTo>
                      <a:pt x="82776" y="255602"/>
                      <a:pt x="82776" y="258636"/>
                      <a:pt x="82776" y="260912"/>
                    </a:cubicBezTo>
                    <a:cubicBezTo>
                      <a:pt x="82016" y="262428"/>
                      <a:pt x="82016" y="264704"/>
                      <a:pt x="82016" y="266221"/>
                    </a:cubicBezTo>
                    <a:cubicBezTo>
                      <a:pt x="82016" y="269255"/>
                      <a:pt x="81257" y="272288"/>
                      <a:pt x="81257" y="275322"/>
                    </a:cubicBezTo>
                    <a:cubicBezTo>
                      <a:pt x="81257" y="276839"/>
                      <a:pt x="81257" y="278356"/>
                      <a:pt x="81257" y="279873"/>
                    </a:cubicBezTo>
                    <a:cubicBezTo>
                      <a:pt x="80498" y="284424"/>
                      <a:pt x="80498" y="288975"/>
                      <a:pt x="80498" y="293525"/>
                    </a:cubicBezTo>
                    <a:cubicBezTo>
                      <a:pt x="80498" y="298076"/>
                      <a:pt x="80498" y="302627"/>
                      <a:pt x="81257" y="306419"/>
                    </a:cubicBezTo>
                    <a:cubicBezTo>
                      <a:pt x="81257" y="308695"/>
                      <a:pt x="81257" y="310212"/>
                      <a:pt x="81257" y="311729"/>
                    </a:cubicBezTo>
                    <a:cubicBezTo>
                      <a:pt x="81257" y="314004"/>
                      <a:pt x="81257" y="317038"/>
                      <a:pt x="82016" y="320072"/>
                    </a:cubicBezTo>
                    <a:cubicBezTo>
                      <a:pt x="82016" y="321589"/>
                      <a:pt x="82016" y="323864"/>
                      <a:pt x="82776" y="325381"/>
                    </a:cubicBezTo>
                    <a:cubicBezTo>
                      <a:pt x="82776" y="328415"/>
                      <a:pt x="82776" y="330690"/>
                      <a:pt x="83535" y="332966"/>
                    </a:cubicBezTo>
                    <a:cubicBezTo>
                      <a:pt x="83535" y="335241"/>
                      <a:pt x="83535" y="336758"/>
                      <a:pt x="84295" y="339033"/>
                    </a:cubicBezTo>
                    <a:cubicBezTo>
                      <a:pt x="84295" y="341309"/>
                      <a:pt x="85054" y="343584"/>
                      <a:pt x="85054" y="345859"/>
                    </a:cubicBezTo>
                    <a:cubicBezTo>
                      <a:pt x="85813" y="348135"/>
                      <a:pt x="85813" y="350410"/>
                      <a:pt x="86573" y="351927"/>
                    </a:cubicBezTo>
                    <a:cubicBezTo>
                      <a:pt x="86573" y="354203"/>
                      <a:pt x="87332" y="356478"/>
                      <a:pt x="87332" y="358753"/>
                    </a:cubicBezTo>
                    <a:cubicBezTo>
                      <a:pt x="88092" y="361029"/>
                      <a:pt x="88851" y="362546"/>
                      <a:pt x="88851" y="364821"/>
                    </a:cubicBezTo>
                    <a:cubicBezTo>
                      <a:pt x="89611" y="367096"/>
                      <a:pt x="90370" y="369372"/>
                      <a:pt x="90370" y="370889"/>
                    </a:cubicBezTo>
                    <a:cubicBezTo>
                      <a:pt x="91129" y="373164"/>
                      <a:pt x="91889" y="375439"/>
                      <a:pt x="91889" y="376956"/>
                    </a:cubicBezTo>
                    <a:cubicBezTo>
                      <a:pt x="92648" y="379232"/>
                      <a:pt x="93408" y="381507"/>
                      <a:pt x="94167" y="383783"/>
                    </a:cubicBezTo>
                    <a:cubicBezTo>
                      <a:pt x="94926" y="385300"/>
                      <a:pt x="95686" y="387575"/>
                      <a:pt x="95686" y="389092"/>
                    </a:cubicBezTo>
                    <a:cubicBezTo>
                      <a:pt x="96445" y="391367"/>
                      <a:pt x="97205" y="393643"/>
                      <a:pt x="97964" y="395918"/>
                    </a:cubicBezTo>
                    <a:cubicBezTo>
                      <a:pt x="98723" y="397435"/>
                      <a:pt x="99483" y="398952"/>
                      <a:pt x="100242" y="401227"/>
                    </a:cubicBezTo>
                    <a:cubicBezTo>
                      <a:pt x="101002" y="403503"/>
                      <a:pt x="101761" y="405778"/>
                      <a:pt x="103280" y="408812"/>
                    </a:cubicBezTo>
                    <a:cubicBezTo>
                      <a:pt x="103280" y="409570"/>
                      <a:pt x="104039" y="411087"/>
                      <a:pt x="104799" y="412604"/>
                    </a:cubicBezTo>
                    <a:cubicBezTo>
                      <a:pt x="106318" y="415638"/>
                      <a:pt x="107077" y="418672"/>
                      <a:pt x="108596" y="422464"/>
                    </a:cubicBezTo>
                    <a:cubicBezTo>
                      <a:pt x="109355" y="422464"/>
                      <a:pt x="109355" y="423223"/>
                      <a:pt x="109355" y="423223"/>
                    </a:cubicBezTo>
                    <a:cubicBezTo>
                      <a:pt x="136694" y="481624"/>
                      <a:pt x="182259" y="526374"/>
                      <a:pt x="236937" y="549886"/>
                    </a:cubicBezTo>
                    <a:cubicBezTo>
                      <a:pt x="237697" y="549886"/>
                      <a:pt x="239215" y="550644"/>
                      <a:pt x="240734" y="551403"/>
                    </a:cubicBezTo>
                    <a:cubicBezTo>
                      <a:pt x="243012" y="552161"/>
                      <a:pt x="245291" y="552920"/>
                      <a:pt x="246810" y="553678"/>
                    </a:cubicBezTo>
                    <a:cubicBezTo>
                      <a:pt x="249847" y="554437"/>
                      <a:pt x="252125" y="555195"/>
                      <a:pt x="254404" y="555954"/>
                    </a:cubicBezTo>
                    <a:cubicBezTo>
                      <a:pt x="255922" y="556712"/>
                      <a:pt x="256682" y="556712"/>
                      <a:pt x="257441" y="557471"/>
                    </a:cubicBezTo>
                    <a:cubicBezTo>
                      <a:pt x="260479" y="558229"/>
                      <a:pt x="263517" y="558988"/>
                      <a:pt x="266554" y="559746"/>
                    </a:cubicBezTo>
                    <a:cubicBezTo>
                      <a:pt x="267314" y="559746"/>
                      <a:pt x="267314" y="559746"/>
                      <a:pt x="268073" y="559746"/>
                    </a:cubicBezTo>
                    <a:cubicBezTo>
                      <a:pt x="271111" y="560504"/>
                      <a:pt x="274908" y="561263"/>
                      <a:pt x="277945" y="562021"/>
                    </a:cubicBezTo>
                    <a:cubicBezTo>
                      <a:pt x="278705" y="562021"/>
                      <a:pt x="278705" y="562021"/>
                      <a:pt x="278705" y="562780"/>
                    </a:cubicBezTo>
                    <a:cubicBezTo>
                      <a:pt x="282502" y="562780"/>
                      <a:pt x="285540" y="563538"/>
                      <a:pt x="289337" y="564297"/>
                    </a:cubicBezTo>
                    <a:cubicBezTo>
                      <a:pt x="290096" y="564297"/>
                      <a:pt x="290096" y="564297"/>
                      <a:pt x="290855" y="564297"/>
                    </a:cubicBezTo>
                    <a:lnTo>
                      <a:pt x="294653" y="565055"/>
                    </a:lnTo>
                    <a:cubicBezTo>
                      <a:pt x="303006" y="565814"/>
                      <a:pt x="310600" y="566572"/>
                      <a:pt x="318954" y="566572"/>
                    </a:cubicBezTo>
                    <a:cubicBezTo>
                      <a:pt x="449573" y="566572"/>
                      <a:pt x="556650" y="443701"/>
                      <a:pt x="556650" y="293525"/>
                    </a:cubicBezTo>
                    <a:cubicBezTo>
                      <a:pt x="556650" y="142591"/>
                      <a:pt x="449573" y="20478"/>
                      <a:pt x="318954" y="20478"/>
                    </a:cubicBezTo>
                    <a:close/>
                    <a:moveTo>
                      <a:pt x="258201" y="0"/>
                    </a:moveTo>
                    <a:cubicBezTo>
                      <a:pt x="268073" y="0"/>
                      <a:pt x="277945" y="758"/>
                      <a:pt x="287818" y="2275"/>
                    </a:cubicBezTo>
                    <a:cubicBezTo>
                      <a:pt x="298450" y="758"/>
                      <a:pt x="308322" y="0"/>
                      <a:pt x="318954" y="0"/>
                    </a:cubicBezTo>
                    <a:cubicBezTo>
                      <a:pt x="460964" y="0"/>
                      <a:pt x="577154" y="131214"/>
                      <a:pt x="577154" y="293525"/>
                    </a:cubicBezTo>
                    <a:cubicBezTo>
                      <a:pt x="577154" y="455078"/>
                      <a:pt x="460964" y="586292"/>
                      <a:pt x="318954" y="586292"/>
                    </a:cubicBezTo>
                    <a:cubicBezTo>
                      <a:pt x="308322" y="586292"/>
                      <a:pt x="298450" y="585534"/>
                      <a:pt x="287818" y="584775"/>
                    </a:cubicBezTo>
                    <a:cubicBezTo>
                      <a:pt x="277945" y="585534"/>
                      <a:pt x="268073" y="586292"/>
                      <a:pt x="258201" y="586292"/>
                    </a:cubicBezTo>
                    <a:cubicBezTo>
                      <a:pt x="203522" y="586292"/>
                      <a:pt x="152642" y="567331"/>
                      <a:pt x="110874" y="533958"/>
                    </a:cubicBezTo>
                    <a:cubicBezTo>
                      <a:pt x="110115" y="533200"/>
                      <a:pt x="109355" y="533200"/>
                      <a:pt x="108596" y="532441"/>
                    </a:cubicBezTo>
                    <a:cubicBezTo>
                      <a:pt x="91129" y="518031"/>
                      <a:pt x="75182" y="501344"/>
                      <a:pt x="60753" y="482383"/>
                    </a:cubicBezTo>
                    <a:cubicBezTo>
                      <a:pt x="60753" y="482383"/>
                      <a:pt x="59993" y="481624"/>
                      <a:pt x="59993" y="480866"/>
                    </a:cubicBezTo>
                    <a:cubicBezTo>
                      <a:pt x="46324" y="461904"/>
                      <a:pt x="34173" y="441426"/>
                      <a:pt x="25060" y="419430"/>
                    </a:cubicBezTo>
                    <a:cubicBezTo>
                      <a:pt x="24301" y="418672"/>
                      <a:pt x="24301" y="417913"/>
                      <a:pt x="24301" y="417913"/>
                    </a:cubicBezTo>
                    <a:cubicBezTo>
                      <a:pt x="8353" y="379990"/>
                      <a:pt x="0" y="337516"/>
                      <a:pt x="0" y="293525"/>
                    </a:cubicBezTo>
                    <a:cubicBezTo>
                      <a:pt x="0" y="264704"/>
                      <a:pt x="3037" y="237399"/>
                      <a:pt x="9872" y="211611"/>
                    </a:cubicBezTo>
                    <a:cubicBezTo>
                      <a:pt x="9872" y="210095"/>
                      <a:pt x="10632" y="209336"/>
                      <a:pt x="10632" y="207819"/>
                    </a:cubicBezTo>
                    <a:cubicBezTo>
                      <a:pt x="15188" y="191133"/>
                      <a:pt x="21263" y="174446"/>
                      <a:pt x="28857" y="158519"/>
                    </a:cubicBezTo>
                    <a:cubicBezTo>
                      <a:pt x="28857" y="157760"/>
                      <a:pt x="28857" y="157760"/>
                      <a:pt x="29617" y="157002"/>
                    </a:cubicBezTo>
                    <a:cubicBezTo>
                      <a:pt x="39489" y="134248"/>
                      <a:pt x="52399" y="113769"/>
                      <a:pt x="67588" y="94808"/>
                    </a:cubicBezTo>
                    <a:cubicBezTo>
                      <a:pt x="68347" y="94808"/>
                      <a:pt x="68347" y="94049"/>
                      <a:pt x="69106" y="94049"/>
                    </a:cubicBezTo>
                    <a:cubicBezTo>
                      <a:pt x="85054" y="74329"/>
                      <a:pt x="103280" y="57643"/>
                      <a:pt x="123025" y="43232"/>
                    </a:cubicBezTo>
                    <a:cubicBezTo>
                      <a:pt x="162514" y="15927"/>
                      <a:pt x="208839" y="0"/>
                      <a:pt x="258201" y="0"/>
                    </a:cubicBezTo>
                    <a:close/>
                  </a:path>
                </a:pathLst>
              </a:custGeom>
              <a:solidFill>
                <a:schemeClr val="bg1"/>
              </a:solidFill>
              <a:ln>
                <a:noFill/>
              </a:ln>
            </p:spPr>
            <p:txBody>
              <a:bodyPr/>
              <a:lstStyle>
                <a:defPPr>
                  <a:defRPr lang="zh-CN"/>
                </a:defPPr>
                <a:lvl1pPr algn="l" defTabSz="914377" eaLnBrk="1" hangingPunct="1" latinLnBrk="0" marL="0" rtl="0">
                  <a:defRPr kern="1200" sz="1800">
                    <a:solidFill>
                      <a:schemeClr val="tx1"/>
                    </a:solidFill>
                  </a:defRPr>
                </a:lvl1pPr>
                <a:lvl2pPr algn="l" defTabSz="914377" eaLnBrk="1" hangingPunct="1" latinLnBrk="0" marL="457189" rtl="0">
                  <a:defRPr kern="1200" sz="1800">
                    <a:solidFill>
                      <a:schemeClr val="tx1"/>
                    </a:solidFill>
                  </a:defRPr>
                </a:lvl2pPr>
                <a:lvl3pPr algn="l" defTabSz="914377" eaLnBrk="1" hangingPunct="1" latinLnBrk="0" marL="914377" rtl="0">
                  <a:defRPr kern="1200" sz="1800">
                    <a:solidFill>
                      <a:schemeClr val="tx1"/>
                    </a:solidFill>
                  </a:defRPr>
                </a:lvl3pPr>
                <a:lvl4pPr algn="l" defTabSz="914377" eaLnBrk="1" hangingPunct="1" latinLnBrk="0" marL="1371566" rtl="0">
                  <a:defRPr kern="1200" sz="1800">
                    <a:solidFill>
                      <a:schemeClr val="tx1"/>
                    </a:solidFill>
                  </a:defRPr>
                </a:lvl4pPr>
                <a:lvl5pPr algn="l" defTabSz="914377" eaLnBrk="1" hangingPunct="1" latinLnBrk="0" marL="1828754" rtl="0">
                  <a:defRPr kern="1200" sz="1800">
                    <a:solidFill>
                      <a:schemeClr val="tx1"/>
                    </a:solidFill>
                  </a:defRPr>
                </a:lvl5pPr>
                <a:lvl6pPr algn="l" defTabSz="914377" eaLnBrk="1" hangingPunct="1" latinLnBrk="0" marL="2285943" rtl="0">
                  <a:defRPr kern="1200" sz="1800">
                    <a:solidFill>
                      <a:schemeClr val="tx1"/>
                    </a:solidFill>
                  </a:defRPr>
                </a:lvl6pPr>
                <a:lvl7pPr algn="l" defTabSz="914377" eaLnBrk="1" hangingPunct="1" latinLnBrk="0" marL="2743131" rtl="0">
                  <a:defRPr kern="1200" sz="1800">
                    <a:solidFill>
                      <a:schemeClr val="tx1"/>
                    </a:solidFill>
                  </a:defRPr>
                </a:lvl7pPr>
                <a:lvl8pPr algn="l" defTabSz="914377" eaLnBrk="1" hangingPunct="1" latinLnBrk="0" marL="3200320" rtl="0">
                  <a:defRPr kern="1200" sz="1800">
                    <a:solidFill>
                      <a:schemeClr val="tx1"/>
                    </a:solidFill>
                  </a:defRPr>
                </a:lvl8pPr>
                <a:lvl9pPr algn="l" defTabSz="914377" eaLnBrk="1" hangingPunct="1" latinLnBrk="0" marL="3657509" rtl="0">
                  <a:defRPr kern="1200" sz="1800">
                    <a:solidFill>
                      <a:schemeClr val="tx1"/>
                    </a:solidFill>
                  </a:defRPr>
                </a:lvl9pPr>
              </a:lstStyle>
              <a:p>
                <a:endParaRPr altLang="en-US" lang="zh-CN">
                  <a:cs typeface="+mn-ea"/>
                  <a:sym typeface="+mn-lt"/>
                </a:endParaRPr>
              </a:p>
            </p:txBody>
          </p:sp>
        </p:grpSp>
        <p:cxnSp>
          <p:nvCxnSpPr>
            <p:cNvPr id="18" name="PA-直接连接符 17">
              <a:extLst>
                <a:ext uri="{FF2B5EF4-FFF2-40B4-BE49-F238E27FC236}">
                  <a16:creationId xmlns:a16="http://schemas.microsoft.com/office/drawing/2014/main" id="{19BE01F2-1CD1-4DF5-B386-C9A242CA7558}"/>
                </a:ext>
              </a:extLst>
            </p:cNvPr>
            <p:cNvCxnSpPr/>
            <p:nvPr>
              <p:custDataLst>
                <p:tags r:id="rId13"/>
              </p:custDataLst>
            </p:nvPr>
          </p:nvCxnSpPr>
          <p:spPr>
            <a:xfrm flipH="1">
              <a:off x="4129800" y="4522562"/>
              <a:ext cx="0" cy="1544625"/>
            </a:xfrm>
            <a:prstGeom prst="line">
              <a:avLst/>
            </a:prstGeom>
            <a:ln cap="rnd" w="3175">
              <a:solidFill>
                <a:schemeClr val="bg1">
                  <a:lumMod val="85000"/>
                </a:schemeClr>
              </a:solidFill>
              <a:round/>
              <a:headEnd type="none"/>
              <a:tailEnd len="med" type="none" w="med"/>
            </a:ln>
          </p:spPr>
          <p:style>
            <a:lnRef idx="1">
              <a:schemeClr val="accent1"/>
            </a:lnRef>
            <a:fillRef idx="0">
              <a:schemeClr val="accent1"/>
            </a:fillRef>
            <a:effectRef idx="0">
              <a:schemeClr val="accent1"/>
            </a:effectRef>
            <a:fontRef idx="minor">
              <a:schemeClr val="tx1"/>
            </a:fontRef>
          </p:style>
        </p:cxnSp>
        <p:cxnSp>
          <p:nvCxnSpPr>
            <p:cNvPr id="19" name="PA-直接连接符 18">
              <a:extLst>
                <a:ext uri="{FF2B5EF4-FFF2-40B4-BE49-F238E27FC236}">
                  <a16:creationId xmlns:a16="http://schemas.microsoft.com/office/drawing/2014/main" id="{B58E7412-AEDE-4F65-B66F-1EB479A67583}"/>
                </a:ext>
              </a:extLst>
            </p:cNvPr>
            <p:cNvCxnSpPr/>
            <p:nvPr>
              <p:custDataLst>
                <p:tags r:id="rId14"/>
              </p:custDataLst>
            </p:nvPr>
          </p:nvCxnSpPr>
          <p:spPr>
            <a:xfrm flipH="1">
              <a:off x="7996950" y="4522562"/>
              <a:ext cx="0" cy="1544625"/>
            </a:xfrm>
            <a:prstGeom prst="line">
              <a:avLst/>
            </a:prstGeom>
            <a:ln cap="rnd" w="3175">
              <a:solidFill>
                <a:schemeClr val="bg1">
                  <a:lumMod val="85000"/>
                </a:schemeClr>
              </a:solidFill>
              <a:round/>
              <a:headEnd type="none"/>
              <a:tailEnd len="med" type="none" w="med"/>
            </a:ln>
          </p:spPr>
          <p:style>
            <a:lnRef idx="1">
              <a:schemeClr val="accent1"/>
            </a:lnRef>
            <a:fillRef idx="0">
              <a:schemeClr val="accent1"/>
            </a:fillRef>
            <a:effectRef idx="0">
              <a:schemeClr val="accent1"/>
            </a:effectRef>
            <a:fontRef idx="minor">
              <a:schemeClr val="tx1"/>
            </a:fontRef>
          </p:style>
        </p:cxnSp>
        <p:sp>
          <p:nvSpPr>
            <p:cNvPr id="20" name="PA-íšlíde">
              <a:extLst>
                <a:ext uri="{FF2B5EF4-FFF2-40B4-BE49-F238E27FC236}">
                  <a16:creationId xmlns:a16="http://schemas.microsoft.com/office/drawing/2014/main" id="{359BCABA-F15C-4646-A736-CE1993B665D7}"/>
                </a:ext>
              </a:extLst>
            </p:cNvPr>
            <p:cNvSpPr/>
            <p:nvPr>
              <p:custDataLst>
                <p:tags r:id="rId15"/>
              </p:custDataLst>
            </p:nvPr>
          </p:nvSpPr>
          <p:spPr bwMode="auto">
            <a:xfrm>
              <a:off x="7857188" y="1384468"/>
              <a:ext cx="3645000" cy="1755000"/>
            </a:xfrm>
            <a:prstGeom prst="wedgeRectCallout">
              <a:avLst>
                <a:gd fmla="val -30680" name="adj1"/>
                <a:gd fmla="val 73697" name="adj2"/>
              </a:avLst>
            </a:prstGeom>
            <a:blipFill>
              <a:blip r:embed="rId16">
                <a:extLst>
                  <a:ext uri="{28A0092B-C50C-407E-A947-70E740481C1C}">
                    <a14:useLocalDpi val="0"/>
                  </a:ext>
                </a:extLst>
              </a:blip>
              <a:stretch>
                <a:fillRect/>
              </a:stretch>
            </a:blipFill>
            <a:ln algn="ctr" cap="flat" cmpd="sng" w="38100">
              <a:solidFill>
                <a:schemeClr val="bg1"/>
              </a:solidFill>
              <a:prstDash val="solid"/>
              <a:miter lim="800000"/>
            </a:ln>
            <a:effectLst>
              <a:outerShdw algn="ctr" rotWithShape="0" sx="102000" sy="10200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a:solidFill>
                  <a:schemeClr val="lt1"/>
                </a:solidFill>
                <a:cs typeface="+mn-ea"/>
                <a:sym typeface="+mn-lt"/>
              </a:endParaRPr>
            </a:p>
          </p:txBody>
        </p:sp>
        <p:sp>
          <p:nvSpPr>
            <p:cNvPr id="21" name="PA-îṧḷiďé">
              <a:extLst>
                <a:ext uri="{FF2B5EF4-FFF2-40B4-BE49-F238E27FC236}">
                  <a16:creationId xmlns:a16="http://schemas.microsoft.com/office/drawing/2014/main" id="{08C34CAF-5C0B-42B5-8E3C-BD88AE5BED40}"/>
                </a:ext>
              </a:extLst>
            </p:cNvPr>
            <p:cNvSpPr txBox="1"/>
            <p:nvPr>
              <p:custDataLst>
                <p:tags r:id="rId17"/>
              </p:custDataLst>
            </p:nvPr>
          </p:nvSpPr>
          <p:spPr>
            <a:xfrm>
              <a:off x="669925" y="1619962"/>
              <a:ext cx="4536504" cy="1224136"/>
            </a:xfrm>
            <a:prstGeom prst="rect">
              <a:avLst/>
            </a:prstGeom>
            <a:noFill/>
          </p:spPr>
          <p:txBody>
            <a:bodyPr bIns="46800" lIns="90000" rIns="90000" rtlCol="0" tIns="46800" wrap="square">
              <a:normAutofit/>
            </a:bodyPr>
            <a:lstStyle/>
            <a:p>
              <a:pPr>
                <a:lnSpc>
                  <a:spcPct val="150000"/>
                </a:lnSpc>
              </a:pPr>
              <a:endParaRPr b="1" lang="en-US" sz="1600">
                <a:solidFill>
                  <a:schemeClr val="tx1">
                    <a:lumMod val="75000"/>
                    <a:lumOff val="25000"/>
                  </a:schemeClr>
                </a:solidFill>
                <a:cs typeface="+mn-ea"/>
                <a:sym typeface="+mn-lt"/>
              </a:endParaRPr>
            </a:p>
          </p:txBody>
        </p:sp>
        <p:grpSp>
          <p:nvGrpSpPr>
            <p:cNvPr id="22" name="îṡļïḓé">
              <a:extLst>
                <a:ext uri="{FF2B5EF4-FFF2-40B4-BE49-F238E27FC236}">
                  <a16:creationId xmlns:a16="http://schemas.microsoft.com/office/drawing/2014/main" id="{67C1D557-6E66-445C-AF9C-38ABEDEB064B}"/>
                </a:ext>
              </a:extLst>
            </p:cNvPr>
            <p:cNvGrpSpPr/>
            <p:nvPr/>
          </p:nvGrpSpPr>
          <p:grpSpPr>
            <a:xfrm>
              <a:off x="654175" y="4432562"/>
              <a:ext cx="3131075" cy="1643634"/>
              <a:chOff x="669925" y="2506990"/>
              <a:chExt cx="3096344" cy="1643634"/>
            </a:xfrm>
          </p:grpSpPr>
          <p:sp>
            <p:nvSpPr>
              <p:cNvPr id="26" name="PA-íṩ1îďe">
                <a:extLst>
                  <a:ext uri="{FF2B5EF4-FFF2-40B4-BE49-F238E27FC236}">
                    <a16:creationId xmlns:a16="http://schemas.microsoft.com/office/drawing/2014/main" id="{A49AFE1A-EF18-42D2-8F57-58EAA709960B}"/>
                  </a:ext>
                </a:extLst>
              </p:cNvPr>
              <p:cNvSpPr txBox="1"/>
              <p:nvPr>
                <p:custDataLst>
                  <p:tags r:id="rId18"/>
                </p:custDataLst>
              </p:nvPr>
            </p:nvSpPr>
            <p:spPr>
              <a:xfrm>
                <a:off x="669925" y="2922092"/>
                <a:ext cx="3096344" cy="1228532"/>
              </a:xfrm>
              <a:prstGeom prst="rect">
                <a:avLst/>
              </a:prstGeom>
              <a:noFill/>
            </p:spPr>
            <p:txBody>
              <a:bodyPr bIns="46800" lIns="90000" rIns="90000" rtlCol="0" tIns="46800" wrap="square">
                <a:normAutofit/>
              </a:bodyPr>
              <a:lstStyle>
                <a:defPPr>
                  <a:defRPr lang="zh-CN"/>
                </a:defPPr>
                <a:lvl1pPr algn="l" defTabSz="914377" eaLnBrk="1" hangingPunct="1" latinLnBrk="0" marL="0" rtl="0">
                  <a:defRPr kern="1200" sz="1800">
                    <a:solidFill>
                      <a:schemeClr val="tx1"/>
                    </a:solidFill>
                  </a:defRPr>
                </a:lvl1pPr>
                <a:lvl2pPr algn="l" defTabSz="914377" eaLnBrk="1" hangingPunct="1" latinLnBrk="0" marL="457189" rtl="0">
                  <a:defRPr kern="1200" sz="1800">
                    <a:solidFill>
                      <a:schemeClr val="tx1"/>
                    </a:solidFill>
                  </a:defRPr>
                </a:lvl2pPr>
                <a:lvl3pPr algn="l" defTabSz="914377" eaLnBrk="1" hangingPunct="1" latinLnBrk="0" marL="914377" rtl="0">
                  <a:defRPr kern="1200" sz="1800">
                    <a:solidFill>
                      <a:schemeClr val="tx1"/>
                    </a:solidFill>
                  </a:defRPr>
                </a:lvl3pPr>
                <a:lvl4pPr algn="l" defTabSz="914377" eaLnBrk="1" hangingPunct="1" latinLnBrk="0" marL="1371566" rtl="0">
                  <a:defRPr kern="1200" sz="1800">
                    <a:solidFill>
                      <a:schemeClr val="tx1"/>
                    </a:solidFill>
                  </a:defRPr>
                </a:lvl4pPr>
                <a:lvl5pPr algn="l" defTabSz="914377" eaLnBrk="1" hangingPunct="1" latinLnBrk="0" marL="1828754" rtl="0">
                  <a:defRPr kern="1200" sz="1800">
                    <a:solidFill>
                      <a:schemeClr val="tx1"/>
                    </a:solidFill>
                  </a:defRPr>
                </a:lvl5pPr>
                <a:lvl6pPr algn="l" defTabSz="914377" eaLnBrk="1" hangingPunct="1" latinLnBrk="0" marL="2285943" rtl="0">
                  <a:defRPr kern="1200" sz="1800">
                    <a:solidFill>
                      <a:schemeClr val="tx1"/>
                    </a:solidFill>
                  </a:defRPr>
                </a:lvl6pPr>
                <a:lvl7pPr algn="l" defTabSz="914377" eaLnBrk="1" hangingPunct="1" latinLnBrk="0" marL="2743131" rtl="0">
                  <a:defRPr kern="1200" sz="1800">
                    <a:solidFill>
                      <a:schemeClr val="tx1"/>
                    </a:solidFill>
                  </a:defRPr>
                </a:lvl7pPr>
                <a:lvl8pPr algn="l" defTabSz="914377" eaLnBrk="1" hangingPunct="1" latinLnBrk="0" marL="3200320" rtl="0">
                  <a:defRPr kern="1200" sz="1800">
                    <a:solidFill>
                      <a:schemeClr val="tx1"/>
                    </a:solidFill>
                  </a:defRPr>
                </a:lvl8pPr>
                <a:lvl9pPr algn="l" defTabSz="914377" eaLnBrk="1" hangingPunct="1" latinLnBrk="0" marL="3657509" rtl="0">
                  <a:defRPr kern="1200" sz="1800">
                    <a:solidFill>
                      <a:schemeClr val="tx1"/>
                    </a:solidFill>
                  </a:defRPr>
                </a:lvl9pPr>
              </a:lstStyle>
              <a:p>
                <a:pPr>
                  <a:lnSpc>
                    <a:spcPct val="120000"/>
                  </a:lnSpc>
                </a:pPr>
                <a:r>
                  <a:rPr altLang="en-US" lang="zh-CN" sz="1400">
                    <a:solidFill>
                      <a:schemeClr val="tx1">
                        <a:lumMod val="50000"/>
                        <a:lumOff val="50000"/>
                      </a:schemeClr>
                    </a:solidFill>
                    <a:latin charset="-122" panose="020b0400000000000000" pitchFamily="34" typeface="思源黑体 CN Normal"/>
                    <a:ea charset="-122" panose="020b0400000000000000" pitchFamily="34" typeface="思源黑体 CN Normal"/>
                    <a:cs typeface="+mn-ea"/>
                  </a:rPr>
                  <a:t>点击输入替换文本点击输入替换文本点击输入替换文本点击输入替换文本点击输入替换文本</a:t>
                </a:r>
              </a:p>
            </p:txBody>
          </p:sp>
          <p:sp>
            <p:nvSpPr>
              <p:cNvPr id="27" name="PA-í$1ide">
                <a:extLst>
                  <a:ext uri="{FF2B5EF4-FFF2-40B4-BE49-F238E27FC236}">
                    <a16:creationId xmlns:a16="http://schemas.microsoft.com/office/drawing/2014/main" id="{F9F42B7A-F76B-4A31-B4FE-20B9F20C97E1}"/>
                  </a:ext>
                </a:extLst>
              </p:cNvPr>
              <p:cNvSpPr txBox="1"/>
              <p:nvPr>
                <p:custDataLst>
                  <p:tags r:id="rId19"/>
                </p:custDataLst>
              </p:nvPr>
            </p:nvSpPr>
            <p:spPr>
              <a:xfrm>
                <a:off x="669925" y="2506990"/>
                <a:ext cx="3096344" cy="415102"/>
              </a:xfrm>
              <a:prstGeom prst="rect">
                <a:avLst/>
              </a:prstGeom>
              <a:noFill/>
            </p:spPr>
            <p:txBody>
              <a:bodyPr anchor="b" rtlCol="0" wrap="none">
                <a:normAutofit/>
              </a:bodyPr>
              <a:lstStyle>
                <a:defPPr>
                  <a:defRPr lang="zh-CN"/>
                </a:defPPr>
                <a:lvl1pPr algn="l" defTabSz="914377" eaLnBrk="1" hangingPunct="1" latinLnBrk="0" marL="0" rtl="0">
                  <a:defRPr kern="1200" sz="1800">
                    <a:solidFill>
                      <a:schemeClr val="tx1"/>
                    </a:solidFill>
                  </a:defRPr>
                </a:lvl1pPr>
                <a:lvl2pPr algn="l" defTabSz="914377" eaLnBrk="1" hangingPunct="1" latinLnBrk="0" marL="457189" rtl="0">
                  <a:defRPr kern="1200" sz="1800">
                    <a:solidFill>
                      <a:schemeClr val="tx1"/>
                    </a:solidFill>
                  </a:defRPr>
                </a:lvl2pPr>
                <a:lvl3pPr algn="l" defTabSz="914377" eaLnBrk="1" hangingPunct="1" latinLnBrk="0" marL="914377" rtl="0">
                  <a:defRPr kern="1200" sz="1800">
                    <a:solidFill>
                      <a:schemeClr val="tx1"/>
                    </a:solidFill>
                  </a:defRPr>
                </a:lvl3pPr>
                <a:lvl4pPr algn="l" defTabSz="914377" eaLnBrk="1" hangingPunct="1" latinLnBrk="0" marL="1371566" rtl="0">
                  <a:defRPr kern="1200" sz="1800">
                    <a:solidFill>
                      <a:schemeClr val="tx1"/>
                    </a:solidFill>
                  </a:defRPr>
                </a:lvl4pPr>
                <a:lvl5pPr algn="l" defTabSz="914377" eaLnBrk="1" hangingPunct="1" latinLnBrk="0" marL="1828754" rtl="0">
                  <a:defRPr kern="1200" sz="1800">
                    <a:solidFill>
                      <a:schemeClr val="tx1"/>
                    </a:solidFill>
                  </a:defRPr>
                </a:lvl5pPr>
                <a:lvl6pPr algn="l" defTabSz="914377" eaLnBrk="1" hangingPunct="1" latinLnBrk="0" marL="2285943" rtl="0">
                  <a:defRPr kern="1200" sz="1800">
                    <a:solidFill>
                      <a:schemeClr val="tx1"/>
                    </a:solidFill>
                  </a:defRPr>
                </a:lvl6pPr>
                <a:lvl7pPr algn="l" defTabSz="914377" eaLnBrk="1" hangingPunct="1" latinLnBrk="0" marL="2743131" rtl="0">
                  <a:defRPr kern="1200" sz="1800">
                    <a:solidFill>
                      <a:schemeClr val="tx1"/>
                    </a:solidFill>
                  </a:defRPr>
                </a:lvl7pPr>
                <a:lvl8pPr algn="l" defTabSz="914377" eaLnBrk="1" hangingPunct="1" latinLnBrk="0" marL="3200320" rtl="0">
                  <a:defRPr kern="1200" sz="1800">
                    <a:solidFill>
                      <a:schemeClr val="tx1"/>
                    </a:solidFill>
                  </a:defRPr>
                </a:lvl8pPr>
                <a:lvl9pPr algn="l" defTabSz="914377" eaLnBrk="1" hangingPunct="1" latinLnBrk="0" marL="3657509" rtl="0">
                  <a:defRPr kern="1200" sz="1800">
                    <a:solidFill>
                      <a:schemeClr val="tx1"/>
                    </a:solidFill>
                  </a:defRPr>
                </a:lvl9pPr>
              </a:lstStyle>
              <a:p>
                <a:r>
                  <a:rPr altLang="en-US" b="1" lang="zh-CN" sz="2000">
                    <a:solidFill>
                      <a:srgbClr val="9BC9DE"/>
                    </a:solidFill>
                    <a:latin charset="-122" panose="020b0800000000000000" pitchFamily="34" typeface="思源黑体 CN Bold"/>
                    <a:ea charset="-122" panose="020b0800000000000000" pitchFamily="34" typeface="思源黑体 CN Bold"/>
                    <a:cs typeface="+mn-ea"/>
                    <a:sym typeface="+mn-lt"/>
                  </a:rPr>
                  <a:t>输入标题</a:t>
                </a:r>
              </a:p>
            </p:txBody>
          </p:sp>
        </p:grpSp>
        <p:grpSp>
          <p:nvGrpSpPr>
            <p:cNvPr id="23" name="iṩļiḓê">
              <a:extLst>
                <a:ext uri="{FF2B5EF4-FFF2-40B4-BE49-F238E27FC236}">
                  <a16:creationId xmlns:a16="http://schemas.microsoft.com/office/drawing/2014/main" id="{86C8D6CC-C906-4B0A-A8AC-A6BE17B919F8}"/>
                </a:ext>
              </a:extLst>
            </p:cNvPr>
            <p:cNvGrpSpPr/>
            <p:nvPr/>
          </p:nvGrpSpPr>
          <p:grpSpPr>
            <a:xfrm>
              <a:off x="8404962" y="4432562"/>
              <a:ext cx="3131075" cy="1643634"/>
              <a:chOff x="669925" y="2506990"/>
              <a:chExt cx="3096344" cy="1643634"/>
            </a:xfrm>
          </p:grpSpPr>
          <p:sp>
            <p:nvSpPr>
              <p:cNvPr id="24" name="PA-íṧľïdè">
                <a:extLst>
                  <a:ext uri="{FF2B5EF4-FFF2-40B4-BE49-F238E27FC236}">
                    <a16:creationId xmlns:a16="http://schemas.microsoft.com/office/drawing/2014/main" id="{0B86F4EA-F9D7-4B4B-877E-71C44865F6D6}"/>
                  </a:ext>
                </a:extLst>
              </p:cNvPr>
              <p:cNvSpPr txBox="1"/>
              <p:nvPr>
                <p:custDataLst>
                  <p:tags r:id="rId20"/>
                </p:custDataLst>
              </p:nvPr>
            </p:nvSpPr>
            <p:spPr>
              <a:xfrm>
                <a:off x="669925" y="2922092"/>
                <a:ext cx="3096344" cy="1228532"/>
              </a:xfrm>
              <a:prstGeom prst="rect">
                <a:avLst/>
              </a:prstGeom>
              <a:noFill/>
            </p:spPr>
            <p:txBody>
              <a:bodyPr bIns="46800" lIns="90000" rIns="90000" rtlCol="0" tIns="46800" wrap="square">
                <a:normAutofit/>
              </a:bodyPr>
              <a:lstStyle>
                <a:defPPr>
                  <a:defRPr lang="zh-CN"/>
                </a:defPPr>
                <a:lvl1pPr algn="l" defTabSz="914377" eaLnBrk="1" hangingPunct="1" latinLnBrk="0" marL="0" rtl="0">
                  <a:defRPr kern="1200" sz="1800">
                    <a:solidFill>
                      <a:schemeClr val="tx1"/>
                    </a:solidFill>
                  </a:defRPr>
                </a:lvl1pPr>
                <a:lvl2pPr algn="l" defTabSz="914377" eaLnBrk="1" hangingPunct="1" latinLnBrk="0" marL="457189" rtl="0">
                  <a:defRPr kern="1200" sz="1800">
                    <a:solidFill>
                      <a:schemeClr val="tx1"/>
                    </a:solidFill>
                  </a:defRPr>
                </a:lvl2pPr>
                <a:lvl3pPr algn="l" defTabSz="914377" eaLnBrk="1" hangingPunct="1" latinLnBrk="0" marL="914377" rtl="0">
                  <a:defRPr kern="1200" sz="1800">
                    <a:solidFill>
                      <a:schemeClr val="tx1"/>
                    </a:solidFill>
                  </a:defRPr>
                </a:lvl3pPr>
                <a:lvl4pPr algn="l" defTabSz="914377" eaLnBrk="1" hangingPunct="1" latinLnBrk="0" marL="1371566" rtl="0">
                  <a:defRPr kern="1200" sz="1800">
                    <a:solidFill>
                      <a:schemeClr val="tx1"/>
                    </a:solidFill>
                  </a:defRPr>
                </a:lvl4pPr>
                <a:lvl5pPr algn="l" defTabSz="914377" eaLnBrk="1" hangingPunct="1" latinLnBrk="0" marL="1828754" rtl="0">
                  <a:defRPr kern="1200" sz="1800">
                    <a:solidFill>
                      <a:schemeClr val="tx1"/>
                    </a:solidFill>
                  </a:defRPr>
                </a:lvl5pPr>
                <a:lvl6pPr algn="l" defTabSz="914377" eaLnBrk="1" hangingPunct="1" latinLnBrk="0" marL="2285943" rtl="0">
                  <a:defRPr kern="1200" sz="1800">
                    <a:solidFill>
                      <a:schemeClr val="tx1"/>
                    </a:solidFill>
                  </a:defRPr>
                </a:lvl6pPr>
                <a:lvl7pPr algn="l" defTabSz="914377" eaLnBrk="1" hangingPunct="1" latinLnBrk="0" marL="2743131" rtl="0">
                  <a:defRPr kern="1200" sz="1800">
                    <a:solidFill>
                      <a:schemeClr val="tx1"/>
                    </a:solidFill>
                  </a:defRPr>
                </a:lvl7pPr>
                <a:lvl8pPr algn="l" defTabSz="914377" eaLnBrk="1" hangingPunct="1" latinLnBrk="0" marL="3200320" rtl="0">
                  <a:defRPr kern="1200" sz="1800">
                    <a:solidFill>
                      <a:schemeClr val="tx1"/>
                    </a:solidFill>
                  </a:defRPr>
                </a:lvl8pPr>
                <a:lvl9pPr algn="l" defTabSz="914377" eaLnBrk="1" hangingPunct="1" latinLnBrk="0" marL="3657509" rtl="0">
                  <a:defRPr kern="1200" sz="1800">
                    <a:solidFill>
                      <a:schemeClr val="tx1"/>
                    </a:solidFill>
                  </a:defRPr>
                </a:lvl9pPr>
              </a:lstStyle>
              <a:p>
                <a:pPr>
                  <a:lnSpc>
                    <a:spcPct val="120000"/>
                  </a:lnSpc>
                </a:pPr>
                <a:r>
                  <a:rPr altLang="en-US" lang="zh-CN" sz="1400">
                    <a:solidFill>
                      <a:schemeClr val="tx1">
                        <a:lumMod val="50000"/>
                        <a:lumOff val="50000"/>
                      </a:schemeClr>
                    </a:solidFill>
                    <a:latin charset="-122" panose="020b0400000000000000" pitchFamily="34" typeface="思源黑体 CN Normal"/>
                    <a:ea charset="-122" panose="020b0400000000000000" pitchFamily="34" typeface="思源黑体 CN Normal"/>
                    <a:cs typeface="+mn-ea"/>
                  </a:rPr>
                  <a:t>点击输入替换文本点击输入替换文本点击输入替换文本点击输入替换文本点击输入替换文本</a:t>
                </a:r>
              </a:p>
            </p:txBody>
          </p:sp>
          <p:sp>
            <p:nvSpPr>
              <p:cNvPr id="25" name="PA-ïṡlîde">
                <a:extLst>
                  <a:ext uri="{FF2B5EF4-FFF2-40B4-BE49-F238E27FC236}">
                    <a16:creationId xmlns:a16="http://schemas.microsoft.com/office/drawing/2014/main" id="{5FFB56FC-C01D-4A30-AC65-22DEC8D099B7}"/>
                  </a:ext>
                </a:extLst>
              </p:cNvPr>
              <p:cNvSpPr txBox="1"/>
              <p:nvPr>
                <p:custDataLst>
                  <p:tags r:id="rId21"/>
                </p:custDataLst>
              </p:nvPr>
            </p:nvSpPr>
            <p:spPr>
              <a:xfrm>
                <a:off x="669925" y="2506990"/>
                <a:ext cx="3096344" cy="415102"/>
              </a:xfrm>
              <a:prstGeom prst="rect">
                <a:avLst/>
              </a:prstGeom>
              <a:noFill/>
            </p:spPr>
            <p:txBody>
              <a:bodyPr anchor="b" rtlCol="0" wrap="none">
                <a:normAutofit/>
              </a:bodyPr>
              <a:lstStyle>
                <a:defPPr>
                  <a:defRPr lang="zh-CN"/>
                </a:defPPr>
                <a:lvl1pPr algn="l" defTabSz="914377" eaLnBrk="1" hangingPunct="1" latinLnBrk="0" marL="0" rtl="0">
                  <a:defRPr kern="1200" sz="1800">
                    <a:solidFill>
                      <a:schemeClr val="tx1"/>
                    </a:solidFill>
                  </a:defRPr>
                </a:lvl1pPr>
                <a:lvl2pPr algn="l" defTabSz="914377" eaLnBrk="1" hangingPunct="1" latinLnBrk="0" marL="457189" rtl="0">
                  <a:defRPr kern="1200" sz="1800">
                    <a:solidFill>
                      <a:schemeClr val="tx1"/>
                    </a:solidFill>
                  </a:defRPr>
                </a:lvl2pPr>
                <a:lvl3pPr algn="l" defTabSz="914377" eaLnBrk="1" hangingPunct="1" latinLnBrk="0" marL="914377" rtl="0">
                  <a:defRPr kern="1200" sz="1800">
                    <a:solidFill>
                      <a:schemeClr val="tx1"/>
                    </a:solidFill>
                  </a:defRPr>
                </a:lvl3pPr>
                <a:lvl4pPr algn="l" defTabSz="914377" eaLnBrk="1" hangingPunct="1" latinLnBrk="0" marL="1371566" rtl="0">
                  <a:defRPr kern="1200" sz="1800">
                    <a:solidFill>
                      <a:schemeClr val="tx1"/>
                    </a:solidFill>
                  </a:defRPr>
                </a:lvl4pPr>
                <a:lvl5pPr algn="l" defTabSz="914377" eaLnBrk="1" hangingPunct="1" latinLnBrk="0" marL="1828754" rtl="0">
                  <a:defRPr kern="1200" sz="1800">
                    <a:solidFill>
                      <a:schemeClr val="tx1"/>
                    </a:solidFill>
                  </a:defRPr>
                </a:lvl5pPr>
                <a:lvl6pPr algn="l" defTabSz="914377" eaLnBrk="1" hangingPunct="1" latinLnBrk="0" marL="2285943" rtl="0">
                  <a:defRPr kern="1200" sz="1800">
                    <a:solidFill>
                      <a:schemeClr val="tx1"/>
                    </a:solidFill>
                  </a:defRPr>
                </a:lvl6pPr>
                <a:lvl7pPr algn="l" defTabSz="914377" eaLnBrk="1" hangingPunct="1" latinLnBrk="0" marL="2743131" rtl="0">
                  <a:defRPr kern="1200" sz="1800">
                    <a:solidFill>
                      <a:schemeClr val="tx1"/>
                    </a:solidFill>
                  </a:defRPr>
                </a:lvl7pPr>
                <a:lvl8pPr algn="l" defTabSz="914377" eaLnBrk="1" hangingPunct="1" latinLnBrk="0" marL="3200320" rtl="0">
                  <a:defRPr kern="1200" sz="1800">
                    <a:solidFill>
                      <a:schemeClr val="tx1"/>
                    </a:solidFill>
                  </a:defRPr>
                </a:lvl8pPr>
                <a:lvl9pPr algn="l" defTabSz="914377" eaLnBrk="1" hangingPunct="1" latinLnBrk="0" marL="3657509" rtl="0">
                  <a:defRPr kern="1200" sz="1800">
                    <a:solidFill>
                      <a:schemeClr val="tx1"/>
                    </a:solidFill>
                  </a:defRPr>
                </a:lvl9pPr>
              </a:lstStyle>
              <a:p>
                <a:r>
                  <a:rPr altLang="en-US" b="1" lang="zh-CN" sz="2000">
                    <a:solidFill>
                      <a:srgbClr val="9BC9DE"/>
                    </a:solidFill>
                    <a:latin charset="-122" panose="020b0800000000000000" pitchFamily="34" typeface="思源黑体 CN Bold"/>
                    <a:ea charset="-122" panose="020b0800000000000000" pitchFamily="34" typeface="思源黑体 CN Bold"/>
                    <a:cs typeface="+mn-ea"/>
                    <a:sym typeface="+mn-lt"/>
                  </a:rPr>
                  <a:t>输入标题</a:t>
                </a:r>
              </a:p>
            </p:txBody>
          </p:sp>
        </p:grpSp>
      </p:grpSp>
      <p:sp>
        <p:nvSpPr>
          <p:cNvPr id="12" name="îṣḷîḓè">
            <a:extLst>
              <a:ext uri="{FF2B5EF4-FFF2-40B4-BE49-F238E27FC236}">
                <a16:creationId xmlns:a16="http://schemas.microsoft.com/office/drawing/2014/main" id="{CDC7C994-7ECE-484D-B0C0-88B6445D3A00}"/>
              </a:ext>
            </a:extLst>
          </p:cNvPr>
          <p:cNvSpPr/>
          <p:nvPr/>
        </p:nvSpPr>
        <p:spPr>
          <a:xfrm>
            <a:off x="663602" y="1732706"/>
            <a:ext cx="4536504" cy="1115085"/>
          </a:xfrm>
          <a:prstGeom prst="rect">
            <a:avLst/>
          </a:prstGeom>
        </p:spPr>
        <p:txBody>
          <a:bodyPr bIns="45720" lIns="91440" rIns="91440" tIns="45720" wrap="square">
            <a:normAutofit lnSpcReduction="10000"/>
          </a:bodyPr>
          <a:lstStyle/>
          <a:p>
            <a:pPr>
              <a:lnSpc>
                <a:spcPct val="120000"/>
              </a:lnSpc>
            </a:pPr>
            <a:r>
              <a:rPr altLang="en-US" lang="zh-CN" sz="1400">
                <a:solidFill>
                  <a:schemeClr val="tx1">
                    <a:lumMod val="50000"/>
                    <a:lumOff val="50000"/>
                  </a:schemeClr>
                </a:solidFill>
                <a:latin charset="-122" panose="020b0400000000000000" pitchFamily="34" typeface="思源黑体 CN Normal"/>
                <a:ea charset="-122" panose="020b0400000000000000" pitchFamily="34" typeface="思源黑体 CN Normal"/>
                <a:cs typeface="+mn-ea"/>
              </a:rPr>
              <a:t>点击输入替换文本点击输入替换文本点击输入替换文本点击输入替换文本点击输入替换文本点击输入替换文本点击输入替换文本点击输入替换文本点击输入替换文本点击输入替换文本</a:t>
            </a:r>
          </a:p>
        </p:txBody>
      </p:sp>
    </p:spTree>
    <p:extLst>
      <p:ext uri="{BB962C8B-B14F-4D97-AF65-F5344CB8AC3E}">
        <p14:creationId val="2891276525"/>
      </p:ext>
    </p:extLst>
  </p:cSld>
  <p:clrMapOvr>
    <a:masterClrMapping/>
  </p:clrMapOvr>
  <mc:AlternateContent>
    <mc:Choice Requires="p15">
      <p:transition advClick="0" p14:dur="1250" spd="slow">
        <p15:prstTrans prst="peelOff"/>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12"/>
                                        </p:tgtEl>
                                        <p:attrNameLst>
                                          <p:attrName>style.visibility</p:attrName>
                                        </p:attrNameLst>
                                      </p:cBhvr>
                                      <p:to>
                                        <p:strVal val="visible"/>
                                      </p:to>
                                    </p:set>
                                    <p:animEffect filter="wipe(left)" transition="in">
                                      <p:cBhvr>
                                        <p:cTn dur="500" id="7"/>
                                        <p:tgtEl>
                                          <p:spTgt spid="12"/>
                                        </p:tgtEl>
                                      </p:cBhvr>
                                    </p:animEffect>
                                  </p:childTnLst>
                                </p:cTn>
                              </p:par>
                            </p:childTnLst>
                          </p:cTn>
                        </p:par>
                        <p:par>
                          <p:cTn fill="hold" id="8" nodeType="afterGroup">
                            <p:stCondLst>
                              <p:cond delay="500"/>
                            </p:stCondLst>
                            <p:childTnLst>
                              <p:par>
                                <p:cTn fill="hold" id="9" nodeType="afterEffect" presetClass="entr" presetID="0" presetSubtype="0">
                                  <p:stCondLst>
                                    <p:cond delay="0"/>
                                  </p:stCondLst>
                                  <p:childTnLst>
                                    <p:set>
                                      <p:cBhvr>
                                        <p:cTn dur="700" fill="hold" id="10">
                                          <p:stCondLst>
                                            <p:cond delay="0"/>
                                          </p:stCondLst>
                                        </p:cTn>
                                        <p:tgtEl>
                                          <p:spTgt spid="9"/>
                                        </p:tgtEl>
                                        <p:attrNameLst>
                                          <p:attrName>style.visibility</p:attrName>
                                        </p:attrNameLst>
                                      </p:cBhvr>
                                      <p:to>
                                        <p:strVal val="visible"/>
                                      </p:to>
                                    </p:set>
                                    <p:anim calcmode="lin" to="" valueType="num">
                                      <p:cBhvr>
                                        <p:cTn dur="700" fill="hold" id="11">
                                          <p:stCondLst>
                                            <p:cond delay="0"/>
                                          </p:stCondLst>
                                        </p:cTn>
                                        <p:tgtEl>
                                          <p:spTgt spid="9"/>
                                        </p:tgtEl>
                                        <p:attrNameLst>
                                          <p:attrName>ppt_x</p:attrName>
                                        </p:attrNameLst>
                                      </p:cBhvr>
                                      <p:tavLst>
                                        <p:tav fmla="#ppt_x+#ppt_w*((1.5-1.5*$)^3-(1.5-1.5*$)^2)" tm="0">
                                          <p:val>
                                            <p:strVal val="0"/>
                                          </p:val>
                                        </p:tav>
                                        <p:tav tm="100000">
                                          <p:val>
                                            <p:strVal val="1"/>
                                          </p:val>
                                        </p:tav>
                                      </p:tavLst>
                                    </p:anim>
                                    <p:anim calcmode="lin" to="" valueType="num">
                                      <p:cBhvr>
                                        <p:cTn dur="700" fill="hold" id="12">
                                          <p:stCondLst>
                                            <p:cond delay="0"/>
                                          </p:stCondLst>
                                        </p:cTn>
                                        <p:tgtEl>
                                          <p:spTgt spid="9"/>
                                        </p:tgtEl>
                                        <p:attrNameLst>
                                          <p:attrName>transform.rotation_z</p:attrName>
                                        </p:attrNameLst>
                                      </p:cBhvr>
                                      <p:tavLst>
                                        <p:tav fmla="#ppt_r-45*((1.5-1.5*$)^3-(1.5-1.5*$)^2)" tm="0">
                                          <p:val>
                                            <p:strVal val="0"/>
                                          </p:val>
                                        </p:tav>
                                        <p:tav tm="100000">
                                          <p:val>
                                            <p:strVal val="1"/>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a:extLst>
              <a:ext uri="{FF2B5EF4-FFF2-40B4-BE49-F238E27FC236}">
                <a16:creationId xmlns:a16="http://schemas.microsoft.com/office/drawing/2014/main" id="{DC0E5189-65E5-4B9B-85DD-E87D031416FE}"/>
              </a:ext>
            </a:extLst>
          </p:cNvPr>
          <p:cNvSpPr/>
          <p:nvPr/>
        </p:nvSpPr>
        <p:spPr>
          <a:xfrm>
            <a:off x="0" y="0"/>
            <a:ext cx="12192000" cy="6858000"/>
          </a:xfrm>
          <a:prstGeom prst="rect">
            <a:avLst/>
          </a:prstGeom>
          <a:solidFill>
            <a:srgbClr val="9BC9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a:extLst>
              <a:ext uri="{FF2B5EF4-FFF2-40B4-BE49-F238E27FC236}">
                <a16:creationId xmlns:a16="http://schemas.microsoft.com/office/drawing/2014/main" id="{5785896A-4A24-4F0D-ACA9-85004E38CA2D}"/>
              </a:ext>
            </a:extLst>
          </p:cNvPr>
          <p:cNvSpPr/>
          <p:nvPr/>
        </p:nvSpPr>
        <p:spPr>
          <a:xfrm>
            <a:off x="228600" y="238125"/>
            <a:ext cx="117348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iconfont-11518-5469606">
            <a:extLst>
              <a:ext uri="{FF2B5EF4-FFF2-40B4-BE49-F238E27FC236}">
                <a16:creationId xmlns:a16="http://schemas.microsoft.com/office/drawing/2014/main" id="{3226AE83-7978-452C-BBFC-453753D97C27}"/>
              </a:ext>
            </a:extLst>
          </p:cNvPr>
          <p:cNvSpPr>
            <a:spLocks noChangeAspect="1"/>
          </p:cNvSpPr>
          <p:nvPr/>
        </p:nvSpPr>
        <p:spPr bwMode="auto">
          <a:xfrm>
            <a:off x="304800" y="342900"/>
            <a:ext cx="609685" cy="437183"/>
          </a:xfrm>
          <a:custGeom>
            <a:gdLst>
              <a:gd fmla="*/ 277878 w 590307" name="connsiteX0"/>
              <a:gd fmla="*/ 372583 h 423288" name="connsiteY0"/>
              <a:gd fmla="*/ 295599 w 590307" name="connsiteX1"/>
              <a:gd fmla="*/ 380590 h 423288" name="connsiteY1"/>
              <a:gd fmla="*/ 311786 w 590307" name="connsiteX2"/>
              <a:gd fmla="*/ 373075 h 423288" name="connsiteY2"/>
              <a:gd fmla="*/ 311786 w 590307" name="connsiteX3"/>
              <a:gd fmla="*/ 389427 h 423288" name="connsiteY3"/>
              <a:gd fmla="*/ 277878 w 590307" name="connsiteX4"/>
              <a:gd fmla="*/ 389427 h 423288" name="connsiteY4"/>
              <a:gd fmla="*/ 263530 w 590307" name="connsiteX5"/>
              <a:gd fmla="*/ 304789 h 423288" name="connsiteY5"/>
              <a:gd fmla="*/ 259293 w 590307" name="connsiteX6"/>
              <a:gd fmla="*/ 313222 h 423288" name="connsiteY6"/>
              <a:gd fmla="*/ 291475 w 590307" name="connsiteX7"/>
              <a:gd fmla="*/ 351337 h 423288" name="connsiteY7"/>
              <a:gd fmla="*/ 299092 w 590307" name="connsiteX8"/>
              <a:gd fmla="*/ 351337 h 423288" name="connsiteY8"/>
              <a:gd fmla="*/ 330418 w 590307" name="connsiteX9"/>
              <a:gd fmla="*/ 313222 h 423288" name="connsiteY9"/>
              <a:gd fmla="*/ 326181 w 590307" name="connsiteX10"/>
              <a:gd fmla="*/ 304789 h 423288" name="connsiteY10"/>
              <a:gd fmla="*/ 263530 w 590307" name="connsiteX11"/>
              <a:gd fmla="*/ 279348 h 423288" name="connsiteY11"/>
              <a:gd fmla="*/ 327038 w 590307" name="connsiteX12"/>
              <a:gd fmla="*/ 279348 h 423288" name="connsiteY12"/>
              <a:gd fmla="*/ 351556 w 590307" name="connsiteX13"/>
              <a:gd fmla="*/ 332708 h 423288" name="connsiteY13"/>
              <a:gd fmla="*/ 320230 w 590307" name="connsiteX14"/>
              <a:gd fmla="*/ 369155 h 423288" name="connsiteY14"/>
              <a:gd fmla="*/ 311786 w 590307" name="connsiteX15"/>
              <a:gd fmla="*/ 373075 h 423288" name="connsiteY15"/>
              <a:gd fmla="*/ 311786 w 590307" name="connsiteX16"/>
              <a:gd fmla="*/ 355523 h 423288" name="connsiteY16"/>
              <a:gd fmla="*/ 277878 w 590307" name="connsiteX17"/>
              <a:gd fmla="*/ 355523 h 423288" name="connsiteY17"/>
              <a:gd fmla="*/ 277878 w 590307" name="connsiteX18"/>
              <a:gd fmla="*/ 372583 h 423288" name="connsiteY18"/>
              <a:gd fmla="*/ 270290 w 590307" name="connsiteX19"/>
              <a:gd fmla="*/ 369155 h 423288" name="connsiteY19"/>
              <a:gd fmla="*/ 239012 w 590307" name="connsiteX20"/>
              <a:gd fmla="*/ 332708 h 423288" name="connsiteY20"/>
              <a:gd fmla="*/ 263530 w 590307" name="connsiteX21"/>
              <a:gd fmla="*/ 279348 h 423288" name="connsiteY21"/>
              <a:gd fmla="*/ 393911 w 590307" name="connsiteX22"/>
              <a:gd fmla="*/ 149776 h 423288" name="connsiteY22"/>
              <a:gd fmla="*/ 381196 w 590307" name="connsiteX23"/>
              <a:gd fmla="*/ 162490 h 423288" name="connsiteY23"/>
              <a:gd fmla="*/ 393911 w 590307" name="connsiteX24"/>
              <a:gd fmla="*/ 175204 h 423288" name="connsiteY24"/>
              <a:gd fmla="*/ 406626 w 590307" name="connsiteX25"/>
              <a:gd fmla="*/ 162490 h 423288" name="connsiteY25"/>
              <a:gd fmla="*/ 393911 w 590307" name="connsiteX26"/>
              <a:gd fmla="*/ 149776 h 423288" name="connsiteY26"/>
              <a:gd fmla="*/ 199189 w 590307" name="connsiteX27"/>
              <a:gd fmla="*/ 149776 h 423288" name="connsiteY27"/>
              <a:gd fmla="*/ 186474 w 590307" name="connsiteX28"/>
              <a:gd fmla="*/ 162490 h 423288" name="connsiteY28"/>
              <a:gd fmla="*/ 199189 w 590307" name="connsiteX29"/>
              <a:gd fmla="*/ 175204 h 423288" name="connsiteY29"/>
              <a:gd fmla="*/ 211904 w 590307" name="connsiteX30"/>
              <a:gd fmla="*/ 162490 h 423288" name="connsiteY30"/>
              <a:gd fmla="*/ 199189 w 590307" name="connsiteX31"/>
              <a:gd fmla="*/ 149776 h 423288" name="connsiteY31"/>
              <a:gd fmla="*/ 393911 w 590307" name="connsiteX32"/>
              <a:gd fmla="*/ 124397 h 423288" name="connsiteY32"/>
              <a:gd fmla="*/ 432008 w 590307" name="connsiteX33"/>
              <a:gd fmla="*/ 162490 h 423288" name="connsiteY33"/>
              <a:gd fmla="*/ 393911 w 590307" name="connsiteX34"/>
              <a:gd fmla="*/ 200583 h 423288" name="connsiteY34"/>
              <a:gd fmla="*/ 355814 w 590307" name="connsiteX35"/>
              <a:gd fmla="*/ 162490 h 423288" name="connsiteY35"/>
              <a:gd fmla="*/ 393911 w 590307" name="connsiteX36"/>
              <a:gd fmla="*/ 124397 h 423288" name="connsiteY36"/>
              <a:gd fmla="*/ 199189 w 590307" name="connsiteX37"/>
              <a:gd fmla="*/ 124397 h 423288" name="connsiteY37"/>
              <a:gd fmla="*/ 237286 w 590307" name="connsiteX38"/>
              <a:gd fmla="*/ 162490 h 423288" name="connsiteY38"/>
              <a:gd fmla="*/ 199189 w 590307" name="connsiteX39"/>
              <a:gd fmla="*/ 200583 h 423288" name="connsiteY39"/>
              <a:gd fmla="*/ 161092 w 590307" name="connsiteX40"/>
              <a:gd fmla="*/ 162490 h 423288" name="connsiteY40"/>
              <a:gd fmla="*/ 199189 w 590307" name="connsiteX41"/>
              <a:gd fmla="*/ 124397 h 423288" name="connsiteY41"/>
              <a:gd fmla="*/ 142465 w 590307" name="connsiteX42"/>
              <a:gd fmla="*/ 33861 h 423288" name="connsiteY42"/>
              <a:gd fmla="*/ 117081 w 590307" name="connsiteX43"/>
              <a:gd fmla="*/ 59245 h 423288" name="connsiteY43"/>
              <a:gd fmla="*/ 117081 w 590307" name="connsiteX44"/>
              <a:gd fmla="*/ 321705 h 423288" name="connsiteY44"/>
              <a:gd fmla="*/ 184803 w 590307" name="connsiteX45"/>
              <a:gd fmla="*/ 389427 h 423288" name="connsiteY45"/>
              <a:gd fmla="*/ 277878 w 590307" name="connsiteX46"/>
              <a:gd fmla="*/ 389427 h 423288" name="connsiteY46"/>
              <a:gd fmla="*/ 277878 w 590307" name="connsiteX47"/>
              <a:gd fmla="*/ 406325 h 423288" name="connsiteY47"/>
              <a:gd fmla="*/ 311786 w 590307" name="connsiteX48"/>
              <a:gd fmla="*/ 406325 h 423288" name="connsiteY48"/>
              <a:gd fmla="*/ 311786 w 590307" name="connsiteX49"/>
              <a:gd fmla="*/ 389427 h 423288" name="connsiteY49"/>
              <a:gd fmla="*/ 404925 w 590307" name="connsiteX50"/>
              <a:gd fmla="*/ 389427 h 423288" name="connsiteY50"/>
              <a:gd fmla="*/ 472647 w 590307" name="connsiteX51"/>
              <a:gd fmla="*/ 321705 h 423288" name="connsiteY51"/>
              <a:gd fmla="*/ 472647 w 590307" name="connsiteX52"/>
              <a:gd fmla="*/ 59245 h 423288" name="connsiteY52"/>
              <a:gd fmla="*/ 447263 w 590307" name="connsiteX53"/>
              <a:gd fmla="*/ 33861 h 423288" name="connsiteY53"/>
              <a:gd fmla="*/ 498046 w 590307" name="connsiteX54"/>
              <a:gd fmla="*/ 26288 h 423288" name="connsiteY54"/>
              <a:gd fmla="*/ 520906 w 590307" name="connsiteX55"/>
              <a:gd fmla="*/ 39810 h 423288" name="connsiteY55"/>
              <a:gd fmla="*/ 575055 w 590307" name="connsiteX56"/>
              <a:gd fmla="*/ 93992 h 423288" name="connsiteY56"/>
              <a:gd fmla="*/ 575055 w 590307" name="connsiteX57"/>
              <a:gd fmla="*/ 165076 h 423288" name="connsiteY57"/>
              <a:gd fmla="*/ 520906 w 590307" name="connsiteX58"/>
              <a:gd fmla="*/ 219258 h 423288" name="connsiteY58"/>
              <a:gd fmla="*/ 506508 w 590307" name="connsiteX59"/>
              <a:gd fmla="*/ 227775 h 423288" name="connsiteY59"/>
              <a:gd fmla="*/ 506508 w 590307" name="connsiteX60"/>
              <a:gd fmla="*/ 186231 h 423288" name="connsiteY60"/>
              <a:gd fmla="*/ 551386 w 590307" name="connsiteX61"/>
              <a:gd fmla="*/ 141366 h 423288" name="connsiteY61"/>
              <a:gd fmla="*/ 551386 w 590307" name="connsiteX62"/>
              <a:gd fmla="*/ 117703 h 423288" name="connsiteY62"/>
              <a:gd fmla="*/ 506508 w 590307" name="connsiteX63"/>
              <a:gd fmla="*/ 72837 h 423288" name="connsiteY63"/>
              <a:gd fmla="*/ 506508 w 590307" name="connsiteX64"/>
              <a:gd fmla="*/ 59245 h 423288" name="connsiteY64"/>
              <a:gd fmla="*/ 498046 w 590307" name="connsiteX65"/>
              <a:gd fmla="*/ 38638 h 423288" name="connsiteY65"/>
              <a:gd fmla="*/ 91618 w 590307" name="connsiteX66"/>
              <a:gd fmla="*/ 26288 h 423288" name="connsiteY66"/>
              <a:gd fmla="*/ 91618 w 590307" name="connsiteX67"/>
              <a:gd fmla="*/ 38794 h 423288" name="connsiteY67"/>
              <a:gd fmla="*/ 83220 w 590307" name="connsiteX68"/>
              <a:gd fmla="*/ 59245 h 423288" name="connsiteY68"/>
              <a:gd fmla="*/ 83220 w 590307" name="connsiteX69"/>
              <a:gd fmla="*/ 72773 h 423288" name="connsiteY69"/>
              <a:gd fmla="*/ 38278 w 590307" name="connsiteX70"/>
              <a:gd fmla="*/ 117703 h 423288" name="connsiteY70"/>
              <a:gd fmla="*/ 38278 w 590307" name="connsiteX71"/>
              <a:gd fmla="*/ 141366 h 423288" name="connsiteY71"/>
              <a:gd fmla="*/ 83220 w 590307" name="connsiteX72"/>
              <a:gd fmla="*/ 186295 h 423288" name="connsiteY72"/>
              <a:gd fmla="*/ 83220 w 590307" name="connsiteX73"/>
              <a:gd fmla="*/ 227301 h 423288" name="connsiteY73"/>
              <a:gd fmla="*/ 68758 w 590307" name="connsiteX74"/>
              <a:gd fmla="*/ 219258 h 423288" name="connsiteY74"/>
              <a:gd fmla="*/ 14608 w 590307" name="connsiteX75"/>
              <a:gd fmla="*/ 165076 h 423288" name="connsiteY75"/>
              <a:gd fmla="*/ 14608 w 590307" name="connsiteX76"/>
              <a:gd fmla="*/ 93135 h 423288" name="connsiteY76"/>
              <a:gd fmla="*/ 68758 w 590307" name="connsiteX77"/>
              <a:gd fmla="*/ 38953 h 423288" name="connsiteY77"/>
              <a:gd fmla="*/ 91618 w 590307" name="connsiteX78"/>
              <a:gd fmla="*/ 26288 h 423288" name="connsiteY78"/>
              <a:gd fmla="*/ 142465 w 590307" name="connsiteX79"/>
              <a:gd fmla="*/ 0 h 423288" name="connsiteY79"/>
              <a:gd fmla="*/ 447263 w 590307" name="connsiteX80"/>
              <a:gd fmla="*/ 0 h 423288" name="connsiteY80"/>
              <a:gd fmla="*/ 489262 w 590307" name="connsiteX81"/>
              <a:gd fmla="*/ 17246 h 423288" name="connsiteY81"/>
              <a:gd fmla="*/ 498046 w 590307" name="connsiteX82"/>
              <a:gd fmla="*/ 38638 h 423288" name="connsiteY82"/>
              <a:gd fmla="*/ 498046 w 590307" name="connsiteX83"/>
              <a:gd fmla="*/ 64377 h 423288" name="connsiteY83"/>
              <a:gd fmla="*/ 506508 w 590307" name="connsiteX84"/>
              <a:gd fmla="*/ 72837 h 423288" name="connsiteY84"/>
              <a:gd fmla="*/ 506508 w 590307" name="connsiteX85"/>
              <a:gd fmla="*/ 186231 h 423288" name="connsiteY85"/>
              <a:gd fmla="*/ 498046 w 590307" name="connsiteX86"/>
              <a:gd fmla="*/ 194691 h 423288" name="connsiteY86"/>
              <a:gd fmla="*/ 498046 w 590307" name="connsiteX87"/>
              <a:gd fmla="*/ 232780 h 423288" name="connsiteY87"/>
              <a:gd fmla="*/ 506508 w 590307" name="connsiteX88"/>
              <a:gd fmla="*/ 227775 h 423288" name="connsiteY88"/>
              <a:gd fmla="*/ 506508 w 590307" name="connsiteX89"/>
              <a:gd fmla="*/ 321705 h 423288" name="connsiteY89"/>
              <a:gd fmla="*/ 404925 w 590307" name="connsiteX90"/>
              <a:gd fmla="*/ 423288 h 423288" name="connsiteY90"/>
              <a:gd fmla="*/ 184803 w 590307" name="connsiteX91"/>
              <a:gd fmla="*/ 423288 h 423288" name="connsiteY91"/>
              <a:gd fmla="*/ 83220 w 590307" name="connsiteX92"/>
              <a:gd fmla="*/ 321705 h 423288" name="connsiteY92"/>
              <a:gd fmla="*/ 83220 w 590307" name="connsiteX93"/>
              <a:gd fmla="*/ 227301 h 423288" name="connsiteY93"/>
              <a:gd fmla="*/ 91618 w 590307" name="connsiteX94"/>
              <a:gd fmla="*/ 231971 h 423288" name="connsiteY94"/>
              <a:gd fmla="*/ 91618 w 590307" name="connsiteX95"/>
              <a:gd fmla="*/ 194691 h 423288" name="connsiteY95"/>
              <a:gd fmla="*/ 83220 w 590307" name="connsiteX96"/>
              <a:gd fmla="*/ 186295 h 423288" name="connsiteY96"/>
              <a:gd fmla="*/ 83220 w 590307" name="connsiteX97"/>
              <a:gd fmla="*/ 72773 h 423288" name="connsiteY97"/>
              <a:gd fmla="*/ 91618 w 590307" name="connsiteX98"/>
              <a:gd fmla="*/ 64377 h 423288" name="connsiteY98"/>
              <a:gd fmla="*/ 91618 w 590307" name="connsiteX99"/>
              <a:gd fmla="*/ 38794 h 423288" name="connsiteY99"/>
              <a:gd fmla="*/ 100466 w 590307" name="connsiteX100"/>
              <a:gd fmla="*/ 17246 h 423288" name="connsiteY100"/>
              <a:gd fmla="*/ 142465 w 590307" name="connsiteX101"/>
              <a:gd fmla="*/ 0 h 423288" name="connsiteY10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b="b" l="l" r="r" t="t"/>
            <a:pathLst>
              <a:path h="423288" w="590307">
                <a:moveTo>
                  <a:pt x="277878" y="372583"/>
                </a:moveTo>
                <a:lnTo>
                  <a:pt x="295599" y="380590"/>
                </a:lnTo>
                <a:lnTo>
                  <a:pt x="311786" y="373075"/>
                </a:lnTo>
                <a:lnTo>
                  <a:pt x="311786" y="389427"/>
                </a:lnTo>
                <a:lnTo>
                  <a:pt x="277878" y="389427"/>
                </a:lnTo>
                <a:close/>
                <a:moveTo>
                  <a:pt x="263530" y="304789"/>
                </a:moveTo>
                <a:cubicBezTo>
                  <a:pt x="259293" y="304789"/>
                  <a:pt x="256770" y="309840"/>
                  <a:pt x="259293" y="313222"/>
                </a:cubicBezTo>
                <a:lnTo>
                  <a:pt x="291475" y="351337"/>
                </a:lnTo>
                <a:cubicBezTo>
                  <a:pt x="293141" y="353909"/>
                  <a:pt x="297379" y="353909"/>
                  <a:pt x="299092" y="351337"/>
                </a:cubicBezTo>
                <a:lnTo>
                  <a:pt x="330418" y="313222"/>
                </a:lnTo>
                <a:cubicBezTo>
                  <a:pt x="332941" y="309840"/>
                  <a:pt x="330418" y="304789"/>
                  <a:pt x="326181" y="304789"/>
                </a:cubicBezTo>
                <a:close/>
                <a:moveTo>
                  <a:pt x="263530" y="279348"/>
                </a:moveTo>
                <a:lnTo>
                  <a:pt x="327038" y="279348"/>
                </a:lnTo>
                <a:cubicBezTo>
                  <a:pt x="354936" y="279348"/>
                  <a:pt x="369313" y="311555"/>
                  <a:pt x="351556" y="332708"/>
                </a:cubicBezTo>
                <a:lnTo>
                  <a:pt x="320230" y="369155"/>
                </a:lnTo>
                <a:lnTo>
                  <a:pt x="311786" y="373075"/>
                </a:lnTo>
                <a:lnTo>
                  <a:pt x="311786" y="355523"/>
                </a:lnTo>
                <a:lnTo>
                  <a:pt x="277878" y="355523"/>
                </a:lnTo>
                <a:lnTo>
                  <a:pt x="277878" y="372583"/>
                </a:lnTo>
                <a:lnTo>
                  <a:pt x="270290" y="369155"/>
                </a:lnTo>
                <a:lnTo>
                  <a:pt x="239012" y="332708"/>
                </a:lnTo>
                <a:cubicBezTo>
                  <a:pt x="221207" y="311555"/>
                  <a:pt x="235632" y="279348"/>
                  <a:pt x="263530" y="279348"/>
                </a:cubicBezTo>
                <a:close/>
                <a:moveTo>
                  <a:pt x="393911" y="149776"/>
                </a:moveTo>
                <a:cubicBezTo>
                  <a:pt x="387149" y="149776"/>
                  <a:pt x="381196" y="155729"/>
                  <a:pt x="381196" y="162490"/>
                </a:cubicBezTo>
                <a:cubicBezTo>
                  <a:pt x="381196" y="169252"/>
                  <a:pt x="387149" y="175204"/>
                  <a:pt x="393911" y="175204"/>
                </a:cubicBezTo>
                <a:cubicBezTo>
                  <a:pt x="400673" y="175204"/>
                  <a:pt x="406626" y="169252"/>
                  <a:pt x="406626" y="162490"/>
                </a:cubicBezTo>
                <a:cubicBezTo>
                  <a:pt x="406626" y="155729"/>
                  <a:pt x="400673" y="149776"/>
                  <a:pt x="393911" y="149776"/>
                </a:cubicBezTo>
                <a:close/>
                <a:moveTo>
                  <a:pt x="199189" y="149776"/>
                </a:moveTo>
                <a:cubicBezTo>
                  <a:pt x="192427" y="149776"/>
                  <a:pt x="186474" y="155729"/>
                  <a:pt x="186474" y="162490"/>
                </a:cubicBezTo>
                <a:cubicBezTo>
                  <a:pt x="186474" y="169252"/>
                  <a:pt x="192427" y="175204"/>
                  <a:pt x="199189" y="175204"/>
                </a:cubicBezTo>
                <a:cubicBezTo>
                  <a:pt x="205951" y="175204"/>
                  <a:pt x="211904" y="169252"/>
                  <a:pt x="211904" y="162490"/>
                </a:cubicBezTo>
                <a:cubicBezTo>
                  <a:pt x="211904" y="155729"/>
                  <a:pt x="205951" y="149776"/>
                  <a:pt x="199189" y="149776"/>
                </a:cubicBezTo>
                <a:close/>
                <a:moveTo>
                  <a:pt x="393911" y="124397"/>
                </a:moveTo>
                <a:cubicBezTo>
                  <a:pt x="415055" y="124397"/>
                  <a:pt x="432008" y="141301"/>
                  <a:pt x="432008" y="162490"/>
                </a:cubicBezTo>
                <a:cubicBezTo>
                  <a:pt x="432008" y="183632"/>
                  <a:pt x="415055" y="200583"/>
                  <a:pt x="393911" y="200583"/>
                </a:cubicBezTo>
                <a:cubicBezTo>
                  <a:pt x="372767" y="200583"/>
                  <a:pt x="355814" y="183632"/>
                  <a:pt x="355814" y="162490"/>
                </a:cubicBezTo>
                <a:cubicBezTo>
                  <a:pt x="355814" y="141301"/>
                  <a:pt x="372767" y="124397"/>
                  <a:pt x="393911" y="124397"/>
                </a:cubicBezTo>
                <a:close/>
                <a:moveTo>
                  <a:pt x="199189" y="124397"/>
                </a:moveTo>
                <a:cubicBezTo>
                  <a:pt x="220380" y="124397"/>
                  <a:pt x="237286" y="141301"/>
                  <a:pt x="237286" y="162490"/>
                </a:cubicBezTo>
                <a:cubicBezTo>
                  <a:pt x="237286" y="183632"/>
                  <a:pt x="220380" y="200583"/>
                  <a:pt x="199189" y="200583"/>
                </a:cubicBezTo>
                <a:cubicBezTo>
                  <a:pt x="178045" y="200583"/>
                  <a:pt x="161092" y="183632"/>
                  <a:pt x="161092" y="162490"/>
                </a:cubicBezTo>
                <a:cubicBezTo>
                  <a:pt x="161092" y="141301"/>
                  <a:pt x="178045" y="124397"/>
                  <a:pt x="199189" y="124397"/>
                </a:cubicBezTo>
                <a:close/>
                <a:moveTo>
                  <a:pt x="142465" y="33861"/>
                </a:moveTo>
                <a:cubicBezTo>
                  <a:pt x="128082" y="33861"/>
                  <a:pt x="117081" y="44862"/>
                  <a:pt x="117081" y="59245"/>
                </a:cubicBezTo>
                <a:lnTo>
                  <a:pt x="117081" y="321705"/>
                </a:lnTo>
                <a:cubicBezTo>
                  <a:pt x="117081" y="358947"/>
                  <a:pt x="147561" y="389427"/>
                  <a:pt x="184803" y="389427"/>
                </a:cubicBezTo>
                <a:lnTo>
                  <a:pt x="277878" y="389427"/>
                </a:lnTo>
                <a:lnTo>
                  <a:pt x="277878" y="406325"/>
                </a:lnTo>
                <a:lnTo>
                  <a:pt x="311786" y="406325"/>
                </a:lnTo>
                <a:lnTo>
                  <a:pt x="311786" y="389427"/>
                </a:lnTo>
                <a:lnTo>
                  <a:pt x="404925" y="389427"/>
                </a:lnTo>
                <a:cubicBezTo>
                  <a:pt x="442167" y="389427"/>
                  <a:pt x="472647" y="358947"/>
                  <a:pt x="472647" y="321705"/>
                </a:cubicBezTo>
                <a:lnTo>
                  <a:pt x="472647" y="59245"/>
                </a:lnTo>
                <a:cubicBezTo>
                  <a:pt x="472647" y="44862"/>
                  <a:pt x="461646" y="33861"/>
                  <a:pt x="447263" y="33861"/>
                </a:cubicBezTo>
                <a:close/>
                <a:moveTo>
                  <a:pt x="498046" y="26288"/>
                </a:moveTo>
                <a:cubicBezTo>
                  <a:pt x="506476" y="28811"/>
                  <a:pt x="514953" y="33049"/>
                  <a:pt x="520906" y="39810"/>
                </a:cubicBezTo>
                <a:lnTo>
                  <a:pt x="575055" y="93992"/>
                </a:lnTo>
                <a:cubicBezTo>
                  <a:pt x="595391" y="113322"/>
                  <a:pt x="595391" y="145746"/>
                  <a:pt x="575055" y="165076"/>
                </a:cubicBezTo>
                <a:lnTo>
                  <a:pt x="520906" y="219258"/>
                </a:lnTo>
                <a:lnTo>
                  <a:pt x="506508" y="227775"/>
                </a:lnTo>
                <a:lnTo>
                  <a:pt x="506508" y="186231"/>
                </a:lnTo>
                <a:lnTo>
                  <a:pt x="551386" y="141366"/>
                </a:lnTo>
                <a:cubicBezTo>
                  <a:pt x="558148" y="134605"/>
                  <a:pt x="558148" y="124463"/>
                  <a:pt x="551386" y="117703"/>
                </a:cubicBezTo>
                <a:lnTo>
                  <a:pt x="506508" y="72837"/>
                </a:lnTo>
                <a:lnTo>
                  <a:pt x="506508" y="59245"/>
                </a:lnTo>
                <a:lnTo>
                  <a:pt x="498046" y="38638"/>
                </a:lnTo>
                <a:close/>
                <a:moveTo>
                  <a:pt x="91618" y="26288"/>
                </a:moveTo>
                <a:lnTo>
                  <a:pt x="91618" y="38794"/>
                </a:lnTo>
                <a:lnTo>
                  <a:pt x="83220" y="59245"/>
                </a:lnTo>
                <a:lnTo>
                  <a:pt x="83220" y="72773"/>
                </a:lnTo>
                <a:lnTo>
                  <a:pt x="38278" y="117703"/>
                </a:lnTo>
                <a:cubicBezTo>
                  <a:pt x="31515" y="124463"/>
                  <a:pt x="31515" y="134605"/>
                  <a:pt x="38278" y="141366"/>
                </a:cubicBezTo>
                <a:lnTo>
                  <a:pt x="83220" y="186295"/>
                </a:lnTo>
                <a:lnTo>
                  <a:pt x="83220" y="227301"/>
                </a:lnTo>
                <a:lnTo>
                  <a:pt x="68758" y="219258"/>
                </a:lnTo>
                <a:lnTo>
                  <a:pt x="14608" y="165076"/>
                </a:lnTo>
                <a:cubicBezTo>
                  <a:pt x="-4870" y="144794"/>
                  <a:pt x="-4870" y="112608"/>
                  <a:pt x="14608" y="93135"/>
                </a:cubicBezTo>
                <a:lnTo>
                  <a:pt x="68758" y="38953"/>
                </a:lnTo>
                <a:cubicBezTo>
                  <a:pt x="74711" y="33049"/>
                  <a:pt x="83188" y="28811"/>
                  <a:pt x="91618" y="26288"/>
                </a:cubicBezTo>
                <a:close/>
                <a:moveTo>
                  <a:pt x="142465" y="0"/>
                </a:moveTo>
                <a:lnTo>
                  <a:pt x="447263" y="0"/>
                </a:lnTo>
                <a:cubicBezTo>
                  <a:pt x="463765" y="0"/>
                  <a:pt x="478576" y="6560"/>
                  <a:pt x="489262" y="17246"/>
                </a:cubicBezTo>
                <a:lnTo>
                  <a:pt x="498046" y="38638"/>
                </a:lnTo>
                <a:lnTo>
                  <a:pt x="498046" y="64377"/>
                </a:lnTo>
                <a:lnTo>
                  <a:pt x="506508" y="72837"/>
                </a:lnTo>
                <a:lnTo>
                  <a:pt x="506508" y="186231"/>
                </a:lnTo>
                <a:lnTo>
                  <a:pt x="498046" y="194691"/>
                </a:lnTo>
                <a:lnTo>
                  <a:pt x="498046" y="232780"/>
                </a:lnTo>
                <a:lnTo>
                  <a:pt x="506508" y="227775"/>
                </a:lnTo>
                <a:lnTo>
                  <a:pt x="506508" y="321705"/>
                </a:lnTo>
                <a:cubicBezTo>
                  <a:pt x="506508" y="377568"/>
                  <a:pt x="460788" y="423288"/>
                  <a:pt x="404925" y="423288"/>
                </a:cubicBezTo>
                <a:lnTo>
                  <a:pt x="184803" y="423288"/>
                </a:lnTo>
                <a:cubicBezTo>
                  <a:pt x="128940" y="423288"/>
                  <a:pt x="83220" y="377568"/>
                  <a:pt x="83220" y="321705"/>
                </a:cubicBezTo>
                <a:lnTo>
                  <a:pt x="83220" y="227301"/>
                </a:lnTo>
                <a:lnTo>
                  <a:pt x="91618" y="231971"/>
                </a:lnTo>
                <a:lnTo>
                  <a:pt x="91618" y="194691"/>
                </a:lnTo>
                <a:lnTo>
                  <a:pt x="83220" y="186295"/>
                </a:lnTo>
                <a:lnTo>
                  <a:pt x="83220" y="72773"/>
                </a:lnTo>
                <a:lnTo>
                  <a:pt x="91618" y="64377"/>
                </a:lnTo>
                <a:lnTo>
                  <a:pt x="91618" y="38794"/>
                </a:lnTo>
                <a:lnTo>
                  <a:pt x="100466" y="17246"/>
                </a:lnTo>
                <a:cubicBezTo>
                  <a:pt x="111152" y="6560"/>
                  <a:pt x="125963" y="0"/>
                  <a:pt x="142465" y="0"/>
                </a:cubicBezTo>
                <a:close/>
              </a:path>
            </a:pathLst>
          </a:custGeom>
          <a:solidFill>
            <a:srgbClr val="FFB303"/>
          </a:solidFill>
          <a:ln>
            <a:noFill/>
          </a:ln>
        </p:spPr>
        <p:txBody>
          <a:bodyPr/>
          <a:lstStyle/>
          <a:p/>
        </p:txBody>
      </p:sp>
      <p:sp>
        <p:nvSpPr>
          <p:cNvPr id="7" name="PA-文本框 8">
            <a:extLst>
              <a:ext uri="{FF2B5EF4-FFF2-40B4-BE49-F238E27FC236}">
                <a16:creationId xmlns:a16="http://schemas.microsoft.com/office/drawing/2014/main" id="{B65418A8-F26A-4DB6-9647-E3BF0B43465F}"/>
              </a:ext>
            </a:extLst>
          </p:cNvPr>
          <p:cNvSpPr txBox="1"/>
          <p:nvPr>
            <p:custDataLst>
              <p:tags r:id="rId2"/>
            </p:custDataLst>
          </p:nvPr>
        </p:nvSpPr>
        <p:spPr>
          <a:xfrm>
            <a:off x="990685" y="342900"/>
            <a:ext cx="5873115" cy="457200"/>
          </a:xfrm>
          <a:prstGeom prst="rect">
            <a:avLst/>
          </a:prstGeom>
          <a:noFill/>
        </p:spPr>
        <p:txBody>
          <a:bodyPr rtlCol="0" wrap="square">
            <a:spAutoFit/>
          </a:bodyPr>
          <a:lstStyle/>
          <a:p>
            <a:r>
              <a:rPr altLang="en-US" lang="zh-CN" sz="2400">
                <a:solidFill>
                  <a:srgbClr val="9BC9DE"/>
                </a:solidFill>
                <a:latin charset="-122" panose="020b0800000000000000" pitchFamily="34" typeface="思源黑体 CN Bold"/>
                <a:ea charset="-122" panose="020b0800000000000000" pitchFamily="34" typeface="思源黑体 CN Bold"/>
              </a:rPr>
              <a:t>产 品 介 绍</a:t>
            </a:r>
          </a:p>
        </p:txBody>
      </p:sp>
      <p:grpSp>
        <p:nvGrpSpPr>
          <p:cNvPr descr="本素材由iSlide™ 提供 iSlide™尊重知识产权并注重保护用户享有的各项权利。郑重提醒您： iSlide™插件中提供的任何信息内容的所有权、知识产权归其原始权利人或权利受让人所有，您免费/购买获得的是信息内容的使用权，并受下述条款的约束； 1. 您仅可以个人非商业用途使用该等信息内容，不可将信息内容的全部或部分用于出售，或以出租、出借、转让、分销、发布等其他任何方式供他人使用； 2. 禁止在接入互联网或移动互联网的任何网站、平台、应用或程序上以任何方式为他人提供iSlide™插件资源内容的下载。 The resource is supplied by iSlide™. iSlide™ respects all intellectual property rights and protects all the rights its users acquired.Solemnly remind you: The ownership and intellectual property of the resources supplied in iSlide Add-in belongs to its owner or the assignee of this ownership.you only acquired the usage of the resources supplied in iSlide Add-in, as well as respected the following restrain terms: 1.You are only allowed to use such resource for personal and non-commercial aim, not allowed to use such resource or part of it for the sale; or rent, lend, transfer to others; or distribution or release it in any way. 2.You are not permitted to provide the resource of iSlide Add-in in any website, platform, application access to the Internet or mobile Internet." id="9" name="i$ḻîḑe" title="iSlide™ 版权声明  COPYRIGHT NOTICE">
            <a:extLst>
              <a:ext uri="{FF2B5EF4-FFF2-40B4-BE49-F238E27FC236}">
                <a16:creationId xmlns:a16="http://schemas.microsoft.com/office/drawing/2014/main" id="{3871E8BF-43E7-474A-B228-7B1F9F299C0A}"/>
              </a:ext>
            </a:extLst>
          </p:cNvPr>
          <p:cNvGrpSpPr>
            <a:grpSpLocks noChangeAspect="1"/>
          </p:cNvGrpSpPr>
          <p:nvPr/>
        </p:nvGrpSpPr>
        <p:grpSpPr>
          <a:xfrm>
            <a:off x="2586000" y="1125538"/>
            <a:ext cx="8934488" cy="5018087"/>
            <a:chOff x="2586000" y="1125538"/>
            <a:chExt cx="8934488" cy="5018087"/>
          </a:xfrm>
        </p:grpSpPr>
        <p:cxnSp>
          <p:nvCxnSpPr>
            <p:cNvPr id="13" name="直接连接符 12">
              <a:extLst>
                <a:ext uri="{FF2B5EF4-FFF2-40B4-BE49-F238E27FC236}">
                  <a16:creationId xmlns:a16="http://schemas.microsoft.com/office/drawing/2014/main" id="{8C29606D-A318-4F13-91F3-0590C81F4A5F}"/>
                </a:ext>
              </a:extLst>
            </p:cNvPr>
            <p:cNvCxnSpPr/>
            <p:nvPr/>
          </p:nvCxnSpPr>
          <p:spPr>
            <a:xfrm flipH="1">
              <a:off x="2586000" y="1125538"/>
              <a:ext cx="0" cy="5018087"/>
            </a:xfrm>
            <a:prstGeom prst="line">
              <a:avLst/>
            </a:prstGeom>
            <a:ln cap="rnd" w="3175">
              <a:solidFill>
                <a:schemeClr val="tx1">
                  <a:lumMod val="50000"/>
                  <a:lumOff val="50000"/>
                </a:schemeClr>
              </a:solidFill>
              <a:round/>
              <a:headEnd type="none"/>
              <a:tailEnd len="med" type="none" w="med"/>
            </a:ln>
          </p:spPr>
          <p:style>
            <a:lnRef idx="1">
              <a:schemeClr val="accent1"/>
            </a:lnRef>
            <a:fillRef idx="0">
              <a:schemeClr val="accent1"/>
            </a:fillRef>
            <a:effectRef idx="0">
              <a:schemeClr val="accent1"/>
            </a:effectRef>
            <a:fontRef idx="minor">
              <a:schemeClr val="tx1"/>
            </a:fontRef>
          </p:style>
        </p:cxnSp>
        <p:sp>
          <p:nvSpPr>
            <p:cNvPr id="14" name="i$ľîdê">
              <a:extLst>
                <a:ext uri="{FF2B5EF4-FFF2-40B4-BE49-F238E27FC236}">
                  <a16:creationId xmlns:a16="http://schemas.microsoft.com/office/drawing/2014/main" id="{82980471-EB49-4126-A561-1891A3383223}"/>
                </a:ext>
              </a:extLst>
            </p:cNvPr>
            <p:cNvSpPr/>
            <p:nvPr/>
          </p:nvSpPr>
          <p:spPr bwMode="auto">
            <a:xfrm>
              <a:off x="3077477" y="1949238"/>
              <a:ext cx="1845000" cy="1845000"/>
            </a:xfrm>
            <a:prstGeom prst="ellipse">
              <a:avLst/>
            </a:prstGeom>
            <a:blipFill>
              <a:blip r:embed="rId3">
                <a:extLst>
                  <a:ext uri="{28A0092B-C50C-407E-A947-70E740481C1C}">
                    <a14:useLocalDpi val="0"/>
                  </a:ext>
                </a:extLst>
              </a:blip>
              <a:stretch>
                <a:fillRect/>
              </a:stretch>
            </a:blipFill>
            <a:ln algn="ctr" cap="flat" cmpd="sng" w="12700">
              <a:noFill/>
              <a:prstDash val="solid"/>
              <a:miter lim="800000"/>
            </a:ln>
            <a:effectLst/>
            <a:extLst>
              <a:ext uri="{91240B29-F687-4F45-9708-019B960494DF}">
                <a14:hiddenLine algn="ctr" cap="flat" cmpd="sng" w="12700">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p>
              <a:pPr algn="ctr"/>
              <a:endParaRPr altLang="en-US" lang="zh-CN">
                <a:cs typeface="+mn-ea"/>
                <a:sym typeface="+mn-lt"/>
              </a:endParaRPr>
            </a:p>
          </p:txBody>
        </p:sp>
        <p:grpSp>
          <p:nvGrpSpPr>
            <p:cNvPr id="15" name="íṣḷîďè">
              <a:extLst>
                <a:ext uri="{FF2B5EF4-FFF2-40B4-BE49-F238E27FC236}">
                  <a16:creationId xmlns:a16="http://schemas.microsoft.com/office/drawing/2014/main" id="{6ACC38B4-1853-49B4-8787-F54816C14FB5}"/>
                </a:ext>
              </a:extLst>
            </p:cNvPr>
            <p:cNvGrpSpPr/>
            <p:nvPr/>
          </p:nvGrpSpPr>
          <p:grpSpPr>
            <a:xfrm>
              <a:off x="2811001" y="4024100"/>
              <a:ext cx="2377953" cy="1890000"/>
              <a:chOff x="3313099" y="3789000"/>
              <a:chExt cx="2377953" cy="1890000"/>
            </a:xfrm>
          </p:grpSpPr>
          <p:sp>
            <p:nvSpPr>
              <p:cNvPr id="26" name="išľîḓé">
                <a:extLst>
                  <a:ext uri="{FF2B5EF4-FFF2-40B4-BE49-F238E27FC236}">
                    <a16:creationId xmlns:a16="http://schemas.microsoft.com/office/drawing/2014/main" id="{0666C0DD-0258-4D6C-A673-2AC4CA9B9B7A}"/>
                  </a:ext>
                </a:extLst>
              </p:cNvPr>
              <p:cNvSpPr/>
              <p:nvPr/>
            </p:nvSpPr>
            <p:spPr bwMode="auto">
              <a:xfrm>
                <a:off x="3313099" y="4174975"/>
                <a:ext cx="2377953" cy="15040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6800" lIns="90000" rIns="90000" tIns="46800" wrap="square">
                <a:normAutofit/>
              </a:bodyPr>
              <a:lstStyle>
                <a:defPPr>
                  <a:defRPr lang="zh-CN"/>
                </a:defPPr>
                <a:lvl1pPr algn="l" defTabSz="914377" eaLnBrk="1" hangingPunct="1" latinLnBrk="0" marL="0" rtl="0">
                  <a:defRPr kern="1200" sz="1800">
                    <a:solidFill>
                      <a:schemeClr val="tx1"/>
                    </a:solidFill>
                  </a:defRPr>
                </a:lvl1pPr>
                <a:lvl2pPr algn="l" defTabSz="914377" eaLnBrk="1" hangingPunct="1" latinLnBrk="0" marL="457189" rtl="0">
                  <a:defRPr kern="1200" sz="1800">
                    <a:solidFill>
                      <a:schemeClr val="tx1"/>
                    </a:solidFill>
                  </a:defRPr>
                </a:lvl2pPr>
                <a:lvl3pPr algn="l" defTabSz="914377" eaLnBrk="1" hangingPunct="1" latinLnBrk="0" marL="914377" rtl="0">
                  <a:defRPr kern="1200" sz="1800">
                    <a:solidFill>
                      <a:schemeClr val="tx1"/>
                    </a:solidFill>
                  </a:defRPr>
                </a:lvl3pPr>
                <a:lvl4pPr algn="l" defTabSz="914377" eaLnBrk="1" hangingPunct="1" latinLnBrk="0" marL="1371566" rtl="0">
                  <a:defRPr kern="1200" sz="1800">
                    <a:solidFill>
                      <a:schemeClr val="tx1"/>
                    </a:solidFill>
                  </a:defRPr>
                </a:lvl4pPr>
                <a:lvl5pPr algn="l" defTabSz="914377" eaLnBrk="1" hangingPunct="1" latinLnBrk="0" marL="1828754" rtl="0">
                  <a:defRPr kern="1200" sz="1800">
                    <a:solidFill>
                      <a:schemeClr val="tx1"/>
                    </a:solidFill>
                  </a:defRPr>
                </a:lvl5pPr>
                <a:lvl6pPr algn="l" defTabSz="914377" eaLnBrk="1" hangingPunct="1" latinLnBrk="0" marL="2285943" rtl="0">
                  <a:defRPr kern="1200" sz="1800">
                    <a:solidFill>
                      <a:schemeClr val="tx1"/>
                    </a:solidFill>
                  </a:defRPr>
                </a:lvl6pPr>
                <a:lvl7pPr algn="l" defTabSz="914377" eaLnBrk="1" hangingPunct="1" latinLnBrk="0" marL="2743131" rtl="0">
                  <a:defRPr kern="1200" sz="1800">
                    <a:solidFill>
                      <a:schemeClr val="tx1"/>
                    </a:solidFill>
                  </a:defRPr>
                </a:lvl7pPr>
                <a:lvl8pPr algn="l" defTabSz="914377" eaLnBrk="1" hangingPunct="1" latinLnBrk="0" marL="3200320" rtl="0">
                  <a:defRPr kern="1200" sz="1800">
                    <a:solidFill>
                      <a:schemeClr val="tx1"/>
                    </a:solidFill>
                  </a:defRPr>
                </a:lvl8pPr>
                <a:lvl9pPr algn="l" defTabSz="914377" eaLnBrk="1" hangingPunct="1" latinLnBrk="0" marL="3657509" rtl="0">
                  <a:defRPr kern="1200" sz="1800">
                    <a:solidFill>
                      <a:schemeClr val="tx1"/>
                    </a:solidFill>
                  </a:defRPr>
                </a:lvl9pPr>
              </a:lstStyle>
              <a:p>
                <a:pPr algn="ctr">
                  <a:lnSpc>
                    <a:spcPct val="150000"/>
                  </a:lnSpc>
                </a:pPr>
                <a:r>
                  <a:rPr altLang="en-US" lang="zh-CN" sz="1400">
                    <a:solidFill>
                      <a:schemeClr val="tx1">
                        <a:lumMod val="50000"/>
                        <a:lumOff val="50000"/>
                      </a:schemeClr>
                    </a:solidFill>
                    <a:latin charset="-122" panose="020b0400000000000000" pitchFamily="34" typeface="思源黑体 CN Normal"/>
                    <a:ea charset="-122" panose="020b0400000000000000" pitchFamily="34" typeface="思源黑体 CN Normal"/>
                    <a:cs typeface="+mn-ea"/>
                  </a:rPr>
                  <a:t>点击输入替换文本点击输入替换文本点击输入替换文本点击输入替换文本点击输入替换文本</a:t>
                </a:r>
              </a:p>
            </p:txBody>
          </p:sp>
          <p:sp>
            <p:nvSpPr>
              <p:cNvPr id="27" name="iŝḻíde">
                <a:extLst>
                  <a:ext uri="{FF2B5EF4-FFF2-40B4-BE49-F238E27FC236}">
                    <a16:creationId xmlns:a16="http://schemas.microsoft.com/office/drawing/2014/main" id="{3B3AE27C-E8F3-4708-B69C-524C5EAD29AC}"/>
                  </a:ext>
                </a:extLst>
              </p:cNvPr>
              <p:cNvSpPr txBox="1"/>
              <p:nvPr/>
            </p:nvSpPr>
            <p:spPr bwMode="auto">
              <a:xfrm>
                <a:off x="3313105" y="3789000"/>
                <a:ext cx="2377941" cy="3859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6800" lIns="90000" rIns="90000" tIns="46800" wrap="none">
                <a:normAutofit lnSpcReduction="10000"/>
              </a:bodyPr>
              <a:lstStyle>
                <a:defPPr>
                  <a:defRPr lang="zh-CN"/>
                </a:defPPr>
                <a:lvl1pPr algn="l" defTabSz="914377" eaLnBrk="1" hangingPunct="1" latinLnBrk="0" marL="0" rtl="0">
                  <a:defRPr kern="1200" sz="1800">
                    <a:solidFill>
                      <a:schemeClr val="tx1"/>
                    </a:solidFill>
                  </a:defRPr>
                </a:lvl1pPr>
                <a:lvl2pPr algn="l" defTabSz="914377" eaLnBrk="1" hangingPunct="1" latinLnBrk="0" marL="457189" rtl="0">
                  <a:defRPr kern="1200" sz="1800">
                    <a:solidFill>
                      <a:schemeClr val="tx1"/>
                    </a:solidFill>
                  </a:defRPr>
                </a:lvl2pPr>
                <a:lvl3pPr algn="l" defTabSz="914377" eaLnBrk="1" hangingPunct="1" latinLnBrk="0" marL="914377" rtl="0">
                  <a:defRPr kern="1200" sz="1800">
                    <a:solidFill>
                      <a:schemeClr val="tx1"/>
                    </a:solidFill>
                  </a:defRPr>
                </a:lvl3pPr>
                <a:lvl4pPr algn="l" defTabSz="914377" eaLnBrk="1" hangingPunct="1" latinLnBrk="0" marL="1371566" rtl="0">
                  <a:defRPr kern="1200" sz="1800">
                    <a:solidFill>
                      <a:schemeClr val="tx1"/>
                    </a:solidFill>
                  </a:defRPr>
                </a:lvl4pPr>
                <a:lvl5pPr algn="l" defTabSz="914377" eaLnBrk="1" hangingPunct="1" latinLnBrk="0" marL="1828754" rtl="0">
                  <a:defRPr kern="1200" sz="1800">
                    <a:solidFill>
                      <a:schemeClr val="tx1"/>
                    </a:solidFill>
                  </a:defRPr>
                </a:lvl5pPr>
                <a:lvl6pPr algn="l" defTabSz="914377" eaLnBrk="1" hangingPunct="1" latinLnBrk="0" marL="2285943" rtl="0">
                  <a:defRPr kern="1200" sz="1800">
                    <a:solidFill>
                      <a:schemeClr val="tx1"/>
                    </a:solidFill>
                  </a:defRPr>
                </a:lvl6pPr>
                <a:lvl7pPr algn="l" defTabSz="914377" eaLnBrk="1" hangingPunct="1" latinLnBrk="0" marL="2743131" rtl="0">
                  <a:defRPr kern="1200" sz="1800">
                    <a:solidFill>
                      <a:schemeClr val="tx1"/>
                    </a:solidFill>
                  </a:defRPr>
                </a:lvl7pPr>
                <a:lvl8pPr algn="l" defTabSz="914377" eaLnBrk="1" hangingPunct="1" latinLnBrk="0" marL="3200320" rtl="0">
                  <a:defRPr kern="1200" sz="1800">
                    <a:solidFill>
                      <a:schemeClr val="tx1"/>
                    </a:solidFill>
                  </a:defRPr>
                </a:lvl8pPr>
                <a:lvl9pPr algn="l" defTabSz="914377" eaLnBrk="1" hangingPunct="1" latinLnBrk="0" marL="3657509" rtl="0">
                  <a:defRPr kern="1200" sz="1800">
                    <a:solidFill>
                      <a:schemeClr val="tx1"/>
                    </a:solidFill>
                  </a:defRPr>
                </a:lvl9pPr>
              </a:lstStyle>
              <a:p>
                <a:pPr algn="ctr" eaLnBrk="1" hangingPunct="1">
                  <a:lnSpc>
                    <a:spcPct val="100000"/>
                  </a:lnSpc>
                  <a:spcBef>
                    <a:spcPct val="0"/>
                  </a:spcBef>
                  <a:buFontTx/>
                  <a:buNone/>
                </a:pPr>
                <a:r>
                  <a:rPr altLang="en-US" b="1" lang="zh-CN" sz="2000">
                    <a:solidFill>
                      <a:srgbClr val="9BC9DE"/>
                    </a:solidFill>
                    <a:latin charset="-122" panose="020b0800000000000000" pitchFamily="34" typeface="思源黑体 CN Bold"/>
                    <a:ea charset="-122" panose="020b0800000000000000" pitchFamily="34" typeface="思源黑体 CN Bold"/>
                    <a:cs typeface="+mn-ea"/>
                    <a:sym typeface="+mn-lt"/>
                  </a:rPr>
                  <a:t>输入标题</a:t>
                </a:r>
              </a:p>
            </p:txBody>
          </p:sp>
        </p:grpSp>
        <p:sp>
          <p:nvSpPr>
            <p:cNvPr id="16" name="iś1íḍê">
              <a:extLst>
                <a:ext uri="{FF2B5EF4-FFF2-40B4-BE49-F238E27FC236}">
                  <a16:creationId xmlns:a16="http://schemas.microsoft.com/office/drawing/2014/main" id="{7B2976CF-885F-4FF2-A635-26AE96421EB0}"/>
                </a:ext>
              </a:extLst>
            </p:cNvPr>
            <p:cNvSpPr/>
            <p:nvPr/>
          </p:nvSpPr>
          <p:spPr bwMode="auto">
            <a:xfrm>
              <a:off x="6243244" y="1949238"/>
              <a:ext cx="1845000" cy="1845000"/>
            </a:xfrm>
            <a:prstGeom prst="ellipse">
              <a:avLst/>
            </a:prstGeom>
            <a:blipFill>
              <a:blip r:embed="rId4">
                <a:extLst>
                  <a:ext uri="{28A0092B-C50C-407E-A947-70E740481C1C}">
                    <a14:useLocalDpi val="0"/>
                  </a:ext>
                </a:extLst>
              </a:blip>
              <a:stretch>
                <a:fillRect/>
              </a:stretch>
            </a:blipFill>
            <a:ln algn="ctr" cap="flat" cmpd="sng" w="12700">
              <a:noFill/>
              <a:prstDash val="solid"/>
              <a:miter lim="800000"/>
            </a:ln>
            <a:effectLst/>
            <a:extLst>
              <a:ext uri="{91240B29-F687-4F45-9708-019B960494DF}">
                <a14:hiddenLine algn="ctr" cap="flat" cmpd="sng" w="12700">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p>
              <a:pPr algn="ctr"/>
              <a:endParaRPr altLang="en-US" lang="zh-CN">
                <a:cs typeface="+mn-ea"/>
                <a:sym typeface="+mn-lt"/>
              </a:endParaRPr>
            </a:p>
          </p:txBody>
        </p:sp>
        <p:grpSp>
          <p:nvGrpSpPr>
            <p:cNvPr id="17" name="íṡlîďé">
              <a:extLst>
                <a:ext uri="{FF2B5EF4-FFF2-40B4-BE49-F238E27FC236}">
                  <a16:creationId xmlns:a16="http://schemas.microsoft.com/office/drawing/2014/main" id="{A10132D1-2214-4DC9-8B95-34BD8F28CF9F}"/>
                </a:ext>
              </a:extLst>
            </p:cNvPr>
            <p:cNvGrpSpPr/>
            <p:nvPr/>
          </p:nvGrpSpPr>
          <p:grpSpPr>
            <a:xfrm>
              <a:off x="5976768" y="4024100"/>
              <a:ext cx="2377953" cy="1890000"/>
              <a:chOff x="3313099" y="3789000"/>
              <a:chExt cx="2377953" cy="1890000"/>
            </a:xfrm>
          </p:grpSpPr>
          <p:sp>
            <p:nvSpPr>
              <p:cNvPr id="24" name="i$ḷíḍè">
                <a:extLst>
                  <a:ext uri="{FF2B5EF4-FFF2-40B4-BE49-F238E27FC236}">
                    <a16:creationId xmlns:a16="http://schemas.microsoft.com/office/drawing/2014/main" id="{9F881F43-98B0-43B3-99D0-2E30F7433C77}"/>
                  </a:ext>
                </a:extLst>
              </p:cNvPr>
              <p:cNvSpPr/>
              <p:nvPr/>
            </p:nvSpPr>
            <p:spPr bwMode="auto">
              <a:xfrm>
                <a:off x="3313099" y="4174975"/>
                <a:ext cx="2377953" cy="15040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6800" lIns="90000" rIns="90000" tIns="46800" wrap="square">
                <a:normAutofit/>
              </a:bodyPr>
              <a:lstStyle>
                <a:defPPr>
                  <a:defRPr lang="zh-CN"/>
                </a:defPPr>
                <a:lvl1pPr algn="l" defTabSz="914377" eaLnBrk="1" hangingPunct="1" latinLnBrk="0" marL="0" rtl="0">
                  <a:defRPr kern="1200" sz="1800">
                    <a:solidFill>
                      <a:schemeClr val="tx1"/>
                    </a:solidFill>
                  </a:defRPr>
                </a:lvl1pPr>
                <a:lvl2pPr algn="l" defTabSz="914377" eaLnBrk="1" hangingPunct="1" latinLnBrk="0" marL="457189" rtl="0">
                  <a:defRPr kern="1200" sz="1800">
                    <a:solidFill>
                      <a:schemeClr val="tx1"/>
                    </a:solidFill>
                  </a:defRPr>
                </a:lvl2pPr>
                <a:lvl3pPr algn="l" defTabSz="914377" eaLnBrk="1" hangingPunct="1" latinLnBrk="0" marL="914377" rtl="0">
                  <a:defRPr kern="1200" sz="1800">
                    <a:solidFill>
                      <a:schemeClr val="tx1"/>
                    </a:solidFill>
                  </a:defRPr>
                </a:lvl3pPr>
                <a:lvl4pPr algn="l" defTabSz="914377" eaLnBrk="1" hangingPunct="1" latinLnBrk="0" marL="1371566" rtl="0">
                  <a:defRPr kern="1200" sz="1800">
                    <a:solidFill>
                      <a:schemeClr val="tx1"/>
                    </a:solidFill>
                  </a:defRPr>
                </a:lvl4pPr>
                <a:lvl5pPr algn="l" defTabSz="914377" eaLnBrk="1" hangingPunct="1" latinLnBrk="0" marL="1828754" rtl="0">
                  <a:defRPr kern="1200" sz="1800">
                    <a:solidFill>
                      <a:schemeClr val="tx1"/>
                    </a:solidFill>
                  </a:defRPr>
                </a:lvl5pPr>
                <a:lvl6pPr algn="l" defTabSz="914377" eaLnBrk="1" hangingPunct="1" latinLnBrk="0" marL="2285943" rtl="0">
                  <a:defRPr kern="1200" sz="1800">
                    <a:solidFill>
                      <a:schemeClr val="tx1"/>
                    </a:solidFill>
                  </a:defRPr>
                </a:lvl6pPr>
                <a:lvl7pPr algn="l" defTabSz="914377" eaLnBrk="1" hangingPunct="1" latinLnBrk="0" marL="2743131" rtl="0">
                  <a:defRPr kern="1200" sz="1800">
                    <a:solidFill>
                      <a:schemeClr val="tx1"/>
                    </a:solidFill>
                  </a:defRPr>
                </a:lvl7pPr>
                <a:lvl8pPr algn="l" defTabSz="914377" eaLnBrk="1" hangingPunct="1" latinLnBrk="0" marL="3200320" rtl="0">
                  <a:defRPr kern="1200" sz="1800">
                    <a:solidFill>
                      <a:schemeClr val="tx1"/>
                    </a:solidFill>
                  </a:defRPr>
                </a:lvl8pPr>
                <a:lvl9pPr algn="l" defTabSz="914377" eaLnBrk="1" hangingPunct="1" latinLnBrk="0" marL="3657509" rtl="0">
                  <a:defRPr kern="1200" sz="1800">
                    <a:solidFill>
                      <a:schemeClr val="tx1"/>
                    </a:solidFill>
                  </a:defRPr>
                </a:lvl9pPr>
              </a:lstStyle>
              <a:p>
                <a:pPr algn="ctr">
                  <a:lnSpc>
                    <a:spcPct val="150000"/>
                  </a:lnSpc>
                </a:pPr>
                <a:r>
                  <a:rPr altLang="en-US" lang="zh-CN" sz="1400">
                    <a:solidFill>
                      <a:schemeClr val="tx1">
                        <a:lumMod val="50000"/>
                        <a:lumOff val="50000"/>
                      </a:schemeClr>
                    </a:solidFill>
                    <a:latin charset="-122" panose="020b0400000000000000" pitchFamily="34" typeface="思源黑体 CN Normal"/>
                    <a:ea charset="-122" panose="020b0400000000000000" pitchFamily="34" typeface="思源黑体 CN Normal"/>
                    <a:cs typeface="+mn-ea"/>
                  </a:rPr>
                  <a:t>点击输入替换文本点击输入替换文本点击输入替换文本点击输入替换文本点击输入替换文本</a:t>
                </a:r>
              </a:p>
            </p:txBody>
          </p:sp>
          <p:sp>
            <p:nvSpPr>
              <p:cNvPr id="25" name="iŝļiďè">
                <a:extLst>
                  <a:ext uri="{FF2B5EF4-FFF2-40B4-BE49-F238E27FC236}">
                    <a16:creationId xmlns:a16="http://schemas.microsoft.com/office/drawing/2014/main" id="{9520B4C5-708F-4FE8-BE3A-912C703928CC}"/>
                  </a:ext>
                </a:extLst>
              </p:cNvPr>
              <p:cNvSpPr txBox="1"/>
              <p:nvPr/>
            </p:nvSpPr>
            <p:spPr bwMode="auto">
              <a:xfrm>
                <a:off x="3313105" y="3789000"/>
                <a:ext cx="2377941" cy="3859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6800" lIns="90000" rIns="90000" tIns="46800" wrap="none">
                <a:normAutofit lnSpcReduction="10000"/>
              </a:bodyPr>
              <a:lstStyle>
                <a:defPPr>
                  <a:defRPr lang="zh-CN"/>
                </a:defPPr>
                <a:lvl1pPr algn="l" defTabSz="914377" eaLnBrk="1" hangingPunct="1" latinLnBrk="0" marL="0" rtl="0">
                  <a:defRPr kern="1200" sz="1800">
                    <a:solidFill>
                      <a:schemeClr val="tx1"/>
                    </a:solidFill>
                  </a:defRPr>
                </a:lvl1pPr>
                <a:lvl2pPr algn="l" defTabSz="914377" eaLnBrk="1" hangingPunct="1" latinLnBrk="0" marL="457189" rtl="0">
                  <a:defRPr kern="1200" sz="1800">
                    <a:solidFill>
                      <a:schemeClr val="tx1"/>
                    </a:solidFill>
                  </a:defRPr>
                </a:lvl2pPr>
                <a:lvl3pPr algn="l" defTabSz="914377" eaLnBrk="1" hangingPunct="1" latinLnBrk="0" marL="914377" rtl="0">
                  <a:defRPr kern="1200" sz="1800">
                    <a:solidFill>
                      <a:schemeClr val="tx1"/>
                    </a:solidFill>
                  </a:defRPr>
                </a:lvl3pPr>
                <a:lvl4pPr algn="l" defTabSz="914377" eaLnBrk="1" hangingPunct="1" latinLnBrk="0" marL="1371566" rtl="0">
                  <a:defRPr kern="1200" sz="1800">
                    <a:solidFill>
                      <a:schemeClr val="tx1"/>
                    </a:solidFill>
                  </a:defRPr>
                </a:lvl4pPr>
                <a:lvl5pPr algn="l" defTabSz="914377" eaLnBrk="1" hangingPunct="1" latinLnBrk="0" marL="1828754" rtl="0">
                  <a:defRPr kern="1200" sz="1800">
                    <a:solidFill>
                      <a:schemeClr val="tx1"/>
                    </a:solidFill>
                  </a:defRPr>
                </a:lvl5pPr>
                <a:lvl6pPr algn="l" defTabSz="914377" eaLnBrk="1" hangingPunct="1" latinLnBrk="0" marL="2285943" rtl="0">
                  <a:defRPr kern="1200" sz="1800">
                    <a:solidFill>
                      <a:schemeClr val="tx1"/>
                    </a:solidFill>
                  </a:defRPr>
                </a:lvl6pPr>
                <a:lvl7pPr algn="l" defTabSz="914377" eaLnBrk="1" hangingPunct="1" latinLnBrk="0" marL="2743131" rtl="0">
                  <a:defRPr kern="1200" sz="1800">
                    <a:solidFill>
                      <a:schemeClr val="tx1"/>
                    </a:solidFill>
                  </a:defRPr>
                </a:lvl7pPr>
                <a:lvl8pPr algn="l" defTabSz="914377" eaLnBrk="1" hangingPunct="1" latinLnBrk="0" marL="3200320" rtl="0">
                  <a:defRPr kern="1200" sz="1800">
                    <a:solidFill>
                      <a:schemeClr val="tx1"/>
                    </a:solidFill>
                  </a:defRPr>
                </a:lvl8pPr>
                <a:lvl9pPr algn="l" defTabSz="914377" eaLnBrk="1" hangingPunct="1" latinLnBrk="0" marL="3657509" rtl="0">
                  <a:defRPr kern="1200" sz="1800">
                    <a:solidFill>
                      <a:schemeClr val="tx1"/>
                    </a:solidFill>
                  </a:defRPr>
                </a:lvl9pPr>
              </a:lstStyle>
              <a:p>
                <a:pPr algn="ctr" eaLnBrk="1" hangingPunct="1">
                  <a:lnSpc>
                    <a:spcPct val="100000"/>
                  </a:lnSpc>
                  <a:spcBef>
                    <a:spcPct val="0"/>
                  </a:spcBef>
                  <a:buFontTx/>
                  <a:buNone/>
                </a:pPr>
                <a:r>
                  <a:rPr altLang="en-US" b="1" lang="zh-CN" sz="2000">
                    <a:solidFill>
                      <a:srgbClr val="9BC9DE"/>
                    </a:solidFill>
                    <a:latin charset="-122" panose="020b0800000000000000" pitchFamily="34" typeface="思源黑体 CN Bold"/>
                    <a:ea charset="-122" panose="020b0800000000000000" pitchFamily="34" typeface="思源黑体 CN Bold"/>
                    <a:cs typeface="+mn-ea"/>
                    <a:sym typeface="+mn-lt"/>
                  </a:rPr>
                  <a:t>输入标题</a:t>
                </a:r>
              </a:p>
            </p:txBody>
          </p:sp>
        </p:grpSp>
        <p:sp>
          <p:nvSpPr>
            <p:cNvPr id="18" name="îšḻíḑè">
              <a:extLst>
                <a:ext uri="{FF2B5EF4-FFF2-40B4-BE49-F238E27FC236}">
                  <a16:creationId xmlns:a16="http://schemas.microsoft.com/office/drawing/2014/main" id="{227A4AA5-1A44-4EFA-82D8-FE358DE97315}"/>
                </a:ext>
              </a:extLst>
            </p:cNvPr>
            <p:cNvSpPr/>
            <p:nvPr/>
          </p:nvSpPr>
          <p:spPr bwMode="auto">
            <a:xfrm>
              <a:off x="9409011" y="1949238"/>
              <a:ext cx="1845000" cy="1845000"/>
            </a:xfrm>
            <a:prstGeom prst="ellipse">
              <a:avLst/>
            </a:prstGeom>
            <a:blipFill>
              <a:blip r:embed="rId5">
                <a:extLst>
                  <a:ext uri="{28A0092B-C50C-407E-A947-70E740481C1C}">
                    <a14:useLocalDpi val="0"/>
                  </a:ext>
                </a:extLst>
              </a:blip>
              <a:stretch>
                <a:fillRect/>
              </a:stretch>
            </a:blipFill>
            <a:ln algn="ctr" cap="flat" cmpd="sng" w="12700">
              <a:noFill/>
              <a:prstDash val="solid"/>
              <a:miter lim="800000"/>
            </a:ln>
            <a:effectLst/>
            <a:extLst>
              <a:ext uri="{91240B29-F687-4F45-9708-019B960494DF}">
                <a14:hiddenLine algn="ctr" cap="flat" cmpd="sng" w="12700">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p>
              <a:pPr algn="ctr"/>
              <a:endParaRPr altLang="en-US" lang="zh-CN">
                <a:cs typeface="+mn-ea"/>
                <a:sym typeface="+mn-lt"/>
              </a:endParaRPr>
            </a:p>
          </p:txBody>
        </p:sp>
        <p:grpSp>
          <p:nvGrpSpPr>
            <p:cNvPr id="19" name="işlídê">
              <a:extLst>
                <a:ext uri="{FF2B5EF4-FFF2-40B4-BE49-F238E27FC236}">
                  <a16:creationId xmlns:a16="http://schemas.microsoft.com/office/drawing/2014/main" id="{6E0E4D62-BB65-4E4C-85A6-5E6B0829E818}"/>
                </a:ext>
              </a:extLst>
            </p:cNvPr>
            <p:cNvGrpSpPr/>
            <p:nvPr/>
          </p:nvGrpSpPr>
          <p:grpSpPr>
            <a:xfrm>
              <a:off x="9142535" y="4024100"/>
              <a:ext cx="2377953" cy="1890000"/>
              <a:chOff x="3313099" y="3789000"/>
              <a:chExt cx="2377953" cy="1890000"/>
            </a:xfrm>
          </p:grpSpPr>
          <p:sp>
            <p:nvSpPr>
              <p:cNvPr id="22" name="ísļîďe">
                <a:extLst>
                  <a:ext uri="{FF2B5EF4-FFF2-40B4-BE49-F238E27FC236}">
                    <a16:creationId xmlns:a16="http://schemas.microsoft.com/office/drawing/2014/main" id="{786BF818-1D21-45E7-91CE-61A7DF9D613D}"/>
                  </a:ext>
                </a:extLst>
              </p:cNvPr>
              <p:cNvSpPr/>
              <p:nvPr/>
            </p:nvSpPr>
            <p:spPr bwMode="auto">
              <a:xfrm>
                <a:off x="3313099" y="4174975"/>
                <a:ext cx="2377953" cy="15040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6800" lIns="90000" rIns="90000" tIns="46800" wrap="square">
                <a:normAutofit/>
              </a:bodyPr>
              <a:lstStyle>
                <a:defPPr>
                  <a:defRPr lang="zh-CN"/>
                </a:defPPr>
                <a:lvl1pPr algn="l" defTabSz="914377" eaLnBrk="1" hangingPunct="1" latinLnBrk="0" marL="0" rtl="0">
                  <a:defRPr kern="1200" sz="1800">
                    <a:solidFill>
                      <a:schemeClr val="tx1"/>
                    </a:solidFill>
                  </a:defRPr>
                </a:lvl1pPr>
                <a:lvl2pPr algn="l" defTabSz="914377" eaLnBrk="1" hangingPunct="1" latinLnBrk="0" marL="457189" rtl="0">
                  <a:defRPr kern="1200" sz="1800">
                    <a:solidFill>
                      <a:schemeClr val="tx1"/>
                    </a:solidFill>
                  </a:defRPr>
                </a:lvl2pPr>
                <a:lvl3pPr algn="l" defTabSz="914377" eaLnBrk="1" hangingPunct="1" latinLnBrk="0" marL="914377" rtl="0">
                  <a:defRPr kern="1200" sz="1800">
                    <a:solidFill>
                      <a:schemeClr val="tx1"/>
                    </a:solidFill>
                  </a:defRPr>
                </a:lvl3pPr>
                <a:lvl4pPr algn="l" defTabSz="914377" eaLnBrk="1" hangingPunct="1" latinLnBrk="0" marL="1371566" rtl="0">
                  <a:defRPr kern="1200" sz="1800">
                    <a:solidFill>
                      <a:schemeClr val="tx1"/>
                    </a:solidFill>
                  </a:defRPr>
                </a:lvl4pPr>
                <a:lvl5pPr algn="l" defTabSz="914377" eaLnBrk="1" hangingPunct="1" latinLnBrk="0" marL="1828754" rtl="0">
                  <a:defRPr kern="1200" sz="1800">
                    <a:solidFill>
                      <a:schemeClr val="tx1"/>
                    </a:solidFill>
                  </a:defRPr>
                </a:lvl5pPr>
                <a:lvl6pPr algn="l" defTabSz="914377" eaLnBrk="1" hangingPunct="1" latinLnBrk="0" marL="2285943" rtl="0">
                  <a:defRPr kern="1200" sz="1800">
                    <a:solidFill>
                      <a:schemeClr val="tx1"/>
                    </a:solidFill>
                  </a:defRPr>
                </a:lvl6pPr>
                <a:lvl7pPr algn="l" defTabSz="914377" eaLnBrk="1" hangingPunct="1" latinLnBrk="0" marL="2743131" rtl="0">
                  <a:defRPr kern="1200" sz="1800">
                    <a:solidFill>
                      <a:schemeClr val="tx1"/>
                    </a:solidFill>
                  </a:defRPr>
                </a:lvl7pPr>
                <a:lvl8pPr algn="l" defTabSz="914377" eaLnBrk="1" hangingPunct="1" latinLnBrk="0" marL="3200320" rtl="0">
                  <a:defRPr kern="1200" sz="1800">
                    <a:solidFill>
                      <a:schemeClr val="tx1"/>
                    </a:solidFill>
                  </a:defRPr>
                </a:lvl8pPr>
                <a:lvl9pPr algn="l" defTabSz="914377" eaLnBrk="1" hangingPunct="1" latinLnBrk="0" marL="3657509" rtl="0">
                  <a:defRPr kern="1200" sz="1800">
                    <a:solidFill>
                      <a:schemeClr val="tx1"/>
                    </a:solidFill>
                  </a:defRPr>
                </a:lvl9pPr>
              </a:lstStyle>
              <a:p>
                <a:pPr algn="ctr">
                  <a:lnSpc>
                    <a:spcPct val="150000"/>
                  </a:lnSpc>
                </a:pPr>
                <a:r>
                  <a:rPr altLang="en-US" lang="zh-CN" sz="1400">
                    <a:solidFill>
                      <a:schemeClr val="tx1">
                        <a:lumMod val="50000"/>
                        <a:lumOff val="50000"/>
                      </a:schemeClr>
                    </a:solidFill>
                    <a:latin charset="-122" panose="020b0400000000000000" pitchFamily="34" typeface="思源黑体 CN Normal"/>
                    <a:ea charset="-122" panose="020b0400000000000000" pitchFamily="34" typeface="思源黑体 CN Normal"/>
                    <a:cs typeface="+mn-ea"/>
                  </a:rPr>
                  <a:t>点击输入替换文本点击输入替换文本点击输入替换文本点击输入替换文本点击输入替换文本</a:t>
                </a:r>
              </a:p>
            </p:txBody>
          </p:sp>
          <p:sp>
            <p:nvSpPr>
              <p:cNvPr id="23" name="îṧ1iḑè">
                <a:extLst>
                  <a:ext uri="{FF2B5EF4-FFF2-40B4-BE49-F238E27FC236}">
                    <a16:creationId xmlns:a16="http://schemas.microsoft.com/office/drawing/2014/main" id="{6F91C58A-5277-4342-A547-B4C9C3F42962}"/>
                  </a:ext>
                </a:extLst>
              </p:cNvPr>
              <p:cNvSpPr txBox="1"/>
              <p:nvPr/>
            </p:nvSpPr>
            <p:spPr bwMode="auto">
              <a:xfrm>
                <a:off x="3313105" y="3789000"/>
                <a:ext cx="2377941" cy="3859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6800" lIns="90000" rIns="90000" tIns="46800" wrap="none">
                <a:normAutofit lnSpcReduction="10000"/>
              </a:bodyPr>
              <a:lstStyle>
                <a:defPPr>
                  <a:defRPr lang="zh-CN"/>
                </a:defPPr>
                <a:lvl1pPr algn="l" defTabSz="914377" eaLnBrk="1" hangingPunct="1" latinLnBrk="0" marL="0" rtl="0">
                  <a:defRPr kern="1200" sz="1800">
                    <a:solidFill>
                      <a:schemeClr val="tx1"/>
                    </a:solidFill>
                  </a:defRPr>
                </a:lvl1pPr>
                <a:lvl2pPr algn="l" defTabSz="914377" eaLnBrk="1" hangingPunct="1" latinLnBrk="0" marL="457189" rtl="0">
                  <a:defRPr kern="1200" sz="1800">
                    <a:solidFill>
                      <a:schemeClr val="tx1"/>
                    </a:solidFill>
                  </a:defRPr>
                </a:lvl2pPr>
                <a:lvl3pPr algn="l" defTabSz="914377" eaLnBrk="1" hangingPunct="1" latinLnBrk="0" marL="914377" rtl="0">
                  <a:defRPr kern="1200" sz="1800">
                    <a:solidFill>
                      <a:schemeClr val="tx1"/>
                    </a:solidFill>
                  </a:defRPr>
                </a:lvl3pPr>
                <a:lvl4pPr algn="l" defTabSz="914377" eaLnBrk="1" hangingPunct="1" latinLnBrk="0" marL="1371566" rtl="0">
                  <a:defRPr kern="1200" sz="1800">
                    <a:solidFill>
                      <a:schemeClr val="tx1"/>
                    </a:solidFill>
                  </a:defRPr>
                </a:lvl4pPr>
                <a:lvl5pPr algn="l" defTabSz="914377" eaLnBrk="1" hangingPunct="1" latinLnBrk="0" marL="1828754" rtl="0">
                  <a:defRPr kern="1200" sz="1800">
                    <a:solidFill>
                      <a:schemeClr val="tx1"/>
                    </a:solidFill>
                  </a:defRPr>
                </a:lvl5pPr>
                <a:lvl6pPr algn="l" defTabSz="914377" eaLnBrk="1" hangingPunct="1" latinLnBrk="0" marL="2285943" rtl="0">
                  <a:defRPr kern="1200" sz="1800">
                    <a:solidFill>
                      <a:schemeClr val="tx1"/>
                    </a:solidFill>
                  </a:defRPr>
                </a:lvl6pPr>
                <a:lvl7pPr algn="l" defTabSz="914377" eaLnBrk="1" hangingPunct="1" latinLnBrk="0" marL="2743131" rtl="0">
                  <a:defRPr kern="1200" sz="1800">
                    <a:solidFill>
                      <a:schemeClr val="tx1"/>
                    </a:solidFill>
                  </a:defRPr>
                </a:lvl7pPr>
                <a:lvl8pPr algn="l" defTabSz="914377" eaLnBrk="1" hangingPunct="1" latinLnBrk="0" marL="3200320" rtl="0">
                  <a:defRPr kern="1200" sz="1800">
                    <a:solidFill>
                      <a:schemeClr val="tx1"/>
                    </a:solidFill>
                  </a:defRPr>
                </a:lvl8pPr>
                <a:lvl9pPr algn="l" defTabSz="914377" eaLnBrk="1" hangingPunct="1" latinLnBrk="0" marL="3657509" rtl="0">
                  <a:defRPr kern="1200" sz="1800">
                    <a:solidFill>
                      <a:schemeClr val="tx1"/>
                    </a:solidFill>
                  </a:defRPr>
                </a:lvl9pPr>
              </a:lstStyle>
              <a:p>
                <a:pPr algn="ctr" eaLnBrk="1" hangingPunct="1">
                  <a:lnSpc>
                    <a:spcPct val="100000"/>
                  </a:lnSpc>
                  <a:spcBef>
                    <a:spcPct val="0"/>
                  </a:spcBef>
                  <a:buFontTx/>
                  <a:buNone/>
                </a:pPr>
                <a:r>
                  <a:rPr altLang="en-US" b="1" lang="zh-CN" sz="2000">
                    <a:solidFill>
                      <a:srgbClr val="9BC9DE"/>
                    </a:solidFill>
                    <a:latin charset="-122" panose="020b0800000000000000" pitchFamily="34" typeface="思源黑体 CN Bold"/>
                    <a:ea charset="-122" panose="020b0800000000000000" pitchFamily="34" typeface="思源黑体 CN Bold"/>
                    <a:cs typeface="+mn-ea"/>
                    <a:sym typeface="+mn-lt"/>
                  </a:rPr>
                  <a:t>输入标题</a:t>
                </a:r>
              </a:p>
            </p:txBody>
          </p:sp>
        </p:grpSp>
        <p:cxnSp>
          <p:nvCxnSpPr>
            <p:cNvPr id="20" name="直接连接符 19">
              <a:extLst>
                <a:ext uri="{FF2B5EF4-FFF2-40B4-BE49-F238E27FC236}">
                  <a16:creationId xmlns:a16="http://schemas.microsoft.com/office/drawing/2014/main" id="{D0AD3E13-AEB1-4475-A38D-BEB6869D73E7}"/>
                </a:ext>
              </a:extLst>
            </p:cNvPr>
            <p:cNvCxnSpPr/>
            <p:nvPr/>
          </p:nvCxnSpPr>
          <p:spPr>
            <a:xfrm flipH="1">
              <a:off x="5511000" y="4024100"/>
              <a:ext cx="0" cy="1589557"/>
            </a:xfrm>
            <a:prstGeom prst="line">
              <a:avLst/>
            </a:prstGeom>
            <a:ln cap="rnd" w="3175">
              <a:solidFill>
                <a:schemeClr val="bg1">
                  <a:lumMod val="85000"/>
                </a:schemeClr>
              </a:solidFill>
              <a:round/>
              <a:headEnd type="none"/>
              <a:tailEnd len="med" type="none" w="med"/>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id="{559CDE92-8729-43E4-86E8-58175F4BBBCE}"/>
                </a:ext>
              </a:extLst>
            </p:cNvPr>
            <p:cNvCxnSpPr/>
            <p:nvPr/>
          </p:nvCxnSpPr>
          <p:spPr>
            <a:xfrm flipH="1">
              <a:off x="8689628" y="4024100"/>
              <a:ext cx="0" cy="1589557"/>
            </a:xfrm>
            <a:prstGeom prst="line">
              <a:avLst/>
            </a:prstGeom>
            <a:ln cap="rnd" w="3175">
              <a:solidFill>
                <a:schemeClr val="bg1">
                  <a:lumMod val="85000"/>
                </a:schemeClr>
              </a:solidFill>
              <a:round/>
              <a:headEnd type="none"/>
              <a:tailEnd len="med" type="none" w="med"/>
            </a:ln>
          </p:spPr>
          <p:style>
            <a:lnRef idx="1">
              <a:schemeClr val="accent1"/>
            </a:lnRef>
            <a:fillRef idx="0">
              <a:schemeClr val="accent1"/>
            </a:fillRef>
            <a:effectRef idx="0">
              <a:schemeClr val="accent1"/>
            </a:effectRef>
            <a:fontRef idx="minor">
              <a:schemeClr val="tx1"/>
            </a:fontRef>
          </p:style>
        </p:cxnSp>
      </p:grpSp>
      <p:grpSp>
        <p:nvGrpSpPr>
          <p:cNvPr id="10" name="PA-îSľiḋê">
            <a:extLst>
              <a:ext uri="{FF2B5EF4-FFF2-40B4-BE49-F238E27FC236}">
                <a16:creationId xmlns:a16="http://schemas.microsoft.com/office/drawing/2014/main" id="{791CB710-B242-4B1B-98EE-A99012B1BD40}"/>
              </a:ext>
            </a:extLst>
          </p:cNvPr>
          <p:cNvGrpSpPr/>
          <p:nvPr>
            <p:custDataLst>
              <p:tags r:id="rId6"/>
            </p:custDataLst>
          </p:nvPr>
        </p:nvGrpSpPr>
        <p:grpSpPr>
          <a:xfrm>
            <a:off x="754251" y="1270360"/>
            <a:ext cx="1765014" cy="1158515"/>
            <a:chOff x="669926" y="1251699"/>
            <a:chExt cx="1916074" cy="1158515"/>
          </a:xfrm>
        </p:grpSpPr>
        <p:sp>
          <p:nvSpPr>
            <p:cNvPr id="11" name="PA-ïşḷîḑê">
              <a:extLst>
                <a:ext uri="{FF2B5EF4-FFF2-40B4-BE49-F238E27FC236}">
                  <a16:creationId xmlns:a16="http://schemas.microsoft.com/office/drawing/2014/main" id="{659A375E-A4F5-4CB8-BC55-9452B3972B32}"/>
                </a:ext>
              </a:extLst>
            </p:cNvPr>
            <p:cNvSpPr/>
            <p:nvPr>
              <p:custDataLst>
                <p:tags r:id="rId7"/>
              </p:custDataLst>
            </p:nvPr>
          </p:nvSpPr>
          <p:spPr bwMode="auto">
            <a:xfrm>
              <a:off x="669926" y="1664579"/>
              <a:ext cx="1916074" cy="74563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6800" lIns="90000" rIns="90000" tIns="46800" wrap="square">
              <a:noAutofit/>
            </a:bodyPr>
            <a:lstStyle>
              <a:defPPr>
                <a:defRPr lang="zh-CN"/>
              </a:defPPr>
              <a:lvl1pPr algn="l" defTabSz="914377" eaLnBrk="1" hangingPunct="1" latinLnBrk="0" marL="0" rtl="0">
                <a:defRPr kern="1200" sz="1800">
                  <a:solidFill>
                    <a:schemeClr val="tx1"/>
                  </a:solidFill>
                </a:defRPr>
              </a:lvl1pPr>
              <a:lvl2pPr algn="l" defTabSz="914377" eaLnBrk="1" hangingPunct="1" latinLnBrk="0" marL="457189" rtl="0">
                <a:defRPr kern="1200" sz="1800">
                  <a:solidFill>
                    <a:schemeClr val="tx1"/>
                  </a:solidFill>
                </a:defRPr>
              </a:lvl2pPr>
              <a:lvl3pPr algn="l" defTabSz="914377" eaLnBrk="1" hangingPunct="1" latinLnBrk="0" marL="914377" rtl="0">
                <a:defRPr kern="1200" sz="1800">
                  <a:solidFill>
                    <a:schemeClr val="tx1"/>
                  </a:solidFill>
                </a:defRPr>
              </a:lvl3pPr>
              <a:lvl4pPr algn="l" defTabSz="914377" eaLnBrk="1" hangingPunct="1" latinLnBrk="0" marL="1371566" rtl="0">
                <a:defRPr kern="1200" sz="1800">
                  <a:solidFill>
                    <a:schemeClr val="tx1"/>
                  </a:solidFill>
                </a:defRPr>
              </a:lvl4pPr>
              <a:lvl5pPr algn="l" defTabSz="914377" eaLnBrk="1" hangingPunct="1" latinLnBrk="0" marL="1828754" rtl="0">
                <a:defRPr kern="1200" sz="1800">
                  <a:solidFill>
                    <a:schemeClr val="tx1"/>
                  </a:solidFill>
                </a:defRPr>
              </a:lvl5pPr>
              <a:lvl6pPr algn="l" defTabSz="914377" eaLnBrk="1" hangingPunct="1" latinLnBrk="0" marL="2285943" rtl="0">
                <a:defRPr kern="1200" sz="1800">
                  <a:solidFill>
                    <a:schemeClr val="tx1"/>
                  </a:solidFill>
                </a:defRPr>
              </a:lvl6pPr>
              <a:lvl7pPr algn="l" defTabSz="914377" eaLnBrk="1" hangingPunct="1" latinLnBrk="0" marL="2743131" rtl="0">
                <a:defRPr kern="1200" sz="1800">
                  <a:solidFill>
                    <a:schemeClr val="tx1"/>
                  </a:solidFill>
                </a:defRPr>
              </a:lvl7pPr>
              <a:lvl8pPr algn="l" defTabSz="914377" eaLnBrk="1" hangingPunct="1" latinLnBrk="0" marL="3200320" rtl="0">
                <a:defRPr kern="1200" sz="1800">
                  <a:solidFill>
                    <a:schemeClr val="tx1"/>
                  </a:solidFill>
                </a:defRPr>
              </a:lvl8pPr>
              <a:lvl9pPr algn="l" defTabSz="914377" eaLnBrk="1" hangingPunct="1" latinLnBrk="0" marL="3657509" rtl="0">
                <a:defRPr kern="1200" sz="1800">
                  <a:solidFill>
                    <a:schemeClr val="tx1"/>
                  </a:solidFill>
                </a:defRPr>
              </a:lvl9pPr>
            </a:lstStyle>
            <a:p>
              <a:pPr>
                <a:lnSpc>
                  <a:spcPct val="120000"/>
                </a:lnSpc>
              </a:pPr>
              <a:r>
                <a:rPr altLang="en-US" lang="zh-CN" sz="1400">
                  <a:solidFill>
                    <a:schemeClr val="tx1">
                      <a:lumMod val="50000"/>
                      <a:lumOff val="50000"/>
                    </a:schemeClr>
                  </a:solidFill>
                  <a:latin charset="-122" panose="020b0400000000000000" pitchFamily="34" typeface="思源黑体 CN Normal"/>
                  <a:ea charset="-122" panose="020b0400000000000000" pitchFamily="34" typeface="思源黑体 CN Normal"/>
                  <a:cs typeface="+mn-ea"/>
                </a:rPr>
                <a:t>点击输入替换文本点击输入替换文本点击输入替换文本点击输入替换文本点击输入替换文本</a:t>
              </a:r>
            </a:p>
          </p:txBody>
        </p:sp>
        <p:sp>
          <p:nvSpPr>
            <p:cNvPr id="12" name="PA-iṣľïḑe">
              <a:extLst>
                <a:ext uri="{FF2B5EF4-FFF2-40B4-BE49-F238E27FC236}">
                  <a16:creationId xmlns:a16="http://schemas.microsoft.com/office/drawing/2014/main" id="{386EDF54-5DF1-4094-97F1-82C19D4AB35A}"/>
                </a:ext>
              </a:extLst>
            </p:cNvPr>
            <p:cNvSpPr txBox="1"/>
            <p:nvPr>
              <p:custDataLst>
                <p:tags r:id="rId8"/>
              </p:custDataLst>
            </p:nvPr>
          </p:nvSpPr>
          <p:spPr bwMode="auto">
            <a:xfrm>
              <a:off x="669926" y="1251699"/>
              <a:ext cx="1916074" cy="412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6800" lIns="90000" rIns="90000" tIns="46800" wrap="none">
              <a:normAutofit fontScale="92500" lnSpcReduction="10000"/>
            </a:bodyPr>
            <a:lstStyle>
              <a:defPPr>
                <a:defRPr lang="zh-CN"/>
              </a:defPPr>
              <a:lvl1pPr algn="l" defTabSz="914377" eaLnBrk="1" hangingPunct="1" latinLnBrk="0" marL="0" rtl="0">
                <a:defRPr kern="1200" sz="1800">
                  <a:solidFill>
                    <a:schemeClr val="tx1"/>
                  </a:solidFill>
                </a:defRPr>
              </a:lvl1pPr>
              <a:lvl2pPr algn="l" defTabSz="914377" eaLnBrk="1" hangingPunct="1" latinLnBrk="0" marL="457189" rtl="0">
                <a:defRPr kern="1200" sz="1800">
                  <a:solidFill>
                    <a:schemeClr val="tx1"/>
                  </a:solidFill>
                </a:defRPr>
              </a:lvl2pPr>
              <a:lvl3pPr algn="l" defTabSz="914377" eaLnBrk="1" hangingPunct="1" latinLnBrk="0" marL="914377" rtl="0">
                <a:defRPr kern="1200" sz="1800">
                  <a:solidFill>
                    <a:schemeClr val="tx1"/>
                  </a:solidFill>
                </a:defRPr>
              </a:lvl3pPr>
              <a:lvl4pPr algn="l" defTabSz="914377" eaLnBrk="1" hangingPunct="1" latinLnBrk="0" marL="1371566" rtl="0">
                <a:defRPr kern="1200" sz="1800">
                  <a:solidFill>
                    <a:schemeClr val="tx1"/>
                  </a:solidFill>
                </a:defRPr>
              </a:lvl4pPr>
              <a:lvl5pPr algn="l" defTabSz="914377" eaLnBrk="1" hangingPunct="1" latinLnBrk="0" marL="1828754" rtl="0">
                <a:defRPr kern="1200" sz="1800">
                  <a:solidFill>
                    <a:schemeClr val="tx1"/>
                  </a:solidFill>
                </a:defRPr>
              </a:lvl5pPr>
              <a:lvl6pPr algn="l" defTabSz="914377" eaLnBrk="1" hangingPunct="1" latinLnBrk="0" marL="2285943" rtl="0">
                <a:defRPr kern="1200" sz="1800">
                  <a:solidFill>
                    <a:schemeClr val="tx1"/>
                  </a:solidFill>
                </a:defRPr>
              </a:lvl6pPr>
              <a:lvl7pPr algn="l" defTabSz="914377" eaLnBrk="1" hangingPunct="1" latinLnBrk="0" marL="2743131" rtl="0">
                <a:defRPr kern="1200" sz="1800">
                  <a:solidFill>
                    <a:schemeClr val="tx1"/>
                  </a:solidFill>
                </a:defRPr>
              </a:lvl7pPr>
              <a:lvl8pPr algn="l" defTabSz="914377" eaLnBrk="1" hangingPunct="1" latinLnBrk="0" marL="3200320" rtl="0">
                <a:defRPr kern="1200" sz="1800">
                  <a:solidFill>
                    <a:schemeClr val="tx1"/>
                  </a:solidFill>
                </a:defRPr>
              </a:lvl8pPr>
              <a:lvl9pPr algn="l" defTabSz="914377" eaLnBrk="1" hangingPunct="1" latinLnBrk="0" marL="3657509" rtl="0">
                <a:defRPr kern="1200" sz="1800">
                  <a:solidFill>
                    <a:schemeClr val="tx1"/>
                  </a:solidFill>
                </a:defRPr>
              </a:lvl9pPr>
            </a:lstStyle>
            <a:p>
              <a:pPr eaLnBrk="1" hangingPunct="1">
                <a:lnSpc>
                  <a:spcPct val="100000"/>
                </a:lnSpc>
                <a:spcBef>
                  <a:spcPct val="0"/>
                </a:spcBef>
                <a:buFontTx/>
                <a:buNone/>
              </a:pPr>
              <a:r>
                <a:rPr altLang="en-US" b="1" lang="zh-CN" sz="2400">
                  <a:solidFill>
                    <a:srgbClr val="9BC9DE"/>
                  </a:solidFill>
                  <a:latin charset="-122" panose="020b0800000000000000" pitchFamily="34" typeface="思源黑体 CN Bold"/>
                  <a:ea charset="-122" panose="020b0800000000000000" pitchFamily="34" typeface="思源黑体 CN Bold"/>
                  <a:cs typeface="+mn-ea"/>
                  <a:sym typeface="+mn-lt"/>
                </a:rPr>
                <a:t>输入标题</a:t>
              </a:r>
            </a:p>
          </p:txBody>
        </p:sp>
      </p:grpSp>
    </p:spTree>
    <p:extLst>
      <p:ext uri="{BB962C8B-B14F-4D97-AF65-F5344CB8AC3E}">
        <p14:creationId val="1483976350"/>
      </p:ext>
    </p:extLst>
  </p:cSld>
  <p:clrMapOvr>
    <a:masterClrMapping/>
  </p:clrMapOvr>
  <mc:AlternateContent>
    <mc:Choice Requires="p15">
      <p:transition advClick="0" p14:dur="1250" spd="slow">
        <p15:prstTrans prst="peelOff"/>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0" presetSubtype="0">
                                  <p:stCondLst>
                                    <p:cond delay="0"/>
                                  </p:stCondLst>
                                  <p:childTnLst>
                                    <p:set>
                                      <p:cBhvr>
                                        <p:cTn dur="1" fill="hold" id="6">
                                          <p:stCondLst>
                                            <p:cond delay="0"/>
                                          </p:stCondLst>
                                        </p:cTn>
                                        <p:tgtEl>
                                          <p:spTgt spid="10"/>
                                        </p:tgtEl>
                                        <p:attrNameLst>
                                          <p:attrName>style.visibility</p:attrName>
                                        </p:attrNameLst>
                                      </p:cBhvr>
                                      <p:to>
                                        <p:strVal val="visible"/>
                                      </p:to>
                                    </p:set>
                                    <p:anim calcmode="lin" to="" valueType="num">
                                      <p:cBhvr>
                                        <p:cTn dur="700" fill="hold" id="7">
                                          <p:stCondLst>
                                            <p:cond delay="0"/>
                                          </p:stCondLst>
                                        </p:cTn>
                                        <p:tgtEl>
                                          <p:spTgt spid="10"/>
                                        </p:tgtEl>
                                        <p:attrNameLst>
                                          <p:attrName>ppt_y</p:attrName>
                                        </p:attrNameLst>
                                      </p:cBhvr>
                                      <p:tavLst>
                                        <p:tav fmla="#ppt_y-#ppt_h/2*((1.5-1.5*$)^3-(1.5-1.5*$)^2)*8/9" tm="0">
                                          <p:val>
                                            <p:strVal val="0"/>
                                          </p:val>
                                        </p:tav>
                                        <p:tav tm="100000">
                                          <p:val>
                                            <p:strVal val="1"/>
                                          </p:val>
                                        </p:tav>
                                      </p:tavLst>
                                    </p:anim>
                                    <p:anim calcmode="lin" to="" valueType="num">
                                      <p:cBhvr>
                                        <p:cTn dur="700" fill="hold" id="8">
                                          <p:stCondLst>
                                            <p:cond delay="0"/>
                                          </p:stCondLst>
                                        </p:cTn>
                                        <p:tgtEl>
                                          <p:spTgt spid="10"/>
                                        </p:tgtEl>
                                        <p:attrNameLst>
                                          <p:attrName>ppt_h</p:attrName>
                                        </p:attrNameLst>
                                      </p:cBhvr>
                                      <p:tavLst>
                                        <p:tav fmla="#ppt_h-#ppt_h*((1.5-1.5*$)^3-(1.5-1.5*$)^2)" tm="0">
                                          <p:val>
                                            <p:strVal val="0"/>
                                          </p:val>
                                        </p:tav>
                                        <p:tav tm="100000">
                                          <p:val>
                                            <p:strVal val="1"/>
                                          </p:val>
                                        </p:tav>
                                      </p:tavLst>
                                    </p:anim>
                                    <p:animEffect filter="fade">
                                      <p:cBhvr>
                                        <p:cTn dur="700" id="9">
                                          <p:stCondLst>
                                            <p:cond delay="0"/>
                                          </p:stCondLst>
                                        </p:cTn>
                                        <p:tgtEl>
                                          <p:spTgt spid="10"/>
                                        </p:tgtEl>
                                      </p:cBhvr>
                                    </p:animEffect>
                                  </p:childTnLst>
                                </p:cTn>
                              </p:par>
                            </p:childTnLst>
                          </p:cTn>
                        </p:par>
                        <p:par>
                          <p:cTn fill="hold" id="10" nodeType="afterGroup">
                            <p:stCondLst>
                              <p:cond delay="700"/>
                            </p:stCondLst>
                            <p:childTnLst>
                              <p:par>
                                <p:cTn fill="hold" id="11" nodeType="afterEffect" presetClass="entr" presetID="22" presetSubtype="1">
                                  <p:stCondLst>
                                    <p:cond delay="0"/>
                                  </p:stCondLst>
                                  <p:childTnLst>
                                    <p:set>
                                      <p:cBhvr>
                                        <p:cTn dur="1" fill="hold" id="12">
                                          <p:stCondLst>
                                            <p:cond delay="0"/>
                                          </p:stCondLst>
                                        </p:cTn>
                                        <p:tgtEl>
                                          <p:spTgt spid="9"/>
                                        </p:tgtEl>
                                        <p:attrNameLst>
                                          <p:attrName>style.visibility</p:attrName>
                                        </p:attrNameLst>
                                      </p:cBhvr>
                                      <p:to>
                                        <p:strVal val="visible"/>
                                      </p:to>
                                    </p:set>
                                    <p:animEffect filter="wipe(up)" transition="in">
                                      <p:cBhvr>
                                        <p:cTn dur="500" id="13"/>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a:extLst>
              <a:ext uri="{FF2B5EF4-FFF2-40B4-BE49-F238E27FC236}">
                <a16:creationId xmlns:a16="http://schemas.microsoft.com/office/drawing/2014/main" id="{DC0E5189-65E5-4B9B-85DD-E87D031416FE}"/>
              </a:ext>
            </a:extLst>
          </p:cNvPr>
          <p:cNvSpPr/>
          <p:nvPr/>
        </p:nvSpPr>
        <p:spPr>
          <a:xfrm>
            <a:off x="0" y="0"/>
            <a:ext cx="12192000" cy="6858000"/>
          </a:xfrm>
          <a:prstGeom prst="rect">
            <a:avLst/>
          </a:prstGeom>
          <a:solidFill>
            <a:srgbClr val="9BC9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a:extLst>
              <a:ext uri="{FF2B5EF4-FFF2-40B4-BE49-F238E27FC236}">
                <a16:creationId xmlns:a16="http://schemas.microsoft.com/office/drawing/2014/main" id="{5785896A-4A24-4F0D-ACA9-85004E38CA2D}"/>
              </a:ext>
            </a:extLst>
          </p:cNvPr>
          <p:cNvSpPr/>
          <p:nvPr/>
        </p:nvSpPr>
        <p:spPr>
          <a:xfrm>
            <a:off x="228600" y="238125"/>
            <a:ext cx="117348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iconfont-11518-5469606">
            <a:extLst>
              <a:ext uri="{FF2B5EF4-FFF2-40B4-BE49-F238E27FC236}">
                <a16:creationId xmlns:a16="http://schemas.microsoft.com/office/drawing/2014/main" id="{3226AE83-7978-452C-BBFC-453753D97C27}"/>
              </a:ext>
            </a:extLst>
          </p:cNvPr>
          <p:cNvSpPr>
            <a:spLocks noChangeAspect="1"/>
          </p:cNvSpPr>
          <p:nvPr/>
        </p:nvSpPr>
        <p:spPr bwMode="auto">
          <a:xfrm>
            <a:off x="304800" y="342900"/>
            <a:ext cx="609685" cy="437183"/>
          </a:xfrm>
          <a:custGeom>
            <a:gdLst>
              <a:gd fmla="*/ 277878 w 590307" name="connsiteX0"/>
              <a:gd fmla="*/ 372583 h 423288" name="connsiteY0"/>
              <a:gd fmla="*/ 295599 w 590307" name="connsiteX1"/>
              <a:gd fmla="*/ 380590 h 423288" name="connsiteY1"/>
              <a:gd fmla="*/ 311786 w 590307" name="connsiteX2"/>
              <a:gd fmla="*/ 373075 h 423288" name="connsiteY2"/>
              <a:gd fmla="*/ 311786 w 590307" name="connsiteX3"/>
              <a:gd fmla="*/ 389427 h 423288" name="connsiteY3"/>
              <a:gd fmla="*/ 277878 w 590307" name="connsiteX4"/>
              <a:gd fmla="*/ 389427 h 423288" name="connsiteY4"/>
              <a:gd fmla="*/ 263530 w 590307" name="connsiteX5"/>
              <a:gd fmla="*/ 304789 h 423288" name="connsiteY5"/>
              <a:gd fmla="*/ 259293 w 590307" name="connsiteX6"/>
              <a:gd fmla="*/ 313222 h 423288" name="connsiteY6"/>
              <a:gd fmla="*/ 291475 w 590307" name="connsiteX7"/>
              <a:gd fmla="*/ 351337 h 423288" name="connsiteY7"/>
              <a:gd fmla="*/ 299092 w 590307" name="connsiteX8"/>
              <a:gd fmla="*/ 351337 h 423288" name="connsiteY8"/>
              <a:gd fmla="*/ 330418 w 590307" name="connsiteX9"/>
              <a:gd fmla="*/ 313222 h 423288" name="connsiteY9"/>
              <a:gd fmla="*/ 326181 w 590307" name="connsiteX10"/>
              <a:gd fmla="*/ 304789 h 423288" name="connsiteY10"/>
              <a:gd fmla="*/ 263530 w 590307" name="connsiteX11"/>
              <a:gd fmla="*/ 279348 h 423288" name="connsiteY11"/>
              <a:gd fmla="*/ 327038 w 590307" name="connsiteX12"/>
              <a:gd fmla="*/ 279348 h 423288" name="connsiteY12"/>
              <a:gd fmla="*/ 351556 w 590307" name="connsiteX13"/>
              <a:gd fmla="*/ 332708 h 423288" name="connsiteY13"/>
              <a:gd fmla="*/ 320230 w 590307" name="connsiteX14"/>
              <a:gd fmla="*/ 369155 h 423288" name="connsiteY14"/>
              <a:gd fmla="*/ 311786 w 590307" name="connsiteX15"/>
              <a:gd fmla="*/ 373075 h 423288" name="connsiteY15"/>
              <a:gd fmla="*/ 311786 w 590307" name="connsiteX16"/>
              <a:gd fmla="*/ 355523 h 423288" name="connsiteY16"/>
              <a:gd fmla="*/ 277878 w 590307" name="connsiteX17"/>
              <a:gd fmla="*/ 355523 h 423288" name="connsiteY17"/>
              <a:gd fmla="*/ 277878 w 590307" name="connsiteX18"/>
              <a:gd fmla="*/ 372583 h 423288" name="connsiteY18"/>
              <a:gd fmla="*/ 270290 w 590307" name="connsiteX19"/>
              <a:gd fmla="*/ 369155 h 423288" name="connsiteY19"/>
              <a:gd fmla="*/ 239012 w 590307" name="connsiteX20"/>
              <a:gd fmla="*/ 332708 h 423288" name="connsiteY20"/>
              <a:gd fmla="*/ 263530 w 590307" name="connsiteX21"/>
              <a:gd fmla="*/ 279348 h 423288" name="connsiteY21"/>
              <a:gd fmla="*/ 393911 w 590307" name="connsiteX22"/>
              <a:gd fmla="*/ 149776 h 423288" name="connsiteY22"/>
              <a:gd fmla="*/ 381196 w 590307" name="connsiteX23"/>
              <a:gd fmla="*/ 162490 h 423288" name="connsiteY23"/>
              <a:gd fmla="*/ 393911 w 590307" name="connsiteX24"/>
              <a:gd fmla="*/ 175204 h 423288" name="connsiteY24"/>
              <a:gd fmla="*/ 406626 w 590307" name="connsiteX25"/>
              <a:gd fmla="*/ 162490 h 423288" name="connsiteY25"/>
              <a:gd fmla="*/ 393911 w 590307" name="connsiteX26"/>
              <a:gd fmla="*/ 149776 h 423288" name="connsiteY26"/>
              <a:gd fmla="*/ 199189 w 590307" name="connsiteX27"/>
              <a:gd fmla="*/ 149776 h 423288" name="connsiteY27"/>
              <a:gd fmla="*/ 186474 w 590307" name="connsiteX28"/>
              <a:gd fmla="*/ 162490 h 423288" name="connsiteY28"/>
              <a:gd fmla="*/ 199189 w 590307" name="connsiteX29"/>
              <a:gd fmla="*/ 175204 h 423288" name="connsiteY29"/>
              <a:gd fmla="*/ 211904 w 590307" name="connsiteX30"/>
              <a:gd fmla="*/ 162490 h 423288" name="connsiteY30"/>
              <a:gd fmla="*/ 199189 w 590307" name="connsiteX31"/>
              <a:gd fmla="*/ 149776 h 423288" name="connsiteY31"/>
              <a:gd fmla="*/ 393911 w 590307" name="connsiteX32"/>
              <a:gd fmla="*/ 124397 h 423288" name="connsiteY32"/>
              <a:gd fmla="*/ 432008 w 590307" name="connsiteX33"/>
              <a:gd fmla="*/ 162490 h 423288" name="connsiteY33"/>
              <a:gd fmla="*/ 393911 w 590307" name="connsiteX34"/>
              <a:gd fmla="*/ 200583 h 423288" name="connsiteY34"/>
              <a:gd fmla="*/ 355814 w 590307" name="connsiteX35"/>
              <a:gd fmla="*/ 162490 h 423288" name="connsiteY35"/>
              <a:gd fmla="*/ 393911 w 590307" name="connsiteX36"/>
              <a:gd fmla="*/ 124397 h 423288" name="connsiteY36"/>
              <a:gd fmla="*/ 199189 w 590307" name="connsiteX37"/>
              <a:gd fmla="*/ 124397 h 423288" name="connsiteY37"/>
              <a:gd fmla="*/ 237286 w 590307" name="connsiteX38"/>
              <a:gd fmla="*/ 162490 h 423288" name="connsiteY38"/>
              <a:gd fmla="*/ 199189 w 590307" name="connsiteX39"/>
              <a:gd fmla="*/ 200583 h 423288" name="connsiteY39"/>
              <a:gd fmla="*/ 161092 w 590307" name="connsiteX40"/>
              <a:gd fmla="*/ 162490 h 423288" name="connsiteY40"/>
              <a:gd fmla="*/ 199189 w 590307" name="connsiteX41"/>
              <a:gd fmla="*/ 124397 h 423288" name="connsiteY41"/>
              <a:gd fmla="*/ 142465 w 590307" name="connsiteX42"/>
              <a:gd fmla="*/ 33861 h 423288" name="connsiteY42"/>
              <a:gd fmla="*/ 117081 w 590307" name="connsiteX43"/>
              <a:gd fmla="*/ 59245 h 423288" name="connsiteY43"/>
              <a:gd fmla="*/ 117081 w 590307" name="connsiteX44"/>
              <a:gd fmla="*/ 321705 h 423288" name="connsiteY44"/>
              <a:gd fmla="*/ 184803 w 590307" name="connsiteX45"/>
              <a:gd fmla="*/ 389427 h 423288" name="connsiteY45"/>
              <a:gd fmla="*/ 277878 w 590307" name="connsiteX46"/>
              <a:gd fmla="*/ 389427 h 423288" name="connsiteY46"/>
              <a:gd fmla="*/ 277878 w 590307" name="connsiteX47"/>
              <a:gd fmla="*/ 406325 h 423288" name="connsiteY47"/>
              <a:gd fmla="*/ 311786 w 590307" name="connsiteX48"/>
              <a:gd fmla="*/ 406325 h 423288" name="connsiteY48"/>
              <a:gd fmla="*/ 311786 w 590307" name="connsiteX49"/>
              <a:gd fmla="*/ 389427 h 423288" name="connsiteY49"/>
              <a:gd fmla="*/ 404925 w 590307" name="connsiteX50"/>
              <a:gd fmla="*/ 389427 h 423288" name="connsiteY50"/>
              <a:gd fmla="*/ 472647 w 590307" name="connsiteX51"/>
              <a:gd fmla="*/ 321705 h 423288" name="connsiteY51"/>
              <a:gd fmla="*/ 472647 w 590307" name="connsiteX52"/>
              <a:gd fmla="*/ 59245 h 423288" name="connsiteY52"/>
              <a:gd fmla="*/ 447263 w 590307" name="connsiteX53"/>
              <a:gd fmla="*/ 33861 h 423288" name="connsiteY53"/>
              <a:gd fmla="*/ 498046 w 590307" name="connsiteX54"/>
              <a:gd fmla="*/ 26288 h 423288" name="connsiteY54"/>
              <a:gd fmla="*/ 520906 w 590307" name="connsiteX55"/>
              <a:gd fmla="*/ 39810 h 423288" name="connsiteY55"/>
              <a:gd fmla="*/ 575055 w 590307" name="connsiteX56"/>
              <a:gd fmla="*/ 93992 h 423288" name="connsiteY56"/>
              <a:gd fmla="*/ 575055 w 590307" name="connsiteX57"/>
              <a:gd fmla="*/ 165076 h 423288" name="connsiteY57"/>
              <a:gd fmla="*/ 520906 w 590307" name="connsiteX58"/>
              <a:gd fmla="*/ 219258 h 423288" name="connsiteY58"/>
              <a:gd fmla="*/ 506508 w 590307" name="connsiteX59"/>
              <a:gd fmla="*/ 227775 h 423288" name="connsiteY59"/>
              <a:gd fmla="*/ 506508 w 590307" name="connsiteX60"/>
              <a:gd fmla="*/ 186231 h 423288" name="connsiteY60"/>
              <a:gd fmla="*/ 551386 w 590307" name="connsiteX61"/>
              <a:gd fmla="*/ 141366 h 423288" name="connsiteY61"/>
              <a:gd fmla="*/ 551386 w 590307" name="connsiteX62"/>
              <a:gd fmla="*/ 117703 h 423288" name="connsiteY62"/>
              <a:gd fmla="*/ 506508 w 590307" name="connsiteX63"/>
              <a:gd fmla="*/ 72837 h 423288" name="connsiteY63"/>
              <a:gd fmla="*/ 506508 w 590307" name="connsiteX64"/>
              <a:gd fmla="*/ 59245 h 423288" name="connsiteY64"/>
              <a:gd fmla="*/ 498046 w 590307" name="connsiteX65"/>
              <a:gd fmla="*/ 38638 h 423288" name="connsiteY65"/>
              <a:gd fmla="*/ 91618 w 590307" name="connsiteX66"/>
              <a:gd fmla="*/ 26288 h 423288" name="connsiteY66"/>
              <a:gd fmla="*/ 91618 w 590307" name="connsiteX67"/>
              <a:gd fmla="*/ 38794 h 423288" name="connsiteY67"/>
              <a:gd fmla="*/ 83220 w 590307" name="connsiteX68"/>
              <a:gd fmla="*/ 59245 h 423288" name="connsiteY68"/>
              <a:gd fmla="*/ 83220 w 590307" name="connsiteX69"/>
              <a:gd fmla="*/ 72773 h 423288" name="connsiteY69"/>
              <a:gd fmla="*/ 38278 w 590307" name="connsiteX70"/>
              <a:gd fmla="*/ 117703 h 423288" name="connsiteY70"/>
              <a:gd fmla="*/ 38278 w 590307" name="connsiteX71"/>
              <a:gd fmla="*/ 141366 h 423288" name="connsiteY71"/>
              <a:gd fmla="*/ 83220 w 590307" name="connsiteX72"/>
              <a:gd fmla="*/ 186295 h 423288" name="connsiteY72"/>
              <a:gd fmla="*/ 83220 w 590307" name="connsiteX73"/>
              <a:gd fmla="*/ 227301 h 423288" name="connsiteY73"/>
              <a:gd fmla="*/ 68758 w 590307" name="connsiteX74"/>
              <a:gd fmla="*/ 219258 h 423288" name="connsiteY74"/>
              <a:gd fmla="*/ 14608 w 590307" name="connsiteX75"/>
              <a:gd fmla="*/ 165076 h 423288" name="connsiteY75"/>
              <a:gd fmla="*/ 14608 w 590307" name="connsiteX76"/>
              <a:gd fmla="*/ 93135 h 423288" name="connsiteY76"/>
              <a:gd fmla="*/ 68758 w 590307" name="connsiteX77"/>
              <a:gd fmla="*/ 38953 h 423288" name="connsiteY77"/>
              <a:gd fmla="*/ 91618 w 590307" name="connsiteX78"/>
              <a:gd fmla="*/ 26288 h 423288" name="connsiteY78"/>
              <a:gd fmla="*/ 142465 w 590307" name="connsiteX79"/>
              <a:gd fmla="*/ 0 h 423288" name="connsiteY79"/>
              <a:gd fmla="*/ 447263 w 590307" name="connsiteX80"/>
              <a:gd fmla="*/ 0 h 423288" name="connsiteY80"/>
              <a:gd fmla="*/ 489262 w 590307" name="connsiteX81"/>
              <a:gd fmla="*/ 17246 h 423288" name="connsiteY81"/>
              <a:gd fmla="*/ 498046 w 590307" name="connsiteX82"/>
              <a:gd fmla="*/ 38638 h 423288" name="connsiteY82"/>
              <a:gd fmla="*/ 498046 w 590307" name="connsiteX83"/>
              <a:gd fmla="*/ 64377 h 423288" name="connsiteY83"/>
              <a:gd fmla="*/ 506508 w 590307" name="connsiteX84"/>
              <a:gd fmla="*/ 72837 h 423288" name="connsiteY84"/>
              <a:gd fmla="*/ 506508 w 590307" name="connsiteX85"/>
              <a:gd fmla="*/ 186231 h 423288" name="connsiteY85"/>
              <a:gd fmla="*/ 498046 w 590307" name="connsiteX86"/>
              <a:gd fmla="*/ 194691 h 423288" name="connsiteY86"/>
              <a:gd fmla="*/ 498046 w 590307" name="connsiteX87"/>
              <a:gd fmla="*/ 232780 h 423288" name="connsiteY87"/>
              <a:gd fmla="*/ 506508 w 590307" name="connsiteX88"/>
              <a:gd fmla="*/ 227775 h 423288" name="connsiteY88"/>
              <a:gd fmla="*/ 506508 w 590307" name="connsiteX89"/>
              <a:gd fmla="*/ 321705 h 423288" name="connsiteY89"/>
              <a:gd fmla="*/ 404925 w 590307" name="connsiteX90"/>
              <a:gd fmla="*/ 423288 h 423288" name="connsiteY90"/>
              <a:gd fmla="*/ 184803 w 590307" name="connsiteX91"/>
              <a:gd fmla="*/ 423288 h 423288" name="connsiteY91"/>
              <a:gd fmla="*/ 83220 w 590307" name="connsiteX92"/>
              <a:gd fmla="*/ 321705 h 423288" name="connsiteY92"/>
              <a:gd fmla="*/ 83220 w 590307" name="connsiteX93"/>
              <a:gd fmla="*/ 227301 h 423288" name="connsiteY93"/>
              <a:gd fmla="*/ 91618 w 590307" name="connsiteX94"/>
              <a:gd fmla="*/ 231971 h 423288" name="connsiteY94"/>
              <a:gd fmla="*/ 91618 w 590307" name="connsiteX95"/>
              <a:gd fmla="*/ 194691 h 423288" name="connsiteY95"/>
              <a:gd fmla="*/ 83220 w 590307" name="connsiteX96"/>
              <a:gd fmla="*/ 186295 h 423288" name="connsiteY96"/>
              <a:gd fmla="*/ 83220 w 590307" name="connsiteX97"/>
              <a:gd fmla="*/ 72773 h 423288" name="connsiteY97"/>
              <a:gd fmla="*/ 91618 w 590307" name="connsiteX98"/>
              <a:gd fmla="*/ 64377 h 423288" name="connsiteY98"/>
              <a:gd fmla="*/ 91618 w 590307" name="connsiteX99"/>
              <a:gd fmla="*/ 38794 h 423288" name="connsiteY99"/>
              <a:gd fmla="*/ 100466 w 590307" name="connsiteX100"/>
              <a:gd fmla="*/ 17246 h 423288" name="connsiteY100"/>
              <a:gd fmla="*/ 142465 w 590307" name="connsiteX101"/>
              <a:gd fmla="*/ 0 h 423288" name="connsiteY10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b="b" l="l" r="r" t="t"/>
            <a:pathLst>
              <a:path h="423288" w="590307">
                <a:moveTo>
                  <a:pt x="277878" y="372583"/>
                </a:moveTo>
                <a:lnTo>
                  <a:pt x="295599" y="380590"/>
                </a:lnTo>
                <a:lnTo>
                  <a:pt x="311786" y="373075"/>
                </a:lnTo>
                <a:lnTo>
                  <a:pt x="311786" y="389427"/>
                </a:lnTo>
                <a:lnTo>
                  <a:pt x="277878" y="389427"/>
                </a:lnTo>
                <a:close/>
                <a:moveTo>
                  <a:pt x="263530" y="304789"/>
                </a:moveTo>
                <a:cubicBezTo>
                  <a:pt x="259293" y="304789"/>
                  <a:pt x="256770" y="309840"/>
                  <a:pt x="259293" y="313222"/>
                </a:cubicBezTo>
                <a:lnTo>
                  <a:pt x="291475" y="351337"/>
                </a:lnTo>
                <a:cubicBezTo>
                  <a:pt x="293141" y="353909"/>
                  <a:pt x="297379" y="353909"/>
                  <a:pt x="299092" y="351337"/>
                </a:cubicBezTo>
                <a:lnTo>
                  <a:pt x="330418" y="313222"/>
                </a:lnTo>
                <a:cubicBezTo>
                  <a:pt x="332941" y="309840"/>
                  <a:pt x="330418" y="304789"/>
                  <a:pt x="326181" y="304789"/>
                </a:cubicBezTo>
                <a:close/>
                <a:moveTo>
                  <a:pt x="263530" y="279348"/>
                </a:moveTo>
                <a:lnTo>
                  <a:pt x="327038" y="279348"/>
                </a:lnTo>
                <a:cubicBezTo>
                  <a:pt x="354936" y="279348"/>
                  <a:pt x="369313" y="311555"/>
                  <a:pt x="351556" y="332708"/>
                </a:cubicBezTo>
                <a:lnTo>
                  <a:pt x="320230" y="369155"/>
                </a:lnTo>
                <a:lnTo>
                  <a:pt x="311786" y="373075"/>
                </a:lnTo>
                <a:lnTo>
                  <a:pt x="311786" y="355523"/>
                </a:lnTo>
                <a:lnTo>
                  <a:pt x="277878" y="355523"/>
                </a:lnTo>
                <a:lnTo>
                  <a:pt x="277878" y="372583"/>
                </a:lnTo>
                <a:lnTo>
                  <a:pt x="270290" y="369155"/>
                </a:lnTo>
                <a:lnTo>
                  <a:pt x="239012" y="332708"/>
                </a:lnTo>
                <a:cubicBezTo>
                  <a:pt x="221207" y="311555"/>
                  <a:pt x="235632" y="279348"/>
                  <a:pt x="263530" y="279348"/>
                </a:cubicBezTo>
                <a:close/>
                <a:moveTo>
                  <a:pt x="393911" y="149776"/>
                </a:moveTo>
                <a:cubicBezTo>
                  <a:pt x="387149" y="149776"/>
                  <a:pt x="381196" y="155729"/>
                  <a:pt x="381196" y="162490"/>
                </a:cubicBezTo>
                <a:cubicBezTo>
                  <a:pt x="381196" y="169252"/>
                  <a:pt x="387149" y="175204"/>
                  <a:pt x="393911" y="175204"/>
                </a:cubicBezTo>
                <a:cubicBezTo>
                  <a:pt x="400673" y="175204"/>
                  <a:pt x="406626" y="169252"/>
                  <a:pt x="406626" y="162490"/>
                </a:cubicBezTo>
                <a:cubicBezTo>
                  <a:pt x="406626" y="155729"/>
                  <a:pt x="400673" y="149776"/>
                  <a:pt x="393911" y="149776"/>
                </a:cubicBezTo>
                <a:close/>
                <a:moveTo>
                  <a:pt x="199189" y="149776"/>
                </a:moveTo>
                <a:cubicBezTo>
                  <a:pt x="192427" y="149776"/>
                  <a:pt x="186474" y="155729"/>
                  <a:pt x="186474" y="162490"/>
                </a:cubicBezTo>
                <a:cubicBezTo>
                  <a:pt x="186474" y="169252"/>
                  <a:pt x="192427" y="175204"/>
                  <a:pt x="199189" y="175204"/>
                </a:cubicBezTo>
                <a:cubicBezTo>
                  <a:pt x="205951" y="175204"/>
                  <a:pt x="211904" y="169252"/>
                  <a:pt x="211904" y="162490"/>
                </a:cubicBezTo>
                <a:cubicBezTo>
                  <a:pt x="211904" y="155729"/>
                  <a:pt x="205951" y="149776"/>
                  <a:pt x="199189" y="149776"/>
                </a:cubicBezTo>
                <a:close/>
                <a:moveTo>
                  <a:pt x="393911" y="124397"/>
                </a:moveTo>
                <a:cubicBezTo>
                  <a:pt x="415055" y="124397"/>
                  <a:pt x="432008" y="141301"/>
                  <a:pt x="432008" y="162490"/>
                </a:cubicBezTo>
                <a:cubicBezTo>
                  <a:pt x="432008" y="183632"/>
                  <a:pt x="415055" y="200583"/>
                  <a:pt x="393911" y="200583"/>
                </a:cubicBezTo>
                <a:cubicBezTo>
                  <a:pt x="372767" y="200583"/>
                  <a:pt x="355814" y="183632"/>
                  <a:pt x="355814" y="162490"/>
                </a:cubicBezTo>
                <a:cubicBezTo>
                  <a:pt x="355814" y="141301"/>
                  <a:pt x="372767" y="124397"/>
                  <a:pt x="393911" y="124397"/>
                </a:cubicBezTo>
                <a:close/>
                <a:moveTo>
                  <a:pt x="199189" y="124397"/>
                </a:moveTo>
                <a:cubicBezTo>
                  <a:pt x="220380" y="124397"/>
                  <a:pt x="237286" y="141301"/>
                  <a:pt x="237286" y="162490"/>
                </a:cubicBezTo>
                <a:cubicBezTo>
                  <a:pt x="237286" y="183632"/>
                  <a:pt x="220380" y="200583"/>
                  <a:pt x="199189" y="200583"/>
                </a:cubicBezTo>
                <a:cubicBezTo>
                  <a:pt x="178045" y="200583"/>
                  <a:pt x="161092" y="183632"/>
                  <a:pt x="161092" y="162490"/>
                </a:cubicBezTo>
                <a:cubicBezTo>
                  <a:pt x="161092" y="141301"/>
                  <a:pt x="178045" y="124397"/>
                  <a:pt x="199189" y="124397"/>
                </a:cubicBezTo>
                <a:close/>
                <a:moveTo>
                  <a:pt x="142465" y="33861"/>
                </a:moveTo>
                <a:cubicBezTo>
                  <a:pt x="128082" y="33861"/>
                  <a:pt x="117081" y="44862"/>
                  <a:pt x="117081" y="59245"/>
                </a:cubicBezTo>
                <a:lnTo>
                  <a:pt x="117081" y="321705"/>
                </a:lnTo>
                <a:cubicBezTo>
                  <a:pt x="117081" y="358947"/>
                  <a:pt x="147561" y="389427"/>
                  <a:pt x="184803" y="389427"/>
                </a:cubicBezTo>
                <a:lnTo>
                  <a:pt x="277878" y="389427"/>
                </a:lnTo>
                <a:lnTo>
                  <a:pt x="277878" y="406325"/>
                </a:lnTo>
                <a:lnTo>
                  <a:pt x="311786" y="406325"/>
                </a:lnTo>
                <a:lnTo>
                  <a:pt x="311786" y="389427"/>
                </a:lnTo>
                <a:lnTo>
                  <a:pt x="404925" y="389427"/>
                </a:lnTo>
                <a:cubicBezTo>
                  <a:pt x="442167" y="389427"/>
                  <a:pt x="472647" y="358947"/>
                  <a:pt x="472647" y="321705"/>
                </a:cubicBezTo>
                <a:lnTo>
                  <a:pt x="472647" y="59245"/>
                </a:lnTo>
                <a:cubicBezTo>
                  <a:pt x="472647" y="44862"/>
                  <a:pt x="461646" y="33861"/>
                  <a:pt x="447263" y="33861"/>
                </a:cubicBezTo>
                <a:close/>
                <a:moveTo>
                  <a:pt x="498046" y="26288"/>
                </a:moveTo>
                <a:cubicBezTo>
                  <a:pt x="506476" y="28811"/>
                  <a:pt x="514953" y="33049"/>
                  <a:pt x="520906" y="39810"/>
                </a:cubicBezTo>
                <a:lnTo>
                  <a:pt x="575055" y="93992"/>
                </a:lnTo>
                <a:cubicBezTo>
                  <a:pt x="595391" y="113322"/>
                  <a:pt x="595391" y="145746"/>
                  <a:pt x="575055" y="165076"/>
                </a:cubicBezTo>
                <a:lnTo>
                  <a:pt x="520906" y="219258"/>
                </a:lnTo>
                <a:lnTo>
                  <a:pt x="506508" y="227775"/>
                </a:lnTo>
                <a:lnTo>
                  <a:pt x="506508" y="186231"/>
                </a:lnTo>
                <a:lnTo>
                  <a:pt x="551386" y="141366"/>
                </a:lnTo>
                <a:cubicBezTo>
                  <a:pt x="558148" y="134605"/>
                  <a:pt x="558148" y="124463"/>
                  <a:pt x="551386" y="117703"/>
                </a:cubicBezTo>
                <a:lnTo>
                  <a:pt x="506508" y="72837"/>
                </a:lnTo>
                <a:lnTo>
                  <a:pt x="506508" y="59245"/>
                </a:lnTo>
                <a:lnTo>
                  <a:pt x="498046" y="38638"/>
                </a:lnTo>
                <a:close/>
                <a:moveTo>
                  <a:pt x="91618" y="26288"/>
                </a:moveTo>
                <a:lnTo>
                  <a:pt x="91618" y="38794"/>
                </a:lnTo>
                <a:lnTo>
                  <a:pt x="83220" y="59245"/>
                </a:lnTo>
                <a:lnTo>
                  <a:pt x="83220" y="72773"/>
                </a:lnTo>
                <a:lnTo>
                  <a:pt x="38278" y="117703"/>
                </a:lnTo>
                <a:cubicBezTo>
                  <a:pt x="31515" y="124463"/>
                  <a:pt x="31515" y="134605"/>
                  <a:pt x="38278" y="141366"/>
                </a:cubicBezTo>
                <a:lnTo>
                  <a:pt x="83220" y="186295"/>
                </a:lnTo>
                <a:lnTo>
                  <a:pt x="83220" y="227301"/>
                </a:lnTo>
                <a:lnTo>
                  <a:pt x="68758" y="219258"/>
                </a:lnTo>
                <a:lnTo>
                  <a:pt x="14608" y="165076"/>
                </a:lnTo>
                <a:cubicBezTo>
                  <a:pt x="-4870" y="144794"/>
                  <a:pt x="-4870" y="112608"/>
                  <a:pt x="14608" y="93135"/>
                </a:cubicBezTo>
                <a:lnTo>
                  <a:pt x="68758" y="38953"/>
                </a:lnTo>
                <a:cubicBezTo>
                  <a:pt x="74711" y="33049"/>
                  <a:pt x="83188" y="28811"/>
                  <a:pt x="91618" y="26288"/>
                </a:cubicBezTo>
                <a:close/>
                <a:moveTo>
                  <a:pt x="142465" y="0"/>
                </a:moveTo>
                <a:lnTo>
                  <a:pt x="447263" y="0"/>
                </a:lnTo>
                <a:cubicBezTo>
                  <a:pt x="463765" y="0"/>
                  <a:pt x="478576" y="6560"/>
                  <a:pt x="489262" y="17246"/>
                </a:cubicBezTo>
                <a:lnTo>
                  <a:pt x="498046" y="38638"/>
                </a:lnTo>
                <a:lnTo>
                  <a:pt x="498046" y="64377"/>
                </a:lnTo>
                <a:lnTo>
                  <a:pt x="506508" y="72837"/>
                </a:lnTo>
                <a:lnTo>
                  <a:pt x="506508" y="186231"/>
                </a:lnTo>
                <a:lnTo>
                  <a:pt x="498046" y="194691"/>
                </a:lnTo>
                <a:lnTo>
                  <a:pt x="498046" y="232780"/>
                </a:lnTo>
                <a:lnTo>
                  <a:pt x="506508" y="227775"/>
                </a:lnTo>
                <a:lnTo>
                  <a:pt x="506508" y="321705"/>
                </a:lnTo>
                <a:cubicBezTo>
                  <a:pt x="506508" y="377568"/>
                  <a:pt x="460788" y="423288"/>
                  <a:pt x="404925" y="423288"/>
                </a:cubicBezTo>
                <a:lnTo>
                  <a:pt x="184803" y="423288"/>
                </a:lnTo>
                <a:cubicBezTo>
                  <a:pt x="128940" y="423288"/>
                  <a:pt x="83220" y="377568"/>
                  <a:pt x="83220" y="321705"/>
                </a:cubicBezTo>
                <a:lnTo>
                  <a:pt x="83220" y="227301"/>
                </a:lnTo>
                <a:lnTo>
                  <a:pt x="91618" y="231971"/>
                </a:lnTo>
                <a:lnTo>
                  <a:pt x="91618" y="194691"/>
                </a:lnTo>
                <a:lnTo>
                  <a:pt x="83220" y="186295"/>
                </a:lnTo>
                <a:lnTo>
                  <a:pt x="83220" y="72773"/>
                </a:lnTo>
                <a:lnTo>
                  <a:pt x="91618" y="64377"/>
                </a:lnTo>
                <a:lnTo>
                  <a:pt x="91618" y="38794"/>
                </a:lnTo>
                <a:lnTo>
                  <a:pt x="100466" y="17246"/>
                </a:lnTo>
                <a:cubicBezTo>
                  <a:pt x="111152" y="6560"/>
                  <a:pt x="125963" y="0"/>
                  <a:pt x="142465" y="0"/>
                </a:cubicBezTo>
                <a:close/>
              </a:path>
            </a:pathLst>
          </a:custGeom>
          <a:solidFill>
            <a:srgbClr val="FFB303"/>
          </a:solidFill>
          <a:ln>
            <a:noFill/>
          </a:ln>
        </p:spPr>
        <p:txBody>
          <a:bodyPr/>
          <a:lstStyle/>
          <a:p/>
        </p:txBody>
      </p:sp>
      <p:sp>
        <p:nvSpPr>
          <p:cNvPr id="7" name="PA-文本框 8">
            <a:extLst>
              <a:ext uri="{FF2B5EF4-FFF2-40B4-BE49-F238E27FC236}">
                <a16:creationId xmlns:a16="http://schemas.microsoft.com/office/drawing/2014/main" id="{B65418A8-F26A-4DB6-9647-E3BF0B43465F}"/>
              </a:ext>
            </a:extLst>
          </p:cNvPr>
          <p:cNvSpPr txBox="1"/>
          <p:nvPr>
            <p:custDataLst>
              <p:tags r:id="rId2"/>
            </p:custDataLst>
          </p:nvPr>
        </p:nvSpPr>
        <p:spPr>
          <a:xfrm>
            <a:off x="990685" y="342900"/>
            <a:ext cx="5873115" cy="457200"/>
          </a:xfrm>
          <a:prstGeom prst="rect">
            <a:avLst/>
          </a:prstGeom>
          <a:noFill/>
        </p:spPr>
        <p:txBody>
          <a:bodyPr rtlCol="0" wrap="square">
            <a:spAutoFit/>
          </a:bodyPr>
          <a:lstStyle/>
          <a:p>
            <a:r>
              <a:rPr altLang="en-US" lang="zh-CN" sz="2400">
                <a:solidFill>
                  <a:srgbClr val="9BC9DE"/>
                </a:solidFill>
                <a:latin charset="-122" panose="020b0800000000000000" pitchFamily="34" typeface="思源黑体 CN Bold"/>
                <a:ea charset="-122" panose="020b0800000000000000" pitchFamily="34" typeface="思源黑体 CN Bold"/>
              </a:rPr>
              <a:t>产 品 介 绍</a:t>
            </a:r>
          </a:p>
        </p:txBody>
      </p:sp>
      <p:sp>
        <p:nvSpPr>
          <p:cNvPr id="9" name="PA-íšļïḑè">
            <a:extLst>
              <a:ext uri="{FF2B5EF4-FFF2-40B4-BE49-F238E27FC236}">
                <a16:creationId xmlns:a16="http://schemas.microsoft.com/office/drawing/2014/main" id="{26621925-84A5-4DAB-A4C5-05A2BE6687A6}"/>
              </a:ext>
            </a:extLst>
          </p:cNvPr>
          <p:cNvSpPr/>
          <p:nvPr>
            <p:custDataLst>
              <p:tags r:id="rId3"/>
            </p:custDataLst>
          </p:nvPr>
        </p:nvSpPr>
        <p:spPr bwMode="auto">
          <a:xfrm>
            <a:off x="4251000" y="1125538"/>
            <a:ext cx="3419996" cy="5018087"/>
          </a:xfrm>
          <a:prstGeom prst="rect">
            <a:avLst/>
          </a:prstGeom>
          <a:blipFill>
            <a:blip r:embed="rId4">
              <a:extLst>
                <a:ext uri="{28A0092B-C50C-407E-A947-70E740481C1C}">
                  <a14:useLocalDpi val="0"/>
                </a:ext>
              </a:extLst>
            </a:blip>
            <a:stretch>
              <a:fillRect/>
            </a:stretch>
          </a:blipFill>
          <a:ln algn="ctr" cap="flat" cmpd="sng" w="12700">
            <a:noFill/>
            <a:prstDash val="solid"/>
            <a:miter lim="800000"/>
          </a:ln>
          <a:effectLst/>
          <a:extLst>
            <a:ext uri="{91240B29-F687-4F45-9708-019B960494DF}">
              <a14:hiddenLine algn="ctr" cap="flat" cmpd="sng" w="12700">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solidFill>
                <a:schemeClr val="lt1"/>
              </a:solidFill>
              <a:cs typeface="+mn-ea"/>
              <a:sym typeface="+mn-lt"/>
            </a:endParaRPr>
          </a:p>
        </p:txBody>
      </p:sp>
      <p:grpSp>
        <p:nvGrpSpPr>
          <p:cNvPr id="2" name="组合 1">
            <a:extLst>
              <a:ext uri="{FF2B5EF4-FFF2-40B4-BE49-F238E27FC236}">
                <a16:creationId xmlns:a16="http://schemas.microsoft.com/office/drawing/2014/main" id="{D5A5A2A1-EC3A-4B5C-B1A1-561D69E30FC8}"/>
              </a:ext>
            </a:extLst>
          </p:cNvPr>
          <p:cNvGrpSpPr/>
          <p:nvPr/>
        </p:nvGrpSpPr>
        <p:grpSpPr>
          <a:xfrm>
            <a:off x="7330940" y="1269000"/>
            <a:ext cx="4211006" cy="4959008"/>
            <a:chOff x="7330940" y="1269000"/>
            <a:chExt cx="4211006" cy="4959008"/>
          </a:xfrm>
        </p:grpSpPr>
        <p:sp>
          <p:nvSpPr>
            <p:cNvPr id="10" name="í$1iḍè">
              <a:extLst>
                <a:ext uri="{FF2B5EF4-FFF2-40B4-BE49-F238E27FC236}">
                  <a16:creationId xmlns:a16="http://schemas.microsoft.com/office/drawing/2014/main" id="{79D9B04A-23B6-482A-BF36-C62EAEB0379B}"/>
                </a:ext>
              </a:extLst>
            </p:cNvPr>
            <p:cNvSpPr txBox="1"/>
            <p:nvPr/>
          </p:nvSpPr>
          <p:spPr>
            <a:xfrm>
              <a:off x="8167922" y="1740820"/>
              <a:ext cx="3374024" cy="993029"/>
            </a:xfrm>
            <a:prstGeom prst="rect">
              <a:avLst/>
            </a:prstGeom>
            <a:noFill/>
          </p:spPr>
          <p:txBody>
            <a:bodyPr bIns="46800" lIns="90000" rIns="90000" rtlCol="0" tIns="46800" wrap="square">
              <a:noAutofit/>
            </a:bodyPr>
            <a:lstStyle/>
            <a:p>
              <a:pPr>
                <a:lnSpc>
                  <a:spcPct val="150000"/>
                </a:lnSpc>
              </a:pPr>
              <a:r>
                <a:rPr altLang="en-US" lang="zh-CN" sz="1400">
                  <a:solidFill>
                    <a:schemeClr val="tx1">
                      <a:lumMod val="50000"/>
                      <a:lumOff val="50000"/>
                    </a:schemeClr>
                  </a:solidFill>
                  <a:latin charset="-122" panose="020b0400000000000000" pitchFamily="34" typeface="思源黑体 CN Normal"/>
                  <a:ea charset="-122" panose="020b0400000000000000" pitchFamily="34" typeface="思源黑体 CN Normal"/>
                  <a:cs typeface="+mn-ea"/>
                </a:rPr>
                <a:t>点击输入替换文本点击输入替换文本点击输入替换文本点击输入替换文本点击输入替换文本</a:t>
              </a:r>
            </a:p>
          </p:txBody>
        </p:sp>
        <p:sp>
          <p:nvSpPr>
            <p:cNvPr id="11" name="íṥ1íḋé">
              <a:extLst>
                <a:ext uri="{FF2B5EF4-FFF2-40B4-BE49-F238E27FC236}">
                  <a16:creationId xmlns:a16="http://schemas.microsoft.com/office/drawing/2014/main" id="{5DAEF318-7B7B-4440-91E1-69DD24F4F4C9}"/>
                </a:ext>
              </a:extLst>
            </p:cNvPr>
            <p:cNvSpPr txBox="1"/>
            <p:nvPr/>
          </p:nvSpPr>
          <p:spPr>
            <a:xfrm>
              <a:off x="8167922" y="1269000"/>
              <a:ext cx="3374024" cy="471820"/>
            </a:xfrm>
            <a:prstGeom prst="rect">
              <a:avLst/>
            </a:prstGeom>
            <a:noFill/>
          </p:spPr>
          <p:txBody>
            <a:bodyPr anchor="ctr" rtlCol="0" wrap="none">
              <a:normAutofit/>
            </a:bodyPr>
            <a:lstStyle/>
            <a:p>
              <a:r>
                <a:rPr altLang="en-US" b="1" lang="zh-CN">
                  <a:solidFill>
                    <a:srgbClr val="9BC9DE"/>
                  </a:solidFill>
                  <a:latin charset="-122" panose="020b0800000000000000" pitchFamily="34" typeface="思源黑体 CN Bold"/>
                  <a:ea charset="-122" panose="020b0800000000000000" pitchFamily="34" typeface="思源黑体 CN Bold"/>
                  <a:cs typeface="+mn-ea"/>
                  <a:sym typeface="+mn-lt"/>
                </a:rPr>
                <a:t>输入标题</a:t>
              </a:r>
            </a:p>
          </p:txBody>
        </p:sp>
        <p:grpSp>
          <p:nvGrpSpPr>
            <p:cNvPr id="12" name="íśḻïďè">
              <a:extLst>
                <a:ext uri="{FF2B5EF4-FFF2-40B4-BE49-F238E27FC236}">
                  <a16:creationId xmlns:a16="http://schemas.microsoft.com/office/drawing/2014/main" id="{8D37DBA5-E538-486B-89F4-519A95B9A694}"/>
                </a:ext>
              </a:extLst>
            </p:cNvPr>
            <p:cNvGrpSpPr/>
            <p:nvPr/>
          </p:nvGrpSpPr>
          <p:grpSpPr>
            <a:xfrm>
              <a:off x="7330940" y="1307269"/>
              <a:ext cx="675000" cy="675005"/>
              <a:chOff x="7209746" y="4153276"/>
              <a:chExt cx="675000" cy="675005"/>
            </a:xfrm>
          </p:grpSpPr>
          <p:sp>
            <p:nvSpPr>
              <p:cNvPr id="27" name="ïŝḷïḑé">
                <a:extLst>
                  <a:ext uri="{FF2B5EF4-FFF2-40B4-BE49-F238E27FC236}">
                    <a16:creationId xmlns:a16="http://schemas.microsoft.com/office/drawing/2014/main" id="{51AF630B-5EEE-4D4E-A224-8C0AA97688A7}"/>
                  </a:ext>
                </a:extLst>
              </p:cNvPr>
              <p:cNvSpPr/>
              <p:nvPr/>
            </p:nvSpPr>
            <p:spPr>
              <a:xfrm>
                <a:off x="7209746" y="4153276"/>
                <a:ext cx="675000" cy="675005"/>
              </a:xfrm>
              <a:prstGeom prst="ellipse">
                <a:avLst/>
              </a:prstGeom>
              <a:solidFill>
                <a:srgbClr val="9BC9DE"/>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377" eaLnBrk="1" hangingPunct="1" latinLnBrk="0" marL="0" rtl="0">
                  <a:defRPr kern="1200" sz="1800">
                    <a:solidFill>
                      <a:schemeClr val="lt1"/>
                    </a:solidFill>
                  </a:defRPr>
                </a:lvl1pPr>
                <a:lvl2pPr algn="l" defTabSz="914377" eaLnBrk="1" hangingPunct="1" latinLnBrk="0" marL="457189" rtl="0">
                  <a:defRPr kern="1200" sz="1800">
                    <a:solidFill>
                      <a:schemeClr val="lt1"/>
                    </a:solidFill>
                  </a:defRPr>
                </a:lvl2pPr>
                <a:lvl3pPr algn="l" defTabSz="914377" eaLnBrk="1" hangingPunct="1" latinLnBrk="0" marL="914377" rtl="0">
                  <a:defRPr kern="1200" sz="1800">
                    <a:solidFill>
                      <a:schemeClr val="lt1"/>
                    </a:solidFill>
                  </a:defRPr>
                </a:lvl3pPr>
                <a:lvl4pPr algn="l" defTabSz="914377" eaLnBrk="1" hangingPunct="1" latinLnBrk="0" marL="1371566" rtl="0">
                  <a:defRPr kern="1200" sz="1800">
                    <a:solidFill>
                      <a:schemeClr val="lt1"/>
                    </a:solidFill>
                  </a:defRPr>
                </a:lvl4pPr>
                <a:lvl5pPr algn="l" defTabSz="914377" eaLnBrk="1" hangingPunct="1" latinLnBrk="0" marL="1828754" rtl="0">
                  <a:defRPr kern="1200" sz="1800">
                    <a:solidFill>
                      <a:schemeClr val="lt1"/>
                    </a:solidFill>
                  </a:defRPr>
                </a:lvl5pPr>
                <a:lvl6pPr algn="l" defTabSz="914377" eaLnBrk="1" hangingPunct="1" latinLnBrk="0" marL="2285943" rtl="0">
                  <a:defRPr kern="1200" sz="1800">
                    <a:solidFill>
                      <a:schemeClr val="lt1"/>
                    </a:solidFill>
                  </a:defRPr>
                </a:lvl6pPr>
                <a:lvl7pPr algn="l" defTabSz="914377" eaLnBrk="1" hangingPunct="1" latinLnBrk="0" marL="2743131" rtl="0">
                  <a:defRPr kern="1200" sz="1800">
                    <a:solidFill>
                      <a:schemeClr val="lt1"/>
                    </a:solidFill>
                  </a:defRPr>
                </a:lvl7pPr>
                <a:lvl8pPr algn="l" defTabSz="914377" eaLnBrk="1" hangingPunct="1" latinLnBrk="0" marL="3200320" rtl="0">
                  <a:defRPr kern="1200" sz="1800">
                    <a:solidFill>
                      <a:schemeClr val="lt1"/>
                    </a:solidFill>
                  </a:defRPr>
                </a:lvl8pPr>
                <a:lvl9pPr algn="l" defTabSz="914377" eaLnBrk="1" hangingPunct="1" latinLnBrk="0" marL="3657509" rtl="0">
                  <a:defRPr kern="1200" sz="1800">
                    <a:solidFill>
                      <a:schemeClr val="lt1"/>
                    </a:solidFill>
                  </a:defRPr>
                </a:lvl9pPr>
              </a:lstStyle>
              <a:p>
                <a:pPr algn="ctr"/>
                <a:endParaRPr altLang="en-US" lang="zh-CN">
                  <a:cs typeface="+mn-ea"/>
                  <a:sym typeface="+mn-lt"/>
                </a:endParaRPr>
              </a:p>
            </p:txBody>
          </p:sp>
          <p:sp>
            <p:nvSpPr>
              <p:cNvPr id="28" name="îŝ1ïḓè">
                <a:extLst>
                  <a:ext uri="{FF2B5EF4-FFF2-40B4-BE49-F238E27FC236}">
                    <a16:creationId xmlns:a16="http://schemas.microsoft.com/office/drawing/2014/main" id="{660D511D-E0AC-4634-AE9D-701C87590EA1}"/>
                  </a:ext>
                </a:extLst>
              </p:cNvPr>
              <p:cNvSpPr/>
              <p:nvPr/>
            </p:nvSpPr>
            <p:spPr bwMode="auto">
              <a:xfrm>
                <a:off x="7375153" y="4322040"/>
                <a:ext cx="344185" cy="337474"/>
              </a:xfrm>
              <a:custGeom>
                <a:gdLst>
                  <a:gd fmla="*/ 1312 w 1990" name="T0"/>
                  <a:gd fmla="*/ 1552 h 1954" name="T1"/>
                  <a:gd fmla="*/ 291 w 1990" name="T2"/>
                  <a:gd fmla="*/ 1746 h 1954" name="T3"/>
                  <a:gd fmla="*/ 0 w 1990" name="T4"/>
                  <a:gd fmla="*/ 540 h 1954" name="T5"/>
                  <a:gd fmla="*/ 515 w 1990" name="T6"/>
                  <a:gd fmla="*/ 249 h 1954" name="T7"/>
                  <a:gd fmla="*/ 1205 w 1990" name="T8"/>
                  <a:gd fmla="*/ 0 h 1954" name="T9"/>
                  <a:gd fmla="*/ 1496 w 1990" name="T10"/>
                  <a:gd fmla="*/ 489 h 1954" name="T11"/>
                  <a:gd fmla="*/ 1413 w 1990" name="T12"/>
                  <a:gd fmla="*/ 291 h 1954" name="T13"/>
                  <a:gd fmla="*/ 802 w 1990" name="T14"/>
                  <a:gd fmla="*/ 83 h 1954" name="T15"/>
                  <a:gd fmla="*/ 1039 w 1990" name="T16"/>
                  <a:gd fmla="*/ 249 h 1954" name="T17"/>
                  <a:gd fmla="*/ 1243 w 1990" name="T18"/>
                  <a:gd fmla="*/ 499 h 1954" name="T19"/>
                  <a:gd fmla="*/ 291 w 1990" name="T20"/>
                  <a:gd fmla="*/ 333 h 1954" name="T21"/>
                  <a:gd fmla="*/ 83 w 1990" name="T22"/>
                  <a:gd fmla="*/ 1455 h 1954" name="T23"/>
                  <a:gd fmla="*/ 1039 w 1990" name="T24"/>
                  <a:gd fmla="*/ 1663 h 1954" name="T25"/>
                  <a:gd fmla="*/ 1641 w 1990" name="T26"/>
                  <a:gd fmla="*/ 1453 h 1954" name="T27"/>
                  <a:gd fmla="*/ 1138 w 1990" name="T28"/>
                  <a:gd fmla="*/ 583 h 1954" name="T29"/>
                  <a:gd fmla="*/ 1641 w 1990" name="T30"/>
                  <a:gd fmla="*/ 1453 h 1954" name="T31"/>
                  <a:gd fmla="*/ 1752 w 1990" name="T32"/>
                  <a:gd fmla="*/ 809 h 1954" name="T33"/>
                  <a:gd fmla="*/ 1026 w 1990" name="T34"/>
                  <a:gd fmla="*/ 1228 h 1954" name="T35"/>
                  <a:gd fmla="*/ 1767 w 1990" name="T36"/>
                  <a:gd fmla="*/ 1422 h 1954" name="T37"/>
                  <a:gd fmla="*/ 1717 w 1990" name="T38"/>
                  <a:gd fmla="*/ 1835 h 1954" name="T39"/>
                  <a:gd fmla="*/ 1767 w 1990" name="T40"/>
                  <a:gd fmla="*/ 1422 h 1954" name="T41"/>
                  <a:gd fmla="*/ 1739 w 1990" name="T42"/>
                  <a:gd fmla="*/ 1874 h 1954" name="T43"/>
                  <a:gd fmla="*/ 1956 w 1990" name="T44"/>
                  <a:gd fmla="*/ 1749 h 1954" name="T45"/>
                  <a:gd fmla="*/ 249 w 1990" name="T46"/>
                  <a:gd fmla="*/ 551 h 1954" name="T47"/>
                  <a:gd fmla="*/ 803 w 1990" name="T48"/>
                  <a:gd fmla="*/ 613 h 1954" name="T49"/>
                  <a:gd fmla="*/ 675 w 1990" name="T50"/>
                  <a:gd fmla="*/ 828 h 1954" name="T51"/>
                  <a:gd fmla="*/ 249 w 1990" name="T52"/>
                  <a:gd fmla="*/ 890 h 1954" name="T53"/>
                  <a:gd fmla="*/ 675 w 1990" name="T54"/>
                  <a:gd fmla="*/ 828 h 1954" name="T55"/>
                  <a:gd fmla="*/ 675 w 1990" name="T56"/>
                  <a:gd fmla="*/ 1167 h 1954" name="T57"/>
                  <a:gd fmla="*/ 249 w 1990" name="T58"/>
                  <a:gd fmla="*/ 1105 h 1954" name="T59"/>
                  <a:gd fmla="*/ 249 w 1990" name="T60"/>
                  <a:gd fmla="*/ 1444 h 1954" name="T61"/>
                  <a:gd fmla="*/ 803 w 1990" name="T62"/>
                  <a:gd fmla="*/ 1382 h 1954" name="T63"/>
                  <a:gd fmla="*/ 249 w 1990" name="T64"/>
                  <a:gd fmla="*/ 1444 h 1954" name="T65"/>
                  <a:gd fmla="*/ 1179 w 1990" name="T66"/>
                  <a:gd fmla="*/ 961 h 1954" name="T67"/>
                  <a:gd fmla="*/ 1300 w 1990" name="T68"/>
                  <a:gd fmla="*/ 1219 h 1954" name="T69"/>
                  <a:gd fmla="*/ 1604 w 1990" name="T70"/>
                  <a:gd fmla="*/ 858 h 1954"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1954" w="1990">
                    <a:moveTo>
                      <a:pt x="1231" y="1534"/>
                    </a:moveTo>
                    <a:cubicBezTo>
                      <a:pt x="1258" y="1542"/>
                      <a:pt x="1285" y="1548"/>
                      <a:pt x="1312" y="1552"/>
                    </a:cubicBezTo>
                    <a:cubicBezTo>
                      <a:pt x="1272" y="1665"/>
                      <a:pt x="1165" y="1746"/>
                      <a:pt x="1039" y="1746"/>
                    </a:cubicBezTo>
                    <a:lnTo>
                      <a:pt x="291" y="1746"/>
                    </a:lnTo>
                    <a:cubicBezTo>
                      <a:pt x="131" y="1746"/>
                      <a:pt x="0" y="1615"/>
                      <a:pt x="0" y="1455"/>
                    </a:cubicBezTo>
                    <a:lnTo>
                      <a:pt x="0" y="540"/>
                    </a:lnTo>
                    <a:cubicBezTo>
                      <a:pt x="0" y="380"/>
                      <a:pt x="131" y="249"/>
                      <a:pt x="291" y="249"/>
                    </a:cubicBezTo>
                    <a:lnTo>
                      <a:pt x="515" y="249"/>
                    </a:lnTo>
                    <a:cubicBezTo>
                      <a:pt x="535" y="109"/>
                      <a:pt x="656" y="0"/>
                      <a:pt x="802" y="0"/>
                    </a:cubicBezTo>
                    <a:lnTo>
                      <a:pt x="1205" y="0"/>
                    </a:lnTo>
                    <a:cubicBezTo>
                      <a:pt x="1366" y="0"/>
                      <a:pt x="1496" y="131"/>
                      <a:pt x="1496" y="291"/>
                    </a:cubicBezTo>
                    <a:lnTo>
                      <a:pt x="1496" y="489"/>
                    </a:lnTo>
                    <a:cubicBezTo>
                      <a:pt x="1469" y="484"/>
                      <a:pt x="1441" y="480"/>
                      <a:pt x="1413" y="479"/>
                    </a:cubicBezTo>
                    <a:lnTo>
                      <a:pt x="1413" y="291"/>
                    </a:lnTo>
                    <a:cubicBezTo>
                      <a:pt x="1413" y="176"/>
                      <a:pt x="1320" y="83"/>
                      <a:pt x="1205" y="83"/>
                    </a:cubicBezTo>
                    <a:lnTo>
                      <a:pt x="802" y="83"/>
                    </a:lnTo>
                    <a:cubicBezTo>
                      <a:pt x="701" y="83"/>
                      <a:pt x="617" y="155"/>
                      <a:pt x="598" y="249"/>
                    </a:cubicBezTo>
                    <a:lnTo>
                      <a:pt x="1039" y="249"/>
                    </a:lnTo>
                    <a:cubicBezTo>
                      <a:pt x="1180" y="249"/>
                      <a:pt x="1297" y="349"/>
                      <a:pt x="1324" y="482"/>
                    </a:cubicBezTo>
                    <a:cubicBezTo>
                      <a:pt x="1297" y="485"/>
                      <a:pt x="1270" y="491"/>
                      <a:pt x="1243" y="499"/>
                    </a:cubicBezTo>
                    <a:cubicBezTo>
                      <a:pt x="1224" y="404"/>
                      <a:pt x="1140" y="333"/>
                      <a:pt x="1039" y="333"/>
                    </a:cubicBezTo>
                    <a:lnTo>
                      <a:pt x="291" y="333"/>
                    </a:lnTo>
                    <a:cubicBezTo>
                      <a:pt x="177" y="333"/>
                      <a:pt x="83" y="426"/>
                      <a:pt x="83" y="540"/>
                    </a:cubicBezTo>
                    <a:lnTo>
                      <a:pt x="83" y="1455"/>
                    </a:lnTo>
                    <a:cubicBezTo>
                      <a:pt x="83" y="1569"/>
                      <a:pt x="177" y="1663"/>
                      <a:pt x="291" y="1663"/>
                    </a:cubicBezTo>
                    <a:lnTo>
                      <a:pt x="1039" y="1663"/>
                    </a:lnTo>
                    <a:cubicBezTo>
                      <a:pt x="1126" y="1663"/>
                      <a:pt x="1200" y="1609"/>
                      <a:pt x="1231" y="1534"/>
                    </a:cubicBezTo>
                    <a:close/>
                    <a:moveTo>
                      <a:pt x="1641" y="1453"/>
                    </a:moveTo>
                    <a:cubicBezTo>
                      <a:pt x="1401" y="1591"/>
                      <a:pt x="1093" y="1509"/>
                      <a:pt x="955" y="1269"/>
                    </a:cubicBezTo>
                    <a:cubicBezTo>
                      <a:pt x="816" y="1029"/>
                      <a:pt x="899" y="722"/>
                      <a:pt x="1138" y="583"/>
                    </a:cubicBezTo>
                    <a:cubicBezTo>
                      <a:pt x="1378" y="445"/>
                      <a:pt x="1686" y="527"/>
                      <a:pt x="1824" y="767"/>
                    </a:cubicBezTo>
                    <a:cubicBezTo>
                      <a:pt x="1963" y="1007"/>
                      <a:pt x="1880" y="1314"/>
                      <a:pt x="1641" y="1453"/>
                    </a:cubicBezTo>
                    <a:close/>
                    <a:moveTo>
                      <a:pt x="1599" y="1381"/>
                    </a:moveTo>
                    <a:cubicBezTo>
                      <a:pt x="1799" y="1266"/>
                      <a:pt x="1868" y="1009"/>
                      <a:pt x="1752" y="809"/>
                    </a:cubicBezTo>
                    <a:cubicBezTo>
                      <a:pt x="1637" y="608"/>
                      <a:pt x="1380" y="539"/>
                      <a:pt x="1180" y="655"/>
                    </a:cubicBezTo>
                    <a:cubicBezTo>
                      <a:pt x="980" y="771"/>
                      <a:pt x="911" y="1027"/>
                      <a:pt x="1026" y="1228"/>
                    </a:cubicBezTo>
                    <a:cubicBezTo>
                      <a:pt x="1142" y="1428"/>
                      <a:pt x="1399" y="1497"/>
                      <a:pt x="1599" y="1381"/>
                    </a:cubicBezTo>
                    <a:close/>
                    <a:moveTo>
                      <a:pt x="1767" y="1422"/>
                    </a:moveTo>
                    <a:lnTo>
                      <a:pt x="1551" y="1547"/>
                    </a:lnTo>
                    <a:lnTo>
                      <a:pt x="1717" y="1835"/>
                    </a:lnTo>
                    <a:lnTo>
                      <a:pt x="1933" y="1710"/>
                    </a:lnTo>
                    <a:lnTo>
                      <a:pt x="1767" y="1422"/>
                    </a:lnTo>
                    <a:close/>
                    <a:moveTo>
                      <a:pt x="1956" y="1749"/>
                    </a:moveTo>
                    <a:lnTo>
                      <a:pt x="1739" y="1874"/>
                    </a:lnTo>
                    <a:cubicBezTo>
                      <a:pt x="1774" y="1934"/>
                      <a:pt x="1850" y="1954"/>
                      <a:pt x="1910" y="1919"/>
                    </a:cubicBezTo>
                    <a:cubicBezTo>
                      <a:pt x="1969" y="1885"/>
                      <a:pt x="1990" y="1809"/>
                      <a:pt x="1956" y="1749"/>
                    </a:cubicBezTo>
                    <a:close/>
                    <a:moveTo>
                      <a:pt x="803" y="551"/>
                    </a:moveTo>
                    <a:lnTo>
                      <a:pt x="249" y="551"/>
                    </a:lnTo>
                    <a:lnTo>
                      <a:pt x="249" y="613"/>
                    </a:lnTo>
                    <a:lnTo>
                      <a:pt x="803" y="613"/>
                    </a:lnTo>
                    <a:lnTo>
                      <a:pt x="803" y="551"/>
                    </a:lnTo>
                    <a:close/>
                    <a:moveTo>
                      <a:pt x="675" y="828"/>
                    </a:moveTo>
                    <a:lnTo>
                      <a:pt x="249" y="828"/>
                    </a:lnTo>
                    <a:lnTo>
                      <a:pt x="249" y="890"/>
                    </a:lnTo>
                    <a:lnTo>
                      <a:pt x="675" y="890"/>
                    </a:lnTo>
                    <a:lnTo>
                      <a:pt x="675" y="828"/>
                    </a:lnTo>
                    <a:close/>
                    <a:moveTo>
                      <a:pt x="249" y="1167"/>
                    </a:moveTo>
                    <a:lnTo>
                      <a:pt x="675" y="1167"/>
                    </a:lnTo>
                    <a:lnTo>
                      <a:pt x="675" y="1105"/>
                    </a:lnTo>
                    <a:lnTo>
                      <a:pt x="249" y="1105"/>
                    </a:lnTo>
                    <a:lnTo>
                      <a:pt x="249" y="1167"/>
                    </a:lnTo>
                    <a:close/>
                    <a:moveTo>
                      <a:pt x="249" y="1444"/>
                    </a:moveTo>
                    <a:lnTo>
                      <a:pt x="803" y="1444"/>
                    </a:lnTo>
                    <a:lnTo>
                      <a:pt x="803" y="1382"/>
                    </a:lnTo>
                    <a:lnTo>
                      <a:pt x="249" y="1382"/>
                    </a:lnTo>
                    <a:lnTo>
                      <a:pt x="249" y="1444"/>
                    </a:lnTo>
                    <a:close/>
                    <a:moveTo>
                      <a:pt x="1308" y="1105"/>
                    </a:moveTo>
                    <a:lnTo>
                      <a:pt x="1179" y="961"/>
                    </a:lnTo>
                    <a:lnTo>
                      <a:pt x="1118" y="1017"/>
                    </a:lnTo>
                    <a:lnTo>
                      <a:pt x="1300" y="1219"/>
                    </a:lnTo>
                    <a:lnTo>
                      <a:pt x="1657" y="922"/>
                    </a:lnTo>
                    <a:lnTo>
                      <a:pt x="1604" y="858"/>
                    </a:lnTo>
                    <a:lnTo>
                      <a:pt x="1308" y="1105"/>
                    </a:lnTo>
                    <a:close/>
                  </a:path>
                </a:pathLst>
              </a:custGeom>
              <a:solidFill>
                <a:schemeClr val="bg1"/>
              </a:solidFill>
              <a:ln>
                <a:noFill/>
              </a:ln>
            </p:spPr>
            <p:txBody>
              <a:bodyPr anchor="t" anchorCtr="0" bIns="91416" compatLnSpc="1" lIns="182832" numCol="1" rIns="182832" tIns="91416" vert="horz" wrap="square">
                <a:prstTxWarp prst="textNoShape">
                  <a:avLst/>
                </a:prstTxWarp>
              </a:bodyPr>
              <a:lstStyle>
                <a:defPPr>
                  <a:defRPr lang="zh-CN"/>
                </a:defPPr>
                <a:lvl1pPr algn="l" defTabSz="914377" eaLnBrk="1" hangingPunct="1" latinLnBrk="0" marL="0" rtl="0">
                  <a:defRPr kern="1200" sz="1800">
                    <a:solidFill>
                      <a:schemeClr val="tx1"/>
                    </a:solidFill>
                  </a:defRPr>
                </a:lvl1pPr>
                <a:lvl2pPr algn="l" defTabSz="914377" eaLnBrk="1" hangingPunct="1" latinLnBrk="0" marL="457189" rtl="0">
                  <a:defRPr kern="1200" sz="1800">
                    <a:solidFill>
                      <a:schemeClr val="tx1"/>
                    </a:solidFill>
                  </a:defRPr>
                </a:lvl2pPr>
                <a:lvl3pPr algn="l" defTabSz="914377" eaLnBrk="1" hangingPunct="1" latinLnBrk="0" marL="914377" rtl="0">
                  <a:defRPr kern="1200" sz="1800">
                    <a:solidFill>
                      <a:schemeClr val="tx1"/>
                    </a:solidFill>
                  </a:defRPr>
                </a:lvl3pPr>
                <a:lvl4pPr algn="l" defTabSz="914377" eaLnBrk="1" hangingPunct="1" latinLnBrk="0" marL="1371566" rtl="0">
                  <a:defRPr kern="1200" sz="1800">
                    <a:solidFill>
                      <a:schemeClr val="tx1"/>
                    </a:solidFill>
                  </a:defRPr>
                </a:lvl4pPr>
                <a:lvl5pPr algn="l" defTabSz="914377" eaLnBrk="1" hangingPunct="1" latinLnBrk="0" marL="1828754" rtl="0">
                  <a:defRPr kern="1200" sz="1800">
                    <a:solidFill>
                      <a:schemeClr val="tx1"/>
                    </a:solidFill>
                  </a:defRPr>
                </a:lvl5pPr>
                <a:lvl6pPr algn="l" defTabSz="914377" eaLnBrk="1" hangingPunct="1" latinLnBrk="0" marL="2285943" rtl="0">
                  <a:defRPr kern="1200" sz="1800">
                    <a:solidFill>
                      <a:schemeClr val="tx1"/>
                    </a:solidFill>
                  </a:defRPr>
                </a:lvl6pPr>
                <a:lvl7pPr algn="l" defTabSz="914377" eaLnBrk="1" hangingPunct="1" latinLnBrk="0" marL="2743131" rtl="0">
                  <a:defRPr kern="1200" sz="1800">
                    <a:solidFill>
                      <a:schemeClr val="tx1"/>
                    </a:solidFill>
                  </a:defRPr>
                </a:lvl7pPr>
                <a:lvl8pPr algn="l" defTabSz="914377" eaLnBrk="1" hangingPunct="1" latinLnBrk="0" marL="3200320" rtl="0">
                  <a:defRPr kern="1200" sz="1800">
                    <a:solidFill>
                      <a:schemeClr val="tx1"/>
                    </a:solidFill>
                  </a:defRPr>
                </a:lvl8pPr>
                <a:lvl9pPr algn="l" defTabSz="914377" eaLnBrk="1" hangingPunct="1" latinLnBrk="0" marL="3657509" rtl="0">
                  <a:defRPr kern="1200" sz="1800">
                    <a:solidFill>
                      <a:schemeClr val="tx1"/>
                    </a:solidFill>
                  </a:defRPr>
                </a:lvl9pPr>
              </a:lstStyle>
              <a:p>
                <a:endParaRPr lang="en-US" sz="7198">
                  <a:cs typeface="+mn-ea"/>
                  <a:sym typeface="+mn-lt"/>
                </a:endParaRPr>
              </a:p>
            </p:txBody>
          </p:sp>
        </p:grpSp>
        <p:sp>
          <p:nvSpPr>
            <p:cNvPr id="13" name="îṧlíḓê">
              <a:extLst>
                <a:ext uri="{FF2B5EF4-FFF2-40B4-BE49-F238E27FC236}">
                  <a16:creationId xmlns:a16="http://schemas.microsoft.com/office/drawing/2014/main" id="{8BEAC862-35DA-4B87-A873-16A700A03CC9}"/>
                </a:ext>
              </a:extLst>
            </p:cNvPr>
            <p:cNvSpPr txBox="1"/>
            <p:nvPr/>
          </p:nvSpPr>
          <p:spPr>
            <a:xfrm>
              <a:off x="8167922" y="3487900"/>
              <a:ext cx="3374024" cy="993029"/>
            </a:xfrm>
            <a:prstGeom prst="rect">
              <a:avLst/>
            </a:prstGeom>
            <a:noFill/>
          </p:spPr>
          <p:txBody>
            <a:bodyPr bIns="46800" lIns="90000" rIns="90000" rtlCol="0" tIns="46800" wrap="square">
              <a:noAutofit/>
            </a:bodyPr>
            <a:lstStyle/>
            <a:p>
              <a:pPr>
                <a:lnSpc>
                  <a:spcPct val="150000"/>
                </a:lnSpc>
              </a:pPr>
              <a:r>
                <a:rPr altLang="en-US" lang="zh-CN" sz="1400">
                  <a:solidFill>
                    <a:schemeClr val="tx1">
                      <a:lumMod val="50000"/>
                      <a:lumOff val="50000"/>
                    </a:schemeClr>
                  </a:solidFill>
                  <a:latin charset="-122" panose="020b0400000000000000" pitchFamily="34" typeface="思源黑体 CN Normal"/>
                  <a:ea charset="-122" panose="020b0400000000000000" pitchFamily="34" typeface="思源黑体 CN Normal"/>
                  <a:cs typeface="+mn-ea"/>
                </a:rPr>
                <a:t>点击输入替换文本点击输入替换文本点击输入替换文本点击输入替换文本点击输入替换文本</a:t>
              </a:r>
            </a:p>
          </p:txBody>
        </p:sp>
        <p:sp>
          <p:nvSpPr>
            <p:cNvPr id="14" name="íSḷíďe">
              <a:extLst>
                <a:ext uri="{FF2B5EF4-FFF2-40B4-BE49-F238E27FC236}">
                  <a16:creationId xmlns:a16="http://schemas.microsoft.com/office/drawing/2014/main" id="{605D6C95-3F59-4368-9E30-73D4CAF642B9}"/>
                </a:ext>
              </a:extLst>
            </p:cNvPr>
            <p:cNvSpPr txBox="1"/>
            <p:nvPr/>
          </p:nvSpPr>
          <p:spPr>
            <a:xfrm>
              <a:off x="8167922" y="3016080"/>
              <a:ext cx="3374024" cy="471820"/>
            </a:xfrm>
            <a:prstGeom prst="rect">
              <a:avLst/>
            </a:prstGeom>
            <a:noFill/>
          </p:spPr>
          <p:txBody>
            <a:bodyPr anchor="ctr" rtlCol="0" wrap="none">
              <a:normAutofit/>
            </a:bodyPr>
            <a:lstStyle/>
            <a:p>
              <a:r>
                <a:rPr altLang="en-US" b="1" lang="zh-CN">
                  <a:solidFill>
                    <a:srgbClr val="9BC9DE"/>
                  </a:solidFill>
                  <a:latin charset="-122" panose="020b0800000000000000" pitchFamily="34" typeface="思源黑体 CN Bold"/>
                  <a:ea charset="-122" panose="020b0800000000000000" pitchFamily="34" typeface="思源黑体 CN Bold"/>
                  <a:cs typeface="+mn-ea"/>
                  <a:sym typeface="+mn-lt"/>
                </a:rPr>
                <a:t>输入标题</a:t>
              </a:r>
            </a:p>
          </p:txBody>
        </p:sp>
        <p:grpSp>
          <p:nvGrpSpPr>
            <p:cNvPr id="15" name="ïṥḷidé">
              <a:extLst>
                <a:ext uri="{FF2B5EF4-FFF2-40B4-BE49-F238E27FC236}">
                  <a16:creationId xmlns:a16="http://schemas.microsoft.com/office/drawing/2014/main" id="{9003A0C7-C93D-488D-92F4-FB57749AC87D}"/>
                </a:ext>
              </a:extLst>
            </p:cNvPr>
            <p:cNvGrpSpPr/>
            <p:nvPr/>
          </p:nvGrpSpPr>
          <p:grpSpPr>
            <a:xfrm>
              <a:off x="7330940" y="3054349"/>
              <a:ext cx="675000" cy="675005"/>
              <a:chOff x="7209746" y="4153276"/>
              <a:chExt cx="675000" cy="675005"/>
            </a:xfrm>
          </p:grpSpPr>
          <p:sp>
            <p:nvSpPr>
              <p:cNvPr id="25" name="í$ḷíḑe">
                <a:extLst>
                  <a:ext uri="{FF2B5EF4-FFF2-40B4-BE49-F238E27FC236}">
                    <a16:creationId xmlns:a16="http://schemas.microsoft.com/office/drawing/2014/main" id="{0B758F2A-C161-4567-8BFD-64C8B7F302B4}"/>
                  </a:ext>
                </a:extLst>
              </p:cNvPr>
              <p:cNvSpPr/>
              <p:nvPr/>
            </p:nvSpPr>
            <p:spPr>
              <a:xfrm>
                <a:off x="7209746" y="4153276"/>
                <a:ext cx="675000" cy="675005"/>
              </a:xfrm>
              <a:prstGeom prst="ellipse">
                <a:avLst/>
              </a:prstGeom>
              <a:solidFill>
                <a:srgbClr val="FFB30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377" eaLnBrk="1" hangingPunct="1" latinLnBrk="0" marL="0" rtl="0">
                  <a:defRPr kern="1200" sz="1800">
                    <a:solidFill>
                      <a:schemeClr val="lt1"/>
                    </a:solidFill>
                  </a:defRPr>
                </a:lvl1pPr>
                <a:lvl2pPr algn="l" defTabSz="914377" eaLnBrk="1" hangingPunct="1" latinLnBrk="0" marL="457189" rtl="0">
                  <a:defRPr kern="1200" sz="1800">
                    <a:solidFill>
                      <a:schemeClr val="lt1"/>
                    </a:solidFill>
                  </a:defRPr>
                </a:lvl2pPr>
                <a:lvl3pPr algn="l" defTabSz="914377" eaLnBrk="1" hangingPunct="1" latinLnBrk="0" marL="914377" rtl="0">
                  <a:defRPr kern="1200" sz="1800">
                    <a:solidFill>
                      <a:schemeClr val="lt1"/>
                    </a:solidFill>
                  </a:defRPr>
                </a:lvl3pPr>
                <a:lvl4pPr algn="l" defTabSz="914377" eaLnBrk="1" hangingPunct="1" latinLnBrk="0" marL="1371566" rtl="0">
                  <a:defRPr kern="1200" sz="1800">
                    <a:solidFill>
                      <a:schemeClr val="lt1"/>
                    </a:solidFill>
                  </a:defRPr>
                </a:lvl4pPr>
                <a:lvl5pPr algn="l" defTabSz="914377" eaLnBrk="1" hangingPunct="1" latinLnBrk="0" marL="1828754" rtl="0">
                  <a:defRPr kern="1200" sz="1800">
                    <a:solidFill>
                      <a:schemeClr val="lt1"/>
                    </a:solidFill>
                  </a:defRPr>
                </a:lvl5pPr>
                <a:lvl6pPr algn="l" defTabSz="914377" eaLnBrk="1" hangingPunct="1" latinLnBrk="0" marL="2285943" rtl="0">
                  <a:defRPr kern="1200" sz="1800">
                    <a:solidFill>
                      <a:schemeClr val="lt1"/>
                    </a:solidFill>
                  </a:defRPr>
                </a:lvl6pPr>
                <a:lvl7pPr algn="l" defTabSz="914377" eaLnBrk="1" hangingPunct="1" latinLnBrk="0" marL="2743131" rtl="0">
                  <a:defRPr kern="1200" sz="1800">
                    <a:solidFill>
                      <a:schemeClr val="lt1"/>
                    </a:solidFill>
                  </a:defRPr>
                </a:lvl7pPr>
                <a:lvl8pPr algn="l" defTabSz="914377" eaLnBrk="1" hangingPunct="1" latinLnBrk="0" marL="3200320" rtl="0">
                  <a:defRPr kern="1200" sz="1800">
                    <a:solidFill>
                      <a:schemeClr val="lt1"/>
                    </a:solidFill>
                  </a:defRPr>
                </a:lvl8pPr>
                <a:lvl9pPr algn="l" defTabSz="914377" eaLnBrk="1" hangingPunct="1" latinLnBrk="0" marL="3657509" rtl="0">
                  <a:defRPr kern="1200" sz="1800">
                    <a:solidFill>
                      <a:schemeClr val="lt1"/>
                    </a:solidFill>
                  </a:defRPr>
                </a:lvl9pPr>
              </a:lstStyle>
              <a:p>
                <a:pPr algn="ctr"/>
                <a:endParaRPr altLang="en-US" lang="zh-CN">
                  <a:cs typeface="+mn-ea"/>
                  <a:sym typeface="+mn-lt"/>
                </a:endParaRPr>
              </a:p>
            </p:txBody>
          </p:sp>
          <p:sp>
            <p:nvSpPr>
              <p:cNvPr id="26" name="îṩḻîḓè">
                <a:extLst>
                  <a:ext uri="{FF2B5EF4-FFF2-40B4-BE49-F238E27FC236}">
                    <a16:creationId xmlns:a16="http://schemas.microsoft.com/office/drawing/2014/main" id="{35E8D567-E071-42C0-A26A-131A2A7B8367}"/>
                  </a:ext>
                </a:extLst>
              </p:cNvPr>
              <p:cNvSpPr/>
              <p:nvPr/>
            </p:nvSpPr>
            <p:spPr bwMode="auto">
              <a:xfrm>
                <a:off x="7375153" y="4322040"/>
                <a:ext cx="344185" cy="337474"/>
              </a:xfrm>
              <a:custGeom>
                <a:gdLst>
                  <a:gd fmla="*/ 1312 w 1990" name="T0"/>
                  <a:gd fmla="*/ 1552 h 1954" name="T1"/>
                  <a:gd fmla="*/ 291 w 1990" name="T2"/>
                  <a:gd fmla="*/ 1746 h 1954" name="T3"/>
                  <a:gd fmla="*/ 0 w 1990" name="T4"/>
                  <a:gd fmla="*/ 540 h 1954" name="T5"/>
                  <a:gd fmla="*/ 515 w 1990" name="T6"/>
                  <a:gd fmla="*/ 249 h 1954" name="T7"/>
                  <a:gd fmla="*/ 1205 w 1990" name="T8"/>
                  <a:gd fmla="*/ 0 h 1954" name="T9"/>
                  <a:gd fmla="*/ 1496 w 1990" name="T10"/>
                  <a:gd fmla="*/ 489 h 1954" name="T11"/>
                  <a:gd fmla="*/ 1413 w 1990" name="T12"/>
                  <a:gd fmla="*/ 291 h 1954" name="T13"/>
                  <a:gd fmla="*/ 802 w 1990" name="T14"/>
                  <a:gd fmla="*/ 83 h 1954" name="T15"/>
                  <a:gd fmla="*/ 1039 w 1990" name="T16"/>
                  <a:gd fmla="*/ 249 h 1954" name="T17"/>
                  <a:gd fmla="*/ 1243 w 1990" name="T18"/>
                  <a:gd fmla="*/ 499 h 1954" name="T19"/>
                  <a:gd fmla="*/ 291 w 1990" name="T20"/>
                  <a:gd fmla="*/ 333 h 1954" name="T21"/>
                  <a:gd fmla="*/ 83 w 1990" name="T22"/>
                  <a:gd fmla="*/ 1455 h 1954" name="T23"/>
                  <a:gd fmla="*/ 1039 w 1990" name="T24"/>
                  <a:gd fmla="*/ 1663 h 1954" name="T25"/>
                  <a:gd fmla="*/ 1641 w 1990" name="T26"/>
                  <a:gd fmla="*/ 1453 h 1954" name="T27"/>
                  <a:gd fmla="*/ 1138 w 1990" name="T28"/>
                  <a:gd fmla="*/ 583 h 1954" name="T29"/>
                  <a:gd fmla="*/ 1641 w 1990" name="T30"/>
                  <a:gd fmla="*/ 1453 h 1954" name="T31"/>
                  <a:gd fmla="*/ 1752 w 1990" name="T32"/>
                  <a:gd fmla="*/ 809 h 1954" name="T33"/>
                  <a:gd fmla="*/ 1026 w 1990" name="T34"/>
                  <a:gd fmla="*/ 1228 h 1954" name="T35"/>
                  <a:gd fmla="*/ 1767 w 1990" name="T36"/>
                  <a:gd fmla="*/ 1422 h 1954" name="T37"/>
                  <a:gd fmla="*/ 1717 w 1990" name="T38"/>
                  <a:gd fmla="*/ 1835 h 1954" name="T39"/>
                  <a:gd fmla="*/ 1767 w 1990" name="T40"/>
                  <a:gd fmla="*/ 1422 h 1954" name="T41"/>
                  <a:gd fmla="*/ 1739 w 1990" name="T42"/>
                  <a:gd fmla="*/ 1874 h 1954" name="T43"/>
                  <a:gd fmla="*/ 1956 w 1990" name="T44"/>
                  <a:gd fmla="*/ 1749 h 1954" name="T45"/>
                  <a:gd fmla="*/ 249 w 1990" name="T46"/>
                  <a:gd fmla="*/ 551 h 1954" name="T47"/>
                  <a:gd fmla="*/ 803 w 1990" name="T48"/>
                  <a:gd fmla="*/ 613 h 1954" name="T49"/>
                  <a:gd fmla="*/ 675 w 1990" name="T50"/>
                  <a:gd fmla="*/ 828 h 1954" name="T51"/>
                  <a:gd fmla="*/ 249 w 1990" name="T52"/>
                  <a:gd fmla="*/ 890 h 1954" name="T53"/>
                  <a:gd fmla="*/ 675 w 1990" name="T54"/>
                  <a:gd fmla="*/ 828 h 1954" name="T55"/>
                  <a:gd fmla="*/ 675 w 1990" name="T56"/>
                  <a:gd fmla="*/ 1167 h 1954" name="T57"/>
                  <a:gd fmla="*/ 249 w 1990" name="T58"/>
                  <a:gd fmla="*/ 1105 h 1954" name="T59"/>
                  <a:gd fmla="*/ 249 w 1990" name="T60"/>
                  <a:gd fmla="*/ 1444 h 1954" name="T61"/>
                  <a:gd fmla="*/ 803 w 1990" name="T62"/>
                  <a:gd fmla="*/ 1382 h 1954" name="T63"/>
                  <a:gd fmla="*/ 249 w 1990" name="T64"/>
                  <a:gd fmla="*/ 1444 h 1954" name="T65"/>
                  <a:gd fmla="*/ 1179 w 1990" name="T66"/>
                  <a:gd fmla="*/ 961 h 1954" name="T67"/>
                  <a:gd fmla="*/ 1300 w 1990" name="T68"/>
                  <a:gd fmla="*/ 1219 h 1954" name="T69"/>
                  <a:gd fmla="*/ 1604 w 1990" name="T70"/>
                  <a:gd fmla="*/ 858 h 1954"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1954" w="1990">
                    <a:moveTo>
                      <a:pt x="1231" y="1534"/>
                    </a:moveTo>
                    <a:cubicBezTo>
                      <a:pt x="1258" y="1542"/>
                      <a:pt x="1285" y="1548"/>
                      <a:pt x="1312" y="1552"/>
                    </a:cubicBezTo>
                    <a:cubicBezTo>
                      <a:pt x="1272" y="1665"/>
                      <a:pt x="1165" y="1746"/>
                      <a:pt x="1039" y="1746"/>
                    </a:cubicBezTo>
                    <a:lnTo>
                      <a:pt x="291" y="1746"/>
                    </a:lnTo>
                    <a:cubicBezTo>
                      <a:pt x="131" y="1746"/>
                      <a:pt x="0" y="1615"/>
                      <a:pt x="0" y="1455"/>
                    </a:cubicBezTo>
                    <a:lnTo>
                      <a:pt x="0" y="540"/>
                    </a:lnTo>
                    <a:cubicBezTo>
                      <a:pt x="0" y="380"/>
                      <a:pt x="131" y="249"/>
                      <a:pt x="291" y="249"/>
                    </a:cubicBezTo>
                    <a:lnTo>
                      <a:pt x="515" y="249"/>
                    </a:lnTo>
                    <a:cubicBezTo>
                      <a:pt x="535" y="109"/>
                      <a:pt x="656" y="0"/>
                      <a:pt x="802" y="0"/>
                    </a:cubicBezTo>
                    <a:lnTo>
                      <a:pt x="1205" y="0"/>
                    </a:lnTo>
                    <a:cubicBezTo>
                      <a:pt x="1366" y="0"/>
                      <a:pt x="1496" y="131"/>
                      <a:pt x="1496" y="291"/>
                    </a:cubicBezTo>
                    <a:lnTo>
                      <a:pt x="1496" y="489"/>
                    </a:lnTo>
                    <a:cubicBezTo>
                      <a:pt x="1469" y="484"/>
                      <a:pt x="1441" y="480"/>
                      <a:pt x="1413" y="479"/>
                    </a:cubicBezTo>
                    <a:lnTo>
                      <a:pt x="1413" y="291"/>
                    </a:lnTo>
                    <a:cubicBezTo>
                      <a:pt x="1413" y="176"/>
                      <a:pt x="1320" y="83"/>
                      <a:pt x="1205" y="83"/>
                    </a:cubicBezTo>
                    <a:lnTo>
                      <a:pt x="802" y="83"/>
                    </a:lnTo>
                    <a:cubicBezTo>
                      <a:pt x="701" y="83"/>
                      <a:pt x="617" y="155"/>
                      <a:pt x="598" y="249"/>
                    </a:cubicBezTo>
                    <a:lnTo>
                      <a:pt x="1039" y="249"/>
                    </a:lnTo>
                    <a:cubicBezTo>
                      <a:pt x="1180" y="249"/>
                      <a:pt x="1297" y="349"/>
                      <a:pt x="1324" y="482"/>
                    </a:cubicBezTo>
                    <a:cubicBezTo>
                      <a:pt x="1297" y="485"/>
                      <a:pt x="1270" y="491"/>
                      <a:pt x="1243" y="499"/>
                    </a:cubicBezTo>
                    <a:cubicBezTo>
                      <a:pt x="1224" y="404"/>
                      <a:pt x="1140" y="333"/>
                      <a:pt x="1039" y="333"/>
                    </a:cubicBezTo>
                    <a:lnTo>
                      <a:pt x="291" y="333"/>
                    </a:lnTo>
                    <a:cubicBezTo>
                      <a:pt x="177" y="333"/>
                      <a:pt x="83" y="426"/>
                      <a:pt x="83" y="540"/>
                    </a:cubicBezTo>
                    <a:lnTo>
                      <a:pt x="83" y="1455"/>
                    </a:lnTo>
                    <a:cubicBezTo>
                      <a:pt x="83" y="1569"/>
                      <a:pt x="177" y="1663"/>
                      <a:pt x="291" y="1663"/>
                    </a:cubicBezTo>
                    <a:lnTo>
                      <a:pt x="1039" y="1663"/>
                    </a:lnTo>
                    <a:cubicBezTo>
                      <a:pt x="1126" y="1663"/>
                      <a:pt x="1200" y="1609"/>
                      <a:pt x="1231" y="1534"/>
                    </a:cubicBezTo>
                    <a:close/>
                    <a:moveTo>
                      <a:pt x="1641" y="1453"/>
                    </a:moveTo>
                    <a:cubicBezTo>
                      <a:pt x="1401" y="1591"/>
                      <a:pt x="1093" y="1509"/>
                      <a:pt x="955" y="1269"/>
                    </a:cubicBezTo>
                    <a:cubicBezTo>
                      <a:pt x="816" y="1029"/>
                      <a:pt x="899" y="722"/>
                      <a:pt x="1138" y="583"/>
                    </a:cubicBezTo>
                    <a:cubicBezTo>
                      <a:pt x="1378" y="445"/>
                      <a:pt x="1686" y="527"/>
                      <a:pt x="1824" y="767"/>
                    </a:cubicBezTo>
                    <a:cubicBezTo>
                      <a:pt x="1963" y="1007"/>
                      <a:pt x="1880" y="1314"/>
                      <a:pt x="1641" y="1453"/>
                    </a:cubicBezTo>
                    <a:close/>
                    <a:moveTo>
                      <a:pt x="1599" y="1381"/>
                    </a:moveTo>
                    <a:cubicBezTo>
                      <a:pt x="1799" y="1266"/>
                      <a:pt x="1868" y="1009"/>
                      <a:pt x="1752" y="809"/>
                    </a:cubicBezTo>
                    <a:cubicBezTo>
                      <a:pt x="1637" y="608"/>
                      <a:pt x="1380" y="539"/>
                      <a:pt x="1180" y="655"/>
                    </a:cubicBezTo>
                    <a:cubicBezTo>
                      <a:pt x="980" y="771"/>
                      <a:pt x="911" y="1027"/>
                      <a:pt x="1026" y="1228"/>
                    </a:cubicBezTo>
                    <a:cubicBezTo>
                      <a:pt x="1142" y="1428"/>
                      <a:pt x="1399" y="1497"/>
                      <a:pt x="1599" y="1381"/>
                    </a:cubicBezTo>
                    <a:close/>
                    <a:moveTo>
                      <a:pt x="1767" y="1422"/>
                    </a:moveTo>
                    <a:lnTo>
                      <a:pt x="1551" y="1547"/>
                    </a:lnTo>
                    <a:lnTo>
                      <a:pt x="1717" y="1835"/>
                    </a:lnTo>
                    <a:lnTo>
                      <a:pt x="1933" y="1710"/>
                    </a:lnTo>
                    <a:lnTo>
                      <a:pt x="1767" y="1422"/>
                    </a:lnTo>
                    <a:close/>
                    <a:moveTo>
                      <a:pt x="1956" y="1749"/>
                    </a:moveTo>
                    <a:lnTo>
                      <a:pt x="1739" y="1874"/>
                    </a:lnTo>
                    <a:cubicBezTo>
                      <a:pt x="1774" y="1934"/>
                      <a:pt x="1850" y="1954"/>
                      <a:pt x="1910" y="1919"/>
                    </a:cubicBezTo>
                    <a:cubicBezTo>
                      <a:pt x="1969" y="1885"/>
                      <a:pt x="1990" y="1809"/>
                      <a:pt x="1956" y="1749"/>
                    </a:cubicBezTo>
                    <a:close/>
                    <a:moveTo>
                      <a:pt x="803" y="551"/>
                    </a:moveTo>
                    <a:lnTo>
                      <a:pt x="249" y="551"/>
                    </a:lnTo>
                    <a:lnTo>
                      <a:pt x="249" y="613"/>
                    </a:lnTo>
                    <a:lnTo>
                      <a:pt x="803" y="613"/>
                    </a:lnTo>
                    <a:lnTo>
                      <a:pt x="803" y="551"/>
                    </a:lnTo>
                    <a:close/>
                    <a:moveTo>
                      <a:pt x="675" y="828"/>
                    </a:moveTo>
                    <a:lnTo>
                      <a:pt x="249" y="828"/>
                    </a:lnTo>
                    <a:lnTo>
                      <a:pt x="249" y="890"/>
                    </a:lnTo>
                    <a:lnTo>
                      <a:pt x="675" y="890"/>
                    </a:lnTo>
                    <a:lnTo>
                      <a:pt x="675" y="828"/>
                    </a:lnTo>
                    <a:close/>
                    <a:moveTo>
                      <a:pt x="249" y="1167"/>
                    </a:moveTo>
                    <a:lnTo>
                      <a:pt x="675" y="1167"/>
                    </a:lnTo>
                    <a:lnTo>
                      <a:pt x="675" y="1105"/>
                    </a:lnTo>
                    <a:lnTo>
                      <a:pt x="249" y="1105"/>
                    </a:lnTo>
                    <a:lnTo>
                      <a:pt x="249" y="1167"/>
                    </a:lnTo>
                    <a:close/>
                    <a:moveTo>
                      <a:pt x="249" y="1444"/>
                    </a:moveTo>
                    <a:lnTo>
                      <a:pt x="803" y="1444"/>
                    </a:lnTo>
                    <a:lnTo>
                      <a:pt x="803" y="1382"/>
                    </a:lnTo>
                    <a:lnTo>
                      <a:pt x="249" y="1382"/>
                    </a:lnTo>
                    <a:lnTo>
                      <a:pt x="249" y="1444"/>
                    </a:lnTo>
                    <a:close/>
                    <a:moveTo>
                      <a:pt x="1308" y="1105"/>
                    </a:moveTo>
                    <a:lnTo>
                      <a:pt x="1179" y="961"/>
                    </a:lnTo>
                    <a:lnTo>
                      <a:pt x="1118" y="1017"/>
                    </a:lnTo>
                    <a:lnTo>
                      <a:pt x="1300" y="1219"/>
                    </a:lnTo>
                    <a:lnTo>
                      <a:pt x="1657" y="922"/>
                    </a:lnTo>
                    <a:lnTo>
                      <a:pt x="1604" y="858"/>
                    </a:lnTo>
                    <a:lnTo>
                      <a:pt x="1308" y="1105"/>
                    </a:lnTo>
                    <a:close/>
                  </a:path>
                </a:pathLst>
              </a:custGeom>
              <a:solidFill>
                <a:schemeClr val="bg1"/>
              </a:solidFill>
              <a:ln>
                <a:noFill/>
              </a:ln>
            </p:spPr>
            <p:txBody>
              <a:bodyPr anchor="t" anchorCtr="0" bIns="91416" compatLnSpc="1" lIns="182832" numCol="1" rIns="182832" tIns="91416" vert="horz" wrap="square">
                <a:prstTxWarp prst="textNoShape">
                  <a:avLst/>
                </a:prstTxWarp>
              </a:bodyPr>
              <a:lstStyle>
                <a:defPPr>
                  <a:defRPr lang="zh-CN"/>
                </a:defPPr>
                <a:lvl1pPr algn="l" defTabSz="914377" eaLnBrk="1" hangingPunct="1" latinLnBrk="0" marL="0" rtl="0">
                  <a:defRPr kern="1200" sz="1800">
                    <a:solidFill>
                      <a:schemeClr val="tx1"/>
                    </a:solidFill>
                  </a:defRPr>
                </a:lvl1pPr>
                <a:lvl2pPr algn="l" defTabSz="914377" eaLnBrk="1" hangingPunct="1" latinLnBrk="0" marL="457189" rtl="0">
                  <a:defRPr kern="1200" sz="1800">
                    <a:solidFill>
                      <a:schemeClr val="tx1"/>
                    </a:solidFill>
                  </a:defRPr>
                </a:lvl2pPr>
                <a:lvl3pPr algn="l" defTabSz="914377" eaLnBrk="1" hangingPunct="1" latinLnBrk="0" marL="914377" rtl="0">
                  <a:defRPr kern="1200" sz="1800">
                    <a:solidFill>
                      <a:schemeClr val="tx1"/>
                    </a:solidFill>
                  </a:defRPr>
                </a:lvl3pPr>
                <a:lvl4pPr algn="l" defTabSz="914377" eaLnBrk="1" hangingPunct="1" latinLnBrk="0" marL="1371566" rtl="0">
                  <a:defRPr kern="1200" sz="1800">
                    <a:solidFill>
                      <a:schemeClr val="tx1"/>
                    </a:solidFill>
                  </a:defRPr>
                </a:lvl4pPr>
                <a:lvl5pPr algn="l" defTabSz="914377" eaLnBrk="1" hangingPunct="1" latinLnBrk="0" marL="1828754" rtl="0">
                  <a:defRPr kern="1200" sz="1800">
                    <a:solidFill>
                      <a:schemeClr val="tx1"/>
                    </a:solidFill>
                  </a:defRPr>
                </a:lvl5pPr>
                <a:lvl6pPr algn="l" defTabSz="914377" eaLnBrk="1" hangingPunct="1" latinLnBrk="0" marL="2285943" rtl="0">
                  <a:defRPr kern="1200" sz="1800">
                    <a:solidFill>
                      <a:schemeClr val="tx1"/>
                    </a:solidFill>
                  </a:defRPr>
                </a:lvl6pPr>
                <a:lvl7pPr algn="l" defTabSz="914377" eaLnBrk="1" hangingPunct="1" latinLnBrk="0" marL="2743131" rtl="0">
                  <a:defRPr kern="1200" sz="1800">
                    <a:solidFill>
                      <a:schemeClr val="tx1"/>
                    </a:solidFill>
                  </a:defRPr>
                </a:lvl7pPr>
                <a:lvl8pPr algn="l" defTabSz="914377" eaLnBrk="1" hangingPunct="1" latinLnBrk="0" marL="3200320" rtl="0">
                  <a:defRPr kern="1200" sz="1800">
                    <a:solidFill>
                      <a:schemeClr val="tx1"/>
                    </a:solidFill>
                  </a:defRPr>
                </a:lvl8pPr>
                <a:lvl9pPr algn="l" defTabSz="914377" eaLnBrk="1" hangingPunct="1" latinLnBrk="0" marL="3657509" rtl="0">
                  <a:defRPr kern="1200" sz="1800">
                    <a:solidFill>
                      <a:schemeClr val="tx1"/>
                    </a:solidFill>
                  </a:defRPr>
                </a:lvl9pPr>
              </a:lstStyle>
              <a:p>
                <a:endParaRPr lang="en-US" sz="7198">
                  <a:cs typeface="+mn-ea"/>
                  <a:sym typeface="+mn-lt"/>
                </a:endParaRPr>
              </a:p>
            </p:txBody>
          </p:sp>
        </p:grpSp>
        <p:sp>
          <p:nvSpPr>
            <p:cNvPr id="16" name="ïṣľiḋê">
              <a:extLst>
                <a:ext uri="{FF2B5EF4-FFF2-40B4-BE49-F238E27FC236}">
                  <a16:creationId xmlns:a16="http://schemas.microsoft.com/office/drawing/2014/main" id="{D4284498-9E97-4C2A-9A02-BD82A3BC6908}"/>
                </a:ext>
              </a:extLst>
            </p:cNvPr>
            <p:cNvSpPr txBox="1"/>
            <p:nvPr/>
          </p:nvSpPr>
          <p:spPr>
            <a:xfrm>
              <a:off x="8167922" y="5234979"/>
              <a:ext cx="3374024" cy="993029"/>
            </a:xfrm>
            <a:prstGeom prst="rect">
              <a:avLst/>
            </a:prstGeom>
            <a:noFill/>
          </p:spPr>
          <p:txBody>
            <a:bodyPr bIns="46800" lIns="90000" rIns="90000" rtlCol="0" tIns="46800" wrap="square">
              <a:noAutofit/>
            </a:bodyPr>
            <a:lstStyle/>
            <a:p>
              <a:pPr>
                <a:lnSpc>
                  <a:spcPct val="150000"/>
                </a:lnSpc>
              </a:pPr>
              <a:r>
                <a:rPr altLang="en-US" lang="zh-CN" sz="1400">
                  <a:solidFill>
                    <a:schemeClr val="tx1">
                      <a:lumMod val="50000"/>
                      <a:lumOff val="50000"/>
                    </a:schemeClr>
                  </a:solidFill>
                  <a:latin charset="-122" panose="020b0400000000000000" pitchFamily="34" typeface="思源黑体 CN Normal"/>
                  <a:ea charset="-122" panose="020b0400000000000000" pitchFamily="34" typeface="思源黑体 CN Normal"/>
                  <a:cs typeface="+mn-ea"/>
                </a:rPr>
                <a:t>点击输入替换文本点击输入替换文本点击输入替换文本点击输入替换文本点击输入替换文本</a:t>
              </a:r>
            </a:p>
          </p:txBody>
        </p:sp>
        <p:sp>
          <p:nvSpPr>
            <p:cNvPr id="17" name="íṩľïḍé">
              <a:extLst>
                <a:ext uri="{FF2B5EF4-FFF2-40B4-BE49-F238E27FC236}">
                  <a16:creationId xmlns:a16="http://schemas.microsoft.com/office/drawing/2014/main" id="{C15A0E74-EB44-4207-B1B6-E8191AF51085}"/>
                </a:ext>
              </a:extLst>
            </p:cNvPr>
            <p:cNvSpPr txBox="1"/>
            <p:nvPr/>
          </p:nvSpPr>
          <p:spPr>
            <a:xfrm>
              <a:off x="8167922" y="4763159"/>
              <a:ext cx="3374024" cy="471820"/>
            </a:xfrm>
            <a:prstGeom prst="rect">
              <a:avLst/>
            </a:prstGeom>
            <a:noFill/>
          </p:spPr>
          <p:txBody>
            <a:bodyPr anchor="ctr" rtlCol="0" wrap="none">
              <a:normAutofit/>
            </a:bodyPr>
            <a:lstStyle/>
            <a:p>
              <a:r>
                <a:rPr altLang="en-US" b="1" lang="zh-CN">
                  <a:solidFill>
                    <a:srgbClr val="9BC9DE"/>
                  </a:solidFill>
                  <a:latin charset="-122" panose="020b0800000000000000" pitchFamily="34" typeface="思源黑体 CN Bold"/>
                  <a:ea charset="-122" panose="020b0800000000000000" pitchFamily="34" typeface="思源黑体 CN Bold"/>
                  <a:cs typeface="+mn-ea"/>
                  <a:sym typeface="+mn-lt"/>
                </a:rPr>
                <a:t>输入标题</a:t>
              </a:r>
            </a:p>
          </p:txBody>
        </p:sp>
        <p:grpSp>
          <p:nvGrpSpPr>
            <p:cNvPr id="18" name="íṩľîḓe">
              <a:extLst>
                <a:ext uri="{FF2B5EF4-FFF2-40B4-BE49-F238E27FC236}">
                  <a16:creationId xmlns:a16="http://schemas.microsoft.com/office/drawing/2014/main" id="{A33A1F23-1092-4A5E-A7B2-DCA7C38B2350}"/>
                </a:ext>
              </a:extLst>
            </p:cNvPr>
            <p:cNvGrpSpPr/>
            <p:nvPr/>
          </p:nvGrpSpPr>
          <p:grpSpPr>
            <a:xfrm>
              <a:off x="7330940" y="4801428"/>
              <a:ext cx="675000" cy="675005"/>
              <a:chOff x="7209746" y="4153276"/>
              <a:chExt cx="675000" cy="675005"/>
            </a:xfrm>
          </p:grpSpPr>
          <p:sp>
            <p:nvSpPr>
              <p:cNvPr id="23" name="işḷíďe">
                <a:extLst>
                  <a:ext uri="{FF2B5EF4-FFF2-40B4-BE49-F238E27FC236}">
                    <a16:creationId xmlns:a16="http://schemas.microsoft.com/office/drawing/2014/main" id="{A8720BFF-73BA-4A01-B936-47B178226BE7}"/>
                  </a:ext>
                </a:extLst>
              </p:cNvPr>
              <p:cNvSpPr/>
              <p:nvPr/>
            </p:nvSpPr>
            <p:spPr>
              <a:xfrm>
                <a:off x="7209746" y="4153276"/>
                <a:ext cx="675000" cy="675005"/>
              </a:xfrm>
              <a:prstGeom prst="ellipse">
                <a:avLst/>
              </a:prstGeom>
              <a:solidFill>
                <a:srgbClr val="9BC9DE"/>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377" eaLnBrk="1" hangingPunct="1" latinLnBrk="0" marL="0" rtl="0">
                  <a:defRPr kern="1200" sz="1800">
                    <a:solidFill>
                      <a:schemeClr val="lt1"/>
                    </a:solidFill>
                  </a:defRPr>
                </a:lvl1pPr>
                <a:lvl2pPr algn="l" defTabSz="914377" eaLnBrk="1" hangingPunct="1" latinLnBrk="0" marL="457189" rtl="0">
                  <a:defRPr kern="1200" sz="1800">
                    <a:solidFill>
                      <a:schemeClr val="lt1"/>
                    </a:solidFill>
                  </a:defRPr>
                </a:lvl2pPr>
                <a:lvl3pPr algn="l" defTabSz="914377" eaLnBrk="1" hangingPunct="1" latinLnBrk="0" marL="914377" rtl="0">
                  <a:defRPr kern="1200" sz="1800">
                    <a:solidFill>
                      <a:schemeClr val="lt1"/>
                    </a:solidFill>
                  </a:defRPr>
                </a:lvl3pPr>
                <a:lvl4pPr algn="l" defTabSz="914377" eaLnBrk="1" hangingPunct="1" latinLnBrk="0" marL="1371566" rtl="0">
                  <a:defRPr kern="1200" sz="1800">
                    <a:solidFill>
                      <a:schemeClr val="lt1"/>
                    </a:solidFill>
                  </a:defRPr>
                </a:lvl4pPr>
                <a:lvl5pPr algn="l" defTabSz="914377" eaLnBrk="1" hangingPunct="1" latinLnBrk="0" marL="1828754" rtl="0">
                  <a:defRPr kern="1200" sz="1800">
                    <a:solidFill>
                      <a:schemeClr val="lt1"/>
                    </a:solidFill>
                  </a:defRPr>
                </a:lvl5pPr>
                <a:lvl6pPr algn="l" defTabSz="914377" eaLnBrk="1" hangingPunct="1" latinLnBrk="0" marL="2285943" rtl="0">
                  <a:defRPr kern="1200" sz="1800">
                    <a:solidFill>
                      <a:schemeClr val="lt1"/>
                    </a:solidFill>
                  </a:defRPr>
                </a:lvl6pPr>
                <a:lvl7pPr algn="l" defTabSz="914377" eaLnBrk="1" hangingPunct="1" latinLnBrk="0" marL="2743131" rtl="0">
                  <a:defRPr kern="1200" sz="1800">
                    <a:solidFill>
                      <a:schemeClr val="lt1"/>
                    </a:solidFill>
                  </a:defRPr>
                </a:lvl7pPr>
                <a:lvl8pPr algn="l" defTabSz="914377" eaLnBrk="1" hangingPunct="1" latinLnBrk="0" marL="3200320" rtl="0">
                  <a:defRPr kern="1200" sz="1800">
                    <a:solidFill>
                      <a:schemeClr val="lt1"/>
                    </a:solidFill>
                  </a:defRPr>
                </a:lvl8pPr>
                <a:lvl9pPr algn="l" defTabSz="914377" eaLnBrk="1" hangingPunct="1" latinLnBrk="0" marL="3657509" rtl="0">
                  <a:defRPr kern="1200" sz="1800">
                    <a:solidFill>
                      <a:schemeClr val="lt1"/>
                    </a:solidFill>
                  </a:defRPr>
                </a:lvl9pPr>
              </a:lstStyle>
              <a:p>
                <a:pPr algn="ctr"/>
                <a:endParaRPr altLang="en-US" lang="zh-CN">
                  <a:cs typeface="+mn-ea"/>
                  <a:sym typeface="+mn-lt"/>
                </a:endParaRPr>
              </a:p>
            </p:txBody>
          </p:sp>
          <p:sp>
            <p:nvSpPr>
              <p:cNvPr id="24" name="ïṥḻîḍè">
                <a:extLst>
                  <a:ext uri="{FF2B5EF4-FFF2-40B4-BE49-F238E27FC236}">
                    <a16:creationId xmlns:a16="http://schemas.microsoft.com/office/drawing/2014/main" id="{1B7E0E7F-561C-4C51-A43F-83038FD40621}"/>
                  </a:ext>
                </a:extLst>
              </p:cNvPr>
              <p:cNvSpPr/>
              <p:nvPr/>
            </p:nvSpPr>
            <p:spPr bwMode="auto">
              <a:xfrm>
                <a:off x="7375153" y="4322040"/>
                <a:ext cx="344185" cy="337474"/>
              </a:xfrm>
              <a:custGeom>
                <a:gdLst>
                  <a:gd fmla="*/ 1312 w 1990" name="T0"/>
                  <a:gd fmla="*/ 1552 h 1954" name="T1"/>
                  <a:gd fmla="*/ 291 w 1990" name="T2"/>
                  <a:gd fmla="*/ 1746 h 1954" name="T3"/>
                  <a:gd fmla="*/ 0 w 1990" name="T4"/>
                  <a:gd fmla="*/ 540 h 1954" name="T5"/>
                  <a:gd fmla="*/ 515 w 1990" name="T6"/>
                  <a:gd fmla="*/ 249 h 1954" name="T7"/>
                  <a:gd fmla="*/ 1205 w 1990" name="T8"/>
                  <a:gd fmla="*/ 0 h 1954" name="T9"/>
                  <a:gd fmla="*/ 1496 w 1990" name="T10"/>
                  <a:gd fmla="*/ 489 h 1954" name="T11"/>
                  <a:gd fmla="*/ 1413 w 1990" name="T12"/>
                  <a:gd fmla="*/ 291 h 1954" name="T13"/>
                  <a:gd fmla="*/ 802 w 1990" name="T14"/>
                  <a:gd fmla="*/ 83 h 1954" name="T15"/>
                  <a:gd fmla="*/ 1039 w 1990" name="T16"/>
                  <a:gd fmla="*/ 249 h 1954" name="T17"/>
                  <a:gd fmla="*/ 1243 w 1990" name="T18"/>
                  <a:gd fmla="*/ 499 h 1954" name="T19"/>
                  <a:gd fmla="*/ 291 w 1990" name="T20"/>
                  <a:gd fmla="*/ 333 h 1954" name="T21"/>
                  <a:gd fmla="*/ 83 w 1990" name="T22"/>
                  <a:gd fmla="*/ 1455 h 1954" name="T23"/>
                  <a:gd fmla="*/ 1039 w 1990" name="T24"/>
                  <a:gd fmla="*/ 1663 h 1954" name="T25"/>
                  <a:gd fmla="*/ 1641 w 1990" name="T26"/>
                  <a:gd fmla="*/ 1453 h 1954" name="T27"/>
                  <a:gd fmla="*/ 1138 w 1990" name="T28"/>
                  <a:gd fmla="*/ 583 h 1954" name="T29"/>
                  <a:gd fmla="*/ 1641 w 1990" name="T30"/>
                  <a:gd fmla="*/ 1453 h 1954" name="T31"/>
                  <a:gd fmla="*/ 1752 w 1990" name="T32"/>
                  <a:gd fmla="*/ 809 h 1954" name="T33"/>
                  <a:gd fmla="*/ 1026 w 1990" name="T34"/>
                  <a:gd fmla="*/ 1228 h 1954" name="T35"/>
                  <a:gd fmla="*/ 1767 w 1990" name="T36"/>
                  <a:gd fmla="*/ 1422 h 1954" name="T37"/>
                  <a:gd fmla="*/ 1717 w 1990" name="T38"/>
                  <a:gd fmla="*/ 1835 h 1954" name="T39"/>
                  <a:gd fmla="*/ 1767 w 1990" name="T40"/>
                  <a:gd fmla="*/ 1422 h 1954" name="T41"/>
                  <a:gd fmla="*/ 1739 w 1990" name="T42"/>
                  <a:gd fmla="*/ 1874 h 1954" name="T43"/>
                  <a:gd fmla="*/ 1956 w 1990" name="T44"/>
                  <a:gd fmla="*/ 1749 h 1954" name="T45"/>
                  <a:gd fmla="*/ 249 w 1990" name="T46"/>
                  <a:gd fmla="*/ 551 h 1954" name="T47"/>
                  <a:gd fmla="*/ 803 w 1990" name="T48"/>
                  <a:gd fmla="*/ 613 h 1954" name="T49"/>
                  <a:gd fmla="*/ 675 w 1990" name="T50"/>
                  <a:gd fmla="*/ 828 h 1954" name="T51"/>
                  <a:gd fmla="*/ 249 w 1990" name="T52"/>
                  <a:gd fmla="*/ 890 h 1954" name="T53"/>
                  <a:gd fmla="*/ 675 w 1990" name="T54"/>
                  <a:gd fmla="*/ 828 h 1954" name="T55"/>
                  <a:gd fmla="*/ 675 w 1990" name="T56"/>
                  <a:gd fmla="*/ 1167 h 1954" name="T57"/>
                  <a:gd fmla="*/ 249 w 1990" name="T58"/>
                  <a:gd fmla="*/ 1105 h 1954" name="T59"/>
                  <a:gd fmla="*/ 249 w 1990" name="T60"/>
                  <a:gd fmla="*/ 1444 h 1954" name="T61"/>
                  <a:gd fmla="*/ 803 w 1990" name="T62"/>
                  <a:gd fmla="*/ 1382 h 1954" name="T63"/>
                  <a:gd fmla="*/ 249 w 1990" name="T64"/>
                  <a:gd fmla="*/ 1444 h 1954" name="T65"/>
                  <a:gd fmla="*/ 1179 w 1990" name="T66"/>
                  <a:gd fmla="*/ 961 h 1954" name="T67"/>
                  <a:gd fmla="*/ 1300 w 1990" name="T68"/>
                  <a:gd fmla="*/ 1219 h 1954" name="T69"/>
                  <a:gd fmla="*/ 1604 w 1990" name="T70"/>
                  <a:gd fmla="*/ 858 h 1954"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1954" w="1990">
                    <a:moveTo>
                      <a:pt x="1231" y="1534"/>
                    </a:moveTo>
                    <a:cubicBezTo>
                      <a:pt x="1258" y="1542"/>
                      <a:pt x="1285" y="1548"/>
                      <a:pt x="1312" y="1552"/>
                    </a:cubicBezTo>
                    <a:cubicBezTo>
                      <a:pt x="1272" y="1665"/>
                      <a:pt x="1165" y="1746"/>
                      <a:pt x="1039" y="1746"/>
                    </a:cubicBezTo>
                    <a:lnTo>
                      <a:pt x="291" y="1746"/>
                    </a:lnTo>
                    <a:cubicBezTo>
                      <a:pt x="131" y="1746"/>
                      <a:pt x="0" y="1615"/>
                      <a:pt x="0" y="1455"/>
                    </a:cubicBezTo>
                    <a:lnTo>
                      <a:pt x="0" y="540"/>
                    </a:lnTo>
                    <a:cubicBezTo>
                      <a:pt x="0" y="380"/>
                      <a:pt x="131" y="249"/>
                      <a:pt x="291" y="249"/>
                    </a:cubicBezTo>
                    <a:lnTo>
                      <a:pt x="515" y="249"/>
                    </a:lnTo>
                    <a:cubicBezTo>
                      <a:pt x="535" y="109"/>
                      <a:pt x="656" y="0"/>
                      <a:pt x="802" y="0"/>
                    </a:cubicBezTo>
                    <a:lnTo>
                      <a:pt x="1205" y="0"/>
                    </a:lnTo>
                    <a:cubicBezTo>
                      <a:pt x="1366" y="0"/>
                      <a:pt x="1496" y="131"/>
                      <a:pt x="1496" y="291"/>
                    </a:cubicBezTo>
                    <a:lnTo>
                      <a:pt x="1496" y="489"/>
                    </a:lnTo>
                    <a:cubicBezTo>
                      <a:pt x="1469" y="484"/>
                      <a:pt x="1441" y="480"/>
                      <a:pt x="1413" y="479"/>
                    </a:cubicBezTo>
                    <a:lnTo>
                      <a:pt x="1413" y="291"/>
                    </a:lnTo>
                    <a:cubicBezTo>
                      <a:pt x="1413" y="176"/>
                      <a:pt x="1320" y="83"/>
                      <a:pt x="1205" y="83"/>
                    </a:cubicBezTo>
                    <a:lnTo>
                      <a:pt x="802" y="83"/>
                    </a:lnTo>
                    <a:cubicBezTo>
                      <a:pt x="701" y="83"/>
                      <a:pt x="617" y="155"/>
                      <a:pt x="598" y="249"/>
                    </a:cubicBezTo>
                    <a:lnTo>
                      <a:pt x="1039" y="249"/>
                    </a:lnTo>
                    <a:cubicBezTo>
                      <a:pt x="1180" y="249"/>
                      <a:pt x="1297" y="349"/>
                      <a:pt x="1324" y="482"/>
                    </a:cubicBezTo>
                    <a:cubicBezTo>
                      <a:pt x="1297" y="485"/>
                      <a:pt x="1270" y="491"/>
                      <a:pt x="1243" y="499"/>
                    </a:cubicBezTo>
                    <a:cubicBezTo>
                      <a:pt x="1224" y="404"/>
                      <a:pt x="1140" y="333"/>
                      <a:pt x="1039" y="333"/>
                    </a:cubicBezTo>
                    <a:lnTo>
                      <a:pt x="291" y="333"/>
                    </a:lnTo>
                    <a:cubicBezTo>
                      <a:pt x="177" y="333"/>
                      <a:pt x="83" y="426"/>
                      <a:pt x="83" y="540"/>
                    </a:cubicBezTo>
                    <a:lnTo>
                      <a:pt x="83" y="1455"/>
                    </a:lnTo>
                    <a:cubicBezTo>
                      <a:pt x="83" y="1569"/>
                      <a:pt x="177" y="1663"/>
                      <a:pt x="291" y="1663"/>
                    </a:cubicBezTo>
                    <a:lnTo>
                      <a:pt x="1039" y="1663"/>
                    </a:lnTo>
                    <a:cubicBezTo>
                      <a:pt x="1126" y="1663"/>
                      <a:pt x="1200" y="1609"/>
                      <a:pt x="1231" y="1534"/>
                    </a:cubicBezTo>
                    <a:close/>
                    <a:moveTo>
                      <a:pt x="1641" y="1453"/>
                    </a:moveTo>
                    <a:cubicBezTo>
                      <a:pt x="1401" y="1591"/>
                      <a:pt x="1093" y="1509"/>
                      <a:pt x="955" y="1269"/>
                    </a:cubicBezTo>
                    <a:cubicBezTo>
                      <a:pt x="816" y="1029"/>
                      <a:pt x="899" y="722"/>
                      <a:pt x="1138" y="583"/>
                    </a:cubicBezTo>
                    <a:cubicBezTo>
                      <a:pt x="1378" y="445"/>
                      <a:pt x="1686" y="527"/>
                      <a:pt x="1824" y="767"/>
                    </a:cubicBezTo>
                    <a:cubicBezTo>
                      <a:pt x="1963" y="1007"/>
                      <a:pt x="1880" y="1314"/>
                      <a:pt x="1641" y="1453"/>
                    </a:cubicBezTo>
                    <a:close/>
                    <a:moveTo>
                      <a:pt x="1599" y="1381"/>
                    </a:moveTo>
                    <a:cubicBezTo>
                      <a:pt x="1799" y="1266"/>
                      <a:pt x="1868" y="1009"/>
                      <a:pt x="1752" y="809"/>
                    </a:cubicBezTo>
                    <a:cubicBezTo>
                      <a:pt x="1637" y="608"/>
                      <a:pt x="1380" y="539"/>
                      <a:pt x="1180" y="655"/>
                    </a:cubicBezTo>
                    <a:cubicBezTo>
                      <a:pt x="980" y="771"/>
                      <a:pt x="911" y="1027"/>
                      <a:pt x="1026" y="1228"/>
                    </a:cubicBezTo>
                    <a:cubicBezTo>
                      <a:pt x="1142" y="1428"/>
                      <a:pt x="1399" y="1497"/>
                      <a:pt x="1599" y="1381"/>
                    </a:cubicBezTo>
                    <a:close/>
                    <a:moveTo>
                      <a:pt x="1767" y="1422"/>
                    </a:moveTo>
                    <a:lnTo>
                      <a:pt x="1551" y="1547"/>
                    </a:lnTo>
                    <a:lnTo>
                      <a:pt x="1717" y="1835"/>
                    </a:lnTo>
                    <a:lnTo>
                      <a:pt x="1933" y="1710"/>
                    </a:lnTo>
                    <a:lnTo>
                      <a:pt x="1767" y="1422"/>
                    </a:lnTo>
                    <a:close/>
                    <a:moveTo>
                      <a:pt x="1956" y="1749"/>
                    </a:moveTo>
                    <a:lnTo>
                      <a:pt x="1739" y="1874"/>
                    </a:lnTo>
                    <a:cubicBezTo>
                      <a:pt x="1774" y="1934"/>
                      <a:pt x="1850" y="1954"/>
                      <a:pt x="1910" y="1919"/>
                    </a:cubicBezTo>
                    <a:cubicBezTo>
                      <a:pt x="1969" y="1885"/>
                      <a:pt x="1990" y="1809"/>
                      <a:pt x="1956" y="1749"/>
                    </a:cubicBezTo>
                    <a:close/>
                    <a:moveTo>
                      <a:pt x="803" y="551"/>
                    </a:moveTo>
                    <a:lnTo>
                      <a:pt x="249" y="551"/>
                    </a:lnTo>
                    <a:lnTo>
                      <a:pt x="249" y="613"/>
                    </a:lnTo>
                    <a:lnTo>
                      <a:pt x="803" y="613"/>
                    </a:lnTo>
                    <a:lnTo>
                      <a:pt x="803" y="551"/>
                    </a:lnTo>
                    <a:close/>
                    <a:moveTo>
                      <a:pt x="675" y="828"/>
                    </a:moveTo>
                    <a:lnTo>
                      <a:pt x="249" y="828"/>
                    </a:lnTo>
                    <a:lnTo>
                      <a:pt x="249" y="890"/>
                    </a:lnTo>
                    <a:lnTo>
                      <a:pt x="675" y="890"/>
                    </a:lnTo>
                    <a:lnTo>
                      <a:pt x="675" y="828"/>
                    </a:lnTo>
                    <a:close/>
                    <a:moveTo>
                      <a:pt x="249" y="1167"/>
                    </a:moveTo>
                    <a:lnTo>
                      <a:pt x="675" y="1167"/>
                    </a:lnTo>
                    <a:lnTo>
                      <a:pt x="675" y="1105"/>
                    </a:lnTo>
                    <a:lnTo>
                      <a:pt x="249" y="1105"/>
                    </a:lnTo>
                    <a:lnTo>
                      <a:pt x="249" y="1167"/>
                    </a:lnTo>
                    <a:close/>
                    <a:moveTo>
                      <a:pt x="249" y="1444"/>
                    </a:moveTo>
                    <a:lnTo>
                      <a:pt x="803" y="1444"/>
                    </a:lnTo>
                    <a:lnTo>
                      <a:pt x="803" y="1382"/>
                    </a:lnTo>
                    <a:lnTo>
                      <a:pt x="249" y="1382"/>
                    </a:lnTo>
                    <a:lnTo>
                      <a:pt x="249" y="1444"/>
                    </a:lnTo>
                    <a:close/>
                    <a:moveTo>
                      <a:pt x="1308" y="1105"/>
                    </a:moveTo>
                    <a:lnTo>
                      <a:pt x="1179" y="961"/>
                    </a:lnTo>
                    <a:lnTo>
                      <a:pt x="1118" y="1017"/>
                    </a:lnTo>
                    <a:lnTo>
                      <a:pt x="1300" y="1219"/>
                    </a:lnTo>
                    <a:lnTo>
                      <a:pt x="1657" y="922"/>
                    </a:lnTo>
                    <a:lnTo>
                      <a:pt x="1604" y="858"/>
                    </a:lnTo>
                    <a:lnTo>
                      <a:pt x="1308" y="1105"/>
                    </a:lnTo>
                    <a:close/>
                  </a:path>
                </a:pathLst>
              </a:custGeom>
              <a:solidFill>
                <a:schemeClr val="bg1"/>
              </a:solidFill>
              <a:ln>
                <a:noFill/>
              </a:ln>
            </p:spPr>
            <p:txBody>
              <a:bodyPr anchor="t" anchorCtr="0" bIns="91416" compatLnSpc="1" lIns="182832" numCol="1" rIns="182832" tIns="91416" vert="horz" wrap="square">
                <a:prstTxWarp prst="textNoShape">
                  <a:avLst/>
                </a:prstTxWarp>
              </a:bodyPr>
              <a:lstStyle>
                <a:defPPr>
                  <a:defRPr lang="zh-CN"/>
                </a:defPPr>
                <a:lvl1pPr algn="l" defTabSz="914377" eaLnBrk="1" hangingPunct="1" latinLnBrk="0" marL="0" rtl="0">
                  <a:defRPr kern="1200" sz="1800">
                    <a:solidFill>
                      <a:schemeClr val="tx1"/>
                    </a:solidFill>
                  </a:defRPr>
                </a:lvl1pPr>
                <a:lvl2pPr algn="l" defTabSz="914377" eaLnBrk="1" hangingPunct="1" latinLnBrk="0" marL="457189" rtl="0">
                  <a:defRPr kern="1200" sz="1800">
                    <a:solidFill>
                      <a:schemeClr val="tx1"/>
                    </a:solidFill>
                  </a:defRPr>
                </a:lvl2pPr>
                <a:lvl3pPr algn="l" defTabSz="914377" eaLnBrk="1" hangingPunct="1" latinLnBrk="0" marL="914377" rtl="0">
                  <a:defRPr kern="1200" sz="1800">
                    <a:solidFill>
                      <a:schemeClr val="tx1"/>
                    </a:solidFill>
                  </a:defRPr>
                </a:lvl3pPr>
                <a:lvl4pPr algn="l" defTabSz="914377" eaLnBrk="1" hangingPunct="1" latinLnBrk="0" marL="1371566" rtl="0">
                  <a:defRPr kern="1200" sz="1800">
                    <a:solidFill>
                      <a:schemeClr val="tx1"/>
                    </a:solidFill>
                  </a:defRPr>
                </a:lvl4pPr>
                <a:lvl5pPr algn="l" defTabSz="914377" eaLnBrk="1" hangingPunct="1" latinLnBrk="0" marL="1828754" rtl="0">
                  <a:defRPr kern="1200" sz="1800">
                    <a:solidFill>
                      <a:schemeClr val="tx1"/>
                    </a:solidFill>
                  </a:defRPr>
                </a:lvl5pPr>
                <a:lvl6pPr algn="l" defTabSz="914377" eaLnBrk="1" hangingPunct="1" latinLnBrk="0" marL="2285943" rtl="0">
                  <a:defRPr kern="1200" sz="1800">
                    <a:solidFill>
                      <a:schemeClr val="tx1"/>
                    </a:solidFill>
                  </a:defRPr>
                </a:lvl6pPr>
                <a:lvl7pPr algn="l" defTabSz="914377" eaLnBrk="1" hangingPunct="1" latinLnBrk="0" marL="2743131" rtl="0">
                  <a:defRPr kern="1200" sz="1800">
                    <a:solidFill>
                      <a:schemeClr val="tx1"/>
                    </a:solidFill>
                  </a:defRPr>
                </a:lvl7pPr>
                <a:lvl8pPr algn="l" defTabSz="914377" eaLnBrk="1" hangingPunct="1" latinLnBrk="0" marL="3200320" rtl="0">
                  <a:defRPr kern="1200" sz="1800">
                    <a:solidFill>
                      <a:schemeClr val="tx1"/>
                    </a:solidFill>
                  </a:defRPr>
                </a:lvl8pPr>
                <a:lvl9pPr algn="l" defTabSz="914377" eaLnBrk="1" hangingPunct="1" latinLnBrk="0" marL="3657509" rtl="0">
                  <a:defRPr kern="1200" sz="1800">
                    <a:solidFill>
                      <a:schemeClr val="tx1"/>
                    </a:solidFill>
                  </a:defRPr>
                </a:lvl9pPr>
              </a:lstStyle>
              <a:p>
                <a:endParaRPr lang="en-US" sz="7198">
                  <a:cs typeface="+mn-ea"/>
                  <a:sym typeface="+mn-lt"/>
                </a:endParaRPr>
              </a:p>
            </p:txBody>
          </p:sp>
        </p:grpSp>
        <p:cxnSp>
          <p:nvCxnSpPr>
            <p:cNvPr id="19" name="直接连接符 18">
              <a:extLst>
                <a:ext uri="{FF2B5EF4-FFF2-40B4-BE49-F238E27FC236}">
                  <a16:creationId xmlns:a16="http://schemas.microsoft.com/office/drawing/2014/main" id="{1018B856-A689-45AB-A668-EC4BFF3110CA}"/>
                </a:ext>
              </a:extLst>
            </p:cNvPr>
            <p:cNvCxnSpPr/>
            <p:nvPr/>
          </p:nvCxnSpPr>
          <p:spPr>
            <a:xfrm>
              <a:off x="8167922" y="2733849"/>
              <a:ext cx="3374024" cy="0"/>
            </a:xfrm>
            <a:prstGeom prst="line">
              <a:avLst/>
            </a:prstGeom>
            <a:ln cap="rnd" w="3175">
              <a:solidFill>
                <a:schemeClr val="bg1">
                  <a:lumMod val="85000"/>
                </a:schemeClr>
              </a:solidFill>
              <a:round/>
              <a:headEnd type="none"/>
              <a:tailEnd len="med" type="none" w="med"/>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id="{92FE02E5-BC4A-45EF-A8BF-111EF7341D9C}"/>
                </a:ext>
              </a:extLst>
            </p:cNvPr>
            <p:cNvCxnSpPr/>
            <p:nvPr/>
          </p:nvCxnSpPr>
          <p:spPr>
            <a:xfrm>
              <a:off x="8167922" y="4599000"/>
              <a:ext cx="3374024" cy="0"/>
            </a:xfrm>
            <a:prstGeom prst="line">
              <a:avLst/>
            </a:prstGeom>
            <a:ln cap="rnd" w="3175">
              <a:solidFill>
                <a:schemeClr val="bg1">
                  <a:lumMod val="85000"/>
                </a:schemeClr>
              </a:solidFill>
              <a:round/>
              <a:headEnd type="none"/>
              <a:tailEnd len="med" type="none" w="med"/>
            </a:ln>
          </p:spPr>
          <p:style>
            <a:lnRef idx="1">
              <a:schemeClr val="accent1"/>
            </a:lnRef>
            <a:fillRef idx="0">
              <a:schemeClr val="accent1"/>
            </a:fillRef>
            <a:effectRef idx="0">
              <a:schemeClr val="accent1"/>
            </a:effectRef>
            <a:fontRef idx="minor">
              <a:schemeClr val="tx1"/>
            </a:fontRef>
          </p:style>
        </p:cxnSp>
      </p:grpSp>
      <p:sp>
        <p:nvSpPr>
          <p:cNvPr id="21" name="ïś1ïḋè">
            <a:extLst>
              <a:ext uri="{FF2B5EF4-FFF2-40B4-BE49-F238E27FC236}">
                <a16:creationId xmlns:a16="http://schemas.microsoft.com/office/drawing/2014/main" id="{0C289CD9-E434-4A5A-AA40-255177E5C75C}"/>
              </a:ext>
            </a:extLst>
          </p:cNvPr>
          <p:cNvSpPr/>
          <p:nvPr/>
        </p:nvSpPr>
        <p:spPr>
          <a:xfrm>
            <a:off x="687279" y="3275251"/>
            <a:ext cx="3473721" cy="1457594"/>
          </a:xfrm>
          <a:prstGeom prst="rect">
            <a:avLst/>
          </a:prstGeom>
          <a:noFill/>
          <a:ln w="9525">
            <a:noFill/>
            <a:miter lim="800000"/>
          </a:ln>
          <a:extLst>
            <a:ext uri="{909E8E84-426E-40DD-AFC4-6F175D3DCCD1}">
              <a14:hiddenFill>
                <a:solidFill>
                  <a:srgbClr val="FFFFFF"/>
                </a:solidFill>
              </a14:hiddenFill>
            </a:ext>
          </a:extLst>
        </p:spPr>
        <p:txBody>
          <a:bodyPr anchor="t" anchorCtr="0" lIns="90000" wrap="square">
            <a:normAutofit/>
          </a:bodyPr>
          <a:lstStyle/>
          <a:p>
            <a:pPr>
              <a:lnSpc>
                <a:spcPct val="120000"/>
              </a:lnSpc>
              <a:spcBef>
                <a:spcPct val="0"/>
              </a:spcBef>
            </a:pPr>
            <a:r>
              <a:rPr altLang="en-US" lang="zh-CN" sz="1400">
                <a:solidFill>
                  <a:schemeClr val="tx1">
                    <a:lumMod val="50000"/>
                    <a:lumOff val="50000"/>
                  </a:schemeClr>
                </a:solidFill>
                <a:latin charset="-122" panose="020b0400000000000000" pitchFamily="34" typeface="思源黑体 CN Normal"/>
                <a:ea charset="-122" panose="020b0400000000000000" pitchFamily="34" typeface="思源黑体 CN Normal"/>
                <a:cs typeface="+mn-ea"/>
              </a:rPr>
              <a:t>点击输入替换文本点击输入替换文本点击输入替换文本点击输入替换文本点击输入替换文本</a:t>
            </a:r>
          </a:p>
        </p:txBody>
      </p:sp>
      <p:sp>
        <p:nvSpPr>
          <p:cNvPr id="22" name="íş1ïḓe">
            <a:extLst>
              <a:ext uri="{FF2B5EF4-FFF2-40B4-BE49-F238E27FC236}">
                <a16:creationId xmlns:a16="http://schemas.microsoft.com/office/drawing/2014/main" id="{C41D4646-EA59-4727-BDC0-A9D895CA3485}"/>
              </a:ext>
            </a:extLst>
          </p:cNvPr>
          <p:cNvSpPr txBox="1"/>
          <p:nvPr/>
        </p:nvSpPr>
        <p:spPr bwMode="auto">
          <a:xfrm>
            <a:off x="687279" y="2833446"/>
            <a:ext cx="3473721" cy="441805"/>
          </a:xfrm>
          <a:prstGeom prst="rect">
            <a:avLst/>
          </a:prstGeom>
          <a:noFill/>
          <a:ln>
            <a:noFill/>
          </a:ln>
          <a:extLst>
            <a:ext uri="{91240B29-F687-4F45-9708-019B960494DF}">
              <a14:hiddenLine w="9525">
                <a:solidFill>
                  <a:srgbClr val="000000"/>
                </a:solidFill>
                <a:miter lim="800000"/>
                <a:headEnd/>
                <a:tailEnd/>
              </a14:hiddenLine>
            </a:ext>
          </a:extLst>
        </p:spPr>
        <p:txBody>
          <a:bodyPr bIns="46800" lIns="90000" rIns="90000" tIns="46800" wrap="none">
            <a:noAutofit/>
          </a:bodyPr>
          <a:lstStyle>
            <a:defPPr>
              <a:defRPr lang="zh-CN"/>
            </a:defPPr>
            <a:lvl1pPr algn="l" defTabSz="914377" eaLnBrk="1" hangingPunct="1" latinLnBrk="0" marL="0" rtl="0">
              <a:defRPr kern="1200" sz="1800">
                <a:solidFill>
                  <a:schemeClr val="tx1"/>
                </a:solidFill>
              </a:defRPr>
            </a:lvl1pPr>
            <a:lvl2pPr algn="l" defTabSz="914377" eaLnBrk="1" hangingPunct="1" latinLnBrk="0" marL="457189" rtl="0">
              <a:defRPr kern="1200" sz="1800">
                <a:solidFill>
                  <a:schemeClr val="tx1"/>
                </a:solidFill>
              </a:defRPr>
            </a:lvl2pPr>
            <a:lvl3pPr algn="l" defTabSz="914377" eaLnBrk="1" hangingPunct="1" latinLnBrk="0" marL="914377" rtl="0">
              <a:defRPr kern="1200" sz="1800">
                <a:solidFill>
                  <a:schemeClr val="tx1"/>
                </a:solidFill>
              </a:defRPr>
            </a:lvl3pPr>
            <a:lvl4pPr algn="l" defTabSz="914377" eaLnBrk="1" hangingPunct="1" latinLnBrk="0" marL="1371566" rtl="0">
              <a:defRPr kern="1200" sz="1800">
                <a:solidFill>
                  <a:schemeClr val="tx1"/>
                </a:solidFill>
              </a:defRPr>
            </a:lvl4pPr>
            <a:lvl5pPr algn="l" defTabSz="914377" eaLnBrk="1" hangingPunct="1" latinLnBrk="0" marL="1828754" rtl="0">
              <a:defRPr kern="1200" sz="1800">
                <a:solidFill>
                  <a:schemeClr val="tx1"/>
                </a:solidFill>
              </a:defRPr>
            </a:lvl5pPr>
            <a:lvl6pPr algn="l" defTabSz="914377" eaLnBrk="1" hangingPunct="1" latinLnBrk="0" marL="2285943" rtl="0">
              <a:defRPr kern="1200" sz="1800">
                <a:solidFill>
                  <a:schemeClr val="tx1"/>
                </a:solidFill>
              </a:defRPr>
            </a:lvl6pPr>
            <a:lvl7pPr algn="l" defTabSz="914377" eaLnBrk="1" hangingPunct="1" latinLnBrk="0" marL="2743131" rtl="0">
              <a:defRPr kern="1200" sz="1800">
                <a:solidFill>
                  <a:schemeClr val="tx1"/>
                </a:solidFill>
              </a:defRPr>
            </a:lvl7pPr>
            <a:lvl8pPr algn="l" defTabSz="914377" eaLnBrk="1" hangingPunct="1" latinLnBrk="0" marL="3200320" rtl="0">
              <a:defRPr kern="1200" sz="1800">
                <a:solidFill>
                  <a:schemeClr val="tx1"/>
                </a:solidFill>
              </a:defRPr>
            </a:lvl8pPr>
            <a:lvl9pPr algn="l" defTabSz="914377" eaLnBrk="1" hangingPunct="1" latinLnBrk="0" marL="3657509" rtl="0">
              <a:defRPr kern="1200" sz="1800">
                <a:solidFill>
                  <a:schemeClr val="tx1"/>
                </a:solidFill>
              </a:defRPr>
            </a:lvl9pPr>
          </a:lstStyle>
          <a:p>
            <a:pPr eaLnBrk="1" hangingPunct="1">
              <a:lnSpc>
                <a:spcPct val="100000"/>
              </a:lnSpc>
              <a:spcBef>
                <a:spcPct val="0"/>
              </a:spcBef>
            </a:pPr>
            <a:r>
              <a:rPr altLang="en-US" b="1" lang="zh-CN" sz="2400">
                <a:solidFill>
                  <a:srgbClr val="9BC9DE"/>
                </a:solidFill>
                <a:latin charset="-122" panose="020b0800000000000000" pitchFamily="34" typeface="思源黑体 CN Bold"/>
                <a:ea charset="-122" panose="020b0800000000000000" pitchFamily="34" typeface="思源黑体 CN Bold"/>
                <a:cs typeface="+mn-ea"/>
                <a:sym typeface="+mn-lt"/>
              </a:rPr>
              <a:t>输入标题</a:t>
            </a:r>
          </a:p>
        </p:txBody>
      </p:sp>
    </p:spTree>
    <p:extLst>
      <p:ext uri="{BB962C8B-B14F-4D97-AF65-F5344CB8AC3E}">
        <p14:creationId val="1040193694"/>
      </p:ext>
    </p:extLst>
  </p:cSld>
  <p:clrMapOvr>
    <a:masterClrMapping/>
  </p:clrMapOvr>
  <mc:AlternateContent>
    <mc:Choice Requires="p15">
      <p:transition advClick="0" p14:dur="1250" spd="slow">
        <p15:prstTrans prst="peelOff"/>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22"/>
                                        </p:tgtEl>
                                        <p:attrNameLst>
                                          <p:attrName>style.visibility</p:attrName>
                                        </p:attrNameLst>
                                      </p:cBhvr>
                                      <p:to>
                                        <p:strVal val="visible"/>
                                      </p:to>
                                    </p:set>
                                    <p:animEffect filter="wipe(left)" transition="in">
                                      <p:cBhvr>
                                        <p:cTn dur="500" id="7"/>
                                        <p:tgtEl>
                                          <p:spTgt spid="22"/>
                                        </p:tgtEl>
                                      </p:cBhvr>
                                    </p:animEffect>
                                  </p:childTnLst>
                                </p:cTn>
                              </p:par>
                            </p:childTnLst>
                          </p:cTn>
                        </p:par>
                        <p:par>
                          <p:cTn fill="hold" id="8" nodeType="afterGroup">
                            <p:stCondLst>
                              <p:cond delay="500"/>
                            </p:stCondLst>
                            <p:childTnLst>
                              <p:par>
                                <p:cTn fill="hold" grpId="0" id="9" nodeType="afterEffect" presetClass="entr" presetID="22" presetSubtype="8">
                                  <p:stCondLst>
                                    <p:cond delay="0"/>
                                  </p:stCondLst>
                                  <p:childTnLst>
                                    <p:set>
                                      <p:cBhvr>
                                        <p:cTn dur="1" fill="hold" id="10">
                                          <p:stCondLst>
                                            <p:cond delay="0"/>
                                          </p:stCondLst>
                                        </p:cTn>
                                        <p:tgtEl>
                                          <p:spTgt spid="21"/>
                                        </p:tgtEl>
                                        <p:attrNameLst>
                                          <p:attrName>style.visibility</p:attrName>
                                        </p:attrNameLst>
                                      </p:cBhvr>
                                      <p:to>
                                        <p:strVal val="visible"/>
                                      </p:to>
                                    </p:set>
                                    <p:animEffect filter="wipe(left)" transition="in">
                                      <p:cBhvr>
                                        <p:cTn dur="500" id="11"/>
                                        <p:tgtEl>
                                          <p:spTgt spid="21"/>
                                        </p:tgtEl>
                                      </p:cBhvr>
                                    </p:animEffect>
                                  </p:childTnLst>
                                </p:cTn>
                              </p:par>
                            </p:childTnLst>
                          </p:cTn>
                        </p:par>
                        <p:par>
                          <p:cTn fill="hold" id="12" nodeType="afterGroup">
                            <p:stCondLst>
                              <p:cond delay="1000"/>
                            </p:stCondLst>
                            <p:childTnLst>
                              <p:par>
                                <p:cTn fill="hold" grpId="0" id="13" nodeType="afterEffect" presetClass="entr" presetID="0" presetSubtype="0">
                                  <p:stCondLst>
                                    <p:cond delay="0"/>
                                  </p:stCondLst>
                                  <p:iterate type="lt">
                                    <p:tmPct val="10000"/>
                                  </p:iterate>
                                  <p:childTnLst>
                                    <p:set>
                                      <p:cBhvr>
                                        <p:cTn dur="700" fill="hold" id="14">
                                          <p:stCondLst>
                                            <p:cond delay="0"/>
                                          </p:stCondLst>
                                        </p:cTn>
                                        <p:tgtEl>
                                          <p:spTgt spid="9"/>
                                        </p:tgtEl>
                                        <p:attrNameLst>
                                          <p:attrName>style.visibility</p:attrName>
                                        </p:attrNameLst>
                                      </p:cBhvr>
                                      <p:to>
                                        <p:strVal val="visible"/>
                                      </p:to>
                                    </p:set>
                                    <p:anim calcmode="lin" to="" valueType="num">
                                      <p:cBhvr>
                                        <p:cTn dur="700" fill="hold" id="15">
                                          <p:stCondLst>
                                            <p:cond delay="0"/>
                                          </p:stCondLst>
                                        </p:cTn>
                                        <p:tgtEl>
                                          <p:spTgt spid="9"/>
                                        </p:tgtEl>
                                        <p:attrNameLst>
                                          <p:attrName>transform.rotation_z</p:attrName>
                                        </p:attrNameLst>
                                      </p:cBhvr>
                                      <p:tavLst>
                                        <p:tav fmla="#ppt_r+(-45)*((1.5-1.5*$)^2-(1.5-1.5*$)^3)" tm="0">
                                          <p:val>
                                            <p:strVal val="0"/>
                                          </p:val>
                                        </p:tav>
                                        <p:tav tm="100000">
                                          <p:val>
                                            <p:strVal val="1"/>
                                          </p:val>
                                        </p:tav>
                                      </p:tavLst>
                                    </p:anim>
                                    <p:animEffect filter="fade">
                                      <p:cBhvr>
                                        <p:cTn dur="700" id="16">
                                          <p:stCondLst>
                                            <p:cond delay="0"/>
                                          </p:stCondLst>
                                        </p:cTn>
                                        <p:tgtEl>
                                          <p:spTgt spid="9"/>
                                        </p:tgtEl>
                                      </p:cBhvr>
                                    </p:animEffect>
                                    <p:anim calcmode="lin" to="" valueType="num">
                                      <p:cBhvr>
                                        <p:cTn dur="700" fill="hold" id="17">
                                          <p:stCondLst>
                                            <p:cond delay="0"/>
                                          </p:stCondLst>
                                        </p:cTn>
                                        <p:tgtEl>
                                          <p:spTgt spid="9"/>
                                        </p:tgtEl>
                                        <p:attrNameLst>
                                          <p:attrName>ppt_h</p:attrName>
                                        </p:attrNameLst>
                                      </p:cBhvr>
                                      <p:tavLst>
                                        <p:tav fmla="#ppt_h-#ppt_h*((1.5-1.5*$)^2-(1.5-1.5*$)^3)" tm="0">
                                          <p:val>
                                            <p:strVal val="0"/>
                                          </p:val>
                                        </p:tav>
                                        <p:tav tm="100000">
                                          <p:val>
                                            <p:strVal val="1"/>
                                          </p:val>
                                        </p:tav>
                                      </p:tavLst>
                                    </p:anim>
                                    <p:anim calcmode="lin" to="" valueType="num">
                                      <p:cBhvr>
                                        <p:cTn dur="700" fill="hold" id="18">
                                          <p:stCondLst>
                                            <p:cond delay="0"/>
                                          </p:stCondLst>
                                        </p:cTn>
                                        <p:tgtEl>
                                          <p:spTgt spid="9"/>
                                        </p:tgtEl>
                                        <p:attrNameLst>
                                          <p:attrName>ppt_w</p:attrName>
                                        </p:attrNameLst>
                                      </p:cBhvr>
                                      <p:tavLst>
                                        <p:tav fmla="#ppt_w-#ppt_w*((1.5-1.5*$)^2-(1.5-1.5*$)^3)" tm="0">
                                          <p:val>
                                            <p:strVal val="0"/>
                                          </p:val>
                                        </p:tav>
                                        <p:tav tm="100000">
                                          <p:val>
                                            <p:strVal val="1"/>
                                          </p:val>
                                        </p:tav>
                                      </p:tavLst>
                                    </p:anim>
                                  </p:childTnLst>
                                </p:cTn>
                              </p:par>
                            </p:childTnLst>
                          </p:cTn>
                        </p:par>
                        <p:par>
                          <p:cTn fill="hold" id="19" nodeType="afterGroup">
                            <p:stCondLst>
                              <p:cond delay="1700"/>
                            </p:stCondLst>
                            <p:childTnLst>
                              <p:par>
                                <p:cTn fill="hold" id="20" nodeType="afterEffect" presetClass="entr" presetID="22" presetSubtype="8">
                                  <p:stCondLst>
                                    <p:cond delay="0"/>
                                  </p:stCondLst>
                                  <p:childTnLst>
                                    <p:set>
                                      <p:cBhvr>
                                        <p:cTn dur="1" fill="hold" id="21">
                                          <p:stCondLst>
                                            <p:cond delay="0"/>
                                          </p:stCondLst>
                                        </p:cTn>
                                        <p:tgtEl>
                                          <p:spTgt spid="2"/>
                                        </p:tgtEl>
                                        <p:attrNameLst>
                                          <p:attrName>style.visibility</p:attrName>
                                        </p:attrNameLst>
                                      </p:cBhvr>
                                      <p:to>
                                        <p:strVal val="visible"/>
                                      </p:to>
                                    </p:set>
                                    <p:animEffect filter="wipe(left)" transition="in">
                                      <p:cBhvr>
                                        <p:cTn dur="500" id="22"/>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21"/>
      <p:bldP grpId="0" spid="22"/>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a:extLst>
              <a:ext uri="{FF2B5EF4-FFF2-40B4-BE49-F238E27FC236}">
                <a16:creationId xmlns:a16="http://schemas.microsoft.com/office/drawing/2014/main" id="{A739B09E-1F6C-47D0-865A-1159EFDB1976}"/>
              </a:ext>
            </a:extLst>
          </p:cNvPr>
          <p:cNvSpPr/>
          <p:nvPr/>
        </p:nvSpPr>
        <p:spPr>
          <a:xfrm>
            <a:off x="0" y="0"/>
            <a:ext cx="12192000" cy="6858000"/>
          </a:xfrm>
          <a:prstGeom prst="rect">
            <a:avLst/>
          </a:prstGeom>
          <a:solidFill>
            <a:srgbClr val="9BC9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任意多边形: 形状 4">
            <a:extLst>
              <a:ext uri="{FF2B5EF4-FFF2-40B4-BE49-F238E27FC236}">
                <a16:creationId xmlns:a16="http://schemas.microsoft.com/office/drawing/2014/main" id="{E2C34604-EA12-4769-A843-B3881D58D387}"/>
              </a:ext>
            </a:extLst>
          </p:cNvPr>
          <p:cNvSpPr/>
          <p:nvPr/>
        </p:nvSpPr>
        <p:spPr>
          <a:xfrm flipH="1">
            <a:off x="-2" y="1331495"/>
            <a:ext cx="6384759" cy="5526505"/>
          </a:xfrm>
          <a:custGeom>
            <a:gdLst>
              <a:gd fmla="*/ 3676527 w 6096000" name="connsiteX0"/>
              <a:gd fmla="*/ 0 h 5410200" name="connsiteY0"/>
              <a:gd fmla="*/ 6015140 w 6096000" name="connsiteX1"/>
              <a:gd fmla="*/ 839540 h 5410200" name="connsiteY1"/>
              <a:gd fmla="*/ 6096000 w 6096000" name="connsiteX2"/>
              <a:gd fmla="*/ 913031 h 5410200" name="connsiteY2"/>
              <a:gd fmla="*/ 6096000 w 6096000" name="connsiteX3"/>
              <a:gd fmla="*/ 5410200 h 5410200" name="connsiteY3"/>
              <a:gd fmla="*/ 434691 w 6096000" name="connsiteX4"/>
              <a:gd fmla="*/ 5410200 h 5410200" name="connsiteY4"/>
              <a:gd fmla="*/ 288920 w 6096000" name="connsiteX5"/>
              <a:gd fmla="*/ 5107598 h 5410200" name="connsiteY5"/>
              <a:gd fmla="*/ 0 w 6096000" name="connsiteX6"/>
              <a:gd fmla="*/ 3676527 h 5410200" name="connsiteY6"/>
              <a:gd fmla="*/ 3676527 w 6096000" name="connsiteX7"/>
              <a:gd fmla="*/ 0 h 5410200"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5410200" w="6096000">
                <a:moveTo>
                  <a:pt x="3676527" y="0"/>
                </a:moveTo>
                <a:cubicBezTo>
                  <a:pt x="4564866" y="0"/>
                  <a:pt x="5379619" y="315062"/>
                  <a:pt x="6015140" y="839540"/>
                </a:cubicBezTo>
                <a:lnTo>
                  <a:pt x="6096000" y="913031"/>
                </a:lnTo>
                <a:lnTo>
                  <a:pt x="6096000" y="5410200"/>
                </a:lnTo>
                <a:lnTo>
                  <a:pt x="434691" y="5410200"/>
                </a:lnTo>
                <a:lnTo>
                  <a:pt x="288920" y="5107598"/>
                </a:lnTo>
                <a:cubicBezTo>
                  <a:pt x="102878" y="4667744"/>
                  <a:pt x="0" y="4184150"/>
                  <a:pt x="0" y="3676527"/>
                </a:cubicBezTo>
                <a:cubicBezTo>
                  <a:pt x="0" y="1646037"/>
                  <a:pt x="1646037" y="0"/>
                  <a:pt x="3676527" y="0"/>
                </a:cubicBezTo>
                <a:close/>
              </a:path>
            </a:pathLst>
          </a:custGeom>
          <a:solidFill>
            <a:schemeClr val="accent4">
              <a:lumMod val="40000"/>
              <a:lumOff val="60000"/>
            </a:schemeClr>
          </a:solidFill>
          <a:ln>
            <a:noFill/>
          </a:ln>
          <a:effectLst>
            <a:outerShdw algn="br" blurRad="228600" dir="13500000" dist="38100" rotWithShape="0">
              <a:srgbClr val="439AC1"/>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任意多边形: 形状 7">
            <a:extLst>
              <a:ext uri="{FF2B5EF4-FFF2-40B4-BE49-F238E27FC236}">
                <a16:creationId xmlns:a16="http://schemas.microsoft.com/office/drawing/2014/main" id="{D6F0199E-CE34-4F17-B698-526B9C5CAC3F}"/>
              </a:ext>
            </a:extLst>
          </p:cNvPr>
          <p:cNvSpPr/>
          <p:nvPr/>
        </p:nvSpPr>
        <p:spPr>
          <a:xfrm>
            <a:off x="472440" y="881069"/>
            <a:ext cx="4480943" cy="5818446"/>
          </a:xfrm>
          <a:custGeom>
            <a:gdLst>
              <a:gd fmla="*/ 667342 w 4703228" name="connsiteX0"/>
              <a:gd fmla="*/ 5785195 h 6107080" name="connsiteY0"/>
              <a:gd fmla="*/ 25658 w 4703228" name="connsiteX1"/>
              <a:gd fmla="*/ 5528522 h 6107080" name="connsiteY1"/>
              <a:gd fmla="*/ 186079 w 4703228" name="connsiteX2"/>
              <a:gd fmla="*/ 4197027 h 6107080" name="connsiteY2"/>
              <a:gd fmla="*/ 731511 w 4703228" name="connsiteX3"/>
              <a:gd fmla="*/ 3940353 h 6107080" name="connsiteY3"/>
              <a:gd fmla="*/ 843805 w 4703228" name="connsiteX4"/>
              <a:gd fmla="*/ 2721153 h 6107080" name="connsiteY4"/>
              <a:gd fmla="*/ 410668 w 4703228" name="connsiteX5"/>
              <a:gd fmla="*/ 2239890 h 6107080" name="connsiteY5"/>
              <a:gd fmla="*/ 635258 w 4703228" name="connsiteX6"/>
              <a:gd fmla="*/ 1469869 h 6107080" name="connsiteY6"/>
              <a:gd fmla="*/ 362542 w 4703228" name="connsiteX7"/>
              <a:gd fmla="*/ 988606 h 6107080" name="connsiteY7"/>
              <a:gd fmla="*/ 875889 w 4703228" name="connsiteX8"/>
              <a:gd fmla="*/ 635679 h 6107080" name="connsiteY8"/>
              <a:gd fmla="*/ 1726121 w 4703228" name="connsiteX9"/>
              <a:gd fmla="*/ 74206 h 6107080" name="connsiteY9"/>
              <a:gd fmla="*/ 2961363 w 4703228" name="connsiteX10"/>
              <a:gd fmla="*/ 90248 h 6107080" name="connsiteY10"/>
              <a:gd fmla="*/ 3667216 w 4703228" name="connsiteX11"/>
              <a:gd fmla="*/ 844227 h 6107080" name="connsiteY11"/>
              <a:gd fmla="*/ 3699300 w 4703228" name="connsiteX12"/>
              <a:gd fmla="*/ 1919048 h 6107080" name="connsiteY12"/>
              <a:gd fmla="*/ 4405153 w 4703228" name="connsiteX13"/>
              <a:gd fmla="*/ 3988479 h 6107080" name="connsiteY13"/>
              <a:gd fmla="*/ 4292858 w 4703228" name="connsiteX14"/>
              <a:gd fmla="*/ 5271848 h 6107080" name="connsiteY14"/>
              <a:gd fmla="*/ 4693911 w 4703228" name="connsiteX15"/>
              <a:gd fmla="*/ 5576648 h 6107080" name="connsiteY15"/>
              <a:gd fmla="*/ 3827637 w 4703228" name="connsiteX16"/>
              <a:gd fmla="*/ 5897490 h 6107080" name="connsiteY16"/>
              <a:gd fmla="*/ 2672605 w 4703228" name="connsiteX17"/>
              <a:gd fmla="*/ 5913532 h 6107080" name="connsiteY17"/>
              <a:gd fmla="*/ 1389237 w 4703228" name="connsiteX18"/>
              <a:gd fmla="*/ 6106037 h 6107080" name="connsiteY18"/>
              <a:gd fmla="*/ 667342 w 4703228" name="connsiteX19"/>
              <a:gd fmla="*/ 5785195 h 6107080" name="connsiteY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6107080" w="4703228">
                <a:moveTo>
                  <a:pt x="667342" y="5785195"/>
                </a:moveTo>
                <a:cubicBezTo>
                  <a:pt x="440079" y="5688943"/>
                  <a:pt x="105868" y="5793217"/>
                  <a:pt x="25658" y="5528522"/>
                </a:cubicBezTo>
                <a:cubicBezTo>
                  <a:pt x="-54552" y="5263827"/>
                  <a:pt x="68437" y="4461722"/>
                  <a:pt x="186079" y="4197027"/>
                </a:cubicBezTo>
                <a:cubicBezTo>
                  <a:pt x="303721" y="3932332"/>
                  <a:pt x="621890" y="4186332"/>
                  <a:pt x="731511" y="3940353"/>
                </a:cubicBezTo>
                <a:cubicBezTo>
                  <a:pt x="841132" y="3694374"/>
                  <a:pt x="897279" y="3004563"/>
                  <a:pt x="843805" y="2721153"/>
                </a:cubicBezTo>
                <a:cubicBezTo>
                  <a:pt x="790331" y="2437743"/>
                  <a:pt x="445426" y="2448437"/>
                  <a:pt x="410668" y="2239890"/>
                </a:cubicBezTo>
                <a:cubicBezTo>
                  <a:pt x="375910" y="2031343"/>
                  <a:pt x="643279" y="1678416"/>
                  <a:pt x="635258" y="1469869"/>
                </a:cubicBezTo>
                <a:cubicBezTo>
                  <a:pt x="627237" y="1261322"/>
                  <a:pt x="322437" y="1127638"/>
                  <a:pt x="362542" y="988606"/>
                </a:cubicBezTo>
                <a:cubicBezTo>
                  <a:pt x="402647" y="849574"/>
                  <a:pt x="648626" y="788079"/>
                  <a:pt x="875889" y="635679"/>
                </a:cubicBezTo>
                <a:cubicBezTo>
                  <a:pt x="1103152" y="483279"/>
                  <a:pt x="1378542" y="165111"/>
                  <a:pt x="1726121" y="74206"/>
                </a:cubicBezTo>
                <a:cubicBezTo>
                  <a:pt x="2073700" y="-16699"/>
                  <a:pt x="2637847" y="-38089"/>
                  <a:pt x="2961363" y="90248"/>
                </a:cubicBezTo>
                <a:cubicBezTo>
                  <a:pt x="3284879" y="218585"/>
                  <a:pt x="3544227" y="539427"/>
                  <a:pt x="3667216" y="844227"/>
                </a:cubicBezTo>
                <a:cubicBezTo>
                  <a:pt x="3790206" y="1149027"/>
                  <a:pt x="3576311" y="1395006"/>
                  <a:pt x="3699300" y="1919048"/>
                </a:cubicBezTo>
                <a:cubicBezTo>
                  <a:pt x="3822289" y="2443090"/>
                  <a:pt x="4306227" y="3429679"/>
                  <a:pt x="4405153" y="3988479"/>
                </a:cubicBezTo>
                <a:cubicBezTo>
                  <a:pt x="4504079" y="4547279"/>
                  <a:pt x="4244732" y="5007153"/>
                  <a:pt x="4292858" y="5271848"/>
                </a:cubicBezTo>
                <a:cubicBezTo>
                  <a:pt x="4340984" y="5536543"/>
                  <a:pt x="4771448" y="5472374"/>
                  <a:pt x="4693911" y="5576648"/>
                </a:cubicBezTo>
                <a:cubicBezTo>
                  <a:pt x="4616374" y="5680922"/>
                  <a:pt x="4164521" y="5841343"/>
                  <a:pt x="3827637" y="5897490"/>
                </a:cubicBezTo>
                <a:cubicBezTo>
                  <a:pt x="3490753" y="5953637"/>
                  <a:pt x="3079005" y="5878774"/>
                  <a:pt x="2672605" y="5913532"/>
                </a:cubicBezTo>
                <a:cubicBezTo>
                  <a:pt x="2266205" y="5948290"/>
                  <a:pt x="1728795" y="6122079"/>
                  <a:pt x="1389237" y="6106037"/>
                </a:cubicBezTo>
                <a:cubicBezTo>
                  <a:pt x="1049679" y="6089995"/>
                  <a:pt x="894605" y="5881447"/>
                  <a:pt x="667342" y="5785195"/>
                </a:cubicBezTo>
                <a:close/>
              </a:path>
            </a:pathLst>
          </a:custGeom>
          <a:noFill/>
          <a:ln w="571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7" name="PA-图片 6">
            <a:extLst>
              <a:ext uri="{FF2B5EF4-FFF2-40B4-BE49-F238E27FC236}">
                <a16:creationId xmlns:a16="http://schemas.microsoft.com/office/drawing/2014/main" id="{75C757FF-C5E6-4529-BDCA-7FA956ED0C9A}"/>
              </a:ext>
            </a:extLst>
          </p:cNvPr>
          <p:cNvPicPr>
            <a:picLocks noChangeAspect="1"/>
          </p:cNvPicPr>
          <p:nvPr>
            <p:custDataLst>
              <p:tags r:id="rId3"/>
            </p:custDataLst>
          </p:nvPr>
        </p:nvPicPr>
        <p:blipFill>
          <a:blip r:embed="rId2">
            <a:extLst>
              <a:ext uri="{28A0092B-C50C-407E-A947-70E740481C1C}">
                <a14:useLocalDpi val="0"/>
              </a:ext>
            </a:extLst>
          </a:blip>
          <a:stretch>
            <a:fillRect/>
          </a:stretch>
        </p:blipFill>
        <p:spPr>
          <a:xfrm>
            <a:off x="0" y="681611"/>
            <a:ext cx="5271128" cy="6389246"/>
          </a:xfrm>
          <a:prstGeom prst="rect">
            <a:avLst/>
          </a:prstGeom>
        </p:spPr>
      </p:pic>
      <p:sp>
        <p:nvSpPr>
          <p:cNvPr id="9" name="PA-文本框 8">
            <a:extLst>
              <a:ext uri="{FF2B5EF4-FFF2-40B4-BE49-F238E27FC236}">
                <a16:creationId xmlns:a16="http://schemas.microsoft.com/office/drawing/2014/main" id="{64F1BA1C-0C00-4987-9B1E-3CCA022CBA4C}"/>
              </a:ext>
            </a:extLst>
          </p:cNvPr>
          <p:cNvSpPr txBox="1"/>
          <p:nvPr>
            <p:custDataLst>
              <p:tags r:id="rId4"/>
            </p:custDataLst>
          </p:nvPr>
        </p:nvSpPr>
        <p:spPr>
          <a:xfrm>
            <a:off x="6225750" y="3044279"/>
            <a:ext cx="5873115" cy="762000"/>
          </a:xfrm>
          <a:prstGeom prst="rect">
            <a:avLst/>
          </a:prstGeom>
          <a:noFill/>
        </p:spPr>
        <p:txBody>
          <a:bodyPr rtlCol="0" wrap="square">
            <a:spAutoFit/>
          </a:bodyPr>
          <a:lstStyle/>
          <a:p>
            <a:pPr algn="ctr"/>
            <a:r>
              <a:rPr altLang="en-US" lang="zh-CN" sz="4400">
                <a:solidFill>
                  <a:schemeClr val="bg1"/>
                </a:solidFill>
                <a:latin charset="-122" panose="020b0800000000000000" pitchFamily="34" typeface="思源黑体 CN Bold"/>
                <a:ea charset="-122" panose="020b0800000000000000" pitchFamily="34" typeface="思源黑体 CN Bold"/>
              </a:rPr>
              <a:t>产 品 运 营</a:t>
            </a:r>
          </a:p>
        </p:txBody>
      </p:sp>
      <p:cxnSp>
        <p:nvCxnSpPr>
          <p:cNvPr id="10" name="直接连接符 9">
            <a:extLst>
              <a:ext uri="{FF2B5EF4-FFF2-40B4-BE49-F238E27FC236}">
                <a16:creationId xmlns:a16="http://schemas.microsoft.com/office/drawing/2014/main" id="{8E341A39-51EC-4011-B8CA-BBEA0A6E2A40}"/>
              </a:ext>
            </a:extLst>
          </p:cNvPr>
          <p:cNvCxnSpPr/>
          <p:nvPr/>
        </p:nvCxnSpPr>
        <p:spPr>
          <a:xfrm>
            <a:off x="6717557" y="3895602"/>
            <a:ext cx="48895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2" name="文本框 11">
            <a:extLst>
              <a:ext uri="{FF2B5EF4-FFF2-40B4-BE49-F238E27FC236}">
                <a16:creationId xmlns:a16="http://schemas.microsoft.com/office/drawing/2014/main" id="{47D1846D-BEE1-4182-9227-BD1CD5C26B78}"/>
              </a:ext>
            </a:extLst>
          </p:cNvPr>
          <p:cNvSpPr txBox="1"/>
          <p:nvPr/>
        </p:nvSpPr>
        <p:spPr>
          <a:xfrm>
            <a:off x="6538805" y="4157222"/>
            <a:ext cx="5247005" cy="571500"/>
          </a:xfrm>
          <a:prstGeom prst="rect">
            <a:avLst/>
          </a:prstGeom>
          <a:noFill/>
        </p:spPr>
        <p:txBody>
          <a:bodyPr rtlCol="0" wrap="square">
            <a:spAutoFit/>
          </a:bodyPr>
          <a:lstStyle/>
          <a:p>
            <a:pPr algn="ctr"/>
            <a:r>
              <a:rPr altLang="en-US" lang="zh-CN" sz="1050">
                <a:solidFill>
                  <a:schemeClr val="bg1"/>
                </a:solidFill>
                <a:latin charset="-122" panose="020b0400000000000000" pitchFamily="34" typeface="思源黑体 CN Normal"/>
                <a:ea charset="-122" panose="020b0400000000000000" pitchFamily="34" typeface="思源黑体 CN Normal"/>
              </a:rPr>
              <a:t>Click here to add your explanatory text Click here to add your explanatory text Click here to add your explanatory text Click here to add your explanatory text Click here to add your explanatory text</a:t>
            </a:r>
          </a:p>
        </p:txBody>
      </p:sp>
      <p:sp>
        <p:nvSpPr>
          <p:cNvPr id="13" name="PA-iconfont-10899-5205041">
            <a:extLst>
              <a:ext uri="{FF2B5EF4-FFF2-40B4-BE49-F238E27FC236}">
                <a16:creationId xmlns:a16="http://schemas.microsoft.com/office/drawing/2014/main" id="{09E2A3A4-C06A-45D4-954D-53ABCD719D7E}"/>
              </a:ext>
            </a:extLst>
          </p:cNvPr>
          <p:cNvSpPr>
            <a:spLocks noChangeAspect="1"/>
          </p:cNvSpPr>
          <p:nvPr>
            <p:custDataLst>
              <p:tags r:id="rId5"/>
            </p:custDataLst>
          </p:nvPr>
        </p:nvSpPr>
        <p:spPr bwMode="auto">
          <a:xfrm>
            <a:off x="8528098" y="1927647"/>
            <a:ext cx="1268419" cy="1075691"/>
          </a:xfrm>
          <a:custGeom>
            <a:gdLst>
              <a:gd fmla="*/ 9479 w 11200" name="T0"/>
              <a:gd fmla="*/ 465 h 9500" name="T1"/>
              <a:gd fmla="*/ 1721 w 11200" name="T2"/>
              <a:gd fmla="*/ 465 h 9500" name="T3"/>
              <a:gd fmla="*/ 0 w 11200" name="T4"/>
              <a:gd fmla="*/ 3625 h 9500" name="T5"/>
              <a:gd fmla="*/ 5413 w 11200" name="T6"/>
              <a:gd fmla="*/ 5373 h 9500" name="T7"/>
              <a:gd fmla="*/ 3913 w 11200" name="T8"/>
              <a:gd fmla="*/ 7812 h 9500" name="T9"/>
              <a:gd fmla="*/ 7288 w 11200" name="T10"/>
              <a:gd fmla="*/ 7812 h 9500" name="T11"/>
              <a:gd fmla="*/ 5788 w 11200" name="T12"/>
              <a:gd fmla="*/ 5373 h 9500" name="T13"/>
              <a:gd fmla="*/ 11200 w 11200" name="T14"/>
              <a:gd fmla="*/ 3625 h 9500" name="T15"/>
              <a:gd fmla="*/ 11200 w 11200" name="T16"/>
              <a:gd fmla="*/ 1750 h 9500" name="T17"/>
              <a:gd fmla="*/ 1825 w 11200" name="T18"/>
              <a:gd fmla="*/ 826 h 9500" name="T19"/>
              <a:gd fmla="*/ 9375 w 11200" name="T20"/>
              <a:gd fmla="*/ 826 h 9500" name="T21"/>
              <a:gd fmla="*/ 10825 w 11200" name="T22"/>
              <a:gd fmla="*/ 1751 h 9500" name="T23"/>
              <a:gd fmla="*/ 9929 w 11200" name="T24"/>
              <a:gd fmla="*/ 2489 h 9500" name="T25"/>
              <a:gd fmla="*/ 1271 w 11200" name="T26"/>
              <a:gd fmla="*/ 2489 h 9500" name="T27"/>
              <a:gd fmla="*/ 375 w 11200" name="T28"/>
              <a:gd fmla="*/ 1751 h 9500" name="T29"/>
              <a:gd fmla="*/ 5600 w 11200" name="T30"/>
              <a:gd fmla="*/ 5000 h 9500" name="T31"/>
              <a:gd fmla="*/ 4475 w 11200" name="T32"/>
              <a:gd fmla="*/ 3466 h 9500" name="T33"/>
              <a:gd fmla="*/ 6725 w 11200" name="T34"/>
              <a:gd fmla="*/ 3466 h 9500" name="T35"/>
              <a:gd fmla="*/ 5600 w 11200" name="T36"/>
              <a:gd fmla="*/ 5000 h 9500" name="T37"/>
              <a:gd fmla="*/ 1870 w 11200" name="T38"/>
              <a:gd fmla="*/ 2687 h 9500" name="T39"/>
              <a:gd fmla="*/ 8020 w 11200" name="T40"/>
              <a:gd fmla="*/ 2416 h 9500" name="T41"/>
              <a:gd fmla="*/ 5600 w 11200" name="T42"/>
              <a:gd fmla="*/ 3125 h 9500" name="T43"/>
              <a:gd fmla="*/ 375 w 11200" name="T44"/>
              <a:gd fmla="*/ 3625 h 9500" name="T45"/>
              <a:gd fmla="*/ 1721 w 11200" name="T46"/>
              <a:gd fmla="*/ 3035 h 9500" name="T47"/>
              <a:gd fmla="*/ 4100 w 11200" name="T48"/>
              <a:gd fmla="*/ 4939 h 9500" name="T49"/>
              <a:gd fmla="*/ 719 w 11200" name="T50"/>
              <a:gd fmla="*/ 4079 h 9500" name="T51"/>
              <a:gd fmla="*/ 5600 w 11200" name="T52"/>
              <a:gd fmla="*/ 7087 h 9500" name="T53"/>
              <a:gd fmla="*/ 5850 w 11200" name="T54"/>
              <a:gd fmla="*/ 7100 h 9500" name="T55"/>
              <a:gd fmla="*/ 5350 w 11200" name="T56"/>
              <a:gd fmla="*/ 7100 h 9500" name="T57"/>
              <a:gd fmla="*/ 6913 w 11200" name="T58"/>
              <a:gd fmla="*/ 7812 h 9500" name="T59"/>
              <a:gd fmla="*/ 4288 w 11200" name="T60"/>
              <a:gd fmla="*/ 7812 h 9500" name="T61"/>
              <a:gd fmla="*/ 5413 w 11200" name="T62"/>
              <a:gd fmla="*/ 6637 h 9500" name="T63"/>
              <a:gd fmla="*/ 5600 w 11200" name="T64"/>
              <a:gd fmla="*/ 7601 h 9500" name="T65"/>
              <a:gd fmla="*/ 5788 w 11200" name="T66"/>
              <a:gd fmla="*/ 6637 h 9500" name="T67"/>
              <a:gd fmla="*/ 6913 w 11200" name="T68"/>
              <a:gd fmla="*/ 7812 h 9500" name="T69"/>
              <a:gd fmla="*/ 9375 w 11200" name="T70"/>
              <a:gd fmla="*/ 4550 h 9500" name="T71"/>
              <a:gd fmla="*/ 7100 w 11200" name="T72"/>
              <a:gd fmla="*/ 3440 h 9500" name="T73"/>
              <a:gd fmla="*/ 10825 w 11200" name="T74"/>
              <a:gd fmla="*/ 2415 h 9500" name="T75"/>
              <a:gd fmla="*/ 10481 w 11200" name="T76"/>
              <a:gd fmla="*/ 4079 h 9500" name="T77"/>
              <a:gd fmla="*/ 5000 w 11200" name="T78"/>
              <a:gd fmla="*/ 4729 h 9500" name="T79"/>
              <a:gd fmla="*/ 6200 w 11200" name="T80"/>
              <a:gd fmla="*/ 3754 h 9500" name="T81"/>
              <a:gd fmla="*/ 5950 w 11200" name="T82"/>
              <a:gd fmla="*/ 4479 h 9500" name="T83"/>
              <a:gd fmla="*/ 5250 w 11200" name="T84"/>
              <a:gd fmla="*/ 4004 h 9500" name="T85"/>
              <a:gd fmla="*/ 5950 w 11200" name="T86"/>
              <a:gd fmla="*/ 4479 h 9500"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9500" w="11200">
                <a:moveTo>
                  <a:pt x="11200" y="1750"/>
                </a:moveTo>
                <a:cubicBezTo>
                  <a:pt x="11200" y="1233"/>
                  <a:pt x="10605" y="790"/>
                  <a:pt x="9479" y="465"/>
                </a:cubicBezTo>
                <a:cubicBezTo>
                  <a:pt x="8440" y="165"/>
                  <a:pt x="7063" y="0"/>
                  <a:pt x="5600" y="0"/>
                </a:cubicBezTo>
                <a:cubicBezTo>
                  <a:pt x="4137" y="0"/>
                  <a:pt x="2760" y="165"/>
                  <a:pt x="1721" y="465"/>
                </a:cubicBezTo>
                <a:cubicBezTo>
                  <a:pt x="595" y="790"/>
                  <a:pt x="0" y="1235"/>
                  <a:pt x="0" y="1750"/>
                </a:cubicBezTo>
                <a:lnTo>
                  <a:pt x="0" y="3625"/>
                </a:lnTo>
                <a:cubicBezTo>
                  <a:pt x="0" y="4141"/>
                  <a:pt x="595" y="4585"/>
                  <a:pt x="1721" y="4910"/>
                </a:cubicBezTo>
                <a:cubicBezTo>
                  <a:pt x="2715" y="5197"/>
                  <a:pt x="4020" y="5360"/>
                  <a:pt x="5413" y="5373"/>
                </a:cubicBezTo>
                <a:lnTo>
                  <a:pt x="5413" y="6135"/>
                </a:lnTo>
                <a:cubicBezTo>
                  <a:pt x="4570" y="6228"/>
                  <a:pt x="3913" y="6945"/>
                  <a:pt x="3913" y="7812"/>
                </a:cubicBezTo>
                <a:cubicBezTo>
                  <a:pt x="3913" y="8742"/>
                  <a:pt x="4670" y="9500"/>
                  <a:pt x="5600" y="9500"/>
                </a:cubicBezTo>
                <a:cubicBezTo>
                  <a:pt x="6530" y="9500"/>
                  <a:pt x="7288" y="8742"/>
                  <a:pt x="7288" y="7812"/>
                </a:cubicBezTo>
                <a:cubicBezTo>
                  <a:pt x="7288" y="6945"/>
                  <a:pt x="6630" y="6228"/>
                  <a:pt x="5788" y="6135"/>
                </a:cubicBezTo>
                <a:lnTo>
                  <a:pt x="5788" y="5373"/>
                </a:lnTo>
                <a:cubicBezTo>
                  <a:pt x="7180" y="5360"/>
                  <a:pt x="8485" y="5196"/>
                  <a:pt x="9479" y="4910"/>
                </a:cubicBezTo>
                <a:cubicBezTo>
                  <a:pt x="10605" y="4585"/>
                  <a:pt x="11200" y="4141"/>
                  <a:pt x="11200" y="3625"/>
                </a:cubicBezTo>
                <a:lnTo>
                  <a:pt x="11200" y="1766"/>
                </a:lnTo>
                <a:lnTo>
                  <a:pt x="11200" y="1750"/>
                </a:lnTo>
                <a:close/>
                <a:moveTo>
                  <a:pt x="719" y="1297"/>
                </a:moveTo>
                <a:cubicBezTo>
                  <a:pt x="971" y="1125"/>
                  <a:pt x="1354" y="962"/>
                  <a:pt x="1825" y="826"/>
                </a:cubicBezTo>
                <a:cubicBezTo>
                  <a:pt x="2831" y="536"/>
                  <a:pt x="4171" y="376"/>
                  <a:pt x="5600" y="376"/>
                </a:cubicBezTo>
                <a:cubicBezTo>
                  <a:pt x="7029" y="376"/>
                  <a:pt x="8369" y="536"/>
                  <a:pt x="9375" y="826"/>
                </a:cubicBezTo>
                <a:cubicBezTo>
                  <a:pt x="9846" y="962"/>
                  <a:pt x="10229" y="1125"/>
                  <a:pt x="10481" y="1297"/>
                </a:cubicBezTo>
                <a:cubicBezTo>
                  <a:pt x="10638" y="1405"/>
                  <a:pt x="10825" y="1570"/>
                  <a:pt x="10825" y="1751"/>
                </a:cubicBezTo>
                <a:cubicBezTo>
                  <a:pt x="10825" y="1932"/>
                  <a:pt x="10639" y="2097"/>
                  <a:pt x="10481" y="2205"/>
                </a:cubicBezTo>
                <a:cubicBezTo>
                  <a:pt x="10338" y="2304"/>
                  <a:pt x="10150" y="2399"/>
                  <a:pt x="9929" y="2489"/>
                </a:cubicBezTo>
                <a:cubicBezTo>
                  <a:pt x="8874" y="2100"/>
                  <a:pt x="7301" y="1877"/>
                  <a:pt x="5600" y="1877"/>
                </a:cubicBezTo>
                <a:cubicBezTo>
                  <a:pt x="3897" y="1877"/>
                  <a:pt x="2326" y="2100"/>
                  <a:pt x="1271" y="2489"/>
                </a:cubicBezTo>
                <a:cubicBezTo>
                  <a:pt x="1050" y="2400"/>
                  <a:pt x="862" y="2304"/>
                  <a:pt x="719" y="2205"/>
                </a:cubicBezTo>
                <a:cubicBezTo>
                  <a:pt x="563" y="2097"/>
                  <a:pt x="375" y="1932"/>
                  <a:pt x="375" y="1751"/>
                </a:cubicBezTo>
                <a:cubicBezTo>
                  <a:pt x="375" y="1570"/>
                  <a:pt x="561" y="1404"/>
                  <a:pt x="719" y="1297"/>
                </a:cubicBezTo>
                <a:close/>
                <a:moveTo>
                  <a:pt x="5600" y="5000"/>
                </a:moveTo>
                <a:cubicBezTo>
                  <a:pt x="5218" y="5000"/>
                  <a:pt x="4840" y="4989"/>
                  <a:pt x="4475" y="4966"/>
                </a:cubicBezTo>
                <a:lnTo>
                  <a:pt x="4475" y="3466"/>
                </a:lnTo>
                <a:cubicBezTo>
                  <a:pt x="4841" y="3488"/>
                  <a:pt x="5218" y="3500"/>
                  <a:pt x="5600" y="3500"/>
                </a:cubicBezTo>
                <a:cubicBezTo>
                  <a:pt x="5983" y="3500"/>
                  <a:pt x="6359" y="3488"/>
                  <a:pt x="6725" y="3466"/>
                </a:cubicBezTo>
                <a:lnTo>
                  <a:pt x="6725" y="4966"/>
                </a:lnTo>
                <a:cubicBezTo>
                  <a:pt x="6360" y="4988"/>
                  <a:pt x="5983" y="5000"/>
                  <a:pt x="5600" y="5000"/>
                </a:cubicBezTo>
                <a:close/>
                <a:moveTo>
                  <a:pt x="5600" y="3125"/>
                </a:moveTo>
                <a:cubicBezTo>
                  <a:pt x="4193" y="3125"/>
                  <a:pt x="2871" y="2970"/>
                  <a:pt x="1870" y="2687"/>
                </a:cubicBezTo>
                <a:cubicBezTo>
                  <a:pt x="2856" y="2410"/>
                  <a:pt x="4201" y="2250"/>
                  <a:pt x="5600" y="2250"/>
                </a:cubicBezTo>
                <a:cubicBezTo>
                  <a:pt x="6453" y="2250"/>
                  <a:pt x="7266" y="2306"/>
                  <a:pt x="8020" y="2416"/>
                </a:cubicBezTo>
                <a:cubicBezTo>
                  <a:pt x="8500" y="2486"/>
                  <a:pt x="8944" y="2579"/>
                  <a:pt x="9330" y="2687"/>
                </a:cubicBezTo>
                <a:cubicBezTo>
                  <a:pt x="8329" y="2970"/>
                  <a:pt x="7007" y="3125"/>
                  <a:pt x="5600" y="3125"/>
                </a:cubicBezTo>
                <a:close/>
                <a:moveTo>
                  <a:pt x="719" y="4079"/>
                </a:moveTo>
                <a:cubicBezTo>
                  <a:pt x="563" y="3971"/>
                  <a:pt x="375" y="3806"/>
                  <a:pt x="375" y="3625"/>
                </a:cubicBezTo>
                <a:lnTo>
                  <a:pt x="375" y="2415"/>
                </a:lnTo>
                <a:cubicBezTo>
                  <a:pt x="664" y="2651"/>
                  <a:pt x="1115" y="2861"/>
                  <a:pt x="1721" y="3035"/>
                </a:cubicBezTo>
                <a:cubicBezTo>
                  <a:pt x="2395" y="3230"/>
                  <a:pt x="3211" y="3367"/>
                  <a:pt x="4100" y="3440"/>
                </a:cubicBezTo>
                <a:lnTo>
                  <a:pt x="4100" y="4939"/>
                </a:lnTo>
                <a:cubicBezTo>
                  <a:pt x="3248" y="4867"/>
                  <a:pt x="2467" y="4735"/>
                  <a:pt x="1825" y="4550"/>
                </a:cubicBezTo>
                <a:cubicBezTo>
                  <a:pt x="1354" y="4414"/>
                  <a:pt x="971" y="4251"/>
                  <a:pt x="719" y="4079"/>
                </a:cubicBezTo>
                <a:close/>
                <a:moveTo>
                  <a:pt x="5415" y="6932"/>
                </a:moveTo>
                <a:cubicBezTo>
                  <a:pt x="5430" y="7021"/>
                  <a:pt x="5508" y="7087"/>
                  <a:pt x="5600" y="7087"/>
                </a:cubicBezTo>
                <a:cubicBezTo>
                  <a:pt x="5693" y="7087"/>
                  <a:pt x="5770" y="7020"/>
                  <a:pt x="5785" y="6932"/>
                </a:cubicBezTo>
                <a:cubicBezTo>
                  <a:pt x="5825" y="6977"/>
                  <a:pt x="5850" y="7036"/>
                  <a:pt x="5850" y="7100"/>
                </a:cubicBezTo>
                <a:cubicBezTo>
                  <a:pt x="5850" y="7237"/>
                  <a:pt x="5738" y="7350"/>
                  <a:pt x="5600" y="7350"/>
                </a:cubicBezTo>
                <a:cubicBezTo>
                  <a:pt x="5463" y="7350"/>
                  <a:pt x="5350" y="7237"/>
                  <a:pt x="5350" y="7100"/>
                </a:cubicBezTo>
                <a:cubicBezTo>
                  <a:pt x="5350" y="7036"/>
                  <a:pt x="5375" y="6977"/>
                  <a:pt x="5415" y="6932"/>
                </a:cubicBezTo>
                <a:close/>
                <a:moveTo>
                  <a:pt x="6913" y="7812"/>
                </a:moveTo>
                <a:cubicBezTo>
                  <a:pt x="6913" y="8536"/>
                  <a:pt x="6324" y="9125"/>
                  <a:pt x="5600" y="9125"/>
                </a:cubicBezTo>
                <a:cubicBezTo>
                  <a:pt x="4876" y="9125"/>
                  <a:pt x="4288" y="8536"/>
                  <a:pt x="4288" y="7812"/>
                </a:cubicBezTo>
                <a:cubicBezTo>
                  <a:pt x="4288" y="7152"/>
                  <a:pt x="4778" y="6605"/>
                  <a:pt x="5413" y="6514"/>
                </a:cubicBezTo>
                <a:lnTo>
                  <a:pt x="5413" y="6637"/>
                </a:lnTo>
                <a:cubicBezTo>
                  <a:pt x="5230" y="6711"/>
                  <a:pt x="5100" y="6891"/>
                  <a:pt x="5100" y="7101"/>
                </a:cubicBezTo>
                <a:cubicBezTo>
                  <a:pt x="5100" y="7377"/>
                  <a:pt x="5324" y="7601"/>
                  <a:pt x="5600" y="7601"/>
                </a:cubicBezTo>
                <a:cubicBezTo>
                  <a:pt x="5876" y="7601"/>
                  <a:pt x="6100" y="7377"/>
                  <a:pt x="6100" y="7101"/>
                </a:cubicBezTo>
                <a:cubicBezTo>
                  <a:pt x="6100" y="6891"/>
                  <a:pt x="5970" y="6712"/>
                  <a:pt x="5788" y="6637"/>
                </a:cubicBezTo>
                <a:lnTo>
                  <a:pt x="5788" y="6514"/>
                </a:lnTo>
                <a:cubicBezTo>
                  <a:pt x="6422" y="6605"/>
                  <a:pt x="6913" y="7152"/>
                  <a:pt x="6913" y="7812"/>
                </a:cubicBezTo>
                <a:close/>
                <a:moveTo>
                  <a:pt x="10481" y="4079"/>
                </a:moveTo>
                <a:cubicBezTo>
                  <a:pt x="10229" y="4251"/>
                  <a:pt x="9846" y="4414"/>
                  <a:pt x="9375" y="4550"/>
                </a:cubicBezTo>
                <a:cubicBezTo>
                  <a:pt x="8733" y="4735"/>
                  <a:pt x="7953" y="4867"/>
                  <a:pt x="7100" y="4939"/>
                </a:cubicBezTo>
                <a:lnTo>
                  <a:pt x="7100" y="3440"/>
                </a:lnTo>
                <a:cubicBezTo>
                  <a:pt x="7990" y="3367"/>
                  <a:pt x="8806" y="3230"/>
                  <a:pt x="9479" y="3035"/>
                </a:cubicBezTo>
                <a:cubicBezTo>
                  <a:pt x="10084" y="2860"/>
                  <a:pt x="10536" y="2651"/>
                  <a:pt x="10825" y="2415"/>
                </a:cubicBezTo>
                <a:lnTo>
                  <a:pt x="10825" y="3625"/>
                </a:lnTo>
                <a:cubicBezTo>
                  <a:pt x="10825" y="3806"/>
                  <a:pt x="10639" y="3972"/>
                  <a:pt x="10481" y="4079"/>
                </a:cubicBezTo>
                <a:close/>
                <a:moveTo>
                  <a:pt x="5000" y="3754"/>
                </a:moveTo>
                <a:lnTo>
                  <a:pt x="5000" y="4729"/>
                </a:lnTo>
                <a:lnTo>
                  <a:pt x="6200" y="4729"/>
                </a:lnTo>
                <a:lnTo>
                  <a:pt x="6200" y="3754"/>
                </a:lnTo>
                <a:lnTo>
                  <a:pt x="5000" y="3754"/>
                </a:lnTo>
                <a:close/>
                <a:moveTo>
                  <a:pt x="5950" y="4479"/>
                </a:moveTo>
                <a:lnTo>
                  <a:pt x="5250" y="4479"/>
                </a:lnTo>
                <a:lnTo>
                  <a:pt x="5250" y="4004"/>
                </a:lnTo>
                <a:lnTo>
                  <a:pt x="5950" y="4004"/>
                </a:lnTo>
                <a:lnTo>
                  <a:pt x="5950" y="4479"/>
                </a:lnTo>
                <a:close/>
              </a:path>
            </a:pathLst>
          </a:custGeom>
          <a:solidFill>
            <a:schemeClr val="bg1"/>
          </a:solidFill>
          <a:ln>
            <a:noFill/>
          </a:ln>
        </p:spPr>
        <p:txBody>
          <a:bodyPr/>
          <a:lstStyle/>
          <a:p/>
        </p:txBody>
      </p:sp>
      <p:pic>
        <p:nvPicPr>
          <p:cNvPr id="15" name="图片 14">
            <a:extLst>
              <a:ext uri="{FF2B5EF4-FFF2-40B4-BE49-F238E27FC236}">
                <a16:creationId xmlns:a16="http://schemas.microsoft.com/office/drawing/2014/main" id="{F8AAFBFA-D48A-40EB-971F-715F3FBB7159}"/>
              </a:ext>
            </a:extLst>
          </p:cNvPr>
          <p:cNvPicPr>
            <a:picLocks noChangeAspect="1"/>
          </p:cNvPicPr>
          <p:nvPr/>
        </p:nvPicPr>
        <p:blipFill>
          <a:blip r:embed="rId6">
            <a:extLst>
              <a:ext uri="{28A0092B-C50C-407E-A947-70E740481C1C}">
                <a14:useLocalDpi val="0"/>
              </a:ext>
            </a:extLst>
          </a:blip>
          <a:srcRect b="34017" l="53178" r="18241" t="51692"/>
          <a:stretch>
            <a:fillRect/>
          </a:stretch>
        </p:blipFill>
        <p:spPr>
          <a:xfrm>
            <a:off x="11094005" y="-4018"/>
            <a:ext cx="1114825" cy="557441"/>
          </a:xfrm>
          <a:prstGeom prst="rect">
            <a:avLst/>
          </a:prstGeom>
        </p:spPr>
      </p:pic>
      <p:pic>
        <p:nvPicPr>
          <p:cNvPr id="16" name="图片 15">
            <a:extLst>
              <a:ext uri="{FF2B5EF4-FFF2-40B4-BE49-F238E27FC236}">
                <a16:creationId xmlns:a16="http://schemas.microsoft.com/office/drawing/2014/main" id="{D8BC420E-7E3E-43C0-8D36-3AD2CE26D0D4}"/>
              </a:ext>
            </a:extLst>
          </p:cNvPr>
          <p:cNvPicPr>
            <a:picLocks noChangeAspect="1"/>
          </p:cNvPicPr>
          <p:nvPr/>
        </p:nvPicPr>
        <p:blipFill>
          <a:blip r:embed="rId7">
            <a:extLst>
              <a:ext uri="{28A0092B-C50C-407E-A947-70E740481C1C}">
                <a14:useLocalDpi val="0"/>
              </a:ext>
            </a:extLst>
          </a:blip>
          <a:srcRect b="62575" l="79594" r="12635" t="13137"/>
          <a:stretch>
            <a:fillRect/>
          </a:stretch>
        </p:blipFill>
        <p:spPr>
          <a:xfrm flipV="1">
            <a:off x="11565261" y="687243"/>
            <a:ext cx="532955" cy="1665598"/>
          </a:xfrm>
          <a:prstGeom prst="rect">
            <a:avLst/>
          </a:prstGeom>
        </p:spPr>
      </p:pic>
      <p:pic>
        <p:nvPicPr>
          <p:cNvPr id="17" name="图片 16">
            <a:extLst>
              <a:ext uri="{FF2B5EF4-FFF2-40B4-BE49-F238E27FC236}">
                <a16:creationId xmlns:a16="http://schemas.microsoft.com/office/drawing/2014/main" id="{223A7E10-3D15-411F-A121-0F2AD89992E4}"/>
              </a:ext>
            </a:extLst>
          </p:cNvPr>
          <p:cNvPicPr>
            <a:picLocks noChangeAspect="1"/>
          </p:cNvPicPr>
          <p:nvPr/>
        </p:nvPicPr>
        <p:blipFill>
          <a:blip r:embed="rId8">
            <a:extLst>
              <a:ext uri="{28A0092B-C50C-407E-A947-70E740481C1C}">
                <a14:useLocalDpi val="0"/>
              </a:ext>
            </a:extLst>
          </a:blip>
          <a:stretch>
            <a:fillRect/>
          </a:stretch>
        </p:blipFill>
        <p:spPr>
          <a:xfrm>
            <a:off x="3726042" y="3428999"/>
            <a:ext cx="1699134" cy="1213471"/>
          </a:xfrm>
          <a:prstGeom prst="rect">
            <a:avLst/>
          </a:prstGeom>
        </p:spPr>
      </p:pic>
      <p:pic>
        <p:nvPicPr>
          <p:cNvPr id="18" name="图片 17">
            <a:extLst>
              <a:ext uri="{FF2B5EF4-FFF2-40B4-BE49-F238E27FC236}">
                <a16:creationId xmlns:a16="http://schemas.microsoft.com/office/drawing/2014/main" id="{527A68E8-F497-4232-9EB7-0DC0642A8D9A}"/>
              </a:ext>
            </a:extLst>
          </p:cNvPr>
          <p:cNvPicPr>
            <a:picLocks noChangeAspect="1"/>
          </p:cNvPicPr>
          <p:nvPr/>
        </p:nvPicPr>
        <p:blipFill>
          <a:blip r:embed="rId9">
            <a:extLst>
              <a:ext uri="{28A0092B-C50C-407E-A947-70E740481C1C}">
                <a14:useLocalDpi val="0"/>
              </a:ext>
            </a:extLst>
          </a:blip>
          <a:stretch>
            <a:fillRect/>
          </a:stretch>
        </p:blipFill>
        <p:spPr>
          <a:xfrm>
            <a:off x="-159007" y="4720325"/>
            <a:ext cx="2695181" cy="1924818"/>
          </a:xfrm>
          <a:prstGeom prst="rect">
            <a:avLst/>
          </a:prstGeom>
        </p:spPr>
      </p:pic>
      <p:sp>
        <p:nvSpPr>
          <p:cNvPr id="25" name="PA-iconfont-11518-5469606">
            <a:extLst>
              <a:ext uri="{FF2B5EF4-FFF2-40B4-BE49-F238E27FC236}">
                <a16:creationId xmlns:a16="http://schemas.microsoft.com/office/drawing/2014/main" id="{60C5EF87-C100-470F-92F6-7412B1E977FB}"/>
              </a:ext>
            </a:extLst>
          </p:cNvPr>
          <p:cNvSpPr>
            <a:spLocks noChangeAspect="1"/>
          </p:cNvSpPr>
          <p:nvPr>
            <p:custDataLst>
              <p:tags r:id="rId10"/>
            </p:custDataLst>
          </p:nvPr>
        </p:nvSpPr>
        <p:spPr bwMode="auto">
          <a:xfrm>
            <a:off x="167598" y="148324"/>
            <a:ext cx="609685" cy="437183"/>
          </a:xfrm>
          <a:custGeom>
            <a:gdLst>
              <a:gd fmla="*/ 277878 w 590307" name="connsiteX0"/>
              <a:gd fmla="*/ 372583 h 423288" name="connsiteY0"/>
              <a:gd fmla="*/ 295599 w 590307" name="connsiteX1"/>
              <a:gd fmla="*/ 380590 h 423288" name="connsiteY1"/>
              <a:gd fmla="*/ 311786 w 590307" name="connsiteX2"/>
              <a:gd fmla="*/ 373075 h 423288" name="connsiteY2"/>
              <a:gd fmla="*/ 311786 w 590307" name="connsiteX3"/>
              <a:gd fmla="*/ 389427 h 423288" name="connsiteY3"/>
              <a:gd fmla="*/ 277878 w 590307" name="connsiteX4"/>
              <a:gd fmla="*/ 389427 h 423288" name="connsiteY4"/>
              <a:gd fmla="*/ 263530 w 590307" name="connsiteX5"/>
              <a:gd fmla="*/ 304789 h 423288" name="connsiteY5"/>
              <a:gd fmla="*/ 259293 w 590307" name="connsiteX6"/>
              <a:gd fmla="*/ 313222 h 423288" name="connsiteY6"/>
              <a:gd fmla="*/ 291475 w 590307" name="connsiteX7"/>
              <a:gd fmla="*/ 351337 h 423288" name="connsiteY7"/>
              <a:gd fmla="*/ 299092 w 590307" name="connsiteX8"/>
              <a:gd fmla="*/ 351337 h 423288" name="connsiteY8"/>
              <a:gd fmla="*/ 330418 w 590307" name="connsiteX9"/>
              <a:gd fmla="*/ 313222 h 423288" name="connsiteY9"/>
              <a:gd fmla="*/ 326181 w 590307" name="connsiteX10"/>
              <a:gd fmla="*/ 304789 h 423288" name="connsiteY10"/>
              <a:gd fmla="*/ 263530 w 590307" name="connsiteX11"/>
              <a:gd fmla="*/ 279348 h 423288" name="connsiteY11"/>
              <a:gd fmla="*/ 327038 w 590307" name="connsiteX12"/>
              <a:gd fmla="*/ 279348 h 423288" name="connsiteY12"/>
              <a:gd fmla="*/ 351556 w 590307" name="connsiteX13"/>
              <a:gd fmla="*/ 332708 h 423288" name="connsiteY13"/>
              <a:gd fmla="*/ 320230 w 590307" name="connsiteX14"/>
              <a:gd fmla="*/ 369155 h 423288" name="connsiteY14"/>
              <a:gd fmla="*/ 311786 w 590307" name="connsiteX15"/>
              <a:gd fmla="*/ 373075 h 423288" name="connsiteY15"/>
              <a:gd fmla="*/ 311786 w 590307" name="connsiteX16"/>
              <a:gd fmla="*/ 355523 h 423288" name="connsiteY16"/>
              <a:gd fmla="*/ 277878 w 590307" name="connsiteX17"/>
              <a:gd fmla="*/ 355523 h 423288" name="connsiteY17"/>
              <a:gd fmla="*/ 277878 w 590307" name="connsiteX18"/>
              <a:gd fmla="*/ 372583 h 423288" name="connsiteY18"/>
              <a:gd fmla="*/ 270290 w 590307" name="connsiteX19"/>
              <a:gd fmla="*/ 369155 h 423288" name="connsiteY19"/>
              <a:gd fmla="*/ 239012 w 590307" name="connsiteX20"/>
              <a:gd fmla="*/ 332708 h 423288" name="connsiteY20"/>
              <a:gd fmla="*/ 263530 w 590307" name="connsiteX21"/>
              <a:gd fmla="*/ 279348 h 423288" name="connsiteY21"/>
              <a:gd fmla="*/ 393911 w 590307" name="connsiteX22"/>
              <a:gd fmla="*/ 149776 h 423288" name="connsiteY22"/>
              <a:gd fmla="*/ 381196 w 590307" name="connsiteX23"/>
              <a:gd fmla="*/ 162490 h 423288" name="connsiteY23"/>
              <a:gd fmla="*/ 393911 w 590307" name="connsiteX24"/>
              <a:gd fmla="*/ 175204 h 423288" name="connsiteY24"/>
              <a:gd fmla="*/ 406626 w 590307" name="connsiteX25"/>
              <a:gd fmla="*/ 162490 h 423288" name="connsiteY25"/>
              <a:gd fmla="*/ 393911 w 590307" name="connsiteX26"/>
              <a:gd fmla="*/ 149776 h 423288" name="connsiteY26"/>
              <a:gd fmla="*/ 199189 w 590307" name="connsiteX27"/>
              <a:gd fmla="*/ 149776 h 423288" name="connsiteY27"/>
              <a:gd fmla="*/ 186474 w 590307" name="connsiteX28"/>
              <a:gd fmla="*/ 162490 h 423288" name="connsiteY28"/>
              <a:gd fmla="*/ 199189 w 590307" name="connsiteX29"/>
              <a:gd fmla="*/ 175204 h 423288" name="connsiteY29"/>
              <a:gd fmla="*/ 211904 w 590307" name="connsiteX30"/>
              <a:gd fmla="*/ 162490 h 423288" name="connsiteY30"/>
              <a:gd fmla="*/ 199189 w 590307" name="connsiteX31"/>
              <a:gd fmla="*/ 149776 h 423288" name="connsiteY31"/>
              <a:gd fmla="*/ 393911 w 590307" name="connsiteX32"/>
              <a:gd fmla="*/ 124397 h 423288" name="connsiteY32"/>
              <a:gd fmla="*/ 432008 w 590307" name="connsiteX33"/>
              <a:gd fmla="*/ 162490 h 423288" name="connsiteY33"/>
              <a:gd fmla="*/ 393911 w 590307" name="connsiteX34"/>
              <a:gd fmla="*/ 200583 h 423288" name="connsiteY34"/>
              <a:gd fmla="*/ 355814 w 590307" name="connsiteX35"/>
              <a:gd fmla="*/ 162490 h 423288" name="connsiteY35"/>
              <a:gd fmla="*/ 393911 w 590307" name="connsiteX36"/>
              <a:gd fmla="*/ 124397 h 423288" name="connsiteY36"/>
              <a:gd fmla="*/ 199189 w 590307" name="connsiteX37"/>
              <a:gd fmla="*/ 124397 h 423288" name="connsiteY37"/>
              <a:gd fmla="*/ 237286 w 590307" name="connsiteX38"/>
              <a:gd fmla="*/ 162490 h 423288" name="connsiteY38"/>
              <a:gd fmla="*/ 199189 w 590307" name="connsiteX39"/>
              <a:gd fmla="*/ 200583 h 423288" name="connsiteY39"/>
              <a:gd fmla="*/ 161092 w 590307" name="connsiteX40"/>
              <a:gd fmla="*/ 162490 h 423288" name="connsiteY40"/>
              <a:gd fmla="*/ 199189 w 590307" name="connsiteX41"/>
              <a:gd fmla="*/ 124397 h 423288" name="connsiteY41"/>
              <a:gd fmla="*/ 142465 w 590307" name="connsiteX42"/>
              <a:gd fmla="*/ 33861 h 423288" name="connsiteY42"/>
              <a:gd fmla="*/ 117081 w 590307" name="connsiteX43"/>
              <a:gd fmla="*/ 59245 h 423288" name="connsiteY43"/>
              <a:gd fmla="*/ 117081 w 590307" name="connsiteX44"/>
              <a:gd fmla="*/ 321705 h 423288" name="connsiteY44"/>
              <a:gd fmla="*/ 184803 w 590307" name="connsiteX45"/>
              <a:gd fmla="*/ 389427 h 423288" name="connsiteY45"/>
              <a:gd fmla="*/ 277878 w 590307" name="connsiteX46"/>
              <a:gd fmla="*/ 389427 h 423288" name="connsiteY46"/>
              <a:gd fmla="*/ 277878 w 590307" name="connsiteX47"/>
              <a:gd fmla="*/ 406325 h 423288" name="connsiteY47"/>
              <a:gd fmla="*/ 311786 w 590307" name="connsiteX48"/>
              <a:gd fmla="*/ 406325 h 423288" name="connsiteY48"/>
              <a:gd fmla="*/ 311786 w 590307" name="connsiteX49"/>
              <a:gd fmla="*/ 389427 h 423288" name="connsiteY49"/>
              <a:gd fmla="*/ 404925 w 590307" name="connsiteX50"/>
              <a:gd fmla="*/ 389427 h 423288" name="connsiteY50"/>
              <a:gd fmla="*/ 472647 w 590307" name="connsiteX51"/>
              <a:gd fmla="*/ 321705 h 423288" name="connsiteY51"/>
              <a:gd fmla="*/ 472647 w 590307" name="connsiteX52"/>
              <a:gd fmla="*/ 59245 h 423288" name="connsiteY52"/>
              <a:gd fmla="*/ 447263 w 590307" name="connsiteX53"/>
              <a:gd fmla="*/ 33861 h 423288" name="connsiteY53"/>
              <a:gd fmla="*/ 498046 w 590307" name="connsiteX54"/>
              <a:gd fmla="*/ 26288 h 423288" name="connsiteY54"/>
              <a:gd fmla="*/ 520906 w 590307" name="connsiteX55"/>
              <a:gd fmla="*/ 39810 h 423288" name="connsiteY55"/>
              <a:gd fmla="*/ 575055 w 590307" name="connsiteX56"/>
              <a:gd fmla="*/ 93992 h 423288" name="connsiteY56"/>
              <a:gd fmla="*/ 575055 w 590307" name="connsiteX57"/>
              <a:gd fmla="*/ 165076 h 423288" name="connsiteY57"/>
              <a:gd fmla="*/ 520906 w 590307" name="connsiteX58"/>
              <a:gd fmla="*/ 219258 h 423288" name="connsiteY58"/>
              <a:gd fmla="*/ 506508 w 590307" name="connsiteX59"/>
              <a:gd fmla="*/ 227775 h 423288" name="connsiteY59"/>
              <a:gd fmla="*/ 506508 w 590307" name="connsiteX60"/>
              <a:gd fmla="*/ 186231 h 423288" name="connsiteY60"/>
              <a:gd fmla="*/ 551386 w 590307" name="connsiteX61"/>
              <a:gd fmla="*/ 141366 h 423288" name="connsiteY61"/>
              <a:gd fmla="*/ 551386 w 590307" name="connsiteX62"/>
              <a:gd fmla="*/ 117703 h 423288" name="connsiteY62"/>
              <a:gd fmla="*/ 506508 w 590307" name="connsiteX63"/>
              <a:gd fmla="*/ 72837 h 423288" name="connsiteY63"/>
              <a:gd fmla="*/ 506508 w 590307" name="connsiteX64"/>
              <a:gd fmla="*/ 59245 h 423288" name="connsiteY64"/>
              <a:gd fmla="*/ 498046 w 590307" name="connsiteX65"/>
              <a:gd fmla="*/ 38638 h 423288" name="connsiteY65"/>
              <a:gd fmla="*/ 91618 w 590307" name="connsiteX66"/>
              <a:gd fmla="*/ 26288 h 423288" name="connsiteY66"/>
              <a:gd fmla="*/ 91618 w 590307" name="connsiteX67"/>
              <a:gd fmla="*/ 38794 h 423288" name="connsiteY67"/>
              <a:gd fmla="*/ 83220 w 590307" name="connsiteX68"/>
              <a:gd fmla="*/ 59245 h 423288" name="connsiteY68"/>
              <a:gd fmla="*/ 83220 w 590307" name="connsiteX69"/>
              <a:gd fmla="*/ 72773 h 423288" name="connsiteY69"/>
              <a:gd fmla="*/ 38278 w 590307" name="connsiteX70"/>
              <a:gd fmla="*/ 117703 h 423288" name="connsiteY70"/>
              <a:gd fmla="*/ 38278 w 590307" name="connsiteX71"/>
              <a:gd fmla="*/ 141366 h 423288" name="connsiteY71"/>
              <a:gd fmla="*/ 83220 w 590307" name="connsiteX72"/>
              <a:gd fmla="*/ 186295 h 423288" name="connsiteY72"/>
              <a:gd fmla="*/ 83220 w 590307" name="connsiteX73"/>
              <a:gd fmla="*/ 227301 h 423288" name="connsiteY73"/>
              <a:gd fmla="*/ 68758 w 590307" name="connsiteX74"/>
              <a:gd fmla="*/ 219258 h 423288" name="connsiteY74"/>
              <a:gd fmla="*/ 14608 w 590307" name="connsiteX75"/>
              <a:gd fmla="*/ 165076 h 423288" name="connsiteY75"/>
              <a:gd fmla="*/ 14608 w 590307" name="connsiteX76"/>
              <a:gd fmla="*/ 93135 h 423288" name="connsiteY76"/>
              <a:gd fmla="*/ 68758 w 590307" name="connsiteX77"/>
              <a:gd fmla="*/ 38953 h 423288" name="connsiteY77"/>
              <a:gd fmla="*/ 91618 w 590307" name="connsiteX78"/>
              <a:gd fmla="*/ 26288 h 423288" name="connsiteY78"/>
              <a:gd fmla="*/ 142465 w 590307" name="connsiteX79"/>
              <a:gd fmla="*/ 0 h 423288" name="connsiteY79"/>
              <a:gd fmla="*/ 447263 w 590307" name="connsiteX80"/>
              <a:gd fmla="*/ 0 h 423288" name="connsiteY80"/>
              <a:gd fmla="*/ 489262 w 590307" name="connsiteX81"/>
              <a:gd fmla="*/ 17246 h 423288" name="connsiteY81"/>
              <a:gd fmla="*/ 498046 w 590307" name="connsiteX82"/>
              <a:gd fmla="*/ 38638 h 423288" name="connsiteY82"/>
              <a:gd fmla="*/ 498046 w 590307" name="connsiteX83"/>
              <a:gd fmla="*/ 64377 h 423288" name="connsiteY83"/>
              <a:gd fmla="*/ 506508 w 590307" name="connsiteX84"/>
              <a:gd fmla="*/ 72837 h 423288" name="connsiteY84"/>
              <a:gd fmla="*/ 506508 w 590307" name="connsiteX85"/>
              <a:gd fmla="*/ 186231 h 423288" name="connsiteY85"/>
              <a:gd fmla="*/ 498046 w 590307" name="connsiteX86"/>
              <a:gd fmla="*/ 194691 h 423288" name="connsiteY86"/>
              <a:gd fmla="*/ 498046 w 590307" name="connsiteX87"/>
              <a:gd fmla="*/ 232780 h 423288" name="connsiteY87"/>
              <a:gd fmla="*/ 506508 w 590307" name="connsiteX88"/>
              <a:gd fmla="*/ 227775 h 423288" name="connsiteY88"/>
              <a:gd fmla="*/ 506508 w 590307" name="connsiteX89"/>
              <a:gd fmla="*/ 321705 h 423288" name="connsiteY89"/>
              <a:gd fmla="*/ 404925 w 590307" name="connsiteX90"/>
              <a:gd fmla="*/ 423288 h 423288" name="connsiteY90"/>
              <a:gd fmla="*/ 184803 w 590307" name="connsiteX91"/>
              <a:gd fmla="*/ 423288 h 423288" name="connsiteY91"/>
              <a:gd fmla="*/ 83220 w 590307" name="connsiteX92"/>
              <a:gd fmla="*/ 321705 h 423288" name="connsiteY92"/>
              <a:gd fmla="*/ 83220 w 590307" name="connsiteX93"/>
              <a:gd fmla="*/ 227301 h 423288" name="connsiteY93"/>
              <a:gd fmla="*/ 91618 w 590307" name="connsiteX94"/>
              <a:gd fmla="*/ 231971 h 423288" name="connsiteY94"/>
              <a:gd fmla="*/ 91618 w 590307" name="connsiteX95"/>
              <a:gd fmla="*/ 194691 h 423288" name="connsiteY95"/>
              <a:gd fmla="*/ 83220 w 590307" name="connsiteX96"/>
              <a:gd fmla="*/ 186295 h 423288" name="connsiteY96"/>
              <a:gd fmla="*/ 83220 w 590307" name="connsiteX97"/>
              <a:gd fmla="*/ 72773 h 423288" name="connsiteY97"/>
              <a:gd fmla="*/ 91618 w 590307" name="connsiteX98"/>
              <a:gd fmla="*/ 64377 h 423288" name="connsiteY98"/>
              <a:gd fmla="*/ 91618 w 590307" name="connsiteX99"/>
              <a:gd fmla="*/ 38794 h 423288" name="connsiteY99"/>
              <a:gd fmla="*/ 100466 w 590307" name="connsiteX100"/>
              <a:gd fmla="*/ 17246 h 423288" name="connsiteY100"/>
              <a:gd fmla="*/ 142465 w 590307" name="connsiteX101"/>
              <a:gd fmla="*/ 0 h 423288" name="connsiteY10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b="b" l="l" r="r" t="t"/>
            <a:pathLst>
              <a:path h="423288" w="590307">
                <a:moveTo>
                  <a:pt x="277878" y="372583"/>
                </a:moveTo>
                <a:lnTo>
                  <a:pt x="295599" y="380590"/>
                </a:lnTo>
                <a:lnTo>
                  <a:pt x="311786" y="373075"/>
                </a:lnTo>
                <a:lnTo>
                  <a:pt x="311786" y="389427"/>
                </a:lnTo>
                <a:lnTo>
                  <a:pt x="277878" y="389427"/>
                </a:lnTo>
                <a:close/>
                <a:moveTo>
                  <a:pt x="263530" y="304789"/>
                </a:moveTo>
                <a:cubicBezTo>
                  <a:pt x="259293" y="304789"/>
                  <a:pt x="256770" y="309840"/>
                  <a:pt x="259293" y="313222"/>
                </a:cubicBezTo>
                <a:lnTo>
                  <a:pt x="291475" y="351337"/>
                </a:lnTo>
                <a:cubicBezTo>
                  <a:pt x="293141" y="353909"/>
                  <a:pt x="297379" y="353909"/>
                  <a:pt x="299092" y="351337"/>
                </a:cubicBezTo>
                <a:lnTo>
                  <a:pt x="330418" y="313222"/>
                </a:lnTo>
                <a:cubicBezTo>
                  <a:pt x="332941" y="309840"/>
                  <a:pt x="330418" y="304789"/>
                  <a:pt x="326181" y="304789"/>
                </a:cubicBezTo>
                <a:close/>
                <a:moveTo>
                  <a:pt x="263530" y="279348"/>
                </a:moveTo>
                <a:lnTo>
                  <a:pt x="327038" y="279348"/>
                </a:lnTo>
                <a:cubicBezTo>
                  <a:pt x="354936" y="279348"/>
                  <a:pt x="369313" y="311555"/>
                  <a:pt x="351556" y="332708"/>
                </a:cubicBezTo>
                <a:lnTo>
                  <a:pt x="320230" y="369155"/>
                </a:lnTo>
                <a:lnTo>
                  <a:pt x="311786" y="373075"/>
                </a:lnTo>
                <a:lnTo>
                  <a:pt x="311786" y="355523"/>
                </a:lnTo>
                <a:lnTo>
                  <a:pt x="277878" y="355523"/>
                </a:lnTo>
                <a:lnTo>
                  <a:pt x="277878" y="372583"/>
                </a:lnTo>
                <a:lnTo>
                  <a:pt x="270290" y="369155"/>
                </a:lnTo>
                <a:lnTo>
                  <a:pt x="239012" y="332708"/>
                </a:lnTo>
                <a:cubicBezTo>
                  <a:pt x="221207" y="311555"/>
                  <a:pt x="235632" y="279348"/>
                  <a:pt x="263530" y="279348"/>
                </a:cubicBezTo>
                <a:close/>
                <a:moveTo>
                  <a:pt x="393911" y="149776"/>
                </a:moveTo>
                <a:cubicBezTo>
                  <a:pt x="387149" y="149776"/>
                  <a:pt x="381196" y="155729"/>
                  <a:pt x="381196" y="162490"/>
                </a:cubicBezTo>
                <a:cubicBezTo>
                  <a:pt x="381196" y="169252"/>
                  <a:pt x="387149" y="175204"/>
                  <a:pt x="393911" y="175204"/>
                </a:cubicBezTo>
                <a:cubicBezTo>
                  <a:pt x="400673" y="175204"/>
                  <a:pt x="406626" y="169252"/>
                  <a:pt x="406626" y="162490"/>
                </a:cubicBezTo>
                <a:cubicBezTo>
                  <a:pt x="406626" y="155729"/>
                  <a:pt x="400673" y="149776"/>
                  <a:pt x="393911" y="149776"/>
                </a:cubicBezTo>
                <a:close/>
                <a:moveTo>
                  <a:pt x="199189" y="149776"/>
                </a:moveTo>
                <a:cubicBezTo>
                  <a:pt x="192427" y="149776"/>
                  <a:pt x="186474" y="155729"/>
                  <a:pt x="186474" y="162490"/>
                </a:cubicBezTo>
                <a:cubicBezTo>
                  <a:pt x="186474" y="169252"/>
                  <a:pt x="192427" y="175204"/>
                  <a:pt x="199189" y="175204"/>
                </a:cubicBezTo>
                <a:cubicBezTo>
                  <a:pt x="205951" y="175204"/>
                  <a:pt x="211904" y="169252"/>
                  <a:pt x="211904" y="162490"/>
                </a:cubicBezTo>
                <a:cubicBezTo>
                  <a:pt x="211904" y="155729"/>
                  <a:pt x="205951" y="149776"/>
                  <a:pt x="199189" y="149776"/>
                </a:cubicBezTo>
                <a:close/>
                <a:moveTo>
                  <a:pt x="393911" y="124397"/>
                </a:moveTo>
                <a:cubicBezTo>
                  <a:pt x="415055" y="124397"/>
                  <a:pt x="432008" y="141301"/>
                  <a:pt x="432008" y="162490"/>
                </a:cubicBezTo>
                <a:cubicBezTo>
                  <a:pt x="432008" y="183632"/>
                  <a:pt x="415055" y="200583"/>
                  <a:pt x="393911" y="200583"/>
                </a:cubicBezTo>
                <a:cubicBezTo>
                  <a:pt x="372767" y="200583"/>
                  <a:pt x="355814" y="183632"/>
                  <a:pt x="355814" y="162490"/>
                </a:cubicBezTo>
                <a:cubicBezTo>
                  <a:pt x="355814" y="141301"/>
                  <a:pt x="372767" y="124397"/>
                  <a:pt x="393911" y="124397"/>
                </a:cubicBezTo>
                <a:close/>
                <a:moveTo>
                  <a:pt x="199189" y="124397"/>
                </a:moveTo>
                <a:cubicBezTo>
                  <a:pt x="220380" y="124397"/>
                  <a:pt x="237286" y="141301"/>
                  <a:pt x="237286" y="162490"/>
                </a:cubicBezTo>
                <a:cubicBezTo>
                  <a:pt x="237286" y="183632"/>
                  <a:pt x="220380" y="200583"/>
                  <a:pt x="199189" y="200583"/>
                </a:cubicBezTo>
                <a:cubicBezTo>
                  <a:pt x="178045" y="200583"/>
                  <a:pt x="161092" y="183632"/>
                  <a:pt x="161092" y="162490"/>
                </a:cubicBezTo>
                <a:cubicBezTo>
                  <a:pt x="161092" y="141301"/>
                  <a:pt x="178045" y="124397"/>
                  <a:pt x="199189" y="124397"/>
                </a:cubicBezTo>
                <a:close/>
                <a:moveTo>
                  <a:pt x="142465" y="33861"/>
                </a:moveTo>
                <a:cubicBezTo>
                  <a:pt x="128082" y="33861"/>
                  <a:pt x="117081" y="44862"/>
                  <a:pt x="117081" y="59245"/>
                </a:cubicBezTo>
                <a:lnTo>
                  <a:pt x="117081" y="321705"/>
                </a:lnTo>
                <a:cubicBezTo>
                  <a:pt x="117081" y="358947"/>
                  <a:pt x="147561" y="389427"/>
                  <a:pt x="184803" y="389427"/>
                </a:cubicBezTo>
                <a:lnTo>
                  <a:pt x="277878" y="389427"/>
                </a:lnTo>
                <a:lnTo>
                  <a:pt x="277878" y="406325"/>
                </a:lnTo>
                <a:lnTo>
                  <a:pt x="311786" y="406325"/>
                </a:lnTo>
                <a:lnTo>
                  <a:pt x="311786" y="389427"/>
                </a:lnTo>
                <a:lnTo>
                  <a:pt x="404925" y="389427"/>
                </a:lnTo>
                <a:cubicBezTo>
                  <a:pt x="442167" y="389427"/>
                  <a:pt x="472647" y="358947"/>
                  <a:pt x="472647" y="321705"/>
                </a:cubicBezTo>
                <a:lnTo>
                  <a:pt x="472647" y="59245"/>
                </a:lnTo>
                <a:cubicBezTo>
                  <a:pt x="472647" y="44862"/>
                  <a:pt x="461646" y="33861"/>
                  <a:pt x="447263" y="33861"/>
                </a:cubicBezTo>
                <a:close/>
                <a:moveTo>
                  <a:pt x="498046" y="26288"/>
                </a:moveTo>
                <a:cubicBezTo>
                  <a:pt x="506476" y="28811"/>
                  <a:pt x="514953" y="33049"/>
                  <a:pt x="520906" y="39810"/>
                </a:cubicBezTo>
                <a:lnTo>
                  <a:pt x="575055" y="93992"/>
                </a:lnTo>
                <a:cubicBezTo>
                  <a:pt x="595391" y="113322"/>
                  <a:pt x="595391" y="145746"/>
                  <a:pt x="575055" y="165076"/>
                </a:cubicBezTo>
                <a:lnTo>
                  <a:pt x="520906" y="219258"/>
                </a:lnTo>
                <a:lnTo>
                  <a:pt x="506508" y="227775"/>
                </a:lnTo>
                <a:lnTo>
                  <a:pt x="506508" y="186231"/>
                </a:lnTo>
                <a:lnTo>
                  <a:pt x="551386" y="141366"/>
                </a:lnTo>
                <a:cubicBezTo>
                  <a:pt x="558148" y="134605"/>
                  <a:pt x="558148" y="124463"/>
                  <a:pt x="551386" y="117703"/>
                </a:cubicBezTo>
                <a:lnTo>
                  <a:pt x="506508" y="72837"/>
                </a:lnTo>
                <a:lnTo>
                  <a:pt x="506508" y="59245"/>
                </a:lnTo>
                <a:lnTo>
                  <a:pt x="498046" y="38638"/>
                </a:lnTo>
                <a:close/>
                <a:moveTo>
                  <a:pt x="91618" y="26288"/>
                </a:moveTo>
                <a:lnTo>
                  <a:pt x="91618" y="38794"/>
                </a:lnTo>
                <a:lnTo>
                  <a:pt x="83220" y="59245"/>
                </a:lnTo>
                <a:lnTo>
                  <a:pt x="83220" y="72773"/>
                </a:lnTo>
                <a:lnTo>
                  <a:pt x="38278" y="117703"/>
                </a:lnTo>
                <a:cubicBezTo>
                  <a:pt x="31515" y="124463"/>
                  <a:pt x="31515" y="134605"/>
                  <a:pt x="38278" y="141366"/>
                </a:cubicBezTo>
                <a:lnTo>
                  <a:pt x="83220" y="186295"/>
                </a:lnTo>
                <a:lnTo>
                  <a:pt x="83220" y="227301"/>
                </a:lnTo>
                <a:lnTo>
                  <a:pt x="68758" y="219258"/>
                </a:lnTo>
                <a:lnTo>
                  <a:pt x="14608" y="165076"/>
                </a:lnTo>
                <a:cubicBezTo>
                  <a:pt x="-4870" y="144794"/>
                  <a:pt x="-4870" y="112608"/>
                  <a:pt x="14608" y="93135"/>
                </a:cubicBezTo>
                <a:lnTo>
                  <a:pt x="68758" y="38953"/>
                </a:lnTo>
                <a:cubicBezTo>
                  <a:pt x="74711" y="33049"/>
                  <a:pt x="83188" y="28811"/>
                  <a:pt x="91618" y="26288"/>
                </a:cubicBezTo>
                <a:close/>
                <a:moveTo>
                  <a:pt x="142465" y="0"/>
                </a:moveTo>
                <a:lnTo>
                  <a:pt x="447263" y="0"/>
                </a:lnTo>
                <a:cubicBezTo>
                  <a:pt x="463765" y="0"/>
                  <a:pt x="478576" y="6560"/>
                  <a:pt x="489262" y="17246"/>
                </a:cubicBezTo>
                <a:lnTo>
                  <a:pt x="498046" y="38638"/>
                </a:lnTo>
                <a:lnTo>
                  <a:pt x="498046" y="64377"/>
                </a:lnTo>
                <a:lnTo>
                  <a:pt x="506508" y="72837"/>
                </a:lnTo>
                <a:lnTo>
                  <a:pt x="506508" y="186231"/>
                </a:lnTo>
                <a:lnTo>
                  <a:pt x="498046" y="194691"/>
                </a:lnTo>
                <a:lnTo>
                  <a:pt x="498046" y="232780"/>
                </a:lnTo>
                <a:lnTo>
                  <a:pt x="506508" y="227775"/>
                </a:lnTo>
                <a:lnTo>
                  <a:pt x="506508" y="321705"/>
                </a:lnTo>
                <a:cubicBezTo>
                  <a:pt x="506508" y="377568"/>
                  <a:pt x="460788" y="423288"/>
                  <a:pt x="404925" y="423288"/>
                </a:cubicBezTo>
                <a:lnTo>
                  <a:pt x="184803" y="423288"/>
                </a:lnTo>
                <a:cubicBezTo>
                  <a:pt x="128940" y="423288"/>
                  <a:pt x="83220" y="377568"/>
                  <a:pt x="83220" y="321705"/>
                </a:cubicBezTo>
                <a:lnTo>
                  <a:pt x="83220" y="227301"/>
                </a:lnTo>
                <a:lnTo>
                  <a:pt x="91618" y="231971"/>
                </a:lnTo>
                <a:lnTo>
                  <a:pt x="91618" y="194691"/>
                </a:lnTo>
                <a:lnTo>
                  <a:pt x="83220" y="186295"/>
                </a:lnTo>
                <a:lnTo>
                  <a:pt x="83220" y="72773"/>
                </a:lnTo>
                <a:lnTo>
                  <a:pt x="91618" y="64377"/>
                </a:lnTo>
                <a:lnTo>
                  <a:pt x="91618" y="38794"/>
                </a:lnTo>
                <a:lnTo>
                  <a:pt x="100466" y="17246"/>
                </a:lnTo>
                <a:cubicBezTo>
                  <a:pt x="111152" y="6560"/>
                  <a:pt x="125963" y="0"/>
                  <a:pt x="142465" y="0"/>
                </a:cubicBezTo>
                <a:close/>
              </a:path>
            </a:pathLst>
          </a:custGeom>
          <a:solidFill>
            <a:schemeClr val="bg1"/>
          </a:solidFill>
          <a:ln>
            <a:noFill/>
          </a:ln>
        </p:spPr>
        <p:txBody>
          <a:bodyPr/>
          <a:lstStyle/>
          <a:p/>
        </p:txBody>
      </p:sp>
      <p:sp>
        <p:nvSpPr>
          <p:cNvPr id="26" name="PA-矩形 25">
            <a:extLst>
              <a:ext uri="{FF2B5EF4-FFF2-40B4-BE49-F238E27FC236}">
                <a16:creationId xmlns:a16="http://schemas.microsoft.com/office/drawing/2014/main" id="{33F5BF10-CFC6-46E9-A3A1-252DD8CFADD4}"/>
              </a:ext>
            </a:extLst>
          </p:cNvPr>
          <p:cNvSpPr/>
          <p:nvPr>
            <p:custDataLst>
              <p:tags r:id="rId11"/>
            </p:custDataLst>
          </p:nvPr>
        </p:nvSpPr>
        <p:spPr>
          <a:xfrm>
            <a:off x="879330" y="28067"/>
            <a:ext cx="2349817" cy="701040"/>
          </a:xfrm>
          <a:prstGeom prst="rect">
            <a:avLst/>
          </a:prstGeom>
        </p:spPr>
        <p:txBody>
          <a:bodyPr wrap="none">
            <a:spAutoFit/>
          </a:bodyPr>
          <a:lstStyle/>
          <a:p>
            <a:r>
              <a:rPr altLang="zh-CN" lang="en-US" sz="2000">
                <a:solidFill>
                  <a:schemeClr val="bg1"/>
                </a:solidFill>
                <a:latin charset="-122" panose="020b0400000000000000" pitchFamily="34" typeface="思源黑体 CN Normal"/>
                <a:ea charset="-122" panose="020b0400000000000000" pitchFamily="34" typeface="思源黑体 CN Normal"/>
              </a:rPr>
              <a:t>YOUR LOGO</a:t>
            </a:r>
          </a:p>
          <a:p>
            <a:r>
              <a:rPr altLang="zh-CN" lang="en-US" sz="2000">
                <a:solidFill>
                  <a:schemeClr val="bg1"/>
                </a:solidFill>
                <a:latin charset="-122" panose="020b0400000000000000" pitchFamily="34" typeface="思源黑体 CN Normal"/>
                <a:ea charset="-122" panose="020b0400000000000000" pitchFamily="34" typeface="思源黑体 CN Normal"/>
              </a:rPr>
              <a:t>COMPANY NAME</a:t>
            </a:r>
          </a:p>
        </p:txBody>
      </p:sp>
      <p:cxnSp>
        <p:nvCxnSpPr>
          <p:cNvPr id="28" name="直接连接符 27">
            <a:extLst>
              <a:ext uri="{FF2B5EF4-FFF2-40B4-BE49-F238E27FC236}">
                <a16:creationId xmlns:a16="http://schemas.microsoft.com/office/drawing/2014/main" id="{26008D4A-6808-4523-8743-D2482C28C7CB}"/>
              </a:ext>
            </a:extLst>
          </p:cNvPr>
          <p:cNvCxnSpPr/>
          <p:nvPr/>
        </p:nvCxnSpPr>
        <p:spPr>
          <a:xfrm>
            <a:off x="2386414" y="505297"/>
            <a:ext cx="9098637" cy="0"/>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29" name="等腰三角形 28">
            <a:extLst>
              <a:ext uri="{FF2B5EF4-FFF2-40B4-BE49-F238E27FC236}">
                <a16:creationId xmlns:a16="http://schemas.microsoft.com/office/drawing/2014/main" id="{813E0675-CF63-4254-A6AB-C91F76D3261A}"/>
              </a:ext>
            </a:extLst>
          </p:cNvPr>
          <p:cNvSpPr/>
          <p:nvPr/>
        </p:nvSpPr>
        <p:spPr>
          <a:xfrm flipV="1">
            <a:off x="8940906" y="5160593"/>
            <a:ext cx="442802" cy="381726"/>
          </a:xfrm>
          <a:prstGeom prst="triangle">
            <a:avLst/>
          </a:prstGeom>
          <a:solidFill>
            <a:srgbClr val="FFB30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2460606300"/>
      </p:ext>
    </p:extLst>
  </p:cSld>
  <p:clrMapOvr>
    <a:masterClrMapping/>
  </p:clrMapOvr>
  <mc:AlternateContent>
    <mc:Choice Requires="p15">
      <p:transition advClick="0" p14:dur="1250" spd="slow">
        <p15:prstTrans prst="peelOff"/>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0" presetSubtype="0">
                                  <p:stCondLst>
                                    <p:cond delay="0"/>
                                  </p:stCondLst>
                                  <p:iterate type="lt">
                                    <p:tmPct val="10000"/>
                                  </p:iterate>
                                  <p:childTnLst>
                                    <p:set>
                                      <p:cBhvr>
                                        <p:cTn dur="700" fill="hold" id="6">
                                          <p:stCondLst>
                                            <p:cond delay="0"/>
                                          </p:stCondLst>
                                        </p:cTn>
                                        <p:tgtEl>
                                          <p:spTgt spid="25"/>
                                        </p:tgtEl>
                                        <p:attrNameLst>
                                          <p:attrName>style.visibility</p:attrName>
                                        </p:attrNameLst>
                                      </p:cBhvr>
                                      <p:to>
                                        <p:strVal val="visible"/>
                                      </p:to>
                                    </p:set>
                                    <p:anim calcmode="lin" to="" valueType="num">
                                      <p:cBhvr>
                                        <p:cTn dur="700" fill="hold" id="7">
                                          <p:stCondLst>
                                            <p:cond delay="0"/>
                                          </p:stCondLst>
                                        </p:cTn>
                                        <p:tgtEl>
                                          <p:spTgt spid="25"/>
                                        </p:tgtEl>
                                        <p:attrNameLst>
                                          <p:attrName>ppt_x</p:attrName>
                                        </p:attrNameLst>
                                      </p:cBhvr>
                                      <p:tavLst>
                                        <p:tav fmla="#ppt_x-#ppt_w*((1.5-1.5*$)^3-(1.5-1.5*$)^2)" tm="0">
                                          <p:val>
                                            <p:strVal val="0"/>
                                          </p:val>
                                        </p:tav>
                                        <p:tav tm="100000">
                                          <p:val>
                                            <p:strVal val="1"/>
                                          </p:val>
                                        </p:tav>
                                      </p:tavLst>
                                    </p:anim>
                                    <p:animEffect filter="fade">
                                      <p:cBhvr>
                                        <p:cTn dur="700" id="8">
                                          <p:stCondLst>
                                            <p:cond delay="0"/>
                                          </p:stCondLst>
                                        </p:cTn>
                                        <p:tgtEl>
                                          <p:spTgt spid="25"/>
                                        </p:tgtEl>
                                      </p:cBhvr>
                                    </p:animEffect>
                                  </p:childTnLst>
                                </p:cTn>
                              </p:par>
                            </p:childTnLst>
                          </p:cTn>
                        </p:par>
                        <p:par>
                          <p:cTn fill="hold" id="9" nodeType="afterGroup">
                            <p:stCondLst>
                              <p:cond delay="700"/>
                            </p:stCondLst>
                            <p:childTnLst>
                              <p:par>
                                <p:cTn fill="hold" grpId="0" id="10" nodeType="afterEffect" presetClass="entr" presetID="0" presetSubtype="0">
                                  <p:stCondLst>
                                    <p:cond delay="0"/>
                                  </p:stCondLst>
                                  <p:iterate type="lt">
                                    <p:tmPct val="10000"/>
                                  </p:iterate>
                                  <p:childTnLst>
                                    <p:set>
                                      <p:cBhvr>
                                        <p:cTn dur="1" fill="hold" id="11">
                                          <p:stCondLst>
                                            <p:cond delay="0"/>
                                          </p:stCondLst>
                                        </p:cTn>
                                        <p:tgtEl>
                                          <p:spTgt spid="26"/>
                                        </p:tgtEl>
                                        <p:attrNameLst>
                                          <p:attrName>style.visibility</p:attrName>
                                        </p:attrNameLst>
                                      </p:cBhvr>
                                      <p:to>
                                        <p:strVal val="visible"/>
                                      </p:to>
                                    </p:set>
                                    <p:anim calcmode="lin" to="" valueType="num">
                                      <p:cBhvr>
                                        <p:cTn dur="700" fill="hold" id="12">
                                          <p:stCondLst>
                                            <p:cond delay="0"/>
                                          </p:stCondLst>
                                        </p:cTn>
                                        <p:tgtEl>
                                          <p:spTgt spid="26"/>
                                        </p:tgtEl>
                                        <p:attrNameLst>
                                          <p:attrName>ppt_y</p:attrName>
                                        </p:attrNameLst>
                                      </p:cBhvr>
                                      <p:tavLst>
                                        <p:tav fmla="#ppt_y+#ppt_h/2*((1.5-1.5*$)^3-(1.5-1.5*$)^2)*8/9" tm="0">
                                          <p:val>
                                            <p:strVal val="0"/>
                                          </p:val>
                                        </p:tav>
                                        <p:tav tm="100000">
                                          <p:val>
                                            <p:strVal val="1"/>
                                          </p:val>
                                        </p:tav>
                                      </p:tavLst>
                                    </p:anim>
                                    <p:anim calcmode="lin" to="" valueType="num">
                                      <p:cBhvr>
                                        <p:cTn dur="700" fill="hold" id="13">
                                          <p:stCondLst>
                                            <p:cond delay="0"/>
                                          </p:stCondLst>
                                        </p:cTn>
                                        <p:tgtEl>
                                          <p:spTgt spid="26"/>
                                        </p:tgtEl>
                                        <p:attrNameLst>
                                          <p:attrName>ppt_h</p:attrName>
                                        </p:attrNameLst>
                                      </p:cBhvr>
                                      <p:tavLst>
                                        <p:tav fmla="#ppt_h-#ppt_h*((1.5-1.5*$)^3-(1.5-1.5*$)^2)" tm="0">
                                          <p:val>
                                            <p:strVal val="0"/>
                                          </p:val>
                                        </p:tav>
                                        <p:tav tm="100000">
                                          <p:val>
                                            <p:strVal val="1"/>
                                          </p:val>
                                        </p:tav>
                                      </p:tavLst>
                                    </p:anim>
                                  </p:childTnLst>
                                </p:cTn>
                              </p:par>
                            </p:childTnLst>
                          </p:cTn>
                        </p:par>
                        <p:par>
                          <p:cTn fill="hold" id="14" nodeType="afterGroup">
                            <p:stCondLst>
                              <p:cond delay="1400"/>
                            </p:stCondLst>
                            <p:childTnLst>
                              <p:par>
                                <p:cTn fill="hold" id="15" nodeType="afterEffect" presetClass="entr" presetID="22" presetSubtype="8">
                                  <p:stCondLst>
                                    <p:cond delay="0"/>
                                  </p:stCondLst>
                                  <p:childTnLst>
                                    <p:set>
                                      <p:cBhvr>
                                        <p:cTn dur="1" fill="hold" id="16">
                                          <p:stCondLst>
                                            <p:cond delay="0"/>
                                          </p:stCondLst>
                                        </p:cTn>
                                        <p:tgtEl>
                                          <p:spTgt spid="28"/>
                                        </p:tgtEl>
                                        <p:attrNameLst>
                                          <p:attrName>style.visibility</p:attrName>
                                        </p:attrNameLst>
                                      </p:cBhvr>
                                      <p:to>
                                        <p:strVal val="visible"/>
                                      </p:to>
                                    </p:set>
                                    <p:animEffect filter="wipe(left)" transition="in">
                                      <p:cBhvr>
                                        <p:cTn dur="500" id="17"/>
                                        <p:tgtEl>
                                          <p:spTgt spid="28"/>
                                        </p:tgtEl>
                                      </p:cBhvr>
                                    </p:animEffect>
                                  </p:childTnLst>
                                </p:cTn>
                              </p:par>
                            </p:childTnLst>
                          </p:cTn>
                        </p:par>
                        <p:par>
                          <p:cTn fill="hold" id="18" nodeType="afterGroup">
                            <p:stCondLst>
                              <p:cond delay="1900"/>
                            </p:stCondLst>
                            <p:childTnLst>
                              <p:par>
                                <p:cTn fill="hold" id="19" nodeType="afterEffect" presetClass="entr" presetID="10" presetSubtype="0">
                                  <p:stCondLst>
                                    <p:cond delay="0"/>
                                  </p:stCondLst>
                                  <p:childTnLst>
                                    <p:set>
                                      <p:cBhvr>
                                        <p:cTn dur="1" fill="hold" id="20">
                                          <p:stCondLst>
                                            <p:cond delay="0"/>
                                          </p:stCondLst>
                                        </p:cTn>
                                        <p:tgtEl>
                                          <p:spTgt spid="15"/>
                                        </p:tgtEl>
                                        <p:attrNameLst>
                                          <p:attrName>style.visibility</p:attrName>
                                        </p:attrNameLst>
                                      </p:cBhvr>
                                      <p:to>
                                        <p:strVal val="visible"/>
                                      </p:to>
                                    </p:set>
                                    <p:animEffect filter="fade" transition="in">
                                      <p:cBhvr>
                                        <p:cTn dur="500" id="21"/>
                                        <p:tgtEl>
                                          <p:spTgt spid="15"/>
                                        </p:tgtEl>
                                      </p:cBhvr>
                                    </p:animEffect>
                                  </p:childTnLst>
                                </p:cTn>
                              </p:par>
                            </p:childTnLst>
                          </p:cTn>
                        </p:par>
                        <p:par>
                          <p:cTn fill="hold" id="22" nodeType="afterGroup">
                            <p:stCondLst>
                              <p:cond delay="2400"/>
                            </p:stCondLst>
                            <p:childTnLst>
                              <p:par>
                                <p:cTn fill="hold" id="23" nodeType="afterEffect" presetClass="entr" presetID="47" presetSubtype="0">
                                  <p:stCondLst>
                                    <p:cond delay="0"/>
                                  </p:stCondLst>
                                  <p:childTnLst>
                                    <p:set>
                                      <p:cBhvr>
                                        <p:cTn dur="1" fill="hold" id="24">
                                          <p:stCondLst>
                                            <p:cond delay="0"/>
                                          </p:stCondLst>
                                        </p:cTn>
                                        <p:tgtEl>
                                          <p:spTgt spid="16"/>
                                        </p:tgtEl>
                                        <p:attrNameLst>
                                          <p:attrName>style.visibility</p:attrName>
                                        </p:attrNameLst>
                                      </p:cBhvr>
                                      <p:to>
                                        <p:strVal val="visible"/>
                                      </p:to>
                                    </p:set>
                                    <p:animEffect filter="fade" transition="in">
                                      <p:cBhvr>
                                        <p:cTn dur="1000" id="25"/>
                                        <p:tgtEl>
                                          <p:spTgt spid="16"/>
                                        </p:tgtEl>
                                      </p:cBhvr>
                                    </p:animEffect>
                                    <p:anim calcmode="lin" valueType="num">
                                      <p:cBhvr>
                                        <p:cTn dur="1000" fill="hold" id="26"/>
                                        <p:tgtEl>
                                          <p:spTgt spid="16"/>
                                        </p:tgtEl>
                                        <p:attrNameLst>
                                          <p:attrName>ppt_x</p:attrName>
                                        </p:attrNameLst>
                                      </p:cBhvr>
                                      <p:tavLst>
                                        <p:tav tm="0">
                                          <p:val>
                                            <p:strVal val="#ppt_x"/>
                                          </p:val>
                                        </p:tav>
                                        <p:tav tm="100000">
                                          <p:val>
                                            <p:strVal val="#ppt_x"/>
                                          </p:val>
                                        </p:tav>
                                      </p:tavLst>
                                    </p:anim>
                                    <p:anim calcmode="lin" valueType="num">
                                      <p:cBhvr>
                                        <p:cTn dur="1000" fill="hold" id="27"/>
                                        <p:tgtEl>
                                          <p:spTgt spid="16"/>
                                        </p:tgtEl>
                                        <p:attrNameLst>
                                          <p:attrName>ppt_y</p:attrName>
                                        </p:attrNameLst>
                                      </p:cBhvr>
                                      <p:tavLst>
                                        <p:tav tm="0">
                                          <p:val>
                                            <p:strVal val="#ppt_y-.1"/>
                                          </p:val>
                                        </p:tav>
                                        <p:tav tm="100000">
                                          <p:val>
                                            <p:strVal val="#ppt_y"/>
                                          </p:val>
                                        </p:tav>
                                      </p:tavLst>
                                    </p:anim>
                                  </p:childTnLst>
                                </p:cTn>
                              </p:par>
                            </p:childTnLst>
                          </p:cTn>
                        </p:par>
                        <p:par>
                          <p:cTn fill="hold" id="28" nodeType="afterGroup">
                            <p:stCondLst>
                              <p:cond delay="3400"/>
                            </p:stCondLst>
                            <p:childTnLst>
                              <p:par>
                                <p:cTn fill="hold" grpId="0" id="29" nodeType="afterEffect" presetClass="entr" presetID="18" presetSubtype="3">
                                  <p:stCondLst>
                                    <p:cond delay="0"/>
                                  </p:stCondLst>
                                  <p:childTnLst>
                                    <p:set>
                                      <p:cBhvr>
                                        <p:cTn dur="1" fill="hold" id="30">
                                          <p:stCondLst>
                                            <p:cond delay="0"/>
                                          </p:stCondLst>
                                        </p:cTn>
                                        <p:tgtEl>
                                          <p:spTgt spid="5"/>
                                        </p:tgtEl>
                                        <p:attrNameLst>
                                          <p:attrName>style.visibility</p:attrName>
                                        </p:attrNameLst>
                                      </p:cBhvr>
                                      <p:to>
                                        <p:strVal val="visible"/>
                                      </p:to>
                                    </p:set>
                                    <p:animEffect filter="strips(upRight)" transition="in">
                                      <p:cBhvr>
                                        <p:cTn dur="500" id="31"/>
                                        <p:tgtEl>
                                          <p:spTgt spid="5"/>
                                        </p:tgtEl>
                                      </p:cBhvr>
                                    </p:animEffect>
                                  </p:childTnLst>
                                </p:cTn>
                              </p:par>
                            </p:childTnLst>
                          </p:cTn>
                        </p:par>
                        <p:par>
                          <p:cTn fill="hold" id="32" nodeType="afterGroup">
                            <p:stCondLst>
                              <p:cond delay="3900"/>
                            </p:stCondLst>
                            <p:childTnLst>
                              <p:par>
                                <p:cTn fill="hold" id="33" nodeType="afterEffect" presetClass="entr" presetID="0" presetSubtype="0">
                                  <p:stCondLst>
                                    <p:cond delay="0"/>
                                  </p:stCondLst>
                                  <p:childTnLst>
                                    <p:set>
                                      <p:cBhvr>
                                        <p:cTn dur="1" fill="hold" id="34">
                                          <p:stCondLst>
                                            <p:cond delay="0"/>
                                          </p:stCondLst>
                                        </p:cTn>
                                        <p:tgtEl>
                                          <p:spTgt spid="7"/>
                                        </p:tgtEl>
                                        <p:attrNameLst>
                                          <p:attrName>style.visibility</p:attrName>
                                        </p:attrNameLst>
                                      </p:cBhvr>
                                      <p:to>
                                        <p:strVal val="visible"/>
                                      </p:to>
                                    </p:set>
                                    <p:anim calcmode="lin" to="" valueType="num">
                                      <p:cBhvr>
                                        <p:cTn dur="700" fill="hold" id="35">
                                          <p:stCondLst>
                                            <p:cond delay="0"/>
                                          </p:stCondLst>
                                        </p:cTn>
                                        <p:tgtEl>
                                          <p:spTgt spid="7"/>
                                        </p:tgtEl>
                                        <p:attrNameLst>
                                          <p:attrName>ppt_y</p:attrName>
                                        </p:attrNameLst>
                                      </p:cBhvr>
                                      <p:tavLst>
                                        <p:tav fmla="#ppt_y+#ppt_h/2*((1.5-1.5*$)^3-(1.5-1.5*$)^2)*8/9" tm="0">
                                          <p:val>
                                            <p:strVal val="0"/>
                                          </p:val>
                                        </p:tav>
                                        <p:tav tm="100000">
                                          <p:val>
                                            <p:strVal val="1"/>
                                          </p:val>
                                        </p:tav>
                                      </p:tavLst>
                                    </p:anim>
                                    <p:anim calcmode="lin" to="" valueType="num">
                                      <p:cBhvr>
                                        <p:cTn dur="700" fill="hold" id="36">
                                          <p:stCondLst>
                                            <p:cond delay="0"/>
                                          </p:stCondLst>
                                        </p:cTn>
                                        <p:tgtEl>
                                          <p:spTgt spid="7"/>
                                        </p:tgtEl>
                                        <p:attrNameLst>
                                          <p:attrName>ppt_h</p:attrName>
                                        </p:attrNameLst>
                                      </p:cBhvr>
                                      <p:tavLst>
                                        <p:tav fmla="#ppt_h-#ppt_h*((1.5-1.5*$)^3-(1.5-1.5*$)^2)" tm="0">
                                          <p:val>
                                            <p:strVal val="0"/>
                                          </p:val>
                                        </p:tav>
                                        <p:tav tm="100000">
                                          <p:val>
                                            <p:strVal val="1"/>
                                          </p:val>
                                        </p:tav>
                                      </p:tavLst>
                                    </p:anim>
                                    <p:animEffect filter="fade">
                                      <p:cBhvr>
                                        <p:cTn dur="700" id="37">
                                          <p:stCondLst>
                                            <p:cond delay="0"/>
                                          </p:stCondLst>
                                        </p:cTn>
                                        <p:tgtEl>
                                          <p:spTgt spid="7"/>
                                        </p:tgtEl>
                                      </p:cBhvr>
                                    </p:animEffect>
                                  </p:childTnLst>
                                </p:cTn>
                              </p:par>
                            </p:childTnLst>
                          </p:cTn>
                        </p:par>
                        <p:par>
                          <p:cTn fill="hold" id="38" nodeType="afterGroup">
                            <p:stCondLst>
                              <p:cond delay="4600"/>
                            </p:stCondLst>
                            <p:childTnLst>
                              <p:par>
                                <p:cTn fill="hold" grpId="0" id="39" nodeType="afterEffect" presetClass="entr" presetID="21" presetSubtype="1">
                                  <p:stCondLst>
                                    <p:cond delay="0"/>
                                  </p:stCondLst>
                                  <p:childTnLst>
                                    <p:set>
                                      <p:cBhvr>
                                        <p:cTn dur="1" fill="hold" id="40">
                                          <p:stCondLst>
                                            <p:cond delay="0"/>
                                          </p:stCondLst>
                                        </p:cTn>
                                        <p:tgtEl>
                                          <p:spTgt spid="8"/>
                                        </p:tgtEl>
                                        <p:attrNameLst>
                                          <p:attrName>style.visibility</p:attrName>
                                        </p:attrNameLst>
                                      </p:cBhvr>
                                      <p:to>
                                        <p:strVal val="visible"/>
                                      </p:to>
                                    </p:set>
                                    <p:animEffect filter="wheel(1)" transition="in">
                                      <p:cBhvr>
                                        <p:cTn dur="2000" id="41"/>
                                        <p:tgtEl>
                                          <p:spTgt spid="8"/>
                                        </p:tgtEl>
                                      </p:cBhvr>
                                    </p:animEffect>
                                  </p:childTnLst>
                                </p:cTn>
                              </p:par>
                            </p:childTnLst>
                          </p:cTn>
                        </p:par>
                        <p:par>
                          <p:cTn fill="hold" id="42" nodeType="afterGroup">
                            <p:stCondLst>
                              <p:cond delay="6600"/>
                            </p:stCondLst>
                            <p:childTnLst>
                              <p:par>
                                <p:cTn fill="hold" id="43" nodeType="afterEffect" presetClass="entr" presetID="2" presetSubtype="12">
                                  <p:stCondLst>
                                    <p:cond delay="0"/>
                                  </p:stCondLst>
                                  <p:childTnLst>
                                    <p:set>
                                      <p:cBhvr>
                                        <p:cTn dur="1" fill="hold" id="44">
                                          <p:stCondLst>
                                            <p:cond delay="0"/>
                                          </p:stCondLst>
                                        </p:cTn>
                                        <p:tgtEl>
                                          <p:spTgt spid="18"/>
                                        </p:tgtEl>
                                        <p:attrNameLst>
                                          <p:attrName>style.visibility</p:attrName>
                                        </p:attrNameLst>
                                      </p:cBhvr>
                                      <p:to>
                                        <p:strVal val="visible"/>
                                      </p:to>
                                    </p:set>
                                    <p:anim calcmode="lin" valueType="num">
                                      <p:cBhvr additive="base">
                                        <p:cTn dur="500" fill="hold" id="45"/>
                                        <p:tgtEl>
                                          <p:spTgt spid="18"/>
                                        </p:tgtEl>
                                        <p:attrNameLst>
                                          <p:attrName>ppt_x</p:attrName>
                                        </p:attrNameLst>
                                      </p:cBhvr>
                                      <p:tavLst>
                                        <p:tav tm="0">
                                          <p:val>
                                            <p:strVal val="0-#ppt_w/2"/>
                                          </p:val>
                                        </p:tav>
                                        <p:tav tm="100000">
                                          <p:val>
                                            <p:strVal val="#ppt_x"/>
                                          </p:val>
                                        </p:tav>
                                      </p:tavLst>
                                    </p:anim>
                                    <p:anim calcmode="lin" valueType="num">
                                      <p:cBhvr additive="base">
                                        <p:cTn dur="500" fill="hold" id="46"/>
                                        <p:tgtEl>
                                          <p:spTgt spid="18"/>
                                        </p:tgtEl>
                                        <p:attrNameLst>
                                          <p:attrName>ppt_y</p:attrName>
                                        </p:attrNameLst>
                                      </p:cBhvr>
                                      <p:tavLst>
                                        <p:tav tm="0">
                                          <p:val>
                                            <p:strVal val="1+#ppt_h/2"/>
                                          </p:val>
                                        </p:tav>
                                        <p:tav tm="100000">
                                          <p:val>
                                            <p:strVal val="#ppt_y"/>
                                          </p:val>
                                        </p:tav>
                                      </p:tavLst>
                                    </p:anim>
                                  </p:childTnLst>
                                </p:cTn>
                              </p:par>
                            </p:childTnLst>
                          </p:cTn>
                        </p:par>
                        <p:par>
                          <p:cTn fill="hold" id="47" nodeType="afterGroup">
                            <p:stCondLst>
                              <p:cond delay="7100"/>
                            </p:stCondLst>
                            <p:childTnLst>
                              <p:par>
                                <p:cTn fill="hold" id="48" nodeType="afterEffect" presetClass="entr" presetID="2" presetSubtype="12">
                                  <p:stCondLst>
                                    <p:cond delay="0"/>
                                  </p:stCondLst>
                                  <p:childTnLst>
                                    <p:set>
                                      <p:cBhvr>
                                        <p:cTn dur="1" fill="hold" id="49">
                                          <p:stCondLst>
                                            <p:cond delay="0"/>
                                          </p:stCondLst>
                                        </p:cTn>
                                        <p:tgtEl>
                                          <p:spTgt spid="17"/>
                                        </p:tgtEl>
                                        <p:attrNameLst>
                                          <p:attrName>style.visibility</p:attrName>
                                        </p:attrNameLst>
                                      </p:cBhvr>
                                      <p:to>
                                        <p:strVal val="visible"/>
                                      </p:to>
                                    </p:set>
                                    <p:anim calcmode="lin" valueType="num">
                                      <p:cBhvr additive="base">
                                        <p:cTn dur="500" fill="hold" id="50"/>
                                        <p:tgtEl>
                                          <p:spTgt spid="17"/>
                                        </p:tgtEl>
                                        <p:attrNameLst>
                                          <p:attrName>ppt_x</p:attrName>
                                        </p:attrNameLst>
                                      </p:cBhvr>
                                      <p:tavLst>
                                        <p:tav tm="0">
                                          <p:val>
                                            <p:strVal val="0-#ppt_w/2"/>
                                          </p:val>
                                        </p:tav>
                                        <p:tav tm="100000">
                                          <p:val>
                                            <p:strVal val="#ppt_x"/>
                                          </p:val>
                                        </p:tav>
                                      </p:tavLst>
                                    </p:anim>
                                    <p:anim calcmode="lin" valueType="num">
                                      <p:cBhvr additive="base">
                                        <p:cTn dur="500" fill="hold" id="51"/>
                                        <p:tgtEl>
                                          <p:spTgt spid="17"/>
                                        </p:tgtEl>
                                        <p:attrNameLst>
                                          <p:attrName>ppt_y</p:attrName>
                                        </p:attrNameLst>
                                      </p:cBhvr>
                                      <p:tavLst>
                                        <p:tav tm="0">
                                          <p:val>
                                            <p:strVal val="1+#ppt_h/2"/>
                                          </p:val>
                                        </p:tav>
                                        <p:tav tm="100000">
                                          <p:val>
                                            <p:strVal val="#ppt_y"/>
                                          </p:val>
                                        </p:tav>
                                      </p:tavLst>
                                    </p:anim>
                                  </p:childTnLst>
                                </p:cTn>
                              </p:par>
                            </p:childTnLst>
                          </p:cTn>
                        </p:par>
                        <p:par>
                          <p:cTn fill="hold" id="52" nodeType="afterGroup">
                            <p:stCondLst>
                              <p:cond delay="7600"/>
                            </p:stCondLst>
                            <p:childTnLst>
                              <p:par>
                                <p:cTn decel="50000" fill="hold" id="53" nodeType="afterEffect" presetClass="entr" presetID="0" presetSubtype="0">
                                  <p:stCondLst>
                                    <p:cond delay="0"/>
                                  </p:stCondLst>
                                  <p:iterate type="lt">
                                    <p:tmPct val="10000"/>
                                  </p:iterate>
                                  <p:childTnLst>
                                    <p:set>
                                      <p:cBhvr>
                                        <p:cTn dur="750" fill="hold" id="54">
                                          <p:stCondLst>
                                            <p:cond delay="0"/>
                                          </p:stCondLst>
                                        </p:cTn>
                                        <p:tgtEl>
                                          <p:spTgt spid="13"/>
                                        </p:tgtEl>
                                        <p:attrNameLst>
                                          <p:attrName>style.visibility</p:attrName>
                                        </p:attrNameLst>
                                      </p:cBhvr>
                                      <p:to>
                                        <p:strVal val="visible"/>
                                      </p:to>
                                    </p:set>
                                    <p:animScale>
                                      <p:cBhvr>
                                        <p:cTn decel="50000" dur="225" fill="hold" id="55">
                                          <p:stCondLst>
                                            <p:cond delay="0"/>
                                          </p:stCondLst>
                                        </p:cTn>
                                        <p:tgtEl>
                                          <p:spTgt spid="13"/>
                                        </p:tgtEl>
                                      </p:cBhvr>
                                      <p:from x="150000" y="150000"/>
                                      <p:to x="50000" y="50000"/>
                                    </p:animScale>
                                    <p:anim calcmode="lin" to="" valueType="num">
                                      <p:cBhvr>
                                        <p:cTn decel="50000" dur="225" fill="hold" id="56">
                                          <p:stCondLst>
                                            <p:cond delay="0"/>
                                          </p:stCondLst>
                                        </p:cTn>
                                        <p:tgtEl>
                                          <p:spTgt spid="13"/>
                                        </p:tgtEl>
                                        <p:attrNameLst>
                                          <p:attrName>ppt_x</p:attrName>
                                        </p:attrNameLst>
                                      </p:cBhvr>
                                      <p:tavLst>
                                        <p:tav tm="0">
                                          <p:val>
                                            <p:strVal val="#ppt_x-0.05"/>
                                          </p:val>
                                        </p:tav>
                                        <p:tav tm="100000">
                                          <p:val>
                                            <p:strVal val="#ppt_x+0.02"/>
                                          </p:val>
                                        </p:tav>
                                      </p:tavLst>
                                    </p:anim>
                                    <p:animScale>
                                      <p:cBhvr>
                                        <p:cTn accel="50000" dur="375" fill="hold" id="57">
                                          <p:stCondLst>
                                            <p:cond delay="225"/>
                                          </p:stCondLst>
                                        </p:cTn>
                                        <p:tgtEl>
                                          <p:spTgt spid="13"/>
                                        </p:tgtEl>
                                      </p:cBhvr>
                                      <p:from x="50000" y="50000"/>
                                      <p:to x="100000" y="100000"/>
                                    </p:animScale>
                                    <p:anim calcmode="lin" to="" valueType="num">
                                      <p:cBhvr>
                                        <p:cTn accel="50000" dur="375" fill="hold" id="58">
                                          <p:stCondLst>
                                            <p:cond delay="225"/>
                                          </p:stCondLst>
                                        </p:cTn>
                                        <p:tgtEl>
                                          <p:spTgt spid="13"/>
                                        </p:tgtEl>
                                        <p:attrNameLst>
                                          <p:attrName>ppt_x</p:attrName>
                                        </p:attrNameLst>
                                      </p:cBhvr>
                                      <p:tavLst>
                                        <p:tav tm="0">
                                          <p:val>
                                            <p:strVal val="ppt_x"/>
                                          </p:val>
                                        </p:tav>
                                        <p:tav tm="100000">
                                          <p:val>
                                            <p:strVal val="#ppt_x"/>
                                          </p:val>
                                        </p:tav>
                                      </p:tavLst>
                                    </p:anim>
                                    <p:anim calcmode="lin" to="" valueType="num">
                                      <p:cBhvr>
                                        <p:cTn decel="50000" dur="225" fill="hold" id="59">
                                          <p:stCondLst>
                                            <p:cond delay="0"/>
                                          </p:stCondLst>
                                        </p:cTn>
                                        <p:tgtEl>
                                          <p:spTgt spid="13"/>
                                        </p:tgtEl>
                                        <p:attrNameLst>
                                          <p:attrName>ppt_y</p:attrName>
                                        </p:attrNameLst>
                                      </p:cBhvr>
                                      <p:tavLst>
                                        <p:tav tm="0">
                                          <p:val>
                                            <p:strVal val="#ppt_y-0.05"/>
                                          </p:val>
                                        </p:tav>
                                        <p:tav tm="100000">
                                          <p:val>
                                            <p:strVal val="#ppt_y+0.05"/>
                                          </p:val>
                                        </p:tav>
                                      </p:tavLst>
                                    </p:anim>
                                    <p:anim calcmode="lin" to="" valueType="num">
                                      <p:cBhvr>
                                        <p:cTn accel="50000" dur="375" fill="hold" id="60">
                                          <p:stCondLst>
                                            <p:cond delay="225"/>
                                          </p:stCondLst>
                                        </p:cTn>
                                        <p:tgtEl>
                                          <p:spTgt spid="13"/>
                                        </p:tgtEl>
                                        <p:attrNameLst>
                                          <p:attrName>ppt_y</p:attrName>
                                        </p:attrNameLst>
                                      </p:cBhvr>
                                      <p:tavLst>
                                        <p:tav tm="0">
                                          <p:val>
                                            <p:strVal val="ppt_y"/>
                                          </p:val>
                                        </p:tav>
                                        <p:tav tm="100000">
                                          <p:val>
                                            <p:strVal val="#ppt_y"/>
                                          </p:val>
                                        </p:tav>
                                      </p:tavLst>
                                    </p:anim>
                                    <p:animRot by="21600000" from="-2700000" to="1200000">
                                      <p:cBhvr>
                                        <p:cTn decel="50000" dur="750" fill="hold" id="61">
                                          <p:stCondLst>
                                            <p:cond delay="0"/>
                                          </p:stCondLst>
                                        </p:cTn>
                                        <p:tgtEl>
                                          <p:spTgt spid="13"/>
                                        </p:tgtEl>
                                        <p:attrNameLst>
                                          <p:attrName>r</p:attrName>
                                        </p:attrNameLst>
                                      </p:cBhvr>
                                    </p:animRot>
                                    <p:animRot by="21600000" from="1200000" to="0">
                                      <p:cBhvr>
                                        <p:cTn accel="50000" dur="375" fill="hold" id="62">
                                          <p:stCondLst>
                                            <p:cond delay="225"/>
                                          </p:stCondLst>
                                        </p:cTn>
                                        <p:tgtEl>
                                          <p:spTgt spid="13"/>
                                        </p:tgtEl>
                                        <p:attrNameLst>
                                          <p:attrName>r</p:attrName>
                                        </p:attrNameLst>
                                      </p:cBhvr>
                                    </p:animRot>
                                    <p:animEffect filter="fade">
                                      <p:cBhvr>
                                        <p:cTn dur="225" id="63">
                                          <p:stCondLst>
                                            <p:cond delay="0"/>
                                          </p:stCondLst>
                                        </p:cTn>
                                        <p:tgtEl>
                                          <p:spTgt spid="13"/>
                                        </p:tgtEl>
                                      </p:cBhvr>
                                    </p:animEffect>
                                  </p:childTnLst>
                                </p:cTn>
                              </p:par>
                            </p:childTnLst>
                          </p:cTn>
                        </p:par>
                        <p:par>
                          <p:cTn fill="hold" id="64" nodeType="afterGroup">
                            <p:stCondLst>
                              <p:cond delay="8350"/>
                            </p:stCondLst>
                            <p:childTnLst>
                              <p:par>
                                <p:cTn fill="hold" grpId="1" id="65" nodeType="afterEffect" presetClass="entr" presetID="0" presetSubtype="0">
                                  <p:stCondLst>
                                    <p:cond delay="0"/>
                                  </p:stCondLst>
                                  <p:iterate type="lt">
                                    <p:tmPct val="10000"/>
                                  </p:iterate>
                                  <p:childTnLst>
                                    <p:set>
                                      <p:cBhvr>
                                        <p:cTn dur="700" fill="hold" id="66">
                                          <p:stCondLst>
                                            <p:cond delay="0"/>
                                          </p:stCondLst>
                                        </p:cTn>
                                        <p:tgtEl>
                                          <p:spTgt spid="9"/>
                                        </p:tgtEl>
                                        <p:attrNameLst>
                                          <p:attrName>style.visibility</p:attrName>
                                        </p:attrNameLst>
                                      </p:cBhvr>
                                      <p:to>
                                        <p:strVal val="visible"/>
                                      </p:to>
                                    </p:set>
                                    <p:anim calcmode="lin" to="" valueType="num">
                                      <p:cBhvr>
                                        <p:cTn dur="700" fill="hold" id="67">
                                          <p:stCondLst>
                                            <p:cond delay="0"/>
                                          </p:stCondLst>
                                        </p:cTn>
                                        <p:tgtEl>
                                          <p:spTgt spid="9"/>
                                        </p:tgtEl>
                                        <p:attrNameLst>
                                          <p:attrName>ppt_x</p:attrName>
                                        </p:attrNameLst>
                                      </p:cBhvr>
                                      <p:tavLst>
                                        <p:tav fmla="#ppt_x+#ppt_w*((1.5-1.5*$)^3-(1.5-1.5*$)^2)" tm="0">
                                          <p:val>
                                            <p:strVal val="0"/>
                                          </p:val>
                                        </p:tav>
                                        <p:tav tm="100000">
                                          <p:val>
                                            <p:strVal val="1"/>
                                          </p:val>
                                        </p:tav>
                                      </p:tavLst>
                                    </p:anim>
                                    <p:anim calcmode="lin" to="" valueType="num">
                                      <p:cBhvr>
                                        <p:cTn dur="700" fill="hold" id="68">
                                          <p:stCondLst>
                                            <p:cond delay="0"/>
                                          </p:stCondLst>
                                        </p:cTn>
                                        <p:tgtEl>
                                          <p:spTgt spid="9"/>
                                        </p:tgtEl>
                                        <p:attrNameLst>
                                          <p:attrName>transform.rotation_z</p:attrName>
                                        </p:attrNameLst>
                                      </p:cBhvr>
                                      <p:tavLst>
                                        <p:tav fmla="#ppt_r-45*((1.5-1.5*$)^3-(1.5-1.5*$)^2)" tm="0">
                                          <p:val>
                                            <p:strVal val="0"/>
                                          </p:val>
                                        </p:tav>
                                        <p:tav tm="100000">
                                          <p:val>
                                            <p:strVal val="1"/>
                                          </p:val>
                                        </p:tav>
                                      </p:tavLst>
                                    </p:anim>
                                  </p:childTnLst>
                                </p:cTn>
                              </p:par>
                            </p:childTnLst>
                          </p:cTn>
                        </p:par>
                        <p:par>
                          <p:cTn fill="hold" id="69" nodeType="afterGroup">
                            <p:stCondLst>
                              <p:cond delay="9050"/>
                            </p:stCondLst>
                            <p:childTnLst>
                              <p:par>
                                <p:cTn fill="hold" id="70" nodeType="afterEffect" presetClass="entr" presetID="16" presetSubtype="21">
                                  <p:stCondLst>
                                    <p:cond delay="0"/>
                                  </p:stCondLst>
                                  <p:childTnLst>
                                    <p:set>
                                      <p:cBhvr>
                                        <p:cTn dur="1" fill="hold" id="71">
                                          <p:stCondLst>
                                            <p:cond delay="0"/>
                                          </p:stCondLst>
                                        </p:cTn>
                                        <p:tgtEl>
                                          <p:spTgt spid="10"/>
                                        </p:tgtEl>
                                        <p:attrNameLst>
                                          <p:attrName>style.visibility</p:attrName>
                                        </p:attrNameLst>
                                      </p:cBhvr>
                                      <p:to>
                                        <p:strVal val="visible"/>
                                      </p:to>
                                    </p:set>
                                    <p:animEffect filter="barn(inVertical)" transition="in">
                                      <p:cBhvr>
                                        <p:cTn dur="500" id="72"/>
                                        <p:tgtEl>
                                          <p:spTgt spid="10"/>
                                        </p:tgtEl>
                                      </p:cBhvr>
                                    </p:animEffect>
                                  </p:childTnLst>
                                </p:cTn>
                              </p:par>
                            </p:childTnLst>
                          </p:cTn>
                        </p:par>
                        <p:par>
                          <p:cTn fill="hold" id="73" nodeType="afterGroup">
                            <p:stCondLst>
                              <p:cond delay="9550"/>
                            </p:stCondLst>
                            <p:childTnLst>
                              <p:par>
                                <p:cTn fill="hold" grpId="1" id="74" nodeType="afterEffect" presetClass="entr" presetID="42" presetSubtype="0">
                                  <p:stCondLst>
                                    <p:cond delay="0"/>
                                  </p:stCondLst>
                                  <p:childTnLst>
                                    <p:set>
                                      <p:cBhvr>
                                        <p:cTn dur="1" fill="hold" id="75">
                                          <p:stCondLst>
                                            <p:cond delay="0"/>
                                          </p:stCondLst>
                                        </p:cTn>
                                        <p:tgtEl>
                                          <p:spTgt spid="12"/>
                                        </p:tgtEl>
                                        <p:attrNameLst>
                                          <p:attrName>style.visibility</p:attrName>
                                        </p:attrNameLst>
                                      </p:cBhvr>
                                      <p:to>
                                        <p:strVal val="visible"/>
                                      </p:to>
                                    </p:set>
                                    <p:animEffect filter="fade" transition="in">
                                      <p:cBhvr>
                                        <p:cTn dur="1000" id="76"/>
                                        <p:tgtEl>
                                          <p:spTgt spid="12"/>
                                        </p:tgtEl>
                                      </p:cBhvr>
                                    </p:animEffect>
                                    <p:anim calcmode="lin" valueType="num">
                                      <p:cBhvr>
                                        <p:cTn dur="1000" fill="hold" id="77"/>
                                        <p:tgtEl>
                                          <p:spTgt spid="12"/>
                                        </p:tgtEl>
                                        <p:attrNameLst>
                                          <p:attrName>ppt_x</p:attrName>
                                        </p:attrNameLst>
                                      </p:cBhvr>
                                      <p:tavLst>
                                        <p:tav tm="0">
                                          <p:val>
                                            <p:strVal val="#ppt_x"/>
                                          </p:val>
                                        </p:tav>
                                        <p:tav tm="100000">
                                          <p:val>
                                            <p:strVal val="#ppt_x"/>
                                          </p:val>
                                        </p:tav>
                                      </p:tavLst>
                                    </p:anim>
                                    <p:anim calcmode="lin" valueType="num">
                                      <p:cBhvr>
                                        <p:cTn dur="1000" fill="hold" id="78"/>
                                        <p:tgtEl>
                                          <p:spTgt spid="12"/>
                                        </p:tgtEl>
                                        <p:attrNameLst>
                                          <p:attrName>ppt_y</p:attrName>
                                        </p:attrNameLst>
                                      </p:cBhvr>
                                      <p:tavLst>
                                        <p:tav tm="0">
                                          <p:val>
                                            <p:strVal val="#ppt_y+.1"/>
                                          </p:val>
                                        </p:tav>
                                        <p:tav tm="100000">
                                          <p:val>
                                            <p:strVal val="#ppt_y"/>
                                          </p:val>
                                        </p:tav>
                                      </p:tavLst>
                                    </p:anim>
                                  </p:childTnLst>
                                </p:cTn>
                              </p:par>
                            </p:childTnLst>
                          </p:cTn>
                        </p:par>
                        <p:par>
                          <p:cTn fill="hold" id="79" nodeType="afterGroup">
                            <p:stCondLst>
                              <p:cond delay="10550"/>
                            </p:stCondLst>
                            <p:childTnLst>
                              <p:par>
                                <p:cTn fill="hold" grpId="0" id="80" nodeType="afterEffect" presetClass="entr" presetID="47" presetSubtype="0">
                                  <p:stCondLst>
                                    <p:cond delay="0"/>
                                  </p:stCondLst>
                                  <p:childTnLst>
                                    <p:set>
                                      <p:cBhvr>
                                        <p:cTn dur="1" fill="hold" id="81">
                                          <p:stCondLst>
                                            <p:cond delay="0"/>
                                          </p:stCondLst>
                                        </p:cTn>
                                        <p:tgtEl>
                                          <p:spTgt spid="29"/>
                                        </p:tgtEl>
                                        <p:attrNameLst>
                                          <p:attrName>style.visibility</p:attrName>
                                        </p:attrNameLst>
                                      </p:cBhvr>
                                      <p:to>
                                        <p:strVal val="visible"/>
                                      </p:to>
                                    </p:set>
                                    <p:animEffect filter="fade" transition="in">
                                      <p:cBhvr>
                                        <p:cTn dur="1000" id="82"/>
                                        <p:tgtEl>
                                          <p:spTgt spid="29"/>
                                        </p:tgtEl>
                                      </p:cBhvr>
                                    </p:animEffect>
                                    <p:anim calcmode="lin" valueType="num">
                                      <p:cBhvr>
                                        <p:cTn dur="1000" fill="hold" id="83"/>
                                        <p:tgtEl>
                                          <p:spTgt spid="29"/>
                                        </p:tgtEl>
                                        <p:attrNameLst>
                                          <p:attrName>ppt_x</p:attrName>
                                        </p:attrNameLst>
                                      </p:cBhvr>
                                      <p:tavLst>
                                        <p:tav tm="0">
                                          <p:val>
                                            <p:strVal val="#ppt_x"/>
                                          </p:val>
                                        </p:tav>
                                        <p:tav tm="100000">
                                          <p:val>
                                            <p:strVal val="#ppt_x"/>
                                          </p:val>
                                        </p:tav>
                                      </p:tavLst>
                                    </p:anim>
                                    <p:anim calcmode="lin" valueType="num">
                                      <p:cBhvr>
                                        <p:cTn dur="1000" fill="hold" id="84"/>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8"/>
      <p:bldP grpId="1" spid="9"/>
      <p:bldP grpId="1" spid="12"/>
      <p:bldP grpId="0" spid="26"/>
      <p:bldP grpId="0" spid="29"/>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a:extLst>
              <a:ext uri="{FF2B5EF4-FFF2-40B4-BE49-F238E27FC236}">
                <a16:creationId xmlns:a16="http://schemas.microsoft.com/office/drawing/2014/main" id="{80093B6B-36E7-4DEF-B5AD-5A34E1ED9A27}"/>
              </a:ext>
            </a:extLst>
          </p:cNvPr>
          <p:cNvSpPr/>
          <p:nvPr/>
        </p:nvSpPr>
        <p:spPr>
          <a:xfrm>
            <a:off x="0" y="0"/>
            <a:ext cx="12192000" cy="6858000"/>
          </a:xfrm>
          <a:prstGeom prst="rect">
            <a:avLst/>
          </a:prstGeom>
          <a:solidFill>
            <a:srgbClr val="9BC9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圆角 6">
            <a:extLst>
              <a:ext uri="{FF2B5EF4-FFF2-40B4-BE49-F238E27FC236}">
                <a16:creationId xmlns:a16="http://schemas.microsoft.com/office/drawing/2014/main" id="{BE87DFB5-229C-404A-978B-DDDC737774FE}"/>
              </a:ext>
            </a:extLst>
          </p:cNvPr>
          <p:cNvSpPr/>
          <p:nvPr/>
        </p:nvSpPr>
        <p:spPr>
          <a:xfrm>
            <a:off x="489284" y="477253"/>
            <a:ext cx="11213432" cy="5903495"/>
          </a:xfrm>
          <a:prstGeom prst="roundRect">
            <a:avLst>
              <a:gd fmla="val 7700" name="adj"/>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任意多边形: 形状 4">
            <a:extLst>
              <a:ext uri="{FF2B5EF4-FFF2-40B4-BE49-F238E27FC236}">
                <a16:creationId xmlns:a16="http://schemas.microsoft.com/office/drawing/2014/main" id="{18AAA2BD-EB48-4188-A09F-F636561F4D7F}"/>
              </a:ext>
            </a:extLst>
          </p:cNvPr>
          <p:cNvSpPr/>
          <p:nvPr/>
        </p:nvSpPr>
        <p:spPr>
          <a:xfrm flipH="1">
            <a:off x="0" y="5422232"/>
            <a:ext cx="5899354" cy="1435768"/>
          </a:xfrm>
          <a:custGeom>
            <a:gdLst>
              <a:gd fmla="*/ 0 w 5899354" name="connsiteX0"/>
              <a:gd fmla="*/ 2438568 h 2438568" name="connsiteY0"/>
              <a:gd fmla="*/ 737419 w 5899354" name="connsiteX1"/>
              <a:gd fmla="*/ 1996117 h 2438568" name="connsiteY1"/>
              <a:gd fmla="*/ 1961535 w 5899354" name="connsiteX2"/>
              <a:gd fmla="*/ 1804388 h 2438568" name="connsiteY2"/>
              <a:gd fmla="*/ 3657600 w 5899354" name="connsiteX3"/>
              <a:gd fmla="*/ 5085 h 2438568" name="connsiteY3"/>
              <a:gd fmla="*/ 5899354 w 5899354" name="connsiteX4"/>
              <a:gd fmla="*/ 2438568 h 2438568" name="connsiteY4"/>
              <a:gd fmla="*/ 0 w 5899354" name="connsiteX5"/>
              <a:gd fmla="*/ 2438568 h 2438568"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2438568" w="5899354">
                <a:moveTo>
                  <a:pt x="0" y="2438568"/>
                </a:moveTo>
                <a:cubicBezTo>
                  <a:pt x="205248" y="2270191"/>
                  <a:pt x="410497" y="2101814"/>
                  <a:pt x="737419" y="1996117"/>
                </a:cubicBezTo>
                <a:cubicBezTo>
                  <a:pt x="1064341" y="1890420"/>
                  <a:pt x="1474838" y="2136227"/>
                  <a:pt x="1961535" y="1804388"/>
                </a:cubicBezTo>
                <a:cubicBezTo>
                  <a:pt x="2448232" y="1472549"/>
                  <a:pt x="3001297" y="-100612"/>
                  <a:pt x="3657600" y="5085"/>
                </a:cubicBezTo>
                <a:cubicBezTo>
                  <a:pt x="4313903" y="110782"/>
                  <a:pt x="5106628" y="1274675"/>
                  <a:pt x="5899354" y="2438568"/>
                </a:cubicBezTo>
                <a:lnTo>
                  <a:pt x="0" y="2438568"/>
                </a:lnTo>
                <a:close/>
              </a:path>
            </a:pathLst>
          </a:custGeom>
          <a:solidFill>
            <a:srgbClr val="FFB303"/>
          </a:solidFill>
          <a:ln>
            <a:noFill/>
          </a:ln>
          <a:effectLst>
            <a:outerShdw algn="br" blurRad="152400" dir="13500000" dist="38100" rotWithShape="0">
              <a:srgbClr val="439AC1">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任意多边形: 形状 5">
            <a:extLst>
              <a:ext uri="{FF2B5EF4-FFF2-40B4-BE49-F238E27FC236}">
                <a16:creationId xmlns:a16="http://schemas.microsoft.com/office/drawing/2014/main" id="{ACA2B2E7-B686-4CAF-AF5C-932258AD5D0B}"/>
              </a:ext>
            </a:extLst>
          </p:cNvPr>
          <p:cNvSpPr/>
          <p:nvPr/>
        </p:nvSpPr>
        <p:spPr>
          <a:xfrm flipH="1">
            <a:off x="6245607" y="0"/>
            <a:ext cx="5946393" cy="1347537"/>
          </a:xfrm>
          <a:custGeom>
            <a:gdLst>
              <a:gd fmla="*/ 0 w 5946393" name="connsiteX0"/>
              <a:gd fmla="*/ 0 h 3667591" name="connsiteY0"/>
              <a:gd fmla="*/ 5946393 w 5946393" name="connsiteX1"/>
              <a:gd fmla="*/ 0 h 3667591" name="connsiteY1"/>
              <a:gd fmla="*/ 5762948 w 5946393" name="connsiteX2"/>
              <a:gd fmla="*/ 208303 h 3667591" name="connsiteY2"/>
              <a:gd fmla="*/ 4257367 w 5946393" name="connsiteX3"/>
              <a:gd fmla="*/ 1523841 h 3667591" name="connsiteY3"/>
              <a:gd fmla="*/ 2266335 w 5946393" name="connsiteX4"/>
              <a:gd fmla="*/ 1789312 h 3667591" name="connsiteY4"/>
              <a:gd fmla="*/ 1646903 w 5946393" name="connsiteX5"/>
              <a:gd fmla="*/ 3588615 h 3667591" name="connsiteY5"/>
              <a:gd fmla="*/ 24580 w 5946393" name="connsiteX6"/>
              <a:gd fmla="*/ 3337892 h 3667591" name="connsiteY6"/>
              <a:gd fmla="*/ 0 w 5946393" name="connsiteX7"/>
              <a:gd fmla="*/ 3332646 h 3667591"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3667591" w="5946393">
                <a:moveTo>
                  <a:pt x="0" y="0"/>
                </a:moveTo>
                <a:lnTo>
                  <a:pt x="5946393" y="0"/>
                </a:lnTo>
                <a:lnTo>
                  <a:pt x="5762948" y="208303"/>
                </a:lnTo>
                <a:cubicBezTo>
                  <a:pt x="5283436" y="749147"/>
                  <a:pt x="4797219" y="1259292"/>
                  <a:pt x="4257367" y="1523841"/>
                </a:cubicBezTo>
                <a:cubicBezTo>
                  <a:pt x="3640393" y="1826183"/>
                  <a:pt x="2701412" y="1445183"/>
                  <a:pt x="2266335" y="1789312"/>
                </a:cubicBezTo>
                <a:cubicBezTo>
                  <a:pt x="1831258" y="2133441"/>
                  <a:pt x="2020529" y="3330518"/>
                  <a:pt x="1646903" y="3588615"/>
                </a:cubicBezTo>
                <a:cubicBezTo>
                  <a:pt x="1273277" y="3846712"/>
                  <a:pt x="312173" y="3394427"/>
                  <a:pt x="24580" y="3337892"/>
                </a:cubicBezTo>
                <a:lnTo>
                  <a:pt x="0" y="3332646"/>
                </a:lnTo>
                <a:close/>
              </a:path>
            </a:pathLst>
          </a:custGeom>
          <a:solidFill>
            <a:srgbClr val="FFB303"/>
          </a:solidFill>
          <a:ln>
            <a:noFill/>
          </a:ln>
          <a:effectLst>
            <a:outerShdw algn="tl" blurRad="152400" dir="2700000" dist="38100" rotWithShape="0">
              <a:srgbClr val="439AC1">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9" name="PA-组合 8">
            <a:extLst>
              <a:ext uri="{FF2B5EF4-FFF2-40B4-BE49-F238E27FC236}">
                <a16:creationId xmlns:a16="http://schemas.microsoft.com/office/drawing/2014/main" id="{A696C939-E697-4AE5-AA2A-AC1340E1A1B2}"/>
              </a:ext>
            </a:extLst>
          </p:cNvPr>
          <p:cNvGrpSpPr/>
          <p:nvPr>
            <p:custDataLst>
              <p:tags r:id="rId2"/>
            </p:custDataLst>
          </p:nvPr>
        </p:nvGrpSpPr>
        <p:grpSpPr>
          <a:xfrm>
            <a:off x="1574304" y="1347537"/>
            <a:ext cx="2523490" cy="620395"/>
            <a:chOff x="1826" y="1900"/>
            <a:chExt cx="4574" cy="1124"/>
          </a:xfrm>
          <a:solidFill>
            <a:srgbClr val="9BC9DE"/>
          </a:solidFill>
        </p:grpSpPr>
        <p:sp>
          <p:nvSpPr>
            <p:cNvPr id="10" name="PA-椭圆 9">
              <a:extLst>
                <a:ext uri="{FF2B5EF4-FFF2-40B4-BE49-F238E27FC236}">
                  <a16:creationId xmlns:a16="http://schemas.microsoft.com/office/drawing/2014/main" id="{5A94011A-E12F-4596-BE5B-A5906465E1E6}"/>
                </a:ext>
              </a:extLst>
            </p:cNvPr>
            <p:cNvSpPr/>
            <p:nvPr>
              <p:custDataLst>
                <p:tags r:id="rId3"/>
              </p:custDataLst>
            </p:nvPr>
          </p:nvSpPr>
          <p:spPr>
            <a:xfrm>
              <a:off x="1826" y="1900"/>
              <a:ext cx="1125" cy="11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2800">
                  <a:latin charset="-122" panose="020b0800000000000000" pitchFamily="34" typeface="思源黑体 CN Bold"/>
                  <a:ea charset="-122" panose="020b0800000000000000" pitchFamily="34" typeface="思源黑体 CN Bold"/>
                </a:rPr>
                <a:t>M</a:t>
              </a:r>
            </a:p>
          </p:txBody>
        </p:sp>
        <p:sp>
          <p:nvSpPr>
            <p:cNvPr id="11" name="PA-椭圆 10">
              <a:extLst>
                <a:ext uri="{FF2B5EF4-FFF2-40B4-BE49-F238E27FC236}">
                  <a16:creationId xmlns:a16="http://schemas.microsoft.com/office/drawing/2014/main" id="{15C07C55-5CCC-44D4-9FF7-FC6592E89A22}"/>
                </a:ext>
              </a:extLst>
            </p:cNvPr>
            <p:cNvSpPr/>
            <p:nvPr>
              <p:custDataLst>
                <p:tags r:id="rId4"/>
              </p:custDataLst>
            </p:nvPr>
          </p:nvSpPr>
          <p:spPr>
            <a:xfrm>
              <a:off x="2976" y="1900"/>
              <a:ext cx="1125" cy="11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2800">
                  <a:latin charset="-122" panose="020b0800000000000000" pitchFamily="34" typeface="思源黑体 CN Bold"/>
                  <a:ea charset="-122" panose="020b0800000000000000" pitchFamily="34" typeface="思源黑体 CN Bold"/>
                </a:rPr>
                <a:t>U</a:t>
              </a:r>
            </a:p>
          </p:txBody>
        </p:sp>
        <p:sp>
          <p:nvSpPr>
            <p:cNvPr id="12" name="PA-椭圆 11">
              <a:extLst>
                <a:ext uri="{FF2B5EF4-FFF2-40B4-BE49-F238E27FC236}">
                  <a16:creationId xmlns:a16="http://schemas.microsoft.com/office/drawing/2014/main" id="{2053FD21-02AB-474F-AD45-3817432B9DC4}"/>
                </a:ext>
              </a:extLst>
            </p:cNvPr>
            <p:cNvSpPr/>
            <p:nvPr>
              <p:custDataLst>
                <p:tags r:id="rId5"/>
              </p:custDataLst>
            </p:nvPr>
          </p:nvSpPr>
          <p:spPr>
            <a:xfrm>
              <a:off x="4126" y="1900"/>
              <a:ext cx="1125" cy="11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2800">
                  <a:latin charset="-122" panose="020b0800000000000000" pitchFamily="34" typeface="思源黑体 CN Bold"/>
                  <a:ea charset="-122" panose="020b0800000000000000" pitchFamily="34" typeface="思源黑体 CN Bold"/>
                </a:rPr>
                <a:t>L</a:t>
              </a:r>
            </a:p>
          </p:txBody>
        </p:sp>
        <p:sp>
          <p:nvSpPr>
            <p:cNvPr id="13" name="PA-椭圆 12">
              <a:extLst>
                <a:ext uri="{FF2B5EF4-FFF2-40B4-BE49-F238E27FC236}">
                  <a16:creationId xmlns:a16="http://schemas.microsoft.com/office/drawing/2014/main" id="{33F82231-52BE-472E-AFFE-2756EE6D8A1E}"/>
                </a:ext>
              </a:extLst>
            </p:cNvPr>
            <p:cNvSpPr/>
            <p:nvPr>
              <p:custDataLst>
                <p:tags r:id="rId6"/>
              </p:custDataLst>
            </p:nvPr>
          </p:nvSpPr>
          <p:spPr>
            <a:xfrm>
              <a:off x="5276" y="1900"/>
              <a:ext cx="1125" cy="11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2800">
                  <a:latin charset="-122" panose="020b0800000000000000" pitchFamily="34" typeface="思源黑体 CN Bold"/>
                  <a:ea charset="-122" panose="020b0800000000000000" pitchFamily="34" typeface="思源黑体 CN Bold"/>
                </a:rPr>
                <a:t>U</a:t>
              </a:r>
            </a:p>
          </p:txBody>
        </p:sp>
      </p:grpSp>
      <p:grpSp>
        <p:nvGrpSpPr>
          <p:cNvPr id="14" name="PA-组合 13">
            <a:extLst>
              <a:ext uri="{FF2B5EF4-FFF2-40B4-BE49-F238E27FC236}">
                <a16:creationId xmlns:a16="http://schemas.microsoft.com/office/drawing/2014/main" id="{0DF9198A-7A30-48CA-979F-851BBE9B9839}"/>
              </a:ext>
            </a:extLst>
          </p:cNvPr>
          <p:cNvGrpSpPr/>
          <p:nvPr>
            <p:custDataLst>
              <p:tags r:id="rId7"/>
            </p:custDataLst>
          </p:nvPr>
        </p:nvGrpSpPr>
        <p:grpSpPr>
          <a:xfrm>
            <a:off x="6456297" y="2061561"/>
            <a:ext cx="4689475" cy="621030"/>
            <a:chOff x="3526" y="3527"/>
            <a:chExt cx="7385" cy="978"/>
          </a:xfrm>
        </p:grpSpPr>
        <p:sp>
          <p:nvSpPr>
            <p:cNvPr id="15" name="PA-圆角矩形 37">
              <a:extLst>
                <a:ext uri="{FF2B5EF4-FFF2-40B4-BE49-F238E27FC236}">
                  <a16:creationId xmlns:a16="http://schemas.microsoft.com/office/drawing/2014/main" id="{3FCA4A8E-7C5A-4E7F-A752-4F12714E3CA2}"/>
                </a:ext>
              </a:extLst>
            </p:cNvPr>
            <p:cNvSpPr/>
            <p:nvPr>
              <p:custDataLst>
                <p:tags r:id="rId8"/>
              </p:custDataLst>
            </p:nvPr>
          </p:nvSpPr>
          <p:spPr>
            <a:xfrm>
              <a:off x="4077" y="3584"/>
              <a:ext cx="6834" cy="864"/>
            </a:xfrm>
            <a:prstGeom prst="roundRect">
              <a:avLst>
                <a:gd fmla="val 50000" name="adj"/>
              </a:avLst>
            </a:prstGeom>
            <a:noFill/>
            <a:ln>
              <a:solidFill>
                <a:srgbClr val="9BC9DE"/>
              </a:solidFill>
            </a:ln>
            <a:extLst>
              <a:ext uri="{909E8E84-426E-40DD-AFC4-6F175D3DCCD1}">
                <a14:hiddenFill>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2400">
                  <a:solidFill>
                    <a:schemeClr val="tx1">
                      <a:lumMod val="75000"/>
                      <a:lumOff val="25000"/>
                    </a:schemeClr>
                  </a:solidFill>
                  <a:latin charset="-122" panose="020b0800000000000000" pitchFamily="34" typeface="思源黑体 CN Bold"/>
                  <a:ea charset="-122" panose="020b0800000000000000" pitchFamily="34" typeface="思源黑体 CN Bold"/>
                </a:rPr>
                <a:t>关 于 我 们</a:t>
              </a:r>
            </a:p>
          </p:txBody>
        </p:sp>
        <p:sp>
          <p:nvSpPr>
            <p:cNvPr id="16" name="PA-椭圆 15">
              <a:extLst>
                <a:ext uri="{FF2B5EF4-FFF2-40B4-BE49-F238E27FC236}">
                  <a16:creationId xmlns:a16="http://schemas.microsoft.com/office/drawing/2014/main" id="{635F2258-7313-4AC6-A4CA-D6891E980190}"/>
                </a:ext>
              </a:extLst>
            </p:cNvPr>
            <p:cNvSpPr/>
            <p:nvPr>
              <p:custDataLst>
                <p:tags r:id="rId9"/>
              </p:custDataLst>
            </p:nvPr>
          </p:nvSpPr>
          <p:spPr>
            <a:xfrm>
              <a:off x="3526" y="3527"/>
              <a:ext cx="977" cy="978"/>
            </a:xfrm>
            <a:prstGeom prst="ellipse">
              <a:avLst/>
            </a:prstGeom>
            <a:solidFill>
              <a:srgbClr val="9BC9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1600">
                  <a:latin charset="-122" panose="020b0800000000000000" pitchFamily="34" typeface="思源黑体 CN Bold"/>
                  <a:ea charset="-122" panose="020b0800000000000000" pitchFamily="34" typeface="思源黑体 CN Bold"/>
                </a:rPr>
                <a:t>01</a:t>
              </a:r>
            </a:p>
          </p:txBody>
        </p:sp>
      </p:grpSp>
      <p:grpSp>
        <p:nvGrpSpPr>
          <p:cNvPr id="17" name="PA-组合 16">
            <a:extLst>
              <a:ext uri="{FF2B5EF4-FFF2-40B4-BE49-F238E27FC236}">
                <a16:creationId xmlns:a16="http://schemas.microsoft.com/office/drawing/2014/main" id="{3E6C903A-1CFD-4669-B2E8-A1354A258005}"/>
              </a:ext>
            </a:extLst>
          </p:cNvPr>
          <p:cNvGrpSpPr/>
          <p:nvPr>
            <p:custDataLst>
              <p:tags r:id="rId10"/>
            </p:custDataLst>
          </p:nvPr>
        </p:nvGrpSpPr>
        <p:grpSpPr>
          <a:xfrm>
            <a:off x="6456297" y="3008346"/>
            <a:ext cx="4689475" cy="621030"/>
            <a:chOff x="3526" y="3527"/>
            <a:chExt cx="7385" cy="978"/>
          </a:xfrm>
        </p:grpSpPr>
        <p:sp>
          <p:nvSpPr>
            <p:cNvPr id="18" name="PA-圆角矩形 42">
              <a:extLst>
                <a:ext uri="{FF2B5EF4-FFF2-40B4-BE49-F238E27FC236}">
                  <a16:creationId xmlns:a16="http://schemas.microsoft.com/office/drawing/2014/main" id="{15C95943-A603-475F-90BF-4AE9F109B10D}"/>
                </a:ext>
              </a:extLst>
            </p:cNvPr>
            <p:cNvSpPr/>
            <p:nvPr>
              <p:custDataLst>
                <p:tags r:id="rId11"/>
              </p:custDataLst>
            </p:nvPr>
          </p:nvSpPr>
          <p:spPr>
            <a:xfrm>
              <a:off x="4077" y="3584"/>
              <a:ext cx="6834" cy="864"/>
            </a:xfrm>
            <a:prstGeom prst="roundRect">
              <a:avLst>
                <a:gd fmla="val 50000" name="adj"/>
              </a:avLst>
            </a:prstGeom>
            <a:noFill/>
            <a:ln>
              <a:solidFill>
                <a:srgbClr val="9BC9DE"/>
              </a:solidFill>
            </a:ln>
            <a:extLst>
              <a:ext uri="{909E8E84-426E-40DD-AFC4-6F175D3DCCD1}">
                <a14:hiddenFill>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2400">
                  <a:solidFill>
                    <a:schemeClr val="tx1">
                      <a:lumMod val="75000"/>
                      <a:lumOff val="25000"/>
                    </a:schemeClr>
                  </a:solidFill>
                  <a:latin charset="-122" panose="020b0800000000000000" pitchFamily="34" typeface="思源黑体 CN Bold"/>
                  <a:ea charset="-122" panose="020b0800000000000000" pitchFamily="34" typeface="思源黑体 CN Bold"/>
                </a:rPr>
                <a:t>公 司 介 绍</a:t>
              </a:r>
            </a:p>
          </p:txBody>
        </p:sp>
        <p:sp>
          <p:nvSpPr>
            <p:cNvPr id="19" name="PA-椭圆 18">
              <a:extLst>
                <a:ext uri="{FF2B5EF4-FFF2-40B4-BE49-F238E27FC236}">
                  <a16:creationId xmlns:a16="http://schemas.microsoft.com/office/drawing/2014/main" id="{8F28177B-0119-4DCE-8FB2-D141A8DEDD1E}"/>
                </a:ext>
              </a:extLst>
            </p:cNvPr>
            <p:cNvSpPr/>
            <p:nvPr>
              <p:custDataLst>
                <p:tags r:id="rId12"/>
              </p:custDataLst>
            </p:nvPr>
          </p:nvSpPr>
          <p:spPr>
            <a:xfrm>
              <a:off x="3526" y="3527"/>
              <a:ext cx="977" cy="978"/>
            </a:xfrm>
            <a:prstGeom prst="ellipse">
              <a:avLst/>
            </a:prstGeom>
            <a:solidFill>
              <a:srgbClr val="9BC9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a:latin charset="-122" panose="020b0800000000000000" pitchFamily="34" typeface="思源黑体 CN Bold"/>
                  <a:ea charset="-122" panose="020b0800000000000000" pitchFamily="34" typeface="思源黑体 CN Bold"/>
                </a:rPr>
                <a:t>02</a:t>
              </a:r>
            </a:p>
          </p:txBody>
        </p:sp>
      </p:grpSp>
      <p:grpSp>
        <p:nvGrpSpPr>
          <p:cNvPr id="20" name="PA-组合 19">
            <a:extLst>
              <a:ext uri="{FF2B5EF4-FFF2-40B4-BE49-F238E27FC236}">
                <a16:creationId xmlns:a16="http://schemas.microsoft.com/office/drawing/2014/main" id="{25402015-12B8-4779-B649-2F9623708E94}"/>
              </a:ext>
            </a:extLst>
          </p:cNvPr>
          <p:cNvGrpSpPr/>
          <p:nvPr>
            <p:custDataLst>
              <p:tags r:id="rId13"/>
            </p:custDataLst>
          </p:nvPr>
        </p:nvGrpSpPr>
        <p:grpSpPr>
          <a:xfrm>
            <a:off x="6456297" y="3955131"/>
            <a:ext cx="4689475" cy="621030"/>
            <a:chOff x="3526" y="3527"/>
            <a:chExt cx="7385" cy="978"/>
          </a:xfrm>
        </p:grpSpPr>
        <p:sp>
          <p:nvSpPr>
            <p:cNvPr id="21" name="PA-圆角矩形 45">
              <a:extLst>
                <a:ext uri="{FF2B5EF4-FFF2-40B4-BE49-F238E27FC236}">
                  <a16:creationId xmlns:a16="http://schemas.microsoft.com/office/drawing/2014/main" id="{5C3A0471-5034-4E12-8DE3-E5B5F82389CB}"/>
                </a:ext>
              </a:extLst>
            </p:cNvPr>
            <p:cNvSpPr/>
            <p:nvPr>
              <p:custDataLst>
                <p:tags r:id="rId14"/>
              </p:custDataLst>
            </p:nvPr>
          </p:nvSpPr>
          <p:spPr>
            <a:xfrm>
              <a:off x="4077" y="3584"/>
              <a:ext cx="6834" cy="864"/>
            </a:xfrm>
            <a:prstGeom prst="roundRect">
              <a:avLst>
                <a:gd fmla="val 50000" name="adj"/>
              </a:avLst>
            </a:prstGeom>
            <a:noFill/>
            <a:ln>
              <a:solidFill>
                <a:srgbClr val="9BC9DE"/>
              </a:solidFill>
            </a:ln>
            <a:extLst>
              <a:ext uri="{909E8E84-426E-40DD-AFC4-6F175D3DCCD1}">
                <a14:hiddenFill>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2400">
                  <a:solidFill>
                    <a:schemeClr val="tx1">
                      <a:lumMod val="75000"/>
                      <a:lumOff val="25000"/>
                    </a:schemeClr>
                  </a:solidFill>
                  <a:latin charset="-122" panose="020b0800000000000000" pitchFamily="34" typeface="思源黑体 CN Bold"/>
                  <a:ea charset="-122" panose="020b0800000000000000" pitchFamily="34" typeface="思源黑体 CN Bold"/>
                </a:rPr>
                <a:t>产 品 介 绍</a:t>
              </a:r>
            </a:p>
          </p:txBody>
        </p:sp>
        <p:sp>
          <p:nvSpPr>
            <p:cNvPr id="22" name="PA-椭圆 21">
              <a:extLst>
                <a:ext uri="{FF2B5EF4-FFF2-40B4-BE49-F238E27FC236}">
                  <a16:creationId xmlns:a16="http://schemas.microsoft.com/office/drawing/2014/main" id="{802BC4FD-7D58-46F8-8AEE-0A393B8C29BA}"/>
                </a:ext>
              </a:extLst>
            </p:cNvPr>
            <p:cNvSpPr/>
            <p:nvPr>
              <p:custDataLst>
                <p:tags r:id="rId15"/>
              </p:custDataLst>
            </p:nvPr>
          </p:nvSpPr>
          <p:spPr>
            <a:xfrm>
              <a:off x="3526" y="3527"/>
              <a:ext cx="977" cy="978"/>
            </a:xfrm>
            <a:prstGeom prst="ellipse">
              <a:avLst/>
            </a:prstGeom>
            <a:solidFill>
              <a:srgbClr val="9BC9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a:latin charset="-122" panose="020b0800000000000000" pitchFamily="34" typeface="思源黑体 CN Bold"/>
                  <a:ea charset="-122" panose="020b0800000000000000" pitchFamily="34" typeface="思源黑体 CN Bold"/>
                </a:rPr>
                <a:t>03</a:t>
              </a:r>
            </a:p>
          </p:txBody>
        </p:sp>
      </p:grpSp>
      <p:grpSp>
        <p:nvGrpSpPr>
          <p:cNvPr id="23" name="PA-组合 22">
            <a:extLst>
              <a:ext uri="{FF2B5EF4-FFF2-40B4-BE49-F238E27FC236}">
                <a16:creationId xmlns:a16="http://schemas.microsoft.com/office/drawing/2014/main" id="{50401D66-2AFF-4AE0-8F45-A28C77665BFA}"/>
              </a:ext>
            </a:extLst>
          </p:cNvPr>
          <p:cNvGrpSpPr/>
          <p:nvPr>
            <p:custDataLst>
              <p:tags r:id="rId16"/>
            </p:custDataLst>
          </p:nvPr>
        </p:nvGrpSpPr>
        <p:grpSpPr>
          <a:xfrm>
            <a:off x="6456297" y="4901916"/>
            <a:ext cx="4689475" cy="621030"/>
            <a:chOff x="3526" y="3527"/>
            <a:chExt cx="7385" cy="978"/>
          </a:xfrm>
        </p:grpSpPr>
        <p:sp>
          <p:nvSpPr>
            <p:cNvPr id="24" name="PA-圆角矩形 48">
              <a:extLst>
                <a:ext uri="{FF2B5EF4-FFF2-40B4-BE49-F238E27FC236}">
                  <a16:creationId xmlns:a16="http://schemas.microsoft.com/office/drawing/2014/main" id="{236D7FD0-AA24-4B6F-AFAC-9AFF50E53300}"/>
                </a:ext>
              </a:extLst>
            </p:cNvPr>
            <p:cNvSpPr/>
            <p:nvPr>
              <p:custDataLst>
                <p:tags r:id="rId17"/>
              </p:custDataLst>
            </p:nvPr>
          </p:nvSpPr>
          <p:spPr>
            <a:xfrm>
              <a:off x="4077" y="3584"/>
              <a:ext cx="6834" cy="864"/>
            </a:xfrm>
            <a:prstGeom prst="roundRect">
              <a:avLst>
                <a:gd fmla="val 50000" name="adj"/>
              </a:avLst>
            </a:prstGeom>
            <a:noFill/>
            <a:ln>
              <a:solidFill>
                <a:srgbClr val="9BC9DE"/>
              </a:solidFill>
            </a:ln>
            <a:extLst>
              <a:ext uri="{909E8E84-426E-40DD-AFC4-6F175D3DCCD1}">
                <a14:hiddenFill>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2400">
                  <a:solidFill>
                    <a:schemeClr val="tx1">
                      <a:lumMod val="75000"/>
                      <a:lumOff val="25000"/>
                    </a:schemeClr>
                  </a:solidFill>
                  <a:latin charset="-122" panose="020b0800000000000000" pitchFamily="34" typeface="思源黑体 CN Bold"/>
                  <a:ea charset="-122" panose="020b0800000000000000" pitchFamily="34" typeface="思源黑体 CN Bold"/>
                </a:rPr>
                <a:t>产 品 运 营</a:t>
              </a:r>
            </a:p>
          </p:txBody>
        </p:sp>
        <p:sp>
          <p:nvSpPr>
            <p:cNvPr id="25" name="PA-椭圆 24">
              <a:extLst>
                <a:ext uri="{FF2B5EF4-FFF2-40B4-BE49-F238E27FC236}">
                  <a16:creationId xmlns:a16="http://schemas.microsoft.com/office/drawing/2014/main" id="{74479B5E-1DB3-46AE-9B22-996A1D2FE87A}"/>
                </a:ext>
              </a:extLst>
            </p:cNvPr>
            <p:cNvSpPr/>
            <p:nvPr>
              <p:custDataLst>
                <p:tags r:id="rId18"/>
              </p:custDataLst>
            </p:nvPr>
          </p:nvSpPr>
          <p:spPr>
            <a:xfrm>
              <a:off x="3526" y="3527"/>
              <a:ext cx="977" cy="978"/>
            </a:xfrm>
            <a:prstGeom prst="ellipse">
              <a:avLst/>
            </a:prstGeom>
            <a:solidFill>
              <a:srgbClr val="9BC9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1600">
                  <a:latin charset="-122" panose="020b0800000000000000" pitchFamily="34" typeface="思源黑体 CN Bold"/>
                  <a:ea charset="-122" panose="020b0800000000000000" pitchFamily="34" typeface="思源黑体 CN Bold"/>
                </a:rPr>
                <a:t>04</a:t>
              </a:r>
            </a:p>
          </p:txBody>
        </p:sp>
      </p:grpSp>
      <p:pic>
        <p:nvPicPr>
          <p:cNvPr id="27" name="图片 26">
            <a:extLst>
              <a:ext uri="{FF2B5EF4-FFF2-40B4-BE49-F238E27FC236}">
                <a16:creationId xmlns:a16="http://schemas.microsoft.com/office/drawing/2014/main" id="{AB2C2184-4BD5-43AC-9837-87C4A0DAD8A0}"/>
              </a:ext>
            </a:extLst>
          </p:cNvPr>
          <p:cNvPicPr>
            <a:picLocks noChangeAspect="1"/>
          </p:cNvPicPr>
          <p:nvPr/>
        </p:nvPicPr>
        <p:blipFill>
          <a:blip r:embed="rId19">
            <a:extLst>
              <a:ext uri="{28A0092B-C50C-407E-A947-70E740481C1C}">
                <a14:useLocalDpi val="0"/>
              </a:ext>
            </a:extLst>
          </a:blip>
          <a:stretch>
            <a:fillRect/>
          </a:stretch>
        </p:blipFill>
        <p:spPr>
          <a:xfrm>
            <a:off x="1860507" y="1467660"/>
            <a:ext cx="3752644" cy="5628966"/>
          </a:xfrm>
          <a:prstGeom prst="rect">
            <a:avLst/>
          </a:prstGeom>
        </p:spPr>
      </p:pic>
      <p:sp>
        <p:nvSpPr>
          <p:cNvPr id="28" name="iconfont-10795-5191344">
            <a:extLst>
              <a:ext uri="{FF2B5EF4-FFF2-40B4-BE49-F238E27FC236}">
                <a16:creationId xmlns:a16="http://schemas.microsoft.com/office/drawing/2014/main" id="{62FCFB2F-8A6C-4FCC-B881-5C4218706605}"/>
              </a:ext>
            </a:extLst>
          </p:cNvPr>
          <p:cNvSpPr>
            <a:spLocks noChangeAspect="1"/>
          </p:cNvSpPr>
          <p:nvPr/>
        </p:nvSpPr>
        <p:spPr bwMode="auto">
          <a:xfrm rot="19214336">
            <a:off x="1669441" y="2533925"/>
            <a:ext cx="321662" cy="609685"/>
          </a:xfrm>
          <a:custGeom>
            <a:gdLst>
              <a:gd fmla="*/ 149743 w 298791" name="connsiteX0"/>
              <a:gd fmla="*/ 524580 h 566334" name="connsiteY0"/>
              <a:gd fmla="*/ 154951 w 298791" name="connsiteX1"/>
              <a:gd fmla="*/ 529812 h 566334" name="connsiteY1"/>
              <a:gd fmla="*/ 154935 w 298791" name="connsiteX2"/>
              <a:gd fmla="*/ 529828 h 566334" name="connsiteY2"/>
              <a:gd fmla="*/ 144551 w 298791" name="connsiteX3"/>
              <a:gd fmla="*/ 529828 h 566334" name="connsiteY3"/>
              <a:gd fmla="*/ 144535 w 298791" name="connsiteX4"/>
              <a:gd fmla="*/ 529812 h 566334" name="connsiteY4"/>
              <a:gd fmla="*/ 133722 w 298791" name="connsiteX5"/>
              <a:gd fmla="*/ 524160 h 566334" name="connsiteY5"/>
              <a:gd fmla="*/ 133722 w 298791" name="connsiteX6"/>
              <a:gd fmla="*/ 529828 h 566334" name="connsiteY6"/>
              <a:gd fmla="*/ 144551 w 298791" name="connsiteX7"/>
              <a:gd fmla="*/ 529828 h 566334" name="connsiteY7"/>
              <a:gd fmla="*/ 149740 w 298791" name="connsiteX8"/>
              <a:gd fmla="*/ 535029 h 566334" name="connsiteY8"/>
              <a:gd fmla="*/ 118467 w 298791" name="connsiteX9"/>
              <a:gd fmla="*/ 566334 h 566334" name="connsiteY9"/>
              <a:gd fmla="*/ 105053 w 298791" name="connsiteX10"/>
              <a:gd fmla="*/ 552859 h 566334" name="connsiteY10"/>
              <a:gd fmla="*/ 165069 w 298791" name="connsiteX11"/>
              <a:gd fmla="*/ 523464 h 566334" name="connsiteY11"/>
              <a:gd fmla="*/ 194433 w 298791" name="connsiteX12"/>
              <a:gd fmla="*/ 552859 h 566334" name="connsiteY12"/>
              <a:gd fmla="*/ 180971 w 298791" name="connsiteX13"/>
              <a:gd fmla="*/ 566334 h 566334" name="connsiteY13"/>
              <a:gd fmla="*/ 149740 w 298791" name="connsiteX14"/>
              <a:gd fmla="*/ 535029 h 566334" name="connsiteY14"/>
              <a:gd fmla="*/ 154935 w 298791" name="connsiteX15"/>
              <a:gd fmla="*/ 529828 h 566334" name="connsiteY15"/>
              <a:gd fmla="*/ 165069 w 298791" name="connsiteX16"/>
              <a:gd fmla="*/ 529828 h 566334" name="connsiteY16"/>
              <a:gd fmla="*/ 133722 w 298791" name="connsiteX17"/>
              <a:gd fmla="*/ 480625 h 566334" name="connsiteY17"/>
              <a:gd fmla="*/ 165069 w 298791" name="connsiteX18"/>
              <a:gd fmla="*/ 480625 h 566334" name="connsiteY18"/>
              <a:gd fmla="*/ 165069 w 298791" name="connsiteX19"/>
              <a:gd fmla="*/ 523464 h 566334" name="connsiteY19"/>
              <a:gd fmla="*/ 157949 w 298791" name="connsiteX20"/>
              <a:gd fmla="*/ 516337 h 566334" name="connsiteY20"/>
              <a:gd fmla="*/ 149743 w 298791" name="connsiteX21"/>
              <a:gd fmla="*/ 524580 h 566334" name="connsiteY21"/>
              <a:gd fmla="*/ 141537 w 298791" name="connsiteX22"/>
              <a:gd fmla="*/ 516337 h 566334" name="connsiteY22"/>
              <a:gd fmla="*/ 133722 w 298791" name="connsiteX23"/>
              <a:gd fmla="*/ 524160 h 566334" name="connsiteY23"/>
              <a:gd fmla="*/ 165069 w 298791" name="connsiteX24"/>
              <a:gd fmla="*/ 461579 h 566334" name="connsiteY24"/>
              <a:gd fmla="*/ 238775 w 298791" name="connsiteX25"/>
              <a:gd fmla="*/ 461579 h 566334" name="connsiteY25"/>
              <a:gd fmla="*/ 238775 w 298791" name="connsiteX26"/>
              <a:gd fmla="*/ 480625 h 566334" name="connsiteY26"/>
              <a:gd fmla="*/ 165069 w 298791" name="connsiteX27"/>
              <a:gd fmla="*/ 480625 h 566334" name="connsiteY27"/>
              <a:gd fmla="*/ 60016 w 298791" name="connsiteX28"/>
              <a:gd fmla="*/ 461579 h 566334" name="connsiteY28"/>
              <a:gd fmla="*/ 133722 w 298791" name="connsiteX29"/>
              <a:gd fmla="*/ 461579 h 566334" name="connsiteY29"/>
              <a:gd fmla="*/ 133722 w 298791" name="connsiteX30"/>
              <a:gd fmla="*/ 480625 h 566334" name="connsiteY30"/>
              <a:gd fmla="*/ 60016 w 298791" name="connsiteX31"/>
              <a:gd fmla="*/ 480625 h 566334" name="connsiteY31"/>
              <a:gd fmla="*/ 133722 w 298791" name="connsiteX32"/>
              <a:gd fmla="*/ 399776 h 566334" name="connsiteY32"/>
              <a:gd fmla="*/ 165069 w 298791" name="connsiteX33"/>
              <a:gd fmla="*/ 399776 h 566334" name="connsiteY33"/>
              <a:gd fmla="*/ 165069 w 298791" name="connsiteX34"/>
              <a:gd fmla="*/ 461579 h 566334" name="connsiteY34"/>
              <a:gd fmla="*/ 133722 w 298791" name="connsiteX35"/>
              <a:gd fmla="*/ 461579 h 566334" name="connsiteY35"/>
              <a:gd fmla="*/ 165069 w 298791" name="connsiteX36"/>
              <a:gd fmla="*/ 380730 h 566334" name="connsiteY36"/>
              <a:gd fmla="*/ 279546 w 298791" name="connsiteX37"/>
              <a:gd fmla="*/ 380730 h 566334" name="connsiteY37"/>
              <a:gd fmla="*/ 279546 w 298791" name="connsiteX38"/>
              <a:gd fmla="*/ 399776 h 566334" name="connsiteY38"/>
              <a:gd fmla="*/ 165069 w 298791" name="connsiteX39"/>
              <a:gd fmla="*/ 399776 h 566334" name="connsiteY39"/>
              <a:gd fmla="*/ 19245 w 298791" name="connsiteX40"/>
              <a:gd fmla="*/ 380730 h 566334" name="connsiteY40"/>
              <a:gd fmla="*/ 133722 w 298791" name="connsiteX41"/>
              <a:gd fmla="*/ 380730 h 566334" name="connsiteY41"/>
              <a:gd fmla="*/ 133722 w 298791" name="connsiteX42"/>
              <a:gd fmla="*/ 399776 h 566334" name="connsiteY42"/>
              <a:gd fmla="*/ 19245 w 298791" name="connsiteX43"/>
              <a:gd fmla="*/ 399776 h 566334" name="connsiteY43"/>
              <a:gd fmla="*/ 133722 w 298791" name="connsiteX44"/>
              <a:gd fmla="*/ 318928 h 566334" name="connsiteY44"/>
              <a:gd fmla="*/ 165069 w 298791" name="connsiteX45"/>
              <a:gd fmla="*/ 318928 h 566334" name="connsiteY45"/>
              <a:gd fmla="*/ 165069 w 298791" name="connsiteX46"/>
              <a:gd fmla="*/ 380730 h 566334" name="connsiteY46"/>
              <a:gd fmla="*/ 133722 w 298791" name="connsiteX47"/>
              <a:gd fmla="*/ 380730 h 566334" name="connsiteY47"/>
              <a:gd fmla="*/ 165069 w 298791" name="connsiteX48"/>
              <a:gd fmla="*/ 299882 h 566334" name="connsiteY48"/>
              <a:gd fmla="*/ 296510 w 298791" name="connsiteX49"/>
              <a:gd fmla="*/ 299882 h 566334" name="connsiteY49"/>
              <a:gd fmla="*/ 296510 w 298791" name="connsiteX50"/>
              <a:gd fmla="*/ 318928 h 566334" name="connsiteY50"/>
              <a:gd fmla="*/ 165069 w 298791" name="connsiteX51"/>
              <a:gd fmla="*/ 318928 h 566334" name="connsiteY51"/>
              <a:gd fmla="*/ 2282 w 298791" name="connsiteX52"/>
              <a:gd fmla="*/ 299882 h 566334" name="connsiteY52"/>
              <a:gd fmla="*/ 133722 w 298791" name="connsiteX53"/>
              <a:gd fmla="*/ 299882 h 566334" name="connsiteY53"/>
              <a:gd fmla="*/ 133722 w 298791" name="connsiteX54"/>
              <a:gd fmla="*/ 318928 h 566334" name="connsiteY54"/>
              <a:gd fmla="*/ 2282 w 298791" name="connsiteX55"/>
              <a:gd fmla="*/ 318928 h 566334" name="connsiteY55"/>
              <a:gd fmla="*/ 133722 w 298791" name="connsiteX56"/>
              <a:gd fmla="*/ 258615 h 566334" name="connsiteY56"/>
              <a:gd fmla="*/ 165069 w 298791" name="connsiteX57"/>
              <a:gd fmla="*/ 258615 h 566334" name="connsiteY57"/>
              <a:gd fmla="*/ 165069 w 298791" name="connsiteX58"/>
              <a:gd fmla="*/ 299882 h 566334" name="connsiteY58"/>
              <a:gd fmla="*/ 133722 w 298791" name="connsiteX59"/>
              <a:gd fmla="*/ 299882 h 566334" name="connsiteY59"/>
              <a:gd fmla="*/ 149181 w 298791" name="connsiteX60"/>
              <a:gd fmla="*/ 20996 h 566334" name="connsiteY60"/>
              <a:gd fmla="*/ 149181 w 298791" name="connsiteX61"/>
              <a:gd fmla="*/ 21043 h 566334" name="connsiteY61"/>
              <a:gd fmla="*/ 129414 w 298791" name="connsiteX62"/>
              <a:gd fmla="*/ 39373 h 566334" name="connsiteY62"/>
              <a:gd fmla="*/ 66493 w 298791" name="connsiteX63"/>
              <a:gd fmla="*/ 120357 h 566334" name="connsiteY63"/>
              <a:gd fmla="*/ 18910 w 298791" name="connsiteX64"/>
              <a:gd fmla="*/ 242333 h 566334" name="connsiteY64"/>
              <a:gd fmla="*/ 278500 w 298791" name="connsiteX65"/>
              <a:gd fmla="*/ 242333 h 566334" name="connsiteY65"/>
              <a:gd fmla="*/ 229583 w 298791" name="connsiteX66"/>
              <a:gd fmla="*/ 115548 h 566334" name="connsiteY66"/>
              <a:gd fmla="*/ 170568 w 298791" name="connsiteX67"/>
              <a:gd fmla="*/ 41039 h 566334" name="connsiteY67"/>
              <a:gd fmla="*/ 149181 w 298791" name="connsiteX68"/>
              <a:gd fmla="*/ 20996 h 566334" name="connsiteY68"/>
              <a:gd fmla="*/ 149395 w 298791" name="connsiteX69"/>
              <a:gd fmla="*/ 19 h 566334" name="connsiteY69"/>
              <a:gd fmla="*/ 158546 w 298791" name="connsiteX70"/>
              <a:gd fmla="*/ 7565 h 566334" name="connsiteY70"/>
              <a:gd fmla="*/ 243539 w 298791" name="connsiteX71"/>
              <a:gd fmla="*/ 107121 h 566334" name="connsiteY71"/>
              <a:gd fmla="*/ 298791 w 298791" name="connsiteX72"/>
              <a:gd fmla="*/ 258615 h 566334" name="connsiteY72"/>
              <a:gd fmla="*/ 165069 w 298791" name="connsiteX73"/>
              <a:gd fmla="*/ 258615 h 566334" name="connsiteY73"/>
              <a:gd fmla="*/ 165069 w 298791" name="connsiteX74"/>
              <a:gd fmla="*/ 249885 h 566334" name="connsiteY74"/>
              <a:gd fmla="*/ 133722 w 298791" name="connsiteX75"/>
              <a:gd fmla="*/ 249885 h 566334" name="connsiteY75"/>
              <a:gd fmla="*/ 133722 w 298791" name="connsiteX76"/>
              <a:gd fmla="*/ 258615 h 566334" name="connsiteY76"/>
              <a:gd fmla="*/ 0 w 298791" name="connsiteX77"/>
              <a:gd fmla="*/ 258615 h 566334" name="connsiteY77"/>
              <a:gd fmla="*/ 52585 w 298791" name="connsiteX78"/>
              <a:gd fmla="*/ 111882 h 566334" name="connsiteY78"/>
              <a:gd fmla="*/ 140880 w 298791" name="connsiteX79"/>
              <a:gd fmla="*/ 6682 h 566334" name="connsiteY79"/>
              <a:gd fmla="*/ 149372 w 298791" name="connsiteX80"/>
              <a:gd fmla="*/ 0 h 566334" name="connsiteY80"/>
              <a:gd fmla="*/ 149419 w 298791" name="connsiteX81"/>
              <a:gd fmla="*/ 0 h 566334" name="connsiteY81"/>
              <a:gd fmla="*/ 149395 w 298791" name="connsiteX82"/>
              <a:gd fmla="*/ 19 h 566334" name="connsiteY8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b="b" l="l" r="r" t="t"/>
            <a:pathLst>
              <a:path h="566334" w="298791">
                <a:moveTo>
                  <a:pt x="149743" y="524580"/>
                </a:moveTo>
                <a:lnTo>
                  <a:pt x="154951" y="529812"/>
                </a:lnTo>
                <a:lnTo>
                  <a:pt x="154935" y="529828"/>
                </a:lnTo>
                <a:lnTo>
                  <a:pt x="144551" y="529828"/>
                </a:lnTo>
                <a:lnTo>
                  <a:pt x="144535" y="529812"/>
                </a:lnTo>
                <a:close/>
                <a:moveTo>
                  <a:pt x="133722" y="524160"/>
                </a:moveTo>
                <a:lnTo>
                  <a:pt x="133722" y="529828"/>
                </a:lnTo>
                <a:lnTo>
                  <a:pt x="144551" y="529828"/>
                </a:lnTo>
                <a:lnTo>
                  <a:pt x="149740" y="535029"/>
                </a:lnTo>
                <a:lnTo>
                  <a:pt x="118467" y="566334"/>
                </a:lnTo>
                <a:lnTo>
                  <a:pt x="105053" y="552859"/>
                </a:lnTo>
                <a:close/>
                <a:moveTo>
                  <a:pt x="165069" y="523464"/>
                </a:moveTo>
                <a:lnTo>
                  <a:pt x="194433" y="552859"/>
                </a:lnTo>
                <a:lnTo>
                  <a:pt x="180971" y="566334"/>
                </a:lnTo>
                <a:lnTo>
                  <a:pt x="149740" y="535029"/>
                </a:lnTo>
                <a:lnTo>
                  <a:pt x="154935" y="529828"/>
                </a:lnTo>
                <a:lnTo>
                  <a:pt x="165069" y="529828"/>
                </a:lnTo>
                <a:close/>
                <a:moveTo>
                  <a:pt x="133722" y="480625"/>
                </a:moveTo>
                <a:lnTo>
                  <a:pt x="165069" y="480625"/>
                </a:lnTo>
                <a:lnTo>
                  <a:pt x="165069" y="523464"/>
                </a:lnTo>
                <a:lnTo>
                  <a:pt x="157949" y="516337"/>
                </a:lnTo>
                <a:lnTo>
                  <a:pt x="149743" y="524580"/>
                </a:lnTo>
                <a:lnTo>
                  <a:pt x="141537" y="516337"/>
                </a:lnTo>
                <a:lnTo>
                  <a:pt x="133722" y="524160"/>
                </a:lnTo>
                <a:close/>
                <a:moveTo>
                  <a:pt x="165069" y="461579"/>
                </a:moveTo>
                <a:lnTo>
                  <a:pt x="238775" y="461579"/>
                </a:lnTo>
                <a:lnTo>
                  <a:pt x="238775" y="480625"/>
                </a:lnTo>
                <a:lnTo>
                  <a:pt x="165069" y="480625"/>
                </a:lnTo>
                <a:close/>
                <a:moveTo>
                  <a:pt x="60016" y="461579"/>
                </a:moveTo>
                <a:lnTo>
                  <a:pt x="133722" y="461579"/>
                </a:lnTo>
                <a:lnTo>
                  <a:pt x="133722" y="480625"/>
                </a:lnTo>
                <a:lnTo>
                  <a:pt x="60016" y="480625"/>
                </a:lnTo>
                <a:close/>
                <a:moveTo>
                  <a:pt x="133722" y="399776"/>
                </a:moveTo>
                <a:lnTo>
                  <a:pt x="165069" y="399776"/>
                </a:lnTo>
                <a:lnTo>
                  <a:pt x="165069" y="461579"/>
                </a:lnTo>
                <a:lnTo>
                  <a:pt x="133722" y="461579"/>
                </a:lnTo>
                <a:close/>
                <a:moveTo>
                  <a:pt x="165069" y="380730"/>
                </a:moveTo>
                <a:lnTo>
                  <a:pt x="279546" y="380730"/>
                </a:lnTo>
                <a:lnTo>
                  <a:pt x="279546" y="399776"/>
                </a:lnTo>
                <a:lnTo>
                  <a:pt x="165069" y="399776"/>
                </a:lnTo>
                <a:close/>
                <a:moveTo>
                  <a:pt x="19245" y="380730"/>
                </a:moveTo>
                <a:lnTo>
                  <a:pt x="133722" y="380730"/>
                </a:lnTo>
                <a:lnTo>
                  <a:pt x="133722" y="399776"/>
                </a:lnTo>
                <a:lnTo>
                  <a:pt x="19245" y="399776"/>
                </a:lnTo>
                <a:close/>
                <a:moveTo>
                  <a:pt x="133722" y="318928"/>
                </a:moveTo>
                <a:lnTo>
                  <a:pt x="165069" y="318928"/>
                </a:lnTo>
                <a:lnTo>
                  <a:pt x="165069" y="380730"/>
                </a:lnTo>
                <a:lnTo>
                  <a:pt x="133722" y="380730"/>
                </a:lnTo>
                <a:close/>
                <a:moveTo>
                  <a:pt x="165069" y="299882"/>
                </a:moveTo>
                <a:lnTo>
                  <a:pt x="296510" y="299882"/>
                </a:lnTo>
                <a:lnTo>
                  <a:pt x="296510" y="318928"/>
                </a:lnTo>
                <a:lnTo>
                  <a:pt x="165069" y="318928"/>
                </a:lnTo>
                <a:close/>
                <a:moveTo>
                  <a:pt x="2282" y="299882"/>
                </a:moveTo>
                <a:lnTo>
                  <a:pt x="133722" y="299882"/>
                </a:lnTo>
                <a:lnTo>
                  <a:pt x="133722" y="318928"/>
                </a:lnTo>
                <a:lnTo>
                  <a:pt x="2282" y="318928"/>
                </a:lnTo>
                <a:close/>
                <a:moveTo>
                  <a:pt x="133722" y="258615"/>
                </a:moveTo>
                <a:lnTo>
                  <a:pt x="165069" y="258615"/>
                </a:lnTo>
                <a:lnTo>
                  <a:pt x="165069" y="299882"/>
                </a:lnTo>
                <a:lnTo>
                  <a:pt x="133722" y="299882"/>
                </a:lnTo>
                <a:close/>
                <a:moveTo>
                  <a:pt x="149181" y="20996"/>
                </a:moveTo>
                <a:lnTo>
                  <a:pt x="149181" y="21043"/>
                </a:lnTo>
                <a:cubicBezTo>
                  <a:pt x="144132" y="25328"/>
                  <a:pt x="137321" y="31422"/>
                  <a:pt x="129414" y="39373"/>
                </a:cubicBezTo>
                <a:cubicBezTo>
                  <a:pt x="113505" y="55418"/>
                  <a:pt x="89594" y="82507"/>
                  <a:pt x="66493" y="120357"/>
                </a:cubicBezTo>
                <a:cubicBezTo>
                  <a:pt x="35819" y="170585"/>
                  <a:pt x="23577" y="217766"/>
                  <a:pt x="18910" y="242333"/>
                </a:cubicBezTo>
                <a:lnTo>
                  <a:pt x="278500" y="242333"/>
                </a:lnTo>
                <a:cubicBezTo>
                  <a:pt x="271594" y="213862"/>
                  <a:pt x="256018" y="159302"/>
                  <a:pt x="229583" y="115548"/>
                </a:cubicBezTo>
                <a:cubicBezTo>
                  <a:pt x="218866" y="97838"/>
                  <a:pt x="199956" y="70557"/>
                  <a:pt x="170568" y="41039"/>
                </a:cubicBezTo>
                <a:cubicBezTo>
                  <a:pt x="162089" y="32565"/>
                  <a:pt x="154659" y="25757"/>
                  <a:pt x="149181" y="20996"/>
                </a:cubicBezTo>
                <a:close/>
                <a:moveTo>
                  <a:pt x="149395" y="19"/>
                </a:moveTo>
                <a:lnTo>
                  <a:pt x="158546" y="7565"/>
                </a:lnTo>
                <a:cubicBezTo>
                  <a:pt x="175798" y="22406"/>
                  <a:pt x="213996" y="58202"/>
                  <a:pt x="243539" y="107121"/>
                </a:cubicBezTo>
                <a:cubicBezTo>
                  <a:pt x="282977" y="172347"/>
                  <a:pt x="298791" y="258615"/>
                  <a:pt x="298791" y="258615"/>
                </a:cubicBezTo>
                <a:lnTo>
                  <a:pt x="165069" y="258615"/>
                </a:lnTo>
                <a:lnTo>
                  <a:pt x="165069" y="249885"/>
                </a:lnTo>
                <a:lnTo>
                  <a:pt x="133722" y="249885"/>
                </a:lnTo>
                <a:lnTo>
                  <a:pt x="133722" y="258615"/>
                </a:lnTo>
                <a:lnTo>
                  <a:pt x="0" y="258615"/>
                </a:lnTo>
                <a:cubicBezTo>
                  <a:pt x="0" y="258615"/>
                  <a:pt x="5668" y="188629"/>
                  <a:pt x="52585" y="111882"/>
                </a:cubicBezTo>
                <a:cubicBezTo>
                  <a:pt x="87737" y="54287"/>
                  <a:pt x="124630" y="20151"/>
                  <a:pt x="140880" y="6682"/>
                </a:cubicBezTo>
                <a:close/>
                <a:moveTo>
                  <a:pt x="149372" y="0"/>
                </a:moveTo>
                <a:lnTo>
                  <a:pt x="149419" y="0"/>
                </a:lnTo>
                <a:lnTo>
                  <a:pt x="149395" y="19"/>
                </a:lnTo>
                <a:close/>
              </a:path>
            </a:pathLst>
          </a:custGeom>
          <a:solidFill>
            <a:srgbClr val="FFB303"/>
          </a:solidFill>
          <a:ln>
            <a:noFill/>
          </a:ln>
        </p:spPr>
        <p:txBody>
          <a:bodyPr/>
          <a:lstStyle/>
          <a:p/>
        </p:txBody>
      </p:sp>
      <p:sp>
        <p:nvSpPr>
          <p:cNvPr id="29" name="iconfont-10899-5205041">
            <a:extLst>
              <a:ext uri="{FF2B5EF4-FFF2-40B4-BE49-F238E27FC236}">
                <a16:creationId xmlns:a16="http://schemas.microsoft.com/office/drawing/2014/main" id="{21C88F80-3A5C-4106-BAAC-1B9934B0BA4B}"/>
              </a:ext>
            </a:extLst>
          </p:cNvPr>
          <p:cNvSpPr>
            <a:spLocks noChangeAspect="1"/>
          </p:cNvSpPr>
          <p:nvPr/>
        </p:nvSpPr>
        <p:spPr bwMode="auto">
          <a:xfrm rot="1879611">
            <a:off x="4797156" y="3465835"/>
            <a:ext cx="609685" cy="517047"/>
          </a:xfrm>
          <a:custGeom>
            <a:gdLst>
              <a:gd fmla="*/ 9479 w 11200" name="T0"/>
              <a:gd fmla="*/ 465 h 9500" name="T1"/>
              <a:gd fmla="*/ 1721 w 11200" name="T2"/>
              <a:gd fmla="*/ 465 h 9500" name="T3"/>
              <a:gd fmla="*/ 0 w 11200" name="T4"/>
              <a:gd fmla="*/ 3625 h 9500" name="T5"/>
              <a:gd fmla="*/ 5413 w 11200" name="T6"/>
              <a:gd fmla="*/ 5373 h 9500" name="T7"/>
              <a:gd fmla="*/ 3913 w 11200" name="T8"/>
              <a:gd fmla="*/ 7812 h 9500" name="T9"/>
              <a:gd fmla="*/ 7288 w 11200" name="T10"/>
              <a:gd fmla="*/ 7812 h 9500" name="T11"/>
              <a:gd fmla="*/ 5788 w 11200" name="T12"/>
              <a:gd fmla="*/ 5373 h 9500" name="T13"/>
              <a:gd fmla="*/ 11200 w 11200" name="T14"/>
              <a:gd fmla="*/ 3625 h 9500" name="T15"/>
              <a:gd fmla="*/ 11200 w 11200" name="T16"/>
              <a:gd fmla="*/ 1750 h 9500" name="T17"/>
              <a:gd fmla="*/ 1825 w 11200" name="T18"/>
              <a:gd fmla="*/ 826 h 9500" name="T19"/>
              <a:gd fmla="*/ 9375 w 11200" name="T20"/>
              <a:gd fmla="*/ 826 h 9500" name="T21"/>
              <a:gd fmla="*/ 10825 w 11200" name="T22"/>
              <a:gd fmla="*/ 1751 h 9500" name="T23"/>
              <a:gd fmla="*/ 9929 w 11200" name="T24"/>
              <a:gd fmla="*/ 2489 h 9500" name="T25"/>
              <a:gd fmla="*/ 1271 w 11200" name="T26"/>
              <a:gd fmla="*/ 2489 h 9500" name="T27"/>
              <a:gd fmla="*/ 375 w 11200" name="T28"/>
              <a:gd fmla="*/ 1751 h 9500" name="T29"/>
              <a:gd fmla="*/ 5600 w 11200" name="T30"/>
              <a:gd fmla="*/ 5000 h 9500" name="T31"/>
              <a:gd fmla="*/ 4475 w 11200" name="T32"/>
              <a:gd fmla="*/ 3466 h 9500" name="T33"/>
              <a:gd fmla="*/ 6725 w 11200" name="T34"/>
              <a:gd fmla="*/ 3466 h 9500" name="T35"/>
              <a:gd fmla="*/ 5600 w 11200" name="T36"/>
              <a:gd fmla="*/ 5000 h 9500" name="T37"/>
              <a:gd fmla="*/ 1870 w 11200" name="T38"/>
              <a:gd fmla="*/ 2687 h 9500" name="T39"/>
              <a:gd fmla="*/ 8020 w 11200" name="T40"/>
              <a:gd fmla="*/ 2416 h 9500" name="T41"/>
              <a:gd fmla="*/ 5600 w 11200" name="T42"/>
              <a:gd fmla="*/ 3125 h 9500" name="T43"/>
              <a:gd fmla="*/ 375 w 11200" name="T44"/>
              <a:gd fmla="*/ 3625 h 9500" name="T45"/>
              <a:gd fmla="*/ 1721 w 11200" name="T46"/>
              <a:gd fmla="*/ 3035 h 9500" name="T47"/>
              <a:gd fmla="*/ 4100 w 11200" name="T48"/>
              <a:gd fmla="*/ 4939 h 9500" name="T49"/>
              <a:gd fmla="*/ 719 w 11200" name="T50"/>
              <a:gd fmla="*/ 4079 h 9500" name="T51"/>
              <a:gd fmla="*/ 5600 w 11200" name="T52"/>
              <a:gd fmla="*/ 7087 h 9500" name="T53"/>
              <a:gd fmla="*/ 5850 w 11200" name="T54"/>
              <a:gd fmla="*/ 7100 h 9500" name="T55"/>
              <a:gd fmla="*/ 5350 w 11200" name="T56"/>
              <a:gd fmla="*/ 7100 h 9500" name="T57"/>
              <a:gd fmla="*/ 6913 w 11200" name="T58"/>
              <a:gd fmla="*/ 7812 h 9500" name="T59"/>
              <a:gd fmla="*/ 4288 w 11200" name="T60"/>
              <a:gd fmla="*/ 7812 h 9500" name="T61"/>
              <a:gd fmla="*/ 5413 w 11200" name="T62"/>
              <a:gd fmla="*/ 6637 h 9500" name="T63"/>
              <a:gd fmla="*/ 5600 w 11200" name="T64"/>
              <a:gd fmla="*/ 7601 h 9500" name="T65"/>
              <a:gd fmla="*/ 5788 w 11200" name="T66"/>
              <a:gd fmla="*/ 6637 h 9500" name="T67"/>
              <a:gd fmla="*/ 6913 w 11200" name="T68"/>
              <a:gd fmla="*/ 7812 h 9500" name="T69"/>
              <a:gd fmla="*/ 9375 w 11200" name="T70"/>
              <a:gd fmla="*/ 4550 h 9500" name="T71"/>
              <a:gd fmla="*/ 7100 w 11200" name="T72"/>
              <a:gd fmla="*/ 3440 h 9500" name="T73"/>
              <a:gd fmla="*/ 10825 w 11200" name="T74"/>
              <a:gd fmla="*/ 2415 h 9500" name="T75"/>
              <a:gd fmla="*/ 10481 w 11200" name="T76"/>
              <a:gd fmla="*/ 4079 h 9500" name="T77"/>
              <a:gd fmla="*/ 5000 w 11200" name="T78"/>
              <a:gd fmla="*/ 4729 h 9500" name="T79"/>
              <a:gd fmla="*/ 6200 w 11200" name="T80"/>
              <a:gd fmla="*/ 3754 h 9500" name="T81"/>
              <a:gd fmla="*/ 5950 w 11200" name="T82"/>
              <a:gd fmla="*/ 4479 h 9500" name="T83"/>
              <a:gd fmla="*/ 5250 w 11200" name="T84"/>
              <a:gd fmla="*/ 4004 h 9500" name="T85"/>
              <a:gd fmla="*/ 5950 w 11200" name="T86"/>
              <a:gd fmla="*/ 4479 h 9500"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9500" w="11200">
                <a:moveTo>
                  <a:pt x="11200" y="1750"/>
                </a:moveTo>
                <a:cubicBezTo>
                  <a:pt x="11200" y="1233"/>
                  <a:pt x="10605" y="790"/>
                  <a:pt x="9479" y="465"/>
                </a:cubicBezTo>
                <a:cubicBezTo>
                  <a:pt x="8440" y="165"/>
                  <a:pt x="7063" y="0"/>
                  <a:pt x="5600" y="0"/>
                </a:cubicBezTo>
                <a:cubicBezTo>
                  <a:pt x="4137" y="0"/>
                  <a:pt x="2760" y="165"/>
                  <a:pt x="1721" y="465"/>
                </a:cubicBezTo>
                <a:cubicBezTo>
                  <a:pt x="595" y="790"/>
                  <a:pt x="0" y="1235"/>
                  <a:pt x="0" y="1750"/>
                </a:cubicBezTo>
                <a:lnTo>
                  <a:pt x="0" y="3625"/>
                </a:lnTo>
                <a:cubicBezTo>
                  <a:pt x="0" y="4141"/>
                  <a:pt x="595" y="4585"/>
                  <a:pt x="1721" y="4910"/>
                </a:cubicBezTo>
                <a:cubicBezTo>
                  <a:pt x="2715" y="5197"/>
                  <a:pt x="4020" y="5360"/>
                  <a:pt x="5413" y="5373"/>
                </a:cubicBezTo>
                <a:lnTo>
                  <a:pt x="5413" y="6135"/>
                </a:lnTo>
                <a:cubicBezTo>
                  <a:pt x="4570" y="6228"/>
                  <a:pt x="3913" y="6945"/>
                  <a:pt x="3913" y="7812"/>
                </a:cubicBezTo>
                <a:cubicBezTo>
                  <a:pt x="3913" y="8742"/>
                  <a:pt x="4670" y="9500"/>
                  <a:pt x="5600" y="9500"/>
                </a:cubicBezTo>
                <a:cubicBezTo>
                  <a:pt x="6530" y="9500"/>
                  <a:pt x="7288" y="8742"/>
                  <a:pt x="7288" y="7812"/>
                </a:cubicBezTo>
                <a:cubicBezTo>
                  <a:pt x="7288" y="6945"/>
                  <a:pt x="6630" y="6228"/>
                  <a:pt x="5788" y="6135"/>
                </a:cubicBezTo>
                <a:lnTo>
                  <a:pt x="5788" y="5373"/>
                </a:lnTo>
                <a:cubicBezTo>
                  <a:pt x="7180" y="5360"/>
                  <a:pt x="8485" y="5196"/>
                  <a:pt x="9479" y="4910"/>
                </a:cubicBezTo>
                <a:cubicBezTo>
                  <a:pt x="10605" y="4585"/>
                  <a:pt x="11200" y="4141"/>
                  <a:pt x="11200" y="3625"/>
                </a:cubicBezTo>
                <a:lnTo>
                  <a:pt x="11200" y="1766"/>
                </a:lnTo>
                <a:lnTo>
                  <a:pt x="11200" y="1750"/>
                </a:lnTo>
                <a:close/>
                <a:moveTo>
                  <a:pt x="719" y="1297"/>
                </a:moveTo>
                <a:cubicBezTo>
                  <a:pt x="971" y="1125"/>
                  <a:pt x="1354" y="962"/>
                  <a:pt x="1825" y="826"/>
                </a:cubicBezTo>
                <a:cubicBezTo>
                  <a:pt x="2831" y="536"/>
                  <a:pt x="4171" y="376"/>
                  <a:pt x="5600" y="376"/>
                </a:cubicBezTo>
                <a:cubicBezTo>
                  <a:pt x="7029" y="376"/>
                  <a:pt x="8369" y="536"/>
                  <a:pt x="9375" y="826"/>
                </a:cubicBezTo>
                <a:cubicBezTo>
                  <a:pt x="9846" y="962"/>
                  <a:pt x="10229" y="1125"/>
                  <a:pt x="10481" y="1297"/>
                </a:cubicBezTo>
                <a:cubicBezTo>
                  <a:pt x="10638" y="1405"/>
                  <a:pt x="10825" y="1570"/>
                  <a:pt x="10825" y="1751"/>
                </a:cubicBezTo>
                <a:cubicBezTo>
                  <a:pt x="10825" y="1932"/>
                  <a:pt x="10639" y="2097"/>
                  <a:pt x="10481" y="2205"/>
                </a:cubicBezTo>
                <a:cubicBezTo>
                  <a:pt x="10338" y="2304"/>
                  <a:pt x="10150" y="2399"/>
                  <a:pt x="9929" y="2489"/>
                </a:cubicBezTo>
                <a:cubicBezTo>
                  <a:pt x="8874" y="2100"/>
                  <a:pt x="7301" y="1877"/>
                  <a:pt x="5600" y="1877"/>
                </a:cubicBezTo>
                <a:cubicBezTo>
                  <a:pt x="3897" y="1877"/>
                  <a:pt x="2326" y="2100"/>
                  <a:pt x="1271" y="2489"/>
                </a:cubicBezTo>
                <a:cubicBezTo>
                  <a:pt x="1050" y="2400"/>
                  <a:pt x="862" y="2304"/>
                  <a:pt x="719" y="2205"/>
                </a:cubicBezTo>
                <a:cubicBezTo>
                  <a:pt x="563" y="2097"/>
                  <a:pt x="375" y="1932"/>
                  <a:pt x="375" y="1751"/>
                </a:cubicBezTo>
                <a:cubicBezTo>
                  <a:pt x="375" y="1570"/>
                  <a:pt x="561" y="1404"/>
                  <a:pt x="719" y="1297"/>
                </a:cubicBezTo>
                <a:close/>
                <a:moveTo>
                  <a:pt x="5600" y="5000"/>
                </a:moveTo>
                <a:cubicBezTo>
                  <a:pt x="5218" y="5000"/>
                  <a:pt x="4840" y="4989"/>
                  <a:pt x="4475" y="4966"/>
                </a:cubicBezTo>
                <a:lnTo>
                  <a:pt x="4475" y="3466"/>
                </a:lnTo>
                <a:cubicBezTo>
                  <a:pt x="4841" y="3488"/>
                  <a:pt x="5218" y="3500"/>
                  <a:pt x="5600" y="3500"/>
                </a:cubicBezTo>
                <a:cubicBezTo>
                  <a:pt x="5983" y="3500"/>
                  <a:pt x="6359" y="3488"/>
                  <a:pt x="6725" y="3466"/>
                </a:cubicBezTo>
                <a:lnTo>
                  <a:pt x="6725" y="4966"/>
                </a:lnTo>
                <a:cubicBezTo>
                  <a:pt x="6360" y="4988"/>
                  <a:pt x="5983" y="5000"/>
                  <a:pt x="5600" y="5000"/>
                </a:cubicBezTo>
                <a:close/>
                <a:moveTo>
                  <a:pt x="5600" y="3125"/>
                </a:moveTo>
                <a:cubicBezTo>
                  <a:pt x="4193" y="3125"/>
                  <a:pt x="2871" y="2970"/>
                  <a:pt x="1870" y="2687"/>
                </a:cubicBezTo>
                <a:cubicBezTo>
                  <a:pt x="2856" y="2410"/>
                  <a:pt x="4201" y="2250"/>
                  <a:pt x="5600" y="2250"/>
                </a:cubicBezTo>
                <a:cubicBezTo>
                  <a:pt x="6453" y="2250"/>
                  <a:pt x="7266" y="2306"/>
                  <a:pt x="8020" y="2416"/>
                </a:cubicBezTo>
                <a:cubicBezTo>
                  <a:pt x="8500" y="2486"/>
                  <a:pt x="8944" y="2579"/>
                  <a:pt x="9330" y="2687"/>
                </a:cubicBezTo>
                <a:cubicBezTo>
                  <a:pt x="8329" y="2970"/>
                  <a:pt x="7007" y="3125"/>
                  <a:pt x="5600" y="3125"/>
                </a:cubicBezTo>
                <a:close/>
                <a:moveTo>
                  <a:pt x="719" y="4079"/>
                </a:moveTo>
                <a:cubicBezTo>
                  <a:pt x="563" y="3971"/>
                  <a:pt x="375" y="3806"/>
                  <a:pt x="375" y="3625"/>
                </a:cubicBezTo>
                <a:lnTo>
                  <a:pt x="375" y="2415"/>
                </a:lnTo>
                <a:cubicBezTo>
                  <a:pt x="664" y="2651"/>
                  <a:pt x="1115" y="2861"/>
                  <a:pt x="1721" y="3035"/>
                </a:cubicBezTo>
                <a:cubicBezTo>
                  <a:pt x="2395" y="3230"/>
                  <a:pt x="3211" y="3367"/>
                  <a:pt x="4100" y="3440"/>
                </a:cubicBezTo>
                <a:lnTo>
                  <a:pt x="4100" y="4939"/>
                </a:lnTo>
                <a:cubicBezTo>
                  <a:pt x="3248" y="4867"/>
                  <a:pt x="2467" y="4735"/>
                  <a:pt x="1825" y="4550"/>
                </a:cubicBezTo>
                <a:cubicBezTo>
                  <a:pt x="1354" y="4414"/>
                  <a:pt x="971" y="4251"/>
                  <a:pt x="719" y="4079"/>
                </a:cubicBezTo>
                <a:close/>
                <a:moveTo>
                  <a:pt x="5415" y="6932"/>
                </a:moveTo>
                <a:cubicBezTo>
                  <a:pt x="5430" y="7021"/>
                  <a:pt x="5508" y="7087"/>
                  <a:pt x="5600" y="7087"/>
                </a:cubicBezTo>
                <a:cubicBezTo>
                  <a:pt x="5693" y="7087"/>
                  <a:pt x="5770" y="7020"/>
                  <a:pt x="5785" y="6932"/>
                </a:cubicBezTo>
                <a:cubicBezTo>
                  <a:pt x="5825" y="6977"/>
                  <a:pt x="5850" y="7036"/>
                  <a:pt x="5850" y="7100"/>
                </a:cubicBezTo>
                <a:cubicBezTo>
                  <a:pt x="5850" y="7237"/>
                  <a:pt x="5738" y="7350"/>
                  <a:pt x="5600" y="7350"/>
                </a:cubicBezTo>
                <a:cubicBezTo>
                  <a:pt x="5463" y="7350"/>
                  <a:pt x="5350" y="7237"/>
                  <a:pt x="5350" y="7100"/>
                </a:cubicBezTo>
                <a:cubicBezTo>
                  <a:pt x="5350" y="7036"/>
                  <a:pt x="5375" y="6977"/>
                  <a:pt x="5415" y="6932"/>
                </a:cubicBezTo>
                <a:close/>
                <a:moveTo>
                  <a:pt x="6913" y="7812"/>
                </a:moveTo>
                <a:cubicBezTo>
                  <a:pt x="6913" y="8536"/>
                  <a:pt x="6324" y="9125"/>
                  <a:pt x="5600" y="9125"/>
                </a:cubicBezTo>
                <a:cubicBezTo>
                  <a:pt x="4876" y="9125"/>
                  <a:pt x="4288" y="8536"/>
                  <a:pt x="4288" y="7812"/>
                </a:cubicBezTo>
                <a:cubicBezTo>
                  <a:pt x="4288" y="7152"/>
                  <a:pt x="4778" y="6605"/>
                  <a:pt x="5413" y="6514"/>
                </a:cubicBezTo>
                <a:lnTo>
                  <a:pt x="5413" y="6637"/>
                </a:lnTo>
                <a:cubicBezTo>
                  <a:pt x="5230" y="6711"/>
                  <a:pt x="5100" y="6891"/>
                  <a:pt x="5100" y="7101"/>
                </a:cubicBezTo>
                <a:cubicBezTo>
                  <a:pt x="5100" y="7377"/>
                  <a:pt x="5324" y="7601"/>
                  <a:pt x="5600" y="7601"/>
                </a:cubicBezTo>
                <a:cubicBezTo>
                  <a:pt x="5876" y="7601"/>
                  <a:pt x="6100" y="7377"/>
                  <a:pt x="6100" y="7101"/>
                </a:cubicBezTo>
                <a:cubicBezTo>
                  <a:pt x="6100" y="6891"/>
                  <a:pt x="5970" y="6712"/>
                  <a:pt x="5788" y="6637"/>
                </a:cubicBezTo>
                <a:lnTo>
                  <a:pt x="5788" y="6514"/>
                </a:lnTo>
                <a:cubicBezTo>
                  <a:pt x="6422" y="6605"/>
                  <a:pt x="6913" y="7152"/>
                  <a:pt x="6913" y="7812"/>
                </a:cubicBezTo>
                <a:close/>
                <a:moveTo>
                  <a:pt x="10481" y="4079"/>
                </a:moveTo>
                <a:cubicBezTo>
                  <a:pt x="10229" y="4251"/>
                  <a:pt x="9846" y="4414"/>
                  <a:pt x="9375" y="4550"/>
                </a:cubicBezTo>
                <a:cubicBezTo>
                  <a:pt x="8733" y="4735"/>
                  <a:pt x="7953" y="4867"/>
                  <a:pt x="7100" y="4939"/>
                </a:cubicBezTo>
                <a:lnTo>
                  <a:pt x="7100" y="3440"/>
                </a:lnTo>
                <a:cubicBezTo>
                  <a:pt x="7990" y="3367"/>
                  <a:pt x="8806" y="3230"/>
                  <a:pt x="9479" y="3035"/>
                </a:cubicBezTo>
                <a:cubicBezTo>
                  <a:pt x="10084" y="2860"/>
                  <a:pt x="10536" y="2651"/>
                  <a:pt x="10825" y="2415"/>
                </a:cubicBezTo>
                <a:lnTo>
                  <a:pt x="10825" y="3625"/>
                </a:lnTo>
                <a:cubicBezTo>
                  <a:pt x="10825" y="3806"/>
                  <a:pt x="10639" y="3972"/>
                  <a:pt x="10481" y="4079"/>
                </a:cubicBezTo>
                <a:close/>
                <a:moveTo>
                  <a:pt x="5000" y="3754"/>
                </a:moveTo>
                <a:lnTo>
                  <a:pt x="5000" y="4729"/>
                </a:lnTo>
                <a:lnTo>
                  <a:pt x="6200" y="4729"/>
                </a:lnTo>
                <a:lnTo>
                  <a:pt x="6200" y="3754"/>
                </a:lnTo>
                <a:lnTo>
                  <a:pt x="5000" y="3754"/>
                </a:lnTo>
                <a:close/>
                <a:moveTo>
                  <a:pt x="5950" y="4479"/>
                </a:moveTo>
                <a:lnTo>
                  <a:pt x="5250" y="4479"/>
                </a:lnTo>
                <a:lnTo>
                  <a:pt x="5250" y="4004"/>
                </a:lnTo>
                <a:lnTo>
                  <a:pt x="5950" y="4004"/>
                </a:lnTo>
                <a:lnTo>
                  <a:pt x="5950" y="4479"/>
                </a:lnTo>
                <a:close/>
              </a:path>
            </a:pathLst>
          </a:custGeom>
          <a:solidFill>
            <a:srgbClr val="FFB303"/>
          </a:solidFill>
          <a:ln>
            <a:noFill/>
          </a:ln>
        </p:spPr>
        <p:txBody>
          <a:bodyPr/>
          <a:lstStyle/>
          <a:p/>
        </p:txBody>
      </p:sp>
      <p:sp>
        <p:nvSpPr>
          <p:cNvPr id="30" name="iconfont-10656-5168916">
            <a:extLst>
              <a:ext uri="{FF2B5EF4-FFF2-40B4-BE49-F238E27FC236}">
                <a16:creationId xmlns:a16="http://schemas.microsoft.com/office/drawing/2014/main" id="{CC235809-56B4-4E86-9484-A7DDC1FA13FD}"/>
              </a:ext>
            </a:extLst>
          </p:cNvPr>
          <p:cNvSpPr>
            <a:spLocks noChangeAspect="1"/>
          </p:cNvSpPr>
          <p:nvPr/>
        </p:nvSpPr>
        <p:spPr bwMode="auto">
          <a:xfrm rot="2585825">
            <a:off x="1277193" y="4618290"/>
            <a:ext cx="609685" cy="559468"/>
          </a:xfrm>
          <a:custGeom>
            <a:gdLst>
              <a:gd fmla="*/ 326596 w 520414" name="connsiteX0"/>
              <a:gd fmla="*/ 297404 h 477550" name="connsiteY0"/>
              <a:gd fmla="*/ 336693 w 520414" name="connsiteX1"/>
              <a:gd fmla="*/ 301648 h 477550" name="connsiteY1"/>
              <a:gd fmla="*/ 386369 w 520414" name="connsiteX2"/>
              <a:gd fmla="*/ 351592 h 477550" name="connsiteY2"/>
              <a:gd fmla="*/ 386274 w 520414" name="connsiteX3"/>
              <a:gd fmla="*/ 371827 h 477550" name="connsiteY3"/>
              <a:gd fmla="*/ 376224 w 520414" name="connsiteX4"/>
              <a:gd fmla="*/ 375969 h 477550" name="connsiteY4"/>
              <a:gd fmla="*/ 366080 w 520414" name="connsiteX5"/>
              <a:gd fmla="*/ 371732 h 477550" name="connsiteY5"/>
              <a:gd fmla="*/ 316403 w 520414" name="connsiteX6"/>
              <a:gd fmla="*/ 321740 h 477550" name="connsiteY6"/>
              <a:gd fmla="*/ 316498 w 520414" name="connsiteX7"/>
              <a:gd fmla="*/ 301552 h 477550" name="connsiteY7"/>
              <a:gd fmla="*/ 326596 w 520414" name="connsiteX8"/>
              <a:gd fmla="*/ 297404 h 477550" name="connsiteY8"/>
              <a:gd fmla="*/ 283194 w 520414" name="connsiteX9"/>
              <a:gd fmla="*/ 253905 h 477550" name="connsiteY9"/>
              <a:gd fmla="*/ 293256 w 520414" name="connsiteX10"/>
              <a:gd fmla="*/ 258178 h 477550" name="connsiteY10"/>
              <a:gd fmla="*/ 310640 w 520414" name="connsiteX11"/>
              <a:gd fmla="*/ 275937 h 477550" name="connsiteY11"/>
              <a:gd fmla="*/ 310450 w 520414" name="connsiteX12"/>
              <a:gd fmla="*/ 296125 h 477550" name="connsiteY12"/>
              <a:gd fmla="*/ 300448 w 520414" name="connsiteX13"/>
              <a:gd fmla="*/ 300219 h 477550" name="connsiteY13"/>
              <a:gd fmla="*/ 290208 w 520414" name="connsiteX14"/>
              <a:gd fmla="*/ 295934 h 477550" name="connsiteY14"/>
              <a:gd fmla="*/ 272823 w 520414" name="connsiteX15"/>
              <a:gd fmla="*/ 278223 h 477550" name="connsiteY15"/>
              <a:gd fmla="*/ 273061 w 520414" name="connsiteX16"/>
              <a:gd fmla="*/ 257988 h 477550" name="connsiteY16"/>
              <a:gd fmla="*/ 283194 w 520414" name="connsiteX17"/>
              <a:gd fmla="*/ 253905 h 477550" name="connsiteY17"/>
              <a:gd fmla="*/ 268812 w 520414" name="connsiteX18"/>
              <a:gd fmla="*/ 226371 h 477550" name="connsiteY18"/>
              <a:gd fmla="*/ 210768 w 520414" name="connsiteX19"/>
              <a:gd fmla="*/ 253703 h 477550" name="connsiteY19"/>
              <a:gd fmla="*/ 129631 w 520414" name="connsiteX20"/>
              <a:gd fmla="*/ 352603 h 477550" name="connsiteY20"/>
              <a:gd fmla="*/ 138297 w 520414" name="connsiteX21"/>
              <a:gd fmla="*/ 420505 h 477550" name="connsiteY21"/>
              <a:gd fmla="*/ 148391 w 520414" name="connsiteX22"/>
              <a:gd fmla="*/ 429790 h 477550" name="connsiteY22"/>
              <a:gd fmla="*/ 173104 w 520414" name="connsiteX23"/>
              <a:gd fmla="*/ 439456 h 477550" name="connsiteY23"/>
              <a:gd fmla="*/ 194007 w 520414" name="connsiteX24"/>
              <a:gd fmla="*/ 432838 h 477550" name="connsiteY24"/>
              <a:gd fmla="*/ 199340 w 520414" name="connsiteX25"/>
              <a:gd fmla="*/ 429124 h 477550" name="connsiteY25"/>
              <a:gd fmla="*/ 199340 w 520414" name="connsiteX26"/>
              <a:gd fmla="*/ 429076 h 477550" name="connsiteY26"/>
              <a:gd fmla="*/ 265098 w 520414" name="connsiteX27"/>
              <a:gd fmla="*/ 408363 h 477550" name="connsiteY27"/>
              <a:gd fmla="*/ 330665 w 520414" name="connsiteX28"/>
              <a:gd fmla="*/ 428981 h 477550" name="connsiteY28"/>
              <a:gd fmla="*/ 334093 w 520414" name="connsiteX29"/>
              <a:gd fmla="*/ 431362 h 477550" name="connsiteY29"/>
              <a:gd fmla="*/ 354616 w 520414" name="connsiteX30"/>
              <a:gd fmla="*/ 437790 h 477550" name="connsiteY30"/>
              <a:gd fmla="*/ 378186 w 520414" name="connsiteX31"/>
              <a:gd fmla="*/ 428981 h 477550" name="connsiteY31"/>
              <a:gd fmla="*/ 378233 w 520414" name="connsiteX32"/>
              <a:gd fmla="*/ 428981 h 477550" name="connsiteY32"/>
              <a:gd fmla="*/ 392566 w 520414" name="connsiteX33"/>
              <a:gd fmla="*/ 416553 h 477550" name="connsiteY33"/>
              <a:gd fmla="*/ 410850 w 520414" name="connsiteX34"/>
              <a:gd fmla="*/ 383126 h 477550" name="connsiteY34"/>
              <a:gd fmla="*/ 402755 w 520414" name="connsiteX35"/>
              <a:gd fmla="*/ 345937 h 477550" name="connsiteY35"/>
              <a:gd fmla="*/ 325285 w 520414" name="connsiteX36"/>
              <a:gd fmla="*/ 251893 h 477550" name="connsiteY36"/>
              <a:gd fmla="*/ 269384 w 520414" name="connsiteX37"/>
              <a:gd fmla="*/ 226371 h 477550" name="connsiteY37"/>
              <a:gd fmla="*/ 268955 w 520414" name="connsiteX38"/>
              <a:gd fmla="*/ 226371 h 477550" name="connsiteY38"/>
              <a:gd fmla="*/ 51112 w 520414" name="connsiteX39"/>
              <a:gd fmla="*/ 190039 h 477550" name="connsiteY39"/>
              <a:gd fmla="*/ 39780 w 520414" name="connsiteX40"/>
              <a:gd fmla="*/ 193896 h 477550" name="connsiteY40"/>
              <a:gd fmla="*/ 38208 w 520414" name="connsiteX41"/>
              <a:gd fmla="*/ 204610 h 477550" name="connsiteY41"/>
              <a:gd fmla="*/ 47255 w 520414" name="connsiteX42"/>
              <a:gd fmla="*/ 227561 h 477550" name="connsiteY42"/>
              <a:gd fmla="*/ 61731 w 520414" name="connsiteX43"/>
              <a:gd fmla="*/ 235180 h 477550" name="connsiteY43"/>
              <a:gd fmla="*/ 75206 w 520414" name="connsiteX44"/>
              <a:gd fmla="*/ 228752 h 477550" name="connsiteY44"/>
              <a:gd fmla="*/ 82396 w 520414" name="connsiteX45"/>
              <a:gd fmla="*/ 215800 h 477550" name="connsiteY45"/>
              <a:gd fmla="*/ 71968 w 520414" name="connsiteX46"/>
              <a:gd fmla="*/ 199134 h 477550" name="connsiteY46"/>
              <a:gd fmla="*/ 51112 w 520414" name="connsiteX47"/>
              <a:gd fmla="*/ 190039 h 477550" name="connsiteY47"/>
              <a:gd fmla="*/ 268574 w 520414" name="connsiteX48"/>
              <a:gd fmla="*/ 188277 h 477550" name="connsiteY48"/>
              <a:gd fmla="*/ 268622 w 520414" name="connsiteX49"/>
              <a:gd fmla="*/ 188277 h 477550" name="connsiteY49"/>
              <a:gd fmla="*/ 269384 w 520414" name="connsiteX50"/>
              <a:gd fmla="*/ 188277 h 477550" name="connsiteY50"/>
              <a:gd fmla="*/ 434848 w 520414" name="connsiteX51"/>
              <a:gd fmla="*/ 325366 h 477550" name="connsiteY51"/>
              <a:gd fmla="*/ 417516 w 520414" name="connsiteX52"/>
              <a:gd fmla="*/ 445361 h 477550" name="connsiteY52"/>
              <a:gd fmla="*/ 403184 w 520414" name="connsiteX53"/>
              <a:gd fmla="*/ 457789 h 477550" name="connsiteY53"/>
              <a:gd fmla="*/ 354616 w 520414" name="connsiteX54"/>
              <a:gd fmla="*/ 475883 h 477550" name="connsiteY54"/>
              <a:gd fmla="*/ 312333 w 520414" name="connsiteX55"/>
              <a:gd fmla="*/ 462598 h 477550" name="connsiteY55"/>
              <a:gd fmla="*/ 308905 w 520414" name="connsiteX56"/>
              <a:gd fmla="*/ 460217 h 477550" name="connsiteY56"/>
              <a:gd fmla="*/ 265098 w 520414" name="connsiteX57"/>
              <a:gd fmla="*/ 446456 h 477550" name="connsiteY57"/>
              <a:gd fmla="*/ 221196 w 520414" name="connsiteX58"/>
              <a:gd fmla="*/ 460313 h 477550" name="connsiteY58"/>
              <a:gd fmla="*/ 215863 w 520414" name="connsiteX59"/>
              <a:gd fmla="*/ 464027 h 477550" name="connsiteY59"/>
              <a:gd fmla="*/ 173104 w 520414" name="connsiteX60"/>
              <a:gd fmla="*/ 477550 h 477550" name="connsiteY60"/>
              <a:gd fmla="*/ 122584 w 520414" name="connsiteX61"/>
              <a:gd fmla="*/ 457789 h 477550" name="connsiteY61"/>
              <a:gd fmla="*/ 112489 w 520414" name="connsiteX62"/>
              <a:gd fmla="*/ 448504 h 477550" name="connsiteY62"/>
              <a:gd fmla="*/ 97585 w 520414" name="connsiteX63"/>
              <a:gd fmla="*/ 332033 h 477550" name="connsiteY63"/>
              <a:gd fmla="*/ 268574 w 520414" name="connsiteX64"/>
              <a:gd fmla="*/ 188277 h 477550" name="connsiteY64"/>
              <a:gd fmla="*/ 471608 w 520414" name="connsiteX65"/>
              <a:gd fmla="*/ 180087 h 477550" name="connsiteY65"/>
              <a:gd fmla="*/ 443657 w 520414" name="connsiteX66"/>
              <a:gd fmla="*/ 197324 h 477550" name="connsiteY66"/>
              <a:gd fmla="*/ 439753 w 520414" name="connsiteX67"/>
              <a:gd fmla="*/ 210657 h 477550" name="connsiteY67"/>
              <a:gd fmla="*/ 451752 w 520414" name="connsiteX68"/>
              <a:gd fmla="*/ 224228 h 477550" name="connsiteY68"/>
              <a:gd fmla="*/ 452323 w 520414" name="connsiteX69"/>
              <a:gd fmla="*/ 224561 h 477550" name="connsiteY69"/>
              <a:gd fmla="*/ 461418 w 520414" name="connsiteX70"/>
              <a:gd fmla="*/ 227656 h 477550" name="connsiteY70"/>
              <a:gd fmla="*/ 478845 w 520414" name="connsiteX71"/>
              <a:gd fmla="*/ 211514 h 477550" name="connsiteY71"/>
              <a:gd fmla="*/ 480941 w 520414" name="connsiteX72"/>
              <a:gd fmla="*/ 187658 h 477550" name="connsiteY72"/>
              <a:gd fmla="*/ 476750 w 520414" name="connsiteX73"/>
              <a:gd fmla="*/ 181230 h 477550" name="connsiteY73"/>
              <a:gd fmla="*/ 471608 w 520414" name="connsiteX74"/>
              <a:gd fmla="*/ 180087 h 477550" name="connsiteY74"/>
              <a:gd fmla="*/ 51112 w 520414" name="connsiteX75"/>
              <a:gd fmla="*/ 151946 h 477550" name="connsiteY75"/>
              <a:gd fmla="*/ 97728 w 520414" name="connsiteX76"/>
              <a:gd fmla="*/ 171088 h 477550" name="connsiteY76"/>
              <a:gd fmla="*/ 102109 w 520414" name="connsiteX77"/>
              <a:gd fmla="*/ 255703 h 477550" name="connsiteY77"/>
              <a:gd fmla="*/ 61731 w 520414" name="connsiteX78"/>
              <a:gd fmla="*/ 273273 h 477550" name="connsiteY78"/>
              <a:gd fmla="*/ 17496 w 520414" name="connsiteX79"/>
              <a:gd fmla="*/ 251322 h 477550" name="connsiteY79"/>
              <a:gd fmla="*/ 13115 w 520414" name="connsiteX80"/>
              <a:gd fmla="*/ 166707 h 477550" name="connsiteY80"/>
              <a:gd fmla="*/ 51112 w 520414" name="connsiteX81"/>
              <a:gd fmla="*/ 151946 h 477550" name="connsiteY81"/>
              <a:gd fmla="*/ 471608 w 520414" name="connsiteX82"/>
              <a:gd fmla="*/ 141994 h 477550" name="connsiteY82"/>
              <a:gd fmla="*/ 493321 w 520414" name="connsiteX83"/>
              <a:gd fmla="*/ 146946 h 477550" name="connsiteY83"/>
              <a:gd fmla="*/ 512462 w 520414" name="connsiteX84"/>
              <a:gd fmla="*/ 229466 h 477550" name="connsiteY84"/>
              <a:gd fmla="*/ 461418 w 520414" name="connsiteX85"/>
              <a:gd fmla="*/ 265750 h 477550" name="connsiteY85"/>
              <a:gd fmla="*/ 432325 w 520414" name="connsiteX86"/>
              <a:gd fmla="*/ 257036 h 477550" name="connsiteY86"/>
              <a:gd fmla="*/ 432325 w 520414" name="connsiteX87"/>
              <a:gd fmla="*/ 256988 h 477550" name="connsiteY87"/>
              <a:gd fmla="*/ 413231 w 520414" name="connsiteX88"/>
              <a:gd fmla="*/ 174468 h 477550" name="connsiteY88"/>
              <a:gd fmla="*/ 471608 w 520414" name="connsiteX89"/>
              <a:gd fmla="*/ 141994 h 477550" name="connsiteY89"/>
              <a:gd fmla="*/ 166771 w 520414" name="connsiteX90"/>
              <a:gd fmla="*/ 41141 h 477550" name="connsiteY90"/>
              <a:gd fmla="*/ 165200 w 520414" name="connsiteX91"/>
              <a:gd fmla="*/ 41284 h 477550" name="connsiteY91"/>
              <a:gd fmla="*/ 154058 w 520414" name="connsiteX92"/>
              <a:gd fmla="*/ 51855 h 477550" name="connsiteY92"/>
              <a:gd fmla="*/ 145439 w 520414" name="connsiteX93"/>
              <a:gd fmla="*/ 95424 h 477550" name="connsiteY93"/>
              <a:gd fmla="*/ 153248 w 520414" name="connsiteX94"/>
              <a:gd fmla="*/ 124852 h 477550" name="connsiteY94"/>
              <a:gd fmla="*/ 170723 w 520414" name="connsiteX95"/>
              <a:gd fmla="*/ 132042 h 477550" name="connsiteY95"/>
              <a:gd fmla="*/ 177866 w 520414" name="connsiteX96"/>
              <a:gd fmla="*/ 131470 h 477550" name="connsiteY96"/>
              <a:gd fmla="*/ 198007 w 520414" name="connsiteX97"/>
              <a:gd fmla="*/ 121709 h 477550" name="connsiteY97"/>
              <a:gd fmla="*/ 199055 w 520414" name="connsiteX98"/>
              <a:gd fmla="*/ 87472 h 477550" name="connsiteY98"/>
              <a:gd fmla="*/ 180437 w 520414" name="connsiteX99"/>
              <a:gd fmla="*/ 49760 h 477550" name="connsiteY99"/>
              <a:gd fmla="*/ 166771 w 520414" name="connsiteX100"/>
              <a:gd fmla="*/ 41141 h 477550" name="connsiteY100"/>
              <a:gd fmla="*/ 351140 w 520414" name="connsiteX101"/>
              <a:gd fmla="*/ 38094 h 477550" name="connsiteY101"/>
              <a:gd fmla="*/ 335903 w 520414" name="connsiteX102"/>
              <a:gd fmla="*/ 47617 h 477550" name="connsiteY102"/>
              <a:gd fmla="*/ 317142 w 520414" name="connsiteX103"/>
              <a:gd fmla="*/ 84330 h 477550" name="connsiteY103"/>
              <a:gd fmla="*/ 318285 w 520414" name="connsiteX104"/>
              <a:gd fmla="*/ 124280 h 477550" name="connsiteY104"/>
              <a:gd fmla="*/ 335712 w 520414" name="connsiteX105"/>
              <a:gd fmla="*/ 133613 h 477550" name="connsiteY105"/>
              <a:gd fmla="*/ 345950 w 520414" name="connsiteX106"/>
              <a:gd fmla="*/ 134613 h 477550" name="connsiteY106"/>
              <a:gd fmla="*/ 359615 w 520414" name="connsiteX107"/>
              <a:gd fmla="*/ 129328 h 477550" name="connsiteY107"/>
              <a:gd fmla="*/ 370139 w 520414" name="connsiteX108"/>
              <a:gd fmla="*/ 93472 h 477550" name="connsiteY108"/>
              <a:gd fmla="*/ 364948 w 520414" name="connsiteX109"/>
              <a:gd fmla="*/ 48284 h 477550" name="connsiteY109"/>
              <a:gd fmla="*/ 352568 w 520414" name="connsiteX110"/>
              <a:gd fmla="*/ 38236 h 477550" name="connsiteY110"/>
              <a:gd fmla="*/ 351140 w 520414" name="connsiteX111"/>
              <a:gd fmla="*/ 38094 h 477550" name="connsiteY111"/>
              <a:gd fmla="*/ 166771 w 520414" name="connsiteX112"/>
              <a:gd fmla="*/ 3047 h 477550" name="connsiteY112"/>
              <a:gd fmla="*/ 235766 w 520414" name="connsiteX113"/>
              <a:gd fmla="*/ 77330 h 477550" name="connsiteY113"/>
              <a:gd fmla="*/ 183199 w 520414" name="connsiteX114"/>
              <a:gd fmla="*/ 169231 h 477550" name="connsiteY114"/>
              <a:gd fmla="*/ 170723 w 520414" name="connsiteX115"/>
              <a:gd fmla="*/ 170135 h 477550" name="connsiteY115"/>
              <a:gd fmla="*/ 107347 w 520414" name="connsiteX116"/>
              <a:gd fmla="*/ 95424 h 477550" name="connsiteY116"/>
              <a:gd fmla="*/ 159914 w 520414" name="connsiteX117"/>
              <a:gd fmla="*/ 3571 h 477550" name="connsiteY117"/>
              <a:gd fmla="*/ 166771 w 520414" name="connsiteX118"/>
              <a:gd fmla="*/ 3047 h 477550" name="connsiteY118"/>
              <a:gd fmla="*/ 351140 w 520414" name="connsiteX119"/>
              <a:gd fmla="*/ 0 h 477550" name="connsiteY119"/>
              <a:gd fmla="*/ 359187 w 520414" name="connsiteX120"/>
              <a:gd fmla="*/ 714 h 477550" name="connsiteY120"/>
              <a:gd fmla="*/ 408041 w 520414" name="connsiteX121"/>
              <a:gd fmla="*/ 97186 h 477550" name="connsiteY121"/>
              <a:gd fmla="*/ 345950 w 520414" name="connsiteX122"/>
              <a:gd fmla="*/ 172707 h 477550" name="connsiteY122"/>
              <a:gd fmla="*/ 329141 w 520414" name="connsiteX123"/>
              <a:gd fmla="*/ 171135 h 477550" name="connsiteY123"/>
              <a:gd fmla="*/ 280288 w 520414" name="connsiteX124"/>
              <a:gd fmla="*/ 74663 h 477550" name="connsiteY124"/>
              <a:gd fmla="*/ 351140 w 520414" name="connsiteX125"/>
              <a:gd fmla="*/ 0 h 477550" name="connsiteY1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b="b" l="l" r="r" t="t"/>
            <a:pathLst>
              <a:path h="477550" w="520414">
                <a:moveTo>
                  <a:pt x="326596" y="297404"/>
                </a:moveTo>
                <a:cubicBezTo>
                  <a:pt x="330251" y="297422"/>
                  <a:pt x="333906" y="298838"/>
                  <a:pt x="336693" y="301648"/>
                </a:cubicBezTo>
                <a:lnTo>
                  <a:pt x="386369" y="351592"/>
                </a:lnTo>
                <a:cubicBezTo>
                  <a:pt x="391894" y="357210"/>
                  <a:pt x="391894" y="366256"/>
                  <a:pt x="386274" y="371827"/>
                </a:cubicBezTo>
                <a:cubicBezTo>
                  <a:pt x="383607" y="374493"/>
                  <a:pt x="379987" y="375969"/>
                  <a:pt x="376224" y="375969"/>
                </a:cubicBezTo>
                <a:cubicBezTo>
                  <a:pt x="372414" y="375969"/>
                  <a:pt x="368747" y="374445"/>
                  <a:pt x="366080" y="371732"/>
                </a:cubicBezTo>
                <a:lnTo>
                  <a:pt x="316403" y="321740"/>
                </a:lnTo>
                <a:cubicBezTo>
                  <a:pt x="310878" y="316169"/>
                  <a:pt x="310878" y="307123"/>
                  <a:pt x="316498" y="301552"/>
                </a:cubicBezTo>
                <a:cubicBezTo>
                  <a:pt x="319285" y="298767"/>
                  <a:pt x="322940" y="297386"/>
                  <a:pt x="326596" y="297404"/>
                </a:cubicBezTo>
                <a:close/>
                <a:moveTo>
                  <a:pt x="283194" y="253905"/>
                </a:moveTo>
                <a:cubicBezTo>
                  <a:pt x="286850" y="253941"/>
                  <a:pt x="290493" y="255369"/>
                  <a:pt x="293256" y="258178"/>
                </a:cubicBezTo>
                <a:lnTo>
                  <a:pt x="310640" y="275937"/>
                </a:lnTo>
                <a:cubicBezTo>
                  <a:pt x="316165" y="281556"/>
                  <a:pt x="316070" y="290602"/>
                  <a:pt x="310450" y="296125"/>
                </a:cubicBezTo>
                <a:cubicBezTo>
                  <a:pt x="307782" y="298743"/>
                  <a:pt x="304163" y="300219"/>
                  <a:pt x="300448" y="300219"/>
                </a:cubicBezTo>
                <a:cubicBezTo>
                  <a:pt x="296590" y="300219"/>
                  <a:pt x="292922" y="298648"/>
                  <a:pt x="290208" y="295934"/>
                </a:cubicBezTo>
                <a:lnTo>
                  <a:pt x="272823" y="278223"/>
                </a:lnTo>
                <a:cubicBezTo>
                  <a:pt x="267298" y="272557"/>
                  <a:pt x="267394" y="263511"/>
                  <a:pt x="273061" y="257988"/>
                </a:cubicBezTo>
                <a:cubicBezTo>
                  <a:pt x="275871" y="255227"/>
                  <a:pt x="279539" y="253870"/>
                  <a:pt x="283194" y="253905"/>
                </a:cubicBezTo>
                <a:close/>
                <a:moveTo>
                  <a:pt x="268812" y="226371"/>
                </a:moveTo>
                <a:cubicBezTo>
                  <a:pt x="251670" y="226561"/>
                  <a:pt x="232148" y="235751"/>
                  <a:pt x="210768" y="253703"/>
                </a:cubicBezTo>
                <a:cubicBezTo>
                  <a:pt x="185341" y="275083"/>
                  <a:pt x="158057" y="308367"/>
                  <a:pt x="129631" y="352603"/>
                </a:cubicBezTo>
                <a:cubicBezTo>
                  <a:pt x="115632" y="374412"/>
                  <a:pt x="119298" y="402934"/>
                  <a:pt x="138297" y="420505"/>
                </a:cubicBezTo>
                <a:lnTo>
                  <a:pt x="148391" y="429790"/>
                </a:lnTo>
                <a:cubicBezTo>
                  <a:pt x="155153" y="436028"/>
                  <a:pt x="163914" y="439456"/>
                  <a:pt x="173104" y="439456"/>
                </a:cubicBezTo>
                <a:cubicBezTo>
                  <a:pt x="180627" y="439456"/>
                  <a:pt x="187865" y="437171"/>
                  <a:pt x="194007" y="432838"/>
                </a:cubicBezTo>
                <a:lnTo>
                  <a:pt x="199340" y="429124"/>
                </a:lnTo>
                <a:lnTo>
                  <a:pt x="199340" y="429076"/>
                </a:lnTo>
                <a:cubicBezTo>
                  <a:pt x="218720" y="415553"/>
                  <a:pt x="241480" y="408363"/>
                  <a:pt x="265098" y="408363"/>
                </a:cubicBezTo>
                <a:cubicBezTo>
                  <a:pt x="288668" y="408363"/>
                  <a:pt x="311333" y="415505"/>
                  <a:pt x="330665" y="428981"/>
                </a:cubicBezTo>
                <a:lnTo>
                  <a:pt x="334093" y="431362"/>
                </a:lnTo>
                <a:cubicBezTo>
                  <a:pt x="340141" y="435552"/>
                  <a:pt x="347235" y="437790"/>
                  <a:pt x="354616" y="437790"/>
                </a:cubicBezTo>
                <a:cubicBezTo>
                  <a:pt x="363282" y="437790"/>
                  <a:pt x="371662" y="434695"/>
                  <a:pt x="378186" y="428981"/>
                </a:cubicBezTo>
                <a:lnTo>
                  <a:pt x="378233" y="428981"/>
                </a:lnTo>
                <a:lnTo>
                  <a:pt x="392566" y="416553"/>
                </a:lnTo>
                <a:cubicBezTo>
                  <a:pt x="402470" y="407982"/>
                  <a:pt x="408945" y="396125"/>
                  <a:pt x="410850" y="383126"/>
                </a:cubicBezTo>
                <a:cubicBezTo>
                  <a:pt x="412707" y="370174"/>
                  <a:pt x="409850" y="356984"/>
                  <a:pt x="402755" y="345937"/>
                </a:cubicBezTo>
                <a:cubicBezTo>
                  <a:pt x="375757" y="303748"/>
                  <a:pt x="349711" y="272131"/>
                  <a:pt x="325285" y="251893"/>
                </a:cubicBezTo>
                <a:cubicBezTo>
                  <a:pt x="304857" y="234942"/>
                  <a:pt x="286049" y="226371"/>
                  <a:pt x="269384" y="226371"/>
                </a:cubicBezTo>
                <a:cubicBezTo>
                  <a:pt x="269241" y="226371"/>
                  <a:pt x="269098" y="226371"/>
                  <a:pt x="268955" y="226371"/>
                </a:cubicBezTo>
                <a:close/>
                <a:moveTo>
                  <a:pt x="51112" y="190039"/>
                </a:moveTo>
                <a:cubicBezTo>
                  <a:pt x="46494" y="190039"/>
                  <a:pt x="42256" y="191468"/>
                  <a:pt x="39780" y="193896"/>
                </a:cubicBezTo>
                <a:cubicBezTo>
                  <a:pt x="39351" y="194372"/>
                  <a:pt x="37685" y="197801"/>
                  <a:pt x="38208" y="204610"/>
                </a:cubicBezTo>
                <a:cubicBezTo>
                  <a:pt x="38827" y="212609"/>
                  <a:pt x="42208" y="221181"/>
                  <a:pt x="47255" y="227561"/>
                </a:cubicBezTo>
                <a:cubicBezTo>
                  <a:pt x="51160" y="232418"/>
                  <a:pt x="56398" y="235180"/>
                  <a:pt x="61731" y="235180"/>
                </a:cubicBezTo>
                <a:cubicBezTo>
                  <a:pt x="66397" y="235180"/>
                  <a:pt x="70920" y="233037"/>
                  <a:pt x="75206" y="228752"/>
                </a:cubicBezTo>
                <a:cubicBezTo>
                  <a:pt x="77920" y="226037"/>
                  <a:pt x="82491" y="220704"/>
                  <a:pt x="82396" y="215800"/>
                </a:cubicBezTo>
                <a:cubicBezTo>
                  <a:pt x="82301" y="211181"/>
                  <a:pt x="78491" y="205086"/>
                  <a:pt x="71968" y="199134"/>
                </a:cubicBezTo>
                <a:cubicBezTo>
                  <a:pt x="65588" y="193277"/>
                  <a:pt x="58207" y="190039"/>
                  <a:pt x="51112" y="190039"/>
                </a:cubicBezTo>
                <a:close/>
                <a:moveTo>
                  <a:pt x="268574" y="188277"/>
                </a:moveTo>
                <a:lnTo>
                  <a:pt x="268622" y="188277"/>
                </a:lnTo>
                <a:cubicBezTo>
                  <a:pt x="268860" y="188277"/>
                  <a:pt x="269146" y="188277"/>
                  <a:pt x="269384" y="188277"/>
                </a:cubicBezTo>
                <a:cubicBezTo>
                  <a:pt x="321190" y="188277"/>
                  <a:pt x="376329" y="233989"/>
                  <a:pt x="434848" y="325366"/>
                </a:cubicBezTo>
                <a:cubicBezTo>
                  <a:pt x="459656" y="364127"/>
                  <a:pt x="452276" y="415219"/>
                  <a:pt x="417516" y="445361"/>
                </a:cubicBezTo>
                <a:lnTo>
                  <a:pt x="403184" y="457789"/>
                </a:lnTo>
                <a:cubicBezTo>
                  <a:pt x="389328" y="469788"/>
                  <a:pt x="371996" y="475883"/>
                  <a:pt x="354616" y="475883"/>
                </a:cubicBezTo>
                <a:cubicBezTo>
                  <a:pt x="339903" y="475883"/>
                  <a:pt x="325094" y="471503"/>
                  <a:pt x="312333" y="462598"/>
                </a:cubicBezTo>
                <a:lnTo>
                  <a:pt x="308905" y="460217"/>
                </a:lnTo>
                <a:cubicBezTo>
                  <a:pt x="295715" y="451075"/>
                  <a:pt x="280430" y="446456"/>
                  <a:pt x="265098" y="446456"/>
                </a:cubicBezTo>
                <a:cubicBezTo>
                  <a:pt x="249384" y="446456"/>
                  <a:pt x="234052" y="451313"/>
                  <a:pt x="221196" y="460313"/>
                </a:cubicBezTo>
                <a:lnTo>
                  <a:pt x="215863" y="464027"/>
                </a:lnTo>
                <a:cubicBezTo>
                  <a:pt x="202959" y="473074"/>
                  <a:pt x="188008" y="477550"/>
                  <a:pt x="173104" y="477550"/>
                </a:cubicBezTo>
                <a:cubicBezTo>
                  <a:pt x="154915" y="477550"/>
                  <a:pt x="136773" y="470884"/>
                  <a:pt x="122584" y="457789"/>
                </a:cubicBezTo>
                <a:lnTo>
                  <a:pt x="112489" y="448504"/>
                </a:lnTo>
                <a:cubicBezTo>
                  <a:pt x="79920" y="418457"/>
                  <a:pt x="73587" y="369317"/>
                  <a:pt x="97585" y="332033"/>
                </a:cubicBezTo>
                <a:cubicBezTo>
                  <a:pt x="158867" y="236656"/>
                  <a:pt x="215863" y="188753"/>
                  <a:pt x="268574" y="188277"/>
                </a:cubicBezTo>
                <a:close/>
                <a:moveTo>
                  <a:pt x="471608" y="180087"/>
                </a:moveTo>
                <a:cubicBezTo>
                  <a:pt x="462799" y="180087"/>
                  <a:pt x="451276" y="187182"/>
                  <a:pt x="443657" y="197324"/>
                </a:cubicBezTo>
                <a:cubicBezTo>
                  <a:pt x="440324" y="201800"/>
                  <a:pt x="438943" y="206515"/>
                  <a:pt x="439753" y="210657"/>
                </a:cubicBezTo>
                <a:cubicBezTo>
                  <a:pt x="440943" y="216705"/>
                  <a:pt x="446943" y="221371"/>
                  <a:pt x="451752" y="224228"/>
                </a:cubicBezTo>
                <a:lnTo>
                  <a:pt x="452323" y="224561"/>
                </a:lnTo>
                <a:cubicBezTo>
                  <a:pt x="455847" y="226609"/>
                  <a:pt x="458990" y="227656"/>
                  <a:pt x="461418" y="227656"/>
                </a:cubicBezTo>
                <a:cubicBezTo>
                  <a:pt x="466703" y="227656"/>
                  <a:pt x="473703" y="221181"/>
                  <a:pt x="478845" y="211514"/>
                </a:cubicBezTo>
                <a:cubicBezTo>
                  <a:pt x="482512" y="204657"/>
                  <a:pt x="483369" y="195086"/>
                  <a:pt x="480941" y="187658"/>
                </a:cubicBezTo>
                <a:cubicBezTo>
                  <a:pt x="479893" y="184420"/>
                  <a:pt x="478274" y="181944"/>
                  <a:pt x="476750" y="181230"/>
                </a:cubicBezTo>
                <a:cubicBezTo>
                  <a:pt x="475179" y="180468"/>
                  <a:pt x="473560" y="180087"/>
                  <a:pt x="471608" y="180087"/>
                </a:cubicBezTo>
                <a:close/>
                <a:moveTo>
                  <a:pt x="51112" y="151946"/>
                </a:moveTo>
                <a:cubicBezTo>
                  <a:pt x="66635" y="151946"/>
                  <a:pt x="83348" y="157850"/>
                  <a:pt x="97728" y="171088"/>
                </a:cubicBezTo>
                <a:cubicBezTo>
                  <a:pt x="125726" y="196753"/>
                  <a:pt x="128631" y="229180"/>
                  <a:pt x="102109" y="255703"/>
                </a:cubicBezTo>
                <a:cubicBezTo>
                  <a:pt x="90062" y="267750"/>
                  <a:pt x="75682" y="273273"/>
                  <a:pt x="61731" y="273273"/>
                </a:cubicBezTo>
                <a:cubicBezTo>
                  <a:pt x="44970" y="273273"/>
                  <a:pt x="28733" y="265369"/>
                  <a:pt x="17496" y="251322"/>
                </a:cubicBezTo>
                <a:cubicBezTo>
                  <a:pt x="-3122" y="225466"/>
                  <a:pt x="-6693" y="186135"/>
                  <a:pt x="13115" y="166707"/>
                </a:cubicBezTo>
                <a:cubicBezTo>
                  <a:pt x="22781" y="157231"/>
                  <a:pt x="36399" y="151946"/>
                  <a:pt x="51112" y="151946"/>
                </a:cubicBezTo>
                <a:close/>
                <a:moveTo>
                  <a:pt x="471608" y="141994"/>
                </a:moveTo>
                <a:cubicBezTo>
                  <a:pt x="479036" y="141994"/>
                  <a:pt x="486369" y="143565"/>
                  <a:pt x="493321" y="146946"/>
                </a:cubicBezTo>
                <a:cubicBezTo>
                  <a:pt x="520890" y="160231"/>
                  <a:pt x="527699" y="200943"/>
                  <a:pt x="512462" y="229466"/>
                </a:cubicBezTo>
                <a:cubicBezTo>
                  <a:pt x="501653" y="249751"/>
                  <a:pt x="483655" y="265750"/>
                  <a:pt x="461418" y="265750"/>
                </a:cubicBezTo>
                <a:cubicBezTo>
                  <a:pt x="452371" y="265750"/>
                  <a:pt x="442610" y="263083"/>
                  <a:pt x="432325" y="257036"/>
                </a:cubicBezTo>
                <a:lnTo>
                  <a:pt x="432325" y="256988"/>
                </a:lnTo>
                <a:cubicBezTo>
                  <a:pt x="396851" y="235942"/>
                  <a:pt x="394042" y="200039"/>
                  <a:pt x="413231" y="174468"/>
                </a:cubicBezTo>
                <a:cubicBezTo>
                  <a:pt x="427563" y="155374"/>
                  <a:pt x="449800" y="141994"/>
                  <a:pt x="471608" y="141994"/>
                </a:cubicBezTo>
                <a:close/>
                <a:moveTo>
                  <a:pt x="166771" y="41141"/>
                </a:moveTo>
                <a:cubicBezTo>
                  <a:pt x="166247" y="41189"/>
                  <a:pt x="165724" y="41189"/>
                  <a:pt x="165200" y="41284"/>
                </a:cubicBezTo>
                <a:cubicBezTo>
                  <a:pt x="163581" y="41522"/>
                  <a:pt x="159153" y="42141"/>
                  <a:pt x="154058" y="51855"/>
                </a:cubicBezTo>
                <a:cubicBezTo>
                  <a:pt x="148582" y="62283"/>
                  <a:pt x="145439" y="78187"/>
                  <a:pt x="145439" y="95424"/>
                </a:cubicBezTo>
                <a:cubicBezTo>
                  <a:pt x="145439" y="107852"/>
                  <a:pt x="148296" y="118566"/>
                  <a:pt x="153248" y="124852"/>
                </a:cubicBezTo>
                <a:cubicBezTo>
                  <a:pt x="155867" y="128185"/>
                  <a:pt x="160248" y="132042"/>
                  <a:pt x="170723" y="132042"/>
                </a:cubicBezTo>
                <a:cubicBezTo>
                  <a:pt x="172961" y="132042"/>
                  <a:pt x="175390" y="131851"/>
                  <a:pt x="177866" y="131470"/>
                </a:cubicBezTo>
                <a:cubicBezTo>
                  <a:pt x="187912" y="130089"/>
                  <a:pt x="194674" y="126804"/>
                  <a:pt x="198007" y="121709"/>
                </a:cubicBezTo>
                <a:cubicBezTo>
                  <a:pt x="202626" y="114662"/>
                  <a:pt x="203007" y="101900"/>
                  <a:pt x="199055" y="87472"/>
                </a:cubicBezTo>
                <a:cubicBezTo>
                  <a:pt x="194722" y="71806"/>
                  <a:pt x="188103" y="58426"/>
                  <a:pt x="180437" y="49760"/>
                </a:cubicBezTo>
                <a:cubicBezTo>
                  <a:pt x="177008" y="45807"/>
                  <a:pt x="171818" y="41141"/>
                  <a:pt x="166771" y="41141"/>
                </a:cubicBezTo>
                <a:close/>
                <a:moveTo>
                  <a:pt x="351140" y="38094"/>
                </a:moveTo>
                <a:cubicBezTo>
                  <a:pt x="347045" y="38094"/>
                  <a:pt x="341331" y="41665"/>
                  <a:pt x="335903" y="47617"/>
                </a:cubicBezTo>
                <a:cubicBezTo>
                  <a:pt x="327761" y="56474"/>
                  <a:pt x="320951" y="69902"/>
                  <a:pt x="317142" y="84330"/>
                </a:cubicBezTo>
                <a:cubicBezTo>
                  <a:pt x="312714" y="101329"/>
                  <a:pt x="313095" y="116233"/>
                  <a:pt x="318285" y="124280"/>
                </a:cubicBezTo>
                <a:cubicBezTo>
                  <a:pt x="319380" y="126042"/>
                  <a:pt x="322761" y="131327"/>
                  <a:pt x="335712" y="133613"/>
                </a:cubicBezTo>
                <a:cubicBezTo>
                  <a:pt x="339474" y="134280"/>
                  <a:pt x="342902" y="134613"/>
                  <a:pt x="345950" y="134613"/>
                </a:cubicBezTo>
                <a:cubicBezTo>
                  <a:pt x="355473" y="134613"/>
                  <a:pt x="357997" y="131423"/>
                  <a:pt x="359615" y="129328"/>
                </a:cubicBezTo>
                <a:cubicBezTo>
                  <a:pt x="362615" y="125566"/>
                  <a:pt x="367901" y="115900"/>
                  <a:pt x="370139" y="93472"/>
                </a:cubicBezTo>
                <a:cubicBezTo>
                  <a:pt x="372662" y="67902"/>
                  <a:pt x="367948" y="54188"/>
                  <a:pt x="364948" y="48284"/>
                </a:cubicBezTo>
                <a:cubicBezTo>
                  <a:pt x="361044" y="40665"/>
                  <a:pt x="356711" y="38951"/>
                  <a:pt x="352568" y="38236"/>
                </a:cubicBezTo>
                <a:cubicBezTo>
                  <a:pt x="352092" y="38141"/>
                  <a:pt x="351616" y="38094"/>
                  <a:pt x="351140" y="38094"/>
                </a:cubicBezTo>
                <a:close/>
                <a:moveTo>
                  <a:pt x="166771" y="3047"/>
                </a:moveTo>
                <a:cubicBezTo>
                  <a:pt x="198959" y="3047"/>
                  <a:pt x="224196" y="35522"/>
                  <a:pt x="235766" y="77330"/>
                </a:cubicBezTo>
                <a:cubicBezTo>
                  <a:pt x="248099" y="122137"/>
                  <a:pt x="233195" y="162183"/>
                  <a:pt x="183199" y="169231"/>
                </a:cubicBezTo>
                <a:cubicBezTo>
                  <a:pt x="178865" y="169802"/>
                  <a:pt x="174723" y="170135"/>
                  <a:pt x="170723" y="170135"/>
                </a:cubicBezTo>
                <a:cubicBezTo>
                  <a:pt x="128917" y="170135"/>
                  <a:pt x="107347" y="137327"/>
                  <a:pt x="107347" y="95424"/>
                </a:cubicBezTo>
                <a:cubicBezTo>
                  <a:pt x="107347" y="49522"/>
                  <a:pt x="124441" y="8571"/>
                  <a:pt x="159914" y="3571"/>
                </a:cubicBezTo>
                <a:cubicBezTo>
                  <a:pt x="162248" y="3238"/>
                  <a:pt x="164533" y="3047"/>
                  <a:pt x="166771" y="3047"/>
                </a:cubicBezTo>
                <a:close/>
                <a:moveTo>
                  <a:pt x="351140" y="0"/>
                </a:moveTo>
                <a:cubicBezTo>
                  <a:pt x="353854" y="0"/>
                  <a:pt x="356520" y="238"/>
                  <a:pt x="359187" y="714"/>
                </a:cubicBezTo>
                <a:cubicBezTo>
                  <a:pt x="394470" y="6904"/>
                  <a:pt x="413374" y="42903"/>
                  <a:pt x="408041" y="97186"/>
                </a:cubicBezTo>
                <a:cubicBezTo>
                  <a:pt x="403327" y="144946"/>
                  <a:pt x="384280" y="172707"/>
                  <a:pt x="345950" y="172707"/>
                </a:cubicBezTo>
                <a:cubicBezTo>
                  <a:pt x="340712" y="172707"/>
                  <a:pt x="335093" y="172183"/>
                  <a:pt x="329141" y="171135"/>
                </a:cubicBezTo>
                <a:cubicBezTo>
                  <a:pt x="279431" y="162374"/>
                  <a:pt x="268622" y="119233"/>
                  <a:pt x="280288" y="74663"/>
                </a:cubicBezTo>
                <a:cubicBezTo>
                  <a:pt x="291096" y="33522"/>
                  <a:pt x="319142" y="0"/>
                  <a:pt x="351140" y="0"/>
                </a:cubicBezTo>
                <a:close/>
              </a:path>
            </a:pathLst>
          </a:custGeom>
          <a:solidFill>
            <a:srgbClr val="FFB303"/>
          </a:solidFill>
          <a:ln>
            <a:noFill/>
          </a:ln>
        </p:spPr>
        <p:txBody>
          <a:bodyPr/>
          <a:lstStyle/>
          <a:p/>
        </p:txBody>
      </p:sp>
      <p:pic>
        <p:nvPicPr>
          <p:cNvPr id="31" name="图片 30">
            <a:extLst>
              <a:ext uri="{FF2B5EF4-FFF2-40B4-BE49-F238E27FC236}">
                <a16:creationId xmlns:a16="http://schemas.microsoft.com/office/drawing/2014/main" id="{AC3D5A4A-B8A8-47BB-94A1-E91E6B60C365}"/>
              </a:ext>
            </a:extLst>
          </p:cNvPr>
          <p:cNvPicPr>
            <a:picLocks noChangeAspect="1"/>
          </p:cNvPicPr>
          <p:nvPr/>
        </p:nvPicPr>
        <p:blipFill>
          <a:blip r:embed="rId20">
            <a:extLst>
              <a:ext uri="{28A0092B-C50C-407E-A947-70E740481C1C}">
                <a14:useLocalDpi val="0"/>
              </a:ext>
            </a:extLst>
          </a:blip>
          <a:srcRect b="62575" l="79594" r="12635" t="13137"/>
          <a:stretch>
            <a:fillRect/>
          </a:stretch>
        </p:blipFill>
        <p:spPr>
          <a:xfrm flipV="1" rot="5400000">
            <a:off x="10848081" y="-355546"/>
            <a:ext cx="532955" cy="1665598"/>
          </a:xfrm>
          <a:prstGeom prst="rect">
            <a:avLst/>
          </a:prstGeom>
        </p:spPr>
      </p:pic>
    </p:spTree>
    <p:extLst>
      <p:ext uri="{BB962C8B-B14F-4D97-AF65-F5344CB8AC3E}">
        <p14:creationId val="4028397834"/>
      </p:ext>
    </p:extLst>
  </p:cSld>
  <p:clrMapOvr>
    <a:masterClrMapping/>
  </p:clrMapOvr>
  <mc:AlternateContent>
    <mc:Choice Requires="p15">
      <p:transition advClick="0" p14:dur="1250" spd="slow">
        <p15:prstTrans prst="peelOff"/>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21">
                                  <p:stCondLst>
                                    <p:cond delay="0"/>
                                  </p:stCondLst>
                                  <p:childTnLst>
                                    <p:set>
                                      <p:cBhvr>
                                        <p:cTn dur="1" fill="hold" id="6">
                                          <p:stCondLst>
                                            <p:cond delay="0"/>
                                          </p:stCondLst>
                                        </p:cTn>
                                        <p:tgtEl>
                                          <p:spTgt spid="7"/>
                                        </p:tgtEl>
                                        <p:attrNameLst>
                                          <p:attrName>style.visibility</p:attrName>
                                        </p:attrNameLst>
                                      </p:cBhvr>
                                      <p:to>
                                        <p:strVal val="visible"/>
                                      </p:to>
                                    </p:set>
                                    <p:animEffect filter="barn(inVertical)" transition="in">
                                      <p:cBhvr>
                                        <p:cTn dur="500" id="7"/>
                                        <p:tgtEl>
                                          <p:spTgt spid="7"/>
                                        </p:tgtEl>
                                      </p:cBhvr>
                                    </p:animEffect>
                                  </p:childTnLst>
                                </p:cTn>
                              </p:par>
                            </p:childTnLst>
                          </p:cTn>
                        </p:par>
                        <p:par>
                          <p:cTn fill="hold" id="8" nodeType="afterGroup">
                            <p:stCondLst>
                              <p:cond delay="500"/>
                            </p:stCondLst>
                            <p:childTnLst>
                              <p:par>
                                <p:cTn fill="hold" grpId="0" id="9" nodeType="afterEffect" presetClass="entr" presetID="47" presetSubtype="0">
                                  <p:stCondLst>
                                    <p:cond delay="0"/>
                                  </p:stCondLst>
                                  <p:childTnLst>
                                    <p:set>
                                      <p:cBhvr>
                                        <p:cTn dur="1" fill="hold" id="10">
                                          <p:stCondLst>
                                            <p:cond delay="0"/>
                                          </p:stCondLst>
                                        </p:cTn>
                                        <p:tgtEl>
                                          <p:spTgt spid="6"/>
                                        </p:tgtEl>
                                        <p:attrNameLst>
                                          <p:attrName>style.visibility</p:attrName>
                                        </p:attrNameLst>
                                      </p:cBhvr>
                                      <p:to>
                                        <p:strVal val="visible"/>
                                      </p:to>
                                    </p:set>
                                    <p:animEffect filter="fade" transition="in">
                                      <p:cBhvr>
                                        <p:cTn dur="1000" id="11"/>
                                        <p:tgtEl>
                                          <p:spTgt spid="6"/>
                                        </p:tgtEl>
                                      </p:cBhvr>
                                    </p:animEffect>
                                    <p:anim calcmode="lin" valueType="num">
                                      <p:cBhvr>
                                        <p:cTn dur="1000" fill="hold" id="12"/>
                                        <p:tgtEl>
                                          <p:spTgt spid="6"/>
                                        </p:tgtEl>
                                        <p:attrNameLst>
                                          <p:attrName>ppt_x</p:attrName>
                                        </p:attrNameLst>
                                      </p:cBhvr>
                                      <p:tavLst>
                                        <p:tav tm="0">
                                          <p:val>
                                            <p:strVal val="#ppt_x"/>
                                          </p:val>
                                        </p:tav>
                                        <p:tav tm="100000">
                                          <p:val>
                                            <p:strVal val="#ppt_x"/>
                                          </p:val>
                                        </p:tav>
                                      </p:tavLst>
                                    </p:anim>
                                    <p:anim calcmode="lin" valueType="num">
                                      <p:cBhvr>
                                        <p:cTn dur="1000" fill="hold" id="13"/>
                                        <p:tgtEl>
                                          <p:spTgt spid="6"/>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500"/>
                            </p:stCondLst>
                            <p:childTnLst>
                              <p:par>
                                <p:cTn fill="hold" grpId="0" id="15" nodeType="afterEffect" presetClass="entr" presetID="42" presetSubtype="0">
                                  <p:stCondLst>
                                    <p:cond delay="0"/>
                                  </p:stCondLst>
                                  <p:childTnLst>
                                    <p:set>
                                      <p:cBhvr>
                                        <p:cTn dur="1" fill="hold" id="16">
                                          <p:stCondLst>
                                            <p:cond delay="0"/>
                                          </p:stCondLst>
                                        </p:cTn>
                                        <p:tgtEl>
                                          <p:spTgt spid="5"/>
                                        </p:tgtEl>
                                        <p:attrNameLst>
                                          <p:attrName>style.visibility</p:attrName>
                                        </p:attrNameLst>
                                      </p:cBhvr>
                                      <p:to>
                                        <p:strVal val="visible"/>
                                      </p:to>
                                    </p:set>
                                    <p:animEffect filter="fade" transition="in">
                                      <p:cBhvr>
                                        <p:cTn dur="1000" id="17"/>
                                        <p:tgtEl>
                                          <p:spTgt spid="5"/>
                                        </p:tgtEl>
                                      </p:cBhvr>
                                    </p:animEffect>
                                    <p:anim calcmode="lin" valueType="num">
                                      <p:cBhvr>
                                        <p:cTn dur="1000" fill="hold" id="18"/>
                                        <p:tgtEl>
                                          <p:spTgt spid="5"/>
                                        </p:tgtEl>
                                        <p:attrNameLst>
                                          <p:attrName>ppt_x</p:attrName>
                                        </p:attrNameLst>
                                      </p:cBhvr>
                                      <p:tavLst>
                                        <p:tav tm="0">
                                          <p:val>
                                            <p:strVal val="#ppt_x"/>
                                          </p:val>
                                        </p:tav>
                                        <p:tav tm="100000">
                                          <p:val>
                                            <p:strVal val="#ppt_x"/>
                                          </p:val>
                                        </p:tav>
                                      </p:tavLst>
                                    </p:anim>
                                    <p:anim calcmode="lin" valueType="num">
                                      <p:cBhvr>
                                        <p:cTn dur="1000" fill="hold" id="19"/>
                                        <p:tgtEl>
                                          <p:spTgt spid="5"/>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2500"/>
                            </p:stCondLst>
                            <p:childTnLst>
                              <p:par>
                                <p:cTn fill="hold" id="21" nodeType="afterEffect" presetClass="entr" presetID="22" presetSubtype="2">
                                  <p:stCondLst>
                                    <p:cond delay="0"/>
                                  </p:stCondLst>
                                  <p:childTnLst>
                                    <p:set>
                                      <p:cBhvr>
                                        <p:cTn dur="1" fill="hold" id="22">
                                          <p:stCondLst>
                                            <p:cond delay="0"/>
                                          </p:stCondLst>
                                        </p:cTn>
                                        <p:tgtEl>
                                          <p:spTgt spid="31"/>
                                        </p:tgtEl>
                                        <p:attrNameLst>
                                          <p:attrName>style.visibility</p:attrName>
                                        </p:attrNameLst>
                                      </p:cBhvr>
                                      <p:to>
                                        <p:strVal val="visible"/>
                                      </p:to>
                                    </p:set>
                                    <p:animEffect filter="wipe(right)" transition="in">
                                      <p:cBhvr>
                                        <p:cTn dur="500" id="23"/>
                                        <p:tgtEl>
                                          <p:spTgt spid="31"/>
                                        </p:tgtEl>
                                      </p:cBhvr>
                                    </p:animEffect>
                                  </p:childTnLst>
                                </p:cTn>
                              </p:par>
                            </p:childTnLst>
                          </p:cTn>
                        </p:par>
                        <p:par>
                          <p:cTn fill="hold" id="24" nodeType="afterGroup">
                            <p:stCondLst>
                              <p:cond delay="3000"/>
                            </p:stCondLst>
                            <p:childTnLst>
                              <p:par>
                                <p:cTn fill="hold" id="25" nodeType="afterEffect" presetClass="entr" presetID="0" presetSubtype="0">
                                  <p:stCondLst>
                                    <p:cond delay="0"/>
                                  </p:stCondLst>
                                  <p:childTnLst>
                                    <p:set>
                                      <p:cBhvr>
                                        <p:cTn dur="700" fill="hold" id="26">
                                          <p:stCondLst>
                                            <p:cond delay="0"/>
                                          </p:stCondLst>
                                        </p:cTn>
                                        <p:tgtEl>
                                          <p:spTgt spid="9"/>
                                        </p:tgtEl>
                                        <p:attrNameLst>
                                          <p:attrName>style.visibility</p:attrName>
                                        </p:attrNameLst>
                                      </p:cBhvr>
                                      <p:to>
                                        <p:strVal val="visible"/>
                                      </p:to>
                                    </p:set>
                                    <p:anim calcmode="lin" to="" valueType="num">
                                      <p:cBhvr>
                                        <p:cTn dur="700" fill="hold" id="27">
                                          <p:stCondLst>
                                            <p:cond delay="0"/>
                                          </p:stCondLst>
                                        </p:cTn>
                                        <p:tgtEl>
                                          <p:spTgt spid="9"/>
                                        </p:tgtEl>
                                        <p:attrNameLst>
                                          <p:attrName>ppt_x</p:attrName>
                                        </p:attrNameLst>
                                      </p:cBhvr>
                                      <p:tavLst>
                                        <p:tav fmla="#ppt_x+#ppt_w*((1.5-1.5*$)^3-(1.5-1.5*$)^2)" tm="0">
                                          <p:val>
                                            <p:strVal val="0"/>
                                          </p:val>
                                        </p:tav>
                                        <p:tav tm="100000">
                                          <p:val>
                                            <p:strVal val="1"/>
                                          </p:val>
                                        </p:tav>
                                      </p:tavLst>
                                    </p:anim>
                                    <p:anim calcmode="lin" to="" valueType="num">
                                      <p:cBhvr>
                                        <p:cTn dur="700" fill="hold" id="28">
                                          <p:stCondLst>
                                            <p:cond delay="0"/>
                                          </p:stCondLst>
                                        </p:cTn>
                                        <p:tgtEl>
                                          <p:spTgt spid="9"/>
                                        </p:tgtEl>
                                        <p:attrNameLst>
                                          <p:attrName>transform.rotation_z</p:attrName>
                                        </p:attrNameLst>
                                      </p:cBhvr>
                                      <p:tavLst>
                                        <p:tav fmla="#ppt_r-45*((1.5-1.5*$)^3-(1.5-1.5*$)^2)" tm="0">
                                          <p:val>
                                            <p:strVal val="0"/>
                                          </p:val>
                                        </p:tav>
                                        <p:tav tm="100000">
                                          <p:val>
                                            <p:strVal val="1"/>
                                          </p:val>
                                        </p:tav>
                                      </p:tavLst>
                                    </p:anim>
                                  </p:childTnLst>
                                </p:cTn>
                              </p:par>
                            </p:childTnLst>
                          </p:cTn>
                        </p:par>
                        <p:par>
                          <p:cTn fill="hold" id="29" nodeType="afterGroup">
                            <p:stCondLst>
                              <p:cond delay="3700"/>
                            </p:stCondLst>
                            <p:childTnLst>
                              <p:par>
                                <p:cTn fill="hold" id="30" nodeType="afterEffect" presetClass="entr" presetID="42" presetSubtype="0">
                                  <p:stCondLst>
                                    <p:cond delay="0"/>
                                  </p:stCondLst>
                                  <p:childTnLst>
                                    <p:set>
                                      <p:cBhvr>
                                        <p:cTn dur="1" fill="hold" id="31">
                                          <p:stCondLst>
                                            <p:cond delay="0"/>
                                          </p:stCondLst>
                                        </p:cTn>
                                        <p:tgtEl>
                                          <p:spTgt spid="27"/>
                                        </p:tgtEl>
                                        <p:attrNameLst>
                                          <p:attrName>style.visibility</p:attrName>
                                        </p:attrNameLst>
                                      </p:cBhvr>
                                      <p:to>
                                        <p:strVal val="visible"/>
                                      </p:to>
                                    </p:set>
                                    <p:animEffect filter="fade" transition="in">
                                      <p:cBhvr>
                                        <p:cTn dur="1000" id="32"/>
                                        <p:tgtEl>
                                          <p:spTgt spid="27"/>
                                        </p:tgtEl>
                                      </p:cBhvr>
                                    </p:animEffect>
                                    <p:anim calcmode="lin" valueType="num">
                                      <p:cBhvr>
                                        <p:cTn dur="1000" fill="hold" id="33"/>
                                        <p:tgtEl>
                                          <p:spTgt spid="27"/>
                                        </p:tgtEl>
                                        <p:attrNameLst>
                                          <p:attrName>ppt_x</p:attrName>
                                        </p:attrNameLst>
                                      </p:cBhvr>
                                      <p:tavLst>
                                        <p:tav tm="0">
                                          <p:val>
                                            <p:strVal val="#ppt_x"/>
                                          </p:val>
                                        </p:tav>
                                        <p:tav tm="100000">
                                          <p:val>
                                            <p:strVal val="#ppt_x"/>
                                          </p:val>
                                        </p:tav>
                                      </p:tavLst>
                                    </p:anim>
                                    <p:anim calcmode="lin" valueType="num">
                                      <p:cBhvr>
                                        <p:cTn dur="1000" fill="hold" id="34"/>
                                        <p:tgtEl>
                                          <p:spTgt spid="27"/>
                                        </p:tgtEl>
                                        <p:attrNameLst>
                                          <p:attrName>ppt_y</p:attrName>
                                        </p:attrNameLst>
                                      </p:cBhvr>
                                      <p:tavLst>
                                        <p:tav tm="0">
                                          <p:val>
                                            <p:strVal val="#ppt_y+.1"/>
                                          </p:val>
                                        </p:tav>
                                        <p:tav tm="100000">
                                          <p:val>
                                            <p:strVal val="#ppt_y"/>
                                          </p:val>
                                        </p:tav>
                                      </p:tavLst>
                                    </p:anim>
                                  </p:childTnLst>
                                </p:cTn>
                              </p:par>
                            </p:childTnLst>
                          </p:cTn>
                        </p:par>
                        <p:par>
                          <p:cTn fill="hold" id="35" nodeType="afterGroup">
                            <p:stCondLst>
                              <p:cond delay="4700"/>
                            </p:stCondLst>
                            <p:childTnLst>
                              <p:par>
                                <p:cTn fill="hold" id="36" nodeType="afterEffect" presetClass="entr" presetID="10" presetSubtype="0">
                                  <p:stCondLst>
                                    <p:cond delay="0"/>
                                  </p:stCondLst>
                                  <p:childTnLst>
                                    <p:set>
                                      <p:cBhvr>
                                        <p:cTn dur="1" fill="hold" id="37">
                                          <p:stCondLst>
                                            <p:cond delay="0"/>
                                          </p:stCondLst>
                                        </p:cTn>
                                        <p:tgtEl>
                                          <p:spTgt spid="30"/>
                                        </p:tgtEl>
                                        <p:attrNameLst>
                                          <p:attrName>style.visibility</p:attrName>
                                        </p:attrNameLst>
                                      </p:cBhvr>
                                      <p:to>
                                        <p:strVal val="visible"/>
                                      </p:to>
                                    </p:set>
                                    <p:animEffect filter="fade" transition="in">
                                      <p:cBhvr>
                                        <p:cTn dur="500" id="38"/>
                                        <p:tgtEl>
                                          <p:spTgt spid="30"/>
                                        </p:tgtEl>
                                      </p:cBhvr>
                                    </p:animEffect>
                                  </p:childTnLst>
                                </p:cTn>
                              </p:par>
                              <p:par>
                                <p:cTn fill="hold" id="39" nodeType="withEffect" presetClass="entr" presetID="10" presetSubtype="0">
                                  <p:stCondLst>
                                    <p:cond delay="0"/>
                                  </p:stCondLst>
                                  <p:childTnLst>
                                    <p:set>
                                      <p:cBhvr>
                                        <p:cTn dur="1" fill="hold" id="40">
                                          <p:stCondLst>
                                            <p:cond delay="0"/>
                                          </p:stCondLst>
                                        </p:cTn>
                                        <p:tgtEl>
                                          <p:spTgt spid="28"/>
                                        </p:tgtEl>
                                        <p:attrNameLst>
                                          <p:attrName>style.visibility</p:attrName>
                                        </p:attrNameLst>
                                      </p:cBhvr>
                                      <p:to>
                                        <p:strVal val="visible"/>
                                      </p:to>
                                    </p:set>
                                    <p:animEffect filter="fade" transition="in">
                                      <p:cBhvr>
                                        <p:cTn dur="500" id="41"/>
                                        <p:tgtEl>
                                          <p:spTgt spid="28"/>
                                        </p:tgtEl>
                                      </p:cBhvr>
                                    </p:animEffect>
                                  </p:childTnLst>
                                </p:cTn>
                              </p:par>
                              <p:par>
                                <p:cTn fill="hold" id="42" nodeType="withEffect" presetClass="entr" presetID="10" presetSubtype="0">
                                  <p:stCondLst>
                                    <p:cond delay="0"/>
                                  </p:stCondLst>
                                  <p:childTnLst>
                                    <p:set>
                                      <p:cBhvr>
                                        <p:cTn dur="1" fill="hold" id="43">
                                          <p:stCondLst>
                                            <p:cond delay="0"/>
                                          </p:stCondLst>
                                        </p:cTn>
                                        <p:tgtEl>
                                          <p:spTgt spid="29"/>
                                        </p:tgtEl>
                                        <p:attrNameLst>
                                          <p:attrName>style.visibility</p:attrName>
                                        </p:attrNameLst>
                                      </p:cBhvr>
                                      <p:to>
                                        <p:strVal val="visible"/>
                                      </p:to>
                                    </p:set>
                                    <p:animEffect filter="fade" transition="in">
                                      <p:cBhvr>
                                        <p:cTn dur="500" id="44"/>
                                        <p:tgtEl>
                                          <p:spTgt spid="29"/>
                                        </p:tgtEl>
                                      </p:cBhvr>
                                    </p:animEffect>
                                  </p:childTnLst>
                                </p:cTn>
                              </p:par>
                            </p:childTnLst>
                          </p:cTn>
                        </p:par>
                        <p:par>
                          <p:cTn fill="hold" id="45" nodeType="afterGroup">
                            <p:stCondLst>
                              <p:cond delay="5200"/>
                            </p:stCondLst>
                            <p:childTnLst>
                              <p:par>
                                <p:cTn fill="hold" id="46" nodeType="afterEffect" presetClass="entr" presetID="0" presetSubtype="0">
                                  <p:stCondLst>
                                    <p:cond delay="0"/>
                                  </p:stCondLst>
                                  <p:childTnLst>
                                    <p:set>
                                      <p:cBhvr>
                                        <p:cTn dur="1" fill="hold" id="47">
                                          <p:stCondLst>
                                            <p:cond delay="0"/>
                                          </p:stCondLst>
                                        </p:cTn>
                                        <p:tgtEl>
                                          <p:spTgt spid="14"/>
                                        </p:tgtEl>
                                        <p:attrNameLst>
                                          <p:attrName>style.visibility</p:attrName>
                                        </p:attrNameLst>
                                      </p:cBhvr>
                                      <p:to>
                                        <p:strVal val="visible"/>
                                      </p:to>
                                    </p:set>
                                    <p:anim calcmode="lin" to="" valueType="num">
                                      <p:cBhvr>
                                        <p:cTn dur="700" fill="hold" id="48">
                                          <p:stCondLst>
                                            <p:cond delay="0"/>
                                          </p:stCondLst>
                                        </p:cTn>
                                        <p:tgtEl>
                                          <p:spTgt spid="14"/>
                                        </p:tgtEl>
                                        <p:attrNameLst>
                                          <p:attrName>ppt_y</p:attrName>
                                        </p:attrNameLst>
                                      </p:cBhvr>
                                      <p:tavLst>
                                        <p:tav fmla="#ppt_y+#ppt_h/2*((1.5-1.5*$)^3-(1.5-1.5*$)^2)*8/9" tm="0">
                                          <p:val>
                                            <p:strVal val="0"/>
                                          </p:val>
                                        </p:tav>
                                        <p:tav tm="100000">
                                          <p:val>
                                            <p:strVal val="1"/>
                                          </p:val>
                                        </p:tav>
                                      </p:tavLst>
                                    </p:anim>
                                    <p:anim calcmode="lin" to="" valueType="num">
                                      <p:cBhvr>
                                        <p:cTn dur="700" fill="hold" id="49">
                                          <p:stCondLst>
                                            <p:cond delay="0"/>
                                          </p:stCondLst>
                                        </p:cTn>
                                        <p:tgtEl>
                                          <p:spTgt spid="14"/>
                                        </p:tgtEl>
                                        <p:attrNameLst>
                                          <p:attrName>ppt_h</p:attrName>
                                        </p:attrNameLst>
                                      </p:cBhvr>
                                      <p:tavLst>
                                        <p:tav fmla="#ppt_h-#ppt_h*((1.5-1.5*$)^3-(1.5-1.5*$)^2)" tm="0">
                                          <p:val>
                                            <p:strVal val="0"/>
                                          </p:val>
                                        </p:tav>
                                        <p:tav tm="100000">
                                          <p:val>
                                            <p:strVal val="1"/>
                                          </p:val>
                                        </p:tav>
                                      </p:tavLst>
                                    </p:anim>
                                    <p:animEffect filter="fade">
                                      <p:cBhvr>
                                        <p:cTn dur="700" id="50">
                                          <p:stCondLst>
                                            <p:cond delay="0"/>
                                          </p:stCondLst>
                                        </p:cTn>
                                        <p:tgtEl>
                                          <p:spTgt spid="14"/>
                                        </p:tgtEl>
                                      </p:cBhvr>
                                    </p:animEffect>
                                  </p:childTnLst>
                                </p:cTn>
                              </p:par>
                            </p:childTnLst>
                          </p:cTn>
                        </p:par>
                        <p:par>
                          <p:cTn fill="hold" id="51" nodeType="afterGroup">
                            <p:stCondLst>
                              <p:cond delay="5900"/>
                            </p:stCondLst>
                            <p:childTnLst>
                              <p:par>
                                <p:cTn fill="hold" id="52" nodeType="afterEffect" presetClass="entr" presetID="0" presetSubtype="0">
                                  <p:stCondLst>
                                    <p:cond delay="0"/>
                                  </p:stCondLst>
                                  <p:childTnLst>
                                    <p:set>
                                      <p:cBhvr>
                                        <p:cTn dur="1" fill="hold" id="53">
                                          <p:stCondLst>
                                            <p:cond delay="0"/>
                                          </p:stCondLst>
                                        </p:cTn>
                                        <p:tgtEl>
                                          <p:spTgt spid="17"/>
                                        </p:tgtEl>
                                        <p:attrNameLst>
                                          <p:attrName>style.visibility</p:attrName>
                                        </p:attrNameLst>
                                      </p:cBhvr>
                                      <p:to>
                                        <p:strVal val="visible"/>
                                      </p:to>
                                    </p:set>
                                    <p:anim calcmode="lin" to="" valueType="num">
                                      <p:cBhvr>
                                        <p:cTn dur="700" fill="hold" id="54">
                                          <p:stCondLst>
                                            <p:cond delay="0"/>
                                          </p:stCondLst>
                                        </p:cTn>
                                        <p:tgtEl>
                                          <p:spTgt spid="17"/>
                                        </p:tgtEl>
                                        <p:attrNameLst>
                                          <p:attrName>ppt_y</p:attrName>
                                        </p:attrNameLst>
                                      </p:cBhvr>
                                      <p:tavLst>
                                        <p:tav fmla="#ppt_y+#ppt_h/2*((1.5-1.5*$)^3-(1.5-1.5*$)^2)*8/9" tm="0">
                                          <p:val>
                                            <p:strVal val="0"/>
                                          </p:val>
                                        </p:tav>
                                        <p:tav tm="100000">
                                          <p:val>
                                            <p:strVal val="1"/>
                                          </p:val>
                                        </p:tav>
                                      </p:tavLst>
                                    </p:anim>
                                    <p:anim calcmode="lin" to="" valueType="num">
                                      <p:cBhvr>
                                        <p:cTn dur="700" fill="hold" id="55">
                                          <p:stCondLst>
                                            <p:cond delay="0"/>
                                          </p:stCondLst>
                                        </p:cTn>
                                        <p:tgtEl>
                                          <p:spTgt spid="17"/>
                                        </p:tgtEl>
                                        <p:attrNameLst>
                                          <p:attrName>ppt_h</p:attrName>
                                        </p:attrNameLst>
                                      </p:cBhvr>
                                      <p:tavLst>
                                        <p:tav fmla="#ppt_h-#ppt_h*((1.5-1.5*$)^3-(1.5-1.5*$)^2)" tm="0">
                                          <p:val>
                                            <p:strVal val="0"/>
                                          </p:val>
                                        </p:tav>
                                        <p:tav tm="100000">
                                          <p:val>
                                            <p:strVal val="1"/>
                                          </p:val>
                                        </p:tav>
                                      </p:tavLst>
                                    </p:anim>
                                    <p:animEffect filter="fade">
                                      <p:cBhvr>
                                        <p:cTn dur="700" id="56">
                                          <p:stCondLst>
                                            <p:cond delay="0"/>
                                          </p:stCondLst>
                                        </p:cTn>
                                        <p:tgtEl>
                                          <p:spTgt spid="17"/>
                                        </p:tgtEl>
                                      </p:cBhvr>
                                    </p:animEffect>
                                  </p:childTnLst>
                                </p:cTn>
                              </p:par>
                            </p:childTnLst>
                          </p:cTn>
                        </p:par>
                        <p:par>
                          <p:cTn fill="hold" id="57" nodeType="afterGroup">
                            <p:stCondLst>
                              <p:cond delay="6600"/>
                            </p:stCondLst>
                            <p:childTnLst>
                              <p:par>
                                <p:cTn fill="hold" id="58" nodeType="afterEffect" presetClass="entr" presetID="0" presetSubtype="0">
                                  <p:stCondLst>
                                    <p:cond delay="0"/>
                                  </p:stCondLst>
                                  <p:childTnLst>
                                    <p:set>
                                      <p:cBhvr>
                                        <p:cTn dur="1" fill="hold" id="59">
                                          <p:stCondLst>
                                            <p:cond delay="0"/>
                                          </p:stCondLst>
                                        </p:cTn>
                                        <p:tgtEl>
                                          <p:spTgt spid="20"/>
                                        </p:tgtEl>
                                        <p:attrNameLst>
                                          <p:attrName>style.visibility</p:attrName>
                                        </p:attrNameLst>
                                      </p:cBhvr>
                                      <p:to>
                                        <p:strVal val="visible"/>
                                      </p:to>
                                    </p:set>
                                    <p:anim calcmode="lin" to="" valueType="num">
                                      <p:cBhvr>
                                        <p:cTn dur="700" fill="hold" id="60">
                                          <p:stCondLst>
                                            <p:cond delay="0"/>
                                          </p:stCondLst>
                                        </p:cTn>
                                        <p:tgtEl>
                                          <p:spTgt spid="20"/>
                                        </p:tgtEl>
                                        <p:attrNameLst>
                                          <p:attrName>ppt_y</p:attrName>
                                        </p:attrNameLst>
                                      </p:cBhvr>
                                      <p:tavLst>
                                        <p:tav fmla="#ppt_y+#ppt_h/2*((1.5-1.5*$)^3-(1.5-1.5*$)^2)*8/9" tm="0">
                                          <p:val>
                                            <p:strVal val="0"/>
                                          </p:val>
                                        </p:tav>
                                        <p:tav tm="100000">
                                          <p:val>
                                            <p:strVal val="1"/>
                                          </p:val>
                                        </p:tav>
                                      </p:tavLst>
                                    </p:anim>
                                    <p:anim calcmode="lin" to="" valueType="num">
                                      <p:cBhvr>
                                        <p:cTn dur="700" fill="hold" id="61">
                                          <p:stCondLst>
                                            <p:cond delay="0"/>
                                          </p:stCondLst>
                                        </p:cTn>
                                        <p:tgtEl>
                                          <p:spTgt spid="20"/>
                                        </p:tgtEl>
                                        <p:attrNameLst>
                                          <p:attrName>ppt_h</p:attrName>
                                        </p:attrNameLst>
                                      </p:cBhvr>
                                      <p:tavLst>
                                        <p:tav fmla="#ppt_h-#ppt_h*((1.5-1.5*$)^3-(1.5-1.5*$)^2)" tm="0">
                                          <p:val>
                                            <p:strVal val="0"/>
                                          </p:val>
                                        </p:tav>
                                        <p:tav tm="100000">
                                          <p:val>
                                            <p:strVal val="1"/>
                                          </p:val>
                                        </p:tav>
                                      </p:tavLst>
                                    </p:anim>
                                    <p:animEffect filter="fade">
                                      <p:cBhvr>
                                        <p:cTn dur="700" id="62">
                                          <p:stCondLst>
                                            <p:cond delay="0"/>
                                          </p:stCondLst>
                                        </p:cTn>
                                        <p:tgtEl>
                                          <p:spTgt spid="20"/>
                                        </p:tgtEl>
                                      </p:cBhvr>
                                    </p:animEffect>
                                  </p:childTnLst>
                                </p:cTn>
                              </p:par>
                            </p:childTnLst>
                          </p:cTn>
                        </p:par>
                        <p:par>
                          <p:cTn fill="hold" id="63" nodeType="afterGroup">
                            <p:stCondLst>
                              <p:cond delay="7300"/>
                            </p:stCondLst>
                            <p:childTnLst>
                              <p:par>
                                <p:cTn fill="hold" id="64" nodeType="afterEffect" presetClass="entr" presetID="0" presetSubtype="0">
                                  <p:stCondLst>
                                    <p:cond delay="0"/>
                                  </p:stCondLst>
                                  <p:childTnLst>
                                    <p:set>
                                      <p:cBhvr>
                                        <p:cTn dur="1" fill="hold" id="65">
                                          <p:stCondLst>
                                            <p:cond delay="0"/>
                                          </p:stCondLst>
                                        </p:cTn>
                                        <p:tgtEl>
                                          <p:spTgt spid="23"/>
                                        </p:tgtEl>
                                        <p:attrNameLst>
                                          <p:attrName>style.visibility</p:attrName>
                                        </p:attrNameLst>
                                      </p:cBhvr>
                                      <p:to>
                                        <p:strVal val="visible"/>
                                      </p:to>
                                    </p:set>
                                    <p:anim calcmode="lin" to="" valueType="num">
                                      <p:cBhvr>
                                        <p:cTn dur="700" fill="hold" id="66">
                                          <p:stCondLst>
                                            <p:cond delay="0"/>
                                          </p:stCondLst>
                                        </p:cTn>
                                        <p:tgtEl>
                                          <p:spTgt spid="23"/>
                                        </p:tgtEl>
                                        <p:attrNameLst>
                                          <p:attrName>ppt_y</p:attrName>
                                        </p:attrNameLst>
                                      </p:cBhvr>
                                      <p:tavLst>
                                        <p:tav fmla="#ppt_y+#ppt_h/2*((1.5-1.5*$)^3-(1.5-1.5*$)^2)*8/9" tm="0">
                                          <p:val>
                                            <p:strVal val="0"/>
                                          </p:val>
                                        </p:tav>
                                        <p:tav tm="100000">
                                          <p:val>
                                            <p:strVal val="1"/>
                                          </p:val>
                                        </p:tav>
                                      </p:tavLst>
                                    </p:anim>
                                    <p:anim calcmode="lin" to="" valueType="num">
                                      <p:cBhvr>
                                        <p:cTn dur="700" fill="hold" id="67">
                                          <p:stCondLst>
                                            <p:cond delay="0"/>
                                          </p:stCondLst>
                                        </p:cTn>
                                        <p:tgtEl>
                                          <p:spTgt spid="23"/>
                                        </p:tgtEl>
                                        <p:attrNameLst>
                                          <p:attrName>ppt_h</p:attrName>
                                        </p:attrNameLst>
                                      </p:cBhvr>
                                      <p:tavLst>
                                        <p:tav fmla="#ppt_h-#ppt_h*((1.5-1.5*$)^3-(1.5-1.5*$)^2)" tm="0">
                                          <p:val>
                                            <p:strVal val="0"/>
                                          </p:val>
                                        </p:tav>
                                        <p:tav tm="100000">
                                          <p:val>
                                            <p:strVal val="1"/>
                                          </p:val>
                                        </p:tav>
                                      </p:tavLst>
                                    </p:anim>
                                    <p:animEffect filter="fade">
                                      <p:cBhvr>
                                        <p:cTn dur="700" id="68">
                                          <p:stCondLst>
                                            <p:cond delay="0"/>
                                          </p:stCondLst>
                                        </p:cTn>
                                        <p:tgtEl>
                                          <p:spTgt spid="2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5"/>
      <p:bldP grpId="0" spid="6"/>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a:extLst>
              <a:ext uri="{FF2B5EF4-FFF2-40B4-BE49-F238E27FC236}">
                <a16:creationId xmlns:a16="http://schemas.microsoft.com/office/drawing/2014/main" id="{DC0E5189-65E5-4B9B-85DD-E87D031416FE}"/>
              </a:ext>
            </a:extLst>
          </p:cNvPr>
          <p:cNvSpPr/>
          <p:nvPr/>
        </p:nvSpPr>
        <p:spPr>
          <a:xfrm>
            <a:off x="0" y="0"/>
            <a:ext cx="12192000" cy="6858000"/>
          </a:xfrm>
          <a:prstGeom prst="rect">
            <a:avLst/>
          </a:prstGeom>
          <a:solidFill>
            <a:srgbClr val="9BC9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a:extLst>
              <a:ext uri="{FF2B5EF4-FFF2-40B4-BE49-F238E27FC236}">
                <a16:creationId xmlns:a16="http://schemas.microsoft.com/office/drawing/2014/main" id="{5785896A-4A24-4F0D-ACA9-85004E38CA2D}"/>
              </a:ext>
            </a:extLst>
          </p:cNvPr>
          <p:cNvSpPr/>
          <p:nvPr/>
        </p:nvSpPr>
        <p:spPr>
          <a:xfrm>
            <a:off x="228600" y="238125"/>
            <a:ext cx="117348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iconfont-11518-5469606">
            <a:extLst>
              <a:ext uri="{FF2B5EF4-FFF2-40B4-BE49-F238E27FC236}">
                <a16:creationId xmlns:a16="http://schemas.microsoft.com/office/drawing/2014/main" id="{3226AE83-7978-452C-BBFC-453753D97C27}"/>
              </a:ext>
            </a:extLst>
          </p:cNvPr>
          <p:cNvSpPr>
            <a:spLocks noChangeAspect="1"/>
          </p:cNvSpPr>
          <p:nvPr/>
        </p:nvSpPr>
        <p:spPr bwMode="auto">
          <a:xfrm>
            <a:off x="304800" y="342900"/>
            <a:ext cx="609685" cy="437183"/>
          </a:xfrm>
          <a:custGeom>
            <a:gdLst>
              <a:gd fmla="*/ 277878 w 590307" name="connsiteX0"/>
              <a:gd fmla="*/ 372583 h 423288" name="connsiteY0"/>
              <a:gd fmla="*/ 295599 w 590307" name="connsiteX1"/>
              <a:gd fmla="*/ 380590 h 423288" name="connsiteY1"/>
              <a:gd fmla="*/ 311786 w 590307" name="connsiteX2"/>
              <a:gd fmla="*/ 373075 h 423288" name="connsiteY2"/>
              <a:gd fmla="*/ 311786 w 590307" name="connsiteX3"/>
              <a:gd fmla="*/ 389427 h 423288" name="connsiteY3"/>
              <a:gd fmla="*/ 277878 w 590307" name="connsiteX4"/>
              <a:gd fmla="*/ 389427 h 423288" name="connsiteY4"/>
              <a:gd fmla="*/ 263530 w 590307" name="connsiteX5"/>
              <a:gd fmla="*/ 304789 h 423288" name="connsiteY5"/>
              <a:gd fmla="*/ 259293 w 590307" name="connsiteX6"/>
              <a:gd fmla="*/ 313222 h 423288" name="connsiteY6"/>
              <a:gd fmla="*/ 291475 w 590307" name="connsiteX7"/>
              <a:gd fmla="*/ 351337 h 423288" name="connsiteY7"/>
              <a:gd fmla="*/ 299092 w 590307" name="connsiteX8"/>
              <a:gd fmla="*/ 351337 h 423288" name="connsiteY8"/>
              <a:gd fmla="*/ 330418 w 590307" name="connsiteX9"/>
              <a:gd fmla="*/ 313222 h 423288" name="connsiteY9"/>
              <a:gd fmla="*/ 326181 w 590307" name="connsiteX10"/>
              <a:gd fmla="*/ 304789 h 423288" name="connsiteY10"/>
              <a:gd fmla="*/ 263530 w 590307" name="connsiteX11"/>
              <a:gd fmla="*/ 279348 h 423288" name="connsiteY11"/>
              <a:gd fmla="*/ 327038 w 590307" name="connsiteX12"/>
              <a:gd fmla="*/ 279348 h 423288" name="connsiteY12"/>
              <a:gd fmla="*/ 351556 w 590307" name="connsiteX13"/>
              <a:gd fmla="*/ 332708 h 423288" name="connsiteY13"/>
              <a:gd fmla="*/ 320230 w 590307" name="connsiteX14"/>
              <a:gd fmla="*/ 369155 h 423288" name="connsiteY14"/>
              <a:gd fmla="*/ 311786 w 590307" name="connsiteX15"/>
              <a:gd fmla="*/ 373075 h 423288" name="connsiteY15"/>
              <a:gd fmla="*/ 311786 w 590307" name="connsiteX16"/>
              <a:gd fmla="*/ 355523 h 423288" name="connsiteY16"/>
              <a:gd fmla="*/ 277878 w 590307" name="connsiteX17"/>
              <a:gd fmla="*/ 355523 h 423288" name="connsiteY17"/>
              <a:gd fmla="*/ 277878 w 590307" name="connsiteX18"/>
              <a:gd fmla="*/ 372583 h 423288" name="connsiteY18"/>
              <a:gd fmla="*/ 270290 w 590307" name="connsiteX19"/>
              <a:gd fmla="*/ 369155 h 423288" name="connsiteY19"/>
              <a:gd fmla="*/ 239012 w 590307" name="connsiteX20"/>
              <a:gd fmla="*/ 332708 h 423288" name="connsiteY20"/>
              <a:gd fmla="*/ 263530 w 590307" name="connsiteX21"/>
              <a:gd fmla="*/ 279348 h 423288" name="connsiteY21"/>
              <a:gd fmla="*/ 393911 w 590307" name="connsiteX22"/>
              <a:gd fmla="*/ 149776 h 423288" name="connsiteY22"/>
              <a:gd fmla="*/ 381196 w 590307" name="connsiteX23"/>
              <a:gd fmla="*/ 162490 h 423288" name="connsiteY23"/>
              <a:gd fmla="*/ 393911 w 590307" name="connsiteX24"/>
              <a:gd fmla="*/ 175204 h 423288" name="connsiteY24"/>
              <a:gd fmla="*/ 406626 w 590307" name="connsiteX25"/>
              <a:gd fmla="*/ 162490 h 423288" name="connsiteY25"/>
              <a:gd fmla="*/ 393911 w 590307" name="connsiteX26"/>
              <a:gd fmla="*/ 149776 h 423288" name="connsiteY26"/>
              <a:gd fmla="*/ 199189 w 590307" name="connsiteX27"/>
              <a:gd fmla="*/ 149776 h 423288" name="connsiteY27"/>
              <a:gd fmla="*/ 186474 w 590307" name="connsiteX28"/>
              <a:gd fmla="*/ 162490 h 423288" name="connsiteY28"/>
              <a:gd fmla="*/ 199189 w 590307" name="connsiteX29"/>
              <a:gd fmla="*/ 175204 h 423288" name="connsiteY29"/>
              <a:gd fmla="*/ 211904 w 590307" name="connsiteX30"/>
              <a:gd fmla="*/ 162490 h 423288" name="connsiteY30"/>
              <a:gd fmla="*/ 199189 w 590307" name="connsiteX31"/>
              <a:gd fmla="*/ 149776 h 423288" name="connsiteY31"/>
              <a:gd fmla="*/ 393911 w 590307" name="connsiteX32"/>
              <a:gd fmla="*/ 124397 h 423288" name="connsiteY32"/>
              <a:gd fmla="*/ 432008 w 590307" name="connsiteX33"/>
              <a:gd fmla="*/ 162490 h 423288" name="connsiteY33"/>
              <a:gd fmla="*/ 393911 w 590307" name="connsiteX34"/>
              <a:gd fmla="*/ 200583 h 423288" name="connsiteY34"/>
              <a:gd fmla="*/ 355814 w 590307" name="connsiteX35"/>
              <a:gd fmla="*/ 162490 h 423288" name="connsiteY35"/>
              <a:gd fmla="*/ 393911 w 590307" name="connsiteX36"/>
              <a:gd fmla="*/ 124397 h 423288" name="connsiteY36"/>
              <a:gd fmla="*/ 199189 w 590307" name="connsiteX37"/>
              <a:gd fmla="*/ 124397 h 423288" name="connsiteY37"/>
              <a:gd fmla="*/ 237286 w 590307" name="connsiteX38"/>
              <a:gd fmla="*/ 162490 h 423288" name="connsiteY38"/>
              <a:gd fmla="*/ 199189 w 590307" name="connsiteX39"/>
              <a:gd fmla="*/ 200583 h 423288" name="connsiteY39"/>
              <a:gd fmla="*/ 161092 w 590307" name="connsiteX40"/>
              <a:gd fmla="*/ 162490 h 423288" name="connsiteY40"/>
              <a:gd fmla="*/ 199189 w 590307" name="connsiteX41"/>
              <a:gd fmla="*/ 124397 h 423288" name="connsiteY41"/>
              <a:gd fmla="*/ 142465 w 590307" name="connsiteX42"/>
              <a:gd fmla="*/ 33861 h 423288" name="connsiteY42"/>
              <a:gd fmla="*/ 117081 w 590307" name="connsiteX43"/>
              <a:gd fmla="*/ 59245 h 423288" name="connsiteY43"/>
              <a:gd fmla="*/ 117081 w 590307" name="connsiteX44"/>
              <a:gd fmla="*/ 321705 h 423288" name="connsiteY44"/>
              <a:gd fmla="*/ 184803 w 590307" name="connsiteX45"/>
              <a:gd fmla="*/ 389427 h 423288" name="connsiteY45"/>
              <a:gd fmla="*/ 277878 w 590307" name="connsiteX46"/>
              <a:gd fmla="*/ 389427 h 423288" name="connsiteY46"/>
              <a:gd fmla="*/ 277878 w 590307" name="connsiteX47"/>
              <a:gd fmla="*/ 406325 h 423288" name="connsiteY47"/>
              <a:gd fmla="*/ 311786 w 590307" name="connsiteX48"/>
              <a:gd fmla="*/ 406325 h 423288" name="connsiteY48"/>
              <a:gd fmla="*/ 311786 w 590307" name="connsiteX49"/>
              <a:gd fmla="*/ 389427 h 423288" name="connsiteY49"/>
              <a:gd fmla="*/ 404925 w 590307" name="connsiteX50"/>
              <a:gd fmla="*/ 389427 h 423288" name="connsiteY50"/>
              <a:gd fmla="*/ 472647 w 590307" name="connsiteX51"/>
              <a:gd fmla="*/ 321705 h 423288" name="connsiteY51"/>
              <a:gd fmla="*/ 472647 w 590307" name="connsiteX52"/>
              <a:gd fmla="*/ 59245 h 423288" name="connsiteY52"/>
              <a:gd fmla="*/ 447263 w 590307" name="connsiteX53"/>
              <a:gd fmla="*/ 33861 h 423288" name="connsiteY53"/>
              <a:gd fmla="*/ 498046 w 590307" name="connsiteX54"/>
              <a:gd fmla="*/ 26288 h 423288" name="connsiteY54"/>
              <a:gd fmla="*/ 520906 w 590307" name="connsiteX55"/>
              <a:gd fmla="*/ 39810 h 423288" name="connsiteY55"/>
              <a:gd fmla="*/ 575055 w 590307" name="connsiteX56"/>
              <a:gd fmla="*/ 93992 h 423288" name="connsiteY56"/>
              <a:gd fmla="*/ 575055 w 590307" name="connsiteX57"/>
              <a:gd fmla="*/ 165076 h 423288" name="connsiteY57"/>
              <a:gd fmla="*/ 520906 w 590307" name="connsiteX58"/>
              <a:gd fmla="*/ 219258 h 423288" name="connsiteY58"/>
              <a:gd fmla="*/ 506508 w 590307" name="connsiteX59"/>
              <a:gd fmla="*/ 227775 h 423288" name="connsiteY59"/>
              <a:gd fmla="*/ 506508 w 590307" name="connsiteX60"/>
              <a:gd fmla="*/ 186231 h 423288" name="connsiteY60"/>
              <a:gd fmla="*/ 551386 w 590307" name="connsiteX61"/>
              <a:gd fmla="*/ 141366 h 423288" name="connsiteY61"/>
              <a:gd fmla="*/ 551386 w 590307" name="connsiteX62"/>
              <a:gd fmla="*/ 117703 h 423288" name="connsiteY62"/>
              <a:gd fmla="*/ 506508 w 590307" name="connsiteX63"/>
              <a:gd fmla="*/ 72837 h 423288" name="connsiteY63"/>
              <a:gd fmla="*/ 506508 w 590307" name="connsiteX64"/>
              <a:gd fmla="*/ 59245 h 423288" name="connsiteY64"/>
              <a:gd fmla="*/ 498046 w 590307" name="connsiteX65"/>
              <a:gd fmla="*/ 38638 h 423288" name="connsiteY65"/>
              <a:gd fmla="*/ 91618 w 590307" name="connsiteX66"/>
              <a:gd fmla="*/ 26288 h 423288" name="connsiteY66"/>
              <a:gd fmla="*/ 91618 w 590307" name="connsiteX67"/>
              <a:gd fmla="*/ 38794 h 423288" name="connsiteY67"/>
              <a:gd fmla="*/ 83220 w 590307" name="connsiteX68"/>
              <a:gd fmla="*/ 59245 h 423288" name="connsiteY68"/>
              <a:gd fmla="*/ 83220 w 590307" name="connsiteX69"/>
              <a:gd fmla="*/ 72773 h 423288" name="connsiteY69"/>
              <a:gd fmla="*/ 38278 w 590307" name="connsiteX70"/>
              <a:gd fmla="*/ 117703 h 423288" name="connsiteY70"/>
              <a:gd fmla="*/ 38278 w 590307" name="connsiteX71"/>
              <a:gd fmla="*/ 141366 h 423288" name="connsiteY71"/>
              <a:gd fmla="*/ 83220 w 590307" name="connsiteX72"/>
              <a:gd fmla="*/ 186295 h 423288" name="connsiteY72"/>
              <a:gd fmla="*/ 83220 w 590307" name="connsiteX73"/>
              <a:gd fmla="*/ 227301 h 423288" name="connsiteY73"/>
              <a:gd fmla="*/ 68758 w 590307" name="connsiteX74"/>
              <a:gd fmla="*/ 219258 h 423288" name="connsiteY74"/>
              <a:gd fmla="*/ 14608 w 590307" name="connsiteX75"/>
              <a:gd fmla="*/ 165076 h 423288" name="connsiteY75"/>
              <a:gd fmla="*/ 14608 w 590307" name="connsiteX76"/>
              <a:gd fmla="*/ 93135 h 423288" name="connsiteY76"/>
              <a:gd fmla="*/ 68758 w 590307" name="connsiteX77"/>
              <a:gd fmla="*/ 38953 h 423288" name="connsiteY77"/>
              <a:gd fmla="*/ 91618 w 590307" name="connsiteX78"/>
              <a:gd fmla="*/ 26288 h 423288" name="connsiteY78"/>
              <a:gd fmla="*/ 142465 w 590307" name="connsiteX79"/>
              <a:gd fmla="*/ 0 h 423288" name="connsiteY79"/>
              <a:gd fmla="*/ 447263 w 590307" name="connsiteX80"/>
              <a:gd fmla="*/ 0 h 423288" name="connsiteY80"/>
              <a:gd fmla="*/ 489262 w 590307" name="connsiteX81"/>
              <a:gd fmla="*/ 17246 h 423288" name="connsiteY81"/>
              <a:gd fmla="*/ 498046 w 590307" name="connsiteX82"/>
              <a:gd fmla="*/ 38638 h 423288" name="connsiteY82"/>
              <a:gd fmla="*/ 498046 w 590307" name="connsiteX83"/>
              <a:gd fmla="*/ 64377 h 423288" name="connsiteY83"/>
              <a:gd fmla="*/ 506508 w 590307" name="connsiteX84"/>
              <a:gd fmla="*/ 72837 h 423288" name="connsiteY84"/>
              <a:gd fmla="*/ 506508 w 590307" name="connsiteX85"/>
              <a:gd fmla="*/ 186231 h 423288" name="connsiteY85"/>
              <a:gd fmla="*/ 498046 w 590307" name="connsiteX86"/>
              <a:gd fmla="*/ 194691 h 423288" name="connsiteY86"/>
              <a:gd fmla="*/ 498046 w 590307" name="connsiteX87"/>
              <a:gd fmla="*/ 232780 h 423288" name="connsiteY87"/>
              <a:gd fmla="*/ 506508 w 590307" name="connsiteX88"/>
              <a:gd fmla="*/ 227775 h 423288" name="connsiteY88"/>
              <a:gd fmla="*/ 506508 w 590307" name="connsiteX89"/>
              <a:gd fmla="*/ 321705 h 423288" name="connsiteY89"/>
              <a:gd fmla="*/ 404925 w 590307" name="connsiteX90"/>
              <a:gd fmla="*/ 423288 h 423288" name="connsiteY90"/>
              <a:gd fmla="*/ 184803 w 590307" name="connsiteX91"/>
              <a:gd fmla="*/ 423288 h 423288" name="connsiteY91"/>
              <a:gd fmla="*/ 83220 w 590307" name="connsiteX92"/>
              <a:gd fmla="*/ 321705 h 423288" name="connsiteY92"/>
              <a:gd fmla="*/ 83220 w 590307" name="connsiteX93"/>
              <a:gd fmla="*/ 227301 h 423288" name="connsiteY93"/>
              <a:gd fmla="*/ 91618 w 590307" name="connsiteX94"/>
              <a:gd fmla="*/ 231971 h 423288" name="connsiteY94"/>
              <a:gd fmla="*/ 91618 w 590307" name="connsiteX95"/>
              <a:gd fmla="*/ 194691 h 423288" name="connsiteY95"/>
              <a:gd fmla="*/ 83220 w 590307" name="connsiteX96"/>
              <a:gd fmla="*/ 186295 h 423288" name="connsiteY96"/>
              <a:gd fmla="*/ 83220 w 590307" name="connsiteX97"/>
              <a:gd fmla="*/ 72773 h 423288" name="connsiteY97"/>
              <a:gd fmla="*/ 91618 w 590307" name="connsiteX98"/>
              <a:gd fmla="*/ 64377 h 423288" name="connsiteY98"/>
              <a:gd fmla="*/ 91618 w 590307" name="connsiteX99"/>
              <a:gd fmla="*/ 38794 h 423288" name="connsiteY99"/>
              <a:gd fmla="*/ 100466 w 590307" name="connsiteX100"/>
              <a:gd fmla="*/ 17246 h 423288" name="connsiteY100"/>
              <a:gd fmla="*/ 142465 w 590307" name="connsiteX101"/>
              <a:gd fmla="*/ 0 h 423288" name="connsiteY10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b="b" l="l" r="r" t="t"/>
            <a:pathLst>
              <a:path h="423288" w="590307">
                <a:moveTo>
                  <a:pt x="277878" y="372583"/>
                </a:moveTo>
                <a:lnTo>
                  <a:pt x="295599" y="380590"/>
                </a:lnTo>
                <a:lnTo>
                  <a:pt x="311786" y="373075"/>
                </a:lnTo>
                <a:lnTo>
                  <a:pt x="311786" y="389427"/>
                </a:lnTo>
                <a:lnTo>
                  <a:pt x="277878" y="389427"/>
                </a:lnTo>
                <a:close/>
                <a:moveTo>
                  <a:pt x="263530" y="304789"/>
                </a:moveTo>
                <a:cubicBezTo>
                  <a:pt x="259293" y="304789"/>
                  <a:pt x="256770" y="309840"/>
                  <a:pt x="259293" y="313222"/>
                </a:cubicBezTo>
                <a:lnTo>
                  <a:pt x="291475" y="351337"/>
                </a:lnTo>
                <a:cubicBezTo>
                  <a:pt x="293141" y="353909"/>
                  <a:pt x="297379" y="353909"/>
                  <a:pt x="299092" y="351337"/>
                </a:cubicBezTo>
                <a:lnTo>
                  <a:pt x="330418" y="313222"/>
                </a:lnTo>
                <a:cubicBezTo>
                  <a:pt x="332941" y="309840"/>
                  <a:pt x="330418" y="304789"/>
                  <a:pt x="326181" y="304789"/>
                </a:cubicBezTo>
                <a:close/>
                <a:moveTo>
                  <a:pt x="263530" y="279348"/>
                </a:moveTo>
                <a:lnTo>
                  <a:pt x="327038" y="279348"/>
                </a:lnTo>
                <a:cubicBezTo>
                  <a:pt x="354936" y="279348"/>
                  <a:pt x="369313" y="311555"/>
                  <a:pt x="351556" y="332708"/>
                </a:cubicBezTo>
                <a:lnTo>
                  <a:pt x="320230" y="369155"/>
                </a:lnTo>
                <a:lnTo>
                  <a:pt x="311786" y="373075"/>
                </a:lnTo>
                <a:lnTo>
                  <a:pt x="311786" y="355523"/>
                </a:lnTo>
                <a:lnTo>
                  <a:pt x="277878" y="355523"/>
                </a:lnTo>
                <a:lnTo>
                  <a:pt x="277878" y="372583"/>
                </a:lnTo>
                <a:lnTo>
                  <a:pt x="270290" y="369155"/>
                </a:lnTo>
                <a:lnTo>
                  <a:pt x="239012" y="332708"/>
                </a:lnTo>
                <a:cubicBezTo>
                  <a:pt x="221207" y="311555"/>
                  <a:pt x="235632" y="279348"/>
                  <a:pt x="263530" y="279348"/>
                </a:cubicBezTo>
                <a:close/>
                <a:moveTo>
                  <a:pt x="393911" y="149776"/>
                </a:moveTo>
                <a:cubicBezTo>
                  <a:pt x="387149" y="149776"/>
                  <a:pt x="381196" y="155729"/>
                  <a:pt x="381196" y="162490"/>
                </a:cubicBezTo>
                <a:cubicBezTo>
                  <a:pt x="381196" y="169252"/>
                  <a:pt x="387149" y="175204"/>
                  <a:pt x="393911" y="175204"/>
                </a:cubicBezTo>
                <a:cubicBezTo>
                  <a:pt x="400673" y="175204"/>
                  <a:pt x="406626" y="169252"/>
                  <a:pt x="406626" y="162490"/>
                </a:cubicBezTo>
                <a:cubicBezTo>
                  <a:pt x="406626" y="155729"/>
                  <a:pt x="400673" y="149776"/>
                  <a:pt x="393911" y="149776"/>
                </a:cubicBezTo>
                <a:close/>
                <a:moveTo>
                  <a:pt x="199189" y="149776"/>
                </a:moveTo>
                <a:cubicBezTo>
                  <a:pt x="192427" y="149776"/>
                  <a:pt x="186474" y="155729"/>
                  <a:pt x="186474" y="162490"/>
                </a:cubicBezTo>
                <a:cubicBezTo>
                  <a:pt x="186474" y="169252"/>
                  <a:pt x="192427" y="175204"/>
                  <a:pt x="199189" y="175204"/>
                </a:cubicBezTo>
                <a:cubicBezTo>
                  <a:pt x="205951" y="175204"/>
                  <a:pt x="211904" y="169252"/>
                  <a:pt x="211904" y="162490"/>
                </a:cubicBezTo>
                <a:cubicBezTo>
                  <a:pt x="211904" y="155729"/>
                  <a:pt x="205951" y="149776"/>
                  <a:pt x="199189" y="149776"/>
                </a:cubicBezTo>
                <a:close/>
                <a:moveTo>
                  <a:pt x="393911" y="124397"/>
                </a:moveTo>
                <a:cubicBezTo>
                  <a:pt x="415055" y="124397"/>
                  <a:pt x="432008" y="141301"/>
                  <a:pt x="432008" y="162490"/>
                </a:cubicBezTo>
                <a:cubicBezTo>
                  <a:pt x="432008" y="183632"/>
                  <a:pt x="415055" y="200583"/>
                  <a:pt x="393911" y="200583"/>
                </a:cubicBezTo>
                <a:cubicBezTo>
                  <a:pt x="372767" y="200583"/>
                  <a:pt x="355814" y="183632"/>
                  <a:pt x="355814" y="162490"/>
                </a:cubicBezTo>
                <a:cubicBezTo>
                  <a:pt x="355814" y="141301"/>
                  <a:pt x="372767" y="124397"/>
                  <a:pt x="393911" y="124397"/>
                </a:cubicBezTo>
                <a:close/>
                <a:moveTo>
                  <a:pt x="199189" y="124397"/>
                </a:moveTo>
                <a:cubicBezTo>
                  <a:pt x="220380" y="124397"/>
                  <a:pt x="237286" y="141301"/>
                  <a:pt x="237286" y="162490"/>
                </a:cubicBezTo>
                <a:cubicBezTo>
                  <a:pt x="237286" y="183632"/>
                  <a:pt x="220380" y="200583"/>
                  <a:pt x="199189" y="200583"/>
                </a:cubicBezTo>
                <a:cubicBezTo>
                  <a:pt x="178045" y="200583"/>
                  <a:pt x="161092" y="183632"/>
                  <a:pt x="161092" y="162490"/>
                </a:cubicBezTo>
                <a:cubicBezTo>
                  <a:pt x="161092" y="141301"/>
                  <a:pt x="178045" y="124397"/>
                  <a:pt x="199189" y="124397"/>
                </a:cubicBezTo>
                <a:close/>
                <a:moveTo>
                  <a:pt x="142465" y="33861"/>
                </a:moveTo>
                <a:cubicBezTo>
                  <a:pt x="128082" y="33861"/>
                  <a:pt x="117081" y="44862"/>
                  <a:pt x="117081" y="59245"/>
                </a:cubicBezTo>
                <a:lnTo>
                  <a:pt x="117081" y="321705"/>
                </a:lnTo>
                <a:cubicBezTo>
                  <a:pt x="117081" y="358947"/>
                  <a:pt x="147561" y="389427"/>
                  <a:pt x="184803" y="389427"/>
                </a:cubicBezTo>
                <a:lnTo>
                  <a:pt x="277878" y="389427"/>
                </a:lnTo>
                <a:lnTo>
                  <a:pt x="277878" y="406325"/>
                </a:lnTo>
                <a:lnTo>
                  <a:pt x="311786" y="406325"/>
                </a:lnTo>
                <a:lnTo>
                  <a:pt x="311786" y="389427"/>
                </a:lnTo>
                <a:lnTo>
                  <a:pt x="404925" y="389427"/>
                </a:lnTo>
                <a:cubicBezTo>
                  <a:pt x="442167" y="389427"/>
                  <a:pt x="472647" y="358947"/>
                  <a:pt x="472647" y="321705"/>
                </a:cubicBezTo>
                <a:lnTo>
                  <a:pt x="472647" y="59245"/>
                </a:lnTo>
                <a:cubicBezTo>
                  <a:pt x="472647" y="44862"/>
                  <a:pt x="461646" y="33861"/>
                  <a:pt x="447263" y="33861"/>
                </a:cubicBezTo>
                <a:close/>
                <a:moveTo>
                  <a:pt x="498046" y="26288"/>
                </a:moveTo>
                <a:cubicBezTo>
                  <a:pt x="506476" y="28811"/>
                  <a:pt x="514953" y="33049"/>
                  <a:pt x="520906" y="39810"/>
                </a:cubicBezTo>
                <a:lnTo>
                  <a:pt x="575055" y="93992"/>
                </a:lnTo>
                <a:cubicBezTo>
                  <a:pt x="595391" y="113322"/>
                  <a:pt x="595391" y="145746"/>
                  <a:pt x="575055" y="165076"/>
                </a:cubicBezTo>
                <a:lnTo>
                  <a:pt x="520906" y="219258"/>
                </a:lnTo>
                <a:lnTo>
                  <a:pt x="506508" y="227775"/>
                </a:lnTo>
                <a:lnTo>
                  <a:pt x="506508" y="186231"/>
                </a:lnTo>
                <a:lnTo>
                  <a:pt x="551386" y="141366"/>
                </a:lnTo>
                <a:cubicBezTo>
                  <a:pt x="558148" y="134605"/>
                  <a:pt x="558148" y="124463"/>
                  <a:pt x="551386" y="117703"/>
                </a:cubicBezTo>
                <a:lnTo>
                  <a:pt x="506508" y="72837"/>
                </a:lnTo>
                <a:lnTo>
                  <a:pt x="506508" y="59245"/>
                </a:lnTo>
                <a:lnTo>
                  <a:pt x="498046" y="38638"/>
                </a:lnTo>
                <a:close/>
                <a:moveTo>
                  <a:pt x="91618" y="26288"/>
                </a:moveTo>
                <a:lnTo>
                  <a:pt x="91618" y="38794"/>
                </a:lnTo>
                <a:lnTo>
                  <a:pt x="83220" y="59245"/>
                </a:lnTo>
                <a:lnTo>
                  <a:pt x="83220" y="72773"/>
                </a:lnTo>
                <a:lnTo>
                  <a:pt x="38278" y="117703"/>
                </a:lnTo>
                <a:cubicBezTo>
                  <a:pt x="31515" y="124463"/>
                  <a:pt x="31515" y="134605"/>
                  <a:pt x="38278" y="141366"/>
                </a:cubicBezTo>
                <a:lnTo>
                  <a:pt x="83220" y="186295"/>
                </a:lnTo>
                <a:lnTo>
                  <a:pt x="83220" y="227301"/>
                </a:lnTo>
                <a:lnTo>
                  <a:pt x="68758" y="219258"/>
                </a:lnTo>
                <a:lnTo>
                  <a:pt x="14608" y="165076"/>
                </a:lnTo>
                <a:cubicBezTo>
                  <a:pt x="-4870" y="144794"/>
                  <a:pt x="-4870" y="112608"/>
                  <a:pt x="14608" y="93135"/>
                </a:cubicBezTo>
                <a:lnTo>
                  <a:pt x="68758" y="38953"/>
                </a:lnTo>
                <a:cubicBezTo>
                  <a:pt x="74711" y="33049"/>
                  <a:pt x="83188" y="28811"/>
                  <a:pt x="91618" y="26288"/>
                </a:cubicBezTo>
                <a:close/>
                <a:moveTo>
                  <a:pt x="142465" y="0"/>
                </a:moveTo>
                <a:lnTo>
                  <a:pt x="447263" y="0"/>
                </a:lnTo>
                <a:cubicBezTo>
                  <a:pt x="463765" y="0"/>
                  <a:pt x="478576" y="6560"/>
                  <a:pt x="489262" y="17246"/>
                </a:cubicBezTo>
                <a:lnTo>
                  <a:pt x="498046" y="38638"/>
                </a:lnTo>
                <a:lnTo>
                  <a:pt x="498046" y="64377"/>
                </a:lnTo>
                <a:lnTo>
                  <a:pt x="506508" y="72837"/>
                </a:lnTo>
                <a:lnTo>
                  <a:pt x="506508" y="186231"/>
                </a:lnTo>
                <a:lnTo>
                  <a:pt x="498046" y="194691"/>
                </a:lnTo>
                <a:lnTo>
                  <a:pt x="498046" y="232780"/>
                </a:lnTo>
                <a:lnTo>
                  <a:pt x="506508" y="227775"/>
                </a:lnTo>
                <a:lnTo>
                  <a:pt x="506508" y="321705"/>
                </a:lnTo>
                <a:cubicBezTo>
                  <a:pt x="506508" y="377568"/>
                  <a:pt x="460788" y="423288"/>
                  <a:pt x="404925" y="423288"/>
                </a:cubicBezTo>
                <a:lnTo>
                  <a:pt x="184803" y="423288"/>
                </a:lnTo>
                <a:cubicBezTo>
                  <a:pt x="128940" y="423288"/>
                  <a:pt x="83220" y="377568"/>
                  <a:pt x="83220" y="321705"/>
                </a:cubicBezTo>
                <a:lnTo>
                  <a:pt x="83220" y="227301"/>
                </a:lnTo>
                <a:lnTo>
                  <a:pt x="91618" y="231971"/>
                </a:lnTo>
                <a:lnTo>
                  <a:pt x="91618" y="194691"/>
                </a:lnTo>
                <a:lnTo>
                  <a:pt x="83220" y="186295"/>
                </a:lnTo>
                <a:lnTo>
                  <a:pt x="83220" y="72773"/>
                </a:lnTo>
                <a:lnTo>
                  <a:pt x="91618" y="64377"/>
                </a:lnTo>
                <a:lnTo>
                  <a:pt x="91618" y="38794"/>
                </a:lnTo>
                <a:lnTo>
                  <a:pt x="100466" y="17246"/>
                </a:lnTo>
                <a:cubicBezTo>
                  <a:pt x="111152" y="6560"/>
                  <a:pt x="125963" y="0"/>
                  <a:pt x="142465" y="0"/>
                </a:cubicBezTo>
                <a:close/>
              </a:path>
            </a:pathLst>
          </a:custGeom>
          <a:solidFill>
            <a:srgbClr val="FFB303"/>
          </a:solidFill>
          <a:ln>
            <a:noFill/>
          </a:ln>
        </p:spPr>
        <p:txBody>
          <a:bodyPr/>
          <a:lstStyle/>
          <a:p/>
        </p:txBody>
      </p:sp>
      <p:sp>
        <p:nvSpPr>
          <p:cNvPr id="7" name="PA-文本框 8">
            <a:extLst>
              <a:ext uri="{FF2B5EF4-FFF2-40B4-BE49-F238E27FC236}">
                <a16:creationId xmlns:a16="http://schemas.microsoft.com/office/drawing/2014/main" id="{B65418A8-F26A-4DB6-9647-E3BF0B43465F}"/>
              </a:ext>
            </a:extLst>
          </p:cNvPr>
          <p:cNvSpPr txBox="1"/>
          <p:nvPr>
            <p:custDataLst>
              <p:tags r:id="rId2"/>
            </p:custDataLst>
          </p:nvPr>
        </p:nvSpPr>
        <p:spPr>
          <a:xfrm>
            <a:off x="990685" y="342900"/>
            <a:ext cx="5873115" cy="457200"/>
          </a:xfrm>
          <a:prstGeom prst="rect">
            <a:avLst/>
          </a:prstGeom>
          <a:noFill/>
        </p:spPr>
        <p:txBody>
          <a:bodyPr rtlCol="0" wrap="square">
            <a:spAutoFit/>
          </a:bodyPr>
          <a:lstStyle/>
          <a:p>
            <a:r>
              <a:rPr altLang="en-US" lang="zh-CN" sz="2400">
                <a:solidFill>
                  <a:srgbClr val="9BC9DE"/>
                </a:solidFill>
                <a:latin charset="-122" panose="020b0800000000000000" pitchFamily="34" typeface="思源黑体 CN Bold"/>
                <a:ea charset="-122" panose="020b0800000000000000" pitchFamily="34" typeface="思源黑体 CN Bold"/>
              </a:rPr>
              <a:t>产 品 运 营</a:t>
            </a:r>
          </a:p>
        </p:txBody>
      </p:sp>
      <p:sp>
        <p:nvSpPr>
          <p:cNvPr id="8" name="矩形 7">
            <a:extLst>
              <a:ext uri="{FF2B5EF4-FFF2-40B4-BE49-F238E27FC236}">
                <a16:creationId xmlns:a16="http://schemas.microsoft.com/office/drawing/2014/main" id="{81C8184A-25AA-4BE5-865D-5D650D305AC0}"/>
              </a:ext>
            </a:extLst>
          </p:cNvPr>
          <p:cNvSpPr/>
          <p:nvPr/>
        </p:nvSpPr>
        <p:spPr>
          <a:xfrm>
            <a:off x="3732770" y="1979365"/>
            <a:ext cx="5105855" cy="3561960"/>
          </a:xfrm>
          <a:prstGeom prst="rect">
            <a:avLst/>
          </a:prstGeom>
          <a:noFill/>
          <a:ln w="38100">
            <a:solidFill>
              <a:srgbClr val="9BC9DE"/>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9" name="PA-图片占位符 1">
            <a:extLst>
              <a:ext uri="{FF2B5EF4-FFF2-40B4-BE49-F238E27FC236}">
                <a16:creationId xmlns:a16="http://schemas.microsoft.com/office/drawing/2014/main" id="{F95234E5-184A-4960-B946-5A407839B83E}"/>
              </a:ext>
            </a:extLst>
          </p:cNvPr>
          <p:cNvPicPr>
            <a:picLocks noChangeAspect="1"/>
          </p:cNvPicPr>
          <p:nvPr>
            <p:custDataLst>
              <p:tags r:id="rId4"/>
            </p:custDataLst>
          </p:nvPr>
        </p:nvPicPr>
        <p:blipFill>
          <a:blip r:embed="rId3">
            <a:extLst>
              <a:ext uri="{28A0092B-C50C-407E-A947-70E740481C1C}">
                <a14:useLocalDpi val="0"/>
              </a:ext>
            </a:extLst>
          </a:blip>
          <a:stretch>
            <a:fillRect/>
          </a:stretch>
        </p:blipFill>
        <p:spPr>
          <a:xfrm>
            <a:off x="3415725" y="1818715"/>
            <a:ext cx="5143500" cy="3429000"/>
          </a:xfrm>
          <a:prstGeom prst="rect">
            <a:avLst/>
          </a:prstGeom>
          <a:solidFill>
            <a:srgbClr val="181818"/>
          </a:solidFill>
          <a:ln>
            <a:noFill/>
          </a:ln>
          <a:effectLst>
            <a:outerShdw algn="tl" blurRad="50800" dir="2700000" dist="38100" rotWithShape="0">
              <a:prstClr val="black">
                <a:alpha val="40000"/>
              </a:prstClr>
            </a:outerShdw>
          </a:effectLst>
        </p:spPr>
      </p:pic>
      <p:sp>
        <p:nvSpPr>
          <p:cNvPr id="10" name="PA-形状 186">
            <a:extLst>
              <a:ext uri="{FF2B5EF4-FFF2-40B4-BE49-F238E27FC236}">
                <a16:creationId xmlns:a16="http://schemas.microsoft.com/office/drawing/2014/main" id="{A7EDDE25-0A57-4F2B-B875-15C4A506662F}"/>
              </a:ext>
            </a:extLst>
          </p:cNvPr>
          <p:cNvSpPr txBox="1"/>
          <p:nvPr>
            <p:custDataLst>
              <p:tags r:id="rId5"/>
            </p:custDataLst>
          </p:nvPr>
        </p:nvSpPr>
        <p:spPr>
          <a:xfrm rot="-5400000">
            <a:off x="1015987" y="2690267"/>
            <a:ext cx="3220432" cy="1477328"/>
          </a:xfrm>
          <a:prstGeom prst="rect">
            <a:avLst/>
          </a:prstGeom>
          <a:noFill/>
          <a:ln>
            <a:noFill/>
          </a:ln>
        </p:spPr>
        <p:txBody>
          <a:bodyPr anchor="t" anchorCtr="0" bIns="0" lIns="0" rIns="0" tIns="0">
            <a:noAutofit/>
          </a:bodyPr>
          <a:lstStyle/>
          <a:p>
            <a:pPr algn="r"/>
            <a:r>
              <a:rPr altLang="en-US" lang="zh-CN" sz="4000">
                <a:solidFill>
                  <a:srgbClr val="9BC9DE"/>
                </a:solidFill>
                <a:latin charset="-122" panose="020b0800000000000000" pitchFamily="34" typeface="思源黑体 CN Bold"/>
                <a:ea charset="-122" panose="020b0800000000000000" pitchFamily="34" typeface="思源黑体 CN Bold"/>
                <a:cs typeface="+mn-ea"/>
                <a:sym typeface="+mn-lt"/>
              </a:rPr>
              <a:t>点击输入标题</a:t>
            </a:r>
          </a:p>
        </p:txBody>
      </p:sp>
      <p:sp>
        <p:nvSpPr>
          <p:cNvPr id="11" name="Shape 187">
            <a:extLst>
              <a:ext uri="{FF2B5EF4-FFF2-40B4-BE49-F238E27FC236}">
                <a16:creationId xmlns:a16="http://schemas.microsoft.com/office/drawing/2014/main" id="{3E8C0FA2-3531-451A-9765-841EE6EC2E13}"/>
              </a:ext>
            </a:extLst>
          </p:cNvPr>
          <p:cNvSpPr txBox="1"/>
          <p:nvPr/>
        </p:nvSpPr>
        <p:spPr>
          <a:xfrm flipH="1">
            <a:off x="4217831" y="4093554"/>
            <a:ext cx="3756337" cy="1154161"/>
          </a:xfrm>
          <a:prstGeom prst="rect">
            <a:avLst/>
          </a:prstGeom>
          <a:noFill/>
          <a:ln>
            <a:noFill/>
          </a:ln>
        </p:spPr>
        <p:txBody>
          <a:bodyPr anchor="t" anchorCtr="0" bIns="0" lIns="0" rIns="0" tIns="0">
            <a:noAutofit/>
          </a:bodyPr>
          <a:lstStyle/>
          <a:p>
            <a:pPr algn="ctr">
              <a:lnSpc>
                <a:spcPts val="2200"/>
              </a:lnSpc>
            </a:pPr>
            <a:r>
              <a:rPr altLang="en-US" lang="zh-CN" sz="1400">
                <a:solidFill>
                  <a:schemeClr val="bg1"/>
                </a:solidFill>
                <a:latin charset="-122" panose="020b0400000000000000" pitchFamily="34" typeface="思源黑体 CN Normal"/>
                <a:ea charset="-122" panose="020b0400000000000000" pitchFamily="34" typeface="思源黑体 CN Normal"/>
                <a:cs typeface="+mn-ea"/>
              </a:rPr>
              <a:t>点击输入替换文本点击输入替换文本点击输入替换文本点击输入替换文本</a:t>
            </a:r>
          </a:p>
        </p:txBody>
      </p:sp>
      <p:sp>
        <p:nvSpPr>
          <p:cNvPr id="12" name="Shape 188">
            <a:extLst>
              <a:ext uri="{FF2B5EF4-FFF2-40B4-BE49-F238E27FC236}">
                <a16:creationId xmlns:a16="http://schemas.microsoft.com/office/drawing/2014/main" id="{C00514DE-404A-4779-B50B-9EEA49C63873}"/>
              </a:ext>
            </a:extLst>
          </p:cNvPr>
          <p:cNvSpPr/>
          <p:nvPr/>
        </p:nvSpPr>
        <p:spPr>
          <a:xfrm>
            <a:off x="5777858" y="4773453"/>
            <a:ext cx="682580" cy="45718"/>
          </a:xfrm>
          <a:prstGeom prst="rect">
            <a:avLst/>
          </a:prstGeom>
          <a:solidFill>
            <a:schemeClr val="bg1"/>
          </a:solidFill>
          <a:ln>
            <a:noFill/>
          </a:ln>
        </p:spPr>
        <p:txBody>
          <a:bodyPr anchor="ctr" anchorCtr="0" bIns="45700" lIns="91425" rIns="91425" tIns="45700">
            <a:noAutofit/>
          </a:bodyPr>
          <a:lstStyle/>
          <a:p>
            <a:pPr algn="ctr" indent="0" lvl="0" marL="0" marR="0" rtl="0">
              <a:spcBef>
                <a:spcPct val="0"/>
              </a:spcBef>
              <a:buNone/>
            </a:pPr>
            <a:endParaRPr sz="1800">
              <a:solidFill>
                <a:schemeClr val="lt1"/>
              </a:solidFill>
              <a:latin panose="020f0502020204030204" typeface="Calibri"/>
              <a:ea typeface="Calibri"/>
              <a:cs typeface="Calibri"/>
              <a:sym panose="020f0502020204030204" typeface="Calibri"/>
            </a:endParaRPr>
          </a:p>
        </p:txBody>
      </p:sp>
      <p:sp>
        <p:nvSpPr>
          <p:cNvPr id="13" name="Shape 190">
            <a:extLst>
              <a:ext uri="{FF2B5EF4-FFF2-40B4-BE49-F238E27FC236}">
                <a16:creationId xmlns:a16="http://schemas.microsoft.com/office/drawing/2014/main" id="{8D5C0C02-F11C-45F7-A665-E65032D03A0A}"/>
              </a:ext>
            </a:extLst>
          </p:cNvPr>
          <p:cNvSpPr txBox="1"/>
          <p:nvPr/>
        </p:nvSpPr>
        <p:spPr>
          <a:xfrm flipH="1">
            <a:off x="9118025" y="2447795"/>
            <a:ext cx="2336038" cy="1615827"/>
          </a:xfrm>
          <a:prstGeom prst="rect">
            <a:avLst/>
          </a:prstGeom>
          <a:noFill/>
          <a:ln>
            <a:noFill/>
          </a:ln>
        </p:spPr>
        <p:txBody>
          <a:bodyPr anchor="t" anchorCtr="0" bIns="0" lIns="0" rIns="0" tIns="0">
            <a:noAutofit/>
          </a:bodyPr>
          <a:lstStyle/>
          <a:p>
            <a:pPr>
              <a:lnSpc>
                <a:spcPct val="150000"/>
              </a:lnSpc>
            </a:pPr>
            <a:r>
              <a:rPr altLang="en-US" lang="zh-CN" sz="1600">
                <a:solidFill>
                  <a:schemeClr val="tx1">
                    <a:lumMod val="50000"/>
                    <a:lumOff val="50000"/>
                  </a:schemeClr>
                </a:solidFill>
                <a:latin charset="-122" panose="020b0400000000000000" pitchFamily="34" typeface="思源黑体 CN Normal"/>
                <a:ea charset="-122" panose="020b0400000000000000" pitchFamily="34" typeface="思源黑体 CN Normal"/>
                <a:cs typeface="+mn-ea"/>
              </a:rPr>
              <a:t>点击输入替换文本点击输入替换文本点击输入替换文本点击输入替换文本点击输入替换文本点击输入替换文本点击输入替换文本点击输入替换文本</a:t>
            </a:r>
          </a:p>
        </p:txBody>
      </p:sp>
      <p:pic>
        <p:nvPicPr>
          <p:cNvPr id="15" name="图片 14">
            <a:extLst>
              <a:ext uri="{FF2B5EF4-FFF2-40B4-BE49-F238E27FC236}">
                <a16:creationId xmlns:a16="http://schemas.microsoft.com/office/drawing/2014/main" id="{17E77503-0D24-46ED-AAF6-04D89184C565}"/>
              </a:ext>
            </a:extLst>
          </p:cNvPr>
          <p:cNvPicPr>
            <a:picLocks noChangeAspect="1"/>
          </p:cNvPicPr>
          <p:nvPr/>
        </p:nvPicPr>
        <p:blipFill>
          <a:blip r:embed="rId6">
            <a:lum bright="70000" contrast="-70000"/>
            <a:extLst>
              <a:ext uri="{BEBA8EAE-BF5A-486C-A8C5-ECC9F3942E4B}">
                <a14:imgProps>
                  <a14:imgLayer xmlns:d3p1="http://schemas.openxmlformats.org/officeDocument/2006/relationships" d3p1:embed="">
                    <a14:imgEffect>
                      <a14:artisticPhotocopy/>
                    </a14:imgEffect>
                  </a14:imgLayer>
                </a14:imgProps>
              </a:ext>
              <a:ext uri="{28A0092B-C50C-407E-A947-70E740481C1C}">
                <a14:useLocalDpi val="0"/>
              </a:ext>
            </a:extLst>
          </a:blip>
          <a:stretch>
            <a:fillRect/>
          </a:stretch>
        </p:blipFill>
        <p:spPr>
          <a:xfrm>
            <a:off x="5729732" y="3182305"/>
            <a:ext cx="806306" cy="755129"/>
          </a:xfrm>
          <a:prstGeom prst="rect">
            <a:avLst/>
          </a:prstGeom>
        </p:spPr>
      </p:pic>
    </p:spTree>
    <p:extLst>
      <p:ext uri="{BB962C8B-B14F-4D97-AF65-F5344CB8AC3E}">
        <p14:creationId val="4084516126"/>
      </p:ext>
    </p:extLst>
  </p:cSld>
  <p:clrMapOvr>
    <a:masterClrMapping/>
  </p:clrMapOvr>
  <mc:AlternateContent>
    <mc:Choice Requires="p15">
      <p:transition advClick="0" p14:dur="1250" spd="slow">
        <p15:prstTrans prst="peelOff"/>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0" presetSubtype="0">
                                  <p:stCondLst>
                                    <p:cond delay="0"/>
                                  </p:stCondLst>
                                  <p:iterate type="lt">
                                    <p:tmPct val="10000"/>
                                  </p:iterate>
                                  <p:childTnLst>
                                    <p:set>
                                      <p:cBhvr>
                                        <p:cTn dur="1" fill="hold" id="6">
                                          <p:stCondLst>
                                            <p:cond delay="0"/>
                                          </p:stCondLst>
                                        </p:cTn>
                                        <p:tgtEl>
                                          <p:spTgt spid="10"/>
                                        </p:tgtEl>
                                        <p:attrNameLst>
                                          <p:attrName>style.visibility</p:attrName>
                                        </p:attrNameLst>
                                      </p:cBhvr>
                                      <p:to>
                                        <p:strVal val="visible"/>
                                      </p:to>
                                    </p:set>
                                    <p:anim calcmode="lin" to="" valueType="num">
                                      <p:cBhvr>
                                        <p:cTn dur="700" fill="hold" id="7">
                                          <p:stCondLst>
                                            <p:cond delay="0"/>
                                          </p:stCondLst>
                                        </p:cTn>
                                        <p:tgtEl>
                                          <p:spTgt spid="10"/>
                                        </p:tgtEl>
                                        <p:attrNameLst>
                                          <p:attrName>ppt_y</p:attrName>
                                        </p:attrNameLst>
                                      </p:cBhvr>
                                      <p:tavLst>
                                        <p:tav fmla="#ppt_y+#ppt_h/2*((1.5-1.5*$)^3-(1.5-1.5*$)^2)*8/9" tm="0">
                                          <p:val>
                                            <p:strVal val="0"/>
                                          </p:val>
                                        </p:tav>
                                        <p:tav tm="100000">
                                          <p:val>
                                            <p:strVal val="1"/>
                                          </p:val>
                                        </p:tav>
                                      </p:tavLst>
                                    </p:anim>
                                    <p:anim calcmode="lin" to="" valueType="num">
                                      <p:cBhvr>
                                        <p:cTn dur="700" fill="hold" id="8">
                                          <p:stCondLst>
                                            <p:cond delay="0"/>
                                          </p:stCondLst>
                                        </p:cTn>
                                        <p:tgtEl>
                                          <p:spTgt spid="10"/>
                                        </p:tgtEl>
                                        <p:attrNameLst>
                                          <p:attrName>ppt_h</p:attrName>
                                        </p:attrNameLst>
                                      </p:cBhvr>
                                      <p:tavLst>
                                        <p:tav fmla="#ppt_h-#ppt_h*((1.5-1.5*$)^3-(1.5-1.5*$)^2)" tm="0">
                                          <p:val>
                                            <p:strVal val="0"/>
                                          </p:val>
                                        </p:tav>
                                        <p:tav tm="100000">
                                          <p:val>
                                            <p:strVal val="1"/>
                                          </p:val>
                                        </p:tav>
                                      </p:tavLst>
                                    </p:anim>
                                    <p:animEffect filter="fade">
                                      <p:cBhvr>
                                        <p:cTn dur="700" id="9">
                                          <p:stCondLst>
                                            <p:cond delay="0"/>
                                          </p:stCondLst>
                                        </p:cTn>
                                        <p:tgtEl>
                                          <p:spTgt spid="10"/>
                                        </p:tgtEl>
                                      </p:cBhvr>
                                    </p:animEffect>
                                  </p:childTnLst>
                                </p:cTn>
                              </p:par>
                            </p:childTnLst>
                          </p:cTn>
                        </p:par>
                        <p:par>
                          <p:cTn fill="hold" id="10" nodeType="afterGroup">
                            <p:stCondLst>
                              <p:cond delay="700"/>
                            </p:stCondLst>
                            <p:childTnLst>
                              <p:par>
                                <p:cTn fill="hold" grpId="0" id="11" nodeType="afterEffect" presetClass="entr" presetID="22" presetSubtype="2">
                                  <p:stCondLst>
                                    <p:cond delay="0"/>
                                  </p:stCondLst>
                                  <p:childTnLst>
                                    <p:set>
                                      <p:cBhvr>
                                        <p:cTn dur="1" fill="hold" id="12">
                                          <p:stCondLst>
                                            <p:cond delay="0"/>
                                          </p:stCondLst>
                                        </p:cTn>
                                        <p:tgtEl>
                                          <p:spTgt spid="8"/>
                                        </p:tgtEl>
                                        <p:attrNameLst>
                                          <p:attrName>style.visibility</p:attrName>
                                        </p:attrNameLst>
                                      </p:cBhvr>
                                      <p:to>
                                        <p:strVal val="visible"/>
                                      </p:to>
                                    </p:set>
                                    <p:animEffect filter="wipe(right)" transition="in">
                                      <p:cBhvr>
                                        <p:cTn dur="500" id="13"/>
                                        <p:tgtEl>
                                          <p:spTgt spid="8"/>
                                        </p:tgtEl>
                                      </p:cBhvr>
                                    </p:animEffect>
                                  </p:childTnLst>
                                </p:cTn>
                              </p:par>
                            </p:childTnLst>
                          </p:cTn>
                        </p:par>
                        <p:par>
                          <p:cTn fill="hold" id="14" nodeType="afterGroup">
                            <p:stCondLst>
                              <p:cond delay="1200"/>
                            </p:stCondLst>
                            <p:childTnLst>
                              <p:par>
                                <p:cTn fill="hold" id="15" nodeType="afterEffect" presetClass="entr" presetID="0" presetSubtype="0">
                                  <p:stCondLst>
                                    <p:cond delay="0"/>
                                  </p:stCondLst>
                                  <p:childTnLst>
                                    <p:set>
                                      <p:cBhvr>
                                        <p:cTn dur="700" fill="hold" id="16">
                                          <p:stCondLst>
                                            <p:cond delay="0"/>
                                          </p:stCondLst>
                                        </p:cTn>
                                        <p:tgtEl>
                                          <p:spTgt spid="9"/>
                                        </p:tgtEl>
                                        <p:attrNameLst>
                                          <p:attrName>style.visibility</p:attrName>
                                        </p:attrNameLst>
                                      </p:cBhvr>
                                      <p:to>
                                        <p:strVal val="visible"/>
                                      </p:to>
                                    </p:set>
                                    <p:anim calcmode="lin" to="" valueType="num">
                                      <p:cBhvr>
                                        <p:cTn dur="700" fill="hold" id="17">
                                          <p:stCondLst>
                                            <p:cond delay="0"/>
                                          </p:stCondLst>
                                        </p:cTn>
                                        <p:tgtEl>
                                          <p:spTgt spid="9"/>
                                        </p:tgtEl>
                                        <p:attrNameLst>
                                          <p:attrName>ppt_x</p:attrName>
                                        </p:attrNameLst>
                                      </p:cBhvr>
                                      <p:tavLst>
                                        <p:tav fmla="#ppt_x+#ppt_w*((1.5-1.5*$)^3-(1.5-1.5*$)^2)" tm="0">
                                          <p:val>
                                            <p:strVal val="0"/>
                                          </p:val>
                                        </p:tav>
                                        <p:tav tm="100000">
                                          <p:val>
                                            <p:strVal val="1"/>
                                          </p:val>
                                        </p:tav>
                                      </p:tavLst>
                                    </p:anim>
                                    <p:anim calcmode="lin" to="" valueType="num">
                                      <p:cBhvr>
                                        <p:cTn dur="700" fill="hold" id="18">
                                          <p:stCondLst>
                                            <p:cond delay="0"/>
                                          </p:stCondLst>
                                        </p:cTn>
                                        <p:tgtEl>
                                          <p:spTgt spid="9"/>
                                        </p:tgtEl>
                                        <p:attrNameLst>
                                          <p:attrName>transform.rotation_z</p:attrName>
                                        </p:attrNameLst>
                                      </p:cBhvr>
                                      <p:tavLst>
                                        <p:tav fmla="#ppt_r-45*((1.5-1.5*$)^3-(1.5-1.5*$)^2)" tm="0">
                                          <p:val>
                                            <p:strVal val="0"/>
                                          </p:val>
                                        </p:tav>
                                        <p:tav tm="100000">
                                          <p:val>
                                            <p:strVal val="1"/>
                                          </p:val>
                                        </p:tav>
                                      </p:tavLst>
                                    </p:anim>
                                  </p:childTnLst>
                                </p:cTn>
                              </p:par>
                            </p:childTnLst>
                          </p:cTn>
                        </p:par>
                        <p:par>
                          <p:cTn fill="hold" id="19" nodeType="afterGroup">
                            <p:stCondLst>
                              <p:cond delay="1900"/>
                            </p:stCondLst>
                            <p:childTnLst>
                              <p:par>
                                <p:cTn fill="hold" id="20" nodeType="afterEffect" presetClass="entr" presetID="42" presetSubtype="0">
                                  <p:stCondLst>
                                    <p:cond delay="0"/>
                                  </p:stCondLst>
                                  <p:childTnLst>
                                    <p:set>
                                      <p:cBhvr>
                                        <p:cTn dur="1" fill="hold" id="21">
                                          <p:stCondLst>
                                            <p:cond delay="0"/>
                                          </p:stCondLst>
                                        </p:cTn>
                                        <p:tgtEl>
                                          <p:spTgt spid="15"/>
                                        </p:tgtEl>
                                        <p:attrNameLst>
                                          <p:attrName>style.visibility</p:attrName>
                                        </p:attrNameLst>
                                      </p:cBhvr>
                                      <p:to>
                                        <p:strVal val="visible"/>
                                      </p:to>
                                    </p:set>
                                    <p:animEffect filter="fade" transition="in">
                                      <p:cBhvr>
                                        <p:cTn dur="1000" id="22"/>
                                        <p:tgtEl>
                                          <p:spTgt spid="15"/>
                                        </p:tgtEl>
                                      </p:cBhvr>
                                    </p:animEffect>
                                    <p:anim calcmode="lin" valueType="num">
                                      <p:cBhvr>
                                        <p:cTn dur="1000" fill="hold" id="23"/>
                                        <p:tgtEl>
                                          <p:spTgt spid="15"/>
                                        </p:tgtEl>
                                        <p:attrNameLst>
                                          <p:attrName>ppt_x</p:attrName>
                                        </p:attrNameLst>
                                      </p:cBhvr>
                                      <p:tavLst>
                                        <p:tav tm="0">
                                          <p:val>
                                            <p:strVal val="#ppt_x"/>
                                          </p:val>
                                        </p:tav>
                                        <p:tav tm="100000">
                                          <p:val>
                                            <p:strVal val="#ppt_x"/>
                                          </p:val>
                                        </p:tav>
                                      </p:tavLst>
                                    </p:anim>
                                    <p:anim calcmode="lin" valueType="num">
                                      <p:cBhvr>
                                        <p:cTn dur="1000" fill="hold" id="24"/>
                                        <p:tgtEl>
                                          <p:spTgt spid="15"/>
                                        </p:tgtEl>
                                        <p:attrNameLst>
                                          <p:attrName>ppt_y</p:attrName>
                                        </p:attrNameLst>
                                      </p:cBhvr>
                                      <p:tavLst>
                                        <p:tav tm="0">
                                          <p:val>
                                            <p:strVal val="#ppt_y+.1"/>
                                          </p:val>
                                        </p:tav>
                                        <p:tav tm="100000">
                                          <p:val>
                                            <p:strVal val="#ppt_y"/>
                                          </p:val>
                                        </p:tav>
                                      </p:tavLst>
                                    </p:anim>
                                  </p:childTnLst>
                                </p:cTn>
                              </p:par>
                            </p:childTnLst>
                          </p:cTn>
                        </p:par>
                        <p:par>
                          <p:cTn fill="hold" id="25" nodeType="afterGroup">
                            <p:stCondLst>
                              <p:cond delay="2900"/>
                            </p:stCondLst>
                            <p:childTnLst>
                              <p:par>
                                <p:cTn fill="hold" grpId="0" id="26" nodeType="afterEffect" presetClass="entr" presetID="16" presetSubtype="21">
                                  <p:stCondLst>
                                    <p:cond delay="0"/>
                                  </p:stCondLst>
                                  <p:childTnLst>
                                    <p:set>
                                      <p:cBhvr>
                                        <p:cTn dur="1" fill="hold" id="27">
                                          <p:stCondLst>
                                            <p:cond delay="0"/>
                                          </p:stCondLst>
                                        </p:cTn>
                                        <p:tgtEl>
                                          <p:spTgt spid="11"/>
                                        </p:tgtEl>
                                        <p:attrNameLst>
                                          <p:attrName>style.visibility</p:attrName>
                                        </p:attrNameLst>
                                      </p:cBhvr>
                                      <p:to>
                                        <p:strVal val="visible"/>
                                      </p:to>
                                    </p:set>
                                    <p:animEffect filter="barn(inVertical)" transition="in">
                                      <p:cBhvr>
                                        <p:cTn dur="500" id="28"/>
                                        <p:tgtEl>
                                          <p:spTgt spid="11"/>
                                        </p:tgtEl>
                                      </p:cBhvr>
                                    </p:animEffect>
                                  </p:childTnLst>
                                </p:cTn>
                              </p:par>
                            </p:childTnLst>
                          </p:cTn>
                        </p:par>
                        <p:par>
                          <p:cTn fill="hold" id="29" nodeType="afterGroup">
                            <p:stCondLst>
                              <p:cond delay="3400"/>
                            </p:stCondLst>
                            <p:childTnLst>
                              <p:par>
                                <p:cTn fill="hold" grpId="0" id="30" nodeType="afterEffect" presetClass="entr" presetID="10" presetSubtype="0">
                                  <p:stCondLst>
                                    <p:cond delay="0"/>
                                  </p:stCondLst>
                                  <p:childTnLst>
                                    <p:set>
                                      <p:cBhvr>
                                        <p:cTn dur="1" fill="hold" id="31">
                                          <p:stCondLst>
                                            <p:cond delay="0"/>
                                          </p:stCondLst>
                                        </p:cTn>
                                        <p:tgtEl>
                                          <p:spTgt spid="12"/>
                                        </p:tgtEl>
                                        <p:attrNameLst>
                                          <p:attrName>style.visibility</p:attrName>
                                        </p:attrNameLst>
                                      </p:cBhvr>
                                      <p:to>
                                        <p:strVal val="visible"/>
                                      </p:to>
                                    </p:set>
                                    <p:animEffect filter="fade" transition="in">
                                      <p:cBhvr>
                                        <p:cTn dur="500" id="32"/>
                                        <p:tgtEl>
                                          <p:spTgt spid="12"/>
                                        </p:tgtEl>
                                      </p:cBhvr>
                                    </p:animEffect>
                                  </p:childTnLst>
                                </p:cTn>
                              </p:par>
                            </p:childTnLst>
                          </p:cTn>
                        </p:par>
                        <p:par>
                          <p:cTn fill="hold" id="33" nodeType="afterGroup">
                            <p:stCondLst>
                              <p:cond delay="3900"/>
                            </p:stCondLst>
                            <p:childTnLst>
                              <p:par>
                                <p:cTn fill="hold" grpId="0" id="34" nodeType="afterEffect" presetClass="entr" presetID="18" presetSubtype="6">
                                  <p:stCondLst>
                                    <p:cond delay="0"/>
                                  </p:stCondLst>
                                  <p:childTnLst>
                                    <p:set>
                                      <p:cBhvr>
                                        <p:cTn dur="1" fill="hold" id="35">
                                          <p:stCondLst>
                                            <p:cond delay="0"/>
                                          </p:stCondLst>
                                        </p:cTn>
                                        <p:tgtEl>
                                          <p:spTgt spid="13"/>
                                        </p:tgtEl>
                                        <p:attrNameLst>
                                          <p:attrName>style.visibility</p:attrName>
                                        </p:attrNameLst>
                                      </p:cBhvr>
                                      <p:to>
                                        <p:strVal val="visible"/>
                                      </p:to>
                                    </p:set>
                                    <p:animEffect filter="strips(downRight)" transition="in">
                                      <p:cBhvr>
                                        <p:cTn dur="500" id="36"/>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10"/>
      <p:bldP grpId="0" spid="11"/>
      <p:bldP grpId="0" spid="12"/>
      <p:bldP grpId="0" spid="13"/>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a:extLst>
              <a:ext uri="{FF2B5EF4-FFF2-40B4-BE49-F238E27FC236}">
                <a16:creationId xmlns:a16="http://schemas.microsoft.com/office/drawing/2014/main" id="{DC0E5189-65E5-4B9B-85DD-E87D031416FE}"/>
              </a:ext>
            </a:extLst>
          </p:cNvPr>
          <p:cNvSpPr/>
          <p:nvPr/>
        </p:nvSpPr>
        <p:spPr>
          <a:xfrm>
            <a:off x="0" y="0"/>
            <a:ext cx="12192000" cy="6858000"/>
          </a:xfrm>
          <a:prstGeom prst="rect">
            <a:avLst/>
          </a:prstGeom>
          <a:solidFill>
            <a:srgbClr val="9BC9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a:extLst>
              <a:ext uri="{FF2B5EF4-FFF2-40B4-BE49-F238E27FC236}">
                <a16:creationId xmlns:a16="http://schemas.microsoft.com/office/drawing/2014/main" id="{5785896A-4A24-4F0D-ACA9-85004E38CA2D}"/>
              </a:ext>
            </a:extLst>
          </p:cNvPr>
          <p:cNvSpPr/>
          <p:nvPr/>
        </p:nvSpPr>
        <p:spPr>
          <a:xfrm>
            <a:off x="228600" y="238125"/>
            <a:ext cx="117348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iconfont-11518-5469606">
            <a:extLst>
              <a:ext uri="{FF2B5EF4-FFF2-40B4-BE49-F238E27FC236}">
                <a16:creationId xmlns:a16="http://schemas.microsoft.com/office/drawing/2014/main" id="{3226AE83-7978-452C-BBFC-453753D97C27}"/>
              </a:ext>
            </a:extLst>
          </p:cNvPr>
          <p:cNvSpPr>
            <a:spLocks noChangeAspect="1"/>
          </p:cNvSpPr>
          <p:nvPr/>
        </p:nvSpPr>
        <p:spPr bwMode="auto">
          <a:xfrm>
            <a:off x="304800" y="342900"/>
            <a:ext cx="609685" cy="437183"/>
          </a:xfrm>
          <a:custGeom>
            <a:gdLst>
              <a:gd fmla="*/ 277878 w 590307" name="connsiteX0"/>
              <a:gd fmla="*/ 372583 h 423288" name="connsiteY0"/>
              <a:gd fmla="*/ 295599 w 590307" name="connsiteX1"/>
              <a:gd fmla="*/ 380590 h 423288" name="connsiteY1"/>
              <a:gd fmla="*/ 311786 w 590307" name="connsiteX2"/>
              <a:gd fmla="*/ 373075 h 423288" name="connsiteY2"/>
              <a:gd fmla="*/ 311786 w 590307" name="connsiteX3"/>
              <a:gd fmla="*/ 389427 h 423288" name="connsiteY3"/>
              <a:gd fmla="*/ 277878 w 590307" name="connsiteX4"/>
              <a:gd fmla="*/ 389427 h 423288" name="connsiteY4"/>
              <a:gd fmla="*/ 263530 w 590307" name="connsiteX5"/>
              <a:gd fmla="*/ 304789 h 423288" name="connsiteY5"/>
              <a:gd fmla="*/ 259293 w 590307" name="connsiteX6"/>
              <a:gd fmla="*/ 313222 h 423288" name="connsiteY6"/>
              <a:gd fmla="*/ 291475 w 590307" name="connsiteX7"/>
              <a:gd fmla="*/ 351337 h 423288" name="connsiteY7"/>
              <a:gd fmla="*/ 299092 w 590307" name="connsiteX8"/>
              <a:gd fmla="*/ 351337 h 423288" name="connsiteY8"/>
              <a:gd fmla="*/ 330418 w 590307" name="connsiteX9"/>
              <a:gd fmla="*/ 313222 h 423288" name="connsiteY9"/>
              <a:gd fmla="*/ 326181 w 590307" name="connsiteX10"/>
              <a:gd fmla="*/ 304789 h 423288" name="connsiteY10"/>
              <a:gd fmla="*/ 263530 w 590307" name="connsiteX11"/>
              <a:gd fmla="*/ 279348 h 423288" name="connsiteY11"/>
              <a:gd fmla="*/ 327038 w 590307" name="connsiteX12"/>
              <a:gd fmla="*/ 279348 h 423288" name="connsiteY12"/>
              <a:gd fmla="*/ 351556 w 590307" name="connsiteX13"/>
              <a:gd fmla="*/ 332708 h 423288" name="connsiteY13"/>
              <a:gd fmla="*/ 320230 w 590307" name="connsiteX14"/>
              <a:gd fmla="*/ 369155 h 423288" name="connsiteY14"/>
              <a:gd fmla="*/ 311786 w 590307" name="connsiteX15"/>
              <a:gd fmla="*/ 373075 h 423288" name="connsiteY15"/>
              <a:gd fmla="*/ 311786 w 590307" name="connsiteX16"/>
              <a:gd fmla="*/ 355523 h 423288" name="connsiteY16"/>
              <a:gd fmla="*/ 277878 w 590307" name="connsiteX17"/>
              <a:gd fmla="*/ 355523 h 423288" name="connsiteY17"/>
              <a:gd fmla="*/ 277878 w 590307" name="connsiteX18"/>
              <a:gd fmla="*/ 372583 h 423288" name="connsiteY18"/>
              <a:gd fmla="*/ 270290 w 590307" name="connsiteX19"/>
              <a:gd fmla="*/ 369155 h 423288" name="connsiteY19"/>
              <a:gd fmla="*/ 239012 w 590307" name="connsiteX20"/>
              <a:gd fmla="*/ 332708 h 423288" name="connsiteY20"/>
              <a:gd fmla="*/ 263530 w 590307" name="connsiteX21"/>
              <a:gd fmla="*/ 279348 h 423288" name="connsiteY21"/>
              <a:gd fmla="*/ 393911 w 590307" name="connsiteX22"/>
              <a:gd fmla="*/ 149776 h 423288" name="connsiteY22"/>
              <a:gd fmla="*/ 381196 w 590307" name="connsiteX23"/>
              <a:gd fmla="*/ 162490 h 423288" name="connsiteY23"/>
              <a:gd fmla="*/ 393911 w 590307" name="connsiteX24"/>
              <a:gd fmla="*/ 175204 h 423288" name="connsiteY24"/>
              <a:gd fmla="*/ 406626 w 590307" name="connsiteX25"/>
              <a:gd fmla="*/ 162490 h 423288" name="connsiteY25"/>
              <a:gd fmla="*/ 393911 w 590307" name="connsiteX26"/>
              <a:gd fmla="*/ 149776 h 423288" name="connsiteY26"/>
              <a:gd fmla="*/ 199189 w 590307" name="connsiteX27"/>
              <a:gd fmla="*/ 149776 h 423288" name="connsiteY27"/>
              <a:gd fmla="*/ 186474 w 590307" name="connsiteX28"/>
              <a:gd fmla="*/ 162490 h 423288" name="connsiteY28"/>
              <a:gd fmla="*/ 199189 w 590307" name="connsiteX29"/>
              <a:gd fmla="*/ 175204 h 423288" name="connsiteY29"/>
              <a:gd fmla="*/ 211904 w 590307" name="connsiteX30"/>
              <a:gd fmla="*/ 162490 h 423288" name="connsiteY30"/>
              <a:gd fmla="*/ 199189 w 590307" name="connsiteX31"/>
              <a:gd fmla="*/ 149776 h 423288" name="connsiteY31"/>
              <a:gd fmla="*/ 393911 w 590307" name="connsiteX32"/>
              <a:gd fmla="*/ 124397 h 423288" name="connsiteY32"/>
              <a:gd fmla="*/ 432008 w 590307" name="connsiteX33"/>
              <a:gd fmla="*/ 162490 h 423288" name="connsiteY33"/>
              <a:gd fmla="*/ 393911 w 590307" name="connsiteX34"/>
              <a:gd fmla="*/ 200583 h 423288" name="connsiteY34"/>
              <a:gd fmla="*/ 355814 w 590307" name="connsiteX35"/>
              <a:gd fmla="*/ 162490 h 423288" name="connsiteY35"/>
              <a:gd fmla="*/ 393911 w 590307" name="connsiteX36"/>
              <a:gd fmla="*/ 124397 h 423288" name="connsiteY36"/>
              <a:gd fmla="*/ 199189 w 590307" name="connsiteX37"/>
              <a:gd fmla="*/ 124397 h 423288" name="connsiteY37"/>
              <a:gd fmla="*/ 237286 w 590307" name="connsiteX38"/>
              <a:gd fmla="*/ 162490 h 423288" name="connsiteY38"/>
              <a:gd fmla="*/ 199189 w 590307" name="connsiteX39"/>
              <a:gd fmla="*/ 200583 h 423288" name="connsiteY39"/>
              <a:gd fmla="*/ 161092 w 590307" name="connsiteX40"/>
              <a:gd fmla="*/ 162490 h 423288" name="connsiteY40"/>
              <a:gd fmla="*/ 199189 w 590307" name="connsiteX41"/>
              <a:gd fmla="*/ 124397 h 423288" name="connsiteY41"/>
              <a:gd fmla="*/ 142465 w 590307" name="connsiteX42"/>
              <a:gd fmla="*/ 33861 h 423288" name="connsiteY42"/>
              <a:gd fmla="*/ 117081 w 590307" name="connsiteX43"/>
              <a:gd fmla="*/ 59245 h 423288" name="connsiteY43"/>
              <a:gd fmla="*/ 117081 w 590307" name="connsiteX44"/>
              <a:gd fmla="*/ 321705 h 423288" name="connsiteY44"/>
              <a:gd fmla="*/ 184803 w 590307" name="connsiteX45"/>
              <a:gd fmla="*/ 389427 h 423288" name="connsiteY45"/>
              <a:gd fmla="*/ 277878 w 590307" name="connsiteX46"/>
              <a:gd fmla="*/ 389427 h 423288" name="connsiteY46"/>
              <a:gd fmla="*/ 277878 w 590307" name="connsiteX47"/>
              <a:gd fmla="*/ 406325 h 423288" name="connsiteY47"/>
              <a:gd fmla="*/ 311786 w 590307" name="connsiteX48"/>
              <a:gd fmla="*/ 406325 h 423288" name="connsiteY48"/>
              <a:gd fmla="*/ 311786 w 590307" name="connsiteX49"/>
              <a:gd fmla="*/ 389427 h 423288" name="connsiteY49"/>
              <a:gd fmla="*/ 404925 w 590307" name="connsiteX50"/>
              <a:gd fmla="*/ 389427 h 423288" name="connsiteY50"/>
              <a:gd fmla="*/ 472647 w 590307" name="connsiteX51"/>
              <a:gd fmla="*/ 321705 h 423288" name="connsiteY51"/>
              <a:gd fmla="*/ 472647 w 590307" name="connsiteX52"/>
              <a:gd fmla="*/ 59245 h 423288" name="connsiteY52"/>
              <a:gd fmla="*/ 447263 w 590307" name="connsiteX53"/>
              <a:gd fmla="*/ 33861 h 423288" name="connsiteY53"/>
              <a:gd fmla="*/ 498046 w 590307" name="connsiteX54"/>
              <a:gd fmla="*/ 26288 h 423288" name="connsiteY54"/>
              <a:gd fmla="*/ 520906 w 590307" name="connsiteX55"/>
              <a:gd fmla="*/ 39810 h 423288" name="connsiteY55"/>
              <a:gd fmla="*/ 575055 w 590307" name="connsiteX56"/>
              <a:gd fmla="*/ 93992 h 423288" name="connsiteY56"/>
              <a:gd fmla="*/ 575055 w 590307" name="connsiteX57"/>
              <a:gd fmla="*/ 165076 h 423288" name="connsiteY57"/>
              <a:gd fmla="*/ 520906 w 590307" name="connsiteX58"/>
              <a:gd fmla="*/ 219258 h 423288" name="connsiteY58"/>
              <a:gd fmla="*/ 506508 w 590307" name="connsiteX59"/>
              <a:gd fmla="*/ 227775 h 423288" name="connsiteY59"/>
              <a:gd fmla="*/ 506508 w 590307" name="connsiteX60"/>
              <a:gd fmla="*/ 186231 h 423288" name="connsiteY60"/>
              <a:gd fmla="*/ 551386 w 590307" name="connsiteX61"/>
              <a:gd fmla="*/ 141366 h 423288" name="connsiteY61"/>
              <a:gd fmla="*/ 551386 w 590307" name="connsiteX62"/>
              <a:gd fmla="*/ 117703 h 423288" name="connsiteY62"/>
              <a:gd fmla="*/ 506508 w 590307" name="connsiteX63"/>
              <a:gd fmla="*/ 72837 h 423288" name="connsiteY63"/>
              <a:gd fmla="*/ 506508 w 590307" name="connsiteX64"/>
              <a:gd fmla="*/ 59245 h 423288" name="connsiteY64"/>
              <a:gd fmla="*/ 498046 w 590307" name="connsiteX65"/>
              <a:gd fmla="*/ 38638 h 423288" name="connsiteY65"/>
              <a:gd fmla="*/ 91618 w 590307" name="connsiteX66"/>
              <a:gd fmla="*/ 26288 h 423288" name="connsiteY66"/>
              <a:gd fmla="*/ 91618 w 590307" name="connsiteX67"/>
              <a:gd fmla="*/ 38794 h 423288" name="connsiteY67"/>
              <a:gd fmla="*/ 83220 w 590307" name="connsiteX68"/>
              <a:gd fmla="*/ 59245 h 423288" name="connsiteY68"/>
              <a:gd fmla="*/ 83220 w 590307" name="connsiteX69"/>
              <a:gd fmla="*/ 72773 h 423288" name="connsiteY69"/>
              <a:gd fmla="*/ 38278 w 590307" name="connsiteX70"/>
              <a:gd fmla="*/ 117703 h 423288" name="connsiteY70"/>
              <a:gd fmla="*/ 38278 w 590307" name="connsiteX71"/>
              <a:gd fmla="*/ 141366 h 423288" name="connsiteY71"/>
              <a:gd fmla="*/ 83220 w 590307" name="connsiteX72"/>
              <a:gd fmla="*/ 186295 h 423288" name="connsiteY72"/>
              <a:gd fmla="*/ 83220 w 590307" name="connsiteX73"/>
              <a:gd fmla="*/ 227301 h 423288" name="connsiteY73"/>
              <a:gd fmla="*/ 68758 w 590307" name="connsiteX74"/>
              <a:gd fmla="*/ 219258 h 423288" name="connsiteY74"/>
              <a:gd fmla="*/ 14608 w 590307" name="connsiteX75"/>
              <a:gd fmla="*/ 165076 h 423288" name="connsiteY75"/>
              <a:gd fmla="*/ 14608 w 590307" name="connsiteX76"/>
              <a:gd fmla="*/ 93135 h 423288" name="connsiteY76"/>
              <a:gd fmla="*/ 68758 w 590307" name="connsiteX77"/>
              <a:gd fmla="*/ 38953 h 423288" name="connsiteY77"/>
              <a:gd fmla="*/ 91618 w 590307" name="connsiteX78"/>
              <a:gd fmla="*/ 26288 h 423288" name="connsiteY78"/>
              <a:gd fmla="*/ 142465 w 590307" name="connsiteX79"/>
              <a:gd fmla="*/ 0 h 423288" name="connsiteY79"/>
              <a:gd fmla="*/ 447263 w 590307" name="connsiteX80"/>
              <a:gd fmla="*/ 0 h 423288" name="connsiteY80"/>
              <a:gd fmla="*/ 489262 w 590307" name="connsiteX81"/>
              <a:gd fmla="*/ 17246 h 423288" name="connsiteY81"/>
              <a:gd fmla="*/ 498046 w 590307" name="connsiteX82"/>
              <a:gd fmla="*/ 38638 h 423288" name="connsiteY82"/>
              <a:gd fmla="*/ 498046 w 590307" name="connsiteX83"/>
              <a:gd fmla="*/ 64377 h 423288" name="connsiteY83"/>
              <a:gd fmla="*/ 506508 w 590307" name="connsiteX84"/>
              <a:gd fmla="*/ 72837 h 423288" name="connsiteY84"/>
              <a:gd fmla="*/ 506508 w 590307" name="connsiteX85"/>
              <a:gd fmla="*/ 186231 h 423288" name="connsiteY85"/>
              <a:gd fmla="*/ 498046 w 590307" name="connsiteX86"/>
              <a:gd fmla="*/ 194691 h 423288" name="connsiteY86"/>
              <a:gd fmla="*/ 498046 w 590307" name="connsiteX87"/>
              <a:gd fmla="*/ 232780 h 423288" name="connsiteY87"/>
              <a:gd fmla="*/ 506508 w 590307" name="connsiteX88"/>
              <a:gd fmla="*/ 227775 h 423288" name="connsiteY88"/>
              <a:gd fmla="*/ 506508 w 590307" name="connsiteX89"/>
              <a:gd fmla="*/ 321705 h 423288" name="connsiteY89"/>
              <a:gd fmla="*/ 404925 w 590307" name="connsiteX90"/>
              <a:gd fmla="*/ 423288 h 423288" name="connsiteY90"/>
              <a:gd fmla="*/ 184803 w 590307" name="connsiteX91"/>
              <a:gd fmla="*/ 423288 h 423288" name="connsiteY91"/>
              <a:gd fmla="*/ 83220 w 590307" name="connsiteX92"/>
              <a:gd fmla="*/ 321705 h 423288" name="connsiteY92"/>
              <a:gd fmla="*/ 83220 w 590307" name="connsiteX93"/>
              <a:gd fmla="*/ 227301 h 423288" name="connsiteY93"/>
              <a:gd fmla="*/ 91618 w 590307" name="connsiteX94"/>
              <a:gd fmla="*/ 231971 h 423288" name="connsiteY94"/>
              <a:gd fmla="*/ 91618 w 590307" name="connsiteX95"/>
              <a:gd fmla="*/ 194691 h 423288" name="connsiteY95"/>
              <a:gd fmla="*/ 83220 w 590307" name="connsiteX96"/>
              <a:gd fmla="*/ 186295 h 423288" name="connsiteY96"/>
              <a:gd fmla="*/ 83220 w 590307" name="connsiteX97"/>
              <a:gd fmla="*/ 72773 h 423288" name="connsiteY97"/>
              <a:gd fmla="*/ 91618 w 590307" name="connsiteX98"/>
              <a:gd fmla="*/ 64377 h 423288" name="connsiteY98"/>
              <a:gd fmla="*/ 91618 w 590307" name="connsiteX99"/>
              <a:gd fmla="*/ 38794 h 423288" name="connsiteY99"/>
              <a:gd fmla="*/ 100466 w 590307" name="connsiteX100"/>
              <a:gd fmla="*/ 17246 h 423288" name="connsiteY100"/>
              <a:gd fmla="*/ 142465 w 590307" name="connsiteX101"/>
              <a:gd fmla="*/ 0 h 423288" name="connsiteY10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b="b" l="l" r="r" t="t"/>
            <a:pathLst>
              <a:path h="423288" w="590307">
                <a:moveTo>
                  <a:pt x="277878" y="372583"/>
                </a:moveTo>
                <a:lnTo>
                  <a:pt x="295599" y="380590"/>
                </a:lnTo>
                <a:lnTo>
                  <a:pt x="311786" y="373075"/>
                </a:lnTo>
                <a:lnTo>
                  <a:pt x="311786" y="389427"/>
                </a:lnTo>
                <a:lnTo>
                  <a:pt x="277878" y="389427"/>
                </a:lnTo>
                <a:close/>
                <a:moveTo>
                  <a:pt x="263530" y="304789"/>
                </a:moveTo>
                <a:cubicBezTo>
                  <a:pt x="259293" y="304789"/>
                  <a:pt x="256770" y="309840"/>
                  <a:pt x="259293" y="313222"/>
                </a:cubicBezTo>
                <a:lnTo>
                  <a:pt x="291475" y="351337"/>
                </a:lnTo>
                <a:cubicBezTo>
                  <a:pt x="293141" y="353909"/>
                  <a:pt x="297379" y="353909"/>
                  <a:pt x="299092" y="351337"/>
                </a:cubicBezTo>
                <a:lnTo>
                  <a:pt x="330418" y="313222"/>
                </a:lnTo>
                <a:cubicBezTo>
                  <a:pt x="332941" y="309840"/>
                  <a:pt x="330418" y="304789"/>
                  <a:pt x="326181" y="304789"/>
                </a:cubicBezTo>
                <a:close/>
                <a:moveTo>
                  <a:pt x="263530" y="279348"/>
                </a:moveTo>
                <a:lnTo>
                  <a:pt x="327038" y="279348"/>
                </a:lnTo>
                <a:cubicBezTo>
                  <a:pt x="354936" y="279348"/>
                  <a:pt x="369313" y="311555"/>
                  <a:pt x="351556" y="332708"/>
                </a:cubicBezTo>
                <a:lnTo>
                  <a:pt x="320230" y="369155"/>
                </a:lnTo>
                <a:lnTo>
                  <a:pt x="311786" y="373075"/>
                </a:lnTo>
                <a:lnTo>
                  <a:pt x="311786" y="355523"/>
                </a:lnTo>
                <a:lnTo>
                  <a:pt x="277878" y="355523"/>
                </a:lnTo>
                <a:lnTo>
                  <a:pt x="277878" y="372583"/>
                </a:lnTo>
                <a:lnTo>
                  <a:pt x="270290" y="369155"/>
                </a:lnTo>
                <a:lnTo>
                  <a:pt x="239012" y="332708"/>
                </a:lnTo>
                <a:cubicBezTo>
                  <a:pt x="221207" y="311555"/>
                  <a:pt x="235632" y="279348"/>
                  <a:pt x="263530" y="279348"/>
                </a:cubicBezTo>
                <a:close/>
                <a:moveTo>
                  <a:pt x="393911" y="149776"/>
                </a:moveTo>
                <a:cubicBezTo>
                  <a:pt x="387149" y="149776"/>
                  <a:pt x="381196" y="155729"/>
                  <a:pt x="381196" y="162490"/>
                </a:cubicBezTo>
                <a:cubicBezTo>
                  <a:pt x="381196" y="169252"/>
                  <a:pt x="387149" y="175204"/>
                  <a:pt x="393911" y="175204"/>
                </a:cubicBezTo>
                <a:cubicBezTo>
                  <a:pt x="400673" y="175204"/>
                  <a:pt x="406626" y="169252"/>
                  <a:pt x="406626" y="162490"/>
                </a:cubicBezTo>
                <a:cubicBezTo>
                  <a:pt x="406626" y="155729"/>
                  <a:pt x="400673" y="149776"/>
                  <a:pt x="393911" y="149776"/>
                </a:cubicBezTo>
                <a:close/>
                <a:moveTo>
                  <a:pt x="199189" y="149776"/>
                </a:moveTo>
                <a:cubicBezTo>
                  <a:pt x="192427" y="149776"/>
                  <a:pt x="186474" y="155729"/>
                  <a:pt x="186474" y="162490"/>
                </a:cubicBezTo>
                <a:cubicBezTo>
                  <a:pt x="186474" y="169252"/>
                  <a:pt x="192427" y="175204"/>
                  <a:pt x="199189" y="175204"/>
                </a:cubicBezTo>
                <a:cubicBezTo>
                  <a:pt x="205951" y="175204"/>
                  <a:pt x="211904" y="169252"/>
                  <a:pt x="211904" y="162490"/>
                </a:cubicBezTo>
                <a:cubicBezTo>
                  <a:pt x="211904" y="155729"/>
                  <a:pt x="205951" y="149776"/>
                  <a:pt x="199189" y="149776"/>
                </a:cubicBezTo>
                <a:close/>
                <a:moveTo>
                  <a:pt x="393911" y="124397"/>
                </a:moveTo>
                <a:cubicBezTo>
                  <a:pt x="415055" y="124397"/>
                  <a:pt x="432008" y="141301"/>
                  <a:pt x="432008" y="162490"/>
                </a:cubicBezTo>
                <a:cubicBezTo>
                  <a:pt x="432008" y="183632"/>
                  <a:pt x="415055" y="200583"/>
                  <a:pt x="393911" y="200583"/>
                </a:cubicBezTo>
                <a:cubicBezTo>
                  <a:pt x="372767" y="200583"/>
                  <a:pt x="355814" y="183632"/>
                  <a:pt x="355814" y="162490"/>
                </a:cubicBezTo>
                <a:cubicBezTo>
                  <a:pt x="355814" y="141301"/>
                  <a:pt x="372767" y="124397"/>
                  <a:pt x="393911" y="124397"/>
                </a:cubicBezTo>
                <a:close/>
                <a:moveTo>
                  <a:pt x="199189" y="124397"/>
                </a:moveTo>
                <a:cubicBezTo>
                  <a:pt x="220380" y="124397"/>
                  <a:pt x="237286" y="141301"/>
                  <a:pt x="237286" y="162490"/>
                </a:cubicBezTo>
                <a:cubicBezTo>
                  <a:pt x="237286" y="183632"/>
                  <a:pt x="220380" y="200583"/>
                  <a:pt x="199189" y="200583"/>
                </a:cubicBezTo>
                <a:cubicBezTo>
                  <a:pt x="178045" y="200583"/>
                  <a:pt x="161092" y="183632"/>
                  <a:pt x="161092" y="162490"/>
                </a:cubicBezTo>
                <a:cubicBezTo>
                  <a:pt x="161092" y="141301"/>
                  <a:pt x="178045" y="124397"/>
                  <a:pt x="199189" y="124397"/>
                </a:cubicBezTo>
                <a:close/>
                <a:moveTo>
                  <a:pt x="142465" y="33861"/>
                </a:moveTo>
                <a:cubicBezTo>
                  <a:pt x="128082" y="33861"/>
                  <a:pt x="117081" y="44862"/>
                  <a:pt x="117081" y="59245"/>
                </a:cubicBezTo>
                <a:lnTo>
                  <a:pt x="117081" y="321705"/>
                </a:lnTo>
                <a:cubicBezTo>
                  <a:pt x="117081" y="358947"/>
                  <a:pt x="147561" y="389427"/>
                  <a:pt x="184803" y="389427"/>
                </a:cubicBezTo>
                <a:lnTo>
                  <a:pt x="277878" y="389427"/>
                </a:lnTo>
                <a:lnTo>
                  <a:pt x="277878" y="406325"/>
                </a:lnTo>
                <a:lnTo>
                  <a:pt x="311786" y="406325"/>
                </a:lnTo>
                <a:lnTo>
                  <a:pt x="311786" y="389427"/>
                </a:lnTo>
                <a:lnTo>
                  <a:pt x="404925" y="389427"/>
                </a:lnTo>
                <a:cubicBezTo>
                  <a:pt x="442167" y="389427"/>
                  <a:pt x="472647" y="358947"/>
                  <a:pt x="472647" y="321705"/>
                </a:cubicBezTo>
                <a:lnTo>
                  <a:pt x="472647" y="59245"/>
                </a:lnTo>
                <a:cubicBezTo>
                  <a:pt x="472647" y="44862"/>
                  <a:pt x="461646" y="33861"/>
                  <a:pt x="447263" y="33861"/>
                </a:cubicBezTo>
                <a:close/>
                <a:moveTo>
                  <a:pt x="498046" y="26288"/>
                </a:moveTo>
                <a:cubicBezTo>
                  <a:pt x="506476" y="28811"/>
                  <a:pt x="514953" y="33049"/>
                  <a:pt x="520906" y="39810"/>
                </a:cubicBezTo>
                <a:lnTo>
                  <a:pt x="575055" y="93992"/>
                </a:lnTo>
                <a:cubicBezTo>
                  <a:pt x="595391" y="113322"/>
                  <a:pt x="595391" y="145746"/>
                  <a:pt x="575055" y="165076"/>
                </a:cubicBezTo>
                <a:lnTo>
                  <a:pt x="520906" y="219258"/>
                </a:lnTo>
                <a:lnTo>
                  <a:pt x="506508" y="227775"/>
                </a:lnTo>
                <a:lnTo>
                  <a:pt x="506508" y="186231"/>
                </a:lnTo>
                <a:lnTo>
                  <a:pt x="551386" y="141366"/>
                </a:lnTo>
                <a:cubicBezTo>
                  <a:pt x="558148" y="134605"/>
                  <a:pt x="558148" y="124463"/>
                  <a:pt x="551386" y="117703"/>
                </a:cubicBezTo>
                <a:lnTo>
                  <a:pt x="506508" y="72837"/>
                </a:lnTo>
                <a:lnTo>
                  <a:pt x="506508" y="59245"/>
                </a:lnTo>
                <a:lnTo>
                  <a:pt x="498046" y="38638"/>
                </a:lnTo>
                <a:close/>
                <a:moveTo>
                  <a:pt x="91618" y="26288"/>
                </a:moveTo>
                <a:lnTo>
                  <a:pt x="91618" y="38794"/>
                </a:lnTo>
                <a:lnTo>
                  <a:pt x="83220" y="59245"/>
                </a:lnTo>
                <a:lnTo>
                  <a:pt x="83220" y="72773"/>
                </a:lnTo>
                <a:lnTo>
                  <a:pt x="38278" y="117703"/>
                </a:lnTo>
                <a:cubicBezTo>
                  <a:pt x="31515" y="124463"/>
                  <a:pt x="31515" y="134605"/>
                  <a:pt x="38278" y="141366"/>
                </a:cubicBezTo>
                <a:lnTo>
                  <a:pt x="83220" y="186295"/>
                </a:lnTo>
                <a:lnTo>
                  <a:pt x="83220" y="227301"/>
                </a:lnTo>
                <a:lnTo>
                  <a:pt x="68758" y="219258"/>
                </a:lnTo>
                <a:lnTo>
                  <a:pt x="14608" y="165076"/>
                </a:lnTo>
                <a:cubicBezTo>
                  <a:pt x="-4870" y="144794"/>
                  <a:pt x="-4870" y="112608"/>
                  <a:pt x="14608" y="93135"/>
                </a:cubicBezTo>
                <a:lnTo>
                  <a:pt x="68758" y="38953"/>
                </a:lnTo>
                <a:cubicBezTo>
                  <a:pt x="74711" y="33049"/>
                  <a:pt x="83188" y="28811"/>
                  <a:pt x="91618" y="26288"/>
                </a:cubicBezTo>
                <a:close/>
                <a:moveTo>
                  <a:pt x="142465" y="0"/>
                </a:moveTo>
                <a:lnTo>
                  <a:pt x="447263" y="0"/>
                </a:lnTo>
                <a:cubicBezTo>
                  <a:pt x="463765" y="0"/>
                  <a:pt x="478576" y="6560"/>
                  <a:pt x="489262" y="17246"/>
                </a:cubicBezTo>
                <a:lnTo>
                  <a:pt x="498046" y="38638"/>
                </a:lnTo>
                <a:lnTo>
                  <a:pt x="498046" y="64377"/>
                </a:lnTo>
                <a:lnTo>
                  <a:pt x="506508" y="72837"/>
                </a:lnTo>
                <a:lnTo>
                  <a:pt x="506508" y="186231"/>
                </a:lnTo>
                <a:lnTo>
                  <a:pt x="498046" y="194691"/>
                </a:lnTo>
                <a:lnTo>
                  <a:pt x="498046" y="232780"/>
                </a:lnTo>
                <a:lnTo>
                  <a:pt x="506508" y="227775"/>
                </a:lnTo>
                <a:lnTo>
                  <a:pt x="506508" y="321705"/>
                </a:lnTo>
                <a:cubicBezTo>
                  <a:pt x="506508" y="377568"/>
                  <a:pt x="460788" y="423288"/>
                  <a:pt x="404925" y="423288"/>
                </a:cubicBezTo>
                <a:lnTo>
                  <a:pt x="184803" y="423288"/>
                </a:lnTo>
                <a:cubicBezTo>
                  <a:pt x="128940" y="423288"/>
                  <a:pt x="83220" y="377568"/>
                  <a:pt x="83220" y="321705"/>
                </a:cubicBezTo>
                <a:lnTo>
                  <a:pt x="83220" y="227301"/>
                </a:lnTo>
                <a:lnTo>
                  <a:pt x="91618" y="231971"/>
                </a:lnTo>
                <a:lnTo>
                  <a:pt x="91618" y="194691"/>
                </a:lnTo>
                <a:lnTo>
                  <a:pt x="83220" y="186295"/>
                </a:lnTo>
                <a:lnTo>
                  <a:pt x="83220" y="72773"/>
                </a:lnTo>
                <a:lnTo>
                  <a:pt x="91618" y="64377"/>
                </a:lnTo>
                <a:lnTo>
                  <a:pt x="91618" y="38794"/>
                </a:lnTo>
                <a:lnTo>
                  <a:pt x="100466" y="17246"/>
                </a:lnTo>
                <a:cubicBezTo>
                  <a:pt x="111152" y="6560"/>
                  <a:pt x="125963" y="0"/>
                  <a:pt x="142465" y="0"/>
                </a:cubicBezTo>
                <a:close/>
              </a:path>
            </a:pathLst>
          </a:custGeom>
          <a:solidFill>
            <a:srgbClr val="FFB303"/>
          </a:solidFill>
          <a:ln>
            <a:noFill/>
          </a:ln>
        </p:spPr>
        <p:txBody>
          <a:bodyPr/>
          <a:lstStyle/>
          <a:p/>
        </p:txBody>
      </p:sp>
      <p:sp>
        <p:nvSpPr>
          <p:cNvPr id="7" name="PA-文本框 8">
            <a:extLst>
              <a:ext uri="{FF2B5EF4-FFF2-40B4-BE49-F238E27FC236}">
                <a16:creationId xmlns:a16="http://schemas.microsoft.com/office/drawing/2014/main" id="{B65418A8-F26A-4DB6-9647-E3BF0B43465F}"/>
              </a:ext>
            </a:extLst>
          </p:cNvPr>
          <p:cNvSpPr txBox="1"/>
          <p:nvPr>
            <p:custDataLst>
              <p:tags r:id="rId2"/>
            </p:custDataLst>
          </p:nvPr>
        </p:nvSpPr>
        <p:spPr>
          <a:xfrm>
            <a:off x="990685" y="342900"/>
            <a:ext cx="5873115" cy="457200"/>
          </a:xfrm>
          <a:prstGeom prst="rect">
            <a:avLst/>
          </a:prstGeom>
          <a:noFill/>
        </p:spPr>
        <p:txBody>
          <a:bodyPr rtlCol="0" wrap="square">
            <a:spAutoFit/>
          </a:bodyPr>
          <a:lstStyle/>
          <a:p>
            <a:r>
              <a:rPr altLang="en-US" lang="zh-CN" sz="2400">
                <a:solidFill>
                  <a:srgbClr val="9BC9DE"/>
                </a:solidFill>
                <a:latin charset="-122" panose="020b0800000000000000" pitchFamily="34" typeface="思源黑体 CN Bold"/>
                <a:ea charset="-122" panose="020b0800000000000000" pitchFamily="34" typeface="思源黑体 CN Bold"/>
              </a:rPr>
              <a:t>产 品 运 营</a:t>
            </a:r>
          </a:p>
        </p:txBody>
      </p:sp>
      <p:pic>
        <p:nvPicPr>
          <p:cNvPr id="23" name="PA-图片 2">
            <a:extLst>
              <a:ext uri="{FF2B5EF4-FFF2-40B4-BE49-F238E27FC236}">
                <a16:creationId xmlns:a16="http://schemas.microsoft.com/office/drawing/2014/main" id="{951AEB59-5B0A-4BF8-A4DC-55A87F0DBAE7}"/>
              </a:ext>
            </a:extLst>
          </p:cNvPr>
          <p:cNvPicPr>
            <a:picLocks noChangeAspect="1"/>
          </p:cNvPicPr>
          <p:nvPr>
            <p:custDataLst>
              <p:tags r:id="rId4"/>
            </p:custDataLst>
          </p:nvPr>
        </p:nvPicPr>
        <p:blipFill>
          <a:blip r:embed="rId3">
            <a:extLst>
              <a:ext uri="{28A0092B-C50C-407E-A947-70E740481C1C}">
                <a14:useLocalDpi val="0"/>
              </a:ext>
            </a:extLst>
          </a:blip>
          <a:stretch>
            <a:fillRect/>
          </a:stretch>
        </p:blipFill>
        <p:spPr>
          <a:xfrm flipH="1">
            <a:off x="744939" y="1399590"/>
            <a:ext cx="5503255" cy="4576296"/>
          </a:xfrm>
          <a:prstGeom prst="rect">
            <a:avLst/>
          </a:prstGeom>
        </p:spPr>
      </p:pic>
      <p:sp>
        <p:nvSpPr>
          <p:cNvPr id="24" name="矩形 23">
            <a:extLst>
              <a:ext uri="{FF2B5EF4-FFF2-40B4-BE49-F238E27FC236}">
                <a16:creationId xmlns:a16="http://schemas.microsoft.com/office/drawing/2014/main" id="{651C6FA3-5887-4155-B013-A8E70A3BDF04}"/>
              </a:ext>
            </a:extLst>
          </p:cNvPr>
          <p:cNvSpPr/>
          <p:nvPr/>
        </p:nvSpPr>
        <p:spPr>
          <a:xfrm>
            <a:off x="4593523" y="1818640"/>
            <a:ext cx="6906260" cy="3574415"/>
          </a:xfrm>
          <a:prstGeom prst="rect">
            <a:avLst/>
          </a:prstGeom>
          <a:solidFill>
            <a:srgbClr val="9BC9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2">
                  <a:lumMod val="25000"/>
                </a:schemeClr>
              </a:solidFill>
              <a:cs typeface="+mn-ea"/>
              <a:sym typeface="+mn-lt"/>
            </a:endParaRPr>
          </a:p>
        </p:txBody>
      </p:sp>
      <p:sp>
        <p:nvSpPr>
          <p:cNvPr id="25" name="文本框 24">
            <a:extLst>
              <a:ext uri="{FF2B5EF4-FFF2-40B4-BE49-F238E27FC236}">
                <a16:creationId xmlns:a16="http://schemas.microsoft.com/office/drawing/2014/main" id="{53FFE384-9C15-4AEF-8A13-72F9159C553D}"/>
              </a:ext>
            </a:extLst>
          </p:cNvPr>
          <p:cNvSpPr txBox="1"/>
          <p:nvPr/>
        </p:nvSpPr>
        <p:spPr>
          <a:xfrm>
            <a:off x="5679029" y="2375968"/>
            <a:ext cx="5503255" cy="701040"/>
          </a:xfrm>
          <a:prstGeom prst="rect">
            <a:avLst/>
          </a:prstGeom>
          <a:noFill/>
        </p:spPr>
        <p:txBody>
          <a:bodyPr rtlCol="0" wrap="square">
            <a:spAutoFit/>
          </a:bodyPr>
          <a:lstStyle/>
          <a:p>
            <a:pPr algn="r"/>
            <a:r>
              <a:rPr altLang="en-US" lang="zh-CN" sz="4000">
                <a:solidFill>
                  <a:schemeClr val="bg1"/>
                </a:solidFill>
                <a:latin charset="-122" panose="020b0800000000000000" pitchFamily="34" typeface="思源黑体 CN Bold"/>
                <a:ea charset="-122" panose="020b0800000000000000" pitchFamily="34" typeface="思源黑体 CN Bold"/>
                <a:cs typeface="+mn-ea"/>
                <a:sym typeface="+mn-lt"/>
              </a:rPr>
              <a:t>点击输入标题</a:t>
            </a:r>
          </a:p>
        </p:txBody>
      </p:sp>
      <p:sp>
        <p:nvSpPr>
          <p:cNvPr id="26" name="文本框 25">
            <a:extLst>
              <a:ext uri="{FF2B5EF4-FFF2-40B4-BE49-F238E27FC236}">
                <a16:creationId xmlns:a16="http://schemas.microsoft.com/office/drawing/2014/main" id="{CB869103-9D8B-47EB-A3BB-09B5BE2DCEC3}"/>
              </a:ext>
            </a:extLst>
          </p:cNvPr>
          <p:cNvSpPr txBox="1"/>
          <p:nvPr/>
        </p:nvSpPr>
        <p:spPr>
          <a:xfrm>
            <a:off x="4910387" y="3083854"/>
            <a:ext cx="6271895" cy="1051560"/>
          </a:xfrm>
          <a:prstGeom prst="rect">
            <a:avLst/>
          </a:prstGeom>
          <a:noFill/>
        </p:spPr>
        <p:txBody>
          <a:bodyPr rtlCol="0" wrap="square">
            <a:spAutoFit/>
          </a:bodyPr>
          <a:lstStyle/>
          <a:p>
            <a:pPr algn="r">
              <a:lnSpc>
                <a:spcPct val="150000"/>
              </a:lnSpc>
            </a:pPr>
            <a:r>
              <a:rPr altLang="en-US" lang="zh-CN" sz="1400">
                <a:solidFill>
                  <a:schemeClr val="bg1"/>
                </a:solidFill>
                <a:latin charset="-122" panose="020b0400000000000000" pitchFamily="34" typeface="思源黑体 CN Normal"/>
                <a:ea charset="-122" panose="020b0400000000000000" pitchFamily="34" typeface="思源黑体 CN Normal"/>
                <a:cs typeface="+mn-ea"/>
              </a:rPr>
              <a:t>点击输入替换文本点击输入替换文本点击输入替换文本点击输入替换文本点击输入替换文本点击输入替换文本点击输入替换文本点击输入替换文本点击输入替换文本点击输入替换文本点击输入替换文本</a:t>
            </a:r>
          </a:p>
        </p:txBody>
      </p:sp>
      <p:pic>
        <p:nvPicPr>
          <p:cNvPr id="27" name="图片 26">
            <a:extLst>
              <a:ext uri="{FF2B5EF4-FFF2-40B4-BE49-F238E27FC236}">
                <a16:creationId xmlns:a16="http://schemas.microsoft.com/office/drawing/2014/main" id="{03105A62-F7EF-4E9A-8630-5BECF129E711}"/>
              </a:ext>
            </a:extLst>
          </p:cNvPr>
          <p:cNvPicPr>
            <a:picLocks noChangeAspect="1"/>
          </p:cNvPicPr>
          <p:nvPr/>
        </p:nvPicPr>
        <p:blipFill>
          <a:blip r:embed="rId5">
            <a:extLst>
              <a:ext uri="{28A0092B-C50C-407E-A947-70E740481C1C}">
                <a14:useLocalDpi val="0"/>
              </a:ext>
            </a:extLst>
          </a:blip>
          <a:stretch>
            <a:fillRect/>
          </a:stretch>
        </p:blipFill>
        <p:spPr>
          <a:xfrm>
            <a:off x="9219996" y="4749476"/>
            <a:ext cx="1566996" cy="1044664"/>
          </a:xfrm>
          <a:prstGeom prst="rect">
            <a:avLst/>
          </a:prstGeom>
        </p:spPr>
      </p:pic>
      <p:pic>
        <p:nvPicPr>
          <p:cNvPr id="28" name="图片 27">
            <a:extLst>
              <a:ext uri="{FF2B5EF4-FFF2-40B4-BE49-F238E27FC236}">
                <a16:creationId xmlns:a16="http://schemas.microsoft.com/office/drawing/2014/main" id="{5C3375F9-B961-4038-877F-418194094B7E}"/>
              </a:ext>
            </a:extLst>
          </p:cNvPr>
          <p:cNvPicPr>
            <a:picLocks noChangeAspect="1"/>
          </p:cNvPicPr>
          <p:nvPr/>
        </p:nvPicPr>
        <p:blipFill>
          <a:blip r:embed="rId6">
            <a:extLst>
              <a:ext uri="{28A0092B-C50C-407E-A947-70E740481C1C}">
                <a14:useLocalDpi val="0"/>
              </a:ext>
            </a:extLst>
          </a:blip>
          <a:stretch>
            <a:fillRect/>
          </a:stretch>
        </p:blipFill>
        <p:spPr>
          <a:xfrm>
            <a:off x="7148750" y="4802344"/>
            <a:ext cx="1460068" cy="969746"/>
          </a:xfrm>
          <a:prstGeom prst="rect">
            <a:avLst/>
          </a:prstGeom>
        </p:spPr>
      </p:pic>
    </p:spTree>
    <p:extLst>
      <p:ext uri="{BB962C8B-B14F-4D97-AF65-F5344CB8AC3E}">
        <p14:creationId val="3809537772"/>
      </p:ext>
    </p:extLst>
  </p:cSld>
  <p:clrMapOvr>
    <a:masterClrMapping/>
  </p:clrMapOvr>
  <mc:AlternateContent>
    <mc:Choice Requires="p15">
      <p:transition advClick="0" p14:dur="1250" spd="slow">
        <p15:prstTrans prst="peelOff"/>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0" presetSubtype="0">
                                  <p:stCondLst>
                                    <p:cond delay="0"/>
                                  </p:stCondLst>
                                  <p:childTnLst>
                                    <p:set>
                                      <p:cBhvr>
                                        <p:cTn dur="750" fill="hold" id="6">
                                          <p:stCondLst>
                                            <p:cond delay="0"/>
                                          </p:stCondLst>
                                        </p:cTn>
                                        <p:tgtEl>
                                          <p:spTgt spid="23"/>
                                        </p:tgtEl>
                                        <p:attrNameLst>
                                          <p:attrName>style.visibility</p:attrName>
                                        </p:attrNameLst>
                                      </p:cBhvr>
                                      <p:to>
                                        <p:strVal val="visible"/>
                                      </p:to>
                                    </p:set>
                                    <p:anim calcmode="lin" to="" valueType="num">
                                      <p:cBhvr>
                                        <p:cTn dur="750" fill="hold" id="7">
                                          <p:stCondLst>
                                            <p:cond delay="0"/>
                                          </p:stCondLst>
                                        </p:cTn>
                                        <p:tgtEl>
                                          <p:spTgt spid="23"/>
                                        </p:tgtEl>
                                        <p:attrNameLst>
                                          <p:attrName>ppt_h</p:attrName>
                                        </p:attrNameLst>
                                      </p:cBhvr>
                                      <p:tavLst>
                                        <p:tav fmla="#ppt_h-#ppt_h*cos(4*pi*$)*(1-$)^2" tm="0">
                                          <p:val>
                                            <p:strVal val="0"/>
                                          </p:val>
                                        </p:tav>
                                        <p:tav tm="100000">
                                          <p:val>
                                            <p:strVal val="1"/>
                                          </p:val>
                                        </p:tav>
                                      </p:tavLst>
                                    </p:anim>
                                    <p:anim calcmode="lin" to="" valueType="num">
                                      <p:cBhvr>
                                        <p:cTn dur="750" fill="hold" id="8">
                                          <p:stCondLst>
                                            <p:cond delay="0"/>
                                          </p:stCondLst>
                                        </p:cTn>
                                        <p:tgtEl>
                                          <p:spTgt spid="23"/>
                                        </p:tgtEl>
                                        <p:attrNameLst>
                                          <p:attrName>ppt_w</p:attrName>
                                        </p:attrNameLst>
                                      </p:cBhvr>
                                      <p:tavLst>
                                        <p:tav fmla="#ppt_w-#ppt_w*cos(4*pi*$)*(1-$)^2" tm="0">
                                          <p:val>
                                            <p:strVal val="0"/>
                                          </p:val>
                                        </p:tav>
                                        <p:tav tm="100000">
                                          <p:val>
                                            <p:strVal val="1"/>
                                          </p:val>
                                        </p:tav>
                                      </p:tavLst>
                                    </p:anim>
                                  </p:childTnLst>
                                </p:cTn>
                              </p:par>
                            </p:childTnLst>
                          </p:cTn>
                        </p:par>
                        <p:par>
                          <p:cTn fill="hold" id="9" nodeType="afterGroup">
                            <p:stCondLst>
                              <p:cond delay="750"/>
                            </p:stCondLst>
                            <p:childTnLst>
                              <p:par>
                                <p:cTn fill="hold" grpId="1" id="10" nodeType="afterEffect" presetClass="entr" presetID="29" presetSubtype="0">
                                  <p:stCondLst>
                                    <p:cond delay="0"/>
                                  </p:stCondLst>
                                  <p:childTnLst>
                                    <p:set>
                                      <p:cBhvr>
                                        <p:cTn dur="1" fill="hold" id="11">
                                          <p:stCondLst>
                                            <p:cond delay="0"/>
                                          </p:stCondLst>
                                        </p:cTn>
                                        <p:tgtEl>
                                          <p:spTgt spid="24"/>
                                        </p:tgtEl>
                                        <p:attrNameLst>
                                          <p:attrName>style.visibility</p:attrName>
                                        </p:attrNameLst>
                                      </p:cBhvr>
                                      <p:to>
                                        <p:strVal val="visible"/>
                                      </p:to>
                                    </p:set>
                                    <p:anim calcmode="lin" valueType="num">
                                      <p:cBhvr>
                                        <p:cTn dur="500" fill="hold" id="12"/>
                                        <p:tgtEl>
                                          <p:spTgt spid="24"/>
                                        </p:tgtEl>
                                        <p:attrNameLst>
                                          <p:attrName>ppt_x</p:attrName>
                                        </p:attrNameLst>
                                      </p:cBhvr>
                                      <p:tavLst>
                                        <p:tav tm="0">
                                          <p:val>
                                            <p:strVal val="#ppt_x-.2"/>
                                          </p:val>
                                        </p:tav>
                                        <p:tav tm="100000">
                                          <p:val>
                                            <p:strVal val="#ppt_x"/>
                                          </p:val>
                                        </p:tav>
                                      </p:tavLst>
                                    </p:anim>
                                    <p:anim calcmode="lin" valueType="num">
                                      <p:cBhvr>
                                        <p:cTn dur="500" fill="hold" id="13"/>
                                        <p:tgtEl>
                                          <p:spTgt spid="24"/>
                                        </p:tgtEl>
                                        <p:attrNameLst>
                                          <p:attrName>ppt_y</p:attrName>
                                        </p:attrNameLst>
                                      </p:cBhvr>
                                      <p:tavLst>
                                        <p:tav tm="0">
                                          <p:val>
                                            <p:strVal val="#ppt_y"/>
                                          </p:val>
                                        </p:tav>
                                        <p:tav tm="100000">
                                          <p:val>
                                            <p:strVal val="#ppt_y"/>
                                          </p:val>
                                        </p:tav>
                                      </p:tavLst>
                                    </p:anim>
                                    <p:animEffect filter="wipe(right)" prLst="gradientSize: 0.1" transition="in">
                                      <p:cBhvr>
                                        <p:cTn dur="500" id="14"/>
                                        <p:tgtEl>
                                          <p:spTgt spid="24"/>
                                        </p:tgtEl>
                                      </p:cBhvr>
                                    </p:animEffect>
                                  </p:childTnLst>
                                </p:cTn>
                              </p:par>
                            </p:childTnLst>
                          </p:cTn>
                        </p:par>
                        <p:par>
                          <p:cTn fill="hold" id="15" nodeType="afterGroup">
                            <p:stCondLst>
                              <p:cond delay="1250"/>
                            </p:stCondLst>
                            <p:childTnLst>
                              <p:par>
                                <p:cTn fill="hold" grpId="0" id="16" nodeType="afterEffect" presetClass="entr" presetID="41" presetSubtype="0">
                                  <p:stCondLst>
                                    <p:cond delay="0"/>
                                  </p:stCondLst>
                                  <p:iterate type="lt">
                                    <p:tmPct val="10000"/>
                                  </p:iterate>
                                  <p:childTnLst>
                                    <p:set>
                                      <p:cBhvr>
                                        <p:cTn dur="1" fill="hold" id="17">
                                          <p:stCondLst>
                                            <p:cond delay="0"/>
                                          </p:stCondLst>
                                        </p:cTn>
                                        <p:tgtEl>
                                          <p:spTgt spid="25"/>
                                        </p:tgtEl>
                                        <p:attrNameLst>
                                          <p:attrName>style.visibility</p:attrName>
                                        </p:attrNameLst>
                                      </p:cBhvr>
                                      <p:to>
                                        <p:strVal val="visible"/>
                                      </p:to>
                                    </p:set>
                                    <p:anim calcmode="lin" valueType="num">
                                      <p:cBhvr>
                                        <p:cTn dur="500" fill="hold" id="18"/>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9"/>
                                        <p:tgtEl>
                                          <p:spTgt spid="25"/>
                                        </p:tgtEl>
                                        <p:attrNameLst>
                                          <p:attrName>ppt_y</p:attrName>
                                        </p:attrNameLst>
                                      </p:cBhvr>
                                      <p:tavLst>
                                        <p:tav tm="0">
                                          <p:val>
                                            <p:strVal val="#ppt_y"/>
                                          </p:val>
                                        </p:tav>
                                        <p:tav tm="100000">
                                          <p:val>
                                            <p:strVal val="#ppt_y"/>
                                          </p:val>
                                        </p:tav>
                                      </p:tavLst>
                                    </p:anim>
                                    <p:anim calcmode="lin" valueType="num">
                                      <p:cBhvr>
                                        <p:cTn dur="500" fill="hold" id="20"/>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1"/>
                                        <p:tgtEl>
                                          <p:spTgt spid="25"/>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2" tmFilter="0,0; .5, 1; 1, 1"/>
                                        <p:tgtEl>
                                          <p:spTgt spid="25"/>
                                        </p:tgtEl>
                                      </p:cBhvr>
                                    </p:animEffect>
                                  </p:childTnLst>
                                </p:cTn>
                              </p:par>
                            </p:childTnLst>
                          </p:cTn>
                        </p:par>
                        <p:par>
                          <p:cTn fill="hold" id="23" nodeType="afterGroup">
                            <p:stCondLst>
                              <p:cond delay="1750"/>
                            </p:stCondLst>
                            <p:childTnLst>
                              <p:par>
                                <p:cTn fill="hold" grpId="1" id="24" nodeType="afterEffect" presetClass="entr" presetID="18" presetSubtype="6">
                                  <p:stCondLst>
                                    <p:cond delay="0"/>
                                  </p:stCondLst>
                                  <p:childTnLst>
                                    <p:set>
                                      <p:cBhvr>
                                        <p:cTn dur="1" fill="hold" id="25">
                                          <p:stCondLst>
                                            <p:cond delay="0"/>
                                          </p:stCondLst>
                                        </p:cTn>
                                        <p:tgtEl>
                                          <p:spTgt spid="26"/>
                                        </p:tgtEl>
                                        <p:attrNameLst>
                                          <p:attrName>style.visibility</p:attrName>
                                        </p:attrNameLst>
                                      </p:cBhvr>
                                      <p:to>
                                        <p:strVal val="visible"/>
                                      </p:to>
                                    </p:set>
                                    <p:animEffect filter="strips(downRight)" transition="in">
                                      <p:cBhvr>
                                        <p:cTn dur="500" id="26"/>
                                        <p:tgtEl>
                                          <p:spTgt spid="26"/>
                                        </p:tgtEl>
                                      </p:cBhvr>
                                    </p:animEffect>
                                  </p:childTnLst>
                                </p:cTn>
                              </p:par>
                              <p:par>
                                <p:cTn fill="hold" id="27" nodeType="withEffect" presetClass="entr" presetID="42" presetSubtype="0">
                                  <p:stCondLst>
                                    <p:cond delay="300"/>
                                  </p:stCondLst>
                                  <p:childTnLst>
                                    <p:set>
                                      <p:cBhvr>
                                        <p:cTn dur="1" fill="hold" id="28">
                                          <p:stCondLst>
                                            <p:cond delay="0"/>
                                          </p:stCondLst>
                                        </p:cTn>
                                        <p:tgtEl>
                                          <p:spTgt spid="28"/>
                                        </p:tgtEl>
                                        <p:attrNameLst>
                                          <p:attrName>style.visibility</p:attrName>
                                        </p:attrNameLst>
                                      </p:cBhvr>
                                      <p:to>
                                        <p:strVal val="visible"/>
                                      </p:to>
                                    </p:set>
                                    <p:animEffect filter="fade" transition="in">
                                      <p:cBhvr>
                                        <p:cTn dur="1000" id="29"/>
                                        <p:tgtEl>
                                          <p:spTgt spid="28"/>
                                        </p:tgtEl>
                                      </p:cBhvr>
                                    </p:animEffect>
                                    <p:anim calcmode="lin" valueType="num">
                                      <p:cBhvr>
                                        <p:cTn dur="1000" fill="hold" id="30"/>
                                        <p:tgtEl>
                                          <p:spTgt spid="28"/>
                                        </p:tgtEl>
                                        <p:attrNameLst>
                                          <p:attrName>ppt_x</p:attrName>
                                        </p:attrNameLst>
                                      </p:cBhvr>
                                      <p:tavLst>
                                        <p:tav tm="0">
                                          <p:val>
                                            <p:strVal val="#ppt_x"/>
                                          </p:val>
                                        </p:tav>
                                        <p:tav tm="100000">
                                          <p:val>
                                            <p:strVal val="#ppt_x"/>
                                          </p:val>
                                        </p:tav>
                                      </p:tavLst>
                                    </p:anim>
                                    <p:anim calcmode="lin" valueType="num">
                                      <p:cBhvr>
                                        <p:cTn dur="1000" fill="hold" id="31"/>
                                        <p:tgtEl>
                                          <p:spTgt spid="28"/>
                                        </p:tgtEl>
                                        <p:attrNameLst>
                                          <p:attrName>ppt_y</p:attrName>
                                        </p:attrNameLst>
                                      </p:cBhvr>
                                      <p:tavLst>
                                        <p:tav tm="0">
                                          <p:val>
                                            <p:strVal val="#ppt_y+.1"/>
                                          </p:val>
                                        </p:tav>
                                        <p:tav tm="100000">
                                          <p:val>
                                            <p:strVal val="#ppt_y"/>
                                          </p:val>
                                        </p:tav>
                                      </p:tavLst>
                                    </p:anim>
                                  </p:childTnLst>
                                </p:cTn>
                              </p:par>
                              <p:par>
                                <p:cTn fill="hold" id="32" nodeType="withEffect" presetClass="entr" presetID="42" presetSubtype="0">
                                  <p:stCondLst>
                                    <p:cond delay="800"/>
                                  </p:stCondLst>
                                  <p:childTnLst>
                                    <p:set>
                                      <p:cBhvr>
                                        <p:cTn dur="1" fill="hold" id="33">
                                          <p:stCondLst>
                                            <p:cond delay="0"/>
                                          </p:stCondLst>
                                        </p:cTn>
                                        <p:tgtEl>
                                          <p:spTgt spid="27"/>
                                        </p:tgtEl>
                                        <p:attrNameLst>
                                          <p:attrName>style.visibility</p:attrName>
                                        </p:attrNameLst>
                                      </p:cBhvr>
                                      <p:to>
                                        <p:strVal val="visible"/>
                                      </p:to>
                                    </p:set>
                                    <p:animEffect filter="fade" transition="in">
                                      <p:cBhvr>
                                        <p:cTn dur="1000" id="34"/>
                                        <p:tgtEl>
                                          <p:spTgt spid="27"/>
                                        </p:tgtEl>
                                      </p:cBhvr>
                                    </p:animEffect>
                                    <p:anim calcmode="lin" valueType="num">
                                      <p:cBhvr>
                                        <p:cTn dur="1000" fill="hold" id="35"/>
                                        <p:tgtEl>
                                          <p:spTgt spid="27"/>
                                        </p:tgtEl>
                                        <p:attrNameLst>
                                          <p:attrName>ppt_x</p:attrName>
                                        </p:attrNameLst>
                                      </p:cBhvr>
                                      <p:tavLst>
                                        <p:tav tm="0">
                                          <p:val>
                                            <p:strVal val="#ppt_x"/>
                                          </p:val>
                                        </p:tav>
                                        <p:tav tm="100000">
                                          <p:val>
                                            <p:strVal val="#ppt_x"/>
                                          </p:val>
                                        </p:tav>
                                      </p:tavLst>
                                    </p:anim>
                                    <p:anim calcmode="lin" valueType="num">
                                      <p:cBhvr>
                                        <p:cTn dur="1000" fill="hold" id="36"/>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1" spid="24"/>
      <p:bldP grpId="0" spid="25"/>
      <p:bldP grpId="1" spid="26"/>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a:extLst>
              <a:ext uri="{FF2B5EF4-FFF2-40B4-BE49-F238E27FC236}">
                <a16:creationId xmlns:a16="http://schemas.microsoft.com/office/drawing/2014/main" id="{DC0E5189-65E5-4B9B-85DD-E87D031416FE}"/>
              </a:ext>
            </a:extLst>
          </p:cNvPr>
          <p:cNvSpPr/>
          <p:nvPr/>
        </p:nvSpPr>
        <p:spPr>
          <a:xfrm>
            <a:off x="0" y="0"/>
            <a:ext cx="12192000" cy="6858000"/>
          </a:xfrm>
          <a:prstGeom prst="rect">
            <a:avLst/>
          </a:prstGeom>
          <a:solidFill>
            <a:srgbClr val="9BC9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a:extLst>
              <a:ext uri="{FF2B5EF4-FFF2-40B4-BE49-F238E27FC236}">
                <a16:creationId xmlns:a16="http://schemas.microsoft.com/office/drawing/2014/main" id="{5785896A-4A24-4F0D-ACA9-85004E38CA2D}"/>
              </a:ext>
            </a:extLst>
          </p:cNvPr>
          <p:cNvSpPr/>
          <p:nvPr/>
        </p:nvSpPr>
        <p:spPr>
          <a:xfrm>
            <a:off x="228600" y="238125"/>
            <a:ext cx="117348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iconfont-11518-5469606">
            <a:extLst>
              <a:ext uri="{FF2B5EF4-FFF2-40B4-BE49-F238E27FC236}">
                <a16:creationId xmlns:a16="http://schemas.microsoft.com/office/drawing/2014/main" id="{3226AE83-7978-452C-BBFC-453753D97C27}"/>
              </a:ext>
            </a:extLst>
          </p:cNvPr>
          <p:cNvSpPr>
            <a:spLocks noChangeAspect="1"/>
          </p:cNvSpPr>
          <p:nvPr/>
        </p:nvSpPr>
        <p:spPr bwMode="auto">
          <a:xfrm>
            <a:off x="304800" y="342900"/>
            <a:ext cx="609685" cy="437183"/>
          </a:xfrm>
          <a:custGeom>
            <a:gdLst>
              <a:gd fmla="*/ 277878 w 590307" name="connsiteX0"/>
              <a:gd fmla="*/ 372583 h 423288" name="connsiteY0"/>
              <a:gd fmla="*/ 295599 w 590307" name="connsiteX1"/>
              <a:gd fmla="*/ 380590 h 423288" name="connsiteY1"/>
              <a:gd fmla="*/ 311786 w 590307" name="connsiteX2"/>
              <a:gd fmla="*/ 373075 h 423288" name="connsiteY2"/>
              <a:gd fmla="*/ 311786 w 590307" name="connsiteX3"/>
              <a:gd fmla="*/ 389427 h 423288" name="connsiteY3"/>
              <a:gd fmla="*/ 277878 w 590307" name="connsiteX4"/>
              <a:gd fmla="*/ 389427 h 423288" name="connsiteY4"/>
              <a:gd fmla="*/ 263530 w 590307" name="connsiteX5"/>
              <a:gd fmla="*/ 304789 h 423288" name="connsiteY5"/>
              <a:gd fmla="*/ 259293 w 590307" name="connsiteX6"/>
              <a:gd fmla="*/ 313222 h 423288" name="connsiteY6"/>
              <a:gd fmla="*/ 291475 w 590307" name="connsiteX7"/>
              <a:gd fmla="*/ 351337 h 423288" name="connsiteY7"/>
              <a:gd fmla="*/ 299092 w 590307" name="connsiteX8"/>
              <a:gd fmla="*/ 351337 h 423288" name="connsiteY8"/>
              <a:gd fmla="*/ 330418 w 590307" name="connsiteX9"/>
              <a:gd fmla="*/ 313222 h 423288" name="connsiteY9"/>
              <a:gd fmla="*/ 326181 w 590307" name="connsiteX10"/>
              <a:gd fmla="*/ 304789 h 423288" name="connsiteY10"/>
              <a:gd fmla="*/ 263530 w 590307" name="connsiteX11"/>
              <a:gd fmla="*/ 279348 h 423288" name="connsiteY11"/>
              <a:gd fmla="*/ 327038 w 590307" name="connsiteX12"/>
              <a:gd fmla="*/ 279348 h 423288" name="connsiteY12"/>
              <a:gd fmla="*/ 351556 w 590307" name="connsiteX13"/>
              <a:gd fmla="*/ 332708 h 423288" name="connsiteY13"/>
              <a:gd fmla="*/ 320230 w 590307" name="connsiteX14"/>
              <a:gd fmla="*/ 369155 h 423288" name="connsiteY14"/>
              <a:gd fmla="*/ 311786 w 590307" name="connsiteX15"/>
              <a:gd fmla="*/ 373075 h 423288" name="connsiteY15"/>
              <a:gd fmla="*/ 311786 w 590307" name="connsiteX16"/>
              <a:gd fmla="*/ 355523 h 423288" name="connsiteY16"/>
              <a:gd fmla="*/ 277878 w 590307" name="connsiteX17"/>
              <a:gd fmla="*/ 355523 h 423288" name="connsiteY17"/>
              <a:gd fmla="*/ 277878 w 590307" name="connsiteX18"/>
              <a:gd fmla="*/ 372583 h 423288" name="connsiteY18"/>
              <a:gd fmla="*/ 270290 w 590307" name="connsiteX19"/>
              <a:gd fmla="*/ 369155 h 423288" name="connsiteY19"/>
              <a:gd fmla="*/ 239012 w 590307" name="connsiteX20"/>
              <a:gd fmla="*/ 332708 h 423288" name="connsiteY20"/>
              <a:gd fmla="*/ 263530 w 590307" name="connsiteX21"/>
              <a:gd fmla="*/ 279348 h 423288" name="connsiteY21"/>
              <a:gd fmla="*/ 393911 w 590307" name="connsiteX22"/>
              <a:gd fmla="*/ 149776 h 423288" name="connsiteY22"/>
              <a:gd fmla="*/ 381196 w 590307" name="connsiteX23"/>
              <a:gd fmla="*/ 162490 h 423288" name="connsiteY23"/>
              <a:gd fmla="*/ 393911 w 590307" name="connsiteX24"/>
              <a:gd fmla="*/ 175204 h 423288" name="connsiteY24"/>
              <a:gd fmla="*/ 406626 w 590307" name="connsiteX25"/>
              <a:gd fmla="*/ 162490 h 423288" name="connsiteY25"/>
              <a:gd fmla="*/ 393911 w 590307" name="connsiteX26"/>
              <a:gd fmla="*/ 149776 h 423288" name="connsiteY26"/>
              <a:gd fmla="*/ 199189 w 590307" name="connsiteX27"/>
              <a:gd fmla="*/ 149776 h 423288" name="connsiteY27"/>
              <a:gd fmla="*/ 186474 w 590307" name="connsiteX28"/>
              <a:gd fmla="*/ 162490 h 423288" name="connsiteY28"/>
              <a:gd fmla="*/ 199189 w 590307" name="connsiteX29"/>
              <a:gd fmla="*/ 175204 h 423288" name="connsiteY29"/>
              <a:gd fmla="*/ 211904 w 590307" name="connsiteX30"/>
              <a:gd fmla="*/ 162490 h 423288" name="connsiteY30"/>
              <a:gd fmla="*/ 199189 w 590307" name="connsiteX31"/>
              <a:gd fmla="*/ 149776 h 423288" name="connsiteY31"/>
              <a:gd fmla="*/ 393911 w 590307" name="connsiteX32"/>
              <a:gd fmla="*/ 124397 h 423288" name="connsiteY32"/>
              <a:gd fmla="*/ 432008 w 590307" name="connsiteX33"/>
              <a:gd fmla="*/ 162490 h 423288" name="connsiteY33"/>
              <a:gd fmla="*/ 393911 w 590307" name="connsiteX34"/>
              <a:gd fmla="*/ 200583 h 423288" name="connsiteY34"/>
              <a:gd fmla="*/ 355814 w 590307" name="connsiteX35"/>
              <a:gd fmla="*/ 162490 h 423288" name="connsiteY35"/>
              <a:gd fmla="*/ 393911 w 590307" name="connsiteX36"/>
              <a:gd fmla="*/ 124397 h 423288" name="connsiteY36"/>
              <a:gd fmla="*/ 199189 w 590307" name="connsiteX37"/>
              <a:gd fmla="*/ 124397 h 423288" name="connsiteY37"/>
              <a:gd fmla="*/ 237286 w 590307" name="connsiteX38"/>
              <a:gd fmla="*/ 162490 h 423288" name="connsiteY38"/>
              <a:gd fmla="*/ 199189 w 590307" name="connsiteX39"/>
              <a:gd fmla="*/ 200583 h 423288" name="connsiteY39"/>
              <a:gd fmla="*/ 161092 w 590307" name="connsiteX40"/>
              <a:gd fmla="*/ 162490 h 423288" name="connsiteY40"/>
              <a:gd fmla="*/ 199189 w 590307" name="connsiteX41"/>
              <a:gd fmla="*/ 124397 h 423288" name="connsiteY41"/>
              <a:gd fmla="*/ 142465 w 590307" name="connsiteX42"/>
              <a:gd fmla="*/ 33861 h 423288" name="connsiteY42"/>
              <a:gd fmla="*/ 117081 w 590307" name="connsiteX43"/>
              <a:gd fmla="*/ 59245 h 423288" name="connsiteY43"/>
              <a:gd fmla="*/ 117081 w 590307" name="connsiteX44"/>
              <a:gd fmla="*/ 321705 h 423288" name="connsiteY44"/>
              <a:gd fmla="*/ 184803 w 590307" name="connsiteX45"/>
              <a:gd fmla="*/ 389427 h 423288" name="connsiteY45"/>
              <a:gd fmla="*/ 277878 w 590307" name="connsiteX46"/>
              <a:gd fmla="*/ 389427 h 423288" name="connsiteY46"/>
              <a:gd fmla="*/ 277878 w 590307" name="connsiteX47"/>
              <a:gd fmla="*/ 406325 h 423288" name="connsiteY47"/>
              <a:gd fmla="*/ 311786 w 590307" name="connsiteX48"/>
              <a:gd fmla="*/ 406325 h 423288" name="connsiteY48"/>
              <a:gd fmla="*/ 311786 w 590307" name="connsiteX49"/>
              <a:gd fmla="*/ 389427 h 423288" name="connsiteY49"/>
              <a:gd fmla="*/ 404925 w 590307" name="connsiteX50"/>
              <a:gd fmla="*/ 389427 h 423288" name="connsiteY50"/>
              <a:gd fmla="*/ 472647 w 590307" name="connsiteX51"/>
              <a:gd fmla="*/ 321705 h 423288" name="connsiteY51"/>
              <a:gd fmla="*/ 472647 w 590307" name="connsiteX52"/>
              <a:gd fmla="*/ 59245 h 423288" name="connsiteY52"/>
              <a:gd fmla="*/ 447263 w 590307" name="connsiteX53"/>
              <a:gd fmla="*/ 33861 h 423288" name="connsiteY53"/>
              <a:gd fmla="*/ 498046 w 590307" name="connsiteX54"/>
              <a:gd fmla="*/ 26288 h 423288" name="connsiteY54"/>
              <a:gd fmla="*/ 520906 w 590307" name="connsiteX55"/>
              <a:gd fmla="*/ 39810 h 423288" name="connsiteY55"/>
              <a:gd fmla="*/ 575055 w 590307" name="connsiteX56"/>
              <a:gd fmla="*/ 93992 h 423288" name="connsiteY56"/>
              <a:gd fmla="*/ 575055 w 590307" name="connsiteX57"/>
              <a:gd fmla="*/ 165076 h 423288" name="connsiteY57"/>
              <a:gd fmla="*/ 520906 w 590307" name="connsiteX58"/>
              <a:gd fmla="*/ 219258 h 423288" name="connsiteY58"/>
              <a:gd fmla="*/ 506508 w 590307" name="connsiteX59"/>
              <a:gd fmla="*/ 227775 h 423288" name="connsiteY59"/>
              <a:gd fmla="*/ 506508 w 590307" name="connsiteX60"/>
              <a:gd fmla="*/ 186231 h 423288" name="connsiteY60"/>
              <a:gd fmla="*/ 551386 w 590307" name="connsiteX61"/>
              <a:gd fmla="*/ 141366 h 423288" name="connsiteY61"/>
              <a:gd fmla="*/ 551386 w 590307" name="connsiteX62"/>
              <a:gd fmla="*/ 117703 h 423288" name="connsiteY62"/>
              <a:gd fmla="*/ 506508 w 590307" name="connsiteX63"/>
              <a:gd fmla="*/ 72837 h 423288" name="connsiteY63"/>
              <a:gd fmla="*/ 506508 w 590307" name="connsiteX64"/>
              <a:gd fmla="*/ 59245 h 423288" name="connsiteY64"/>
              <a:gd fmla="*/ 498046 w 590307" name="connsiteX65"/>
              <a:gd fmla="*/ 38638 h 423288" name="connsiteY65"/>
              <a:gd fmla="*/ 91618 w 590307" name="connsiteX66"/>
              <a:gd fmla="*/ 26288 h 423288" name="connsiteY66"/>
              <a:gd fmla="*/ 91618 w 590307" name="connsiteX67"/>
              <a:gd fmla="*/ 38794 h 423288" name="connsiteY67"/>
              <a:gd fmla="*/ 83220 w 590307" name="connsiteX68"/>
              <a:gd fmla="*/ 59245 h 423288" name="connsiteY68"/>
              <a:gd fmla="*/ 83220 w 590307" name="connsiteX69"/>
              <a:gd fmla="*/ 72773 h 423288" name="connsiteY69"/>
              <a:gd fmla="*/ 38278 w 590307" name="connsiteX70"/>
              <a:gd fmla="*/ 117703 h 423288" name="connsiteY70"/>
              <a:gd fmla="*/ 38278 w 590307" name="connsiteX71"/>
              <a:gd fmla="*/ 141366 h 423288" name="connsiteY71"/>
              <a:gd fmla="*/ 83220 w 590307" name="connsiteX72"/>
              <a:gd fmla="*/ 186295 h 423288" name="connsiteY72"/>
              <a:gd fmla="*/ 83220 w 590307" name="connsiteX73"/>
              <a:gd fmla="*/ 227301 h 423288" name="connsiteY73"/>
              <a:gd fmla="*/ 68758 w 590307" name="connsiteX74"/>
              <a:gd fmla="*/ 219258 h 423288" name="connsiteY74"/>
              <a:gd fmla="*/ 14608 w 590307" name="connsiteX75"/>
              <a:gd fmla="*/ 165076 h 423288" name="connsiteY75"/>
              <a:gd fmla="*/ 14608 w 590307" name="connsiteX76"/>
              <a:gd fmla="*/ 93135 h 423288" name="connsiteY76"/>
              <a:gd fmla="*/ 68758 w 590307" name="connsiteX77"/>
              <a:gd fmla="*/ 38953 h 423288" name="connsiteY77"/>
              <a:gd fmla="*/ 91618 w 590307" name="connsiteX78"/>
              <a:gd fmla="*/ 26288 h 423288" name="connsiteY78"/>
              <a:gd fmla="*/ 142465 w 590307" name="connsiteX79"/>
              <a:gd fmla="*/ 0 h 423288" name="connsiteY79"/>
              <a:gd fmla="*/ 447263 w 590307" name="connsiteX80"/>
              <a:gd fmla="*/ 0 h 423288" name="connsiteY80"/>
              <a:gd fmla="*/ 489262 w 590307" name="connsiteX81"/>
              <a:gd fmla="*/ 17246 h 423288" name="connsiteY81"/>
              <a:gd fmla="*/ 498046 w 590307" name="connsiteX82"/>
              <a:gd fmla="*/ 38638 h 423288" name="connsiteY82"/>
              <a:gd fmla="*/ 498046 w 590307" name="connsiteX83"/>
              <a:gd fmla="*/ 64377 h 423288" name="connsiteY83"/>
              <a:gd fmla="*/ 506508 w 590307" name="connsiteX84"/>
              <a:gd fmla="*/ 72837 h 423288" name="connsiteY84"/>
              <a:gd fmla="*/ 506508 w 590307" name="connsiteX85"/>
              <a:gd fmla="*/ 186231 h 423288" name="connsiteY85"/>
              <a:gd fmla="*/ 498046 w 590307" name="connsiteX86"/>
              <a:gd fmla="*/ 194691 h 423288" name="connsiteY86"/>
              <a:gd fmla="*/ 498046 w 590307" name="connsiteX87"/>
              <a:gd fmla="*/ 232780 h 423288" name="connsiteY87"/>
              <a:gd fmla="*/ 506508 w 590307" name="connsiteX88"/>
              <a:gd fmla="*/ 227775 h 423288" name="connsiteY88"/>
              <a:gd fmla="*/ 506508 w 590307" name="connsiteX89"/>
              <a:gd fmla="*/ 321705 h 423288" name="connsiteY89"/>
              <a:gd fmla="*/ 404925 w 590307" name="connsiteX90"/>
              <a:gd fmla="*/ 423288 h 423288" name="connsiteY90"/>
              <a:gd fmla="*/ 184803 w 590307" name="connsiteX91"/>
              <a:gd fmla="*/ 423288 h 423288" name="connsiteY91"/>
              <a:gd fmla="*/ 83220 w 590307" name="connsiteX92"/>
              <a:gd fmla="*/ 321705 h 423288" name="connsiteY92"/>
              <a:gd fmla="*/ 83220 w 590307" name="connsiteX93"/>
              <a:gd fmla="*/ 227301 h 423288" name="connsiteY93"/>
              <a:gd fmla="*/ 91618 w 590307" name="connsiteX94"/>
              <a:gd fmla="*/ 231971 h 423288" name="connsiteY94"/>
              <a:gd fmla="*/ 91618 w 590307" name="connsiteX95"/>
              <a:gd fmla="*/ 194691 h 423288" name="connsiteY95"/>
              <a:gd fmla="*/ 83220 w 590307" name="connsiteX96"/>
              <a:gd fmla="*/ 186295 h 423288" name="connsiteY96"/>
              <a:gd fmla="*/ 83220 w 590307" name="connsiteX97"/>
              <a:gd fmla="*/ 72773 h 423288" name="connsiteY97"/>
              <a:gd fmla="*/ 91618 w 590307" name="connsiteX98"/>
              <a:gd fmla="*/ 64377 h 423288" name="connsiteY98"/>
              <a:gd fmla="*/ 91618 w 590307" name="connsiteX99"/>
              <a:gd fmla="*/ 38794 h 423288" name="connsiteY99"/>
              <a:gd fmla="*/ 100466 w 590307" name="connsiteX100"/>
              <a:gd fmla="*/ 17246 h 423288" name="connsiteY100"/>
              <a:gd fmla="*/ 142465 w 590307" name="connsiteX101"/>
              <a:gd fmla="*/ 0 h 423288" name="connsiteY10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b="b" l="l" r="r" t="t"/>
            <a:pathLst>
              <a:path h="423288" w="590307">
                <a:moveTo>
                  <a:pt x="277878" y="372583"/>
                </a:moveTo>
                <a:lnTo>
                  <a:pt x="295599" y="380590"/>
                </a:lnTo>
                <a:lnTo>
                  <a:pt x="311786" y="373075"/>
                </a:lnTo>
                <a:lnTo>
                  <a:pt x="311786" y="389427"/>
                </a:lnTo>
                <a:lnTo>
                  <a:pt x="277878" y="389427"/>
                </a:lnTo>
                <a:close/>
                <a:moveTo>
                  <a:pt x="263530" y="304789"/>
                </a:moveTo>
                <a:cubicBezTo>
                  <a:pt x="259293" y="304789"/>
                  <a:pt x="256770" y="309840"/>
                  <a:pt x="259293" y="313222"/>
                </a:cubicBezTo>
                <a:lnTo>
                  <a:pt x="291475" y="351337"/>
                </a:lnTo>
                <a:cubicBezTo>
                  <a:pt x="293141" y="353909"/>
                  <a:pt x="297379" y="353909"/>
                  <a:pt x="299092" y="351337"/>
                </a:cubicBezTo>
                <a:lnTo>
                  <a:pt x="330418" y="313222"/>
                </a:lnTo>
                <a:cubicBezTo>
                  <a:pt x="332941" y="309840"/>
                  <a:pt x="330418" y="304789"/>
                  <a:pt x="326181" y="304789"/>
                </a:cubicBezTo>
                <a:close/>
                <a:moveTo>
                  <a:pt x="263530" y="279348"/>
                </a:moveTo>
                <a:lnTo>
                  <a:pt x="327038" y="279348"/>
                </a:lnTo>
                <a:cubicBezTo>
                  <a:pt x="354936" y="279348"/>
                  <a:pt x="369313" y="311555"/>
                  <a:pt x="351556" y="332708"/>
                </a:cubicBezTo>
                <a:lnTo>
                  <a:pt x="320230" y="369155"/>
                </a:lnTo>
                <a:lnTo>
                  <a:pt x="311786" y="373075"/>
                </a:lnTo>
                <a:lnTo>
                  <a:pt x="311786" y="355523"/>
                </a:lnTo>
                <a:lnTo>
                  <a:pt x="277878" y="355523"/>
                </a:lnTo>
                <a:lnTo>
                  <a:pt x="277878" y="372583"/>
                </a:lnTo>
                <a:lnTo>
                  <a:pt x="270290" y="369155"/>
                </a:lnTo>
                <a:lnTo>
                  <a:pt x="239012" y="332708"/>
                </a:lnTo>
                <a:cubicBezTo>
                  <a:pt x="221207" y="311555"/>
                  <a:pt x="235632" y="279348"/>
                  <a:pt x="263530" y="279348"/>
                </a:cubicBezTo>
                <a:close/>
                <a:moveTo>
                  <a:pt x="393911" y="149776"/>
                </a:moveTo>
                <a:cubicBezTo>
                  <a:pt x="387149" y="149776"/>
                  <a:pt x="381196" y="155729"/>
                  <a:pt x="381196" y="162490"/>
                </a:cubicBezTo>
                <a:cubicBezTo>
                  <a:pt x="381196" y="169252"/>
                  <a:pt x="387149" y="175204"/>
                  <a:pt x="393911" y="175204"/>
                </a:cubicBezTo>
                <a:cubicBezTo>
                  <a:pt x="400673" y="175204"/>
                  <a:pt x="406626" y="169252"/>
                  <a:pt x="406626" y="162490"/>
                </a:cubicBezTo>
                <a:cubicBezTo>
                  <a:pt x="406626" y="155729"/>
                  <a:pt x="400673" y="149776"/>
                  <a:pt x="393911" y="149776"/>
                </a:cubicBezTo>
                <a:close/>
                <a:moveTo>
                  <a:pt x="199189" y="149776"/>
                </a:moveTo>
                <a:cubicBezTo>
                  <a:pt x="192427" y="149776"/>
                  <a:pt x="186474" y="155729"/>
                  <a:pt x="186474" y="162490"/>
                </a:cubicBezTo>
                <a:cubicBezTo>
                  <a:pt x="186474" y="169252"/>
                  <a:pt x="192427" y="175204"/>
                  <a:pt x="199189" y="175204"/>
                </a:cubicBezTo>
                <a:cubicBezTo>
                  <a:pt x="205951" y="175204"/>
                  <a:pt x="211904" y="169252"/>
                  <a:pt x="211904" y="162490"/>
                </a:cubicBezTo>
                <a:cubicBezTo>
                  <a:pt x="211904" y="155729"/>
                  <a:pt x="205951" y="149776"/>
                  <a:pt x="199189" y="149776"/>
                </a:cubicBezTo>
                <a:close/>
                <a:moveTo>
                  <a:pt x="393911" y="124397"/>
                </a:moveTo>
                <a:cubicBezTo>
                  <a:pt x="415055" y="124397"/>
                  <a:pt x="432008" y="141301"/>
                  <a:pt x="432008" y="162490"/>
                </a:cubicBezTo>
                <a:cubicBezTo>
                  <a:pt x="432008" y="183632"/>
                  <a:pt x="415055" y="200583"/>
                  <a:pt x="393911" y="200583"/>
                </a:cubicBezTo>
                <a:cubicBezTo>
                  <a:pt x="372767" y="200583"/>
                  <a:pt x="355814" y="183632"/>
                  <a:pt x="355814" y="162490"/>
                </a:cubicBezTo>
                <a:cubicBezTo>
                  <a:pt x="355814" y="141301"/>
                  <a:pt x="372767" y="124397"/>
                  <a:pt x="393911" y="124397"/>
                </a:cubicBezTo>
                <a:close/>
                <a:moveTo>
                  <a:pt x="199189" y="124397"/>
                </a:moveTo>
                <a:cubicBezTo>
                  <a:pt x="220380" y="124397"/>
                  <a:pt x="237286" y="141301"/>
                  <a:pt x="237286" y="162490"/>
                </a:cubicBezTo>
                <a:cubicBezTo>
                  <a:pt x="237286" y="183632"/>
                  <a:pt x="220380" y="200583"/>
                  <a:pt x="199189" y="200583"/>
                </a:cubicBezTo>
                <a:cubicBezTo>
                  <a:pt x="178045" y="200583"/>
                  <a:pt x="161092" y="183632"/>
                  <a:pt x="161092" y="162490"/>
                </a:cubicBezTo>
                <a:cubicBezTo>
                  <a:pt x="161092" y="141301"/>
                  <a:pt x="178045" y="124397"/>
                  <a:pt x="199189" y="124397"/>
                </a:cubicBezTo>
                <a:close/>
                <a:moveTo>
                  <a:pt x="142465" y="33861"/>
                </a:moveTo>
                <a:cubicBezTo>
                  <a:pt x="128082" y="33861"/>
                  <a:pt x="117081" y="44862"/>
                  <a:pt x="117081" y="59245"/>
                </a:cubicBezTo>
                <a:lnTo>
                  <a:pt x="117081" y="321705"/>
                </a:lnTo>
                <a:cubicBezTo>
                  <a:pt x="117081" y="358947"/>
                  <a:pt x="147561" y="389427"/>
                  <a:pt x="184803" y="389427"/>
                </a:cubicBezTo>
                <a:lnTo>
                  <a:pt x="277878" y="389427"/>
                </a:lnTo>
                <a:lnTo>
                  <a:pt x="277878" y="406325"/>
                </a:lnTo>
                <a:lnTo>
                  <a:pt x="311786" y="406325"/>
                </a:lnTo>
                <a:lnTo>
                  <a:pt x="311786" y="389427"/>
                </a:lnTo>
                <a:lnTo>
                  <a:pt x="404925" y="389427"/>
                </a:lnTo>
                <a:cubicBezTo>
                  <a:pt x="442167" y="389427"/>
                  <a:pt x="472647" y="358947"/>
                  <a:pt x="472647" y="321705"/>
                </a:cubicBezTo>
                <a:lnTo>
                  <a:pt x="472647" y="59245"/>
                </a:lnTo>
                <a:cubicBezTo>
                  <a:pt x="472647" y="44862"/>
                  <a:pt x="461646" y="33861"/>
                  <a:pt x="447263" y="33861"/>
                </a:cubicBezTo>
                <a:close/>
                <a:moveTo>
                  <a:pt x="498046" y="26288"/>
                </a:moveTo>
                <a:cubicBezTo>
                  <a:pt x="506476" y="28811"/>
                  <a:pt x="514953" y="33049"/>
                  <a:pt x="520906" y="39810"/>
                </a:cubicBezTo>
                <a:lnTo>
                  <a:pt x="575055" y="93992"/>
                </a:lnTo>
                <a:cubicBezTo>
                  <a:pt x="595391" y="113322"/>
                  <a:pt x="595391" y="145746"/>
                  <a:pt x="575055" y="165076"/>
                </a:cubicBezTo>
                <a:lnTo>
                  <a:pt x="520906" y="219258"/>
                </a:lnTo>
                <a:lnTo>
                  <a:pt x="506508" y="227775"/>
                </a:lnTo>
                <a:lnTo>
                  <a:pt x="506508" y="186231"/>
                </a:lnTo>
                <a:lnTo>
                  <a:pt x="551386" y="141366"/>
                </a:lnTo>
                <a:cubicBezTo>
                  <a:pt x="558148" y="134605"/>
                  <a:pt x="558148" y="124463"/>
                  <a:pt x="551386" y="117703"/>
                </a:cubicBezTo>
                <a:lnTo>
                  <a:pt x="506508" y="72837"/>
                </a:lnTo>
                <a:lnTo>
                  <a:pt x="506508" y="59245"/>
                </a:lnTo>
                <a:lnTo>
                  <a:pt x="498046" y="38638"/>
                </a:lnTo>
                <a:close/>
                <a:moveTo>
                  <a:pt x="91618" y="26288"/>
                </a:moveTo>
                <a:lnTo>
                  <a:pt x="91618" y="38794"/>
                </a:lnTo>
                <a:lnTo>
                  <a:pt x="83220" y="59245"/>
                </a:lnTo>
                <a:lnTo>
                  <a:pt x="83220" y="72773"/>
                </a:lnTo>
                <a:lnTo>
                  <a:pt x="38278" y="117703"/>
                </a:lnTo>
                <a:cubicBezTo>
                  <a:pt x="31515" y="124463"/>
                  <a:pt x="31515" y="134605"/>
                  <a:pt x="38278" y="141366"/>
                </a:cubicBezTo>
                <a:lnTo>
                  <a:pt x="83220" y="186295"/>
                </a:lnTo>
                <a:lnTo>
                  <a:pt x="83220" y="227301"/>
                </a:lnTo>
                <a:lnTo>
                  <a:pt x="68758" y="219258"/>
                </a:lnTo>
                <a:lnTo>
                  <a:pt x="14608" y="165076"/>
                </a:lnTo>
                <a:cubicBezTo>
                  <a:pt x="-4870" y="144794"/>
                  <a:pt x="-4870" y="112608"/>
                  <a:pt x="14608" y="93135"/>
                </a:cubicBezTo>
                <a:lnTo>
                  <a:pt x="68758" y="38953"/>
                </a:lnTo>
                <a:cubicBezTo>
                  <a:pt x="74711" y="33049"/>
                  <a:pt x="83188" y="28811"/>
                  <a:pt x="91618" y="26288"/>
                </a:cubicBezTo>
                <a:close/>
                <a:moveTo>
                  <a:pt x="142465" y="0"/>
                </a:moveTo>
                <a:lnTo>
                  <a:pt x="447263" y="0"/>
                </a:lnTo>
                <a:cubicBezTo>
                  <a:pt x="463765" y="0"/>
                  <a:pt x="478576" y="6560"/>
                  <a:pt x="489262" y="17246"/>
                </a:cubicBezTo>
                <a:lnTo>
                  <a:pt x="498046" y="38638"/>
                </a:lnTo>
                <a:lnTo>
                  <a:pt x="498046" y="64377"/>
                </a:lnTo>
                <a:lnTo>
                  <a:pt x="506508" y="72837"/>
                </a:lnTo>
                <a:lnTo>
                  <a:pt x="506508" y="186231"/>
                </a:lnTo>
                <a:lnTo>
                  <a:pt x="498046" y="194691"/>
                </a:lnTo>
                <a:lnTo>
                  <a:pt x="498046" y="232780"/>
                </a:lnTo>
                <a:lnTo>
                  <a:pt x="506508" y="227775"/>
                </a:lnTo>
                <a:lnTo>
                  <a:pt x="506508" y="321705"/>
                </a:lnTo>
                <a:cubicBezTo>
                  <a:pt x="506508" y="377568"/>
                  <a:pt x="460788" y="423288"/>
                  <a:pt x="404925" y="423288"/>
                </a:cubicBezTo>
                <a:lnTo>
                  <a:pt x="184803" y="423288"/>
                </a:lnTo>
                <a:cubicBezTo>
                  <a:pt x="128940" y="423288"/>
                  <a:pt x="83220" y="377568"/>
                  <a:pt x="83220" y="321705"/>
                </a:cubicBezTo>
                <a:lnTo>
                  <a:pt x="83220" y="227301"/>
                </a:lnTo>
                <a:lnTo>
                  <a:pt x="91618" y="231971"/>
                </a:lnTo>
                <a:lnTo>
                  <a:pt x="91618" y="194691"/>
                </a:lnTo>
                <a:lnTo>
                  <a:pt x="83220" y="186295"/>
                </a:lnTo>
                <a:lnTo>
                  <a:pt x="83220" y="72773"/>
                </a:lnTo>
                <a:lnTo>
                  <a:pt x="91618" y="64377"/>
                </a:lnTo>
                <a:lnTo>
                  <a:pt x="91618" y="38794"/>
                </a:lnTo>
                <a:lnTo>
                  <a:pt x="100466" y="17246"/>
                </a:lnTo>
                <a:cubicBezTo>
                  <a:pt x="111152" y="6560"/>
                  <a:pt x="125963" y="0"/>
                  <a:pt x="142465" y="0"/>
                </a:cubicBezTo>
                <a:close/>
              </a:path>
            </a:pathLst>
          </a:custGeom>
          <a:solidFill>
            <a:srgbClr val="FFB303"/>
          </a:solidFill>
          <a:ln>
            <a:noFill/>
          </a:ln>
        </p:spPr>
        <p:txBody>
          <a:bodyPr/>
          <a:lstStyle/>
          <a:p/>
        </p:txBody>
      </p:sp>
      <p:sp>
        <p:nvSpPr>
          <p:cNvPr id="7" name="PA-文本框 8">
            <a:extLst>
              <a:ext uri="{FF2B5EF4-FFF2-40B4-BE49-F238E27FC236}">
                <a16:creationId xmlns:a16="http://schemas.microsoft.com/office/drawing/2014/main" id="{B65418A8-F26A-4DB6-9647-E3BF0B43465F}"/>
              </a:ext>
            </a:extLst>
          </p:cNvPr>
          <p:cNvSpPr txBox="1"/>
          <p:nvPr>
            <p:custDataLst>
              <p:tags r:id="rId2"/>
            </p:custDataLst>
          </p:nvPr>
        </p:nvSpPr>
        <p:spPr>
          <a:xfrm>
            <a:off x="990685" y="342900"/>
            <a:ext cx="5873115" cy="457200"/>
          </a:xfrm>
          <a:prstGeom prst="rect">
            <a:avLst/>
          </a:prstGeom>
          <a:noFill/>
        </p:spPr>
        <p:txBody>
          <a:bodyPr rtlCol="0" wrap="square">
            <a:spAutoFit/>
          </a:bodyPr>
          <a:lstStyle/>
          <a:p>
            <a:r>
              <a:rPr altLang="en-US" lang="zh-CN" sz="2400">
                <a:solidFill>
                  <a:srgbClr val="9BC9DE"/>
                </a:solidFill>
                <a:latin charset="-122" panose="020b0800000000000000" pitchFamily="34" typeface="思源黑体 CN Bold"/>
                <a:ea charset="-122" panose="020b0800000000000000" pitchFamily="34" typeface="思源黑体 CN Bold"/>
              </a:rPr>
              <a:t>产 品 运 营</a:t>
            </a:r>
          </a:p>
        </p:txBody>
      </p:sp>
      <p:sp>
        <p:nvSpPr>
          <p:cNvPr id="8" name="PA-矩形 5">
            <a:extLst>
              <a:ext uri="{FF2B5EF4-FFF2-40B4-BE49-F238E27FC236}">
                <a16:creationId xmlns:a16="http://schemas.microsoft.com/office/drawing/2014/main" id="{6AF90DE7-A67F-47E3-A6BA-DDBDAA69C7FF}"/>
              </a:ext>
            </a:extLst>
          </p:cNvPr>
          <p:cNvSpPr/>
          <p:nvPr>
            <p:custDataLst>
              <p:tags r:id="rId3"/>
            </p:custDataLst>
          </p:nvPr>
        </p:nvSpPr>
        <p:spPr>
          <a:xfrm flipH="1">
            <a:off x="1399104" y="2217925"/>
            <a:ext cx="4362450" cy="2733675"/>
          </a:xfrm>
          <a:prstGeom prst="rect">
            <a:avLst/>
          </a:prstGeom>
          <a:blipFill>
            <a:blip r:embed="rId4">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9" name="Freeform: Shape 5">
            <a:extLst>
              <a:ext uri="{FF2B5EF4-FFF2-40B4-BE49-F238E27FC236}">
                <a16:creationId xmlns:a16="http://schemas.microsoft.com/office/drawing/2014/main" id="{D88843C6-2FB1-48DF-BF73-14CF653FD38E}"/>
              </a:ext>
            </a:extLst>
          </p:cNvPr>
          <p:cNvSpPr/>
          <p:nvPr/>
        </p:nvSpPr>
        <p:spPr>
          <a:xfrm>
            <a:off x="6647449" y="2243955"/>
            <a:ext cx="292816" cy="279266"/>
          </a:xfrm>
          <a:custGeom>
            <a:rect b="b" l="l" r="r" t="t"/>
            <a:pathLst>
              <a:path h="202432" w="212253">
                <a:moveTo>
                  <a:pt x="106128" y="0"/>
                </a:moveTo>
                <a:cubicBezTo>
                  <a:pt x="107600" y="66"/>
                  <a:pt x="108865" y="635"/>
                  <a:pt x="109922" y="1705"/>
                </a:cubicBezTo>
                <a:cubicBezTo>
                  <a:pt x="110980" y="2776"/>
                  <a:pt x="111799" y="3951"/>
                  <a:pt x="112378" y="5229"/>
                </a:cubicBezTo>
                <a:lnTo>
                  <a:pt x="141078" y="63267"/>
                </a:lnTo>
                <a:lnTo>
                  <a:pt x="205112" y="72579"/>
                </a:lnTo>
                <a:cubicBezTo>
                  <a:pt x="206749" y="72808"/>
                  <a:pt x="208322" y="73371"/>
                  <a:pt x="209832" y="74269"/>
                </a:cubicBezTo>
                <a:cubicBezTo>
                  <a:pt x="211341" y="75167"/>
                  <a:pt x="212149" y="76560"/>
                  <a:pt x="212255" y="78447"/>
                </a:cubicBezTo>
                <a:cubicBezTo>
                  <a:pt x="212221" y="79603"/>
                  <a:pt x="211875" y="80703"/>
                  <a:pt x="211219" y="81747"/>
                </a:cubicBezTo>
                <a:cubicBezTo>
                  <a:pt x="210562" y="82792"/>
                  <a:pt x="209802" y="83732"/>
                  <a:pt x="208939" y="84569"/>
                </a:cubicBezTo>
                <a:lnTo>
                  <a:pt x="162635" y="129725"/>
                </a:lnTo>
                <a:lnTo>
                  <a:pt x="173605" y="193503"/>
                </a:lnTo>
                <a:cubicBezTo>
                  <a:pt x="173666" y="193944"/>
                  <a:pt x="173704" y="194370"/>
                  <a:pt x="173717" y="194779"/>
                </a:cubicBezTo>
                <a:cubicBezTo>
                  <a:pt x="173730" y="195188"/>
                  <a:pt x="173736" y="195613"/>
                  <a:pt x="173733" y="196054"/>
                </a:cubicBezTo>
                <a:cubicBezTo>
                  <a:pt x="173746" y="197771"/>
                  <a:pt x="173337" y="199249"/>
                  <a:pt x="172505" y="200487"/>
                </a:cubicBezTo>
                <a:cubicBezTo>
                  <a:pt x="171673" y="201725"/>
                  <a:pt x="170339" y="202374"/>
                  <a:pt x="168503" y="202432"/>
                </a:cubicBezTo>
                <a:cubicBezTo>
                  <a:pt x="167605" y="202424"/>
                  <a:pt x="166723" y="202281"/>
                  <a:pt x="165856" y="202002"/>
                </a:cubicBezTo>
                <a:cubicBezTo>
                  <a:pt x="164990" y="201723"/>
                  <a:pt x="164171" y="201356"/>
                  <a:pt x="163401" y="200902"/>
                </a:cubicBezTo>
                <a:lnTo>
                  <a:pt x="106128" y="170798"/>
                </a:lnTo>
                <a:lnTo>
                  <a:pt x="48854" y="200902"/>
                </a:lnTo>
                <a:cubicBezTo>
                  <a:pt x="48028" y="201356"/>
                  <a:pt x="47193" y="201723"/>
                  <a:pt x="46351" y="202002"/>
                </a:cubicBezTo>
                <a:cubicBezTo>
                  <a:pt x="45509" y="202281"/>
                  <a:pt x="44642" y="202424"/>
                  <a:pt x="43752" y="202432"/>
                </a:cubicBezTo>
                <a:cubicBezTo>
                  <a:pt x="41910" y="202374"/>
                  <a:pt x="40555" y="201725"/>
                  <a:pt x="39686" y="200487"/>
                </a:cubicBezTo>
                <a:cubicBezTo>
                  <a:pt x="38817" y="199249"/>
                  <a:pt x="38387" y="197771"/>
                  <a:pt x="38395" y="196054"/>
                </a:cubicBezTo>
                <a:cubicBezTo>
                  <a:pt x="38397" y="195613"/>
                  <a:pt x="38424" y="195188"/>
                  <a:pt x="38474" y="194779"/>
                </a:cubicBezTo>
                <a:cubicBezTo>
                  <a:pt x="38525" y="194370"/>
                  <a:pt x="38583" y="193944"/>
                  <a:pt x="38650" y="193503"/>
                </a:cubicBezTo>
                <a:lnTo>
                  <a:pt x="49620" y="129725"/>
                </a:lnTo>
                <a:lnTo>
                  <a:pt x="3189" y="84569"/>
                </a:lnTo>
                <a:cubicBezTo>
                  <a:pt x="2386" y="83732"/>
                  <a:pt x="1664" y="82792"/>
                  <a:pt x="1020" y="81747"/>
                </a:cubicBezTo>
                <a:cubicBezTo>
                  <a:pt x="377" y="80703"/>
                  <a:pt x="37" y="79603"/>
                  <a:pt x="0" y="78447"/>
                </a:cubicBezTo>
                <a:cubicBezTo>
                  <a:pt x="98" y="76560"/>
                  <a:pt x="890" y="75167"/>
                  <a:pt x="2376" y="74269"/>
                </a:cubicBezTo>
                <a:cubicBezTo>
                  <a:pt x="3861" y="73371"/>
                  <a:pt x="5450" y="72808"/>
                  <a:pt x="7143" y="72579"/>
                </a:cubicBezTo>
                <a:lnTo>
                  <a:pt x="71177" y="63267"/>
                </a:lnTo>
                <a:lnTo>
                  <a:pt x="99877" y="5229"/>
                </a:lnTo>
                <a:cubicBezTo>
                  <a:pt x="100457" y="3951"/>
                  <a:pt x="101275" y="2776"/>
                  <a:pt x="102333" y="1705"/>
                </a:cubicBezTo>
                <a:cubicBezTo>
                  <a:pt x="103390" y="635"/>
                  <a:pt x="104655" y="66"/>
                  <a:pt x="106128" y="0"/>
                </a:cubicBezTo>
                <a:close/>
              </a:path>
            </a:pathLst>
          </a:custGeom>
          <a:solidFill>
            <a:srgbClr val="9BC9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tr-TR" sz="1915">
              <a:cs typeface="+mn-ea"/>
              <a:sym typeface="+mn-lt"/>
            </a:endParaRPr>
          </a:p>
        </p:txBody>
      </p:sp>
      <p:sp>
        <p:nvSpPr>
          <p:cNvPr id="10" name="Freeform: Shape 5">
            <a:extLst>
              <a:ext uri="{FF2B5EF4-FFF2-40B4-BE49-F238E27FC236}">
                <a16:creationId xmlns:a16="http://schemas.microsoft.com/office/drawing/2014/main" id="{0918D9CB-DF9C-41D6-AF98-7908FB32C06E}"/>
              </a:ext>
            </a:extLst>
          </p:cNvPr>
          <p:cNvSpPr/>
          <p:nvPr/>
        </p:nvSpPr>
        <p:spPr>
          <a:xfrm>
            <a:off x="6647449" y="3597816"/>
            <a:ext cx="292816" cy="279266"/>
          </a:xfrm>
          <a:custGeom>
            <a:rect b="b" l="l" r="r" t="t"/>
            <a:pathLst>
              <a:path h="202432" w="212253">
                <a:moveTo>
                  <a:pt x="106128" y="0"/>
                </a:moveTo>
                <a:cubicBezTo>
                  <a:pt x="107600" y="66"/>
                  <a:pt x="108865" y="635"/>
                  <a:pt x="109922" y="1705"/>
                </a:cubicBezTo>
                <a:cubicBezTo>
                  <a:pt x="110980" y="2776"/>
                  <a:pt x="111799" y="3951"/>
                  <a:pt x="112378" y="5229"/>
                </a:cubicBezTo>
                <a:lnTo>
                  <a:pt x="141078" y="63267"/>
                </a:lnTo>
                <a:lnTo>
                  <a:pt x="205112" y="72579"/>
                </a:lnTo>
                <a:cubicBezTo>
                  <a:pt x="206749" y="72808"/>
                  <a:pt x="208322" y="73371"/>
                  <a:pt x="209832" y="74269"/>
                </a:cubicBezTo>
                <a:cubicBezTo>
                  <a:pt x="211341" y="75167"/>
                  <a:pt x="212149" y="76560"/>
                  <a:pt x="212255" y="78447"/>
                </a:cubicBezTo>
                <a:cubicBezTo>
                  <a:pt x="212221" y="79603"/>
                  <a:pt x="211875" y="80703"/>
                  <a:pt x="211219" y="81747"/>
                </a:cubicBezTo>
                <a:cubicBezTo>
                  <a:pt x="210562" y="82792"/>
                  <a:pt x="209802" y="83732"/>
                  <a:pt x="208939" y="84569"/>
                </a:cubicBezTo>
                <a:lnTo>
                  <a:pt x="162635" y="129725"/>
                </a:lnTo>
                <a:lnTo>
                  <a:pt x="173605" y="193503"/>
                </a:lnTo>
                <a:cubicBezTo>
                  <a:pt x="173666" y="193944"/>
                  <a:pt x="173704" y="194370"/>
                  <a:pt x="173717" y="194779"/>
                </a:cubicBezTo>
                <a:cubicBezTo>
                  <a:pt x="173730" y="195188"/>
                  <a:pt x="173736" y="195613"/>
                  <a:pt x="173733" y="196054"/>
                </a:cubicBezTo>
                <a:cubicBezTo>
                  <a:pt x="173746" y="197771"/>
                  <a:pt x="173337" y="199249"/>
                  <a:pt x="172505" y="200487"/>
                </a:cubicBezTo>
                <a:cubicBezTo>
                  <a:pt x="171673" y="201725"/>
                  <a:pt x="170339" y="202374"/>
                  <a:pt x="168503" y="202432"/>
                </a:cubicBezTo>
                <a:cubicBezTo>
                  <a:pt x="167605" y="202424"/>
                  <a:pt x="166723" y="202281"/>
                  <a:pt x="165856" y="202002"/>
                </a:cubicBezTo>
                <a:cubicBezTo>
                  <a:pt x="164990" y="201723"/>
                  <a:pt x="164171" y="201356"/>
                  <a:pt x="163401" y="200902"/>
                </a:cubicBezTo>
                <a:lnTo>
                  <a:pt x="106128" y="170798"/>
                </a:lnTo>
                <a:lnTo>
                  <a:pt x="48854" y="200902"/>
                </a:lnTo>
                <a:cubicBezTo>
                  <a:pt x="48028" y="201356"/>
                  <a:pt x="47193" y="201723"/>
                  <a:pt x="46351" y="202002"/>
                </a:cubicBezTo>
                <a:cubicBezTo>
                  <a:pt x="45509" y="202281"/>
                  <a:pt x="44642" y="202424"/>
                  <a:pt x="43752" y="202432"/>
                </a:cubicBezTo>
                <a:cubicBezTo>
                  <a:pt x="41910" y="202374"/>
                  <a:pt x="40555" y="201725"/>
                  <a:pt x="39686" y="200487"/>
                </a:cubicBezTo>
                <a:cubicBezTo>
                  <a:pt x="38817" y="199249"/>
                  <a:pt x="38387" y="197771"/>
                  <a:pt x="38395" y="196054"/>
                </a:cubicBezTo>
                <a:cubicBezTo>
                  <a:pt x="38397" y="195613"/>
                  <a:pt x="38424" y="195188"/>
                  <a:pt x="38474" y="194779"/>
                </a:cubicBezTo>
                <a:cubicBezTo>
                  <a:pt x="38525" y="194370"/>
                  <a:pt x="38583" y="193944"/>
                  <a:pt x="38650" y="193503"/>
                </a:cubicBezTo>
                <a:lnTo>
                  <a:pt x="49620" y="129725"/>
                </a:lnTo>
                <a:lnTo>
                  <a:pt x="3189" y="84569"/>
                </a:lnTo>
                <a:cubicBezTo>
                  <a:pt x="2386" y="83732"/>
                  <a:pt x="1664" y="82792"/>
                  <a:pt x="1020" y="81747"/>
                </a:cubicBezTo>
                <a:cubicBezTo>
                  <a:pt x="377" y="80703"/>
                  <a:pt x="37" y="79603"/>
                  <a:pt x="0" y="78447"/>
                </a:cubicBezTo>
                <a:cubicBezTo>
                  <a:pt x="98" y="76560"/>
                  <a:pt x="890" y="75167"/>
                  <a:pt x="2376" y="74269"/>
                </a:cubicBezTo>
                <a:cubicBezTo>
                  <a:pt x="3861" y="73371"/>
                  <a:pt x="5450" y="72808"/>
                  <a:pt x="7143" y="72579"/>
                </a:cubicBezTo>
                <a:lnTo>
                  <a:pt x="71177" y="63267"/>
                </a:lnTo>
                <a:lnTo>
                  <a:pt x="99877" y="5229"/>
                </a:lnTo>
                <a:cubicBezTo>
                  <a:pt x="100457" y="3951"/>
                  <a:pt x="101275" y="2776"/>
                  <a:pt x="102333" y="1705"/>
                </a:cubicBezTo>
                <a:cubicBezTo>
                  <a:pt x="103390" y="635"/>
                  <a:pt x="104655" y="66"/>
                  <a:pt x="106128" y="0"/>
                </a:cubicBezTo>
                <a:close/>
              </a:path>
            </a:pathLst>
          </a:custGeom>
          <a:solidFill>
            <a:srgbClr val="9BC9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tr-TR" sz="1915">
              <a:cs typeface="+mn-ea"/>
              <a:sym typeface="+mn-lt"/>
            </a:endParaRPr>
          </a:p>
        </p:txBody>
      </p:sp>
      <p:sp>
        <p:nvSpPr>
          <p:cNvPr id="11" name="矩形 10">
            <a:extLst>
              <a:ext uri="{FF2B5EF4-FFF2-40B4-BE49-F238E27FC236}">
                <a16:creationId xmlns:a16="http://schemas.microsoft.com/office/drawing/2014/main" id="{DF77E4E4-D7A9-49A9-915F-40993A3D0DCD}"/>
              </a:ext>
            </a:extLst>
          </p:cNvPr>
          <p:cNvSpPr/>
          <p:nvPr/>
        </p:nvSpPr>
        <p:spPr>
          <a:xfrm>
            <a:off x="7045192" y="2580504"/>
            <a:ext cx="3988199" cy="650240"/>
          </a:xfrm>
          <a:prstGeom prst="rect">
            <a:avLst/>
          </a:prstGeom>
          <a:noFill/>
        </p:spPr>
        <p:txBody>
          <a:bodyPr rtlCol="0" wrap="square">
            <a:spAutoFit/>
          </a:bodyPr>
          <a:lstStyle/>
          <a:p>
            <a:pPr>
              <a:lnSpc>
                <a:spcPts val="2200"/>
              </a:lnSpc>
            </a:pPr>
            <a:r>
              <a:rPr altLang="en-US" lang="zh-CN" sz="1400">
                <a:solidFill>
                  <a:schemeClr val="tx1">
                    <a:lumMod val="50000"/>
                    <a:lumOff val="50000"/>
                  </a:schemeClr>
                </a:solidFill>
                <a:latin charset="-122" panose="020b0400000000000000" pitchFamily="34" typeface="思源黑体 CN Normal"/>
                <a:ea charset="-122" panose="020b0400000000000000" pitchFamily="34" typeface="思源黑体 CN Normal"/>
                <a:cs typeface="+mn-ea"/>
              </a:rPr>
              <a:t>点击输入替换文本点击输入替换文本点击输入替换文本点击输入替换文本</a:t>
            </a:r>
          </a:p>
        </p:txBody>
      </p:sp>
      <p:sp>
        <p:nvSpPr>
          <p:cNvPr id="12" name="文本框 11">
            <a:extLst>
              <a:ext uri="{FF2B5EF4-FFF2-40B4-BE49-F238E27FC236}">
                <a16:creationId xmlns:a16="http://schemas.microsoft.com/office/drawing/2014/main" id="{4F2E56A7-0B8E-4504-A9D5-07C4538E6534}"/>
              </a:ext>
            </a:extLst>
          </p:cNvPr>
          <p:cNvSpPr txBox="1"/>
          <p:nvPr/>
        </p:nvSpPr>
        <p:spPr>
          <a:xfrm>
            <a:off x="7013601" y="2226674"/>
            <a:ext cx="1348668" cy="365760"/>
          </a:xfrm>
          <a:prstGeom prst="rect">
            <a:avLst/>
          </a:prstGeom>
          <a:noFill/>
          <a:ln cap="sq" w="3175">
            <a:noFill/>
            <a:bevel/>
          </a:ln>
        </p:spPr>
        <p:style>
          <a:lnRef idx="2">
            <a:schemeClr val="accent1">
              <a:shade val="50000"/>
            </a:schemeClr>
          </a:lnRef>
          <a:fillRef idx="1">
            <a:schemeClr val="accent1"/>
          </a:fillRef>
          <a:effectRef idx="0">
            <a:schemeClr val="accent1"/>
          </a:effectRef>
          <a:fontRef idx="minor">
            <a:schemeClr val="lt1"/>
          </a:fontRef>
        </p:style>
        <p:txBody>
          <a:bodyPr anchor="ctr" anchorCtr="0" bIns="0" compatLnSpc="1" forceAA="0" fromWordArt="0" horzOverflow="overflow" lIns="0" numCol="1" rIns="0" rot="0" rtlCol="0" spcCol="0" spcFirstLastPara="0" tIns="0" vert="horz" vertOverflow="overflow" wrap="square">
            <a:spAutoFit/>
          </a:bodyPr>
          <a:lstStyle>
            <a:defPPr>
              <a:defRPr lang="zh-CN"/>
            </a:defPPr>
            <a:lvl1pPr algn="ctr" defTabSz="852086" fontAlgn="base">
              <a:spcBef>
                <a:spcPct val="0"/>
              </a:spcBef>
              <a:spcAft>
                <a:spcPct val="0"/>
              </a:spcAft>
              <a:defRPr b="1" sz="4400">
                <a:solidFill>
                  <a:schemeClr val="tx1">
                    <a:lumMod val="75000"/>
                    <a:lumOff val="25000"/>
                  </a:schemeClr>
                </a:solidFill>
                <a:latin charset="-122" panose="00000500000000000000" pitchFamily="2" typeface="字魂65号-时光手札体"/>
                <a:ea charset="-122" panose="00000500000000000000" pitchFamily="2" typeface="字魂65号-时光手札体"/>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altLang="en-US" lang="zh-CN" sz="2400">
                <a:solidFill>
                  <a:srgbClr val="9BC9DE"/>
                </a:solidFill>
                <a:latin charset="-122" panose="020b0800000000000000" pitchFamily="34" typeface="思源黑体 CN Bold"/>
                <a:ea charset="-122" panose="020b0800000000000000" pitchFamily="34" typeface="思源黑体 CN Bold"/>
                <a:cs typeface="+mn-ea"/>
                <a:sym typeface="+mn-lt"/>
              </a:rPr>
              <a:t>输入标题</a:t>
            </a:r>
          </a:p>
        </p:txBody>
      </p:sp>
      <p:sp>
        <p:nvSpPr>
          <p:cNvPr id="13" name="矩形 12">
            <a:extLst>
              <a:ext uri="{FF2B5EF4-FFF2-40B4-BE49-F238E27FC236}">
                <a16:creationId xmlns:a16="http://schemas.microsoft.com/office/drawing/2014/main" id="{DE7FF4C4-A2FD-4C3D-A8BD-F38A37D99E15}"/>
              </a:ext>
            </a:extLst>
          </p:cNvPr>
          <p:cNvSpPr/>
          <p:nvPr/>
        </p:nvSpPr>
        <p:spPr>
          <a:xfrm>
            <a:off x="7045192" y="3934783"/>
            <a:ext cx="3988199" cy="650240"/>
          </a:xfrm>
          <a:prstGeom prst="rect">
            <a:avLst/>
          </a:prstGeom>
          <a:noFill/>
        </p:spPr>
        <p:txBody>
          <a:bodyPr rtlCol="0" wrap="square">
            <a:spAutoFit/>
          </a:bodyPr>
          <a:lstStyle/>
          <a:p>
            <a:pPr>
              <a:lnSpc>
                <a:spcPts val="2200"/>
              </a:lnSpc>
            </a:pPr>
            <a:r>
              <a:rPr altLang="en-US" lang="zh-CN" sz="1400">
                <a:solidFill>
                  <a:schemeClr val="tx1">
                    <a:lumMod val="50000"/>
                    <a:lumOff val="50000"/>
                  </a:schemeClr>
                </a:solidFill>
                <a:latin charset="-122" panose="020b0400000000000000" pitchFamily="34" typeface="思源黑体 CN Normal"/>
                <a:ea charset="-122" panose="020b0400000000000000" pitchFamily="34" typeface="思源黑体 CN Normal"/>
                <a:cs typeface="+mn-ea"/>
              </a:rPr>
              <a:t>点击输入替换文本点击输入替换文本点击输入替换文本点击输入替换文本</a:t>
            </a:r>
          </a:p>
        </p:txBody>
      </p:sp>
      <p:sp>
        <p:nvSpPr>
          <p:cNvPr id="14" name="文本框 13">
            <a:extLst>
              <a:ext uri="{FF2B5EF4-FFF2-40B4-BE49-F238E27FC236}">
                <a16:creationId xmlns:a16="http://schemas.microsoft.com/office/drawing/2014/main" id="{CB16A37A-C697-469C-86A0-2BD12528A2F3}"/>
              </a:ext>
            </a:extLst>
          </p:cNvPr>
          <p:cNvSpPr txBox="1"/>
          <p:nvPr/>
        </p:nvSpPr>
        <p:spPr>
          <a:xfrm>
            <a:off x="6980050" y="3586549"/>
            <a:ext cx="1415772" cy="365760"/>
          </a:xfrm>
          <a:prstGeom prst="rect">
            <a:avLst/>
          </a:prstGeom>
          <a:noFill/>
          <a:ln cap="sq" w="3175">
            <a:noFill/>
            <a:bevel/>
          </a:ln>
        </p:spPr>
        <p:style>
          <a:lnRef idx="2">
            <a:schemeClr val="accent1">
              <a:shade val="50000"/>
            </a:schemeClr>
          </a:lnRef>
          <a:fillRef idx="1">
            <a:schemeClr val="accent1"/>
          </a:fillRef>
          <a:effectRef idx="0">
            <a:schemeClr val="accent1"/>
          </a:effectRef>
          <a:fontRef idx="minor">
            <a:schemeClr val="lt1"/>
          </a:fontRef>
        </p:style>
        <p:txBody>
          <a:bodyPr anchor="ctr" anchorCtr="0" bIns="0" compatLnSpc="1" forceAA="0" fromWordArt="0" horzOverflow="overflow" lIns="0" numCol="1" rIns="0" rot="0" rtlCol="0" spcCol="0" spcFirstLastPara="0" tIns="0" vert="horz" vertOverflow="overflow" wrap="square">
            <a:spAutoFit/>
          </a:bodyPr>
          <a:lstStyle>
            <a:defPPr>
              <a:defRPr lang="zh-CN"/>
            </a:defPPr>
            <a:lvl1pPr algn="ctr" defTabSz="852086" fontAlgn="base">
              <a:spcBef>
                <a:spcPct val="0"/>
              </a:spcBef>
              <a:spcAft>
                <a:spcPct val="0"/>
              </a:spcAft>
              <a:defRPr b="1" sz="2400">
                <a:solidFill>
                  <a:schemeClr val="tx1">
                    <a:lumMod val="75000"/>
                    <a:lumOff val="25000"/>
                  </a:schemeClr>
                </a:solidFill>
                <a:latin charset="-122" panose="00000500000000000000" pitchFamily="2" typeface="字魂65号-时光手札体"/>
                <a:ea charset="-122" panose="00000500000000000000" pitchFamily="2" typeface="字魂65号-时光手札体"/>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altLang="en-US" lang="zh-CN">
                <a:solidFill>
                  <a:srgbClr val="9BC9DE"/>
                </a:solidFill>
                <a:latin charset="-122" panose="020b0800000000000000" pitchFamily="34" typeface="思源黑体 CN Bold"/>
                <a:ea charset="-122" panose="020b0800000000000000" pitchFamily="34" typeface="思源黑体 CN Bold"/>
                <a:cs typeface="+mn-ea"/>
                <a:sym typeface="+mn-lt"/>
              </a:rPr>
              <a:t>输入标题</a:t>
            </a:r>
          </a:p>
        </p:txBody>
      </p:sp>
    </p:spTree>
    <p:extLst>
      <p:ext uri="{BB962C8B-B14F-4D97-AF65-F5344CB8AC3E}">
        <p14:creationId val="1661957860"/>
      </p:ext>
    </p:extLst>
  </p:cSld>
  <p:clrMapOvr>
    <a:masterClrMapping/>
  </p:clrMapOvr>
  <mc:AlternateContent>
    <mc:Choice Requires="p15">
      <p:transition advClick="0" p14:dur="1250" spd="slow">
        <p15:prstTrans prst="peelOff"/>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0" presetSubtype="0">
                                  <p:stCondLst>
                                    <p:cond delay="0"/>
                                  </p:stCondLst>
                                  <p:iterate type="lt">
                                    <p:tmPct val="10000"/>
                                  </p:iterate>
                                  <p:childTnLst>
                                    <p:set>
                                      <p:cBhvr>
                                        <p:cTn dur="750" fill="hold" id="6">
                                          <p:stCondLst>
                                            <p:cond delay="0"/>
                                          </p:stCondLst>
                                        </p:cTn>
                                        <p:tgtEl>
                                          <p:spTgt spid="8"/>
                                        </p:tgtEl>
                                        <p:attrNameLst>
                                          <p:attrName>style.visibility</p:attrName>
                                        </p:attrNameLst>
                                      </p:cBhvr>
                                      <p:to>
                                        <p:strVal val="visible"/>
                                      </p:to>
                                    </p:set>
                                    <p:anim calcmode="lin" to="" valueType="num">
                                      <p:cBhvr>
                                        <p:cTn dur="750" fill="hold" id="7">
                                          <p:stCondLst>
                                            <p:cond delay="0"/>
                                          </p:stCondLst>
                                        </p:cTn>
                                        <p:tgtEl>
                                          <p:spTgt spid="8"/>
                                        </p:tgtEl>
                                        <p:attrNameLst>
                                          <p:attrName>ppt_h</p:attrName>
                                        </p:attrNameLst>
                                      </p:cBhvr>
                                      <p:tavLst>
                                        <p:tav fmla="#ppt_h-#ppt_h*cos(4*pi*$)*(1-$)^2" tm="0">
                                          <p:val>
                                            <p:strVal val="0"/>
                                          </p:val>
                                        </p:tav>
                                        <p:tav tm="100000">
                                          <p:val>
                                            <p:strVal val="1"/>
                                          </p:val>
                                        </p:tav>
                                      </p:tavLst>
                                    </p:anim>
                                    <p:anim calcmode="lin" to="" valueType="num">
                                      <p:cBhvr>
                                        <p:cTn dur="750" fill="hold" id="8">
                                          <p:stCondLst>
                                            <p:cond delay="0"/>
                                          </p:stCondLst>
                                        </p:cTn>
                                        <p:tgtEl>
                                          <p:spTgt spid="8"/>
                                        </p:tgtEl>
                                        <p:attrNameLst>
                                          <p:attrName>ppt_w</p:attrName>
                                        </p:attrNameLst>
                                      </p:cBhvr>
                                      <p:tavLst>
                                        <p:tav fmla="#ppt_w-#ppt_w*cos(4*pi*$)*(1-$)^2" tm="0">
                                          <p:val>
                                            <p:strVal val="0"/>
                                          </p:val>
                                        </p:tav>
                                        <p:tav tm="100000">
                                          <p:val>
                                            <p:strVal val="1"/>
                                          </p:val>
                                        </p:tav>
                                      </p:tavLst>
                                    </p:anim>
                                  </p:childTnLst>
                                </p:cTn>
                              </p:par>
                            </p:childTnLst>
                          </p:cTn>
                        </p:par>
                        <p:par>
                          <p:cTn fill="hold" id="9" nodeType="afterGroup">
                            <p:stCondLst>
                              <p:cond delay="750"/>
                            </p:stCondLst>
                            <p:childTnLst>
                              <p:par>
                                <p:cTn fill="hold" grpId="0" id="10" nodeType="afterEffect" presetClass="entr" presetID="12" presetSubtype="2">
                                  <p:stCondLst>
                                    <p:cond delay="0"/>
                                  </p:stCondLst>
                                  <p:childTnLst>
                                    <p:set>
                                      <p:cBhvr>
                                        <p:cTn dur="1" fill="hold" id="11">
                                          <p:stCondLst>
                                            <p:cond delay="0"/>
                                          </p:stCondLst>
                                        </p:cTn>
                                        <p:tgtEl>
                                          <p:spTgt spid="9"/>
                                        </p:tgtEl>
                                        <p:attrNameLst>
                                          <p:attrName>style.visibility</p:attrName>
                                        </p:attrNameLst>
                                      </p:cBhvr>
                                      <p:to>
                                        <p:strVal val="visible"/>
                                      </p:to>
                                    </p:set>
                                    <p:anim calcmode="lin" valueType="num">
                                      <p:cBhvr additive="base">
                                        <p:cTn dur="500" id="12"/>
                                        <p:tgtEl>
                                          <p:spTgt spid="9"/>
                                        </p:tgtEl>
                                        <p:attrNameLst>
                                          <p:attrName>ppt_x</p:attrName>
                                        </p:attrNameLst>
                                      </p:cBhvr>
                                      <p:tavLst>
                                        <p:tav tm="0">
                                          <p:val>
                                            <p:strVal val="#ppt_x+#ppt_w*1.125000"/>
                                          </p:val>
                                        </p:tav>
                                        <p:tav tm="100000">
                                          <p:val>
                                            <p:strVal val="#ppt_x"/>
                                          </p:val>
                                        </p:tav>
                                      </p:tavLst>
                                    </p:anim>
                                    <p:animEffect filter="wipe(left)" transition="in">
                                      <p:cBhvr>
                                        <p:cTn dur="500" id="13"/>
                                        <p:tgtEl>
                                          <p:spTgt spid="9"/>
                                        </p:tgtEl>
                                      </p:cBhvr>
                                    </p:animEffect>
                                  </p:childTnLst>
                                </p:cTn>
                              </p:par>
                              <p:par>
                                <p:cTn fill="hold" grpId="0" id="14" nodeType="withEffect" presetClass="entr" presetID="12" presetSubtype="2">
                                  <p:stCondLst>
                                    <p:cond delay="0"/>
                                  </p:stCondLst>
                                  <p:childTnLst>
                                    <p:set>
                                      <p:cBhvr>
                                        <p:cTn dur="1" fill="hold" id="15">
                                          <p:stCondLst>
                                            <p:cond delay="0"/>
                                          </p:stCondLst>
                                        </p:cTn>
                                        <p:tgtEl>
                                          <p:spTgt spid="10"/>
                                        </p:tgtEl>
                                        <p:attrNameLst>
                                          <p:attrName>style.visibility</p:attrName>
                                        </p:attrNameLst>
                                      </p:cBhvr>
                                      <p:to>
                                        <p:strVal val="visible"/>
                                      </p:to>
                                    </p:set>
                                    <p:anim calcmode="lin" valueType="num">
                                      <p:cBhvr additive="base">
                                        <p:cTn dur="500" id="16"/>
                                        <p:tgtEl>
                                          <p:spTgt spid="10"/>
                                        </p:tgtEl>
                                        <p:attrNameLst>
                                          <p:attrName>ppt_x</p:attrName>
                                        </p:attrNameLst>
                                      </p:cBhvr>
                                      <p:tavLst>
                                        <p:tav tm="0">
                                          <p:val>
                                            <p:strVal val="#ppt_x+#ppt_w*1.125000"/>
                                          </p:val>
                                        </p:tav>
                                        <p:tav tm="100000">
                                          <p:val>
                                            <p:strVal val="#ppt_x"/>
                                          </p:val>
                                        </p:tav>
                                      </p:tavLst>
                                    </p:anim>
                                    <p:animEffect filter="wipe(left)" transition="in">
                                      <p:cBhvr>
                                        <p:cTn dur="500" id="17"/>
                                        <p:tgtEl>
                                          <p:spTgt spid="10"/>
                                        </p:tgtEl>
                                      </p:cBhvr>
                                    </p:animEffect>
                                  </p:childTnLst>
                                </p:cTn>
                              </p:par>
                              <p:par>
                                <p:cTn fill="hold" grpId="0" id="18" nodeType="withEffect" presetClass="entr" presetID="12" presetSubtype="2">
                                  <p:stCondLst>
                                    <p:cond delay="0"/>
                                  </p:stCondLst>
                                  <p:childTnLst>
                                    <p:set>
                                      <p:cBhvr>
                                        <p:cTn dur="1" fill="hold" id="19">
                                          <p:stCondLst>
                                            <p:cond delay="0"/>
                                          </p:stCondLst>
                                        </p:cTn>
                                        <p:tgtEl>
                                          <p:spTgt spid="11"/>
                                        </p:tgtEl>
                                        <p:attrNameLst>
                                          <p:attrName>style.visibility</p:attrName>
                                        </p:attrNameLst>
                                      </p:cBhvr>
                                      <p:to>
                                        <p:strVal val="visible"/>
                                      </p:to>
                                    </p:set>
                                    <p:anim calcmode="lin" valueType="num">
                                      <p:cBhvr additive="base">
                                        <p:cTn dur="500" id="20"/>
                                        <p:tgtEl>
                                          <p:spTgt spid="11"/>
                                        </p:tgtEl>
                                        <p:attrNameLst>
                                          <p:attrName>ppt_x</p:attrName>
                                        </p:attrNameLst>
                                      </p:cBhvr>
                                      <p:tavLst>
                                        <p:tav tm="0">
                                          <p:val>
                                            <p:strVal val="#ppt_x+#ppt_w*1.125000"/>
                                          </p:val>
                                        </p:tav>
                                        <p:tav tm="100000">
                                          <p:val>
                                            <p:strVal val="#ppt_x"/>
                                          </p:val>
                                        </p:tav>
                                      </p:tavLst>
                                    </p:anim>
                                    <p:animEffect filter="wipe(left)" transition="in">
                                      <p:cBhvr>
                                        <p:cTn dur="500" id="21"/>
                                        <p:tgtEl>
                                          <p:spTgt spid="11"/>
                                        </p:tgtEl>
                                      </p:cBhvr>
                                    </p:animEffect>
                                  </p:childTnLst>
                                </p:cTn>
                              </p:par>
                              <p:par>
                                <p:cTn fill="hold" grpId="0" id="22" nodeType="withEffect" presetClass="entr" presetID="12" presetSubtype="2">
                                  <p:stCondLst>
                                    <p:cond delay="0"/>
                                  </p:stCondLst>
                                  <p:childTnLst>
                                    <p:set>
                                      <p:cBhvr>
                                        <p:cTn dur="1" fill="hold" id="23">
                                          <p:stCondLst>
                                            <p:cond delay="0"/>
                                          </p:stCondLst>
                                        </p:cTn>
                                        <p:tgtEl>
                                          <p:spTgt spid="12"/>
                                        </p:tgtEl>
                                        <p:attrNameLst>
                                          <p:attrName>style.visibility</p:attrName>
                                        </p:attrNameLst>
                                      </p:cBhvr>
                                      <p:to>
                                        <p:strVal val="visible"/>
                                      </p:to>
                                    </p:set>
                                    <p:anim calcmode="lin" valueType="num">
                                      <p:cBhvr additive="base">
                                        <p:cTn dur="500" id="24"/>
                                        <p:tgtEl>
                                          <p:spTgt spid="12"/>
                                        </p:tgtEl>
                                        <p:attrNameLst>
                                          <p:attrName>ppt_x</p:attrName>
                                        </p:attrNameLst>
                                      </p:cBhvr>
                                      <p:tavLst>
                                        <p:tav tm="0">
                                          <p:val>
                                            <p:strVal val="#ppt_x+#ppt_w*1.125000"/>
                                          </p:val>
                                        </p:tav>
                                        <p:tav tm="100000">
                                          <p:val>
                                            <p:strVal val="#ppt_x"/>
                                          </p:val>
                                        </p:tav>
                                      </p:tavLst>
                                    </p:anim>
                                    <p:animEffect filter="wipe(left)" transition="in">
                                      <p:cBhvr>
                                        <p:cTn dur="500" id="25"/>
                                        <p:tgtEl>
                                          <p:spTgt spid="12"/>
                                        </p:tgtEl>
                                      </p:cBhvr>
                                    </p:animEffect>
                                  </p:childTnLst>
                                </p:cTn>
                              </p:par>
                              <p:par>
                                <p:cTn fill="hold" grpId="0" id="26" nodeType="withEffect" presetClass="entr" presetID="12" presetSubtype="2">
                                  <p:stCondLst>
                                    <p:cond delay="0"/>
                                  </p:stCondLst>
                                  <p:childTnLst>
                                    <p:set>
                                      <p:cBhvr>
                                        <p:cTn dur="1" fill="hold" id="27">
                                          <p:stCondLst>
                                            <p:cond delay="0"/>
                                          </p:stCondLst>
                                        </p:cTn>
                                        <p:tgtEl>
                                          <p:spTgt spid="13"/>
                                        </p:tgtEl>
                                        <p:attrNameLst>
                                          <p:attrName>style.visibility</p:attrName>
                                        </p:attrNameLst>
                                      </p:cBhvr>
                                      <p:to>
                                        <p:strVal val="visible"/>
                                      </p:to>
                                    </p:set>
                                    <p:anim calcmode="lin" valueType="num">
                                      <p:cBhvr additive="base">
                                        <p:cTn dur="500" id="28"/>
                                        <p:tgtEl>
                                          <p:spTgt spid="13"/>
                                        </p:tgtEl>
                                        <p:attrNameLst>
                                          <p:attrName>ppt_x</p:attrName>
                                        </p:attrNameLst>
                                      </p:cBhvr>
                                      <p:tavLst>
                                        <p:tav tm="0">
                                          <p:val>
                                            <p:strVal val="#ppt_x+#ppt_w*1.125000"/>
                                          </p:val>
                                        </p:tav>
                                        <p:tav tm="100000">
                                          <p:val>
                                            <p:strVal val="#ppt_x"/>
                                          </p:val>
                                        </p:tav>
                                      </p:tavLst>
                                    </p:anim>
                                    <p:animEffect filter="wipe(left)" transition="in">
                                      <p:cBhvr>
                                        <p:cTn dur="500" id="29"/>
                                        <p:tgtEl>
                                          <p:spTgt spid="13"/>
                                        </p:tgtEl>
                                      </p:cBhvr>
                                    </p:animEffect>
                                  </p:childTnLst>
                                </p:cTn>
                              </p:par>
                              <p:par>
                                <p:cTn fill="hold" grpId="0" id="30" nodeType="withEffect" presetClass="entr" presetID="12" presetSubtype="2">
                                  <p:stCondLst>
                                    <p:cond delay="0"/>
                                  </p:stCondLst>
                                  <p:childTnLst>
                                    <p:set>
                                      <p:cBhvr>
                                        <p:cTn dur="1" fill="hold" id="31">
                                          <p:stCondLst>
                                            <p:cond delay="0"/>
                                          </p:stCondLst>
                                        </p:cTn>
                                        <p:tgtEl>
                                          <p:spTgt spid="14"/>
                                        </p:tgtEl>
                                        <p:attrNameLst>
                                          <p:attrName>style.visibility</p:attrName>
                                        </p:attrNameLst>
                                      </p:cBhvr>
                                      <p:to>
                                        <p:strVal val="visible"/>
                                      </p:to>
                                    </p:set>
                                    <p:anim calcmode="lin" valueType="num">
                                      <p:cBhvr additive="base">
                                        <p:cTn dur="500" id="32"/>
                                        <p:tgtEl>
                                          <p:spTgt spid="14"/>
                                        </p:tgtEl>
                                        <p:attrNameLst>
                                          <p:attrName>ppt_x</p:attrName>
                                        </p:attrNameLst>
                                      </p:cBhvr>
                                      <p:tavLst>
                                        <p:tav tm="0">
                                          <p:val>
                                            <p:strVal val="#ppt_x+#ppt_w*1.125000"/>
                                          </p:val>
                                        </p:tav>
                                        <p:tav tm="100000">
                                          <p:val>
                                            <p:strVal val="#ppt_x"/>
                                          </p:val>
                                        </p:tav>
                                      </p:tavLst>
                                    </p:anim>
                                    <p:animEffect filter="wipe(left)" transition="in">
                                      <p:cBhvr>
                                        <p:cTn dur="500" id="33"/>
                                        <p:tgtEl>
                                          <p:spTgt spid="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10"/>
      <p:bldP grpId="0" spid="11"/>
      <p:bldP grpId="0" spid="12"/>
      <p:bldP grpId="0" spid="13"/>
      <p:bldP grpId="0" spid="14"/>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a:extLst>
              <a:ext uri="{FF2B5EF4-FFF2-40B4-BE49-F238E27FC236}">
                <a16:creationId xmlns:a16="http://schemas.microsoft.com/office/drawing/2014/main" id="{DC0E5189-65E5-4B9B-85DD-E87D031416FE}"/>
              </a:ext>
            </a:extLst>
          </p:cNvPr>
          <p:cNvSpPr/>
          <p:nvPr/>
        </p:nvSpPr>
        <p:spPr>
          <a:xfrm>
            <a:off x="0" y="0"/>
            <a:ext cx="12192000" cy="6858000"/>
          </a:xfrm>
          <a:prstGeom prst="rect">
            <a:avLst/>
          </a:prstGeom>
          <a:solidFill>
            <a:srgbClr val="9BC9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a:extLst>
              <a:ext uri="{FF2B5EF4-FFF2-40B4-BE49-F238E27FC236}">
                <a16:creationId xmlns:a16="http://schemas.microsoft.com/office/drawing/2014/main" id="{5785896A-4A24-4F0D-ACA9-85004E38CA2D}"/>
              </a:ext>
            </a:extLst>
          </p:cNvPr>
          <p:cNvSpPr/>
          <p:nvPr/>
        </p:nvSpPr>
        <p:spPr>
          <a:xfrm>
            <a:off x="228600" y="238125"/>
            <a:ext cx="117348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iconfont-11518-5469606">
            <a:extLst>
              <a:ext uri="{FF2B5EF4-FFF2-40B4-BE49-F238E27FC236}">
                <a16:creationId xmlns:a16="http://schemas.microsoft.com/office/drawing/2014/main" id="{3226AE83-7978-452C-BBFC-453753D97C27}"/>
              </a:ext>
            </a:extLst>
          </p:cNvPr>
          <p:cNvSpPr>
            <a:spLocks noChangeAspect="1"/>
          </p:cNvSpPr>
          <p:nvPr/>
        </p:nvSpPr>
        <p:spPr bwMode="auto">
          <a:xfrm>
            <a:off x="304800" y="342900"/>
            <a:ext cx="609685" cy="437183"/>
          </a:xfrm>
          <a:custGeom>
            <a:gdLst>
              <a:gd fmla="*/ 277878 w 590307" name="connsiteX0"/>
              <a:gd fmla="*/ 372583 h 423288" name="connsiteY0"/>
              <a:gd fmla="*/ 295599 w 590307" name="connsiteX1"/>
              <a:gd fmla="*/ 380590 h 423288" name="connsiteY1"/>
              <a:gd fmla="*/ 311786 w 590307" name="connsiteX2"/>
              <a:gd fmla="*/ 373075 h 423288" name="connsiteY2"/>
              <a:gd fmla="*/ 311786 w 590307" name="connsiteX3"/>
              <a:gd fmla="*/ 389427 h 423288" name="connsiteY3"/>
              <a:gd fmla="*/ 277878 w 590307" name="connsiteX4"/>
              <a:gd fmla="*/ 389427 h 423288" name="connsiteY4"/>
              <a:gd fmla="*/ 263530 w 590307" name="connsiteX5"/>
              <a:gd fmla="*/ 304789 h 423288" name="connsiteY5"/>
              <a:gd fmla="*/ 259293 w 590307" name="connsiteX6"/>
              <a:gd fmla="*/ 313222 h 423288" name="connsiteY6"/>
              <a:gd fmla="*/ 291475 w 590307" name="connsiteX7"/>
              <a:gd fmla="*/ 351337 h 423288" name="connsiteY7"/>
              <a:gd fmla="*/ 299092 w 590307" name="connsiteX8"/>
              <a:gd fmla="*/ 351337 h 423288" name="connsiteY8"/>
              <a:gd fmla="*/ 330418 w 590307" name="connsiteX9"/>
              <a:gd fmla="*/ 313222 h 423288" name="connsiteY9"/>
              <a:gd fmla="*/ 326181 w 590307" name="connsiteX10"/>
              <a:gd fmla="*/ 304789 h 423288" name="connsiteY10"/>
              <a:gd fmla="*/ 263530 w 590307" name="connsiteX11"/>
              <a:gd fmla="*/ 279348 h 423288" name="connsiteY11"/>
              <a:gd fmla="*/ 327038 w 590307" name="connsiteX12"/>
              <a:gd fmla="*/ 279348 h 423288" name="connsiteY12"/>
              <a:gd fmla="*/ 351556 w 590307" name="connsiteX13"/>
              <a:gd fmla="*/ 332708 h 423288" name="connsiteY13"/>
              <a:gd fmla="*/ 320230 w 590307" name="connsiteX14"/>
              <a:gd fmla="*/ 369155 h 423288" name="connsiteY14"/>
              <a:gd fmla="*/ 311786 w 590307" name="connsiteX15"/>
              <a:gd fmla="*/ 373075 h 423288" name="connsiteY15"/>
              <a:gd fmla="*/ 311786 w 590307" name="connsiteX16"/>
              <a:gd fmla="*/ 355523 h 423288" name="connsiteY16"/>
              <a:gd fmla="*/ 277878 w 590307" name="connsiteX17"/>
              <a:gd fmla="*/ 355523 h 423288" name="connsiteY17"/>
              <a:gd fmla="*/ 277878 w 590307" name="connsiteX18"/>
              <a:gd fmla="*/ 372583 h 423288" name="connsiteY18"/>
              <a:gd fmla="*/ 270290 w 590307" name="connsiteX19"/>
              <a:gd fmla="*/ 369155 h 423288" name="connsiteY19"/>
              <a:gd fmla="*/ 239012 w 590307" name="connsiteX20"/>
              <a:gd fmla="*/ 332708 h 423288" name="connsiteY20"/>
              <a:gd fmla="*/ 263530 w 590307" name="connsiteX21"/>
              <a:gd fmla="*/ 279348 h 423288" name="connsiteY21"/>
              <a:gd fmla="*/ 393911 w 590307" name="connsiteX22"/>
              <a:gd fmla="*/ 149776 h 423288" name="connsiteY22"/>
              <a:gd fmla="*/ 381196 w 590307" name="connsiteX23"/>
              <a:gd fmla="*/ 162490 h 423288" name="connsiteY23"/>
              <a:gd fmla="*/ 393911 w 590307" name="connsiteX24"/>
              <a:gd fmla="*/ 175204 h 423288" name="connsiteY24"/>
              <a:gd fmla="*/ 406626 w 590307" name="connsiteX25"/>
              <a:gd fmla="*/ 162490 h 423288" name="connsiteY25"/>
              <a:gd fmla="*/ 393911 w 590307" name="connsiteX26"/>
              <a:gd fmla="*/ 149776 h 423288" name="connsiteY26"/>
              <a:gd fmla="*/ 199189 w 590307" name="connsiteX27"/>
              <a:gd fmla="*/ 149776 h 423288" name="connsiteY27"/>
              <a:gd fmla="*/ 186474 w 590307" name="connsiteX28"/>
              <a:gd fmla="*/ 162490 h 423288" name="connsiteY28"/>
              <a:gd fmla="*/ 199189 w 590307" name="connsiteX29"/>
              <a:gd fmla="*/ 175204 h 423288" name="connsiteY29"/>
              <a:gd fmla="*/ 211904 w 590307" name="connsiteX30"/>
              <a:gd fmla="*/ 162490 h 423288" name="connsiteY30"/>
              <a:gd fmla="*/ 199189 w 590307" name="connsiteX31"/>
              <a:gd fmla="*/ 149776 h 423288" name="connsiteY31"/>
              <a:gd fmla="*/ 393911 w 590307" name="connsiteX32"/>
              <a:gd fmla="*/ 124397 h 423288" name="connsiteY32"/>
              <a:gd fmla="*/ 432008 w 590307" name="connsiteX33"/>
              <a:gd fmla="*/ 162490 h 423288" name="connsiteY33"/>
              <a:gd fmla="*/ 393911 w 590307" name="connsiteX34"/>
              <a:gd fmla="*/ 200583 h 423288" name="connsiteY34"/>
              <a:gd fmla="*/ 355814 w 590307" name="connsiteX35"/>
              <a:gd fmla="*/ 162490 h 423288" name="connsiteY35"/>
              <a:gd fmla="*/ 393911 w 590307" name="connsiteX36"/>
              <a:gd fmla="*/ 124397 h 423288" name="connsiteY36"/>
              <a:gd fmla="*/ 199189 w 590307" name="connsiteX37"/>
              <a:gd fmla="*/ 124397 h 423288" name="connsiteY37"/>
              <a:gd fmla="*/ 237286 w 590307" name="connsiteX38"/>
              <a:gd fmla="*/ 162490 h 423288" name="connsiteY38"/>
              <a:gd fmla="*/ 199189 w 590307" name="connsiteX39"/>
              <a:gd fmla="*/ 200583 h 423288" name="connsiteY39"/>
              <a:gd fmla="*/ 161092 w 590307" name="connsiteX40"/>
              <a:gd fmla="*/ 162490 h 423288" name="connsiteY40"/>
              <a:gd fmla="*/ 199189 w 590307" name="connsiteX41"/>
              <a:gd fmla="*/ 124397 h 423288" name="connsiteY41"/>
              <a:gd fmla="*/ 142465 w 590307" name="connsiteX42"/>
              <a:gd fmla="*/ 33861 h 423288" name="connsiteY42"/>
              <a:gd fmla="*/ 117081 w 590307" name="connsiteX43"/>
              <a:gd fmla="*/ 59245 h 423288" name="connsiteY43"/>
              <a:gd fmla="*/ 117081 w 590307" name="connsiteX44"/>
              <a:gd fmla="*/ 321705 h 423288" name="connsiteY44"/>
              <a:gd fmla="*/ 184803 w 590307" name="connsiteX45"/>
              <a:gd fmla="*/ 389427 h 423288" name="connsiteY45"/>
              <a:gd fmla="*/ 277878 w 590307" name="connsiteX46"/>
              <a:gd fmla="*/ 389427 h 423288" name="connsiteY46"/>
              <a:gd fmla="*/ 277878 w 590307" name="connsiteX47"/>
              <a:gd fmla="*/ 406325 h 423288" name="connsiteY47"/>
              <a:gd fmla="*/ 311786 w 590307" name="connsiteX48"/>
              <a:gd fmla="*/ 406325 h 423288" name="connsiteY48"/>
              <a:gd fmla="*/ 311786 w 590307" name="connsiteX49"/>
              <a:gd fmla="*/ 389427 h 423288" name="connsiteY49"/>
              <a:gd fmla="*/ 404925 w 590307" name="connsiteX50"/>
              <a:gd fmla="*/ 389427 h 423288" name="connsiteY50"/>
              <a:gd fmla="*/ 472647 w 590307" name="connsiteX51"/>
              <a:gd fmla="*/ 321705 h 423288" name="connsiteY51"/>
              <a:gd fmla="*/ 472647 w 590307" name="connsiteX52"/>
              <a:gd fmla="*/ 59245 h 423288" name="connsiteY52"/>
              <a:gd fmla="*/ 447263 w 590307" name="connsiteX53"/>
              <a:gd fmla="*/ 33861 h 423288" name="connsiteY53"/>
              <a:gd fmla="*/ 498046 w 590307" name="connsiteX54"/>
              <a:gd fmla="*/ 26288 h 423288" name="connsiteY54"/>
              <a:gd fmla="*/ 520906 w 590307" name="connsiteX55"/>
              <a:gd fmla="*/ 39810 h 423288" name="connsiteY55"/>
              <a:gd fmla="*/ 575055 w 590307" name="connsiteX56"/>
              <a:gd fmla="*/ 93992 h 423288" name="connsiteY56"/>
              <a:gd fmla="*/ 575055 w 590307" name="connsiteX57"/>
              <a:gd fmla="*/ 165076 h 423288" name="connsiteY57"/>
              <a:gd fmla="*/ 520906 w 590307" name="connsiteX58"/>
              <a:gd fmla="*/ 219258 h 423288" name="connsiteY58"/>
              <a:gd fmla="*/ 506508 w 590307" name="connsiteX59"/>
              <a:gd fmla="*/ 227775 h 423288" name="connsiteY59"/>
              <a:gd fmla="*/ 506508 w 590307" name="connsiteX60"/>
              <a:gd fmla="*/ 186231 h 423288" name="connsiteY60"/>
              <a:gd fmla="*/ 551386 w 590307" name="connsiteX61"/>
              <a:gd fmla="*/ 141366 h 423288" name="connsiteY61"/>
              <a:gd fmla="*/ 551386 w 590307" name="connsiteX62"/>
              <a:gd fmla="*/ 117703 h 423288" name="connsiteY62"/>
              <a:gd fmla="*/ 506508 w 590307" name="connsiteX63"/>
              <a:gd fmla="*/ 72837 h 423288" name="connsiteY63"/>
              <a:gd fmla="*/ 506508 w 590307" name="connsiteX64"/>
              <a:gd fmla="*/ 59245 h 423288" name="connsiteY64"/>
              <a:gd fmla="*/ 498046 w 590307" name="connsiteX65"/>
              <a:gd fmla="*/ 38638 h 423288" name="connsiteY65"/>
              <a:gd fmla="*/ 91618 w 590307" name="connsiteX66"/>
              <a:gd fmla="*/ 26288 h 423288" name="connsiteY66"/>
              <a:gd fmla="*/ 91618 w 590307" name="connsiteX67"/>
              <a:gd fmla="*/ 38794 h 423288" name="connsiteY67"/>
              <a:gd fmla="*/ 83220 w 590307" name="connsiteX68"/>
              <a:gd fmla="*/ 59245 h 423288" name="connsiteY68"/>
              <a:gd fmla="*/ 83220 w 590307" name="connsiteX69"/>
              <a:gd fmla="*/ 72773 h 423288" name="connsiteY69"/>
              <a:gd fmla="*/ 38278 w 590307" name="connsiteX70"/>
              <a:gd fmla="*/ 117703 h 423288" name="connsiteY70"/>
              <a:gd fmla="*/ 38278 w 590307" name="connsiteX71"/>
              <a:gd fmla="*/ 141366 h 423288" name="connsiteY71"/>
              <a:gd fmla="*/ 83220 w 590307" name="connsiteX72"/>
              <a:gd fmla="*/ 186295 h 423288" name="connsiteY72"/>
              <a:gd fmla="*/ 83220 w 590307" name="connsiteX73"/>
              <a:gd fmla="*/ 227301 h 423288" name="connsiteY73"/>
              <a:gd fmla="*/ 68758 w 590307" name="connsiteX74"/>
              <a:gd fmla="*/ 219258 h 423288" name="connsiteY74"/>
              <a:gd fmla="*/ 14608 w 590307" name="connsiteX75"/>
              <a:gd fmla="*/ 165076 h 423288" name="connsiteY75"/>
              <a:gd fmla="*/ 14608 w 590307" name="connsiteX76"/>
              <a:gd fmla="*/ 93135 h 423288" name="connsiteY76"/>
              <a:gd fmla="*/ 68758 w 590307" name="connsiteX77"/>
              <a:gd fmla="*/ 38953 h 423288" name="connsiteY77"/>
              <a:gd fmla="*/ 91618 w 590307" name="connsiteX78"/>
              <a:gd fmla="*/ 26288 h 423288" name="connsiteY78"/>
              <a:gd fmla="*/ 142465 w 590307" name="connsiteX79"/>
              <a:gd fmla="*/ 0 h 423288" name="connsiteY79"/>
              <a:gd fmla="*/ 447263 w 590307" name="connsiteX80"/>
              <a:gd fmla="*/ 0 h 423288" name="connsiteY80"/>
              <a:gd fmla="*/ 489262 w 590307" name="connsiteX81"/>
              <a:gd fmla="*/ 17246 h 423288" name="connsiteY81"/>
              <a:gd fmla="*/ 498046 w 590307" name="connsiteX82"/>
              <a:gd fmla="*/ 38638 h 423288" name="connsiteY82"/>
              <a:gd fmla="*/ 498046 w 590307" name="connsiteX83"/>
              <a:gd fmla="*/ 64377 h 423288" name="connsiteY83"/>
              <a:gd fmla="*/ 506508 w 590307" name="connsiteX84"/>
              <a:gd fmla="*/ 72837 h 423288" name="connsiteY84"/>
              <a:gd fmla="*/ 506508 w 590307" name="connsiteX85"/>
              <a:gd fmla="*/ 186231 h 423288" name="connsiteY85"/>
              <a:gd fmla="*/ 498046 w 590307" name="connsiteX86"/>
              <a:gd fmla="*/ 194691 h 423288" name="connsiteY86"/>
              <a:gd fmla="*/ 498046 w 590307" name="connsiteX87"/>
              <a:gd fmla="*/ 232780 h 423288" name="connsiteY87"/>
              <a:gd fmla="*/ 506508 w 590307" name="connsiteX88"/>
              <a:gd fmla="*/ 227775 h 423288" name="connsiteY88"/>
              <a:gd fmla="*/ 506508 w 590307" name="connsiteX89"/>
              <a:gd fmla="*/ 321705 h 423288" name="connsiteY89"/>
              <a:gd fmla="*/ 404925 w 590307" name="connsiteX90"/>
              <a:gd fmla="*/ 423288 h 423288" name="connsiteY90"/>
              <a:gd fmla="*/ 184803 w 590307" name="connsiteX91"/>
              <a:gd fmla="*/ 423288 h 423288" name="connsiteY91"/>
              <a:gd fmla="*/ 83220 w 590307" name="connsiteX92"/>
              <a:gd fmla="*/ 321705 h 423288" name="connsiteY92"/>
              <a:gd fmla="*/ 83220 w 590307" name="connsiteX93"/>
              <a:gd fmla="*/ 227301 h 423288" name="connsiteY93"/>
              <a:gd fmla="*/ 91618 w 590307" name="connsiteX94"/>
              <a:gd fmla="*/ 231971 h 423288" name="connsiteY94"/>
              <a:gd fmla="*/ 91618 w 590307" name="connsiteX95"/>
              <a:gd fmla="*/ 194691 h 423288" name="connsiteY95"/>
              <a:gd fmla="*/ 83220 w 590307" name="connsiteX96"/>
              <a:gd fmla="*/ 186295 h 423288" name="connsiteY96"/>
              <a:gd fmla="*/ 83220 w 590307" name="connsiteX97"/>
              <a:gd fmla="*/ 72773 h 423288" name="connsiteY97"/>
              <a:gd fmla="*/ 91618 w 590307" name="connsiteX98"/>
              <a:gd fmla="*/ 64377 h 423288" name="connsiteY98"/>
              <a:gd fmla="*/ 91618 w 590307" name="connsiteX99"/>
              <a:gd fmla="*/ 38794 h 423288" name="connsiteY99"/>
              <a:gd fmla="*/ 100466 w 590307" name="connsiteX100"/>
              <a:gd fmla="*/ 17246 h 423288" name="connsiteY100"/>
              <a:gd fmla="*/ 142465 w 590307" name="connsiteX101"/>
              <a:gd fmla="*/ 0 h 423288" name="connsiteY10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b="b" l="l" r="r" t="t"/>
            <a:pathLst>
              <a:path h="423288" w="590307">
                <a:moveTo>
                  <a:pt x="277878" y="372583"/>
                </a:moveTo>
                <a:lnTo>
                  <a:pt x="295599" y="380590"/>
                </a:lnTo>
                <a:lnTo>
                  <a:pt x="311786" y="373075"/>
                </a:lnTo>
                <a:lnTo>
                  <a:pt x="311786" y="389427"/>
                </a:lnTo>
                <a:lnTo>
                  <a:pt x="277878" y="389427"/>
                </a:lnTo>
                <a:close/>
                <a:moveTo>
                  <a:pt x="263530" y="304789"/>
                </a:moveTo>
                <a:cubicBezTo>
                  <a:pt x="259293" y="304789"/>
                  <a:pt x="256770" y="309840"/>
                  <a:pt x="259293" y="313222"/>
                </a:cubicBezTo>
                <a:lnTo>
                  <a:pt x="291475" y="351337"/>
                </a:lnTo>
                <a:cubicBezTo>
                  <a:pt x="293141" y="353909"/>
                  <a:pt x="297379" y="353909"/>
                  <a:pt x="299092" y="351337"/>
                </a:cubicBezTo>
                <a:lnTo>
                  <a:pt x="330418" y="313222"/>
                </a:lnTo>
                <a:cubicBezTo>
                  <a:pt x="332941" y="309840"/>
                  <a:pt x="330418" y="304789"/>
                  <a:pt x="326181" y="304789"/>
                </a:cubicBezTo>
                <a:close/>
                <a:moveTo>
                  <a:pt x="263530" y="279348"/>
                </a:moveTo>
                <a:lnTo>
                  <a:pt x="327038" y="279348"/>
                </a:lnTo>
                <a:cubicBezTo>
                  <a:pt x="354936" y="279348"/>
                  <a:pt x="369313" y="311555"/>
                  <a:pt x="351556" y="332708"/>
                </a:cubicBezTo>
                <a:lnTo>
                  <a:pt x="320230" y="369155"/>
                </a:lnTo>
                <a:lnTo>
                  <a:pt x="311786" y="373075"/>
                </a:lnTo>
                <a:lnTo>
                  <a:pt x="311786" y="355523"/>
                </a:lnTo>
                <a:lnTo>
                  <a:pt x="277878" y="355523"/>
                </a:lnTo>
                <a:lnTo>
                  <a:pt x="277878" y="372583"/>
                </a:lnTo>
                <a:lnTo>
                  <a:pt x="270290" y="369155"/>
                </a:lnTo>
                <a:lnTo>
                  <a:pt x="239012" y="332708"/>
                </a:lnTo>
                <a:cubicBezTo>
                  <a:pt x="221207" y="311555"/>
                  <a:pt x="235632" y="279348"/>
                  <a:pt x="263530" y="279348"/>
                </a:cubicBezTo>
                <a:close/>
                <a:moveTo>
                  <a:pt x="393911" y="149776"/>
                </a:moveTo>
                <a:cubicBezTo>
                  <a:pt x="387149" y="149776"/>
                  <a:pt x="381196" y="155729"/>
                  <a:pt x="381196" y="162490"/>
                </a:cubicBezTo>
                <a:cubicBezTo>
                  <a:pt x="381196" y="169252"/>
                  <a:pt x="387149" y="175204"/>
                  <a:pt x="393911" y="175204"/>
                </a:cubicBezTo>
                <a:cubicBezTo>
                  <a:pt x="400673" y="175204"/>
                  <a:pt x="406626" y="169252"/>
                  <a:pt x="406626" y="162490"/>
                </a:cubicBezTo>
                <a:cubicBezTo>
                  <a:pt x="406626" y="155729"/>
                  <a:pt x="400673" y="149776"/>
                  <a:pt x="393911" y="149776"/>
                </a:cubicBezTo>
                <a:close/>
                <a:moveTo>
                  <a:pt x="199189" y="149776"/>
                </a:moveTo>
                <a:cubicBezTo>
                  <a:pt x="192427" y="149776"/>
                  <a:pt x="186474" y="155729"/>
                  <a:pt x="186474" y="162490"/>
                </a:cubicBezTo>
                <a:cubicBezTo>
                  <a:pt x="186474" y="169252"/>
                  <a:pt x="192427" y="175204"/>
                  <a:pt x="199189" y="175204"/>
                </a:cubicBezTo>
                <a:cubicBezTo>
                  <a:pt x="205951" y="175204"/>
                  <a:pt x="211904" y="169252"/>
                  <a:pt x="211904" y="162490"/>
                </a:cubicBezTo>
                <a:cubicBezTo>
                  <a:pt x="211904" y="155729"/>
                  <a:pt x="205951" y="149776"/>
                  <a:pt x="199189" y="149776"/>
                </a:cubicBezTo>
                <a:close/>
                <a:moveTo>
                  <a:pt x="393911" y="124397"/>
                </a:moveTo>
                <a:cubicBezTo>
                  <a:pt x="415055" y="124397"/>
                  <a:pt x="432008" y="141301"/>
                  <a:pt x="432008" y="162490"/>
                </a:cubicBezTo>
                <a:cubicBezTo>
                  <a:pt x="432008" y="183632"/>
                  <a:pt x="415055" y="200583"/>
                  <a:pt x="393911" y="200583"/>
                </a:cubicBezTo>
                <a:cubicBezTo>
                  <a:pt x="372767" y="200583"/>
                  <a:pt x="355814" y="183632"/>
                  <a:pt x="355814" y="162490"/>
                </a:cubicBezTo>
                <a:cubicBezTo>
                  <a:pt x="355814" y="141301"/>
                  <a:pt x="372767" y="124397"/>
                  <a:pt x="393911" y="124397"/>
                </a:cubicBezTo>
                <a:close/>
                <a:moveTo>
                  <a:pt x="199189" y="124397"/>
                </a:moveTo>
                <a:cubicBezTo>
                  <a:pt x="220380" y="124397"/>
                  <a:pt x="237286" y="141301"/>
                  <a:pt x="237286" y="162490"/>
                </a:cubicBezTo>
                <a:cubicBezTo>
                  <a:pt x="237286" y="183632"/>
                  <a:pt x="220380" y="200583"/>
                  <a:pt x="199189" y="200583"/>
                </a:cubicBezTo>
                <a:cubicBezTo>
                  <a:pt x="178045" y="200583"/>
                  <a:pt x="161092" y="183632"/>
                  <a:pt x="161092" y="162490"/>
                </a:cubicBezTo>
                <a:cubicBezTo>
                  <a:pt x="161092" y="141301"/>
                  <a:pt x="178045" y="124397"/>
                  <a:pt x="199189" y="124397"/>
                </a:cubicBezTo>
                <a:close/>
                <a:moveTo>
                  <a:pt x="142465" y="33861"/>
                </a:moveTo>
                <a:cubicBezTo>
                  <a:pt x="128082" y="33861"/>
                  <a:pt x="117081" y="44862"/>
                  <a:pt x="117081" y="59245"/>
                </a:cubicBezTo>
                <a:lnTo>
                  <a:pt x="117081" y="321705"/>
                </a:lnTo>
                <a:cubicBezTo>
                  <a:pt x="117081" y="358947"/>
                  <a:pt x="147561" y="389427"/>
                  <a:pt x="184803" y="389427"/>
                </a:cubicBezTo>
                <a:lnTo>
                  <a:pt x="277878" y="389427"/>
                </a:lnTo>
                <a:lnTo>
                  <a:pt x="277878" y="406325"/>
                </a:lnTo>
                <a:lnTo>
                  <a:pt x="311786" y="406325"/>
                </a:lnTo>
                <a:lnTo>
                  <a:pt x="311786" y="389427"/>
                </a:lnTo>
                <a:lnTo>
                  <a:pt x="404925" y="389427"/>
                </a:lnTo>
                <a:cubicBezTo>
                  <a:pt x="442167" y="389427"/>
                  <a:pt x="472647" y="358947"/>
                  <a:pt x="472647" y="321705"/>
                </a:cubicBezTo>
                <a:lnTo>
                  <a:pt x="472647" y="59245"/>
                </a:lnTo>
                <a:cubicBezTo>
                  <a:pt x="472647" y="44862"/>
                  <a:pt x="461646" y="33861"/>
                  <a:pt x="447263" y="33861"/>
                </a:cubicBezTo>
                <a:close/>
                <a:moveTo>
                  <a:pt x="498046" y="26288"/>
                </a:moveTo>
                <a:cubicBezTo>
                  <a:pt x="506476" y="28811"/>
                  <a:pt x="514953" y="33049"/>
                  <a:pt x="520906" y="39810"/>
                </a:cubicBezTo>
                <a:lnTo>
                  <a:pt x="575055" y="93992"/>
                </a:lnTo>
                <a:cubicBezTo>
                  <a:pt x="595391" y="113322"/>
                  <a:pt x="595391" y="145746"/>
                  <a:pt x="575055" y="165076"/>
                </a:cubicBezTo>
                <a:lnTo>
                  <a:pt x="520906" y="219258"/>
                </a:lnTo>
                <a:lnTo>
                  <a:pt x="506508" y="227775"/>
                </a:lnTo>
                <a:lnTo>
                  <a:pt x="506508" y="186231"/>
                </a:lnTo>
                <a:lnTo>
                  <a:pt x="551386" y="141366"/>
                </a:lnTo>
                <a:cubicBezTo>
                  <a:pt x="558148" y="134605"/>
                  <a:pt x="558148" y="124463"/>
                  <a:pt x="551386" y="117703"/>
                </a:cubicBezTo>
                <a:lnTo>
                  <a:pt x="506508" y="72837"/>
                </a:lnTo>
                <a:lnTo>
                  <a:pt x="506508" y="59245"/>
                </a:lnTo>
                <a:lnTo>
                  <a:pt x="498046" y="38638"/>
                </a:lnTo>
                <a:close/>
                <a:moveTo>
                  <a:pt x="91618" y="26288"/>
                </a:moveTo>
                <a:lnTo>
                  <a:pt x="91618" y="38794"/>
                </a:lnTo>
                <a:lnTo>
                  <a:pt x="83220" y="59245"/>
                </a:lnTo>
                <a:lnTo>
                  <a:pt x="83220" y="72773"/>
                </a:lnTo>
                <a:lnTo>
                  <a:pt x="38278" y="117703"/>
                </a:lnTo>
                <a:cubicBezTo>
                  <a:pt x="31515" y="124463"/>
                  <a:pt x="31515" y="134605"/>
                  <a:pt x="38278" y="141366"/>
                </a:cubicBezTo>
                <a:lnTo>
                  <a:pt x="83220" y="186295"/>
                </a:lnTo>
                <a:lnTo>
                  <a:pt x="83220" y="227301"/>
                </a:lnTo>
                <a:lnTo>
                  <a:pt x="68758" y="219258"/>
                </a:lnTo>
                <a:lnTo>
                  <a:pt x="14608" y="165076"/>
                </a:lnTo>
                <a:cubicBezTo>
                  <a:pt x="-4870" y="144794"/>
                  <a:pt x="-4870" y="112608"/>
                  <a:pt x="14608" y="93135"/>
                </a:cubicBezTo>
                <a:lnTo>
                  <a:pt x="68758" y="38953"/>
                </a:lnTo>
                <a:cubicBezTo>
                  <a:pt x="74711" y="33049"/>
                  <a:pt x="83188" y="28811"/>
                  <a:pt x="91618" y="26288"/>
                </a:cubicBezTo>
                <a:close/>
                <a:moveTo>
                  <a:pt x="142465" y="0"/>
                </a:moveTo>
                <a:lnTo>
                  <a:pt x="447263" y="0"/>
                </a:lnTo>
                <a:cubicBezTo>
                  <a:pt x="463765" y="0"/>
                  <a:pt x="478576" y="6560"/>
                  <a:pt x="489262" y="17246"/>
                </a:cubicBezTo>
                <a:lnTo>
                  <a:pt x="498046" y="38638"/>
                </a:lnTo>
                <a:lnTo>
                  <a:pt x="498046" y="64377"/>
                </a:lnTo>
                <a:lnTo>
                  <a:pt x="506508" y="72837"/>
                </a:lnTo>
                <a:lnTo>
                  <a:pt x="506508" y="186231"/>
                </a:lnTo>
                <a:lnTo>
                  <a:pt x="498046" y="194691"/>
                </a:lnTo>
                <a:lnTo>
                  <a:pt x="498046" y="232780"/>
                </a:lnTo>
                <a:lnTo>
                  <a:pt x="506508" y="227775"/>
                </a:lnTo>
                <a:lnTo>
                  <a:pt x="506508" y="321705"/>
                </a:lnTo>
                <a:cubicBezTo>
                  <a:pt x="506508" y="377568"/>
                  <a:pt x="460788" y="423288"/>
                  <a:pt x="404925" y="423288"/>
                </a:cubicBezTo>
                <a:lnTo>
                  <a:pt x="184803" y="423288"/>
                </a:lnTo>
                <a:cubicBezTo>
                  <a:pt x="128940" y="423288"/>
                  <a:pt x="83220" y="377568"/>
                  <a:pt x="83220" y="321705"/>
                </a:cubicBezTo>
                <a:lnTo>
                  <a:pt x="83220" y="227301"/>
                </a:lnTo>
                <a:lnTo>
                  <a:pt x="91618" y="231971"/>
                </a:lnTo>
                <a:lnTo>
                  <a:pt x="91618" y="194691"/>
                </a:lnTo>
                <a:lnTo>
                  <a:pt x="83220" y="186295"/>
                </a:lnTo>
                <a:lnTo>
                  <a:pt x="83220" y="72773"/>
                </a:lnTo>
                <a:lnTo>
                  <a:pt x="91618" y="64377"/>
                </a:lnTo>
                <a:lnTo>
                  <a:pt x="91618" y="38794"/>
                </a:lnTo>
                <a:lnTo>
                  <a:pt x="100466" y="17246"/>
                </a:lnTo>
                <a:cubicBezTo>
                  <a:pt x="111152" y="6560"/>
                  <a:pt x="125963" y="0"/>
                  <a:pt x="142465" y="0"/>
                </a:cubicBezTo>
                <a:close/>
              </a:path>
            </a:pathLst>
          </a:custGeom>
          <a:solidFill>
            <a:srgbClr val="FFB303"/>
          </a:solidFill>
          <a:ln>
            <a:noFill/>
          </a:ln>
        </p:spPr>
        <p:txBody>
          <a:bodyPr/>
          <a:lstStyle/>
          <a:p/>
        </p:txBody>
      </p:sp>
      <p:sp>
        <p:nvSpPr>
          <p:cNvPr id="7" name="PA-文本框 8">
            <a:extLst>
              <a:ext uri="{FF2B5EF4-FFF2-40B4-BE49-F238E27FC236}">
                <a16:creationId xmlns:a16="http://schemas.microsoft.com/office/drawing/2014/main" id="{B65418A8-F26A-4DB6-9647-E3BF0B43465F}"/>
              </a:ext>
            </a:extLst>
          </p:cNvPr>
          <p:cNvSpPr txBox="1"/>
          <p:nvPr>
            <p:custDataLst>
              <p:tags r:id="rId2"/>
            </p:custDataLst>
          </p:nvPr>
        </p:nvSpPr>
        <p:spPr>
          <a:xfrm>
            <a:off x="990685" y="342900"/>
            <a:ext cx="5873115" cy="457200"/>
          </a:xfrm>
          <a:prstGeom prst="rect">
            <a:avLst/>
          </a:prstGeom>
          <a:noFill/>
        </p:spPr>
        <p:txBody>
          <a:bodyPr rtlCol="0" wrap="square">
            <a:spAutoFit/>
          </a:bodyPr>
          <a:lstStyle/>
          <a:p>
            <a:r>
              <a:rPr altLang="en-US" lang="zh-CN" sz="2400">
                <a:solidFill>
                  <a:srgbClr val="9BC9DE"/>
                </a:solidFill>
                <a:latin charset="-122" panose="020b0800000000000000" pitchFamily="34" typeface="思源黑体 CN Bold"/>
                <a:ea charset="-122" panose="020b0800000000000000" pitchFamily="34" typeface="思源黑体 CN Bold"/>
              </a:rPr>
              <a:t>产 品 运 营</a:t>
            </a:r>
          </a:p>
        </p:txBody>
      </p:sp>
      <p:pic>
        <p:nvPicPr>
          <p:cNvPr id="8" name="图片 7">
            <a:extLst>
              <a:ext uri="{FF2B5EF4-FFF2-40B4-BE49-F238E27FC236}">
                <a16:creationId xmlns:a16="http://schemas.microsoft.com/office/drawing/2014/main" id="{DDF2B77F-B550-4361-846F-C64831B69F34}"/>
              </a:ext>
            </a:extLst>
          </p:cNvPr>
          <p:cNvPicPr>
            <a:picLocks noChangeAspect="1"/>
          </p:cNvPicPr>
          <p:nvPr/>
        </p:nvPicPr>
        <p:blipFill>
          <a:blip r:embed="rId3">
            <a:extLst>
              <a:ext uri="{28A0092B-C50C-407E-A947-70E740481C1C}">
                <a14:useLocalDpi val="0"/>
              </a:ext>
            </a:extLst>
          </a:blip>
          <a:srcRect r="21205"/>
          <a:stretch>
            <a:fillRect/>
          </a:stretch>
        </p:blipFill>
        <p:spPr>
          <a:xfrm>
            <a:off x="5300727" y="1233164"/>
            <a:ext cx="5873115" cy="4969151"/>
          </a:xfrm>
          <a:prstGeom prst="rect">
            <a:avLst/>
          </a:prstGeom>
        </p:spPr>
      </p:pic>
      <p:sp>
        <p:nvSpPr>
          <p:cNvPr id="9" name="矩形 8">
            <a:extLst>
              <a:ext uri="{FF2B5EF4-FFF2-40B4-BE49-F238E27FC236}">
                <a16:creationId xmlns:a16="http://schemas.microsoft.com/office/drawing/2014/main" id="{4C839CA8-4611-4861-80B2-00E970BB04B6}"/>
              </a:ext>
            </a:extLst>
          </p:cNvPr>
          <p:cNvSpPr/>
          <p:nvPr/>
        </p:nvSpPr>
        <p:spPr>
          <a:xfrm>
            <a:off x="748561" y="2437833"/>
            <a:ext cx="6896100" cy="2950377"/>
          </a:xfrm>
          <a:prstGeom prst="rect">
            <a:avLst/>
          </a:prstGeom>
          <a:solidFill>
            <a:srgbClr val="9BC9DE">
              <a:alpha val="50000"/>
            </a:srgbClr>
          </a:solidFill>
          <a:ln>
            <a:solidFill>
              <a:srgbClr val="9BC9DE"/>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2">
                  <a:lumMod val="25000"/>
                </a:schemeClr>
              </a:solidFill>
              <a:cs typeface="+mn-ea"/>
              <a:sym typeface="+mn-lt"/>
            </a:endParaRPr>
          </a:p>
        </p:txBody>
      </p:sp>
      <p:sp>
        <p:nvSpPr>
          <p:cNvPr id="10" name="矩形 9">
            <a:extLst>
              <a:ext uri="{FF2B5EF4-FFF2-40B4-BE49-F238E27FC236}">
                <a16:creationId xmlns:a16="http://schemas.microsoft.com/office/drawing/2014/main" id="{741CCD7E-2C5D-4703-BE8C-98EF06317CBF}"/>
              </a:ext>
            </a:extLst>
          </p:cNvPr>
          <p:cNvSpPr/>
          <p:nvPr/>
        </p:nvSpPr>
        <p:spPr>
          <a:xfrm>
            <a:off x="1158136" y="2749676"/>
            <a:ext cx="6076950" cy="228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2">
                  <a:lumMod val="25000"/>
                </a:schemeClr>
              </a:solidFill>
              <a:cs typeface="+mn-ea"/>
              <a:sym typeface="+mn-lt"/>
            </a:endParaRPr>
          </a:p>
        </p:txBody>
      </p:sp>
      <p:sp>
        <p:nvSpPr>
          <p:cNvPr id="11" name="文本框 10">
            <a:extLst>
              <a:ext uri="{FF2B5EF4-FFF2-40B4-BE49-F238E27FC236}">
                <a16:creationId xmlns:a16="http://schemas.microsoft.com/office/drawing/2014/main" id="{B0371648-D4AF-4277-9F6E-B4EB1B43F2AC}"/>
              </a:ext>
            </a:extLst>
          </p:cNvPr>
          <p:cNvSpPr txBox="1"/>
          <p:nvPr/>
        </p:nvSpPr>
        <p:spPr>
          <a:xfrm>
            <a:off x="3309980" y="3057014"/>
            <a:ext cx="3925106" cy="1371600"/>
          </a:xfrm>
          <a:prstGeom prst="rect">
            <a:avLst/>
          </a:prstGeom>
          <a:noFill/>
        </p:spPr>
        <p:txBody>
          <a:bodyPr rtlCol="0" wrap="square">
            <a:spAutoFit/>
          </a:bodyPr>
          <a:lstStyle/>
          <a:p>
            <a:pPr>
              <a:lnSpc>
                <a:spcPct val="150000"/>
              </a:lnSpc>
            </a:pPr>
            <a:r>
              <a:rPr altLang="en-US" lang="zh-CN" sz="1400">
                <a:solidFill>
                  <a:schemeClr val="tx1">
                    <a:lumMod val="50000"/>
                    <a:lumOff val="50000"/>
                  </a:schemeClr>
                </a:solidFill>
                <a:latin charset="-122" panose="020b0400000000000000" pitchFamily="34" typeface="思源黑体 CN Normal"/>
                <a:ea charset="-122" panose="020b0400000000000000" pitchFamily="34" typeface="思源黑体 CN Normal"/>
                <a:cs typeface="+mn-ea"/>
              </a:rPr>
              <a:t>点击输入替换文本点击输入替换文本点击输入替换文本点击输入替换文本点击输入替换文本点击输入替换文本点击输入替换文本点击输入替换文本点击输入替换文本</a:t>
            </a:r>
          </a:p>
        </p:txBody>
      </p:sp>
      <p:sp>
        <p:nvSpPr>
          <p:cNvPr id="12" name="文本框 11">
            <a:extLst>
              <a:ext uri="{FF2B5EF4-FFF2-40B4-BE49-F238E27FC236}">
                <a16:creationId xmlns:a16="http://schemas.microsoft.com/office/drawing/2014/main" id="{890B0CB3-202D-4A72-8FF7-9025FA09FC99}"/>
              </a:ext>
            </a:extLst>
          </p:cNvPr>
          <p:cNvSpPr txBox="1"/>
          <p:nvPr/>
        </p:nvSpPr>
        <p:spPr>
          <a:xfrm>
            <a:off x="1406614" y="3044279"/>
            <a:ext cx="1742269" cy="762000"/>
          </a:xfrm>
          <a:prstGeom prst="rect">
            <a:avLst/>
          </a:prstGeom>
          <a:noFill/>
        </p:spPr>
        <p:txBody>
          <a:bodyPr rtlCol="0" wrap="square">
            <a:spAutoFit/>
          </a:bodyPr>
          <a:lstStyle/>
          <a:p>
            <a:r>
              <a:rPr altLang="en-US" b="1" lang="zh-CN" sz="4400">
                <a:solidFill>
                  <a:srgbClr val="9BC9DE"/>
                </a:solidFill>
                <a:latin charset="-122" panose="020b0800000000000000" pitchFamily="34" typeface="思源黑体 CN Bold"/>
                <a:ea charset="-122" panose="020b0800000000000000" pitchFamily="34" typeface="思源黑体 CN Bold"/>
                <a:cs typeface="+mn-ea"/>
                <a:sym typeface="+mn-lt"/>
              </a:rPr>
              <a:t>宠物</a:t>
            </a:r>
          </a:p>
        </p:txBody>
      </p:sp>
      <p:sp>
        <p:nvSpPr>
          <p:cNvPr id="13" name="矩形 12">
            <a:extLst>
              <a:ext uri="{FF2B5EF4-FFF2-40B4-BE49-F238E27FC236}">
                <a16:creationId xmlns:a16="http://schemas.microsoft.com/office/drawing/2014/main" id="{FF74B314-9C9B-466D-9091-09D31BE9FD54}"/>
              </a:ext>
            </a:extLst>
          </p:cNvPr>
          <p:cNvSpPr/>
          <p:nvPr/>
        </p:nvSpPr>
        <p:spPr>
          <a:xfrm>
            <a:off x="1519863" y="3804969"/>
            <a:ext cx="1040746" cy="108052"/>
          </a:xfrm>
          <a:prstGeom prst="rect">
            <a:avLst/>
          </a:prstGeom>
          <a:solidFill>
            <a:srgbClr val="9BC9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2">
                  <a:lumMod val="25000"/>
                </a:schemeClr>
              </a:solidFill>
              <a:cs typeface="+mn-ea"/>
              <a:sym typeface="+mn-lt"/>
            </a:endParaRPr>
          </a:p>
        </p:txBody>
      </p:sp>
      <p:sp>
        <p:nvSpPr>
          <p:cNvPr id="14" name="矩形 13">
            <a:extLst>
              <a:ext uri="{FF2B5EF4-FFF2-40B4-BE49-F238E27FC236}">
                <a16:creationId xmlns:a16="http://schemas.microsoft.com/office/drawing/2014/main" id="{88DA01A3-5E78-4C77-A78B-47D81A0842E4}"/>
              </a:ext>
            </a:extLst>
          </p:cNvPr>
          <p:cNvSpPr/>
          <p:nvPr/>
        </p:nvSpPr>
        <p:spPr>
          <a:xfrm>
            <a:off x="11043679" y="3124801"/>
            <a:ext cx="372400" cy="1535749"/>
          </a:xfrm>
          <a:prstGeom prst="rect">
            <a:avLst/>
          </a:prstGeom>
          <a:solidFill>
            <a:srgbClr val="9BC9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2">
                  <a:lumMod val="25000"/>
                </a:schemeClr>
              </a:solidFill>
              <a:cs typeface="+mn-ea"/>
              <a:sym typeface="+mn-lt"/>
            </a:endParaRPr>
          </a:p>
        </p:txBody>
      </p:sp>
    </p:spTree>
    <p:extLst>
      <p:ext uri="{BB962C8B-B14F-4D97-AF65-F5344CB8AC3E}">
        <p14:creationId val="1452783679"/>
      </p:ext>
    </p:extLst>
  </p:cSld>
  <p:clrMapOvr>
    <a:masterClrMapping/>
  </p:clrMapOvr>
  <mc:AlternateContent>
    <mc:Choice Requires="p15">
      <p:transition advClick="0" p14:dur="1250" spd="slow">
        <p15:prstTrans prst="peelOff"/>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8"/>
                                        </p:tgtEl>
                                        <p:attrNameLst>
                                          <p:attrName>style.visibility</p:attrName>
                                        </p:attrNameLst>
                                      </p:cBhvr>
                                      <p:to>
                                        <p:strVal val="visible"/>
                                      </p:to>
                                    </p:set>
                                    <p:animEffect filter="fade" transition="in">
                                      <p:cBhvr>
                                        <p:cTn dur="500" id="7"/>
                                        <p:tgtEl>
                                          <p:spTgt spid="8"/>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9"/>
                                        </p:tgtEl>
                                        <p:attrNameLst>
                                          <p:attrName>style.visibility</p:attrName>
                                        </p:attrNameLst>
                                      </p:cBhvr>
                                      <p:to>
                                        <p:strVal val="visible"/>
                                      </p:to>
                                    </p:set>
                                    <p:animEffect filter="fade" transition="in">
                                      <p:cBhvr>
                                        <p:cTn dur="500" id="11"/>
                                        <p:tgtEl>
                                          <p:spTgt spid="9"/>
                                        </p:tgtEl>
                                      </p:cBhvr>
                                    </p:animEffect>
                                  </p:childTnLst>
                                </p:cTn>
                              </p:par>
                              <p:par>
                                <p:cTn fill="hold" grpId="0" id="12" nodeType="withEffect" presetClass="entr" presetID="10" presetSubtype="0">
                                  <p:stCondLst>
                                    <p:cond delay="0"/>
                                  </p:stCondLst>
                                  <p:childTnLst>
                                    <p:set>
                                      <p:cBhvr>
                                        <p:cTn dur="1" fill="hold" id="13">
                                          <p:stCondLst>
                                            <p:cond delay="0"/>
                                          </p:stCondLst>
                                        </p:cTn>
                                        <p:tgtEl>
                                          <p:spTgt spid="10"/>
                                        </p:tgtEl>
                                        <p:attrNameLst>
                                          <p:attrName>style.visibility</p:attrName>
                                        </p:attrNameLst>
                                      </p:cBhvr>
                                      <p:to>
                                        <p:strVal val="visible"/>
                                      </p:to>
                                    </p:set>
                                    <p:animEffect filter="fade" transition="in">
                                      <p:cBhvr>
                                        <p:cTn dur="500" id="14"/>
                                        <p:tgtEl>
                                          <p:spTgt spid="10"/>
                                        </p:tgtEl>
                                      </p:cBhvr>
                                    </p:animEffect>
                                  </p:childTnLst>
                                </p:cTn>
                              </p:par>
                            </p:childTnLst>
                          </p:cTn>
                        </p:par>
                        <p:par>
                          <p:cTn fill="hold" id="15" nodeType="afterGroup">
                            <p:stCondLst>
                              <p:cond delay="1000"/>
                            </p:stCondLst>
                            <p:childTnLst>
                              <p:par>
                                <p:cTn fill="hold" grpId="0" id="16" nodeType="afterEffect" presetClass="entr" presetID="22" presetSubtype="4">
                                  <p:stCondLst>
                                    <p:cond delay="0"/>
                                  </p:stCondLst>
                                  <p:childTnLst>
                                    <p:set>
                                      <p:cBhvr>
                                        <p:cTn dur="1" fill="hold" id="17">
                                          <p:stCondLst>
                                            <p:cond delay="0"/>
                                          </p:stCondLst>
                                        </p:cTn>
                                        <p:tgtEl>
                                          <p:spTgt spid="11"/>
                                        </p:tgtEl>
                                        <p:attrNameLst>
                                          <p:attrName>style.visibility</p:attrName>
                                        </p:attrNameLst>
                                      </p:cBhvr>
                                      <p:to>
                                        <p:strVal val="visible"/>
                                      </p:to>
                                    </p:set>
                                    <p:animEffect filter="wipe(down)" transition="in">
                                      <p:cBhvr>
                                        <p:cTn dur="500" id="18"/>
                                        <p:tgtEl>
                                          <p:spTgt spid="11"/>
                                        </p:tgtEl>
                                      </p:cBhvr>
                                    </p:animEffect>
                                  </p:childTnLst>
                                </p:cTn>
                              </p:par>
                              <p:par>
                                <p:cTn fill="hold" grpId="0" id="19" nodeType="withEffect" presetClass="entr" presetID="10" presetSubtype="0">
                                  <p:stCondLst>
                                    <p:cond delay="0"/>
                                  </p:stCondLst>
                                  <p:childTnLst>
                                    <p:set>
                                      <p:cBhvr>
                                        <p:cTn dur="1" fill="hold" id="20">
                                          <p:stCondLst>
                                            <p:cond delay="0"/>
                                          </p:stCondLst>
                                        </p:cTn>
                                        <p:tgtEl>
                                          <p:spTgt spid="12"/>
                                        </p:tgtEl>
                                        <p:attrNameLst>
                                          <p:attrName>style.visibility</p:attrName>
                                        </p:attrNameLst>
                                      </p:cBhvr>
                                      <p:to>
                                        <p:strVal val="visible"/>
                                      </p:to>
                                    </p:set>
                                    <p:animEffect filter="fade" transition="in">
                                      <p:cBhvr>
                                        <p:cTn dur="500" id="21"/>
                                        <p:tgtEl>
                                          <p:spTgt spid="12"/>
                                        </p:tgtEl>
                                      </p:cBhvr>
                                    </p:animEffect>
                                  </p:childTnLst>
                                </p:cTn>
                              </p:par>
                              <p:par>
                                <p:cTn fill="hold" grpId="0" id="22" nodeType="withEffect" presetClass="entr" presetID="10" presetSubtype="0">
                                  <p:stCondLst>
                                    <p:cond delay="0"/>
                                  </p:stCondLst>
                                  <p:childTnLst>
                                    <p:set>
                                      <p:cBhvr>
                                        <p:cTn dur="1" fill="hold" id="23">
                                          <p:stCondLst>
                                            <p:cond delay="0"/>
                                          </p:stCondLst>
                                        </p:cTn>
                                        <p:tgtEl>
                                          <p:spTgt spid="13"/>
                                        </p:tgtEl>
                                        <p:attrNameLst>
                                          <p:attrName>style.visibility</p:attrName>
                                        </p:attrNameLst>
                                      </p:cBhvr>
                                      <p:to>
                                        <p:strVal val="visible"/>
                                      </p:to>
                                    </p:set>
                                    <p:animEffect filter="fade" transition="in">
                                      <p:cBhvr>
                                        <p:cTn dur="500" id="24"/>
                                        <p:tgtEl>
                                          <p:spTgt spid="13"/>
                                        </p:tgtEl>
                                      </p:cBhvr>
                                    </p:animEffect>
                                  </p:childTnLst>
                                </p:cTn>
                              </p:par>
                            </p:childTnLst>
                          </p:cTn>
                        </p:par>
                        <p:par>
                          <p:cTn fill="hold" id="25" nodeType="afterGroup">
                            <p:stCondLst>
                              <p:cond delay="1500"/>
                            </p:stCondLst>
                            <p:childTnLst>
                              <p:par>
                                <p:cTn fill="hold" grpId="0" id="26" nodeType="afterEffect" presetClass="entr" presetID="10" presetSubtype="0">
                                  <p:stCondLst>
                                    <p:cond delay="0"/>
                                  </p:stCondLst>
                                  <p:childTnLst>
                                    <p:set>
                                      <p:cBhvr>
                                        <p:cTn dur="1" fill="hold" id="27">
                                          <p:stCondLst>
                                            <p:cond delay="0"/>
                                          </p:stCondLst>
                                        </p:cTn>
                                        <p:tgtEl>
                                          <p:spTgt spid="14"/>
                                        </p:tgtEl>
                                        <p:attrNameLst>
                                          <p:attrName>style.visibility</p:attrName>
                                        </p:attrNameLst>
                                      </p:cBhvr>
                                      <p:to>
                                        <p:strVal val="visible"/>
                                      </p:to>
                                    </p:set>
                                    <p:animEffect filter="fade" transition="in">
                                      <p:cBhvr>
                                        <p:cTn dur="500" id="28"/>
                                        <p:tgtEl>
                                          <p:spTgt spid="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0"/>
      <p:bldP grpId="0" spid="11"/>
      <p:bldP grpId="0" spid="12"/>
      <p:bldP grpId="0" spid="13"/>
      <p:bldP grpId="0" spid="14"/>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9" name="矩形 18">
            <a:extLst>
              <a:ext uri="{FF2B5EF4-FFF2-40B4-BE49-F238E27FC236}">
                <a16:creationId xmlns:a16="http://schemas.microsoft.com/office/drawing/2014/main" id="{40953CF6-526C-4581-8EF9-54B9C76CE6C6}"/>
              </a:ext>
            </a:extLst>
          </p:cNvPr>
          <p:cNvSpPr/>
          <p:nvPr/>
        </p:nvSpPr>
        <p:spPr>
          <a:xfrm>
            <a:off x="0" y="0"/>
            <a:ext cx="12192000" cy="6858000"/>
          </a:xfrm>
          <a:prstGeom prst="rect">
            <a:avLst/>
          </a:prstGeom>
          <a:solidFill>
            <a:srgbClr val="9BC9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任意多边形: 形状 20">
            <a:extLst>
              <a:ext uri="{FF2B5EF4-FFF2-40B4-BE49-F238E27FC236}">
                <a16:creationId xmlns:a16="http://schemas.microsoft.com/office/drawing/2014/main" id="{AB22C3D7-133E-4E9F-AE82-CE4AD443AC74}"/>
              </a:ext>
            </a:extLst>
          </p:cNvPr>
          <p:cNvSpPr/>
          <p:nvPr/>
        </p:nvSpPr>
        <p:spPr>
          <a:xfrm>
            <a:off x="2757949" y="4419432"/>
            <a:ext cx="5899354" cy="2438568"/>
          </a:xfrm>
          <a:custGeom>
            <a:gdLst>
              <a:gd fmla="*/ 0 w 5899354" name="connsiteX0"/>
              <a:gd fmla="*/ 2438568 h 2438568" name="connsiteY0"/>
              <a:gd fmla="*/ 737419 w 5899354" name="connsiteX1"/>
              <a:gd fmla="*/ 1996117 h 2438568" name="connsiteY1"/>
              <a:gd fmla="*/ 1961535 w 5899354" name="connsiteX2"/>
              <a:gd fmla="*/ 1804388 h 2438568" name="connsiteY2"/>
              <a:gd fmla="*/ 3657600 w 5899354" name="connsiteX3"/>
              <a:gd fmla="*/ 5085 h 2438568" name="connsiteY3"/>
              <a:gd fmla="*/ 5899354 w 5899354" name="connsiteX4"/>
              <a:gd fmla="*/ 2438568 h 2438568" name="connsiteY4"/>
              <a:gd fmla="*/ 0 w 5899354" name="connsiteX5"/>
              <a:gd fmla="*/ 2438568 h 2438568"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2438568" w="5899354">
                <a:moveTo>
                  <a:pt x="0" y="2438568"/>
                </a:moveTo>
                <a:cubicBezTo>
                  <a:pt x="205248" y="2270191"/>
                  <a:pt x="410497" y="2101814"/>
                  <a:pt x="737419" y="1996117"/>
                </a:cubicBezTo>
                <a:cubicBezTo>
                  <a:pt x="1064341" y="1890420"/>
                  <a:pt x="1474838" y="2136227"/>
                  <a:pt x="1961535" y="1804388"/>
                </a:cubicBezTo>
                <a:cubicBezTo>
                  <a:pt x="2448232" y="1472549"/>
                  <a:pt x="3001297" y="-100612"/>
                  <a:pt x="3657600" y="5085"/>
                </a:cubicBezTo>
                <a:cubicBezTo>
                  <a:pt x="4313903" y="110782"/>
                  <a:pt x="5106628" y="1274675"/>
                  <a:pt x="5899354" y="2438568"/>
                </a:cubicBezTo>
                <a:lnTo>
                  <a:pt x="0" y="2438568"/>
                </a:lnTo>
                <a:close/>
              </a:path>
            </a:pathLst>
          </a:custGeom>
          <a:solidFill>
            <a:srgbClr val="FFB303"/>
          </a:solidFill>
          <a:ln>
            <a:noFill/>
          </a:ln>
          <a:effectLst>
            <a:outerShdw algn="br" blurRad="152400" dir="13500000" dist="38100" rotWithShape="0">
              <a:srgbClr val="439AC1">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65" name="图片 64">
            <a:extLst>
              <a:ext uri="{FF2B5EF4-FFF2-40B4-BE49-F238E27FC236}">
                <a16:creationId xmlns:a16="http://schemas.microsoft.com/office/drawing/2014/main" id="{CF0D2C16-3AE3-4E9B-AC87-9F682FC9C532}"/>
              </a:ext>
            </a:extLst>
          </p:cNvPr>
          <p:cNvPicPr>
            <a:picLocks noChangeAspect="1"/>
          </p:cNvPicPr>
          <p:nvPr/>
        </p:nvPicPr>
        <p:blipFill>
          <a:blip r:embed="rId2">
            <a:extLst>
              <a:ext uri="{28A0092B-C50C-407E-A947-70E740481C1C}">
                <a14:useLocalDpi val="0"/>
              </a:ext>
            </a:extLst>
          </a:blip>
          <a:srcRect b="35293" l="53179" r="12653" t="45328"/>
          <a:stretch>
            <a:fillRect/>
          </a:stretch>
        </p:blipFill>
        <p:spPr>
          <a:xfrm>
            <a:off x="5730771" y="5669189"/>
            <a:ext cx="1773054" cy="1005616"/>
          </a:xfrm>
          <a:prstGeom prst="rect">
            <a:avLst/>
          </a:prstGeom>
        </p:spPr>
      </p:pic>
      <p:sp>
        <p:nvSpPr>
          <p:cNvPr id="8" name="任意多边形: 形状 7">
            <a:extLst>
              <a:ext uri="{FF2B5EF4-FFF2-40B4-BE49-F238E27FC236}">
                <a16:creationId xmlns:a16="http://schemas.microsoft.com/office/drawing/2014/main" id="{2CB7B8FE-39B0-4834-B5CC-59269AFAABC5}"/>
              </a:ext>
            </a:extLst>
          </p:cNvPr>
          <p:cNvSpPr/>
          <p:nvPr/>
        </p:nvSpPr>
        <p:spPr>
          <a:xfrm>
            <a:off x="6782920" y="2057442"/>
            <a:ext cx="5409079" cy="4800558"/>
          </a:xfrm>
          <a:custGeom>
            <a:gdLst>
              <a:gd fmla="*/ 3676527 w 6096000" name="connsiteX0"/>
              <a:gd fmla="*/ 0 h 5410200" name="connsiteY0"/>
              <a:gd fmla="*/ 6015140 w 6096000" name="connsiteX1"/>
              <a:gd fmla="*/ 839540 h 5410200" name="connsiteY1"/>
              <a:gd fmla="*/ 6096000 w 6096000" name="connsiteX2"/>
              <a:gd fmla="*/ 913031 h 5410200" name="connsiteY2"/>
              <a:gd fmla="*/ 6096000 w 6096000" name="connsiteX3"/>
              <a:gd fmla="*/ 5410200 h 5410200" name="connsiteY3"/>
              <a:gd fmla="*/ 434691 w 6096000" name="connsiteX4"/>
              <a:gd fmla="*/ 5410200 h 5410200" name="connsiteY4"/>
              <a:gd fmla="*/ 288920 w 6096000" name="connsiteX5"/>
              <a:gd fmla="*/ 5107598 h 5410200" name="connsiteY5"/>
              <a:gd fmla="*/ 0 w 6096000" name="connsiteX6"/>
              <a:gd fmla="*/ 3676527 h 5410200" name="connsiteY6"/>
              <a:gd fmla="*/ 3676527 w 6096000" name="connsiteX7"/>
              <a:gd fmla="*/ 0 h 5410200"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5410200" w="6096000">
                <a:moveTo>
                  <a:pt x="3676527" y="0"/>
                </a:moveTo>
                <a:cubicBezTo>
                  <a:pt x="4564866" y="0"/>
                  <a:pt x="5379619" y="315062"/>
                  <a:pt x="6015140" y="839540"/>
                </a:cubicBezTo>
                <a:lnTo>
                  <a:pt x="6096000" y="913031"/>
                </a:lnTo>
                <a:lnTo>
                  <a:pt x="6096000" y="5410200"/>
                </a:lnTo>
                <a:lnTo>
                  <a:pt x="434691" y="5410200"/>
                </a:lnTo>
                <a:lnTo>
                  <a:pt x="288920" y="5107598"/>
                </a:lnTo>
                <a:cubicBezTo>
                  <a:pt x="102878" y="4667744"/>
                  <a:pt x="0" y="4184150"/>
                  <a:pt x="0" y="3676527"/>
                </a:cubicBezTo>
                <a:cubicBezTo>
                  <a:pt x="0" y="1646037"/>
                  <a:pt x="1646037" y="0"/>
                  <a:pt x="3676527" y="0"/>
                </a:cubicBezTo>
                <a:close/>
              </a:path>
            </a:pathLst>
          </a:custGeom>
          <a:solidFill>
            <a:schemeClr val="accent4">
              <a:lumMod val="40000"/>
              <a:lumOff val="60000"/>
            </a:schemeClr>
          </a:solidFill>
          <a:ln>
            <a:noFill/>
          </a:ln>
          <a:effectLst>
            <a:outerShdw algn="br" blurRad="228600" dir="13500000" dist="38100" rotWithShape="0">
              <a:srgbClr val="439AC1"/>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任意多边形: 形状 19">
            <a:extLst>
              <a:ext uri="{FF2B5EF4-FFF2-40B4-BE49-F238E27FC236}">
                <a16:creationId xmlns:a16="http://schemas.microsoft.com/office/drawing/2014/main" id="{AA7E8776-79FF-4380-AFC3-7798871FB067}"/>
              </a:ext>
            </a:extLst>
          </p:cNvPr>
          <p:cNvSpPr/>
          <p:nvPr/>
        </p:nvSpPr>
        <p:spPr>
          <a:xfrm>
            <a:off x="0" y="0"/>
            <a:ext cx="5946393" cy="2666833"/>
          </a:xfrm>
          <a:custGeom>
            <a:gdLst>
              <a:gd fmla="*/ 0 w 5946393" name="connsiteX0"/>
              <a:gd fmla="*/ 0 h 3667591" name="connsiteY0"/>
              <a:gd fmla="*/ 5946393 w 5946393" name="connsiteX1"/>
              <a:gd fmla="*/ 0 h 3667591" name="connsiteY1"/>
              <a:gd fmla="*/ 5762948 w 5946393" name="connsiteX2"/>
              <a:gd fmla="*/ 208303 h 3667591" name="connsiteY2"/>
              <a:gd fmla="*/ 4257367 w 5946393" name="connsiteX3"/>
              <a:gd fmla="*/ 1523841 h 3667591" name="connsiteY3"/>
              <a:gd fmla="*/ 2266335 w 5946393" name="connsiteX4"/>
              <a:gd fmla="*/ 1789312 h 3667591" name="connsiteY4"/>
              <a:gd fmla="*/ 1646903 w 5946393" name="connsiteX5"/>
              <a:gd fmla="*/ 3588615 h 3667591" name="connsiteY5"/>
              <a:gd fmla="*/ 24580 w 5946393" name="connsiteX6"/>
              <a:gd fmla="*/ 3337892 h 3667591" name="connsiteY6"/>
              <a:gd fmla="*/ 0 w 5946393" name="connsiteX7"/>
              <a:gd fmla="*/ 3332646 h 3667591"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3667591" w="5946393">
                <a:moveTo>
                  <a:pt x="0" y="0"/>
                </a:moveTo>
                <a:lnTo>
                  <a:pt x="5946393" y="0"/>
                </a:lnTo>
                <a:lnTo>
                  <a:pt x="5762948" y="208303"/>
                </a:lnTo>
                <a:cubicBezTo>
                  <a:pt x="5283436" y="749147"/>
                  <a:pt x="4797219" y="1259292"/>
                  <a:pt x="4257367" y="1523841"/>
                </a:cubicBezTo>
                <a:cubicBezTo>
                  <a:pt x="3640393" y="1826183"/>
                  <a:pt x="2701412" y="1445183"/>
                  <a:pt x="2266335" y="1789312"/>
                </a:cubicBezTo>
                <a:cubicBezTo>
                  <a:pt x="1831258" y="2133441"/>
                  <a:pt x="2020529" y="3330518"/>
                  <a:pt x="1646903" y="3588615"/>
                </a:cubicBezTo>
                <a:cubicBezTo>
                  <a:pt x="1273277" y="3846712"/>
                  <a:pt x="312173" y="3394427"/>
                  <a:pt x="24580" y="3337892"/>
                </a:cubicBezTo>
                <a:lnTo>
                  <a:pt x="0" y="3332646"/>
                </a:lnTo>
                <a:close/>
              </a:path>
            </a:pathLst>
          </a:custGeom>
          <a:solidFill>
            <a:srgbClr val="FFB303"/>
          </a:solidFill>
          <a:ln>
            <a:noFill/>
          </a:ln>
          <a:effectLst>
            <a:outerShdw algn="tl" blurRad="152400" dir="2700000" dist="38100" rotWithShape="0">
              <a:srgbClr val="439AC1">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23" name="图片 22">
            <a:extLst>
              <a:ext uri="{FF2B5EF4-FFF2-40B4-BE49-F238E27FC236}">
                <a16:creationId xmlns:a16="http://schemas.microsoft.com/office/drawing/2014/main" id="{3A01BD9A-0AC3-46F2-A2E9-60A9059F5441}"/>
              </a:ext>
            </a:extLst>
          </p:cNvPr>
          <p:cNvPicPr>
            <a:picLocks noChangeAspect="1"/>
          </p:cNvPicPr>
          <p:nvPr/>
        </p:nvPicPr>
        <p:blipFill>
          <a:blip r:embed="rId3">
            <a:extLst>
              <a:ext uri="{28A0092B-C50C-407E-A947-70E740481C1C}">
                <a14:useLocalDpi val="0"/>
              </a:ext>
            </a:extLst>
          </a:blip>
          <a:stretch>
            <a:fillRect/>
          </a:stretch>
        </p:blipFill>
        <p:spPr>
          <a:xfrm>
            <a:off x="6841428" y="1071495"/>
            <a:ext cx="5786505" cy="5786505"/>
          </a:xfrm>
          <a:prstGeom prst="rect">
            <a:avLst/>
          </a:prstGeom>
        </p:spPr>
      </p:pic>
      <p:sp>
        <p:nvSpPr>
          <p:cNvPr id="33" name="矩形 32">
            <a:extLst>
              <a:ext uri="{FF2B5EF4-FFF2-40B4-BE49-F238E27FC236}">
                <a16:creationId xmlns:a16="http://schemas.microsoft.com/office/drawing/2014/main" id="{C3EF8DA0-104E-4747-A5B9-AEEBD9531656}"/>
              </a:ext>
            </a:extLst>
          </p:cNvPr>
          <p:cNvSpPr/>
          <p:nvPr/>
        </p:nvSpPr>
        <p:spPr>
          <a:xfrm>
            <a:off x="504773" y="1764860"/>
            <a:ext cx="4419541" cy="822960"/>
          </a:xfrm>
          <a:prstGeom prst="rect">
            <a:avLst/>
          </a:prstGeom>
        </p:spPr>
        <p:txBody>
          <a:bodyPr wrap="square">
            <a:spAutoFit/>
          </a:bodyPr>
          <a:lstStyle/>
          <a:p>
            <a:pPr algn="dist"/>
            <a:r>
              <a:rPr altLang="en-US" lang="zh-CN" sz="4800">
                <a:solidFill>
                  <a:schemeClr val="bg1"/>
                </a:solidFill>
                <a:latin charset="-122" panose="00020600040101010101" pitchFamily="18" typeface="汉仪星球体W"/>
                <a:ea charset="-122" panose="00020600040101010101" pitchFamily="18" typeface="汉仪星球体W"/>
              </a:rPr>
              <a:t>PET FAMILY </a:t>
            </a:r>
          </a:p>
        </p:txBody>
      </p:sp>
      <p:sp>
        <p:nvSpPr>
          <p:cNvPr id="34" name="iconfont-11518-5469606">
            <a:extLst>
              <a:ext uri="{FF2B5EF4-FFF2-40B4-BE49-F238E27FC236}">
                <a16:creationId xmlns:a16="http://schemas.microsoft.com/office/drawing/2014/main" id="{7E3FE1F8-74EF-40C1-8512-F6F87FC3645E}"/>
              </a:ext>
            </a:extLst>
          </p:cNvPr>
          <p:cNvSpPr>
            <a:spLocks noChangeAspect="1"/>
          </p:cNvSpPr>
          <p:nvPr/>
        </p:nvSpPr>
        <p:spPr bwMode="auto">
          <a:xfrm>
            <a:off x="167598" y="148324"/>
            <a:ext cx="609685" cy="437183"/>
          </a:xfrm>
          <a:custGeom>
            <a:gdLst>
              <a:gd fmla="*/ 277878 w 590307" name="connsiteX0"/>
              <a:gd fmla="*/ 372583 h 423288" name="connsiteY0"/>
              <a:gd fmla="*/ 295599 w 590307" name="connsiteX1"/>
              <a:gd fmla="*/ 380590 h 423288" name="connsiteY1"/>
              <a:gd fmla="*/ 311786 w 590307" name="connsiteX2"/>
              <a:gd fmla="*/ 373075 h 423288" name="connsiteY2"/>
              <a:gd fmla="*/ 311786 w 590307" name="connsiteX3"/>
              <a:gd fmla="*/ 389427 h 423288" name="connsiteY3"/>
              <a:gd fmla="*/ 277878 w 590307" name="connsiteX4"/>
              <a:gd fmla="*/ 389427 h 423288" name="connsiteY4"/>
              <a:gd fmla="*/ 263530 w 590307" name="connsiteX5"/>
              <a:gd fmla="*/ 304789 h 423288" name="connsiteY5"/>
              <a:gd fmla="*/ 259293 w 590307" name="connsiteX6"/>
              <a:gd fmla="*/ 313222 h 423288" name="connsiteY6"/>
              <a:gd fmla="*/ 291475 w 590307" name="connsiteX7"/>
              <a:gd fmla="*/ 351337 h 423288" name="connsiteY7"/>
              <a:gd fmla="*/ 299092 w 590307" name="connsiteX8"/>
              <a:gd fmla="*/ 351337 h 423288" name="connsiteY8"/>
              <a:gd fmla="*/ 330418 w 590307" name="connsiteX9"/>
              <a:gd fmla="*/ 313222 h 423288" name="connsiteY9"/>
              <a:gd fmla="*/ 326181 w 590307" name="connsiteX10"/>
              <a:gd fmla="*/ 304789 h 423288" name="connsiteY10"/>
              <a:gd fmla="*/ 263530 w 590307" name="connsiteX11"/>
              <a:gd fmla="*/ 279348 h 423288" name="connsiteY11"/>
              <a:gd fmla="*/ 327038 w 590307" name="connsiteX12"/>
              <a:gd fmla="*/ 279348 h 423288" name="connsiteY12"/>
              <a:gd fmla="*/ 351556 w 590307" name="connsiteX13"/>
              <a:gd fmla="*/ 332708 h 423288" name="connsiteY13"/>
              <a:gd fmla="*/ 320230 w 590307" name="connsiteX14"/>
              <a:gd fmla="*/ 369155 h 423288" name="connsiteY14"/>
              <a:gd fmla="*/ 311786 w 590307" name="connsiteX15"/>
              <a:gd fmla="*/ 373075 h 423288" name="connsiteY15"/>
              <a:gd fmla="*/ 311786 w 590307" name="connsiteX16"/>
              <a:gd fmla="*/ 355523 h 423288" name="connsiteY16"/>
              <a:gd fmla="*/ 277878 w 590307" name="connsiteX17"/>
              <a:gd fmla="*/ 355523 h 423288" name="connsiteY17"/>
              <a:gd fmla="*/ 277878 w 590307" name="connsiteX18"/>
              <a:gd fmla="*/ 372583 h 423288" name="connsiteY18"/>
              <a:gd fmla="*/ 270290 w 590307" name="connsiteX19"/>
              <a:gd fmla="*/ 369155 h 423288" name="connsiteY19"/>
              <a:gd fmla="*/ 239012 w 590307" name="connsiteX20"/>
              <a:gd fmla="*/ 332708 h 423288" name="connsiteY20"/>
              <a:gd fmla="*/ 263530 w 590307" name="connsiteX21"/>
              <a:gd fmla="*/ 279348 h 423288" name="connsiteY21"/>
              <a:gd fmla="*/ 393911 w 590307" name="connsiteX22"/>
              <a:gd fmla="*/ 149776 h 423288" name="connsiteY22"/>
              <a:gd fmla="*/ 381196 w 590307" name="connsiteX23"/>
              <a:gd fmla="*/ 162490 h 423288" name="connsiteY23"/>
              <a:gd fmla="*/ 393911 w 590307" name="connsiteX24"/>
              <a:gd fmla="*/ 175204 h 423288" name="connsiteY24"/>
              <a:gd fmla="*/ 406626 w 590307" name="connsiteX25"/>
              <a:gd fmla="*/ 162490 h 423288" name="connsiteY25"/>
              <a:gd fmla="*/ 393911 w 590307" name="connsiteX26"/>
              <a:gd fmla="*/ 149776 h 423288" name="connsiteY26"/>
              <a:gd fmla="*/ 199189 w 590307" name="connsiteX27"/>
              <a:gd fmla="*/ 149776 h 423288" name="connsiteY27"/>
              <a:gd fmla="*/ 186474 w 590307" name="connsiteX28"/>
              <a:gd fmla="*/ 162490 h 423288" name="connsiteY28"/>
              <a:gd fmla="*/ 199189 w 590307" name="connsiteX29"/>
              <a:gd fmla="*/ 175204 h 423288" name="connsiteY29"/>
              <a:gd fmla="*/ 211904 w 590307" name="connsiteX30"/>
              <a:gd fmla="*/ 162490 h 423288" name="connsiteY30"/>
              <a:gd fmla="*/ 199189 w 590307" name="connsiteX31"/>
              <a:gd fmla="*/ 149776 h 423288" name="connsiteY31"/>
              <a:gd fmla="*/ 393911 w 590307" name="connsiteX32"/>
              <a:gd fmla="*/ 124397 h 423288" name="connsiteY32"/>
              <a:gd fmla="*/ 432008 w 590307" name="connsiteX33"/>
              <a:gd fmla="*/ 162490 h 423288" name="connsiteY33"/>
              <a:gd fmla="*/ 393911 w 590307" name="connsiteX34"/>
              <a:gd fmla="*/ 200583 h 423288" name="connsiteY34"/>
              <a:gd fmla="*/ 355814 w 590307" name="connsiteX35"/>
              <a:gd fmla="*/ 162490 h 423288" name="connsiteY35"/>
              <a:gd fmla="*/ 393911 w 590307" name="connsiteX36"/>
              <a:gd fmla="*/ 124397 h 423288" name="connsiteY36"/>
              <a:gd fmla="*/ 199189 w 590307" name="connsiteX37"/>
              <a:gd fmla="*/ 124397 h 423288" name="connsiteY37"/>
              <a:gd fmla="*/ 237286 w 590307" name="connsiteX38"/>
              <a:gd fmla="*/ 162490 h 423288" name="connsiteY38"/>
              <a:gd fmla="*/ 199189 w 590307" name="connsiteX39"/>
              <a:gd fmla="*/ 200583 h 423288" name="connsiteY39"/>
              <a:gd fmla="*/ 161092 w 590307" name="connsiteX40"/>
              <a:gd fmla="*/ 162490 h 423288" name="connsiteY40"/>
              <a:gd fmla="*/ 199189 w 590307" name="connsiteX41"/>
              <a:gd fmla="*/ 124397 h 423288" name="connsiteY41"/>
              <a:gd fmla="*/ 142465 w 590307" name="connsiteX42"/>
              <a:gd fmla="*/ 33861 h 423288" name="connsiteY42"/>
              <a:gd fmla="*/ 117081 w 590307" name="connsiteX43"/>
              <a:gd fmla="*/ 59245 h 423288" name="connsiteY43"/>
              <a:gd fmla="*/ 117081 w 590307" name="connsiteX44"/>
              <a:gd fmla="*/ 321705 h 423288" name="connsiteY44"/>
              <a:gd fmla="*/ 184803 w 590307" name="connsiteX45"/>
              <a:gd fmla="*/ 389427 h 423288" name="connsiteY45"/>
              <a:gd fmla="*/ 277878 w 590307" name="connsiteX46"/>
              <a:gd fmla="*/ 389427 h 423288" name="connsiteY46"/>
              <a:gd fmla="*/ 277878 w 590307" name="connsiteX47"/>
              <a:gd fmla="*/ 406325 h 423288" name="connsiteY47"/>
              <a:gd fmla="*/ 311786 w 590307" name="connsiteX48"/>
              <a:gd fmla="*/ 406325 h 423288" name="connsiteY48"/>
              <a:gd fmla="*/ 311786 w 590307" name="connsiteX49"/>
              <a:gd fmla="*/ 389427 h 423288" name="connsiteY49"/>
              <a:gd fmla="*/ 404925 w 590307" name="connsiteX50"/>
              <a:gd fmla="*/ 389427 h 423288" name="connsiteY50"/>
              <a:gd fmla="*/ 472647 w 590307" name="connsiteX51"/>
              <a:gd fmla="*/ 321705 h 423288" name="connsiteY51"/>
              <a:gd fmla="*/ 472647 w 590307" name="connsiteX52"/>
              <a:gd fmla="*/ 59245 h 423288" name="connsiteY52"/>
              <a:gd fmla="*/ 447263 w 590307" name="connsiteX53"/>
              <a:gd fmla="*/ 33861 h 423288" name="connsiteY53"/>
              <a:gd fmla="*/ 498046 w 590307" name="connsiteX54"/>
              <a:gd fmla="*/ 26288 h 423288" name="connsiteY54"/>
              <a:gd fmla="*/ 520906 w 590307" name="connsiteX55"/>
              <a:gd fmla="*/ 39810 h 423288" name="connsiteY55"/>
              <a:gd fmla="*/ 575055 w 590307" name="connsiteX56"/>
              <a:gd fmla="*/ 93992 h 423288" name="connsiteY56"/>
              <a:gd fmla="*/ 575055 w 590307" name="connsiteX57"/>
              <a:gd fmla="*/ 165076 h 423288" name="connsiteY57"/>
              <a:gd fmla="*/ 520906 w 590307" name="connsiteX58"/>
              <a:gd fmla="*/ 219258 h 423288" name="connsiteY58"/>
              <a:gd fmla="*/ 506508 w 590307" name="connsiteX59"/>
              <a:gd fmla="*/ 227775 h 423288" name="connsiteY59"/>
              <a:gd fmla="*/ 506508 w 590307" name="connsiteX60"/>
              <a:gd fmla="*/ 186231 h 423288" name="connsiteY60"/>
              <a:gd fmla="*/ 551386 w 590307" name="connsiteX61"/>
              <a:gd fmla="*/ 141366 h 423288" name="connsiteY61"/>
              <a:gd fmla="*/ 551386 w 590307" name="connsiteX62"/>
              <a:gd fmla="*/ 117703 h 423288" name="connsiteY62"/>
              <a:gd fmla="*/ 506508 w 590307" name="connsiteX63"/>
              <a:gd fmla="*/ 72837 h 423288" name="connsiteY63"/>
              <a:gd fmla="*/ 506508 w 590307" name="connsiteX64"/>
              <a:gd fmla="*/ 59245 h 423288" name="connsiteY64"/>
              <a:gd fmla="*/ 498046 w 590307" name="connsiteX65"/>
              <a:gd fmla="*/ 38638 h 423288" name="connsiteY65"/>
              <a:gd fmla="*/ 91618 w 590307" name="connsiteX66"/>
              <a:gd fmla="*/ 26288 h 423288" name="connsiteY66"/>
              <a:gd fmla="*/ 91618 w 590307" name="connsiteX67"/>
              <a:gd fmla="*/ 38794 h 423288" name="connsiteY67"/>
              <a:gd fmla="*/ 83220 w 590307" name="connsiteX68"/>
              <a:gd fmla="*/ 59245 h 423288" name="connsiteY68"/>
              <a:gd fmla="*/ 83220 w 590307" name="connsiteX69"/>
              <a:gd fmla="*/ 72773 h 423288" name="connsiteY69"/>
              <a:gd fmla="*/ 38278 w 590307" name="connsiteX70"/>
              <a:gd fmla="*/ 117703 h 423288" name="connsiteY70"/>
              <a:gd fmla="*/ 38278 w 590307" name="connsiteX71"/>
              <a:gd fmla="*/ 141366 h 423288" name="connsiteY71"/>
              <a:gd fmla="*/ 83220 w 590307" name="connsiteX72"/>
              <a:gd fmla="*/ 186295 h 423288" name="connsiteY72"/>
              <a:gd fmla="*/ 83220 w 590307" name="connsiteX73"/>
              <a:gd fmla="*/ 227301 h 423288" name="connsiteY73"/>
              <a:gd fmla="*/ 68758 w 590307" name="connsiteX74"/>
              <a:gd fmla="*/ 219258 h 423288" name="connsiteY74"/>
              <a:gd fmla="*/ 14608 w 590307" name="connsiteX75"/>
              <a:gd fmla="*/ 165076 h 423288" name="connsiteY75"/>
              <a:gd fmla="*/ 14608 w 590307" name="connsiteX76"/>
              <a:gd fmla="*/ 93135 h 423288" name="connsiteY76"/>
              <a:gd fmla="*/ 68758 w 590307" name="connsiteX77"/>
              <a:gd fmla="*/ 38953 h 423288" name="connsiteY77"/>
              <a:gd fmla="*/ 91618 w 590307" name="connsiteX78"/>
              <a:gd fmla="*/ 26288 h 423288" name="connsiteY78"/>
              <a:gd fmla="*/ 142465 w 590307" name="connsiteX79"/>
              <a:gd fmla="*/ 0 h 423288" name="connsiteY79"/>
              <a:gd fmla="*/ 447263 w 590307" name="connsiteX80"/>
              <a:gd fmla="*/ 0 h 423288" name="connsiteY80"/>
              <a:gd fmla="*/ 489262 w 590307" name="connsiteX81"/>
              <a:gd fmla="*/ 17246 h 423288" name="connsiteY81"/>
              <a:gd fmla="*/ 498046 w 590307" name="connsiteX82"/>
              <a:gd fmla="*/ 38638 h 423288" name="connsiteY82"/>
              <a:gd fmla="*/ 498046 w 590307" name="connsiteX83"/>
              <a:gd fmla="*/ 64377 h 423288" name="connsiteY83"/>
              <a:gd fmla="*/ 506508 w 590307" name="connsiteX84"/>
              <a:gd fmla="*/ 72837 h 423288" name="connsiteY84"/>
              <a:gd fmla="*/ 506508 w 590307" name="connsiteX85"/>
              <a:gd fmla="*/ 186231 h 423288" name="connsiteY85"/>
              <a:gd fmla="*/ 498046 w 590307" name="connsiteX86"/>
              <a:gd fmla="*/ 194691 h 423288" name="connsiteY86"/>
              <a:gd fmla="*/ 498046 w 590307" name="connsiteX87"/>
              <a:gd fmla="*/ 232780 h 423288" name="connsiteY87"/>
              <a:gd fmla="*/ 506508 w 590307" name="connsiteX88"/>
              <a:gd fmla="*/ 227775 h 423288" name="connsiteY88"/>
              <a:gd fmla="*/ 506508 w 590307" name="connsiteX89"/>
              <a:gd fmla="*/ 321705 h 423288" name="connsiteY89"/>
              <a:gd fmla="*/ 404925 w 590307" name="connsiteX90"/>
              <a:gd fmla="*/ 423288 h 423288" name="connsiteY90"/>
              <a:gd fmla="*/ 184803 w 590307" name="connsiteX91"/>
              <a:gd fmla="*/ 423288 h 423288" name="connsiteY91"/>
              <a:gd fmla="*/ 83220 w 590307" name="connsiteX92"/>
              <a:gd fmla="*/ 321705 h 423288" name="connsiteY92"/>
              <a:gd fmla="*/ 83220 w 590307" name="connsiteX93"/>
              <a:gd fmla="*/ 227301 h 423288" name="connsiteY93"/>
              <a:gd fmla="*/ 91618 w 590307" name="connsiteX94"/>
              <a:gd fmla="*/ 231971 h 423288" name="connsiteY94"/>
              <a:gd fmla="*/ 91618 w 590307" name="connsiteX95"/>
              <a:gd fmla="*/ 194691 h 423288" name="connsiteY95"/>
              <a:gd fmla="*/ 83220 w 590307" name="connsiteX96"/>
              <a:gd fmla="*/ 186295 h 423288" name="connsiteY96"/>
              <a:gd fmla="*/ 83220 w 590307" name="connsiteX97"/>
              <a:gd fmla="*/ 72773 h 423288" name="connsiteY97"/>
              <a:gd fmla="*/ 91618 w 590307" name="connsiteX98"/>
              <a:gd fmla="*/ 64377 h 423288" name="connsiteY98"/>
              <a:gd fmla="*/ 91618 w 590307" name="connsiteX99"/>
              <a:gd fmla="*/ 38794 h 423288" name="connsiteY99"/>
              <a:gd fmla="*/ 100466 w 590307" name="connsiteX100"/>
              <a:gd fmla="*/ 17246 h 423288" name="connsiteY100"/>
              <a:gd fmla="*/ 142465 w 590307" name="connsiteX101"/>
              <a:gd fmla="*/ 0 h 423288" name="connsiteY10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b="b" l="l" r="r" t="t"/>
            <a:pathLst>
              <a:path h="423288" w="590307">
                <a:moveTo>
                  <a:pt x="277878" y="372583"/>
                </a:moveTo>
                <a:lnTo>
                  <a:pt x="295599" y="380590"/>
                </a:lnTo>
                <a:lnTo>
                  <a:pt x="311786" y="373075"/>
                </a:lnTo>
                <a:lnTo>
                  <a:pt x="311786" y="389427"/>
                </a:lnTo>
                <a:lnTo>
                  <a:pt x="277878" y="389427"/>
                </a:lnTo>
                <a:close/>
                <a:moveTo>
                  <a:pt x="263530" y="304789"/>
                </a:moveTo>
                <a:cubicBezTo>
                  <a:pt x="259293" y="304789"/>
                  <a:pt x="256770" y="309840"/>
                  <a:pt x="259293" y="313222"/>
                </a:cubicBezTo>
                <a:lnTo>
                  <a:pt x="291475" y="351337"/>
                </a:lnTo>
                <a:cubicBezTo>
                  <a:pt x="293141" y="353909"/>
                  <a:pt x="297379" y="353909"/>
                  <a:pt x="299092" y="351337"/>
                </a:cubicBezTo>
                <a:lnTo>
                  <a:pt x="330418" y="313222"/>
                </a:lnTo>
                <a:cubicBezTo>
                  <a:pt x="332941" y="309840"/>
                  <a:pt x="330418" y="304789"/>
                  <a:pt x="326181" y="304789"/>
                </a:cubicBezTo>
                <a:close/>
                <a:moveTo>
                  <a:pt x="263530" y="279348"/>
                </a:moveTo>
                <a:lnTo>
                  <a:pt x="327038" y="279348"/>
                </a:lnTo>
                <a:cubicBezTo>
                  <a:pt x="354936" y="279348"/>
                  <a:pt x="369313" y="311555"/>
                  <a:pt x="351556" y="332708"/>
                </a:cubicBezTo>
                <a:lnTo>
                  <a:pt x="320230" y="369155"/>
                </a:lnTo>
                <a:lnTo>
                  <a:pt x="311786" y="373075"/>
                </a:lnTo>
                <a:lnTo>
                  <a:pt x="311786" y="355523"/>
                </a:lnTo>
                <a:lnTo>
                  <a:pt x="277878" y="355523"/>
                </a:lnTo>
                <a:lnTo>
                  <a:pt x="277878" y="372583"/>
                </a:lnTo>
                <a:lnTo>
                  <a:pt x="270290" y="369155"/>
                </a:lnTo>
                <a:lnTo>
                  <a:pt x="239012" y="332708"/>
                </a:lnTo>
                <a:cubicBezTo>
                  <a:pt x="221207" y="311555"/>
                  <a:pt x="235632" y="279348"/>
                  <a:pt x="263530" y="279348"/>
                </a:cubicBezTo>
                <a:close/>
                <a:moveTo>
                  <a:pt x="393911" y="149776"/>
                </a:moveTo>
                <a:cubicBezTo>
                  <a:pt x="387149" y="149776"/>
                  <a:pt x="381196" y="155729"/>
                  <a:pt x="381196" y="162490"/>
                </a:cubicBezTo>
                <a:cubicBezTo>
                  <a:pt x="381196" y="169252"/>
                  <a:pt x="387149" y="175204"/>
                  <a:pt x="393911" y="175204"/>
                </a:cubicBezTo>
                <a:cubicBezTo>
                  <a:pt x="400673" y="175204"/>
                  <a:pt x="406626" y="169252"/>
                  <a:pt x="406626" y="162490"/>
                </a:cubicBezTo>
                <a:cubicBezTo>
                  <a:pt x="406626" y="155729"/>
                  <a:pt x="400673" y="149776"/>
                  <a:pt x="393911" y="149776"/>
                </a:cubicBezTo>
                <a:close/>
                <a:moveTo>
                  <a:pt x="199189" y="149776"/>
                </a:moveTo>
                <a:cubicBezTo>
                  <a:pt x="192427" y="149776"/>
                  <a:pt x="186474" y="155729"/>
                  <a:pt x="186474" y="162490"/>
                </a:cubicBezTo>
                <a:cubicBezTo>
                  <a:pt x="186474" y="169252"/>
                  <a:pt x="192427" y="175204"/>
                  <a:pt x="199189" y="175204"/>
                </a:cubicBezTo>
                <a:cubicBezTo>
                  <a:pt x="205951" y="175204"/>
                  <a:pt x="211904" y="169252"/>
                  <a:pt x="211904" y="162490"/>
                </a:cubicBezTo>
                <a:cubicBezTo>
                  <a:pt x="211904" y="155729"/>
                  <a:pt x="205951" y="149776"/>
                  <a:pt x="199189" y="149776"/>
                </a:cubicBezTo>
                <a:close/>
                <a:moveTo>
                  <a:pt x="393911" y="124397"/>
                </a:moveTo>
                <a:cubicBezTo>
                  <a:pt x="415055" y="124397"/>
                  <a:pt x="432008" y="141301"/>
                  <a:pt x="432008" y="162490"/>
                </a:cubicBezTo>
                <a:cubicBezTo>
                  <a:pt x="432008" y="183632"/>
                  <a:pt x="415055" y="200583"/>
                  <a:pt x="393911" y="200583"/>
                </a:cubicBezTo>
                <a:cubicBezTo>
                  <a:pt x="372767" y="200583"/>
                  <a:pt x="355814" y="183632"/>
                  <a:pt x="355814" y="162490"/>
                </a:cubicBezTo>
                <a:cubicBezTo>
                  <a:pt x="355814" y="141301"/>
                  <a:pt x="372767" y="124397"/>
                  <a:pt x="393911" y="124397"/>
                </a:cubicBezTo>
                <a:close/>
                <a:moveTo>
                  <a:pt x="199189" y="124397"/>
                </a:moveTo>
                <a:cubicBezTo>
                  <a:pt x="220380" y="124397"/>
                  <a:pt x="237286" y="141301"/>
                  <a:pt x="237286" y="162490"/>
                </a:cubicBezTo>
                <a:cubicBezTo>
                  <a:pt x="237286" y="183632"/>
                  <a:pt x="220380" y="200583"/>
                  <a:pt x="199189" y="200583"/>
                </a:cubicBezTo>
                <a:cubicBezTo>
                  <a:pt x="178045" y="200583"/>
                  <a:pt x="161092" y="183632"/>
                  <a:pt x="161092" y="162490"/>
                </a:cubicBezTo>
                <a:cubicBezTo>
                  <a:pt x="161092" y="141301"/>
                  <a:pt x="178045" y="124397"/>
                  <a:pt x="199189" y="124397"/>
                </a:cubicBezTo>
                <a:close/>
                <a:moveTo>
                  <a:pt x="142465" y="33861"/>
                </a:moveTo>
                <a:cubicBezTo>
                  <a:pt x="128082" y="33861"/>
                  <a:pt x="117081" y="44862"/>
                  <a:pt x="117081" y="59245"/>
                </a:cubicBezTo>
                <a:lnTo>
                  <a:pt x="117081" y="321705"/>
                </a:lnTo>
                <a:cubicBezTo>
                  <a:pt x="117081" y="358947"/>
                  <a:pt x="147561" y="389427"/>
                  <a:pt x="184803" y="389427"/>
                </a:cubicBezTo>
                <a:lnTo>
                  <a:pt x="277878" y="389427"/>
                </a:lnTo>
                <a:lnTo>
                  <a:pt x="277878" y="406325"/>
                </a:lnTo>
                <a:lnTo>
                  <a:pt x="311786" y="406325"/>
                </a:lnTo>
                <a:lnTo>
                  <a:pt x="311786" y="389427"/>
                </a:lnTo>
                <a:lnTo>
                  <a:pt x="404925" y="389427"/>
                </a:lnTo>
                <a:cubicBezTo>
                  <a:pt x="442167" y="389427"/>
                  <a:pt x="472647" y="358947"/>
                  <a:pt x="472647" y="321705"/>
                </a:cubicBezTo>
                <a:lnTo>
                  <a:pt x="472647" y="59245"/>
                </a:lnTo>
                <a:cubicBezTo>
                  <a:pt x="472647" y="44862"/>
                  <a:pt x="461646" y="33861"/>
                  <a:pt x="447263" y="33861"/>
                </a:cubicBezTo>
                <a:close/>
                <a:moveTo>
                  <a:pt x="498046" y="26288"/>
                </a:moveTo>
                <a:cubicBezTo>
                  <a:pt x="506476" y="28811"/>
                  <a:pt x="514953" y="33049"/>
                  <a:pt x="520906" y="39810"/>
                </a:cubicBezTo>
                <a:lnTo>
                  <a:pt x="575055" y="93992"/>
                </a:lnTo>
                <a:cubicBezTo>
                  <a:pt x="595391" y="113322"/>
                  <a:pt x="595391" y="145746"/>
                  <a:pt x="575055" y="165076"/>
                </a:cubicBezTo>
                <a:lnTo>
                  <a:pt x="520906" y="219258"/>
                </a:lnTo>
                <a:lnTo>
                  <a:pt x="506508" y="227775"/>
                </a:lnTo>
                <a:lnTo>
                  <a:pt x="506508" y="186231"/>
                </a:lnTo>
                <a:lnTo>
                  <a:pt x="551386" y="141366"/>
                </a:lnTo>
                <a:cubicBezTo>
                  <a:pt x="558148" y="134605"/>
                  <a:pt x="558148" y="124463"/>
                  <a:pt x="551386" y="117703"/>
                </a:cubicBezTo>
                <a:lnTo>
                  <a:pt x="506508" y="72837"/>
                </a:lnTo>
                <a:lnTo>
                  <a:pt x="506508" y="59245"/>
                </a:lnTo>
                <a:lnTo>
                  <a:pt x="498046" y="38638"/>
                </a:lnTo>
                <a:close/>
                <a:moveTo>
                  <a:pt x="91618" y="26288"/>
                </a:moveTo>
                <a:lnTo>
                  <a:pt x="91618" y="38794"/>
                </a:lnTo>
                <a:lnTo>
                  <a:pt x="83220" y="59245"/>
                </a:lnTo>
                <a:lnTo>
                  <a:pt x="83220" y="72773"/>
                </a:lnTo>
                <a:lnTo>
                  <a:pt x="38278" y="117703"/>
                </a:lnTo>
                <a:cubicBezTo>
                  <a:pt x="31515" y="124463"/>
                  <a:pt x="31515" y="134605"/>
                  <a:pt x="38278" y="141366"/>
                </a:cubicBezTo>
                <a:lnTo>
                  <a:pt x="83220" y="186295"/>
                </a:lnTo>
                <a:lnTo>
                  <a:pt x="83220" y="227301"/>
                </a:lnTo>
                <a:lnTo>
                  <a:pt x="68758" y="219258"/>
                </a:lnTo>
                <a:lnTo>
                  <a:pt x="14608" y="165076"/>
                </a:lnTo>
                <a:cubicBezTo>
                  <a:pt x="-4870" y="144794"/>
                  <a:pt x="-4870" y="112608"/>
                  <a:pt x="14608" y="93135"/>
                </a:cubicBezTo>
                <a:lnTo>
                  <a:pt x="68758" y="38953"/>
                </a:lnTo>
                <a:cubicBezTo>
                  <a:pt x="74711" y="33049"/>
                  <a:pt x="83188" y="28811"/>
                  <a:pt x="91618" y="26288"/>
                </a:cubicBezTo>
                <a:close/>
                <a:moveTo>
                  <a:pt x="142465" y="0"/>
                </a:moveTo>
                <a:lnTo>
                  <a:pt x="447263" y="0"/>
                </a:lnTo>
                <a:cubicBezTo>
                  <a:pt x="463765" y="0"/>
                  <a:pt x="478576" y="6560"/>
                  <a:pt x="489262" y="17246"/>
                </a:cubicBezTo>
                <a:lnTo>
                  <a:pt x="498046" y="38638"/>
                </a:lnTo>
                <a:lnTo>
                  <a:pt x="498046" y="64377"/>
                </a:lnTo>
                <a:lnTo>
                  <a:pt x="506508" y="72837"/>
                </a:lnTo>
                <a:lnTo>
                  <a:pt x="506508" y="186231"/>
                </a:lnTo>
                <a:lnTo>
                  <a:pt x="498046" y="194691"/>
                </a:lnTo>
                <a:lnTo>
                  <a:pt x="498046" y="232780"/>
                </a:lnTo>
                <a:lnTo>
                  <a:pt x="506508" y="227775"/>
                </a:lnTo>
                <a:lnTo>
                  <a:pt x="506508" y="321705"/>
                </a:lnTo>
                <a:cubicBezTo>
                  <a:pt x="506508" y="377568"/>
                  <a:pt x="460788" y="423288"/>
                  <a:pt x="404925" y="423288"/>
                </a:cubicBezTo>
                <a:lnTo>
                  <a:pt x="184803" y="423288"/>
                </a:lnTo>
                <a:cubicBezTo>
                  <a:pt x="128940" y="423288"/>
                  <a:pt x="83220" y="377568"/>
                  <a:pt x="83220" y="321705"/>
                </a:cubicBezTo>
                <a:lnTo>
                  <a:pt x="83220" y="227301"/>
                </a:lnTo>
                <a:lnTo>
                  <a:pt x="91618" y="231971"/>
                </a:lnTo>
                <a:lnTo>
                  <a:pt x="91618" y="194691"/>
                </a:lnTo>
                <a:lnTo>
                  <a:pt x="83220" y="186295"/>
                </a:lnTo>
                <a:lnTo>
                  <a:pt x="83220" y="72773"/>
                </a:lnTo>
                <a:lnTo>
                  <a:pt x="91618" y="64377"/>
                </a:lnTo>
                <a:lnTo>
                  <a:pt x="91618" y="38794"/>
                </a:lnTo>
                <a:lnTo>
                  <a:pt x="100466" y="17246"/>
                </a:lnTo>
                <a:cubicBezTo>
                  <a:pt x="111152" y="6560"/>
                  <a:pt x="125963" y="0"/>
                  <a:pt x="142465" y="0"/>
                </a:cubicBezTo>
                <a:close/>
              </a:path>
            </a:pathLst>
          </a:custGeom>
          <a:solidFill>
            <a:schemeClr val="bg1"/>
          </a:solidFill>
          <a:ln>
            <a:noFill/>
          </a:ln>
        </p:spPr>
        <p:txBody>
          <a:bodyPr/>
          <a:lstStyle/>
          <a:p/>
        </p:txBody>
      </p:sp>
      <p:sp>
        <p:nvSpPr>
          <p:cNvPr id="35" name="矩形 34">
            <a:extLst>
              <a:ext uri="{FF2B5EF4-FFF2-40B4-BE49-F238E27FC236}">
                <a16:creationId xmlns:a16="http://schemas.microsoft.com/office/drawing/2014/main" id="{93253168-5D82-4201-B3B0-B546988F28EF}"/>
              </a:ext>
            </a:extLst>
          </p:cNvPr>
          <p:cNvSpPr/>
          <p:nvPr/>
        </p:nvSpPr>
        <p:spPr>
          <a:xfrm>
            <a:off x="879330" y="28067"/>
            <a:ext cx="2349817" cy="701040"/>
          </a:xfrm>
          <a:prstGeom prst="rect">
            <a:avLst/>
          </a:prstGeom>
        </p:spPr>
        <p:txBody>
          <a:bodyPr wrap="none">
            <a:spAutoFit/>
          </a:bodyPr>
          <a:lstStyle/>
          <a:p>
            <a:r>
              <a:rPr altLang="zh-CN" lang="en-US" sz="2000">
                <a:solidFill>
                  <a:schemeClr val="bg1"/>
                </a:solidFill>
                <a:latin charset="-122" panose="020b0400000000000000" pitchFamily="34" typeface="思源黑体 CN Normal"/>
                <a:ea charset="-122" panose="020b0400000000000000" pitchFamily="34" typeface="思源黑体 CN Normal"/>
              </a:rPr>
              <a:t>YOUR LOGO</a:t>
            </a:r>
          </a:p>
          <a:p>
            <a:r>
              <a:rPr altLang="zh-CN" lang="en-US" sz="2000">
                <a:solidFill>
                  <a:schemeClr val="bg1"/>
                </a:solidFill>
                <a:latin charset="-122" panose="020b0400000000000000" pitchFamily="34" typeface="思源黑体 CN Normal"/>
                <a:ea charset="-122" panose="020b0400000000000000" pitchFamily="34" typeface="思源黑体 CN Normal"/>
              </a:rPr>
              <a:t>COMPANY NAME</a:t>
            </a:r>
          </a:p>
        </p:txBody>
      </p:sp>
      <p:sp>
        <p:nvSpPr>
          <p:cNvPr id="37" name="文本框 36">
            <a:extLst>
              <a:ext uri="{FF2B5EF4-FFF2-40B4-BE49-F238E27FC236}">
                <a16:creationId xmlns:a16="http://schemas.microsoft.com/office/drawing/2014/main" id="{587DD7D8-709F-46A4-8D7A-E8DA265D17FB}"/>
              </a:ext>
            </a:extLst>
          </p:cNvPr>
          <p:cNvSpPr txBox="1"/>
          <p:nvPr/>
        </p:nvSpPr>
        <p:spPr>
          <a:xfrm>
            <a:off x="426238" y="2681046"/>
            <a:ext cx="7071301" cy="1188720"/>
          </a:xfrm>
          <a:prstGeom prst="rect">
            <a:avLst/>
          </a:prstGeom>
          <a:noFill/>
        </p:spPr>
        <p:txBody>
          <a:bodyPr rtlCol="0" wrap="square">
            <a:spAutoFit/>
          </a:bodyPr>
          <a:lstStyle/>
          <a:p>
            <a:r>
              <a:rPr altLang="en-US" lang="zh-CN" sz="7200">
                <a:solidFill>
                  <a:schemeClr val="bg1"/>
                </a:solidFill>
                <a:latin charset="-122" panose="020b0800000000000000" pitchFamily="34" typeface="思源黑体 CN Bold"/>
                <a:ea charset="-122" panose="020b0800000000000000" pitchFamily="34" typeface="思源黑体 CN Bold"/>
              </a:rPr>
              <a:t>宠物店活动策划</a:t>
            </a:r>
          </a:p>
        </p:txBody>
      </p:sp>
      <p:sp>
        <p:nvSpPr>
          <p:cNvPr id="51" name="矩形 50">
            <a:extLst>
              <a:ext uri="{FF2B5EF4-FFF2-40B4-BE49-F238E27FC236}">
                <a16:creationId xmlns:a16="http://schemas.microsoft.com/office/drawing/2014/main" id="{DF4E7163-F091-4100-8943-E9358F116EDD}"/>
              </a:ext>
            </a:extLst>
          </p:cNvPr>
          <p:cNvSpPr/>
          <p:nvPr/>
        </p:nvSpPr>
        <p:spPr>
          <a:xfrm>
            <a:off x="496581" y="4395143"/>
            <a:ext cx="4702093" cy="640080"/>
          </a:xfrm>
          <a:prstGeom prst="rect">
            <a:avLst/>
          </a:prstGeom>
        </p:spPr>
        <p:txBody>
          <a:bodyPr wrap="square">
            <a:spAutoFit/>
          </a:bodyPr>
          <a:lstStyle/>
          <a:p>
            <a:r>
              <a:rPr altLang="en-US" lang="zh-CN" sz="1200">
                <a:solidFill>
                  <a:schemeClr val="bg1"/>
                </a:solidFill>
              </a:rPr>
              <a:t>Click here to add your explanatory text Click here to add your explanatory text Click here to add your explanatory text Click here to add your explanatory text Click here to add your explanatory text</a:t>
            </a:r>
          </a:p>
        </p:txBody>
      </p:sp>
      <p:sp>
        <p:nvSpPr>
          <p:cNvPr id="52" name="矩形: 圆角 51">
            <a:extLst>
              <a:ext uri="{FF2B5EF4-FFF2-40B4-BE49-F238E27FC236}">
                <a16:creationId xmlns:a16="http://schemas.microsoft.com/office/drawing/2014/main" id="{CD7AEA57-C817-4D30-9CAA-C4777314524C}"/>
              </a:ext>
            </a:extLst>
          </p:cNvPr>
          <p:cNvSpPr/>
          <p:nvPr/>
        </p:nvSpPr>
        <p:spPr>
          <a:xfrm>
            <a:off x="496581" y="3841145"/>
            <a:ext cx="5789761" cy="414191"/>
          </a:xfrm>
          <a:prstGeom prst="roundRect">
            <a:avLst>
              <a:gd fmla="val 50000"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0" name="矩形 49">
            <a:extLst>
              <a:ext uri="{FF2B5EF4-FFF2-40B4-BE49-F238E27FC236}">
                <a16:creationId xmlns:a16="http://schemas.microsoft.com/office/drawing/2014/main" id="{9B2A394E-ED47-41D4-944E-C9B8CE087499}"/>
              </a:ext>
            </a:extLst>
          </p:cNvPr>
          <p:cNvSpPr/>
          <p:nvPr/>
        </p:nvSpPr>
        <p:spPr>
          <a:xfrm>
            <a:off x="777283" y="3851647"/>
            <a:ext cx="4940182" cy="365760"/>
          </a:xfrm>
          <a:prstGeom prst="rect">
            <a:avLst/>
          </a:prstGeom>
        </p:spPr>
        <p:txBody>
          <a:bodyPr wrap="square">
            <a:spAutoFit/>
          </a:bodyPr>
          <a:lstStyle/>
          <a:p>
            <a:pPr algn="dist"/>
            <a:r>
              <a:rPr altLang="en-US" b="0" i="0" lang="zh-CN">
                <a:solidFill>
                  <a:srgbClr val="FFB303"/>
                </a:solidFill>
                <a:effectLst/>
                <a:latin charset="-122" panose="020b0800000000000000" pitchFamily="34" typeface="思源黑体 CN Bold"/>
                <a:ea charset="-122" panose="020b0800000000000000" pitchFamily="34" typeface="思源黑体 CN Bold"/>
              </a:rPr>
              <a:t>因/为/爱/宠/而/开/始</a:t>
            </a:r>
          </a:p>
        </p:txBody>
      </p:sp>
      <p:sp>
        <p:nvSpPr>
          <p:cNvPr id="55" name="矩形 54">
            <a:extLst>
              <a:ext uri="{FF2B5EF4-FFF2-40B4-BE49-F238E27FC236}">
                <a16:creationId xmlns:a16="http://schemas.microsoft.com/office/drawing/2014/main" id="{6741CB66-9DAD-4081-9CB2-88AAC8C063DB}"/>
              </a:ext>
            </a:extLst>
          </p:cNvPr>
          <p:cNvSpPr/>
          <p:nvPr/>
        </p:nvSpPr>
        <p:spPr>
          <a:xfrm>
            <a:off x="476679" y="5241218"/>
            <a:ext cx="4419541" cy="457200"/>
          </a:xfrm>
          <a:prstGeom prst="rect">
            <a:avLst/>
          </a:prstGeom>
        </p:spPr>
        <p:txBody>
          <a:bodyPr wrap="square">
            <a:spAutoFit/>
          </a:bodyPr>
          <a:lstStyle/>
          <a:p>
            <a:r>
              <a:rPr altLang="en-US" lang="zh-CN" sz="2400">
                <a:solidFill>
                  <a:schemeClr val="bg1"/>
                </a:solidFill>
                <a:latin charset="-122" panose="00020600040101010101" pitchFamily="18" typeface="汉仪星球体W"/>
                <a:ea charset="-122" panose="00020600040101010101" pitchFamily="18" typeface="汉仪星球体W"/>
              </a:rPr>
              <a:t>感谢您的观看!</a:t>
            </a:r>
          </a:p>
        </p:txBody>
      </p:sp>
      <p:sp>
        <p:nvSpPr>
          <p:cNvPr id="56" name="iconfont-11518-5469614">
            <a:extLst>
              <a:ext uri="{FF2B5EF4-FFF2-40B4-BE49-F238E27FC236}">
                <a16:creationId xmlns:a16="http://schemas.microsoft.com/office/drawing/2014/main" id="{F32626DC-C8AF-4287-AA37-C59F49280EDA}"/>
              </a:ext>
            </a:extLst>
          </p:cNvPr>
          <p:cNvSpPr>
            <a:spLocks noChangeAspect="1"/>
          </p:cNvSpPr>
          <p:nvPr/>
        </p:nvSpPr>
        <p:spPr bwMode="auto">
          <a:xfrm>
            <a:off x="290917" y="6155942"/>
            <a:ext cx="609685" cy="479491"/>
          </a:xfrm>
          <a:custGeom>
            <a:gdLst>
              <a:gd fmla="*/ 5244 w 10400" name="T0"/>
              <a:gd fmla="*/ 3200 h 8178" name="T1"/>
              <a:gd fmla="*/ 2044 w 10400" name="T2"/>
              <a:gd fmla="*/ 6400 h 8178" name="T3"/>
              <a:gd fmla="*/ 5244 w 10400" name="T4"/>
              <a:gd fmla="*/ 8178 h 8178" name="T5"/>
              <a:gd fmla="*/ 8444 w 10400" name="T6"/>
              <a:gd fmla="*/ 6400 h 8178" name="T7"/>
              <a:gd fmla="*/ 5244 w 10400" name="T8"/>
              <a:gd fmla="*/ 3200 h 8178" name="T9"/>
              <a:gd fmla="*/ 5244 w 10400" name="T10"/>
              <a:gd fmla="*/ 7467 h 8178" name="T11"/>
              <a:gd fmla="*/ 2755 w 10400" name="T12"/>
              <a:gd fmla="*/ 6400 h 8178" name="T13"/>
              <a:gd fmla="*/ 5244 w 10400" name="T14"/>
              <a:gd fmla="*/ 3911 h 8178" name="T15"/>
              <a:gd fmla="*/ 7733 w 10400" name="T16"/>
              <a:gd fmla="*/ 6400 h 8178" name="T17"/>
              <a:gd fmla="*/ 5244 w 10400" name="T18"/>
              <a:gd fmla="*/ 7467 h 8178" name="T19"/>
              <a:gd fmla="*/ 1155 w 10400" name="T20"/>
              <a:gd fmla="*/ 2133 h 8178" name="T21"/>
              <a:gd fmla="*/ 0 w 10400" name="T22"/>
              <a:gd fmla="*/ 3289 h 8178" name="T23"/>
              <a:gd fmla="*/ 1155 w 10400" name="T24"/>
              <a:gd fmla="*/ 4445 h 8178" name="T25"/>
              <a:gd fmla="*/ 2311 w 10400" name="T26"/>
              <a:gd fmla="*/ 3289 h 8178" name="T27"/>
              <a:gd fmla="*/ 1155 w 10400" name="T28"/>
              <a:gd fmla="*/ 2133 h 8178" name="T29"/>
              <a:gd fmla="*/ 1155 w 10400" name="T30"/>
              <a:gd fmla="*/ 3733 h 8178" name="T31"/>
              <a:gd fmla="*/ 711 w 10400" name="T32"/>
              <a:gd fmla="*/ 3289 h 8178" name="T33"/>
              <a:gd fmla="*/ 1155 w 10400" name="T34"/>
              <a:gd fmla="*/ 2845 h 8178" name="T35"/>
              <a:gd fmla="*/ 1600 w 10400" name="T36"/>
              <a:gd fmla="*/ 3289 h 8178" name="T37"/>
              <a:gd fmla="*/ 1155 w 10400" name="T38"/>
              <a:gd fmla="*/ 3733 h 8178" name="T39"/>
              <a:gd fmla="*/ 9244 w 10400" name="T40"/>
              <a:gd fmla="*/ 2311 h 8178" name="T41"/>
              <a:gd fmla="*/ 8088 w 10400" name="T42"/>
              <a:gd fmla="*/ 3467 h 8178" name="T43"/>
              <a:gd fmla="*/ 9244 w 10400" name="T44"/>
              <a:gd fmla="*/ 4622 h 8178" name="T45"/>
              <a:gd fmla="*/ 10400 w 10400" name="T46"/>
              <a:gd fmla="*/ 3467 h 8178" name="T47"/>
              <a:gd fmla="*/ 9244 w 10400" name="T48"/>
              <a:gd fmla="*/ 2311 h 8178" name="T49"/>
              <a:gd fmla="*/ 9244 w 10400" name="T50"/>
              <a:gd fmla="*/ 3911 h 8178" name="T51"/>
              <a:gd fmla="*/ 8800 w 10400" name="T52"/>
              <a:gd fmla="*/ 3467 h 8178" name="T53"/>
              <a:gd fmla="*/ 9244 w 10400" name="T54"/>
              <a:gd fmla="*/ 3022 h 8178" name="T55"/>
              <a:gd fmla="*/ 9688 w 10400" name="T56"/>
              <a:gd fmla="*/ 3467 h 8178" name="T57"/>
              <a:gd fmla="*/ 9244 w 10400" name="T58"/>
              <a:gd fmla="*/ 3911 h 8178" name="T59"/>
              <a:gd fmla="*/ 7111 w 10400" name="T60"/>
              <a:gd fmla="*/ 178 h 8178" name="T61"/>
              <a:gd fmla="*/ 5955 w 10400" name="T62"/>
              <a:gd fmla="*/ 1333 h 8178" name="T63"/>
              <a:gd fmla="*/ 7111 w 10400" name="T64"/>
              <a:gd fmla="*/ 2489 h 8178" name="T65"/>
              <a:gd fmla="*/ 8266 w 10400" name="T66"/>
              <a:gd fmla="*/ 1333 h 8178" name="T67"/>
              <a:gd fmla="*/ 7111 w 10400" name="T68"/>
              <a:gd fmla="*/ 178 h 8178" name="T69"/>
              <a:gd fmla="*/ 7111 w 10400" name="T70"/>
              <a:gd fmla="*/ 1778 h 8178" name="T71"/>
              <a:gd fmla="*/ 6666 w 10400" name="T72"/>
              <a:gd fmla="*/ 1333 h 8178" name="T73"/>
              <a:gd fmla="*/ 7111 w 10400" name="T74"/>
              <a:gd fmla="*/ 889 h 8178" name="T75"/>
              <a:gd fmla="*/ 7555 w 10400" name="T76"/>
              <a:gd fmla="*/ 1333 h 8178" name="T77"/>
              <a:gd fmla="*/ 7111 w 10400" name="T78"/>
              <a:gd fmla="*/ 1778 h 8178" name="T79"/>
              <a:gd fmla="*/ 3733 w 10400" name="T80"/>
              <a:gd fmla="*/ 0 h 8178" name="T81"/>
              <a:gd fmla="*/ 2400 w 10400" name="T82"/>
              <a:gd fmla="*/ 1333 h 8178" name="T83"/>
              <a:gd fmla="*/ 3733 w 10400" name="T84"/>
              <a:gd fmla="*/ 2667 h 8178" name="T85"/>
              <a:gd fmla="*/ 5066 w 10400" name="T86"/>
              <a:gd fmla="*/ 1333 h 8178" name="T87"/>
              <a:gd fmla="*/ 3733 w 10400" name="T88"/>
              <a:gd fmla="*/ 0 h 8178" name="T89"/>
              <a:gd fmla="*/ 3733 w 10400" name="T90"/>
              <a:gd fmla="*/ 1956 h 8178" name="T91"/>
              <a:gd fmla="*/ 3111 w 10400" name="T92"/>
              <a:gd fmla="*/ 1333 h 8178" name="T93"/>
              <a:gd fmla="*/ 3733 w 10400" name="T94"/>
              <a:gd fmla="*/ 711 h 8178" name="T95"/>
              <a:gd fmla="*/ 4355 w 10400" name="T96"/>
              <a:gd fmla="*/ 1333 h 8178" name="T97"/>
              <a:gd fmla="*/ 3733 w 10400" name="T98"/>
              <a:gd fmla="*/ 1956 h 8178"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8178" w="10400">
                <a:moveTo>
                  <a:pt x="5244" y="3200"/>
                </a:moveTo>
                <a:cubicBezTo>
                  <a:pt x="3484" y="3200"/>
                  <a:pt x="2044" y="5511"/>
                  <a:pt x="2044" y="6400"/>
                </a:cubicBezTo>
                <a:cubicBezTo>
                  <a:pt x="2044" y="8160"/>
                  <a:pt x="3484" y="8178"/>
                  <a:pt x="5244" y="8178"/>
                </a:cubicBezTo>
                <a:cubicBezTo>
                  <a:pt x="7004" y="8178"/>
                  <a:pt x="8444" y="8160"/>
                  <a:pt x="8444" y="6400"/>
                </a:cubicBezTo>
                <a:cubicBezTo>
                  <a:pt x="8444" y="5511"/>
                  <a:pt x="7004" y="3200"/>
                  <a:pt x="5244" y="3200"/>
                </a:cubicBezTo>
                <a:close/>
                <a:moveTo>
                  <a:pt x="5244" y="7467"/>
                </a:moveTo>
                <a:cubicBezTo>
                  <a:pt x="3875" y="7467"/>
                  <a:pt x="2755" y="7467"/>
                  <a:pt x="2755" y="6400"/>
                </a:cubicBezTo>
                <a:cubicBezTo>
                  <a:pt x="2755" y="5867"/>
                  <a:pt x="3875" y="3911"/>
                  <a:pt x="5244" y="3911"/>
                </a:cubicBezTo>
                <a:cubicBezTo>
                  <a:pt x="6613" y="3911"/>
                  <a:pt x="7733" y="5867"/>
                  <a:pt x="7733" y="6400"/>
                </a:cubicBezTo>
                <a:cubicBezTo>
                  <a:pt x="7733" y="7645"/>
                  <a:pt x="6613" y="7467"/>
                  <a:pt x="5244" y="7467"/>
                </a:cubicBezTo>
                <a:close/>
                <a:moveTo>
                  <a:pt x="1155" y="2133"/>
                </a:moveTo>
                <a:cubicBezTo>
                  <a:pt x="515" y="2133"/>
                  <a:pt x="0" y="2649"/>
                  <a:pt x="0" y="3289"/>
                </a:cubicBezTo>
                <a:cubicBezTo>
                  <a:pt x="0" y="3929"/>
                  <a:pt x="515" y="4445"/>
                  <a:pt x="1155" y="4445"/>
                </a:cubicBezTo>
                <a:cubicBezTo>
                  <a:pt x="1795" y="4445"/>
                  <a:pt x="2311" y="3929"/>
                  <a:pt x="2311" y="3289"/>
                </a:cubicBezTo>
                <a:cubicBezTo>
                  <a:pt x="2311" y="2649"/>
                  <a:pt x="1795" y="2133"/>
                  <a:pt x="1155" y="2133"/>
                </a:cubicBezTo>
                <a:close/>
                <a:moveTo>
                  <a:pt x="1155" y="3733"/>
                </a:moveTo>
                <a:cubicBezTo>
                  <a:pt x="906" y="3733"/>
                  <a:pt x="711" y="3538"/>
                  <a:pt x="711" y="3289"/>
                </a:cubicBezTo>
                <a:cubicBezTo>
                  <a:pt x="711" y="3040"/>
                  <a:pt x="906" y="2845"/>
                  <a:pt x="1155" y="2845"/>
                </a:cubicBezTo>
                <a:cubicBezTo>
                  <a:pt x="1404" y="2845"/>
                  <a:pt x="1600" y="3040"/>
                  <a:pt x="1600" y="3289"/>
                </a:cubicBezTo>
                <a:cubicBezTo>
                  <a:pt x="1600" y="3538"/>
                  <a:pt x="1404" y="3733"/>
                  <a:pt x="1155" y="3733"/>
                </a:cubicBezTo>
                <a:close/>
                <a:moveTo>
                  <a:pt x="9244" y="2311"/>
                </a:moveTo>
                <a:cubicBezTo>
                  <a:pt x="8604" y="2311"/>
                  <a:pt x="8088" y="2827"/>
                  <a:pt x="8088" y="3467"/>
                </a:cubicBezTo>
                <a:cubicBezTo>
                  <a:pt x="8088" y="4107"/>
                  <a:pt x="8604" y="4622"/>
                  <a:pt x="9244" y="4622"/>
                </a:cubicBezTo>
                <a:cubicBezTo>
                  <a:pt x="9884" y="4622"/>
                  <a:pt x="10400" y="4107"/>
                  <a:pt x="10400" y="3467"/>
                </a:cubicBezTo>
                <a:cubicBezTo>
                  <a:pt x="10400" y="2827"/>
                  <a:pt x="9884" y="2311"/>
                  <a:pt x="9244" y="2311"/>
                </a:cubicBezTo>
                <a:close/>
                <a:moveTo>
                  <a:pt x="9244" y="3911"/>
                </a:moveTo>
                <a:cubicBezTo>
                  <a:pt x="8995" y="3911"/>
                  <a:pt x="8800" y="3716"/>
                  <a:pt x="8800" y="3467"/>
                </a:cubicBezTo>
                <a:cubicBezTo>
                  <a:pt x="8800" y="3218"/>
                  <a:pt x="8995" y="3022"/>
                  <a:pt x="9244" y="3022"/>
                </a:cubicBezTo>
                <a:cubicBezTo>
                  <a:pt x="9493" y="3022"/>
                  <a:pt x="9688" y="3218"/>
                  <a:pt x="9688" y="3467"/>
                </a:cubicBezTo>
                <a:cubicBezTo>
                  <a:pt x="9688" y="3716"/>
                  <a:pt x="9493" y="3911"/>
                  <a:pt x="9244" y="3911"/>
                </a:cubicBezTo>
                <a:close/>
                <a:moveTo>
                  <a:pt x="7111" y="178"/>
                </a:moveTo>
                <a:cubicBezTo>
                  <a:pt x="6471" y="178"/>
                  <a:pt x="5955" y="693"/>
                  <a:pt x="5955" y="1333"/>
                </a:cubicBezTo>
                <a:cubicBezTo>
                  <a:pt x="5955" y="1973"/>
                  <a:pt x="6471" y="2489"/>
                  <a:pt x="7111" y="2489"/>
                </a:cubicBezTo>
                <a:cubicBezTo>
                  <a:pt x="7751" y="2489"/>
                  <a:pt x="8266" y="1973"/>
                  <a:pt x="8266" y="1333"/>
                </a:cubicBezTo>
                <a:cubicBezTo>
                  <a:pt x="8266" y="693"/>
                  <a:pt x="7751" y="178"/>
                  <a:pt x="7111" y="178"/>
                </a:cubicBezTo>
                <a:close/>
                <a:moveTo>
                  <a:pt x="7111" y="1778"/>
                </a:moveTo>
                <a:cubicBezTo>
                  <a:pt x="6862" y="1778"/>
                  <a:pt x="6666" y="1582"/>
                  <a:pt x="6666" y="1333"/>
                </a:cubicBezTo>
                <a:cubicBezTo>
                  <a:pt x="6666" y="1085"/>
                  <a:pt x="6862" y="889"/>
                  <a:pt x="7111" y="889"/>
                </a:cubicBezTo>
                <a:cubicBezTo>
                  <a:pt x="7360" y="889"/>
                  <a:pt x="7555" y="1085"/>
                  <a:pt x="7555" y="1333"/>
                </a:cubicBezTo>
                <a:cubicBezTo>
                  <a:pt x="7555" y="1582"/>
                  <a:pt x="7360" y="1778"/>
                  <a:pt x="7111" y="1778"/>
                </a:cubicBezTo>
                <a:close/>
                <a:moveTo>
                  <a:pt x="3733" y="0"/>
                </a:moveTo>
                <a:cubicBezTo>
                  <a:pt x="3004" y="0"/>
                  <a:pt x="2400" y="605"/>
                  <a:pt x="2400" y="1333"/>
                </a:cubicBezTo>
                <a:cubicBezTo>
                  <a:pt x="2400" y="2062"/>
                  <a:pt x="3004" y="2667"/>
                  <a:pt x="3733" y="2667"/>
                </a:cubicBezTo>
                <a:cubicBezTo>
                  <a:pt x="4462" y="2667"/>
                  <a:pt x="5066" y="2062"/>
                  <a:pt x="5066" y="1333"/>
                </a:cubicBezTo>
                <a:cubicBezTo>
                  <a:pt x="5066" y="605"/>
                  <a:pt x="4462" y="0"/>
                  <a:pt x="3733" y="0"/>
                </a:cubicBezTo>
                <a:close/>
                <a:moveTo>
                  <a:pt x="3733" y="1956"/>
                </a:moveTo>
                <a:cubicBezTo>
                  <a:pt x="3395" y="1956"/>
                  <a:pt x="3111" y="1671"/>
                  <a:pt x="3111" y="1333"/>
                </a:cubicBezTo>
                <a:cubicBezTo>
                  <a:pt x="3111" y="996"/>
                  <a:pt x="3395" y="711"/>
                  <a:pt x="3733" y="711"/>
                </a:cubicBezTo>
                <a:cubicBezTo>
                  <a:pt x="4071" y="711"/>
                  <a:pt x="4355" y="996"/>
                  <a:pt x="4355" y="1333"/>
                </a:cubicBezTo>
                <a:cubicBezTo>
                  <a:pt x="4355" y="1671"/>
                  <a:pt x="4071" y="1956"/>
                  <a:pt x="3733" y="1956"/>
                </a:cubicBezTo>
                <a:close/>
              </a:path>
            </a:pathLst>
          </a:custGeom>
          <a:solidFill>
            <a:schemeClr val="bg1"/>
          </a:solidFill>
          <a:ln>
            <a:noFill/>
          </a:ln>
        </p:spPr>
        <p:txBody>
          <a:bodyPr/>
          <a:lstStyle/>
          <a:p/>
        </p:txBody>
      </p:sp>
      <p:sp>
        <p:nvSpPr>
          <p:cNvPr id="57" name="iconfont-10795-5191344">
            <a:extLst>
              <a:ext uri="{FF2B5EF4-FFF2-40B4-BE49-F238E27FC236}">
                <a16:creationId xmlns:a16="http://schemas.microsoft.com/office/drawing/2014/main" id="{F8CC2258-ABD8-4AAC-A255-794002E93344}"/>
              </a:ext>
            </a:extLst>
          </p:cNvPr>
          <p:cNvSpPr>
            <a:spLocks noChangeAspect="1"/>
          </p:cNvSpPr>
          <p:nvPr/>
        </p:nvSpPr>
        <p:spPr bwMode="auto">
          <a:xfrm rot="19214336">
            <a:off x="602782" y="1021087"/>
            <a:ext cx="321662" cy="609685"/>
          </a:xfrm>
          <a:custGeom>
            <a:gdLst>
              <a:gd fmla="*/ 149743 w 298791" name="connsiteX0"/>
              <a:gd fmla="*/ 524580 h 566334" name="connsiteY0"/>
              <a:gd fmla="*/ 154951 w 298791" name="connsiteX1"/>
              <a:gd fmla="*/ 529812 h 566334" name="connsiteY1"/>
              <a:gd fmla="*/ 154935 w 298791" name="connsiteX2"/>
              <a:gd fmla="*/ 529828 h 566334" name="connsiteY2"/>
              <a:gd fmla="*/ 144551 w 298791" name="connsiteX3"/>
              <a:gd fmla="*/ 529828 h 566334" name="connsiteY3"/>
              <a:gd fmla="*/ 144535 w 298791" name="connsiteX4"/>
              <a:gd fmla="*/ 529812 h 566334" name="connsiteY4"/>
              <a:gd fmla="*/ 133722 w 298791" name="connsiteX5"/>
              <a:gd fmla="*/ 524160 h 566334" name="connsiteY5"/>
              <a:gd fmla="*/ 133722 w 298791" name="connsiteX6"/>
              <a:gd fmla="*/ 529828 h 566334" name="connsiteY6"/>
              <a:gd fmla="*/ 144551 w 298791" name="connsiteX7"/>
              <a:gd fmla="*/ 529828 h 566334" name="connsiteY7"/>
              <a:gd fmla="*/ 149740 w 298791" name="connsiteX8"/>
              <a:gd fmla="*/ 535029 h 566334" name="connsiteY8"/>
              <a:gd fmla="*/ 118467 w 298791" name="connsiteX9"/>
              <a:gd fmla="*/ 566334 h 566334" name="connsiteY9"/>
              <a:gd fmla="*/ 105053 w 298791" name="connsiteX10"/>
              <a:gd fmla="*/ 552859 h 566334" name="connsiteY10"/>
              <a:gd fmla="*/ 165069 w 298791" name="connsiteX11"/>
              <a:gd fmla="*/ 523464 h 566334" name="connsiteY11"/>
              <a:gd fmla="*/ 194433 w 298791" name="connsiteX12"/>
              <a:gd fmla="*/ 552859 h 566334" name="connsiteY12"/>
              <a:gd fmla="*/ 180971 w 298791" name="connsiteX13"/>
              <a:gd fmla="*/ 566334 h 566334" name="connsiteY13"/>
              <a:gd fmla="*/ 149740 w 298791" name="connsiteX14"/>
              <a:gd fmla="*/ 535029 h 566334" name="connsiteY14"/>
              <a:gd fmla="*/ 154935 w 298791" name="connsiteX15"/>
              <a:gd fmla="*/ 529828 h 566334" name="connsiteY15"/>
              <a:gd fmla="*/ 165069 w 298791" name="connsiteX16"/>
              <a:gd fmla="*/ 529828 h 566334" name="connsiteY16"/>
              <a:gd fmla="*/ 133722 w 298791" name="connsiteX17"/>
              <a:gd fmla="*/ 480625 h 566334" name="connsiteY17"/>
              <a:gd fmla="*/ 165069 w 298791" name="connsiteX18"/>
              <a:gd fmla="*/ 480625 h 566334" name="connsiteY18"/>
              <a:gd fmla="*/ 165069 w 298791" name="connsiteX19"/>
              <a:gd fmla="*/ 523464 h 566334" name="connsiteY19"/>
              <a:gd fmla="*/ 157949 w 298791" name="connsiteX20"/>
              <a:gd fmla="*/ 516337 h 566334" name="connsiteY20"/>
              <a:gd fmla="*/ 149743 w 298791" name="connsiteX21"/>
              <a:gd fmla="*/ 524580 h 566334" name="connsiteY21"/>
              <a:gd fmla="*/ 141537 w 298791" name="connsiteX22"/>
              <a:gd fmla="*/ 516337 h 566334" name="connsiteY22"/>
              <a:gd fmla="*/ 133722 w 298791" name="connsiteX23"/>
              <a:gd fmla="*/ 524160 h 566334" name="connsiteY23"/>
              <a:gd fmla="*/ 165069 w 298791" name="connsiteX24"/>
              <a:gd fmla="*/ 461579 h 566334" name="connsiteY24"/>
              <a:gd fmla="*/ 238775 w 298791" name="connsiteX25"/>
              <a:gd fmla="*/ 461579 h 566334" name="connsiteY25"/>
              <a:gd fmla="*/ 238775 w 298791" name="connsiteX26"/>
              <a:gd fmla="*/ 480625 h 566334" name="connsiteY26"/>
              <a:gd fmla="*/ 165069 w 298791" name="connsiteX27"/>
              <a:gd fmla="*/ 480625 h 566334" name="connsiteY27"/>
              <a:gd fmla="*/ 60016 w 298791" name="connsiteX28"/>
              <a:gd fmla="*/ 461579 h 566334" name="connsiteY28"/>
              <a:gd fmla="*/ 133722 w 298791" name="connsiteX29"/>
              <a:gd fmla="*/ 461579 h 566334" name="connsiteY29"/>
              <a:gd fmla="*/ 133722 w 298791" name="connsiteX30"/>
              <a:gd fmla="*/ 480625 h 566334" name="connsiteY30"/>
              <a:gd fmla="*/ 60016 w 298791" name="connsiteX31"/>
              <a:gd fmla="*/ 480625 h 566334" name="connsiteY31"/>
              <a:gd fmla="*/ 133722 w 298791" name="connsiteX32"/>
              <a:gd fmla="*/ 399776 h 566334" name="connsiteY32"/>
              <a:gd fmla="*/ 165069 w 298791" name="connsiteX33"/>
              <a:gd fmla="*/ 399776 h 566334" name="connsiteY33"/>
              <a:gd fmla="*/ 165069 w 298791" name="connsiteX34"/>
              <a:gd fmla="*/ 461579 h 566334" name="connsiteY34"/>
              <a:gd fmla="*/ 133722 w 298791" name="connsiteX35"/>
              <a:gd fmla="*/ 461579 h 566334" name="connsiteY35"/>
              <a:gd fmla="*/ 165069 w 298791" name="connsiteX36"/>
              <a:gd fmla="*/ 380730 h 566334" name="connsiteY36"/>
              <a:gd fmla="*/ 279546 w 298791" name="connsiteX37"/>
              <a:gd fmla="*/ 380730 h 566334" name="connsiteY37"/>
              <a:gd fmla="*/ 279546 w 298791" name="connsiteX38"/>
              <a:gd fmla="*/ 399776 h 566334" name="connsiteY38"/>
              <a:gd fmla="*/ 165069 w 298791" name="connsiteX39"/>
              <a:gd fmla="*/ 399776 h 566334" name="connsiteY39"/>
              <a:gd fmla="*/ 19245 w 298791" name="connsiteX40"/>
              <a:gd fmla="*/ 380730 h 566334" name="connsiteY40"/>
              <a:gd fmla="*/ 133722 w 298791" name="connsiteX41"/>
              <a:gd fmla="*/ 380730 h 566334" name="connsiteY41"/>
              <a:gd fmla="*/ 133722 w 298791" name="connsiteX42"/>
              <a:gd fmla="*/ 399776 h 566334" name="connsiteY42"/>
              <a:gd fmla="*/ 19245 w 298791" name="connsiteX43"/>
              <a:gd fmla="*/ 399776 h 566334" name="connsiteY43"/>
              <a:gd fmla="*/ 133722 w 298791" name="connsiteX44"/>
              <a:gd fmla="*/ 318928 h 566334" name="connsiteY44"/>
              <a:gd fmla="*/ 165069 w 298791" name="connsiteX45"/>
              <a:gd fmla="*/ 318928 h 566334" name="connsiteY45"/>
              <a:gd fmla="*/ 165069 w 298791" name="connsiteX46"/>
              <a:gd fmla="*/ 380730 h 566334" name="connsiteY46"/>
              <a:gd fmla="*/ 133722 w 298791" name="connsiteX47"/>
              <a:gd fmla="*/ 380730 h 566334" name="connsiteY47"/>
              <a:gd fmla="*/ 165069 w 298791" name="connsiteX48"/>
              <a:gd fmla="*/ 299882 h 566334" name="connsiteY48"/>
              <a:gd fmla="*/ 296510 w 298791" name="connsiteX49"/>
              <a:gd fmla="*/ 299882 h 566334" name="connsiteY49"/>
              <a:gd fmla="*/ 296510 w 298791" name="connsiteX50"/>
              <a:gd fmla="*/ 318928 h 566334" name="connsiteY50"/>
              <a:gd fmla="*/ 165069 w 298791" name="connsiteX51"/>
              <a:gd fmla="*/ 318928 h 566334" name="connsiteY51"/>
              <a:gd fmla="*/ 2282 w 298791" name="connsiteX52"/>
              <a:gd fmla="*/ 299882 h 566334" name="connsiteY52"/>
              <a:gd fmla="*/ 133722 w 298791" name="connsiteX53"/>
              <a:gd fmla="*/ 299882 h 566334" name="connsiteY53"/>
              <a:gd fmla="*/ 133722 w 298791" name="connsiteX54"/>
              <a:gd fmla="*/ 318928 h 566334" name="connsiteY54"/>
              <a:gd fmla="*/ 2282 w 298791" name="connsiteX55"/>
              <a:gd fmla="*/ 318928 h 566334" name="connsiteY55"/>
              <a:gd fmla="*/ 133722 w 298791" name="connsiteX56"/>
              <a:gd fmla="*/ 258615 h 566334" name="connsiteY56"/>
              <a:gd fmla="*/ 165069 w 298791" name="connsiteX57"/>
              <a:gd fmla="*/ 258615 h 566334" name="connsiteY57"/>
              <a:gd fmla="*/ 165069 w 298791" name="connsiteX58"/>
              <a:gd fmla="*/ 299882 h 566334" name="connsiteY58"/>
              <a:gd fmla="*/ 133722 w 298791" name="connsiteX59"/>
              <a:gd fmla="*/ 299882 h 566334" name="connsiteY59"/>
              <a:gd fmla="*/ 149181 w 298791" name="connsiteX60"/>
              <a:gd fmla="*/ 20996 h 566334" name="connsiteY60"/>
              <a:gd fmla="*/ 149181 w 298791" name="connsiteX61"/>
              <a:gd fmla="*/ 21043 h 566334" name="connsiteY61"/>
              <a:gd fmla="*/ 129414 w 298791" name="connsiteX62"/>
              <a:gd fmla="*/ 39373 h 566334" name="connsiteY62"/>
              <a:gd fmla="*/ 66493 w 298791" name="connsiteX63"/>
              <a:gd fmla="*/ 120357 h 566334" name="connsiteY63"/>
              <a:gd fmla="*/ 18910 w 298791" name="connsiteX64"/>
              <a:gd fmla="*/ 242333 h 566334" name="connsiteY64"/>
              <a:gd fmla="*/ 278500 w 298791" name="connsiteX65"/>
              <a:gd fmla="*/ 242333 h 566334" name="connsiteY65"/>
              <a:gd fmla="*/ 229583 w 298791" name="connsiteX66"/>
              <a:gd fmla="*/ 115548 h 566334" name="connsiteY66"/>
              <a:gd fmla="*/ 170568 w 298791" name="connsiteX67"/>
              <a:gd fmla="*/ 41039 h 566334" name="connsiteY67"/>
              <a:gd fmla="*/ 149181 w 298791" name="connsiteX68"/>
              <a:gd fmla="*/ 20996 h 566334" name="connsiteY68"/>
              <a:gd fmla="*/ 149395 w 298791" name="connsiteX69"/>
              <a:gd fmla="*/ 19 h 566334" name="connsiteY69"/>
              <a:gd fmla="*/ 158546 w 298791" name="connsiteX70"/>
              <a:gd fmla="*/ 7565 h 566334" name="connsiteY70"/>
              <a:gd fmla="*/ 243539 w 298791" name="connsiteX71"/>
              <a:gd fmla="*/ 107121 h 566334" name="connsiteY71"/>
              <a:gd fmla="*/ 298791 w 298791" name="connsiteX72"/>
              <a:gd fmla="*/ 258615 h 566334" name="connsiteY72"/>
              <a:gd fmla="*/ 165069 w 298791" name="connsiteX73"/>
              <a:gd fmla="*/ 258615 h 566334" name="connsiteY73"/>
              <a:gd fmla="*/ 165069 w 298791" name="connsiteX74"/>
              <a:gd fmla="*/ 249885 h 566334" name="connsiteY74"/>
              <a:gd fmla="*/ 133722 w 298791" name="connsiteX75"/>
              <a:gd fmla="*/ 249885 h 566334" name="connsiteY75"/>
              <a:gd fmla="*/ 133722 w 298791" name="connsiteX76"/>
              <a:gd fmla="*/ 258615 h 566334" name="connsiteY76"/>
              <a:gd fmla="*/ 0 w 298791" name="connsiteX77"/>
              <a:gd fmla="*/ 258615 h 566334" name="connsiteY77"/>
              <a:gd fmla="*/ 52585 w 298791" name="connsiteX78"/>
              <a:gd fmla="*/ 111882 h 566334" name="connsiteY78"/>
              <a:gd fmla="*/ 140880 w 298791" name="connsiteX79"/>
              <a:gd fmla="*/ 6682 h 566334" name="connsiteY79"/>
              <a:gd fmla="*/ 149372 w 298791" name="connsiteX80"/>
              <a:gd fmla="*/ 0 h 566334" name="connsiteY80"/>
              <a:gd fmla="*/ 149419 w 298791" name="connsiteX81"/>
              <a:gd fmla="*/ 0 h 566334" name="connsiteY81"/>
              <a:gd fmla="*/ 149395 w 298791" name="connsiteX82"/>
              <a:gd fmla="*/ 19 h 566334" name="connsiteY8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b="b" l="l" r="r" t="t"/>
            <a:pathLst>
              <a:path h="566334" w="298791">
                <a:moveTo>
                  <a:pt x="149743" y="524580"/>
                </a:moveTo>
                <a:lnTo>
                  <a:pt x="154951" y="529812"/>
                </a:lnTo>
                <a:lnTo>
                  <a:pt x="154935" y="529828"/>
                </a:lnTo>
                <a:lnTo>
                  <a:pt x="144551" y="529828"/>
                </a:lnTo>
                <a:lnTo>
                  <a:pt x="144535" y="529812"/>
                </a:lnTo>
                <a:close/>
                <a:moveTo>
                  <a:pt x="133722" y="524160"/>
                </a:moveTo>
                <a:lnTo>
                  <a:pt x="133722" y="529828"/>
                </a:lnTo>
                <a:lnTo>
                  <a:pt x="144551" y="529828"/>
                </a:lnTo>
                <a:lnTo>
                  <a:pt x="149740" y="535029"/>
                </a:lnTo>
                <a:lnTo>
                  <a:pt x="118467" y="566334"/>
                </a:lnTo>
                <a:lnTo>
                  <a:pt x="105053" y="552859"/>
                </a:lnTo>
                <a:close/>
                <a:moveTo>
                  <a:pt x="165069" y="523464"/>
                </a:moveTo>
                <a:lnTo>
                  <a:pt x="194433" y="552859"/>
                </a:lnTo>
                <a:lnTo>
                  <a:pt x="180971" y="566334"/>
                </a:lnTo>
                <a:lnTo>
                  <a:pt x="149740" y="535029"/>
                </a:lnTo>
                <a:lnTo>
                  <a:pt x="154935" y="529828"/>
                </a:lnTo>
                <a:lnTo>
                  <a:pt x="165069" y="529828"/>
                </a:lnTo>
                <a:close/>
                <a:moveTo>
                  <a:pt x="133722" y="480625"/>
                </a:moveTo>
                <a:lnTo>
                  <a:pt x="165069" y="480625"/>
                </a:lnTo>
                <a:lnTo>
                  <a:pt x="165069" y="523464"/>
                </a:lnTo>
                <a:lnTo>
                  <a:pt x="157949" y="516337"/>
                </a:lnTo>
                <a:lnTo>
                  <a:pt x="149743" y="524580"/>
                </a:lnTo>
                <a:lnTo>
                  <a:pt x="141537" y="516337"/>
                </a:lnTo>
                <a:lnTo>
                  <a:pt x="133722" y="524160"/>
                </a:lnTo>
                <a:close/>
                <a:moveTo>
                  <a:pt x="165069" y="461579"/>
                </a:moveTo>
                <a:lnTo>
                  <a:pt x="238775" y="461579"/>
                </a:lnTo>
                <a:lnTo>
                  <a:pt x="238775" y="480625"/>
                </a:lnTo>
                <a:lnTo>
                  <a:pt x="165069" y="480625"/>
                </a:lnTo>
                <a:close/>
                <a:moveTo>
                  <a:pt x="60016" y="461579"/>
                </a:moveTo>
                <a:lnTo>
                  <a:pt x="133722" y="461579"/>
                </a:lnTo>
                <a:lnTo>
                  <a:pt x="133722" y="480625"/>
                </a:lnTo>
                <a:lnTo>
                  <a:pt x="60016" y="480625"/>
                </a:lnTo>
                <a:close/>
                <a:moveTo>
                  <a:pt x="133722" y="399776"/>
                </a:moveTo>
                <a:lnTo>
                  <a:pt x="165069" y="399776"/>
                </a:lnTo>
                <a:lnTo>
                  <a:pt x="165069" y="461579"/>
                </a:lnTo>
                <a:lnTo>
                  <a:pt x="133722" y="461579"/>
                </a:lnTo>
                <a:close/>
                <a:moveTo>
                  <a:pt x="165069" y="380730"/>
                </a:moveTo>
                <a:lnTo>
                  <a:pt x="279546" y="380730"/>
                </a:lnTo>
                <a:lnTo>
                  <a:pt x="279546" y="399776"/>
                </a:lnTo>
                <a:lnTo>
                  <a:pt x="165069" y="399776"/>
                </a:lnTo>
                <a:close/>
                <a:moveTo>
                  <a:pt x="19245" y="380730"/>
                </a:moveTo>
                <a:lnTo>
                  <a:pt x="133722" y="380730"/>
                </a:lnTo>
                <a:lnTo>
                  <a:pt x="133722" y="399776"/>
                </a:lnTo>
                <a:lnTo>
                  <a:pt x="19245" y="399776"/>
                </a:lnTo>
                <a:close/>
                <a:moveTo>
                  <a:pt x="133722" y="318928"/>
                </a:moveTo>
                <a:lnTo>
                  <a:pt x="165069" y="318928"/>
                </a:lnTo>
                <a:lnTo>
                  <a:pt x="165069" y="380730"/>
                </a:lnTo>
                <a:lnTo>
                  <a:pt x="133722" y="380730"/>
                </a:lnTo>
                <a:close/>
                <a:moveTo>
                  <a:pt x="165069" y="299882"/>
                </a:moveTo>
                <a:lnTo>
                  <a:pt x="296510" y="299882"/>
                </a:lnTo>
                <a:lnTo>
                  <a:pt x="296510" y="318928"/>
                </a:lnTo>
                <a:lnTo>
                  <a:pt x="165069" y="318928"/>
                </a:lnTo>
                <a:close/>
                <a:moveTo>
                  <a:pt x="2282" y="299882"/>
                </a:moveTo>
                <a:lnTo>
                  <a:pt x="133722" y="299882"/>
                </a:lnTo>
                <a:lnTo>
                  <a:pt x="133722" y="318928"/>
                </a:lnTo>
                <a:lnTo>
                  <a:pt x="2282" y="318928"/>
                </a:lnTo>
                <a:close/>
                <a:moveTo>
                  <a:pt x="133722" y="258615"/>
                </a:moveTo>
                <a:lnTo>
                  <a:pt x="165069" y="258615"/>
                </a:lnTo>
                <a:lnTo>
                  <a:pt x="165069" y="299882"/>
                </a:lnTo>
                <a:lnTo>
                  <a:pt x="133722" y="299882"/>
                </a:lnTo>
                <a:close/>
                <a:moveTo>
                  <a:pt x="149181" y="20996"/>
                </a:moveTo>
                <a:lnTo>
                  <a:pt x="149181" y="21043"/>
                </a:lnTo>
                <a:cubicBezTo>
                  <a:pt x="144132" y="25328"/>
                  <a:pt x="137321" y="31422"/>
                  <a:pt x="129414" y="39373"/>
                </a:cubicBezTo>
                <a:cubicBezTo>
                  <a:pt x="113505" y="55418"/>
                  <a:pt x="89594" y="82507"/>
                  <a:pt x="66493" y="120357"/>
                </a:cubicBezTo>
                <a:cubicBezTo>
                  <a:pt x="35819" y="170585"/>
                  <a:pt x="23577" y="217766"/>
                  <a:pt x="18910" y="242333"/>
                </a:cubicBezTo>
                <a:lnTo>
                  <a:pt x="278500" y="242333"/>
                </a:lnTo>
                <a:cubicBezTo>
                  <a:pt x="271594" y="213862"/>
                  <a:pt x="256018" y="159302"/>
                  <a:pt x="229583" y="115548"/>
                </a:cubicBezTo>
                <a:cubicBezTo>
                  <a:pt x="218866" y="97838"/>
                  <a:pt x="199956" y="70557"/>
                  <a:pt x="170568" y="41039"/>
                </a:cubicBezTo>
                <a:cubicBezTo>
                  <a:pt x="162089" y="32565"/>
                  <a:pt x="154659" y="25757"/>
                  <a:pt x="149181" y="20996"/>
                </a:cubicBezTo>
                <a:close/>
                <a:moveTo>
                  <a:pt x="149395" y="19"/>
                </a:moveTo>
                <a:lnTo>
                  <a:pt x="158546" y="7565"/>
                </a:lnTo>
                <a:cubicBezTo>
                  <a:pt x="175798" y="22406"/>
                  <a:pt x="213996" y="58202"/>
                  <a:pt x="243539" y="107121"/>
                </a:cubicBezTo>
                <a:cubicBezTo>
                  <a:pt x="282977" y="172347"/>
                  <a:pt x="298791" y="258615"/>
                  <a:pt x="298791" y="258615"/>
                </a:cubicBezTo>
                <a:lnTo>
                  <a:pt x="165069" y="258615"/>
                </a:lnTo>
                <a:lnTo>
                  <a:pt x="165069" y="249885"/>
                </a:lnTo>
                <a:lnTo>
                  <a:pt x="133722" y="249885"/>
                </a:lnTo>
                <a:lnTo>
                  <a:pt x="133722" y="258615"/>
                </a:lnTo>
                <a:lnTo>
                  <a:pt x="0" y="258615"/>
                </a:lnTo>
                <a:cubicBezTo>
                  <a:pt x="0" y="258615"/>
                  <a:pt x="5668" y="188629"/>
                  <a:pt x="52585" y="111882"/>
                </a:cubicBezTo>
                <a:cubicBezTo>
                  <a:pt x="87737" y="54287"/>
                  <a:pt x="124630" y="20151"/>
                  <a:pt x="140880" y="6682"/>
                </a:cubicBezTo>
                <a:close/>
                <a:moveTo>
                  <a:pt x="149372" y="0"/>
                </a:moveTo>
                <a:lnTo>
                  <a:pt x="149419" y="0"/>
                </a:lnTo>
                <a:lnTo>
                  <a:pt x="149395" y="19"/>
                </a:lnTo>
                <a:close/>
              </a:path>
            </a:pathLst>
          </a:custGeom>
          <a:solidFill>
            <a:schemeClr val="bg1"/>
          </a:solidFill>
          <a:ln>
            <a:noFill/>
          </a:ln>
        </p:spPr>
        <p:txBody>
          <a:bodyPr/>
          <a:lstStyle/>
          <a:p/>
        </p:txBody>
      </p:sp>
      <p:sp>
        <p:nvSpPr>
          <p:cNvPr id="58" name="iconfont-10950-5213365">
            <a:extLst>
              <a:ext uri="{FF2B5EF4-FFF2-40B4-BE49-F238E27FC236}">
                <a16:creationId xmlns:a16="http://schemas.microsoft.com/office/drawing/2014/main" id="{6502E874-69C1-45B7-90A0-EC606793A495}"/>
              </a:ext>
            </a:extLst>
          </p:cNvPr>
          <p:cNvSpPr>
            <a:spLocks noChangeAspect="1"/>
          </p:cNvSpPr>
          <p:nvPr/>
        </p:nvSpPr>
        <p:spPr bwMode="auto">
          <a:xfrm>
            <a:off x="4063370" y="5612810"/>
            <a:ext cx="521707" cy="609685"/>
          </a:xfrm>
          <a:custGeom>
            <a:gdLst>
              <a:gd fmla="*/ 3491 w 9525" name="T0"/>
              <a:gd fmla="*/ 11071 h 11131" name="T1"/>
              <a:gd fmla="*/ 2874 w 9525" name="T2"/>
              <a:gd fmla="*/ 8800 h 11131" name="T3"/>
              <a:gd fmla="*/ 4591 w 9525" name="T4"/>
              <a:gd fmla="*/ 5590 h 11131" name="T5"/>
              <a:gd fmla="*/ 6161 w 9525" name="T6"/>
              <a:gd fmla="*/ 5519 h 11131" name="T7"/>
              <a:gd fmla="*/ 8167 w 9525" name="T8"/>
              <a:gd fmla="*/ 6804 h 11131" name="T9"/>
              <a:gd fmla="*/ 8187 w 9525" name="T10"/>
              <a:gd fmla="*/ 6820 h 11131" name="T11"/>
              <a:gd fmla="*/ 8405 w 9525" name="T12"/>
              <a:gd fmla="*/ 9556 h 11131" name="T13"/>
              <a:gd fmla="*/ 7274 w 9525" name="T14"/>
              <a:gd fmla="*/ 9664 h 11131" name="T15"/>
              <a:gd fmla="*/ 6269 w 9525" name="T16"/>
              <a:gd fmla="*/ 9779 h 11131" name="T17"/>
              <a:gd fmla="*/ 5424 w 9525" name="T18"/>
              <a:gd fmla="*/ 10342 h 11131" name="T19"/>
              <a:gd fmla="*/ 5401 w 9525" name="T20"/>
              <a:gd fmla="*/ 10376 h 11131" name="T21"/>
              <a:gd fmla="*/ 4497 w 9525" name="T22"/>
              <a:gd fmla="*/ 11012 h 11131" name="T23"/>
              <a:gd fmla="*/ 4908 w 9525" name="T24"/>
              <a:gd fmla="*/ 5804 h 11131" name="T25"/>
              <a:gd fmla="*/ 3836 w 9525" name="T26"/>
              <a:gd fmla="*/ 6625 h 11131" name="T27"/>
              <a:gd fmla="*/ 3178 w 9525" name="T28"/>
              <a:gd fmla="*/ 8860 h 11131" name="T29"/>
              <a:gd fmla="*/ 3588 w 9525" name="T30"/>
              <a:gd fmla="*/ 10774 h 11131" name="T31"/>
              <a:gd fmla="*/ 4396 w 9525" name="T32"/>
              <a:gd fmla="*/ 10714 h 11131" name="T33"/>
              <a:gd fmla="*/ 6153 w 9525" name="T34"/>
              <a:gd fmla="*/ 9486 h 11131" name="T35"/>
              <a:gd fmla="*/ 8296 w 9525" name="T36"/>
              <a:gd fmla="*/ 9261 h 11131" name="T37"/>
              <a:gd fmla="*/ 7996 w 9525" name="T38"/>
              <a:gd fmla="*/ 7065 h 11131" name="T39"/>
              <a:gd fmla="*/ 6033 w 9525" name="T40"/>
              <a:gd fmla="*/ 5802 h 11131" name="T41"/>
              <a:gd fmla="*/ 2770 w 9525" name="T42"/>
              <a:gd fmla="*/ 4734 h 11131" name="T43"/>
              <a:gd fmla="*/ 1331 w 9525" name="T44"/>
              <a:gd fmla="*/ 3436 h 11131" name="T45"/>
              <a:gd fmla="*/ 1831 w 9525" name="T46"/>
              <a:gd fmla="*/ 1360 h 11131" name="T47"/>
              <a:gd fmla="*/ 3567 w 9525" name="T48"/>
              <a:gd fmla="*/ 2603 h 11131" name="T49"/>
              <a:gd fmla="*/ 3067 w 9525" name="T50"/>
              <a:gd fmla="*/ 4680 h 11131" name="T51"/>
              <a:gd fmla="*/ 2130 w 9525" name="T52"/>
              <a:gd fmla="*/ 1620 h 11131" name="T53"/>
              <a:gd fmla="*/ 1517 w 9525" name="T54"/>
              <a:gd fmla="*/ 2240 h 11131" name="T55"/>
              <a:gd fmla="*/ 2255 w 9525" name="T56"/>
              <a:gd fmla="*/ 4222 h 11131" name="T57"/>
              <a:gd fmla="*/ 3382 w 9525" name="T58"/>
              <a:gd fmla="*/ 3802 h 11131" name="T59"/>
              <a:gd fmla="*/ 2645 w 9525" name="T60"/>
              <a:gd fmla="*/ 1820 h 11131" name="T61"/>
              <a:gd fmla="*/ 1849 w 9525" name="T62"/>
              <a:gd fmla="*/ 6830 h 11131" name="T63"/>
              <a:gd fmla="*/ 831 w 9525" name="T64"/>
              <a:gd fmla="*/ 6494 h 11131" name="T65"/>
              <a:gd fmla="*/ 164 w 9525" name="T66"/>
              <a:gd fmla="*/ 4849 h 11131" name="T67"/>
              <a:gd fmla="*/ 1939 w 9525" name="T68"/>
              <a:gd fmla="*/ 4833 h 11131" name="T69"/>
              <a:gd fmla="*/ 2606 w 9525" name="T70"/>
              <a:gd fmla="*/ 6479 h 11131" name="T71"/>
              <a:gd fmla="*/ 921 w 9525" name="T72"/>
              <a:gd fmla="*/ 4810 h 11131" name="T73"/>
              <a:gd fmla="*/ 427 w 9525" name="T74"/>
              <a:gd fmla="*/ 5581 h 11131" name="T75"/>
              <a:gd fmla="*/ 2346 w 9525" name="T76"/>
              <a:gd fmla="*/ 6305 h 11131" name="T77"/>
              <a:gd fmla="*/ 921 w 9525" name="T78"/>
              <a:gd fmla="*/ 4810 h 11131" name="T79"/>
              <a:gd fmla="*/ 4331 w 9525" name="T80"/>
              <a:gd fmla="*/ 3227 h 11131" name="T81"/>
              <a:gd fmla="*/ 3475 w 9525" name="T82"/>
              <a:gd fmla="*/ 929 h 11131" name="T83"/>
              <a:gd fmla="*/ 5095 w 9525" name="T84"/>
              <a:gd fmla="*/ 325 h 11131" name="T85"/>
              <a:gd fmla="*/ 5951 w 9525" name="T86"/>
              <a:gd fmla="*/ 2624 h 11131" name="T87"/>
              <a:gd fmla="*/ 5033 w 9525" name="T88"/>
              <a:gd fmla="*/ 3490 h 11131" name="T89"/>
              <a:gd fmla="*/ 4204 w 9525" name="T90"/>
              <a:gd fmla="*/ 409 h 11131" name="T91"/>
              <a:gd fmla="*/ 3887 w 9525" name="T92"/>
              <a:gd fmla="*/ 2084 h 11131" name="T93"/>
              <a:gd fmla="*/ 5221 w 9525" name="T94"/>
              <a:gd fmla="*/ 3143 h 11131" name="T95"/>
              <a:gd fmla="*/ 5537 w 9525" name="T96"/>
              <a:gd fmla="*/ 1469 h 11131" name="T97"/>
              <a:gd fmla="*/ 4392 w 9525" name="T98"/>
              <a:gd fmla="*/ 375 h 11131" name="T99"/>
              <a:gd fmla="*/ 7024 w 9525" name="T100"/>
              <a:gd fmla="*/ 4904 h 11131" name="T101"/>
              <a:gd fmla="*/ 6317 w 9525" name="T102"/>
              <a:gd fmla="*/ 3275 h 11131" name="T103"/>
              <a:gd fmla="*/ 7572 w 9525" name="T104"/>
              <a:gd fmla="*/ 2021 h 11131" name="T105"/>
              <a:gd fmla="*/ 8279 w 9525" name="T106"/>
              <a:gd fmla="*/ 3650 h 11131" name="T107"/>
              <a:gd fmla="*/ 7157 w 9525" name="T108"/>
              <a:gd fmla="*/ 4916 h 11131" name="T109"/>
              <a:gd fmla="*/ 7000 w 9525" name="T110"/>
              <a:gd fmla="*/ 2547 h 11131" name="T111"/>
              <a:gd fmla="*/ 6684 w 9525" name="T112"/>
              <a:gd fmla="*/ 4204 h 11131" name="T113"/>
              <a:gd fmla="*/ 7155 w 9525" name="T114"/>
              <a:gd fmla="*/ 4605 h 11131" name="T115"/>
              <a:gd fmla="*/ 7911 w 9525" name="T116"/>
              <a:gd fmla="*/ 2722 h 11131" name="T117"/>
              <a:gd fmla="*/ 7440 w 9525" name="T118"/>
              <a:gd fmla="*/ 2321 h 11131"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11131" w="9525">
                <a:moveTo>
                  <a:pt x="3879" y="11131"/>
                </a:moveTo>
                <a:cubicBezTo>
                  <a:pt x="3741" y="11131"/>
                  <a:pt x="3611" y="11111"/>
                  <a:pt x="3491" y="11071"/>
                </a:cubicBezTo>
                <a:cubicBezTo>
                  <a:pt x="3170" y="10964"/>
                  <a:pt x="2929" y="10716"/>
                  <a:pt x="2795" y="10356"/>
                </a:cubicBezTo>
                <a:cubicBezTo>
                  <a:pt x="2656" y="9985"/>
                  <a:pt x="2716" y="9577"/>
                  <a:pt x="2874" y="8800"/>
                </a:cubicBezTo>
                <a:cubicBezTo>
                  <a:pt x="2889" y="8716"/>
                  <a:pt x="3150" y="7287"/>
                  <a:pt x="3559" y="6483"/>
                </a:cubicBezTo>
                <a:cubicBezTo>
                  <a:pt x="3877" y="5860"/>
                  <a:pt x="4561" y="5600"/>
                  <a:pt x="4591" y="5590"/>
                </a:cubicBezTo>
                <a:lnTo>
                  <a:pt x="4791" y="5515"/>
                </a:lnTo>
                <a:cubicBezTo>
                  <a:pt x="4821" y="5504"/>
                  <a:pt x="5538" y="5240"/>
                  <a:pt x="6161" y="5519"/>
                </a:cubicBezTo>
                <a:cubicBezTo>
                  <a:pt x="6856" y="5830"/>
                  <a:pt x="7785" y="6513"/>
                  <a:pt x="8094" y="6747"/>
                </a:cubicBezTo>
                <a:lnTo>
                  <a:pt x="8167" y="6804"/>
                </a:lnTo>
                <a:cubicBezTo>
                  <a:pt x="8175" y="6810"/>
                  <a:pt x="8181" y="6815"/>
                  <a:pt x="8186" y="6819"/>
                </a:cubicBezTo>
                <a:lnTo>
                  <a:pt x="8187" y="6820"/>
                </a:lnTo>
                <a:cubicBezTo>
                  <a:pt x="8815" y="7305"/>
                  <a:pt x="9126" y="7574"/>
                  <a:pt x="9265" y="7947"/>
                </a:cubicBezTo>
                <a:cubicBezTo>
                  <a:pt x="9525" y="8646"/>
                  <a:pt x="9195" y="9262"/>
                  <a:pt x="8405" y="9556"/>
                </a:cubicBezTo>
                <a:cubicBezTo>
                  <a:pt x="8110" y="9666"/>
                  <a:pt x="7896" y="9745"/>
                  <a:pt x="7296" y="9666"/>
                </a:cubicBezTo>
                <a:lnTo>
                  <a:pt x="7274" y="9664"/>
                </a:lnTo>
                <a:lnTo>
                  <a:pt x="7257" y="9656"/>
                </a:lnTo>
                <a:cubicBezTo>
                  <a:pt x="7237" y="9649"/>
                  <a:pt x="6875" y="9525"/>
                  <a:pt x="6269" y="9779"/>
                </a:cubicBezTo>
                <a:lnTo>
                  <a:pt x="6257" y="9784"/>
                </a:lnTo>
                <a:cubicBezTo>
                  <a:pt x="5627" y="9990"/>
                  <a:pt x="5434" y="10324"/>
                  <a:pt x="5424" y="10342"/>
                </a:cubicBezTo>
                <a:lnTo>
                  <a:pt x="5415" y="10362"/>
                </a:lnTo>
                <a:lnTo>
                  <a:pt x="5401" y="10376"/>
                </a:lnTo>
                <a:cubicBezTo>
                  <a:pt x="5004" y="10824"/>
                  <a:pt x="4795" y="10901"/>
                  <a:pt x="4506" y="11009"/>
                </a:cubicBezTo>
                <a:lnTo>
                  <a:pt x="4497" y="11012"/>
                </a:lnTo>
                <a:cubicBezTo>
                  <a:pt x="4282" y="11090"/>
                  <a:pt x="4074" y="11131"/>
                  <a:pt x="3879" y="11131"/>
                </a:cubicBezTo>
                <a:close/>
                <a:moveTo>
                  <a:pt x="4908" y="5804"/>
                </a:moveTo>
                <a:lnTo>
                  <a:pt x="4698" y="5882"/>
                </a:lnTo>
                <a:cubicBezTo>
                  <a:pt x="4692" y="5885"/>
                  <a:pt x="4098" y="6112"/>
                  <a:pt x="3836" y="6625"/>
                </a:cubicBezTo>
                <a:cubicBezTo>
                  <a:pt x="3444" y="7395"/>
                  <a:pt x="3182" y="8841"/>
                  <a:pt x="3180" y="8856"/>
                </a:cubicBezTo>
                <a:lnTo>
                  <a:pt x="3178" y="8860"/>
                </a:lnTo>
                <a:cubicBezTo>
                  <a:pt x="3032" y="9579"/>
                  <a:pt x="2976" y="9950"/>
                  <a:pt x="3086" y="10246"/>
                </a:cubicBezTo>
                <a:cubicBezTo>
                  <a:pt x="3187" y="10518"/>
                  <a:pt x="3356" y="10696"/>
                  <a:pt x="3588" y="10774"/>
                </a:cubicBezTo>
                <a:cubicBezTo>
                  <a:pt x="3811" y="10849"/>
                  <a:pt x="4087" y="10829"/>
                  <a:pt x="4387" y="10717"/>
                </a:cubicBezTo>
                <a:lnTo>
                  <a:pt x="4396" y="10714"/>
                </a:lnTo>
                <a:cubicBezTo>
                  <a:pt x="4667" y="10612"/>
                  <a:pt x="4817" y="10556"/>
                  <a:pt x="5156" y="10179"/>
                </a:cubicBezTo>
                <a:cubicBezTo>
                  <a:pt x="5212" y="10084"/>
                  <a:pt x="5467" y="9712"/>
                  <a:pt x="6153" y="9486"/>
                </a:cubicBezTo>
                <a:cubicBezTo>
                  <a:pt x="6816" y="9210"/>
                  <a:pt x="7250" y="9322"/>
                  <a:pt x="7353" y="9356"/>
                </a:cubicBezTo>
                <a:cubicBezTo>
                  <a:pt x="7863" y="9422"/>
                  <a:pt x="8018" y="9365"/>
                  <a:pt x="8296" y="9261"/>
                </a:cubicBezTo>
                <a:cubicBezTo>
                  <a:pt x="8593" y="9150"/>
                  <a:pt x="9253" y="8811"/>
                  <a:pt x="8972" y="8054"/>
                </a:cubicBezTo>
                <a:cubicBezTo>
                  <a:pt x="8861" y="7756"/>
                  <a:pt x="8576" y="7512"/>
                  <a:pt x="7996" y="7065"/>
                </a:cubicBezTo>
                <a:lnTo>
                  <a:pt x="7995" y="7064"/>
                </a:lnTo>
                <a:cubicBezTo>
                  <a:pt x="7947" y="7026"/>
                  <a:pt x="6811" y="6150"/>
                  <a:pt x="6033" y="5802"/>
                </a:cubicBezTo>
                <a:cubicBezTo>
                  <a:pt x="5562" y="5594"/>
                  <a:pt x="4987" y="5777"/>
                  <a:pt x="4908" y="5804"/>
                </a:cubicBezTo>
                <a:close/>
                <a:moveTo>
                  <a:pt x="2770" y="4734"/>
                </a:moveTo>
                <a:cubicBezTo>
                  <a:pt x="2540" y="4734"/>
                  <a:pt x="2299" y="4645"/>
                  <a:pt x="2067" y="4471"/>
                </a:cubicBezTo>
                <a:cubicBezTo>
                  <a:pt x="1753" y="4236"/>
                  <a:pt x="1492" y="3869"/>
                  <a:pt x="1331" y="3436"/>
                </a:cubicBezTo>
                <a:cubicBezTo>
                  <a:pt x="1170" y="3003"/>
                  <a:pt x="1127" y="2555"/>
                  <a:pt x="1211" y="2172"/>
                </a:cubicBezTo>
                <a:cubicBezTo>
                  <a:pt x="1300" y="1765"/>
                  <a:pt x="1520" y="1476"/>
                  <a:pt x="1831" y="1360"/>
                </a:cubicBezTo>
                <a:cubicBezTo>
                  <a:pt x="2142" y="1244"/>
                  <a:pt x="2497" y="1319"/>
                  <a:pt x="2831" y="1569"/>
                </a:cubicBezTo>
                <a:cubicBezTo>
                  <a:pt x="3145" y="1804"/>
                  <a:pt x="3406" y="2171"/>
                  <a:pt x="3567" y="2603"/>
                </a:cubicBezTo>
                <a:cubicBezTo>
                  <a:pt x="3729" y="3036"/>
                  <a:pt x="3771" y="3485"/>
                  <a:pt x="3687" y="3867"/>
                </a:cubicBezTo>
                <a:cubicBezTo>
                  <a:pt x="3599" y="4275"/>
                  <a:pt x="3379" y="4564"/>
                  <a:pt x="3067" y="4680"/>
                </a:cubicBezTo>
                <a:cubicBezTo>
                  <a:pt x="2972" y="4716"/>
                  <a:pt x="2872" y="4734"/>
                  <a:pt x="2770" y="4734"/>
                </a:cubicBezTo>
                <a:close/>
                <a:moveTo>
                  <a:pt x="2130" y="1620"/>
                </a:moveTo>
                <a:cubicBezTo>
                  <a:pt x="2065" y="1620"/>
                  <a:pt x="2001" y="1631"/>
                  <a:pt x="1941" y="1654"/>
                </a:cubicBezTo>
                <a:cubicBezTo>
                  <a:pt x="1733" y="1731"/>
                  <a:pt x="1582" y="1939"/>
                  <a:pt x="1517" y="2240"/>
                </a:cubicBezTo>
                <a:cubicBezTo>
                  <a:pt x="1446" y="2565"/>
                  <a:pt x="1485" y="2952"/>
                  <a:pt x="1625" y="3329"/>
                </a:cubicBezTo>
                <a:cubicBezTo>
                  <a:pt x="1765" y="3705"/>
                  <a:pt x="1989" y="4022"/>
                  <a:pt x="2255" y="4222"/>
                </a:cubicBezTo>
                <a:cubicBezTo>
                  <a:pt x="2501" y="4407"/>
                  <a:pt x="2751" y="4466"/>
                  <a:pt x="2958" y="4389"/>
                </a:cubicBezTo>
                <a:cubicBezTo>
                  <a:pt x="3166" y="4311"/>
                  <a:pt x="3317" y="4104"/>
                  <a:pt x="3382" y="3802"/>
                </a:cubicBezTo>
                <a:cubicBezTo>
                  <a:pt x="3453" y="3477"/>
                  <a:pt x="3415" y="3090"/>
                  <a:pt x="3275" y="2714"/>
                </a:cubicBezTo>
                <a:cubicBezTo>
                  <a:pt x="3135" y="2337"/>
                  <a:pt x="2911" y="2020"/>
                  <a:pt x="2645" y="1820"/>
                </a:cubicBezTo>
                <a:cubicBezTo>
                  <a:pt x="2470" y="1687"/>
                  <a:pt x="2292" y="1620"/>
                  <a:pt x="2130" y="1620"/>
                </a:cubicBezTo>
                <a:close/>
                <a:moveTo>
                  <a:pt x="1849" y="6830"/>
                </a:moveTo>
                <a:lnTo>
                  <a:pt x="1824" y="6830"/>
                </a:lnTo>
                <a:cubicBezTo>
                  <a:pt x="1500" y="6824"/>
                  <a:pt x="1147" y="6705"/>
                  <a:pt x="831" y="6494"/>
                </a:cubicBezTo>
                <a:cubicBezTo>
                  <a:pt x="515" y="6282"/>
                  <a:pt x="270" y="6004"/>
                  <a:pt x="140" y="5706"/>
                </a:cubicBezTo>
                <a:cubicBezTo>
                  <a:pt x="0" y="5386"/>
                  <a:pt x="9" y="5081"/>
                  <a:pt x="164" y="4849"/>
                </a:cubicBezTo>
                <a:cubicBezTo>
                  <a:pt x="319" y="4616"/>
                  <a:pt x="597" y="4491"/>
                  <a:pt x="946" y="4497"/>
                </a:cubicBezTo>
                <a:cubicBezTo>
                  <a:pt x="1270" y="4504"/>
                  <a:pt x="1622" y="4622"/>
                  <a:pt x="1939" y="4833"/>
                </a:cubicBezTo>
                <a:cubicBezTo>
                  <a:pt x="2255" y="5045"/>
                  <a:pt x="2500" y="5323"/>
                  <a:pt x="2630" y="5621"/>
                </a:cubicBezTo>
                <a:cubicBezTo>
                  <a:pt x="2770" y="5941"/>
                  <a:pt x="2761" y="6246"/>
                  <a:pt x="2606" y="6479"/>
                </a:cubicBezTo>
                <a:cubicBezTo>
                  <a:pt x="2455" y="6705"/>
                  <a:pt x="2186" y="6830"/>
                  <a:pt x="1849" y="6830"/>
                </a:cubicBezTo>
                <a:close/>
                <a:moveTo>
                  <a:pt x="921" y="4810"/>
                </a:moveTo>
                <a:cubicBezTo>
                  <a:pt x="702" y="4810"/>
                  <a:pt x="520" y="4880"/>
                  <a:pt x="425" y="5022"/>
                </a:cubicBezTo>
                <a:cubicBezTo>
                  <a:pt x="331" y="5164"/>
                  <a:pt x="331" y="5362"/>
                  <a:pt x="427" y="5581"/>
                </a:cubicBezTo>
                <a:cubicBezTo>
                  <a:pt x="534" y="5824"/>
                  <a:pt x="739" y="6055"/>
                  <a:pt x="1005" y="6233"/>
                </a:cubicBezTo>
                <a:cubicBezTo>
                  <a:pt x="1526" y="6581"/>
                  <a:pt x="2140" y="6613"/>
                  <a:pt x="2346" y="6305"/>
                </a:cubicBezTo>
                <a:cubicBezTo>
                  <a:pt x="2552" y="5996"/>
                  <a:pt x="2286" y="5441"/>
                  <a:pt x="1766" y="5094"/>
                </a:cubicBezTo>
                <a:cubicBezTo>
                  <a:pt x="1486" y="4906"/>
                  <a:pt x="1177" y="4810"/>
                  <a:pt x="921" y="4810"/>
                </a:cubicBezTo>
                <a:close/>
                <a:moveTo>
                  <a:pt x="5033" y="3490"/>
                </a:moveTo>
                <a:cubicBezTo>
                  <a:pt x="4804" y="3490"/>
                  <a:pt x="4562" y="3401"/>
                  <a:pt x="4331" y="3227"/>
                </a:cubicBezTo>
                <a:cubicBezTo>
                  <a:pt x="4017" y="2992"/>
                  <a:pt x="3756" y="2625"/>
                  <a:pt x="3595" y="2192"/>
                </a:cubicBezTo>
                <a:cubicBezTo>
                  <a:pt x="3434" y="1760"/>
                  <a:pt x="3391" y="1311"/>
                  <a:pt x="3475" y="929"/>
                </a:cubicBezTo>
                <a:cubicBezTo>
                  <a:pt x="3564" y="521"/>
                  <a:pt x="3783" y="232"/>
                  <a:pt x="4095" y="116"/>
                </a:cubicBezTo>
                <a:cubicBezTo>
                  <a:pt x="4406" y="0"/>
                  <a:pt x="4761" y="75"/>
                  <a:pt x="5095" y="325"/>
                </a:cubicBezTo>
                <a:cubicBezTo>
                  <a:pt x="5409" y="560"/>
                  <a:pt x="5670" y="927"/>
                  <a:pt x="5831" y="1360"/>
                </a:cubicBezTo>
                <a:cubicBezTo>
                  <a:pt x="5992" y="1792"/>
                  <a:pt x="6035" y="2241"/>
                  <a:pt x="5951" y="2624"/>
                </a:cubicBezTo>
                <a:cubicBezTo>
                  <a:pt x="5862" y="3031"/>
                  <a:pt x="5642" y="3320"/>
                  <a:pt x="5331" y="3436"/>
                </a:cubicBezTo>
                <a:cubicBezTo>
                  <a:pt x="5236" y="3472"/>
                  <a:pt x="5136" y="3490"/>
                  <a:pt x="5033" y="3490"/>
                </a:cubicBezTo>
                <a:close/>
                <a:moveTo>
                  <a:pt x="4392" y="375"/>
                </a:moveTo>
                <a:cubicBezTo>
                  <a:pt x="4327" y="375"/>
                  <a:pt x="4264" y="386"/>
                  <a:pt x="4204" y="409"/>
                </a:cubicBezTo>
                <a:cubicBezTo>
                  <a:pt x="3996" y="486"/>
                  <a:pt x="3845" y="694"/>
                  <a:pt x="3780" y="995"/>
                </a:cubicBezTo>
                <a:cubicBezTo>
                  <a:pt x="3709" y="1320"/>
                  <a:pt x="3747" y="1707"/>
                  <a:pt x="3887" y="2084"/>
                </a:cubicBezTo>
                <a:cubicBezTo>
                  <a:pt x="4027" y="2460"/>
                  <a:pt x="4251" y="2777"/>
                  <a:pt x="4517" y="2977"/>
                </a:cubicBezTo>
                <a:cubicBezTo>
                  <a:pt x="4764" y="3162"/>
                  <a:pt x="5014" y="3221"/>
                  <a:pt x="5221" y="3143"/>
                </a:cubicBezTo>
                <a:cubicBezTo>
                  <a:pt x="5429" y="3066"/>
                  <a:pt x="5580" y="2858"/>
                  <a:pt x="5645" y="2557"/>
                </a:cubicBezTo>
                <a:cubicBezTo>
                  <a:pt x="5716" y="2232"/>
                  <a:pt x="5677" y="1845"/>
                  <a:pt x="5537" y="1469"/>
                </a:cubicBezTo>
                <a:cubicBezTo>
                  <a:pt x="5398" y="1091"/>
                  <a:pt x="5175" y="774"/>
                  <a:pt x="4908" y="574"/>
                </a:cubicBezTo>
                <a:cubicBezTo>
                  <a:pt x="4732" y="442"/>
                  <a:pt x="4555" y="375"/>
                  <a:pt x="4392" y="375"/>
                </a:cubicBezTo>
                <a:close/>
                <a:moveTo>
                  <a:pt x="7157" y="4916"/>
                </a:moveTo>
                <a:cubicBezTo>
                  <a:pt x="7112" y="4916"/>
                  <a:pt x="7067" y="4912"/>
                  <a:pt x="7024" y="4904"/>
                </a:cubicBezTo>
                <a:cubicBezTo>
                  <a:pt x="6749" y="4851"/>
                  <a:pt x="6525" y="4644"/>
                  <a:pt x="6395" y="4320"/>
                </a:cubicBezTo>
                <a:cubicBezTo>
                  <a:pt x="6274" y="4020"/>
                  <a:pt x="6246" y="3649"/>
                  <a:pt x="6317" y="3275"/>
                </a:cubicBezTo>
                <a:cubicBezTo>
                  <a:pt x="6389" y="2901"/>
                  <a:pt x="6550" y="2567"/>
                  <a:pt x="6774" y="2332"/>
                </a:cubicBezTo>
                <a:cubicBezTo>
                  <a:pt x="7014" y="2079"/>
                  <a:pt x="7297" y="1969"/>
                  <a:pt x="7572" y="2021"/>
                </a:cubicBezTo>
                <a:cubicBezTo>
                  <a:pt x="7847" y="2074"/>
                  <a:pt x="8071" y="2281"/>
                  <a:pt x="8201" y="2605"/>
                </a:cubicBezTo>
                <a:cubicBezTo>
                  <a:pt x="8322" y="2905"/>
                  <a:pt x="8350" y="3276"/>
                  <a:pt x="8279" y="3650"/>
                </a:cubicBezTo>
                <a:cubicBezTo>
                  <a:pt x="8207" y="4022"/>
                  <a:pt x="8046" y="4357"/>
                  <a:pt x="7822" y="4592"/>
                </a:cubicBezTo>
                <a:cubicBezTo>
                  <a:pt x="7620" y="4804"/>
                  <a:pt x="7389" y="4916"/>
                  <a:pt x="7157" y="4916"/>
                </a:cubicBezTo>
                <a:close/>
                <a:moveTo>
                  <a:pt x="7440" y="2321"/>
                </a:moveTo>
                <a:cubicBezTo>
                  <a:pt x="7294" y="2321"/>
                  <a:pt x="7141" y="2400"/>
                  <a:pt x="7000" y="2547"/>
                </a:cubicBezTo>
                <a:cubicBezTo>
                  <a:pt x="6817" y="2740"/>
                  <a:pt x="6685" y="3018"/>
                  <a:pt x="6624" y="3333"/>
                </a:cubicBezTo>
                <a:cubicBezTo>
                  <a:pt x="6564" y="3648"/>
                  <a:pt x="6585" y="3957"/>
                  <a:pt x="6684" y="4204"/>
                </a:cubicBezTo>
                <a:cubicBezTo>
                  <a:pt x="6772" y="4426"/>
                  <a:pt x="6914" y="4565"/>
                  <a:pt x="7081" y="4597"/>
                </a:cubicBezTo>
                <a:cubicBezTo>
                  <a:pt x="7106" y="4602"/>
                  <a:pt x="7130" y="4605"/>
                  <a:pt x="7155" y="4605"/>
                </a:cubicBezTo>
                <a:cubicBezTo>
                  <a:pt x="7498" y="4605"/>
                  <a:pt x="7861" y="4165"/>
                  <a:pt x="7971" y="3591"/>
                </a:cubicBezTo>
                <a:cubicBezTo>
                  <a:pt x="8031" y="3276"/>
                  <a:pt x="8010" y="2967"/>
                  <a:pt x="7911" y="2722"/>
                </a:cubicBezTo>
                <a:cubicBezTo>
                  <a:pt x="7822" y="2500"/>
                  <a:pt x="7681" y="2361"/>
                  <a:pt x="7514" y="2328"/>
                </a:cubicBezTo>
                <a:cubicBezTo>
                  <a:pt x="7489" y="2322"/>
                  <a:pt x="7465" y="2321"/>
                  <a:pt x="7440" y="2321"/>
                </a:cubicBezTo>
                <a:close/>
              </a:path>
            </a:pathLst>
          </a:custGeom>
          <a:solidFill>
            <a:schemeClr val="bg1"/>
          </a:solidFill>
          <a:ln>
            <a:noFill/>
          </a:ln>
        </p:spPr>
        <p:txBody>
          <a:bodyPr/>
          <a:lstStyle/>
          <a:p/>
        </p:txBody>
      </p:sp>
      <p:sp>
        <p:nvSpPr>
          <p:cNvPr id="59" name="iconfont-10920-5208333">
            <a:extLst>
              <a:ext uri="{FF2B5EF4-FFF2-40B4-BE49-F238E27FC236}">
                <a16:creationId xmlns:a16="http://schemas.microsoft.com/office/drawing/2014/main" id="{E3FD824E-0AB7-4864-B76E-CE497428A779}"/>
              </a:ext>
            </a:extLst>
          </p:cNvPr>
          <p:cNvSpPr>
            <a:spLocks noChangeAspect="1"/>
          </p:cNvSpPr>
          <p:nvPr/>
        </p:nvSpPr>
        <p:spPr bwMode="auto">
          <a:xfrm>
            <a:off x="5897647" y="4596001"/>
            <a:ext cx="609685" cy="501455"/>
          </a:xfrm>
          <a:custGeom>
            <a:gdLst>
              <a:gd fmla="*/ 6279 w 11229" name="T0"/>
              <a:gd fmla="*/ 365 h 9237" name="T1"/>
              <a:gd fmla="*/ 5911 w 11229" name="T2"/>
              <a:gd fmla="*/ 365 h 9237" name="T3"/>
              <a:gd fmla="*/ 8255 w 11229" name="T4"/>
              <a:gd fmla="*/ 3837 h 9237" name="T5"/>
              <a:gd fmla="*/ 7217 w 11229" name="T6"/>
              <a:gd fmla="*/ 3458 h 9237" name="T7"/>
              <a:gd fmla="*/ 7040 w 11229" name="T8"/>
              <a:gd fmla="*/ 3454 h 9237" name="T9"/>
              <a:gd fmla="*/ 5108 w 11229" name="T10"/>
              <a:gd fmla="*/ 5449 h 9237" name="T11"/>
              <a:gd fmla="*/ 5247 w 11229" name="T12"/>
              <a:gd fmla="*/ 5509 h 9237" name="T13"/>
              <a:gd fmla="*/ 8226 w 11229" name="T14"/>
              <a:gd fmla="*/ 4634 h 9237" name="T15"/>
              <a:gd fmla="*/ 8255 w 11229" name="T16"/>
              <a:gd fmla="*/ 3837 h 9237" name="T17"/>
              <a:gd fmla="*/ 5640 w 11229" name="T18"/>
              <a:gd fmla="*/ 5154 h 9237" name="T19"/>
              <a:gd fmla="*/ 7981 w 11229" name="T20"/>
              <a:gd fmla="*/ 4045 h 9237" name="T21"/>
              <a:gd fmla="*/ 11047 w 11229" name="T22"/>
              <a:gd fmla="*/ 5759 h 9237" name="T23"/>
              <a:gd fmla="*/ 10615 w 11229" name="T24"/>
              <a:gd fmla="*/ 4038 h 9237" name="T25"/>
              <a:gd fmla="*/ 8989 w 11229" name="T26"/>
              <a:gd fmla="*/ 1749 h 9237" name="T27"/>
              <a:gd fmla="*/ 7757 w 11229" name="T28"/>
              <a:gd fmla="*/ 472 h 9237" name="T29"/>
              <a:gd fmla="*/ 6445 w 11229" name="T30"/>
              <a:gd fmla="*/ 222 h 9237" name="T31"/>
              <a:gd fmla="*/ 7577 w 11229" name="T32"/>
              <a:gd fmla="*/ 647 h 9237" name="T33"/>
              <a:gd fmla="*/ 7920 w 11229" name="T34"/>
              <a:gd fmla="*/ 1548 h 9237" name="T35"/>
              <a:gd fmla="*/ 8013 w 11229" name="T36"/>
              <a:gd fmla="*/ 1587 h 9237" name="T37"/>
              <a:gd fmla="*/ 9040 w 11229" name="T38"/>
              <a:gd fmla="*/ 3100 h 9237" name="T39"/>
              <a:gd fmla="*/ 9172 w 11229" name="T40"/>
              <a:gd fmla="*/ 3270 h 9237" name="T41"/>
              <a:gd fmla="*/ 10237 w 11229" name="T42"/>
              <a:gd fmla="*/ 4955 h 9237" name="T43"/>
              <a:gd fmla="*/ 10280 w 11229" name="T44"/>
              <a:gd fmla="*/ 5129 h 9237" name="T45"/>
              <a:gd fmla="*/ 9999 w 11229" name="T46"/>
              <a:gd fmla="*/ 7163 h 9237" name="T47"/>
              <a:gd fmla="*/ 8505 w 11229" name="T48"/>
              <a:gd fmla="*/ 6267 h 9237" name="T49"/>
              <a:gd fmla="*/ 3809 w 11229" name="T50"/>
              <a:gd fmla="*/ 7544 h 9237" name="T51"/>
              <a:gd fmla="*/ 2064 w 11229" name="T52"/>
              <a:gd fmla="*/ 8843 h 9237" name="T53"/>
              <a:gd fmla="*/ 1510 w 11229" name="T54"/>
              <a:gd fmla="*/ 7752 h 9237" name="T55"/>
              <a:gd fmla="*/ 1396 w 11229" name="T56"/>
              <a:gd fmla="*/ 7614 h 9237" name="T57"/>
              <a:gd fmla="*/ 728 w 11229" name="T58"/>
              <a:gd fmla="*/ 5716 h 9237" name="T59"/>
              <a:gd fmla="*/ 1379 w 11229" name="T60"/>
              <a:gd fmla="*/ 5385 h 9237" name="T61"/>
              <a:gd fmla="*/ 2829 w 11229" name="T62"/>
              <a:gd fmla="*/ 5258 h 9237" name="T63"/>
              <a:gd fmla="*/ 5980 w 11229" name="T64"/>
              <a:gd fmla="*/ 2359 h 9237" name="T65"/>
              <a:gd fmla="*/ 5824 w 11229" name="T66"/>
              <a:gd fmla="*/ 856 h 9237" name="T67"/>
              <a:gd fmla="*/ 5608 w 11229" name="T68"/>
              <a:gd fmla="*/ 730 h 9237" name="T69"/>
              <a:gd fmla="*/ 2888 w 11229" name="T70"/>
              <a:gd fmla="*/ 4995 h 9237" name="T71"/>
              <a:gd fmla="*/ 1228 w 11229" name="T72"/>
              <a:gd fmla="*/ 5182 h 9237" name="T73"/>
              <a:gd fmla="*/ 520 w 11229" name="T74"/>
              <a:gd fmla="*/ 7454 h 9237" name="T75"/>
              <a:gd fmla="*/ 1291 w 11229" name="T76"/>
              <a:gd fmla="*/ 8202 h 9237" name="T77"/>
              <a:gd fmla="*/ 2589 w 11229" name="T78"/>
              <a:gd fmla="*/ 9237 h 9237" name="T79"/>
              <a:gd fmla="*/ 3693 w 11229" name="T80"/>
              <a:gd fmla="*/ 8722 h 9237" name="T81"/>
              <a:gd fmla="*/ 8449 w 11229" name="T82"/>
              <a:gd fmla="*/ 6537 h 9237" name="T83"/>
              <a:gd fmla="*/ 10059 w 11229" name="T84"/>
              <a:gd fmla="*/ 7403 h 9237"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9237" w="11229">
                <a:moveTo>
                  <a:pt x="6095" y="549"/>
                </a:moveTo>
                <a:cubicBezTo>
                  <a:pt x="6197" y="549"/>
                  <a:pt x="6279" y="467"/>
                  <a:pt x="6279" y="365"/>
                </a:cubicBezTo>
                <a:cubicBezTo>
                  <a:pt x="6279" y="264"/>
                  <a:pt x="6197" y="182"/>
                  <a:pt x="6095" y="182"/>
                </a:cubicBezTo>
                <a:cubicBezTo>
                  <a:pt x="5994" y="182"/>
                  <a:pt x="5911" y="264"/>
                  <a:pt x="5911" y="365"/>
                </a:cubicBezTo>
                <a:cubicBezTo>
                  <a:pt x="5911" y="467"/>
                  <a:pt x="5994" y="549"/>
                  <a:pt x="6095" y="549"/>
                </a:cubicBezTo>
                <a:close/>
                <a:moveTo>
                  <a:pt x="8255" y="3837"/>
                </a:moveTo>
                <a:cubicBezTo>
                  <a:pt x="8229" y="3802"/>
                  <a:pt x="8185" y="3783"/>
                  <a:pt x="8142" y="3788"/>
                </a:cubicBezTo>
                <a:cubicBezTo>
                  <a:pt x="7795" y="3828"/>
                  <a:pt x="7458" y="3708"/>
                  <a:pt x="7217" y="3458"/>
                </a:cubicBezTo>
                <a:cubicBezTo>
                  <a:pt x="7194" y="3434"/>
                  <a:pt x="7161" y="3420"/>
                  <a:pt x="7129" y="3419"/>
                </a:cubicBezTo>
                <a:cubicBezTo>
                  <a:pt x="7095" y="3419"/>
                  <a:pt x="7064" y="3432"/>
                  <a:pt x="7040" y="3454"/>
                </a:cubicBezTo>
                <a:lnTo>
                  <a:pt x="5130" y="5299"/>
                </a:lnTo>
                <a:cubicBezTo>
                  <a:pt x="5089" y="5338"/>
                  <a:pt x="5080" y="5400"/>
                  <a:pt x="5108" y="5449"/>
                </a:cubicBezTo>
                <a:cubicBezTo>
                  <a:pt x="5130" y="5489"/>
                  <a:pt x="5173" y="5513"/>
                  <a:pt x="5217" y="5513"/>
                </a:cubicBezTo>
                <a:cubicBezTo>
                  <a:pt x="5227" y="5513"/>
                  <a:pt x="5237" y="5512"/>
                  <a:pt x="5247" y="5509"/>
                </a:cubicBezTo>
                <a:lnTo>
                  <a:pt x="8135" y="4785"/>
                </a:lnTo>
                <a:cubicBezTo>
                  <a:pt x="8203" y="4769"/>
                  <a:pt x="8243" y="4700"/>
                  <a:pt x="8226" y="4634"/>
                </a:cubicBezTo>
                <a:cubicBezTo>
                  <a:pt x="8170" y="4409"/>
                  <a:pt x="8186" y="4175"/>
                  <a:pt x="8273" y="3958"/>
                </a:cubicBezTo>
                <a:cubicBezTo>
                  <a:pt x="8288" y="3918"/>
                  <a:pt x="8282" y="3872"/>
                  <a:pt x="8255" y="3837"/>
                </a:cubicBezTo>
                <a:close/>
                <a:moveTo>
                  <a:pt x="7959" y="4573"/>
                </a:moveTo>
                <a:lnTo>
                  <a:pt x="5640" y="5154"/>
                </a:lnTo>
                <a:lnTo>
                  <a:pt x="7128" y="3718"/>
                </a:lnTo>
                <a:cubicBezTo>
                  <a:pt x="7367" y="3924"/>
                  <a:pt x="7667" y="4039"/>
                  <a:pt x="7981" y="4045"/>
                </a:cubicBezTo>
                <a:cubicBezTo>
                  <a:pt x="7939" y="4219"/>
                  <a:pt x="7931" y="4397"/>
                  <a:pt x="7959" y="4573"/>
                </a:cubicBezTo>
                <a:close/>
                <a:moveTo>
                  <a:pt x="11047" y="5759"/>
                </a:moveTo>
                <a:cubicBezTo>
                  <a:pt x="10967" y="5439"/>
                  <a:pt x="10778" y="5165"/>
                  <a:pt x="10509" y="4979"/>
                </a:cubicBezTo>
                <a:cubicBezTo>
                  <a:pt x="10658" y="4688"/>
                  <a:pt x="10695" y="4358"/>
                  <a:pt x="10615" y="4038"/>
                </a:cubicBezTo>
                <a:cubicBezTo>
                  <a:pt x="10465" y="3440"/>
                  <a:pt x="9932" y="3025"/>
                  <a:pt x="9330" y="3012"/>
                </a:cubicBezTo>
                <a:cubicBezTo>
                  <a:pt x="9439" y="2564"/>
                  <a:pt x="9314" y="2085"/>
                  <a:pt x="8989" y="1749"/>
                </a:cubicBezTo>
                <a:cubicBezTo>
                  <a:pt x="8760" y="1512"/>
                  <a:pt x="8460" y="1369"/>
                  <a:pt x="8134" y="1340"/>
                </a:cubicBezTo>
                <a:cubicBezTo>
                  <a:pt x="8118" y="1014"/>
                  <a:pt x="7985" y="709"/>
                  <a:pt x="7757" y="472"/>
                </a:cubicBezTo>
                <a:cubicBezTo>
                  <a:pt x="7444" y="148"/>
                  <a:pt x="6993" y="0"/>
                  <a:pt x="6548" y="77"/>
                </a:cubicBezTo>
                <a:cubicBezTo>
                  <a:pt x="6480" y="88"/>
                  <a:pt x="6434" y="153"/>
                  <a:pt x="6445" y="222"/>
                </a:cubicBezTo>
                <a:cubicBezTo>
                  <a:pt x="6457" y="289"/>
                  <a:pt x="6522" y="335"/>
                  <a:pt x="6590" y="324"/>
                </a:cubicBezTo>
                <a:cubicBezTo>
                  <a:pt x="6953" y="262"/>
                  <a:pt x="7322" y="382"/>
                  <a:pt x="7577" y="647"/>
                </a:cubicBezTo>
                <a:cubicBezTo>
                  <a:pt x="7787" y="865"/>
                  <a:pt x="7897" y="1153"/>
                  <a:pt x="7885" y="1457"/>
                </a:cubicBezTo>
                <a:cubicBezTo>
                  <a:pt x="7884" y="1490"/>
                  <a:pt x="7897" y="1524"/>
                  <a:pt x="7920" y="1548"/>
                </a:cubicBezTo>
                <a:cubicBezTo>
                  <a:pt x="7944" y="1573"/>
                  <a:pt x="7977" y="1587"/>
                  <a:pt x="8010" y="1587"/>
                </a:cubicBezTo>
                <a:lnTo>
                  <a:pt x="8013" y="1587"/>
                </a:lnTo>
                <a:cubicBezTo>
                  <a:pt x="8317" y="1587"/>
                  <a:pt x="8599" y="1707"/>
                  <a:pt x="8809" y="1924"/>
                </a:cubicBezTo>
                <a:cubicBezTo>
                  <a:pt x="9109" y="2235"/>
                  <a:pt x="9200" y="2697"/>
                  <a:pt x="9040" y="3100"/>
                </a:cubicBezTo>
                <a:cubicBezTo>
                  <a:pt x="9024" y="3142"/>
                  <a:pt x="9030" y="3188"/>
                  <a:pt x="9058" y="3223"/>
                </a:cubicBezTo>
                <a:cubicBezTo>
                  <a:pt x="9084" y="3258"/>
                  <a:pt x="9128" y="3275"/>
                  <a:pt x="9172" y="3270"/>
                </a:cubicBezTo>
                <a:cubicBezTo>
                  <a:pt x="9722" y="3205"/>
                  <a:pt x="10238" y="3562"/>
                  <a:pt x="10373" y="4099"/>
                </a:cubicBezTo>
                <a:cubicBezTo>
                  <a:pt x="10447" y="4393"/>
                  <a:pt x="10398" y="4698"/>
                  <a:pt x="10237" y="4955"/>
                </a:cubicBezTo>
                <a:cubicBezTo>
                  <a:pt x="10219" y="4984"/>
                  <a:pt x="10213" y="5019"/>
                  <a:pt x="10222" y="5052"/>
                </a:cubicBezTo>
                <a:cubicBezTo>
                  <a:pt x="10230" y="5084"/>
                  <a:pt x="10252" y="5113"/>
                  <a:pt x="10280" y="5129"/>
                </a:cubicBezTo>
                <a:cubicBezTo>
                  <a:pt x="10545" y="5280"/>
                  <a:pt x="10732" y="5525"/>
                  <a:pt x="10804" y="5820"/>
                </a:cubicBezTo>
                <a:cubicBezTo>
                  <a:pt x="10953" y="6413"/>
                  <a:pt x="10592" y="7014"/>
                  <a:pt x="9999" y="7163"/>
                </a:cubicBezTo>
                <a:cubicBezTo>
                  <a:pt x="9407" y="7312"/>
                  <a:pt x="8805" y="6950"/>
                  <a:pt x="8657" y="6358"/>
                </a:cubicBezTo>
                <a:cubicBezTo>
                  <a:pt x="8640" y="6290"/>
                  <a:pt x="8572" y="6250"/>
                  <a:pt x="8505" y="6267"/>
                </a:cubicBezTo>
                <a:lnTo>
                  <a:pt x="3904" y="7419"/>
                </a:lnTo>
                <a:cubicBezTo>
                  <a:pt x="3847" y="7433"/>
                  <a:pt x="3808" y="7485"/>
                  <a:pt x="3809" y="7544"/>
                </a:cubicBezTo>
                <a:cubicBezTo>
                  <a:pt x="3840" y="8523"/>
                  <a:pt x="3236" y="8843"/>
                  <a:pt x="2873" y="8947"/>
                </a:cubicBezTo>
                <a:cubicBezTo>
                  <a:pt x="2601" y="9024"/>
                  <a:pt x="2314" y="8988"/>
                  <a:pt x="2064" y="8843"/>
                </a:cubicBezTo>
                <a:cubicBezTo>
                  <a:pt x="1801" y="8692"/>
                  <a:pt x="1609" y="8435"/>
                  <a:pt x="1535" y="8142"/>
                </a:cubicBezTo>
                <a:cubicBezTo>
                  <a:pt x="1504" y="8015"/>
                  <a:pt x="1495" y="7884"/>
                  <a:pt x="1510" y="7752"/>
                </a:cubicBezTo>
                <a:cubicBezTo>
                  <a:pt x="1514" y="7718"/>
                  <a:pt x="1504" y="7684"/>
                  <a:pt x="1483" y="7659"/>
                </a:cubicBezTo>
                <a:cubicBezTo>
                  <a:pt x="1461" y="7634"/>
                  <a:pt x="1430" y="7617"/>
                  <a:pt x="1396" y="7614"/>
                </a:cubicBezTo>
                <a:cubicBezTo>
                  <a:pt x="1131" y="7590"/>
                  <a:pt x="884" y="7473"/>
                  <a:pt x="700" y="7282"/>
                </a:cubicBezTo>
                <a:cubicBezTo>
                  <a:pt x="276" y="6843"/>
                  <a:pt x="289" y="6140"/>
                  <a:pt x="728" y="5716"/>
                </a:cubicBezTo>
                <a:cubicBezTo>
                  <a:pt x="889" y="5562"/>
                  <a:pt x="1090" y="5459"/>
                  <a:pt x="1310" y="5421"/>
                </a:cubicBezTo>
                <a:cubicBezTo>
                  <a:pt x="1336" y="5416"/>
                  <a:pt x="1361" y="5404"/>
                  <a:pt x="1379" y="5385"/>
                </a:cubicBezTo>
                <a:cubicBezTo>
                  <a:pt x="1524" y="5234"/>
                  <a:pt x="1706" y="5128"/>
                  <a:pt x="1908" y="5078"/>
                </a:cubicBezTo>
                <a:cubicBezTo>
                  <a:pt x="2226" y="4998"/>
                  <a:pt x="2561" y="5063"/>
                  <a:pt x="2829" y="5258"/>
                </a:cubicBezTo>
                <a:cubicBezTo>
                  <a:pt x="2878" y="5294"/>
                  <a:pt x="2945" y="5289"/>
                  <a:pt x="2989" y="5246"/>
                </a:cubicBezTo>
                <a:lnTo>
                  <a:pt x="5980" y="2359"/>
                </a:lnTo>
                <a:cubicBezTo>
                  <a:pt x="6030" y="2311"/>
                  <a:pt x="6032" y="2231"/>
                  <a:pt x="5984" y="2183"/>
                </a:cubicBezTo>
                <a:cubicBezTo>
                  <a:pt x="5641" y="1828"/>
                  <a:pt x="5575" y="1281"/>
                  <a:pt x="5824" y="856"/>
                </a:cubicBezTo>
                <a:cubicBezTo>
                  <a:pt x="5859" y="796"/>
                  <a:pt x="5839" y="720"/>
                  <a:pt x="5779" y="685"/>
                </a:cubicBezTo>
                <a:cubicBezTo>
                  <a:pt x="5719" y="650"/>
                  <a:pt x="5643" y="670"/>
                  <a:pt x="5608" y="730"/>
                </a:cubicBezTo>
                <a:cubicBezTo>
                  <a:pt x="5324" y="1216"/>
                  <a:pt x="5374" y="1829"/>
                  <a:pt x="5720" y="2263"/>
                </a:cubicBezTo>
                <a:lnTo>
                  <a:pt x="2888" y="4995"/>
                </a:lnTo>
                <a:cubicBezTo>
                  <a:pt x="2578" y="4804"/>
                  <a:pt x="2204" y="4745"/>
                  <a:pt x="1846" y="4834"/>
                </a:cubicBezTo>
                <a:cubicBezTo>
                  <a:pt x="1613" y="4893"/>
                  <a:pt x="1400" y="5013"/>
                  <a:pt x="1228" y="5182"/>
                </a:cubicBezTo>
                <a:cubicBezTo>
                  <a:pt x="974" y="5233"/>
                  <a:pt x="741" y="5354"/>
                  <a:pt x="554" y="5535"/>
                </a:cubicBezTo>
                <a:cubicBezTo>
                  <a:pt x="15" y="6055"/>
                  <a:pt x="0" y="6915"/>
                  <a:pt x="520" y="7454"/>
                </a:cubicBezTo>
                <a:cubicBezTo>
                  <a:pt x="718" y="7659"/>
                  <a:pt x="974" y="7795"/>
                  <a:pt x="1253" y="7845"/>
                </a:cubicBezTo>
                <a:cubicBezTo>
                  <a:pt x="1250" y="7967"/>
                  <a:pt x="1263" y="8087"/>
                  <a:pt x="1291" y="8202"/>
                </a:cubicBezTo>
                <a:cubicBezTo>
                  <a:pt x="1381" y="8562"/>
                  <a:pt x="1618" y="8874"/>
                  <a:pt x="1938" y="9059"/>
                </a:cubicBezTo>
                <a:cubicBezTo>
                  <a:pt x="2142" y="9177"/>
                  <a:pt x="2364" y="9237"/>
                  <a:pt x="2589" y="9237"/>
                </a:cubicBezTo>
                <a:cubicBezTo>
                  <a:pt x="2706" y="9237"/>
                  <a:pt x="2825" y="9220"/>
                  <a:pt x="2940" y="9187"/>
                </a:cubicBezTo>
                <a:cubicBezTo>
                  <a:pt x="3153" y="9125"/>
                  <a:pt x="3457" y="8995"/>
                  <a:pt x="3693" y="8722"/>
                </a:cubicBezTo>
                <a:cubicBezTo>
                  <a:pt x="3933" y="8444"/>
                  <a:pt x="4055" y="8079"/>
                  <a:pt x="4059" y="7637"/>
                </a:cubicBezTo>
                <a:lnTo>
                  <a:pt x="8449" y="6537"/>
                </a:lnTo>
                <a:cubicBezTo>
                  <a:pt x="8642" y="7085"/>
                  <a:pt x="9162" y="7444"/>
                  <a:pt x="9729" y="7444"/>
                </a:cubicBezTo>
                <a:cubicBezTo>
                  <a:pt x="9838" y="7444"/>
                  <a:pt x="9949" y="7430"/>
                  <a:pt x="10059" y="7403"/>
                </a:cubicBezTo>
                <a:cubicBezTo>
                  <a:pt x="10787" y="7223"/>
                  <a:pt x="11229" y="6484"/>
                  <a:pt x="11047" y="5759"/>
                </a:cubicBezTo>
                <a:close/>
              </a:path>
            </a:pathLst>
          </a:custGeom>
          <a:solidFill>
            <a:schemeClr val="bg1"/>
          </a:solidFill>
          <a:ln>
            <a:noFill/>
          </a:ln>
        </p:spPr>
        <p:txBody>
          <a:bodyPr/>
          <a:lstStyle/>
          <a:p/>
        </p:txBody>
      </p:sp>
      <p:sp>
        <p:nvSpPr>
          <p:cNvPr id="60" name="iconfont-10899-5205041">
            <a:extLst>
              <a:ext uri="{FF2B5EF4-FFF2-40B4-BE49-F238E27FC236}">
                <a16:creationId xmlns:a16="http://schemas.microsoft.com/office/drawing/2014/main" id="{2BFCAA2B-CF6A-47E7-B8E9-06DF8379B8A2}"/>
              </a:ext>
            </a:extLst>
          </p:cNvPr>
          <p:cNvSpPr>
            <a:spLocks noChangeAspect="1"/>
          </p:cNvSpPr>
          <p:nvPr/>
        </p:nvSpPr>
        <p:spPr bwMode="auto">
          <a:xfrm rot="1879611">
            <a:off x="5031115" y="2002405"/>
            <a:ext cx="609685" cy="517047"/>
          </a:xfrm>
          <a:custGeom>
            <a:gdLst>
              <a:gd fmla="*/ 9479 w 11200" name="T0"/>
              <a:gd fmla="*/ 465 h 9500" name="T1"/>
              <a:gd fmla="*/ 1721 w 11200" name="T2"/>
              <a:gd fmla="*/ 465 h 9500" name="T3"/>
              <a:gd fmla="*/ 0 w 11200" name="T4"/>
              <a:gd fmla="*/ 3625 h 9500" name="T5"/>
              <a:gd fmla="*/ 5413 w 11200" name="T6"/>
              <a:gd fmla="*/ 5373 h 9500" name="T7"/>
              <a:gd fmla="*/ 3913 w 11200" name="T8"/>
              <a:gd fmla="*/ 7812 h 9500" name="T9"/>
              <a:gd fmla="*/ 7288 w 11200" name="T10"/>
              <a:gd fmla="*/ 7812 h 9500" name="T11"/>
              <a:gd fmla="*/ 5788 w 11200" name="T12"/>
              <a:gd fmla="*/ 5373 h 9500" name="T13"/>
              <a:gd fmla="*/ 11200 w 11200" name="T14"/>
              <a:gd fmla="*/ 3625 h 9500" name="T15"/>
              <a:gd fmla="*/ 11200 w 11200" name="T16"/>
              <a:gd fmla="*/ 1750 h 9500" name="T17"/>
              <a:gd fmla="*/ 1825 w 11200" name="T18"/>
              <a:gd fmla="*/ 826 h 9500" name="T19"/>
              <a:gd fmla="*/ 9375 w 11200" name="T20"/>
              <a:gd fmla="*/ 826 h 9500" name="T21"/>
              <a:gd fmla="*/ 10825 w 11200" name="T22"/>
              <a:gd fmla="*/ 1751 h 9500" name="T23"/>
              <a:gd fmla="*/ 9929 w 11200" name="T24"/>
              <a:gd fmla="*/ 2489 h 9500" name="T25"/>
              <a:gd fmla="*/ 1271 w 11200" name="T26"/>
              <a:gd fmla="*/ 2489 h 9500" name="T27"/>
              <a:gd fmla="*/ 375 w 11200" name="T28"/>
              <a:gd fmla="*/ 1751 h 9500" name="T29"/>
              <a:gd fmla="*/ 5600 w 11200" name="T30"/>
              <a:gd fmla="*/ 5000 h 9500" name="T31"/>
              <a:gd fmla="*/ 4475 w 11200" name="T32"/>
              <a:gd fmla="*/ 3466 h 9500" name="T33"/>
              <a:gd fmla="*/ 6725 w 11200" name="T34"/>
              <a:gd fmla="*/ 3466 h 9500" name="T35"/>
              <a:gd fmla="*/ 5600 w 11200" name="T36"/>
              <a:gd fmla="*/ 5000 h 9500" name="T37"/>
              <a:gd fmla="*/ 1870 w 11200" name="T38"/>
              <a:gd fmla="*/ 2687 h 9500" name="T39"/>
              <a:gd fmla="*/ 8020 w 11200" name="T40"/>
              <a:gd fmla="*/ 2416 h 9500" name="T41"/>
              <a:gd fmla="*/ 5600 w 11200" name="T42"/>
              <a:gd fmla="*/ 3125 h 9500" name="T43"/>
              <a:gd fmla="*/ 375 w 11200" name="T44"/>
              <a:gd fmla="*/ 3625 h 9500" name="T45"/>
              <a:gd fmla="*/ 1721 w 11200" name="T46"/>
              <a:gd fmla="*/ 3035 h 9500" name="T47"/>
              <a:gd fmla="*/ 4100 w 11200" name="T48"/>
              <a:gd fmla="*/ 4939 h 9500" name="T49"/>
              <a:gd fmla="*/ 719 w 11200" name="T50"/>
              <a:gd fmla="*/ 4079 h 9500" name="T51"/>
              <a:gd fmla="*/ 5600 w 11200" name="T52"/>
              <a:gd fmla="*/ 7087 h 9500" name="T53"/>
              <a:gd fmla="*/ 5850 w 11200" name="T54"/>
              <a:gd fmla="*/ 7100 h 9500" name="T55"/>
              <a:gd fmla="*/ 5350 w 11200" name="T56"/>
              <a:gd fmla="*/ 7100 h 9500" name="T57"/>
              <a:gd fmla="*/ 6913 w 11200" name="T58"/>
              <a:gd fmla="*/ 7812 h 9500" name="T59"/>
              <a:gd fmla="*/ 4288 w 11200" name="T60"/>
              <a:gd fmla="*/ 7812 h 9500" name="T61"/>
              <a:gd fmla="*/ 5413 w 11200" name="T62"/>
              <a:gd fmla="*/ 6637 h 9500" name="T63"/>
              <a:gd fmla="*/ 5600 w 11200" name="T64"/>
              <a:gd fmla="*/ 7601 h 9500" name="T65"/>
              <a:gd fmla="*/ 5788 w 11200" name="T66"/>
              <a:gd fmla="*/ 6637 h 9500" name="T67"/>
              <a:gd fmla="*/ 6913 w 11200" name="T68"/>
              <a:gd fmla="*/ 7812 h 9500" name="T69"/>
              <a:gd fmla="*/ 9375 w 11200" name="T70"/>
              <a:gd fmla="*/ 4550 h 9500" name="T71"/>
              <a:gd fmla="*/ 7100 w 11200" name="T72"/>
              <a:gd fmla="*/ 3440 h 9500" name="T73"/>
              <a:gd fmla="*/ 10825 w 11200" name="T74"/>
              <a:gd fmla="*/ 2415 h 9500" name="T75"/>
              <a:gd fmla="*/ 10481 w 11200" name="T76"/>
              <a:gd fmla="*/ 4079 h 9500" name="T77"/>
              <a:gd fmla="*/ 5000 w 11200" name="T78"/>
              <a:gd fmla="*/ 4729 h 9500" name="T79"/>
              <a:gd fmla="*/ 6200 w 11200" name="T80"/>
              <a:gd fmla="*/ 3754 h 9500" name="T81"/>
              <a:gd fmla="*/ 5950 w 11200" name="T82"/>
              <a:gd fmla="*/ 4479 h 9500" name="T83"/>
              <a:gd fmla="*/ 5250 w 11200" name="T84"/>
              <a:gd fmla="*/ 4004 h 9500" name="T85"/>
              <a:gd fmla="*/ 5950 w 11200" name="T86"/>
              <a:gd fmla="*/ 4479 h 9500"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9500" w="11200">
                <a:moveTo>
                  <a:pt x="11200" y="1750"/>
                </a:moveTo>
                <a:cubicBezTo>
                  <a:pt x="11200" y="1233"/>
                  <a:pt x="10605" y="790"/>
                  <a:pt x="9479" y="465"/>
                </a:cubicBezTo>
                <a:cubicBezTo>
                  <a:pt x="8440" y="165"/>
                  <a:pt x="7063" y="0"/>
                  <a:pt x="5600" y="0"/>
                </a:cubicBezTo>
                <a:cubicBezTo>
                  <a:pt x="4137" y="0"/>
                  <a:pt x="2760" y="165"/>
                  <a:pt x="1721" y="465"/>
                </a:cubicBezTo>
                <a:cubicBezTo>
                  <a:pt x="595" y="790"/>
                  <a:pt x="0" y="1235"/>
                  <a:pt x="0" y="1750"/>
                </a:cubicBezTo>
                <a:lnTo>
                  <a:pt x="0" y="3625"/>
                </a:lnTo>
                <a:cubicBezTo>
                  <a:pt x="0" y="4141"/>
                  <a:pt x="595" y="4585"/>
                  <a:pt x="1721" y="4910"/>
                </a:cubicBezTo>
                <a:cubicBezTo>
                  <a:pt x="2715" y="5197"/>
                  <a:pt x="4020" y="5360"/>
                  <a:pt x="5413" y="5373"/>
                </a:cubicBezTo>
                <a:lnTo>
                  <a:pt x="5413" y="6135"/>
                </a:lnTo>
                <a:cubicBezTo>
                  <a:pt x="4570" y="6228"/>
                  <a:pt x="3913" y="6945"/>
                  <a:pt x="3913" y="7812"/>
                </a:cubicBezTo>
                <a:cubicBezTo>
                  <a:pt x="3913" y="8742"/>
                  <a:pt x="4670" y="9500"/>
                  <a:pt x="5600" y="9500"/>
                </a:cubicBezTo>
                <a:cubicBezTo>
                  <a:pt x="6530" y="9500"/>
                  <a:pt x="7288" y="8742"/>
                  <a:pt x="7288" y="7812"/>
                </a:cubicBezTo>
                <a:cubicBezTo>
                  <a:pt x="7288" y="6945"/>
                  <a:pt x="6630" y="6228"/>
                  <a:pt x="5788" y="6135"/>
                </a:cubicBezTo>
                <a:lnTo>
                  <a:pt x="5788" y="5373"/>
                </a:lnTo>
                <a:cubicBezTo>
                  <a:pt x="7180" y="5360"/>
                  <a:pt x="8485" y="5196"/>
                  <a:pt x="9479" y="4910"/>
                </a:cubicBezTo>
                <a:cubicBezTo>
                  <a:pt x="10605" y="4585"/>
                  <a:pt x="11200" y="4141"/>
                  <a:pt x="11200" y="3625"/>
                </a:cubicBezTo>
                <a:lnTo>
                  <a:pt x="11200" y="1766"/>
                </a:lnTo>
                <a:lnTo>
                  <a:pt x="11200" y="1750"/>
                </a:lnTo>
                <a:close/>
                <a:moveTo>
                  <a:pt x="719" y="1297"/>
                </a:moveTo>
                <a:cubicBezTo>
                  <a:pt x="971" y="1125"/>
                  <a:pt x="1354" y="962"/>
                  <a:pt x="1825" y="826"/>
                </a:cubicBezTo>
                <a:cubicBezTo>
                  <a:pt x="2831" y="536"/>
                  <a:pt x="4171" y="376"/>
                  <a:pt x="5600" y="376"/>
                </a:cubicBezTo>
                <a:cubicBezTo>
                  <a:pt x="7029" y="376"/>
                  <a:pt x="8369" y="536"/>
                  <a:pt x="9375" y="826"/>
                </a:cubicBezTo>
                <a:cubicBezTo>
                  <a:pt x="9846" y="962"/>
                  <a:pt x="10229" y="1125"/>
                  <a:pt x="10481" y="1297"/>
                </a:cubicBezTo>
                <a:cubicBezTo>
                  <a:pt x="10638" y="1405"/>
                  <a:pt x="10825" y="1570"/>
                  <a:pt x="10825" y="1751"/>
                </a:cubicBezTo>
                <a:cubicBezTo>
                  <a:pt x="10825" y="1932"/>
                  <a:pt x="10639" y="2097"/>
                  <a:pt x="10481" y="2205"/>
                </a:cubicBezTo>
                <a:cubicBezTo>
                  <a:pt x="10338" y="2304"/>
                  <a:pt x="10150" y="2399"/>
                  <a:pt x="9929" y="2489"/>
                </a:cubicBezTo>
                <a:cubicBezTo>
                  <a:pt x="8874" y="2100"/>
                  <a:pt x="7301" y="1877"/>
                  <a:pt x="5600" y="1877"/>
                </a:cubicBezTo>
                <a:cubicBezTo>
                  <a:pt x="3897" y="1877"/>
                  <a:pt x="2326" y="2100"/>
                  <a:pt x="1271" y="2489"/>
                </a:cubicBezTo>
                <a:cubicBezTo>
                  <a:pt x="1050" y="2400"/>
                  <a:pt x="862" y="2304"/>
                  <a:pt x="719" y="2205"/>
                </a:cubicBezTo>
                <a:cubicBezTo>
                  <a:pt x="563" y="2097"/>
                  <a:pt x="375" y="1932"/>
                  <a:pt x="375" y="1751"/>
                </a:cubicBezTo>
                <a:cubicBezTo>
                  <a:pt x="375" y="1570"/>
                  <a:pt x="561" y="1404"/>
                  <a:pt x="719" y="1297"/>
                </a:cubicBezTo>
                <a:close/>
                <a:moveTo>
                  <a:pt x="5600" y="5000"/>
                </a:moveTo>
                <a:cubicBezTo>
                  <a:pt x="5218" y="5000"/>
                  <a:pt x="4840" y="4989"/>
                  <a:pt x="4475" y="4966"/>
                </a:cubicBezTo>
                <a:lnTo>
                  <a:pt x="4475" y="3466"/>
                </a:lnTo>
                <a:cubicBezTo>
                  <a:pt x="4841" y="3488"/>
                  <a:pt x="5218" y="3500"/>
                  <a:pt x="5600" y="3500"/>
                </a:cubicBezTo>
                <a:cubicBezTo>
                  <a:pt x="5983" y="3500"/>
                  <a:pt x="6359" y="3488"/>
                  <a:pt x="6725" y="3466"/>
                </a:cubicBezTo>
                <a:lnTo>
                  <a:pt x="6725" y="4966"/>
                </a:lnTo>
                <a:cubicBezTo>
                  <a:pt x="6360" y="4988"/>
                  <a:pt x="5983" y="5000"/>
                  <a:pt x="5600" y="5000"/>
                </a:cubicBezTo>
                <a:close/>
                <a:moveTo>
                  <a:pt x="5600" y="3125"/>
                </a:moveTo>
                <a:cubicBezTo>
                  <a:pt x="4193" y="3125"/>
                  <a:pt x="2871" y="2970"/>
                  <a:pt x="1870" y="2687"/>
                </a:cubicBezTo>
                <a:cubicBezTo>
                  <a:pt x="2856" y="2410"/>
                  <a:pt x="4201" y="2250"/>
                  <a:pt x="5600" y="2250"/>
                </a:cubicBezTo>
                <a:cubicBezTo>
                  <a:pt x="6453" y="2250"/>
                  <a:pt x="7266" y="2306"/>
                  <a:pt x="8020" y="2416"/>
                </a:cubicBezTo>
                <a:cubicBezTo>
                  <a:pt x="8500" y="2486"/>
                  <a:pt x="8944" y="2579"/>
                  <a:pt x="9330" y="2687"/>
                </a:cubicBezTo>
                <a:cubicBezTo>
                  <a:pt x="8329" y="2970"/>
                  <a:pt x="7007" y="3125"/>
                  <a:pt x="5600" y="3125"/>
                </a:cubicBezTo>
                <a:close/>
                <a:moveTo>
                  <a:pt x="719" y="4079"/>
                </a:moveTo>
                <a:cubicBezTo>
                  <a:pt x="563" y="3971"/>
                  <a:pt x="375" y="3806"/>
                  <a:pt x="375" y="3625"/>
                </a:cubicBezTo>
                <a:lnTo>
                  <a:pt x="375" y="2415"/>
                </a:lnTo>
                <a:cubicBezTo>
                  <a:pt x="664" y="2651"/>
                  <a:pt x="1115" y="2861"/>
                  <a:pt x="1721" y="3035"/>
                </a:cubicBezTo>
                <a:cubicBezTo>
                  <a:pt x="2395" y="3230"/>
                  <a:pt x="3211" y="3367"/>
                  <a:pt x="4100" y="3440"/>
                </a:cubicBezTo>
                <a:lnTo>
                  <a:pt x="4100" y="4939"/>
                </a:lnTo>
                <a:cubicBezTo>
                  <a:pt x="3248" y="4867"/>
                  <a:pt x="2467" y="4735"/>
                  <a:pt x="1825" y="4550"/>
                </a:cubicBezTo>
                <a:cubicBezTo>
                  <a:pt x="1354" y="4414"/>
                  <a:pt x="971" y="4251"/>
                  <a:pt x="719" y="4079"/>
                </a:cubicBezTo>
                <a:close/>
                <a:moveTo>
                  <a:pt x="5415" y="6932"/>
                </a:moveTo>
                <a:cubicBezTo>
                  <a:pt x="5430" y="7021"/>
                  <a:pt x="5508" y="7087"/>
                  <a:pt x="5600" y="7087"/>
                </a:cubicBezTo>
                <a:cubicBezTo>
                  <a:pt x="5693" y="7087"/>
                  <a:pt x="5770" y="7020"/>
                  <a:pt x="5785" y="6932"/>
                </a:cubicBezTo>
                <a:cubicBezTo>
                  <a:pt x="5825" y="6977"/>
                  <a:pt x="5850" y="7036"/>
                  <a:pt x="5850" y="7100"/>
                </a:cubicBezTo>
                <a:cubicBezTo>
                  <a:pt x="5850" y="7237"/>
                  <a:pt x="5738" y="7350"/>
                  <a:pt x="5600" y="7350"/>
                </a:cubicBezTo>
                <a:cubicBezTo>
                  <a:pt x="5463" y="7350"/>
                  <a:pt x="5350" y="7237"/>
                  <a:pt x="5350" y="7100"/>
                </a:cubicBezTo>
                <a:cubicBezTo>
                  <a:pt x="5350" y="7036"/>
                  <a:pt x="5375" y="6977"/>
                  <a:pt x="5415" y="6932"/>
                </a:cubicBezTo>
                <a:close/>
                <a:moveTo>
                  <a:pt x="6913" y="7812"/>
                </a:moveTo>
                <a:cubicBezTo>
                  <a:pt x="6913" y="8536"/>
                  <a:pt x="6324" y="9125"/>
                  <a:pt x="5600" y="9125"/>
                </a:cubicBezTo>
                <a:cubicBezTo>
                  <a:pt x="4876" y="9125"/>
                  <a:pt x="4288" y="8536"/>
                  <a:pt x="4288" y="7812"/>
                </a:cubicBezTo>
                <a:cubicBezTo>
                  <a:pt x="4288" y="7152"/>
                  <a:pt x="4778" y="6605"/>
                  <a:pt x="5413" y="6514"/>
                </a:cubicBezTo>
                <a:lnTo>
                  <a:pt x="5413" y="6637"/>
                </a:lnTo>
                <a:cubicBezTo>
                  <a:pt x="5230" y="6711"/>
                  <a:pt x="5100" y="6891"/>
                  <a:pt x="5100" y="7101"/>
                </a:cubicBezTo>
                <a:cubicBezTo>
                  <a:pt x="5100" y="7377"/>
                  <a:pt x="5324" y="7601"/>
                  <a:pt x="5600" y="7601"/>
                </a:cubicBezTo>
                <a:cubicBezTo>
                  <a:pt x="5876" y="7601"/>
                  <a:pt x="6100" y="7377"/>
                  <a:pt x="6100" y="7101"/>
                </a:cubicBezTo>
                <a:cubicBezTo>
                  <a:pt x="6100" y="6891"/>
                  <a:pt x="5970" y="6712"/>
                  <a:pt x="5788" y="6637"/>
                </a:cubicBezTo>
                <a:lnTo>
                  <a:pt x="5788" y="6514"/>
                </a:lnTo>
                <a:cubicBezTo>
                  <a:pt x="6422" y="6605"/>
                  <a:pt x="6913" y="7152"/>
                  <a:pt x="6913" y="7812"/>
                </a:cubicBezTo>
                <a:close/>
                <a:moveTo>
                  <a:pt x="10481" y="4079"/>
                </a:moveTo>
                <a:cubicBezTo>
                  <a:pt x="10229" y="4251"/>
                  <a:pt x="9846" y="4414"/>
                  <a:pt x="9375" y="4550"/>
                </a:cubicBezTo>
                <a:cubicBezTo>
                  <a:pt x="8733" y="4735"/>
                  <a:pt x="7953" y="4867"/>
                  <a:pt x="7100" y="4939"/>
                </a:cubicBezTo>
                <a:lnTo>
                  <a:pt x="7100" y="3440"/>
                </a:lnTo>
                <a:cubicBezTo>
                  <a:pt x="7990" y="3367"/>
                  <a:pt x="8806" y="3230"/>
                  <a:pt x="9479" y="3035"/>
                </a:cubicBezTo>
                <a:cubicBezTo>
                  <a:pt x="10084" y="2860"/>
                  <a:pt x="10536" y="2651"/>
                  <a:pt x="10825" y="2415"/>
                </a:cubicBezTo>
                <a:lnTo>
                  <a:pt x="10825" y="3625"/>
                </a:lnTo>
                <a:cubicBezTo>
                  <a:pt x="10825" y="3806"/>
                  <a:pt x="10639" y="3972"/>
                  <a:pt x="10481" y="4079"/>
                </a:cubicBezTo>
                <a:close/>
                <a:moveTo>
                  <a:pt x="5000" y="3754"/>
                </a:moveTo>
                <a:lnTo>
                  <a:pt x="5000" y="4729"/>
                </a:lnTo>
                <a:lnTo>
                  <a:pt x="6200" y="4729"/>
                </a:lnTo>
                <a:lnTo>
                  <a:pt x="6200" y="3754"/>
                </a:lnTo>
                <a:lnTo>
                  <a:pt x="5000" y="3754"/>
                </a:lnTo>
                <a:close/>
                <a:moveTo>
                  <a:pt x="5950" y="4479"/>
                </a:moveTo>
                <a:lnTo>
                  <a:pt x="5250" y="4479"/>
                </a:lnTo>
                <a:lnTo>
                  <a:pt x="5250" y="4004"/>
                </a:lnTo>
                <a:lnTo>
                  <a:pt x="5950" y="4004"/>
                </a:lnTo>
                <a:lnTo>
                  <a:pt x="5950" y="4479"/>
                </a:lnTo>
                <a:close/>
              </a:path>
            </a:pathLst>
          </a:custGeom>
          <a:solidFill>
            <a:schemeClr val="bg1"/>
          </a:solidFill>
          <a:ln>
            <a:noFill/>
          </a:ln>
        </p:spPr>
        <p:txBody>
          <a:bodyPr/>
          <a:lstStyle/>
          <a:p/>
        </p:txBody>
      </p:sp>
      <p:sp>
        <p:nvSpPr>
          <p:cNvPr id="61" name="iconfont-10656-5168916">
            <a:extLst>
              <a:ext uri="{FF2B5EF4-FFF2-40B4-BE49-F238E27FC236}">
                <a16:creationId xmlns:a16="http://schemas.microsoft.com/office/drawing/2014/main" id="{B8BE9670-43C1-4F8F-9275-1CFC94F9DF58}"/>
              </a:ext>
            </a:extLst>
          </p:cNvPr>
          <p:cNvSpPr>
            <a:spLocks noChangeAspect="1"/>
          </p:cNvSpPr>
          <p:nvPr/>
        </p:nvSpPr>
        <p:spPr bwMode="auto">
          <a:xfrm rot="2585825">
            <a:off x="6683143" y="838496"/>
            <a:ext cx="609685" cy="559468"/>
          </a:xfrm>
          <a:custGeom>
            <a:gdLst>
              <a:gd fmla="*/ 326596 w 520414" name="connsiteX0"/>
              <a:gd fmla="*/ 297404 h 477550" name="connsiteY0"/>
              <a:gd fmla="*/ 336693 w 520414" name="connsiteX1"/>
              <a:gd fmla="*/ 301648 h 477550" name="connsiteY1"/>
              <a:gd fmla="*/ 386369 w 520414" name="connsiteX2"/>
              <a:gd fmla="*/ 351592 h 477550" name="connsiteY2"/>
              <a:gd fmla="*/ 386274 w 520414" name="connsiteX3"/>
              <a:gd fmla="*/ 371827 h 477550" name="connsiteY3"/>
              <a:gd fmla="*/ 376224 w 520414" name="connsiteX4"/>
              <a:gd fmla="*/ 375969 h 477550" name="connsiteY4"/>
              <a:gd fmla="*/ 366080 w 520414" name="connsiteX5"/>
              <a:gd fmla="*/ 371732 h 477550" name="connsiteY5"/>
              <a:gd fmla="*/ 316403 w 520414" name="connsiteX6"/>
              <a:gd fmla="*/ 321740 h 477550" name="connsiteY6"/>
              <a:gd fmla="*/ 316498 w 520414" name="connsiteX7"/>
              <a:gd fmla="*/ 301552 h 477550" name="connsiteY7"/>
              <a:gd fmla="*/ 326596 w 520414" name="connsiteX8"/>
              <a:gd fmla="*/ 297404 h 477550" name="connsiteY8"/>
              <a:gd fmla="*/ 283194 w 520414" name="connsiteX9"/>
              <a:gd fmla="*/ 253905 h 477550" name="connsiteY9"/>
              <a:gd fmla="*/ 293256 w 520414" name="connsiteX10"/>
              <a:gd fmla="*/ 258178 h 477550" name="connsiteY10"/>
              <a:gd fmla="*/ 310640 w 520414" name="connsiteX11"/>
              <a:gd fmla="*/ 275937 h 477550" name="connsiteY11"/>
              <a:gd fmla="*/ 310450 w 520414" name="connsiteX12"/>
              <a:gd fmla="*/ 296125 h 477550" name="connsiteY12"/>
              <a:gd fmla="*/ 300448 w 520414" name="connsiteX13"/>
              <a:gd fmla="*/ 300219 h 477550" name="connsiteY13"/>
              <a:gd fmla="*/ 290208 w 520414" name="connsiteX14"/>
              <a:gd fmla="*/ 295934 h 477550" name="connsiteY14"/>
              <a:gd fmla="*/ 272823 w 520414" name="connsiteX15"/>
              <a:gd fmla="*/ 278223 h 477550" name="connsiteY15"/>
              <a:gd fmla="*/ 273061 w 520414" name="connsiteX16"/>
              <a:gd fmla="*/ 257988 h 477550" name="connsiteY16"/>
              <a:gd fmla="*/ 283194 w 520414" name="connsiteX17"/>
              <a:gd fmla="*/ 253905 h 477550" name="connsiteY17"/>
              <a:gd fmla="*/ 268812 w 520414" name="connsiteX18"/>
              <a:gd fmla="*/ 226371 h 477550" name="connsiteY18"/>
              <a:gd fmla="*/ 210768 w 520414" name="connsiteX19"/>
              <a:gd fmla="*/ 253703 h 477550" name="connsiteY19"/>
              <a:gd fmla="*/ 129631 w 520414" name="connsiteX20"/>
              <a:gd fmla="*/ 352603 h 477550" name="connsiteY20"/>
              <a:gd fmla="*/ 138297 w 520414" name="connsiteX21"/>
              <a:gd fmla="*/ 420505 h 477550" name="connsiteY21"/>
              <a:gd fmla="*/ 148391 w 520414" name="connsiteX22"/>
              <a:gd fmla="*/ 429790 h 477550" name="connsiteY22"/>
              <a:gd fmla="*/ 173104 w 520414" name="connsiteX23"/>
              <a:gd fmla="*/ 439456 h 477550" name="connsiteY23"/>
              <a:gd fmla="*/ 194007 w 520414" name="connsiteX24"/>
              <a:gd fmla="*/ 432838 h 477550" name="connsiteY24"/>
              <a:gd fmla="*/ 199340 w 520414" name="connsiteX25"/>
              <a:gd fmla="*/ 429124 h 477550" name="connsiteY25"/>
              <a:gd fmla="*/ 199340 w 520414" name="connsiteX26"/>
              <a:gd fmla="*/ 429076 h 477550" name="connsiteY26"/>
              <a:gd fmla="*/ 265098 w 520414" name="connsiteX27"/>
              <a:gd fmla="*/ 408363 h 477550" name="connsiteY27"/>
              <a:gd fmla="*/ 330665 w 520414" name="connsiteX28"/>
              <a:gd fmla="*/ 428981 h 477550" name="connsiteY28"/>
              <a:gd fmla="*/ 334093 w 520414" name="connsiteX29"/>
              <a:gd fmla="*/ 431362 h 477550" name="connsiteY29"/>
              <a:gd fmla="*/ 354616 w 520414" name="connsiteX30"/>
              <a:gd fmla="*/ 437790 h 477550" name="connsiteY30"/>
              <a:gd fmla="*/ 378186 w 520414" name="connsiteX31"/>
              <a:gd fmla="*/ 428981 h 477550" name="connsiteY31"/>
              <a:gd fmla="*/ 378233 w 520414" name="connsiteX32"/>
              <a:gd fmla="*/ 428981 h 477550" name="connsiteY32"/>
              <a:gd fmla="*/ 392566 w 520414" name="connsiteX33"/>
              <a:gd fmla="*/ 416553 h 477550" name="connsiteY33"/>
              <a:gd fmla="*/ 410850 w 520414" name="connsiteX34"/>
              <a:gd fmla="*/ 383126 h 477550" name="connsiteY34"/>
              <a:gd fmla="*/ 402755 w 520414" name="connsiteX35"/>
              <a:gd fmla="*/ 345937 h 477550" name="connsiteY35"/>
              <a:gd fmla="*/ 325285 w 520414" name="connsiteX36"/>
              <a:gd fmla="*/ 251893 h 477550" name="connsiteY36"/>
              <a:gd fmla="*/ 269384 w 520414" name="connsiteX37"/>
              <a:gd fmla="*/ 226371 h 477550" name="connsiteY37"/>
              <a:gd fmla="*/ 268955 w 520414" name="connsiteX38"/>
              <a:gd fmla="*/ 226371 h 477550" name="connsiteY38"/>
              <a:gd fmla="*/ 51112 w 520414" name="connsiteX39"/>
              <a:gd fmla="*/ 190039 h 477550" name="connsiteY39"/>
              <a:gd fmla="*/ 39780 w 520414" name="connsiteX40"/>
              <a:gd fmla="*/ 193896 h 477550" name="connsiteY40"/>
              <a:gd fmla="*/ 38208 w 520414" name="connsiteX41"/>
              <a:gd fmla="*/ 204610 h 477550" name="connsiteY41"/>
              <a:gd fmla="*/ 47255 w 520414" name="connsiteX42"/>
              <a:gd fmla="*/ 227561 h 477550" name="connsiteY42"/>
              <a:gd fmla="*/ 61731 w 520414" name="connsiteX43"/>
              <a:gd fmla="*/ 235180 h 477550" name="connsiteY43"/>
              <a:gd fmla="*/ 75206 w 520414" name="connsiteX44"/>
              <a:gd fmla="*/ 228752 h 477550" name="connsiteY44"/>
              <a:gd fmla="*/ 82396 w 520414" name="connsiteX45"/>
              <a:gd fmla="*/ 215800 h 477550" name="connsiteY45"/>
              <a:gd fmla="*/ 71968 w 520414" name="connsiteX46"/>
              <a:gd fmla="*/ 199134 h 477550" name="connsiteY46"/>
              <a:gd fmla="*/ 51112 w 520414" name="connsiteX47"/>
              <a:gd fmla="*/ 190039 h 477550" name="connsiteY47"/>
              <a:gd fmla="*/ 268574 w 520414" name="connsiteX48"/>
              <a:gd fmla="*/ 188277 h 477550" name="connsiteY48"/>
              <a:gd fmla="*/ 268622 w 520414" name="connsiteX49"/>
              <a:gd fmla="*/ 188277 h 477550" name="connsiteY49"/>
              <a:gd fmla="*/ 269384 w 520414" name="connsiteX50"/>
              <a:gd fmla="*/ 188277 h 477550" name="connsiteY50"/>
              <a:gd fmla="*/ 434848 w 520414" name="connsiteX51"/>
              <a:gd fmla="*/ 325366 h 477550" name="connsiteY51"/>
              <a:gd fmla="*/ 417516 w 520414" name="connsiteX52"/>
              <a:gd fmla="*/ 445361 h 477550" name="connsiteY52"/>
              <a:gd fmla="*/ 403184 w 520414" name="connsiteX53"/>
              <a:gd fmla="*/ 457789 h 477550" name="connsiteY53"/>
              <a:gd fmla="*/ 354616 w 520414" name="connsiteX54"/>
              <a:gd fmla="*/ 475883 h 477550" name="connsiteY54"/>
              <a:gd fmla="*/ 312333 w 520414" name="connsiteX55"/>
              <a:gd fmla="*/ 462598 h 477550" name="connsiteY55"/>
              <a:gd fmla="*/ 308905 w 520414" name="connsiteX56"/>
              <a:gd fmla="*/ 460217 h 477550" name="connsiteY56"/>
              <a:gd fmla="*/ 265098 w 520414" name="connsiteX57"/>
              <a:gd fmla="*/ 446456 h 477550" name="connsiteY57"/>
              <a:gd fmla="*/ 221196 w 520414" name="connsiteX58"/>
              <a:gd fmla="*/ 460313 h 477550" name="connsiteY58"/>
              <a:gd fmla="*/ 215863 w 520414" name="connsiteX59"/>
              <a:gd fmla="*/ 464027 h 477550" name="connsiteY59"/>
              <a:gd fmla="*/ 173104 w 520414" name="connsiteX60"/>
              <a:gd fmla="*/ 477550 h 477550" name="connsiteY60"/>
              <a:gd fmla="*/ 122584 w 520414" name="connsiteX61"/>
              <a:gd fmla="*/ 457789 h 477550" name="connsiteY61"/>
              <a:gd fmla="*/ 112489 w 520414" name="connsiteX62"/>
              <a:gd fmla="*/ 448504 h 477550" name="connsiteY62"/>
              <a:gd fmla="*/ 97585 w 520414" name="connsiteX63"/>
              <a:gd fmla="*/ 332033 h 477550" name="connsiteY63"/>
              <a:gd fmla="*/ 268574 w 520414" name="connsiteX64"/>
              <a:gd fmla="*/ 188277 h 477550" name="connsiteY64"/>
              <a:gd fmla="*/ 471608 w 520414" name="connsiteX65"/>
              <a:gd fmla="*/ 180087 h 477550" name="connsiteY65"/>
              <a:gd fmla="*/ 443657 w 520414" name="connsiteX66"/>
              <a:gd fmla="*/ 197324 h 477550" name="connsiteY66"/>
              <a:gd fmla="*/ 439753 w 520414" name="connsiteX67"/>
              <a:gd fmla="*/ 210657 h 477550" name="connsiteY67"/>
              <a:gd fmla="*/ 451752 w 520414" name="connsiteX68"/>
              <a:gd fmla="*/ 224228 h 477550" name="connsiteY68"/>
              <a:gd fmla="*/ 452323 w 520414" name="connsiteX69"/>
              <a:gd fmla="*/ 224561 h 477550" name="connsiteY69"/>
              <a:gd fmla="*/ 461418 w 520414" name="connsiteX70"/>
              <a:gd fmla="*/ 227656 h 477550" name="connsiteY70"/>
              <a:gd fmla="*/ 478845 w 520414" name="connsiteX71"/>
              <a:gd fmla="*/ 211514 h 477550" name="connsiteY71"/>
              <a:gd fmla="*/ 480941 w 520414" name="connsiteX72"/>
              <a:gd fmla="*/ 187658 h 477550" name="connsiteY72"/>
              <a:gd fmla="*/ 476750 w 520414" name="connsiteX73"/>
              <a:gd fmla="*/ 181230 h 477550" name="connsiteY73"/>
              <a:gd fmla="*/ 471608 w 520414" name="connsiteX74"/>
              <a:gd fmla="*/ 180087 h 477550" name="connsiteY74"/>
              <a:gd fmla="*/ 51112 w 520414" name="connsiteX75"/>
              <a:gd fmla="*/ 151946 h 477550" name="connsiteY75"/>
              <a:gd fmla="*/ 97728 w 520414" name="connsiteX76"/>
              <a:gd fmla="*/ 171088 h 477550" name="connsiteY76"/>
              <a:gd fmla="*/ 102109 w 520414" name="connsiteX77"/>
              <a:gd fmla="*/ 255703 h 477550" name="connsiteY77"/>
              <a:gd fmla="*/ 61731 w 520414" name="connsiteX78"/>
              <a:gd fmla="*/ 273273 h 477550" name="connsiteY78"/>
              <a:gd fmla="*/ 17496 w 520414" name="connsiteX79"/>
              <a:gd fmla="*/ 251322 h 477550" name="connsiteY79"/>
              <a:gd fmla="*/ 13115 w 520414" name="connsiteX80"/>
              <a:gd fmla="*/ 166707 h 477550" name="connsiteY80"/>
              <a:gd fmla="*/ 51112 w 520414" name="connsiteX81"/>
              <a:gd fmla="*/ 151946 h 477550" name="connsiteY81"/>
              <a:gd fmla="*/ 471608 w 520414" name="connsiteX82"/>
              <a:gd fmla="*/ 141994 h 477550" name="connsiteY82"/>
              <a:gd fmla="*/ 493321 w 520414" name="connsiteX83"/>
              <a:gd fmla="*/ 146946 h 477550" name="connsiteY83"/>
              <a:gd fmla="*/ 512462 w 520414" name="connsiteX84"/>
              <a:gd fmla="*/ 229466 h 477550" name="connsiteY84"/>
              <a:gd fmla="*/ 461418 w 520414" name="connsiteX85"/>
              <a:gd fmla="*/ 265750 h 477550" name="connsiteY85"/>
              <a:gd fmla="*/ 432325 w 520414" name="connsiteX86"/>
              <a:gd fmla="*/ 257036 h 477550" name="connsiteY86"/>
              <a:gd fmla="*/ 432325 w 520414" name="connsiteX87"/>
              <a:gd fmla="*/ 256988 h 477550" name="connsiteY87"/>
              <a:gd fmla="*/ 413231 w 520414" name="connsiteX88"/>
              <a:gd fmla="*/ 174468 h 477550" name="connsiteY88"/>
              <a:gd fmla="*/ 471608 w 520414" name="connsiteX89"/>
              <a:gd fmla="*/ 141994 h 477550" name="connsiteY89"/>
              <a:gd fmla="*/ 166771 w 520414" name="connsiteX90"/>
              <a:gd fmla="*/ 41141 h 477550" name="connsiteY90"/>
              <a:gd fmla="*/ 165200 w 520414" name="connsiteX91"/>
              <a:gd fmla="*/ 41284 h 477550" name="connsiteY91"/>
              <a:gd fmla="*/ 154058 w 520414" name="connsiteX92"/>
              <a:gd fmla="*/ 51855 h 477550" name="connsiteY92"/>
              <a:gd fmla="*/ 145439 w 520414" name="connsiteX93"/>
              <a:gd fmla="*/ 95424 h 477550" name="connsiteY93"/>
              <a:gd fmla="*/ 153248 w 520414" name="connsiteX94"/>
              <a:gd fmla="*/ 124852 h 477550" name="connsiteY94"/>
              <a:gd fmla="*/ 170723 w 520414" name="connsiteX95"/>
              <a:gd fmla="*/ 132042 h 477550" name="connsiteY95"/>
              <a:gd fmla="*/ 177866 w 520414" name="connsiteX96"/>
              <a:gd fmla="*/ 131470 h 477550" name="connsiteY96"/>
              <a:gd fmla="*/ 198007 w 520414" name="connsiteX97"/>
              <a:gd fmla="*/ 121709 h 477550" name="connsiteY97"/>
              <a:gd fmla="*/ 199055 w 520414" name="connsiteX98"/>
              <a:gd fmla="*/ 87472 h 477550" name="connsiteY98"/>
              <a:gd fmla="*/ 180437 w 520414" name="connsiteX99"/>
              <a:gd fmla="*/ 49760 h 477550" name="connsiteY99"/>
              <a:gd fmla="*/ 166771 w 520414" name="connsiteX100"/>
              <a:gd fmla="*/ 41141 h 477550" name="connsiteY100"/>
              <a:gd fmla="*/ 351140 w 520414" name="connsiteX101"/>
              <a:gd fmla="*/ 38094 h 477550" name="connsiteY101"/>
              <a:gd fmla="*/ 335903 w 520414" name="connsiteX102"/>
              <a:gd fmla="*/ 47617 h 477550" name="connsiteY102"/>
              <a:gd fmla="*/ 317142 w 520414" name="connsiteX103"/>
              <a:gd fmla="*/ 84330 h 477550" name="connsiteY103"/>
              <a:gd fmla="*/ 318285 w 520414" name="connsiteX104"/>
              <a:gd fmla="*/ 124280 h 477550" name="connsiteY104"/>
              <a:gd fmla="*/ 335712 w 520414" name="connsiteX105"/>
              <a:gd fmla="*/ 133613 h 477550" name="connsiteY105"/>
              <a:gd fmla="*/ 345950 w 520414" name="connsiteX106"/>
              <a:gd fmla="*/ 134613 h 477550" name="connsiteY106"/>
              <a:gd fmla="*/ 359615 w 520414" name="connsiteX107"/>
              <a:gd fmla="*/ 129328 h 477550" name="connsiteY107"/>
              <a:gd fmla="*/ 370139 w 520414" name="connsiteX108"/>
              <a:gd fmla="*/ 93472 h 477550" name="connsiteY108"/>
              <a:gd fmla="*/ 364948 w 520414" name="connsiteX109"/>
              <a:gd fmla="*/ 48284 h 477550" name="connsiteY109"/>
              <a:gd fmla="*/ 352568 w 520414" name="connsiteX110"/>
              <a:gd fmla="*/ 38236 h 477550" name="connsiteY110"/>
              <a:gd fmla="*/ 351140 w 520414" name="connsiteX111"/>
              <a:gd fmla="*/ 38094 h 477550" name="connsiteY111"/>
              <a:gd fmla="*/ 166771 w 520414" name="connsiteX112"/>
              <a:gd fmla="*/ 3047 h 477550" name="connsiteY112"/>
              <a:gd fmla="*/ 235766 w 520414" name="connsiteX113"/>
              <a:gd fmla="*/ 77330 h 477550" name="connsiteY113"/>
              <a:gd fmla="*/ 183199 w 520414" name="connsiteX114"/>
              <a:gd fmla="*/ 169231 h 477550" name="connsiteY114"/>
              <a:gd fmla="*/ 170723 w 520414" name="connsiteX115"/>
              <a:gd fmla="*/ 170135 h 477550" name="connsiteY115"/>
              <a:gd fmla="*/ 107347 w 520414" name="connsiteX116"/>
              <a:gd fmla="*/ 95424 h 477550" name="connsiteY116"/>
              <a:gd fmla="*/ 159914 w 520414" name="connsiteX117"/>
              <a:gd fmla="*/ 3571 h 477550" name="connsiteY117"/>
              <a:gd fmla="*/ 166771 w 520414" name="connsiteX118"/>
              <a:gd fmla="*/ 3047 h 477550" name="connsiteY118"/>
              <a:gd fmla="*/ 351140 w 520414" name="connsiteX119"/>
              <a:gd fmla="*/ 0 h 477550" name="connsiteY119"/>
              <a:gd fmla="*/ 359187 w 520414" name="connsiteX120"/>
              <a:gd fmla="*/ 714 h 477550" name="connsiteY120"/>
              <a:gd fmla="*/ 408041 w 520414" name="connsiteX121"/>
              <a:gd fmla="*/ 97186 h 477550" name="connsiteY121"/>
              <a:gd fmla="*/ 345950 w 520414" name="connsiteX122"/>
              <a:gd fmla="*/ 172707 h 477550" name="connsiteY122"/>
              <a:gd fmla="*/ 329141 w 520414" name="connsiteX123"/>
              <a:gd fmla="*/ 171135 h 477550" name="connsiteY123"/>
              <a:gd fmla="*/ 280288 w 520414" name="connsiteX124"/>
              <a:gd fmla="*/ 74663 h 477550" name="connsiteY124"/>
              <a:gd fmla="*/ 351140 w 520414" name="connsiteX125"/>
              <a:gd fmla="*/ 0 h 477550" name="connsiteY1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b="b" l="l" r="r" t="t"/>
            <a:pathLst>
              <a:path h="477550" w="520414">
                <a:moveTo>
                  <a:pt x="326596" y="297404"/>
                </a:moveTo>
                <a:cubicBezTo>
                  <a:pt x="330251" y="297422"/>
                  <a:pt x="333906" y="298838"/>
                  <a:pt x="336693" y="301648"/>
                </a:cubicBezTo>
                <a:lnTo>
                  <a:pt x="386369" y="351592"/>
                </a:lnTo>
                <a:cubicBezTo>
                  <a:pt x="391894" y="357210"/>
                  <a:pt x="391894" y="366256"/>
                  <a:pt x="386274" y="371827"/>
                </a:cubicBezTo>
                <a:cubicBezTo>
                  <a:pt x="383607" y="374493"/>
                  <a:pt x="379987" y="375969"/>
                  <a:pt x="376224" y="375969"/>
                </a:cubicBezTo>
                <a:cubicBezTo>
                  <a:pt x="372414" y="375969"/>
                  <a:pt x="368747" y="374445"/>
                  <a:pt x="366080" y="371732"/>
                </a:cubicBezTo>
                <a:lnTo>
                  <a:pt x="316403" y="321740"/>
                </a:lnTo>
                <a:cubicBezTo>
                  <a:pt x="310878" y="316169"/>
                  <a:pt x="310878" y="307123"/>
                  <a:pt x="316498" y="301552"/>
                </a:cubicBezTo>
                <a:cubicBezTo>
                  <a:pt x="319285" y="298767"/>
                  <a:pt x="322940" y="297386"/>
                  <a:pt x="326596" y="297404"/>
                </a:cubicBezTo>
                <a:close/>
                <a:moveTo>
                  <a:pt x="283194" y="253905"/>
                </a:moveTo>
                <a:cubicBezTo>
                  <a:pt x="286850" y="253941"/>
                  <a:pt x="290493" y="255369"/>
                  <a:pt x="293256" y="258178"/>
                </a:cubicBezTo>
                <a:lnTo>
                  <a:pt x="310640" y="275937"/>
                </a:lnTo>
                <a:cubicBezTo>
                  <a:pt x="316165" y="281556"/>
                  <a:pt x="316070" y="290602"/>
                  <a:pt x="310450" y="296125"/>
                </a:cubicBezTo>
                <a:cubicBezTo>
                  <a:pt x="307782" y="298743"/>
                  <a:pt x="304163" y="300219"/>
                  <a:pt x="300448" y="300219"/>
                </a:cubicBezTo>
                <a:cubicBezTo>
                  <a:pt x="296590" y="300219"/>
                  <a:pt x="292922" y="298648"/>
                  <a:pt x="290208" y="295934"/>
                </a:cubicBezTo>
                <a:lnTo>
                  <a:pt x="272823" y="278223"/>
                </a:lnTo>
                <a:cubicBezTo>
                  <a:pt x="267298" y="272557"/>
                  <a:pt x="267394" y="263511"/>
                  <a:pt x="273061" y="257988"/>
                </a:cubicBezTo>
                <a:cubicBezTo>
                  <a:pt x="275871" y="255227"/>
                  <a:pt x="279539" y="253870"/>
                  <a:pt x="283194" y="253905"/>
                </a:cubicBezTo>
                <a:close/>
                <a:moveTo>
                  <a:pt x="268812" y="226371"/>
                </a:moveTo>
                <a:cubicBezTo>
                  <a:pt x="251670" y="226561"/>
                  <a:pt x="232148" y="235751"/>
                  <a:pt x="210768" y="253703"/>
                </a:cubicBezTo>
                <a:cubicBezTo>
                  <a:pt x="185341" y="275083"/>
                  <a:pt x="158057" y="308367"/>
                  <a:pt x="129631" y="352603"/>
                </a:cubicBezTo>
                <a:cubicBezTo>
                  <a:pt x="115632" y="374412"/>
                  <a:pt x="119298" y="402934"/>
                  <a:pt x="138297" y="420505"/>
                </a:cubicBezTo>
                <a:lnTo>
                  <a:pt x="148391" y="429790"/>
                </a:lnTo>
                <a:cubicBezTo>
                  <a:pt x="155153" y="436028"/>
                  <a:pt x="163914" y="439456"/>
                  <a:pt x="173104" y="439456"/>
                </a:cubicBezTo>
                <a:cubicBezTo>
                  <a:pt x="180627" y="439456"/>
                  <a:pt x="187865" y="437171"/>
                  <a:pt x="194007" y="432838"/>
                </a:cubicBezTo>
                <a:lnTo>
                  <a:pt x="199340" y="429124"/>
                </a:lnTo>
                <a:lnTo>
                  <a:pt x="199340" y="429076"/>
                </a:lnTo>
                <a:cubicBezTo>
                  <a:pt x="218720" y="415553"/>
                  <a:pt x="241480" y="408363"/>
                  <a:pt x="265098" y="408363"/>
                </a:cubicBezTo>
                <a:cubicBezTo>
                  <a:pt x="288668" y="408363"/>
                  <a:pt x="311333" y="415505"/>
                  <a:pt x="330665" y="428981"/>
                </a:cubicBezTo>
                <a:lnTo>
                  <a:pt x="334093" y="431362"/>
                </a:lnTo>
                <a:cubicBezTo>
                  <a:pt x="340141" y="435552"/>
                  <a:pt x="347235" y="437790"/>
                  <a:pt x="354616" y="437790"/>
                </a:cubicBezTo>
                <a:cubicBezTo>
                  <a:pt x="363282" y="437790"/>
                  <a:pt x="371662" y="434695"/>
                  <a:pt x="378186" y="428981"/>
                </a:cubicBezTo>
                <a:lnTo>
                  <a:pt x="378233" y="428981"/>
                </a:lnTo>
                <a:lnTo>
                  <a:pt x="392566" y="416553"/>
                </a:lnTo>
                <a:cubicBezTo>
                  <a:pt x="402470" y="407982"/>
                  <a:pt x="408945" y="396125"/>
                  <a:pt x="410850" y="383126"/>
                </a:cubicBezTo>
                <a:cubicBezTo>
                  <a:pt x="412707" y="370174"/>
                  <a:pt x="409850" y="356984"/>
                  <a:pt x="402755" y="345937"/>
                </a:cubicBezTo>
                <a:cubicBezTo>
                  <a:pt x="375757" y="303748"/>
                  <a:pt x="349711" y="272131"/>
                  <a:pt x="325285" y="251893"/>
                </a:cubicBezTo>
                <a:cubicBezTo>
                  <a:pt x="304857" y="234942"/>
                  <a:pt x="286049" y="226371"/>
                  <a:pt x="269384" y="226371"/>
                </a:cubicBezTo>
                <a:cubicBezTo>
                  <a:pt x="269241" y="226371"/>
                  <a:pt x="269098" y="226371"/>
                  <a:pt x="268955" y="226371"/>
                </a:cubicBezTo>
                <a:close/>
                <a:moveTo>
                  <a:pt x="51112" y="190039"/>
                </a:moveTo>
                <a:cubicBezTo>
                  <a:pt x="46494" y="190039"/>
                  <a:pt x="42256" y="191468"/>
                  <a:pt x="39780" y="193896"/>
                </a:cubicBezTo>
                <a:cubicBezTo>
                  <a:pt x="39351" y="194372"/>
                  <a:pt x="37685" y="197801"/>
                  <a:pt x="38208" y="204610"/>
                </a:cubicBezTo>
                <a:cubicBezTo>
                  <a:pt x="38827" y="212609"/>
                  <a:pt x="42208" y="221181"/>
                  <a:pt x="47255" y="227561"/>
                </a:cubicBezTo>
                <a:cubicBezTo>
                  <a:pt x="51160" y="232418"/>
                  <a:pt x="56398" y="235180"/>
                  <a:pt x="61731" y="235180"/>
                </a:cubicBezTo>
                <a:cubicBezTo>
                  <a:pt x="66397" y="235180"/>
                  <a:pt x="70920" y="233037"/>
                  <a:pt x="75206" y="228752"/>
                </a:cubicBezTo>
                <a:cubicBezTo>
                  <a:pt x="77920" y="226037"/>
                  <a:pt x="82491" y="220704"/>
                  <a:pt x="82396" y="215800"/>
                </a:cubicBezTo>
                <a:cubicBezTo>
                  <a:pt x="82301" y="211181"/>
                  <a:pt x="78491" y="205086"/>
                  <a:pt x="71968" y="199134"/>
                </a:cubicBezTo>
                <a:cubicBezTo>
                  <a:pt x="65588" y="193277"/>
                  <a:pt x="58207" y="190039"/>
                  <a:pt x="51112" y="190039"/>
                </a:cubicBezTo>
                <a:close/>
                <a:moveTo>
                  <a:pt x="268574" y="188277"/>
                </a:moveTo>
                <a:lnTo>
                  <a:pt x="268622" y="188277"/>
                </a:lnTo>
                <a:cubicBezTo>
                  <a:pt x="268860" y="188277"/>
                  <a:pt x="269146" y="188277"/>
                  <a:pt x="269384" y="188277"/>
                </a:cubicBezTo>
                <a:cubicBezTo>
                  <a:pt x="321190" y="188277"/>
                  <a:pt x="376329" y="233989"/>
                  <a:pt x="434848" y="325366"/>
                </a:cubicBezTo>
                <a:cubicBezTo>
                  <a:pt x="459656" y="364127"/>
                  <a:pt x="452276" y="415219"/>
                  <a:pt x="417516" y="445361"/>
                </a:cubicBezTo>
                <a:lnTo>
                  <a:pt x="403184" y="457789"/>
                </a:lnTo>
                <a:cubicBezTo>
                  <a:pt x="389328" y="469788"/>
                  <a:pt x="371996" y="475883"/>
                  <a:pt x="354616" y="475883"/>
                </a:cubicBezTo>
                <a:cubicBezTo>
                  <a:pt x="339903" y="475883"/>
                  <a:pt x="325094" y="471503"/>
                  <a:pt x="312333" y="462598"/>
                </a:cubicBezTo>
                <a:lnTo>
                  <a:pt x="308905" y="460217"/>
                </a:lnTo>
                <a:cubicBezTo>
                  <a:pt x="295715" y="451075"/>
                  <a:pt x="280430" y="446456"/>
                  <a:pt x="265098" y="446456"/>
                </a:cubicBezTo>
                <a:cubicBezTo>
                  <a:pt x="249384" y="446456"/>
                  <a:pt x="234052" y="451313"/>
                  <a:pt x="221196" y="460313"/>
                </a:cubicBezTo>
                <a:lnTo>
                  <a:pt x="215863" y="464027"/>
                </a:lnTo>
                <a:cubicBezTo>
                  <a:pt x="202959" y="473074"/>
                  <a:pt x="188008" y="477550"/>
                  <a:pt x="173104" y="477550"/>
                </a:cubicBezTo>
                <a:cubicBezTo>
                  <a:pt x="154915" y="477550"/>
                  <a:pt x="136773" y="470884"/>
                  <a:pt x="122584" y="457789"/>
                </a:cubicBezTo>
                <a:lnTo>
                  <a:pt x="112489" y="448504"/>
                </a:lnTo>
                <a:cubicBezTo>
                  <a:pt x="79920" y="418457"/>
                  <a:pt x="73587" y="369317"/>
                  <a:pt x="97585" y="332033"/>
                </a:cubicBezTo>
                <a:cubicBezTo>
                  <a:pt x="158867" y="236656"/>
                  <a:pt x="215863" y="188753"/>
                  <a:pt x="268574" y="188277"/>
                </a:cubicBezTo>
                <a:close/>
                <a:moveTo>
                  <a:pt x="471608" y="180087"/>
                </a:moveTo>
                <a:cubicBezTo>
                  <a:pt x="462799" y="180087"/>
                  <a:pt x="451276" y="187182"/>
                  <a:pt x="443657" y="197324"/>
                </a:cubicBezTo>
                <a:cubicBezTo>
                  <a:pt x="440324" y="201800"/>
                  <a:pt x="438943" y="206515"/>
                  <a:pt x="439753" y="210657"/>
                </a:cubicBezTo>
                <a:cubicBezTo>
                  <a:pt x="440943" y="216705"/>
                  <a:pt x="446943" y="221371"/>
                  <a:pt x="451752" y="224228"/>
                </a:cubicBezTo>
                <a:lnTo>
                  <a:pt x="452323" y="224561"/>
                </a:lnTo>
                <a:cubicBezTo>
                  <a:pt x="455847" y="226609"/>
                  <a:pt x="458990" y="227656"/>
                  <a:pt x="461418" y="227656"/>
                </a:cubicBezTo>
                <a:cubicBezTo>
                  <a:pt x="466703" y="227656"/>
                  <a:pt x="473703" y="221181"/>
                  <a:pt x="478845" y="211514"/>
                </a:cubicBezTo>
                <a:cubicBezTo>
                  <a:pt x="482512" y="204657"/>
                  <a:pt x="483369" y="195086"/>
                  <a:pt x="480941" y="187658"/>
                </a:cubicBezTo>
                <a:cubicBezTo>
                  <a:pt x="479893" y="184420"/>
                  <a:pt x="478274" y="181944"/>
                  <a:pt x="476750" y="181230"/>
                </a:cubicBezTo>
                <a:cubicBezTo>
                  <a:pt x="475179" y="180468"/>
                  <a:pt x="473560" y="180087"/>
                  <a:pt x="471608" y="180087"/>
                </a:cubicBezTo>
                <a:close/>
                <a:moveTo>
                  <a:pt x="51112" y="151946"/>
                </a:moveTo>
                <a:cubicBezTo>
                  <a:pt x="66635" y="151946"/>
                  <a:pt x="83348" y="157850"/>
                  <a:pt x="97728" y="171088"/>
                </a:cubicBezTo>
                <a:cubicBezTo>
                  <a:pt x="125726" y="196753"/>
                  <a:pt x="128631" y="229180"/>
                  <a:pt x="102109" y="255703"/>
                </a:cubicBezTo>
                <a:cubicBezTo>
                  <a:pt x="90062" y="267750"/>
                  <a:pt x="75682" y="273273"/>
                  <a:pt x="61731" y="273273"/>
                </a:cubicBezTo>
                <a:cubicBezTo>
                  <a:pt x="44970" y="273273"/>
                  <a:pt x="28733" y="265369"/>
                  <a:pt x="17496" y="251322"/>
                </a:cubicBezTo>
                <a:cubicBezTo>
                  <a:pt x="-3122" y="225466"/>
                  <a:pt x="-6693" y="186135"/>
                  <a:pt x="13115" y="166707"/>
                </a:cubicBezTo>
                <a:cubicBezTo>
                  <a:pt x="22781" y="157231"/>
                  <a:pt x="36399" y="151946"/>
                  <a:pt x="51112" y="151946"/>
                </a:cubicBezTo>
                <a:close/>
                <a:moveTo>
                  <a:pt x="471608" y="141994"/>
                </a:moveTo>
                <a:cubicBezTo>
                  <a:pt x="479036" y="141994"/>
                  <a:pt x="486369" y="143565"/>
                  <a:pt x="493321" y="146946"/>
                </a:cubicBezTo>
                <a:cubicBezTo>
                  <a:pt x="520890" y="160231"/>
                  <a:pt x="527699" y="200943"/>
                  <a:pt x="512462" y="229466"/>
                </a:cubicBezTo>
                <a:cubicBezTo>
                  <a:pt x="501653" y="249751"/>
                  <a:pt x="483655" y="265750"/>
                  <a:pt x="461418" y="265750"/>
                </a:cubicBezTo>
                <a:cubicBezTo>
                  <a:pt x="452371" y="265750"/>
                  <a:pt x="442610" y="263083"/>
                  <a:pt x="432325" y="257036"/>
                </a:cubicBezTo>
                <a:lnTo>
                  <a:pt x="432325" y="256988"/>
                </a:lnTo>
                <a:cubicBezTo>
                  <a:pt x="396851" y="235942"/>
                  <a:pt x="394042" y="200039"/>
                  <a:pt x="413231" y="174468"/>
                </a:cubicBezTo>
                <a:cubicBezTo>
                  <a:pt x="427563" y="155374"/>
                  <a:pt x="449800" y="141994"/>
                  <a:pt x="471608" y="141994"/>
                </a:cubicBezTo>
                <a:close/>
                <a:moveTo>
                  <a:pt x="166771" y="41141"/>
                </a:moveTo>
                <a:cubicBezTo>
                  <a:pt x="166247" y="41189"/>
                  <a:pt x="165724" y="41189"/>
                  <a:pt x="165200" y="41284"/>
                </a:cubicBezTo>
                <a:cubicBezTo>
                  <a:pt x="163581" y="41522"/>
                  <a:pt x="159153" y="42141"/>
                  <a:pt x="154058" y="51855"/>
                </a:cubicBezTo>
                <a:cubicBezTo>
                  <a:pt x="148582" y="62283"/>
                  <a:pt x="145439" y="78187"/>
                  <a:pt x="145439" y="95424"/>
                </a:cubicBezTo>
                <a:cubicBezTo>
                  <a:pt x="145439" y="107852"/>
                  <a:pt x="148296" y="118566"/>
                  <a:pt x="153248" y="124852"/>
                </a:cubicBezTo>
                <a:cubicBezTo>
                  <a:pt x="155867" y="128185"/>
                  <a:pt x="160248" y="132042"/>
                  <a:pt x="170723" y="132042"/>
                </a:cubicBezTo>
                <a:cubicBezTo>
                  <a:pt x="172961" y="132042"/>
                  <a:pt x="175390" y="131851"/>
                  <a:pt x="177866" y="131470"/>
                </a:cubicBezTo>
                <a:cubicBezTo>
                  <a:pt x="187912" y="130089"/>
                  <a:pt x="194674" y="126804"/>
                  <a:pt x="198007" y="121709"/>
                </a:cubicBezTo>
                <a:cubicBezTo>
                  <a:pt x="202626" y="114662"/>
                  <a:pt x="203007" y="101900"/>
                  <a:pt x="199055" y="87472"/>
                </a:cubicBezTo>
                <a:cubicBezTo>
                  <a:pt x="194722" y="71806"/>
                  <a:pt x="188103" y="58426"/>
                  <a:pt x="180437" y="49760"/>
                </a:cubicBezTo>
                <a:cubicBezTo>
                  <a:pt x="177008" y="45807"/>
                  <a:pt x="171818" y="41141"/>
                  <a:pt x="166771" y="41141"/>
                </a:cubicBezTo>
                <a:close/>
                <a:moveTo>
                  <a:pt x="351140" y="38094"/>
                </a:moveTo>
                <a:cubicBezTo>
                  <a:pt x="347045" y="38094"/>
                  <a:pt x="341331" y="41665"/>
                  <a:pt x="335903" y="47617"/>
                </a:cubicBezTo>
                <a:cubicBezTo>
                  <a:pt x="327761" y="56474"/>
                  <a:pt x="320951" y="69902"/>
                  <a:pt x="317142" y="84330"/>
                </a:cubicBezTo>
                <a:cubicBezTo>
                  <a:pt x="312714" y="101329"/>
                  <a:pt x="313095" y="116233"/>
                  <a:pt x="318285" y="124280"/>
                </a:cubicBezTo>
                <a:cubicBezTo>
                  <a:pt x="319380" y="126042"/>
                  <a:pt x="322761" y="131327"/>
                  <a:pt x="335712" y="133613"/>
                </a:cubicBezTo>
                <a:cubicBezTo>
                  <a:pt x="339474" y="134280"/>
                  <a:pt x="342902" y="134613"/>
                  <a:pt x="345950" y="134613"/>
                </a:cubicBezTo>
                <a:cubicBezTo>
                  <a:pt x="355473" y="134613"/>
                  <a:pt x="357997" y="131423"/>
                  <a:pt x="359615" y="129328"/>
                </a:cubicBezTo>
                <a:cubicBezTo>
                  <a:pt x="362615" y="125566"/>
                  <a:pt x="367901" y="115900"/>
                  <a:pt x="370139" y="93472"/>
                </a:cubicBezTo>
                <a:cubicBezTo>
                  <a:pt x="372662" y="67902"/>
                  <a:pt x="367948" y="54188"/>
                  <a:pt x="364948" y="48284"/>
                </a:cubicBezTo>
                <a:cubicBezTo>
                  <a:pt x="361044" y="40665"/>
                  <a:pt x="356711" y="38951"/>
                  <a:pt x="352568" y="38236"/>
                </a:cubicBezTo>
                <a:cubicBezTo>
                  <a:pt x="352092" y="38141"/>
                  <a:pt x="351616" y="38094"/>
                  <a:pt x="351140" y="38094"/>
                </a:cubicBezTo>
                <a:close/>
                <a:moveTo>
                  <a:pt x="166771" y="3047"/>
                </a:moveTo>
                <a:cubicBezTo>
                  <a:pt x="198959" y="3047"/>
                  <a:pt x="224196" y="35522"/>
                  <a:pt x="235766" y="77330"/>
                </a:cubicBezTo>
                <a:cubicBezTo>
                  <a:pt x="248099" y="122137"/>
                  <a:pt x="233195" y="162183"/>
                  <a:pt x="183199" y="169231"/>
                </a:cubicBezTo>
                <a:cubicBezTo>
                  <a:pt x="178865" y="169802"/>
                  <a:pt x="174723" y="170135"/>
                  <a:pt x="170723" y="170135"/>
                </a:cubicBezTo>
                <a:cubicBezTo>
                  <a:pt x="128917" y="170135"/>
                  <a:pt x="107347" y="137327"/>
                  <a:pt x="107347" y="95424"/>
                </a:cubicBezTo>
                <a:cubicBezTo>
                  <a:pt x="107347" y="49522"/>
                  <a:pt x="124441" y="8571"/>
                  <a:pt x="159914" y="3571"/>
                </a:cubicBezTo>
                <a:cubicBezTo>
                  <a:pt x="162248" y="3238"/>
                  <a:pt x="164533" y="3047"/>
                  <a:pt x="166771" y="3047"/>
                </a:cubicBezTo>
                <a:close/>
                <a:moveTo>
                  <a:pt x="351140" y="0"/>
                </a:moveTo>
                <a:cubicBezTo>
                  <a:pt x="353854" y="0"/>
                  <a:pt x="356520" y="238"/>
                  <a:pt x="359187" y="714"/>
                </a:cubicBezTo>
                <a:cubicBezTo>
                  <a:pt x="394470" y="6904"/>
                  <a:pt x="413374" y="42903"/>
                  <a:pt x="408041" y="97186"/>
                </a:cubicBezTo>
                <a:cubicBezTo>
                  <a:pt x="403327" y="144946"/>
                  <a:pt x="384280" y="172707"/>
                  <a:pt x="345950" y="172707"/>
                </a:cubicBezTo>
                <a:cubicBezTo>
                  <a:pt x="340712" y="172707"/>
                  <a:pt x="335093" y="172183"/>
                  <a:pt x="329141" y="171135"/>
                </a:cubicBezTo>
                <a:cubicBezTo>
                  <a:pt x="279431" y="162374"/>
                  <a:pt x="268622" y="119233"/>
                  <a:pt x="280288" y="74663"/>
                </a:cubicBezTo>
                <a:cubicBezTo>
                  <a:pt x="291096" y="33522"/>
                  <a:pt x="319142" y="0"/>
                  <a:pt x="351140" y="0"/>
                </a:cubicBezTo>
                <a:close/>
              </a:path>
            </a:pathLst>
          </a:custGeom>
          <a:solidFill>
            <a:schemeClr val="bg1"/>
          </a:solidFill>
          <a:ln>
            <a:noFill/>
          </a:ln>
        </p:spPr>
        <p:txBody>
          <a:bodyPr/>
          <a:lstStyle/>
          <a:p/>
        </p:txBody>
      </p:sp>
      <p:pic>
        <p:nvPicPr>
          <p:cNvPr id="64" name="图片 63">
            <a:extLst>
              <a:ext uri="{FF2B5EF4-FFF2-40B4-BE49-F238E27FC236}">
                <a16:creationId xmlns:a16="http://schemas.microsoft.com/office/drawing/2014/main" id="{F7B8E5CD-FADE-4D9F-935D-21C9AB9432EC}"/>
              </a:ext>
            </a:extLst>
          </p:cNvPr>
          <p:cNvPicPr>
            <a:picLocks noChangeAspect="1"/>
          </p:cNvPicPr>
          <p:nvPr/>
        </p:nvPicPr>
        <p:blipFill>
          <a:blip r:embed="rId4">
            <a:extLst>
              <a:ext uri="{28A0092B-C50C-407E-A947-70E740481C1C}">
                <a14:useLocalDpi val="0"/>
              </a:ext>
            </a:extLst>
          </a:blip>
          <a:srcRect b="34017" l="53178" r="18241" t="51692"/>
          <a:stretch>
            <a:fillRect/>
          </a:stretch>
        </p:blipFill>
        <p:spPr>
          <a:xfrm>
            <a:off x="11094005" y="-4018"/>
            <a:ext cx="1114825" cy="557441"/>
          </a:xfrm>
          <a:prstGeom prst="rect">
            <a:avLst/>
          </a:prstGeom>
        </p:spPr>
      </p:pic>
      <p:sp>
        <p:nvSpPr>
          <p:cNvPr id="66" name="任意多边形: 形状 65">
            <a:extLst>
              <a:ext uri="{FF2B5EF4-FFF2-40B4-BE49-F238E27FC236}">
                <a16:creationId xmlns:a16="http://schemas.microsoft.com/office/drawing/2014/main" id="{A8ED288F-E59C-4674-88C8-45755D705F49}"/>
              </a:ext>
            </a:extLst>
          </p:cNvPr>
          <p:cNvSpPr/>
          <p:nvPr/>
        </p:nvSpPr>
        <p:spPr>
          <a:xfrm>
            <a:off x="7660337" y="921519"/>
            <a:ext cx="4179248" cy="5919715"/>
          </a:xfrm>
          <a:custGeom>
            <a:gdLst>
              <a:gd fmla="*/ 4179248 w 4179248" name="connsiteX0"/>
              <a:gd fmla="*/ 5887631 h 5919715" name="connsiteY0"/>
              <a:gd fmla="*/ 4147164 w 4179248" name="connsiteX1"/>
              <a:gd fmla="*/ 5342199 h 5919715" name="connsiteY1"/>
              <a:gd fmla="*/ 4002785 w 4179248" name="connsiteX2"/>
              <a:gd fmla="*/ 5101568 h 5919715" name="connsiteY2"/>
              <a:gd fmla="*/ 3762154 w 4179248" name="connsiteX3"/>
              <a:gd fmla="*/ 4010705 h 5919715" name="connsiteY3"/>
              <a:gd fmla="*/ 3521522 w 4179248" name="connsiteX4"/>
              <a:gd fmla="*/ 3497357 h 5919715" name="connsiteY4"/>
              <a:gd fmla="*/ 3345059 w 4179248" name="connsiteX5"/>
              <a:gd fmla="*/ 2165863 h 5919715" name="connsiteY5"/>
              <a:gd fmla="*/ 3280891 w 4179248" name="connsiteX6"/>
              <a:gd fmla="*/ 1251463 h 5919715" name="connsiteY6"/>
              <a:gd fmla="*/ 3553606 w 4179248" name="connsiteX7"/>
              <a:gd fmla="*/ 561652 h 5919715" name="connsiteY7"/>
              <a:gd fmla="*/ 3505480 w 4179248" name="connsiteX8"/>
              <a:gd fmla="*/ 48305 h 5919715" name="connsiteY8"/>
              <a:gd fmla="*/ 2783585 w 4179248" name="connsiteX9"/>
              <a:gd fmla="*/ 385189 h 5919715" name="connsiteY9"/>
              <a:gd fmla="*/ 2318364 w 4179248" name="connsiteX10"/>
              <a:gd fmla="*/ 321020 h 5919715" name="connsiteY10"/>
              <a:gd fmla="*/ 1949396 w 4179248" name="connsiteX11"/>
              <a:gd fmla="*/ 96431 h 5919715" name="connsiteY11"/>
              <a:gd fmla="*/ 1420006 w 4179248" name="connsiteX12"/>
              <a:gd fmla="*/ 16220 h 5919715" name="connsiteY12"/>
              <a:gd fmla="*/ 938743 w 4179248" name="connsiteX13"/>
              <a:gd fmla="*/ 401231 h 5919715" name="connsiteY13"/>
              <a:gd fmla="*/ 922701 w 4179248" name="connsiteX14"/>
              <a:gd fmla="*/ 1123126 h 5919715" name="connsiteY14"/>
              <a:gd fmla="*/ 72470 w 4179248" name="connsiteX15"/>
              <a:gd fmla="*/ 1267505 h 5919715" name="connsiteY15"/>
              <a:gd fmla="*/ 120596 w 4179248" name="connsiteX16"/>
              <a:gd fmla="*/ 1941273 h 5919715" name="connsiteY16"/>
              <a:gd fmla="*/ 730196 w 4179248" name="connsiteX17"/>
              <a:gd fmla="*/ 2197947 h 5919715" name="connsiteY17"/>
              <a:gd fmla="*/ 858533 w 4179248" name="connsiteX18"/>
              <a:gd fmla="*/ 2839631 h 5919715" name="connsiteY18"/>
              <a:gd fmla="*/ 906659 w 4179248" name="connsiteX19"/>
              <a:gd fmla="*/ 3304852 h 5919715" name="connsiteY19"/>
              <a:gd fmla="*/ 537691 w 4179248" name="connsiteX20"/>
              <a:gd fmla="*/ 4540094 h 5919715" name="connsiteY20"/>
              <a:gd fmla="*/ 200806 w 4179248" name="connsiteX21"/>
              <a:gd fmla="*/ 5534705 h 5919715" name="connsiteY21"/>
              <a:gd fmla="*/ 152680 w 4179248" name="connsiteX22"/>
              <a:gd fmla="*/ 5919715 h 5919715" name="connsiteY2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b="b" l="l" r="r" t="t"/>
            <a:pathLst>
              <a:path h="5919715" w="4179248">
                <a:moveTo>
                  <a:pt x="4179248" y="5887631"/>
                </a:moveTo>
                <a:cubicBezTo>
                  <a:pt x="4177911" y="5680420"/>
                  <a:pt x="4176574" y="5473209"/>
                  <a:pt x="4147164" y="5342199"/>
                </a:cubicBezTo>
                <a:cubicBezTo>
                  <a:pt x="4117754" y="5211189"/>
                  <a:pt x="4066953" y="5323484"/>
                  <a:pt x="4002785" y="5101568"/>
                </a:cubicBezTo>
                <a:cubicBezTo>
                  <a:pt x="3938617" y="4879652"/>
                  <a:pt x="3842365" y="4278074"/>
                  <a:pt x="3762154" y="4010705"/>
                </a:cubicBezTo>
                <a:cubicBezTo>
                  <a:pt x="3681943" y="3743336"/>
                  <a:pt x="3591038" y="3804831"/>
                  <a:pt x="3521522" y="3497357"/>
                </a:cubicBezTo>
                <a:cubicBezTo>
                  <a:pt x="3452006" y="3189883"/>
                  <a:pt x="3385164" y="2540179"/>
                  <a:pt x="3345059" y="2165863"/>
                </a:cubicBezTo>
                <a:cubicBezTo>
                  <a:pt x="3304954" y="1791547"/>
                  <a:pt x="3246133" y="1518831"/>
                  <a:pt x="3280891" y="1251463"/>
                </a:cubicBezTo>
                <a:cubicBezTo>
                  <a:pt x="3315649" y="984095"/>
                  <a:pt x="3516175" y="762178"/>
                  <a:pt x="3553606" y="561652"/>
                </a:cubicBezTo>
                <a:cubicBezTo>
                  <a:pt x="3591037" y="361126"/>
                  <a:pt x="3633817" y="77715"/>
                  <a:pt x="3505480" y="48305"/>
                </a:cubicBezTo>
                <a:cubicBezTo>
                  <a:pt x="3377143" y="18895"/>
                  <a:pt x="2981438" y="339737"/>
                  <a:pt x="2783585" y="385189"/>
                </a:cubicBezTo>
                <a:cubicBezTo>
                  <a:pt x="2585732" y="430641"/>
                  <a:pt x="2457395" y="369146"/>
                  <a:pt x="2318364" y="321020"/>
                </a:cubicBezTo>
                <a:cubicBezTo>
                  <a:pt x="2179333" y="272894"/>
                  <a:pt x="2099122" y="147231"/>
                  <a:pt x="1949396" y="96431"/>
                </a:cubicBezTo>
                <a:cubicBezTo>
                  <a:pt x="1799670" y="45631"/>
                  <a:pt x="1588448" y="-34580"/>
                  <a:pt x="1420006" y="16220"/>
                </a:cubicBezTo>
                <a:cubicBezTo>
                  <a:pt x="1251564" y="67020"/>
                  <a:pt x="1021627" y="216747"/>
                  <a:pt x="938743" y="401231"/>
                </a:cubicBezTo>
                <a:cubicBezTo>
                  <a:pt x="855859" y="585715"/>
                  <a:pt x="1067080" y="978747"/>
                  <a:pt x="922701" y="1123126"/>
                </a:cubicBezTo>
                <a:cubicBezTo>
                  <a:pt x="778322" y="1267505"/>
                  <a:pt x="206154" y="1131147"/>
                  <a:pt x="72470" y="1267505"/>
                </a:cubicBezTo>
                <a:cubicBezTo>
                  <a:pt x="-61214" y="1403863"/>
                  <a:pt x="10975" y="1786199"/>
                  <a:pt x="120596" y="1941273"/>
                </a:cubicBezTo>
                <a:cubicBezTo>
                  <a:pt x="230217" y="2096347"/>
                  <a:pt x="607207" y="2048221"/>
                  <a:pt x="730196" y="2197947"/>
                </a:cubicBezTo>
                <a:cubicBezTo>
                  <a:pt x="853185" y="2347673"/>
                  <a:pt x="829123" y="2655147"/>
                  <a:pt x="858533" y="2839631"/>
                </a:cubicBezTo>
                <a:cubicBezTo>
                  <a:pt x="887943" y="3024115"/>
                  <a:pt x="960133" y="3021441"/>
                  <a:pt x="906659" y="3304852"/>
                </a:cubicBezTo>
                <a:cubicBezTo>
                  <a:pt x="853185" y="3588262"/>
                  <a:pt x="655333" y="4168452"/>
                  <a:pt x="537691" y="4540094"/>
                </a:cubicBezTo>
                <a:cubicBezTo>
                  <a:pt x="420049" y="4911736"/>
                  <a:pt x="264974" y="5304768"/>
                  <a:pt x="200806" y="5534705"/>
                </a:cubicBezTo>
                <a:cubicBezTo>
                  <a:pt x="136638" y="5764642"/>
                  <a:pt x="144659" y="5842178"/>
                  <a:pt x="152680" y="5919715"/>
                </a:cubicBezTo>
              </a:path>
            </a:pathLst>
          </a:custGeom>
          <a:noFill/>
          <a:ln w="571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68" name="图片 67">
            <a:extLst>
              <a:ext uri="{FF2B5EF4-FFF2-40B4-BE49-F238E27FC236}">
                <a16:creationId xmlns:a16="http://schemas.microsoft.com/office/drawing/2014/main" id="{C2752404-2986-4668-80D1-56DDD5BA5265}"/>
              </a:ext>
            </a:extLst>
          </p:cNvPr>
          <p:cNvPicPr>
            <a:picLocks noChangeAspect="1"/>
          </p:cNvPicPr>
          <p:nvPr/>
        </p:nvPicPr>
        <p:blipFill>
          <a:blip r:embed="rId5">
            <a:extLst>
              <a:ext uri="{28A0092B-C50C-407E-A947-70E740481C1C}">
                <a14:useLocalDpi val="0"/>
              </a:ext>
            </a:extLst>
          </a:blip>
          <a:srcRect b="62575" l="79594" r="12635" t="13137"/>
          <a:stretch>
            <a:fillRect/>
          </a:stretch>
        </p:blipFill>
        <p:spPr>
          <a:xfrm flipV="1">
            <a:off x="11565261" y="687243"/>
            <a:ext cx="532955" cy="1665598"/>
          </a:xfrm>
          <a:prstGeom prst="rect">
            <a:avLst/>
          </a:prstGeom>
        </p:spPr>
      </p:pic>
      <p:pic>
        <p:nvPicPr>
          <p:cNvPr id="70" name="图片 69">
            <a:extLst>
              <a:ext uri="{FF2B5EF4-FFF2-40B4-BE49-F238E27FC236}">
                <a16:creationId xmlns:a16="http://schemas.microsoft.com/office/drawing/2014/main" id="{C9C148DC-CCE8-4E9F-A5BE-289429D7B849}"/>
              </a:ext>
            </a:extLst>
          </p:cNvPr>
          <p:cNvPicPr>
            <a:picLocks noChangeAspect="1"/>
          </p:cNvPicPr>
          <p:nvPr/>
        </p:nvPicPr>
        <p:blipFill>
          <a:blip r:embed="rId6">
            <a:extLst>
              <a:ext uri="{28A0092B-C50C-407E-A947-70E740481C1C}">
                <a14:useLocalDpi val="0"/>
              </a:ext>
            </a:extLst>
          </a:blip>
          <a:stretch>
            <a:fillRect/>
          </a:stretch>
        </p:blipFill>
        <p:spPr>
          <a:xfrm>
            <a:off x="9953429" y="3386055"/>
            <a:ext cx="2831016" cy="2021828"/>
          </a:xfrm>
          <a:prstGeom prst="rect">
            <a:avLst/>
          </a:prstGeom>
        </p:spPr>
      </p:pic>
      <p:pic>
        <p:nvPicPr>
          <p:cNvPr id="71" name="图片 70">
            <a:extLst>
              <a:ext uri="{FF2B5EF4-FFF2-40B4-BE49-F238E27FC236}">
                <a16:creationId xmlns:a16="http://schemas.microsoft.com/office/drawing/2014/main" id="{5C46665C-4F22-4990-8929-2A9D55AB590D}"/>
              </a:ext>
            </a:extLst>
          </p:cNvPr>
          <p:cNvPicPr>
            <a:picLocks noChangeAspect="1"/>
          </p:cNvPicPr>
          <p:nvPr/>
        </p:nvPicPr>
        <p:blipFill>
          <a:blip r:embed="rId7">
            <a:extLst>
              <a:ext uri="{28A0092B-C50C-407E-A947-70E740481C1C}">
                <a14:useLocalDpi val="0"/>
              </a:ext>
            </a:extLst>
          </a:blip>
          <a:stretch>
            <a:fillRect/>
          </a:stretch>
        </p:blipFill>
        <p:spPr>
          <a:xfrm>
            <a:off x="7114681" y="3390939"/>
            <a:ext cx="1699134" cy="1213471"/>
          </a:xfrm>
          <a:prstGeom prst="rect">
            <a:avLst/>
          </a:prstGeom>
        </p:spPr>
      </p:pic>
      <p:sp>
        <p:nvSpPr>
          <p:cNvPr id="73" name="任意多边形: 形状 72">
            <a:extLst>
              <a:ext uri="{FF2B5EF4-FFF2-40B4-BE49-F238E27FC236}">
                <a16:creationId xmlns:a16="http://schemas.microsoft.com/office/drawing/2014/main" id="{A6CA2368-4E1B-494A-8116-A998C5C7A9C7}"/>
              </a:ext>
            </a:extLst>
          </p:cNvPr>
          <p:cNvSpPr/>
          <p:nvPr/>
        </p:nvSpPr>
        <p:spPr>
          <a:xfrm>
            <a:off x="-64169" y="-77713"/>
            <a:ext cx="6160169" cy="2834469"/>
          </a:xfrm>
          <a:custGeom>
            <a:gdLst>
              <a:gd fmla="*/ 6160169 w 6160169" name="connsiteX0"/>
              <a:gd fmla="*/ 0 h 2834469" name="connsiteY0"/>
              <a:gd fmla="*/ 4235116 w 6160169" name="connsiteX1"/>
              <a:gd fmla="*/ 1427747 h 2834469" name="connsiteY1"/>
              <a:gd fmla="*/ 2470484 w 6160169" name="connsiteX2"/>
              <a:gd fmla="*/ 1507958 h 2834469" name="connsiteY2"/>
              <a:gd fmla="*/ 1828800 w 6160169" name="connsiteX3"/>
              <a:gd fmla="*/ 2727158 h 2834469" name="connsiteY3"/>
              <a:gd fmla="*/ 0 w 6160169" name="connsiteX4"/>
              <a:gd fmla="*/ 2695074 h 2834469"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834469" w="6160169">
                <a:moveTo>
                  <a:pt x="6160169" y="0"/>
                </a:moveTo>
                <a:cubicBezTo>
                  <a:pt x="5505116" y="588210"/>
                  <a:pt x="4850064" y="1176421"/>
                  <a:pt x="4235116" y="1427747"/>
                </a:cubicBezTo>
                <a:cubicBezTo>
                  <a:pt x="3620168" y="1679073"/>
                  <a:pt x="2871537" y="1291390"/>
                  <a:pt x="2470484" y="1507958"/>
                </a:cubicBezTo>
                <a:cubicBezTo>
                  <a:pt x="2069431" y="1724526"/>
                  <a:pt x="2240547" y="2529305"/>
                  <a:pt x="1828800" y="2727158"/>
                </a:cubicBezTo>
                <a:cubicBezTo>
                  <a:pt x="1417053" y="2925011"/>
                  <a:pt x="708526" y="2810042"/>
                  <a:pt x="0" y="2695074"/>
                </a:cubicBezTo>
              </a:path>
            </a:pathLst>
          </a:custGeom>
          <a:noFill/>
          <a:ln w="381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custDataLst>
      <p:tags r:id="rId8"/>
    </p:custDataLst>
    <p:extLst>
      <p:ext uri="{BB962C8B-B14F-4D97-AF65-F5344CB8AC3E}">
        <p14:creationId val="1695090163"/>
      </p:ext>
    </p:extLst>
  </p:cSld>
  <p:clrMapOvr>
    <a:masterClrMapping/>
  </p:clrMapOvr>
  <mc:AlternateContent>
    <mc:Choice Requires="p15">
      <p:transition advClick="0" p14:dur="1250" spd="slow">
        <p15:prstTrans prst="peelOff"/>
      </p:transition>
    </mc:Choice>
    <mc:Fallback>
      <p:transition advClick="0" spd="slow">
        <p:fade/>
      </p:transition>
    </mc:Fallback>
  </mc:AlternateConten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a:extLst>
              <a:ext uri="{FF2B5EF4-FFF2-40B4-BE49-F238E27FC236}">
                <a16:creationId xmlns:a16="http://schemas.microsoft.com/office/drawing/2014/main" id="{A739B09E-1F6C-47D0-865A-1159EFDB1976}"/>
              </a:ext>
            </a:extLst>
          </p:cNvPr>
          <p:cNvSpPr/>
          <p:nvPr/>
        </p:nvSpPr>
        <p:spPr>
          <a:xfrm>
            <a:off x="0" y="0"/>
            <a:ext cx="12192000" cy="6858000"/>
          </a:xfrm>
          <a:prstGeom prst="rect">
            <a:avLst/>
          </a:prstGeom>
          <a:solidFill>
            <a:srgbClr val="9BC9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任意多边形: 形状 4">
            <a:extLst>
              <a:ext uri="{FF2B5EF4-FFF2-40B4-BE49-F238E27FC236}">
                <a16:creationId xmlns:a16="http://schemas.microsoft.com/office/drawing/2014/main" id="{E2C34604-EA12-4769-A843-B3881D58D387}"/>
              </a:ext>
            </a:extLst>
          </p:cNvPr>
          <p:cNvSpPr/>
          <p:nvPr/>
        </p:nvSpPr>
        <p:spPr>
          <a:xfrm flipH="1">
            <a:off x="-2" y="1331495"/>
            <a:ext cx="6384759" cy="5526505"/>
          </a:xfrm>
          <a:custGeom>
            <a:gdLst>
              <a:gd fmla="*/ 3676527 w 6096000" name="connsiteX0"/>
              <a:gd fmla="*/ 0 h 5410200" name="connsiteY0"/>
              <a:gd fmla="*/ 6015140 w 6096000" name="connsiteX1"/>
              <a:gd fmla="*/ 839540 h 5410200" name="connsiteY1"/>
              <a:gd fmla="*/ 6096000 w 6096000" name="connsiteX2"/>
              <a:gd fmla="*/ 913031 h 5410200" name="connsiteY2"/>
              <a:gd fmla="*/ 6096000 w 6096000" name="connsiteX3"/>
              <a:gd fmla="*/ 5410200 h 5410200" name="connsiteY3"/>
              <a:gd fmla="*/ 434691 w 6096000" name="connsiteX4"/>
              <a:gd fmla="*/ 5410200 h 5410200" name="connsiteY4"/>
              <a:gd fmla="*/ 288920 w 6096000" name="connsiteX5"/>
              <a:gd fmla="*/ 5107598 h 5410200" name="connsiteY5"/>
              <a:gd fmla="*/ 0 w 6096000" name="connsiteX6"/>
              <a:gd fmla="*/ 3676527 h 5410200" name="connsiteY6"/>
              <a:gd fmla="*/ 3676527 w 6096000" name="connsiteX7"/>
              <a:gd fmla="*/ 0 h 5410200"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5410200" w="6096000">
                <a:moveTo>
                  <a:pt x="3676527" y="0"/>
                </a:moveTo>
                <a:cubicBezTo>
                  <a:pt x="4564866" y="0"/>
                  <a:pt x="5379619" y="315062"/>
                  <a:pt x="6015140" y="839540"/>
                </a:cubicBezTo>
                <a:lnTo>
                  <a:pt x="6096000" y="913031"/>
                </a:lnTo>
                <a:lnTo>
                  <a:pt x="6096000" y="5410200"/>
                </a:lnTo>
                <a:lnTo>
                  <a:pt x="434691" y="5410200"/>
                </a:lnTo>
                <a:lnTo>
                  <a:pt x="288920" y="5107598"/>
                </a:lnTo>
                <a:cubicBezTo>
                  <a:pt x="102878" y="4667744"/>
                  <a:pt x="0" y="4184150"/>
                  <a:pt x="0" y="3676527"/>
                </a:cubicBezTo>
                <a:cubicBezTo>
                  <a:pt x="0" y="1646037"/>
                  <a:pt x="1646037" y="0"/>
                  <a:pt x="3676527" y="0"/>
                </a:cubicBezTo>
                <a:close/>
              </a:path>
            </a:pathLst>
          </a:custGeom>
          <a:solidFill>
            <a:schemeClr val="accent4">
              <a:lumMod val="40000"/>
              <a:lumOff val="60000"/>
            </a:schemeClr>
          </a:solidFill>
          <a:ln>
            <a:noFill/>
          </a:ln>
          <a:effectLst>
            <a:outerShdw algn="br" blurRad="228600" dir="13500000" dist="38100" rotWithShape="0">
              <a:srgbClr val="439AC1"/>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任意多边形: 形状 7">
            <a:extLst>
              <a:ext uri="{FF2B5EF4-FFF2-40B4-BE49-F238E27FC236}">
                <a16:creationId xmlns:a16="http://schemas.microsoft.com/office/drawing/2014/main" id="{D6F0199E-CE34-4F17-B698-526B9C5CAC3F}"/>
              </a:ext>
            </a:extLst>
          </p:cNvPr>
          <p:cNvSpPr/>
          <p:nvPr/>
        </p:nvSpPr>
        <p:spPr>
          <a:xfrm>
            <a:off x="472440" y="881069"/>
            <a:ext cx="4480943" cy="5818446"/>
          </a:xfrm>
          <a:custGeom>
            <a:gdLst>
              <a:gd fmla="*/ 667342 w 4703228" name="connsiteX0"/>
              <a:gd fmla="*/ 5785195 h 6107080" name="connsiteY0"/>
              <a:gd fmla="*/ 25658 w 4703228" name="connsiteX1"/>
              <a:gd fmla="*/ 5528522 h 6107080" name="connsiteY1"/>
              <a:gd fmla="*/ 186079 w 4703228" name="connsiteX2"/>
              <a:gd fmla="*/ 4197027 h 6107080" name="connsiteY2"/>
              <a:gd fmla="*/ 731511 w 4703228" name="connsiteX3"/>
              <a:gd fmla="*/ 3940353 h 6107080" name="connsiteY3"/>
              <a:gd fmla="*/ 843805 w 4703228" name="connsiteX4"/>
              <a:gd fmla="*/ 2721153 h 6107080" name="connsiteY4"/>
              <a:gd fmla="*/ 410668 w 4703228" name="connsiteX5"/>
              <a:gd fmla="*/ 2239890 h 6107080" name="connsiteY5"/>
              <a:gd fmla="*/ 635258 w 4703228" name="connsiteX6"/>
              <a:gd fmla="*/ 1469869 h 6107080" name="connsiteY6"/>
              <a:gd fmla="*/ 362542 w 4703228" name="connsiteX7"/>
              <a:gd fmla="*/ 988606 h 6107080" name="connsiteY7"/>
              <a:gd fmla="*/ 875889 w 4703228" name="connsiteX8"/>
              <a:gd fmla="*/ 635679 h 6107080" name="connsiteY8"/>
              <a:gd fmla="*/ 1726121 w 4703228" name="connsiteX9"/>
              <a:gd fmla="*/ 74206 h 6107080" name="connsiteY9"/>
              <a:gd fmla="*/ 2961363 w 4703228" name="connsiteX10"/>
              <a:gd fmla="*/ 90248 h 6107080" name="connsiteY10"/>
              <a:gd fmla="*/ 3667216 w 4703228" name="connsiteX11"/>
              <a:gd fmla="*/ 844227 h 6107080" name="connsiteY11"/>
              <a:gd fmla="*/ 3699300 w 4703228" name="connsiteX12"/>
              <a:gd fmla="*/ 1919048 h 6107080" name="connsiteY12"/>
              <a:gd fmla="*/ 4405153 w 4703228" name="connsiteX13"/>
              <a:gd fmla="*/ 3988479 h 6107080" name="connsiteY13"/>
              <a:gd fmla="*/ 4292858 w 4703228" name="connsiteX14"/>
              <a:gd fmla="*/ 5271848 h 6107080" name="connsiteY14"/>
              <a:gd fmla="*/ 4693911 w 4703228" name="connsiteX15"/>
              <a:gd fmla="*/ 5576648 h 6107080" name="connsiteY15"/>
              <a:gd fmla="*/ 3827637 w 4703228" name="connsiteX16"/>
              <a:gd fmla="*/ 5897490 h 6107080" name="connsiteY16"/>
              <a:gd fmla="*/ 2672605 w 4703228" name="connsiteX17"/>
              <a:gd fmla="*/ 5913532 h 6107080" name="connsiteY17"/>
              <a:gd fmla="*/ 1389237 w 4703228" name="connsiteX18"/>
              <a:gd fmla="*/ 6106037 h 6107080" name="connsiteY18"/>
              <a:gd fmla="*/ 667342 w 4703228" name="connsiteX19"/>
              <a:gd fmla="*/ 5785195 h 6107080" name="connsiteY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6107080" w="4703228">
                <a:moveTo>
                  <a:pt x="667342" y="5785195"/>
                </a:moveTo>
                <a:cubicBezTo>
                  <a:pt x="440079" y="5688943"/>
                  <a:pt x="105868" y="5793217"/>
                  <a:pt x="25658" y="5528522"/>
                </a:cubicBezTo>
                <a:cubicBezTo>
                  <a:pt x="-54552" y="5263827"/>
                  <a:pt x="68437" y="4461722"/>
                  <a:pt x="186079" y="4197027"/>
                </a:cubicBezTo>
                <a:cubicBezTo>
                  <a:pt x="303721" y="3932332"/>
                  <a:pt x="621890" y="4186332"/>
                  <a:pt x="731511" y="3940353"/>
                </a:cubicBezTo>
                <a:cubicBezTo>
                  <a:pt x="841132" y="3694374"/>
                  <a:pt x="897279" y="3004563"/>
                  <a:pt x="843805" y="2721153"/>
                </a:cubicBezTo>
                <a:cubicBezTo>
                  <a:pt x="790331" y="2437743"/>
                  <a:pt x="445426" y="2448437"/>
                  <a:pt x="410668" y="2239890"/>
                </a:cubicBezTo>
                <a:cubicBezTo>
                  <a:pt x="375910" y="2031343"/>
                  <a:pt x="643279" y="1678416"/>
                  <a:pt x="635258" y="1469869"/>
                </a:cubicBezTo>
                <a:cubicBezTo>
                  <a:pt x="627237" y="1261322"/>
                  <a:pt x="322437" y="1127638"/>
                  <a:pt x="362542" y="988606"/>
                </a:cubicBezTo>
                <a:cubicBezTo>
                  <a:pt x="402647" y="849574"/>
                  <a:pt x="648626" y="788079"/>
                  <a:pt x="875889" y="635679"/>
                </a:cubicBezTo>
                <a:cubicBezTo>
                  <a:pt x="1103152" y="483279"/>
                  <a:pt x="1378542" y="165111"/>
                  <a:pt x="1726121" y="74206"/>
                </a:cubicBezTo>
                <a:cubicBezTo>
                  <a:pt x="2073700" y="-16699"/>
                  <a:pt x="2637847" y="-38089"/>
                  <a:pt x="2961363" y="90248"/>
                </a:cubicBezTo>
                <a:cubicBezTo>
                  <a:pt x="3284879" y="218585"/>
                  <a:pt x="3544227" y="539427"/>
                  <a:pt x="3667216" y="844227"/>
                </a:cubicBezTo>
                <a:cubicBezTo>
                  <a:pt x="3790206" y="1149027"/>
                  <a:pt x="3576311" y="1395006"/>
                  <a:pt x="3699300" y="1919048"/>
                </a:cubicBezTo>
                <a:cubicBezTo>
                  <a:pt x="3822289" y="2443090"/>
                  <a:pt x="4306227" y="3429679"/>
                  <a:pt x="4405153" y="3988479"/>
                </a:cubicBezTo>
                <a:cubicBezTo>
                  <a:pt x="4504079" y="4547279"/>
                  <a:pt x="4244732" y="5007153"/>
                  <a:pt x="4292858" y="5271848"/>
                </a:cubicBezTo>
                <a:cubicBezTo>
                  <a:pt x="4340984" y="5536543"/>
                  <a:pt x="4771448" y="5472374"/>
                  <a:pt x="4693911" y="5576648"/>
                </a:cubicBezTo>
                <a:cubicBezTo>
                  <a:pt x="4616374" y="5680922"/>
                  <a:pt x="4164521" y="5841343"/>
                  <a:pt x="3827637" y="5897490"/>
                </a:cubicBezTo>
                <a:cubicBezTo>
                  <a:pt x="3490753" y="5953637"/>
                  <a:pt x="3079005" y="5878774"/>
                  <a:pt x="2672605" y="5913532"/>
                </a:cubicBezTo>
                <a:cubicBezTo>
                  <a:pt x="2266205" y="5948290"/>
                  <a:pt x="1728795" y="6122079"/>
                  <a:pt x="1389237" y="6106037"/>
                </a:cubicBezTo>
                <a:cubicBezTo>
                  <a:pt x="1049679" y="6089995"/>
                  <a:pt x="894605" y="5881447"/>
                  <a:pt x="667342" y="5785195"/>
                </a:cubicBezTo>
                <a:close/>
              </a:path>
            </a:pathLst>
          </a:custGeom>
          <a:noFill/>
          <a:ln w="571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7" name="PA-图片 6">
            <a:extLst>
              <a:ext uri="{FF2B5EF4-FFF2-40B4-BE49-F238E27FC236}">
                <a16:creationId xmlns:a16="http://schemas.microsoft.com/office/drawing/2014/main" id="{75C757FF-C5E6-4529-BDCA-7FA956ED0C9A}"/>
              </a:ext>
            </a:extLst>
          </p:cNvPr>
          <p:cNvPicPr>
            <a:picLocks noChangeAspect="1"/>
          </p:cNvPicPr>
          <p:nvPr>
            <p:custDataLst>
              <p:tags r:id="rId3"/>
            </p:custDataLst>
          </p:nvPr>
        </p:nvPicPr>
        <p:blipFill>
          <a:blip r:embed="rId2">
            <a:extLst>
              <a:ext uri="{28A0092B-C50C-407E-A947-70E740481C1C}">
                <a14:useLocalDpi val="0"/>
              </a:ext>
            </a:extLst>
          </a:blip>
          <a:stretch>
            <a:fillRect/>
          </a:stretch>
        </p:blipFill>
        <p:spPr>
          <a:xfrm>
            <a:off x="0" y="681611"/>
            <a:ext cx="5271128" cy="6389246"/>
          </a:xfrm>
          <a:prstGeom prst="rect">
            <a:avLst/>
          </a:prstGeom>
        </p:spPr>
      </p:pic>
      <p:sp>
        <p:nvSpPr>
          <p:cNvPr id="9" name="PA-文本框 8">
            <a:extLst>
              <a:ext uri="{FF2B5EF4-FFF2-40B4-BE49-F238E27FC236}">
                <a16:creationId xmlns:a16="http://schemas.microsoft.com/office/drawing/2014/main" id="{64F1BA1C-0C00-4987-9B1E-3CCA022CBA4C}"/>
              </a:ext>
            </a:extLst>
          </p:cNvPr>
          <p:cNvSpPr txBox="1"/>
          <p:nvPr>
            <p:custDataLst>
              <p:tags r:id="rId4"/>
            </p:custDataLst>
          </p:nvPr>
        </p:nvSpPr>
        <p:spPr>
          <a:xfrm>
            <a:off x="6225750" y="3044279"/>
            <a:ext cx="5873115" cy="762000"/>
          </a:xfrm>
          <a:prstGeom prst="rect">
            <a:avLst/>
          </a:prstGeom>
          <a:noFill/>
        </p:spPr>
        <p:txBody>
          <a:bodyPr rtlCol="0" wrap="square">
            <a:spAutoFit/>
          </a:bodyPr>
          <a:lstStyle/>
          <a:p>
            <a:pPr algn="ctr"/>
            <a:r>
              <a:rPr altLang="en-US" lang="zh-CN" sz="4400">
                <a:solidFill>
                  <a:schemeClr val="bg1"/>
                </a:solidFill>
                <a:latin charset="-122" panose="020b0800000000000000" pitchFamily="34" typeface="思源黑体 CN Bold"/>
                <a:ea charset="-122" panose="020b0800000000000000" pitchFamily="34" typeface="思源黑体 CN Bold"/>
              </a:rPr>
              <a:t>关 于 我 们</a:t>
            </a:r>
          </a:p>
        </p:txBody>
      </p:sp>
      <p:cxnSp>
        <p:nvCxnSpPr>
          <p:cNvPr id="10" name="直接连接符 9">
            <a:extLst>
              <a:ext uri="{FF2B5EF4-FFF2-40B4-BE49-F238E27FC236}">
                <a16:creationId xmlns:a16="http://schemas.microsoft.com/office/drawing/2014/main" id="{8E341A39-51EC-4011-B8CA-BBEA0A6E2A40}"/>
              </a:ext>
            </a:extLst>
          </p:cNvPr>
          <p:cNvCxnSpPr/>
          <p:nvPr/>
        </p:nvCxnSpPr>
        <p:spPr>
          <a:xfrm>
            <a:off x="6717557" y="3895602"/>
            <a:ext cx="48895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2" name="文本框 11">
            <a:extLst>
              <a:ext uri="{FF2B5EF4-FFF2-40B4-BE49-F238E27FC236}">
                <a16:creationId xmlns:a16="http://schemas.microsoft.com/office/drawing/2014/main" id="{47D1846D-BEE1-4182-9227-BD1CD5C26B78}"/>
              </a:ext>
            </a:extLst>
          </p:cNvPr>
          <p:cNvSpPr txBox="1"/>
          <p:nvPr/>
        </p:nvSpPr>
        <p:spPr>
          <a:xfrm>
            <a:off x="6538805" y="4157222"/>
            <a:ext cx="5247005" cy="571500"/>
          </a:xfrm>
          <a:prstGeom prst="rect">
            <a:avLst/>
          </a:prstGeom>
          <a:noFill/>
        </p:spPr>
        <p:txBody>
          <a:bodyPr rtlCol="0" wrap="square">
            <a:spAutoFit/>
          </a:bodyPr>
          <a:lstStyle/>
          <a:p>
            <a:pPr algn="ctr"/>
            <a:r>
              <a:rPr altLang="en-US" lang="zh-CN" sz="1050">
                <a:solidFill>
                  <a:schemeClr val="bg1"/>
                </a:solidFill>
                <a:latin charset="-122" panose="020b0400000000000000" pitchFamily="34" typeface="思源黑体 CN Normal"/>
                <a:ea charset="-122" panose="020b0400000000000000" pitchFamily="34" typeface="思源黑体 CN Normal"/>
              </a:rPr>
              <a:t>Click here to add your explanatory text Click here to add your explanatory text Click here to add your explanatory text Click here to add your explanatory text Click here to add your explanatory text</a:t>
            </a:r>
          </a:p>
        </p:txBody>
      </p:sp>
      <p:sp>
        <p:nvSpPr>
          <p:cNvPr id="13" name="PA-iconfont-10899-5205041">
            <a:extLst>
              <a:ext uri="{FF2B5EF4-FFF2-40B4-BE49-F238E27FC236}">
                <a16:creationId xmlns:a16="http://schemas.microsoft.com/office/drawing/2014/main" id="{09E2A3A4-C06A-45D4-954D-53ABCD719D7E}"/>
              </a:ext>
            </a:extLst>
          </p:cNvPr>
          <p:cNvSpPr>
            <a:spLocks noChangeAspect="1"/>
          </p:cNvSpPr>
          <p:nvPr>
            <p:custDataLst>
              <p:tags r:id="rId5"/>
            </p:custDataLst>
          </p:nvPr>
        </p:nvSpPr>
        <p:spPr bwMode="auto">
          <a:xfrm>
            <a:off x="8528098" y="1927647"/>
            <a:ext cx="1268419" cy="1075691"/>
          </a:xfrm>
          <a:custGeom>
            <a:gdLst>
              <a:gd fmla="*/ 9479 w 11200" name="T0"/>
              <a:gd fmla="*/ 465 h 9500" name="T1"/>
              <a:gd fmla="*/ 1721 w 11200" name="T2"/>
              <a:gd fmla="*/ 465 h 9500" name="T3"/>
              <a:gd fmla="*/ 0 w 11200" name="T4"/>
              <a:gd fmla="*/ 3625 h 9500" name="T5"/>
              <a:gd fmla="*/ 5413 w 11200" name="T6"/>
              <a:gd fmla="*/ 5373 h 9500" name="T7"/>
              <a:gd fmla="*/ 3913 w 11200" name="T8"/>
              <a:gd fmla="*/ 7812 h 9500" name="T9"/>
              <a:gd fmla="*/ 7288 w 11200" name="T10"/>
              <a:gd fmla="*/ 7812 h 9500" name="T11"/>
              <a:gd fmla="*/ 5788 w 11200" name="T12"/>
              <a:gd fmla="*/ 5373 h 9500" name="T13"/>
              <a:gd fmla="*/ 11200 w 11200" name="T14"/>
              <a:gd fmla="*/ 3625 h 9500" name="T15"/>
              <a:gd fmla="*/ 11200 w 11200" name="T16"/>
              <a:gd fmla="*/ 1750 h 9500" name="T17"/>
              <a:gd fmla="*/ 1825 w 11200" name="T18"/>
              <a:gd fmla="*/ 826 h 9500" name="T19"/>
              <a:gd fmla="*/ 9375 w 11200" name="T20"/>
              <a:gd fmla="*/ 826 h 9500" name="T21"/>
              <a:gd fmla="*/ 10825 w 11200" name="T22"/>
              <a:gd fmla="*/ 1751 h 9500" name="T23"/>
              <a:gd fmla="*/ 9929 w 11200" name="T24"/>
              <a:gd fmla="*/ 2489 h 9500" name="T25"/>
              <a:gd fmla="*/ 1271 w 11200" name="T26"/>
              <a:gd fmla="*/ 2489 h 9500" name="T27"/>
              <a:gd fmla="*/ 375 w 11200" name="T28"/>
              <a:gd fmla="*/ 1751 h 9500" name="T29"/>
              <a:gd fmla="*/ 5600 w 11200" name="T30"/>
              <a:gd fmla="*/ 5000 h 9500" name="T31"/>
              <a:gd fmla="*/ 4475 w 11200" name="T32"/>
              <a:gd fmla="*/ 3466 h 9500" name="T33"/>
              <a:gd fmla="*/ 6725 w 11200" name="T34"/>
              <a:gd fmla="*/ 3466 h 9500" name="T35"/>
              <a:gd fmla="*/ 5600 w 11200" name="T36"/>
              <a:gd fmla="*/ 5000 h 9500" name="T37"/>
              <a:gd fmla="*/ 1870 w 11200" name="T38"/>
              <a:gd fmla="*/ 2687 h 9500" name="T39"/>
              <a:gd fmla="*/ 8020 w 11200" name="T40"/>
              <a:gd fmla="*/ 2416 h 9500" name="T41"/>
              <a:gd fmla="*/ 5600 w 11200" name="T42"/>
              <a:gd fmla="*/ 3125 h 9500" name="T43"/>
              <a:gd fmla="*/ 375 w 11200" name="T44"/>
              <a:gd fmla="*/ 3625 h 9500" name="T45"/>
              <a:gd fmla="*/ 1721 w 11200" name="T46"/>
              <a:gd fmla="*/ 3035 h 9500" name="T47"/>
              <a:gd fmla="*/ 4100 w 11200" name="T48"/>
              <a:gd fmla="*/ 4939 h 9500" name="T49"/>
              <a:gd fmla="*/ 719 w 11200" name="T50"/>
              <a:gd fmla="*/ 4079 h 9500" name="T51"/>
              <a:gd fmla="*/ 5600 w 11200" name="T52"/>
              <a:gd fmla="*/ 7087 h 9500" name="T53"/>
              <a:gd fmla="*/ 5850 w 11200" name="T54"/>
              <a:gd fmla="*/ 7100 h 9500" name="T55"/>
              <a:gd fmla="*/ 5350 w 11200" name="T56"/>
              <a:gd fmla="*/ 7100 h 9500" name="T57"/>
              <a:gd fmla="*/ 6913 w 11200" name="T58"/>
              <a:gd fmla="*/ 7812 h 9500" name="T59"/>
              <a:gd fmla="*/ 4288 w 11200" name="T60"/>
              <a:gd fmla="*/ 7812 h 9500" name="T61"/>
              <a:gd fmla="*/ 5413 w 11200" name="T62"/>
              <a:gd fmla="*/ 6637 h 9500" name="T63"/>
              <a:gd fmla="*/ 5600 w 11200" name="T64"/>
              <a:gd fmla="*/ 7601 h 9500" name="T65"/>
              <a:gd fmla="*/ 5788 w 11200" name="T66"/>
              <a:gd fmla="*/ 6637 h 9500" name="T67"/>
              <a:gd fmla="*/ 6913 w 11200" name="T68"/>
              <a:gd fmla="*/ 7812 h 9500" name="T69"/>
              <a:gd fmla="*/ 9375 w 11200" name="T70"/>
              <a:gd fmla="*/ 4550 h 9500" name="T71"/>
              <a:gd fmla="*/ 7100 w 11200" name="T72"/>
              <a:gd fmla="*/ 3440 h 9500" name="T73"/>
              <a:gd fmla="*/ 10825 w 11200" name="T74"/>
              <a:gd fmla="*/ 2415 h 9500" name="T75"/>
              <a:gd fmla="*/ 10481 w 11200" name="T76"/>
              <a:gd fmla="*/ 4079 h 9500" name="T77"/>
              <a:gd fmla="*/ 5000 w 11200" name="T78"/>
              <a:gd fmla="*/ 4729 h 9500" name="T79"/>
              <a:gd fmla="*/ 6200 w 11200" name="T80"/>
              <a:gd fmla="*/ 3754 h 9500" name="T81"/>
              <a:gd fmla="*/ 5950 w 11200" name="T82"/>
              <a:gd fmla="*/ 4479 h 9500" name="T83"/>
              <a:gd fmla="*/ 5250 w 11200" name="T84"/>
              <a:gd fmla="*/ 4004 h 9500" name="T85"/>
              <a:gd fmla="*/ 5950 w 11200" name="T86"/>
              <a:gd fmla="*/ 4479 h 9500"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9500" w="11200">
                <a:moveTo>
                  <a:pt x="11200" y="1750"/>
                </a:moveTo>
                <a:cubicBezTo>
                  <a:pt x="11200" y="1233"/>
                  <a:pt x="10605" y="790"/>
                  <a:pt x="9479" y="465"/>
                </a:cubicBezTo>
                <a:cubicBezTo>
                  <a:pt x="8440" y="165"/>
                  <a:pt x="7063" y="0"/>
                  <a:pt x="5600" y="0"/>
                </a:cubicBezTo>
                <a:cubicBezTo>
                  <a:pt x="4137" y="0"/>
                  <a:pt x="2760" y="165"/>
                  <a:pt x="1721" y="465"/>
                </a:cubicBezTo>
                <a:cubicBezTo>
                  <a:pt x="595" y="790"/>
                  <a:pt x="0" y="1235"/>
                  <a:pt x="0" y="1750"/>
                </a:cubicBezTo>
                <a:lnTo>
                  <a:pt x="0" y="3625"/>
                </a:lnTo>
                <a:cubicBezTo>
                  <a:pt x="0" y="4141"/>
                  <a:pt x="595" y="4585"/>
                  <a:pt x="1721" y="4910"/>
                </a:cubicBezTo>
                <a:cubicBezTo>
                  <a:pt x="2715" y="5197"/>
                  <a:pt x="4020" y="5360"/>
                  <a:pt x="5413" y="5373"/>
                </a:cubicBezTo>
                <a:lnTo>
                  <a:pt x="5413" y="6135"/>
                </a:lnTo>
                <a:cubicBezTo>
                  <a:pt x="4570" y="6228"/>
                  <a:pt x="3913" y="6945"/>
                  <a:pt x="3913" y="7812"/>
                </a:cubicBezTo>
                <a:cubicBezTo>
                  <a:pt x="3913" y="8742"/>
                  <a:pt x="4670" y="9500"/>
                  <a:pt x="5600" y="9500"/>
                </a:cubicBezTo>
                <a:cubicBezTo>
                  <a:pt x="6530" y="9500"/>
                  <a:pt x="7288" y="8742"/>
                  <a:pt x="7288" y="7812"/>
                </a:cubicBezTo>
                <a:cubicBezTo>
                  <a:pt x="7288" y="6945"/>
                  <a:pt x="6630" y="6228"/>
                  <a:pt x="5788" y="6135"/>
                </a:cubicBezTo>
                <a:lnTo>
                  <a:pt x="5788" y="5373"/>
                </a:lnTo>
                <a:cubicBezTo>
                  <a:pt x="7180" y="5360"/>
                  <a:pt x="8485" y="5196"/>
                  <a:pt x="9479" y="4910"/>
                </a:cubicBezTo>
                <a:cubicBezTo>
                  <a:pt x="10605" y="4585"/>
                  <a:pt x="11200" y="4141"/>
                  <a:pt x="11200" y="3625"/>
                </a:cubicBezTo>
                <a:lnTo>
                  <a:pt x="11200" y="1766"/>
                </a:lnTo>
                <a:lnTo>
                  <a:pt x="11200" y="1750"/>
                </a:lnTo>
                <a:close/>
                <a:moveTo>
                  <a:pt x="719" y="1297"/>
                </a:moveTo>
                <a:cubicBezTo>
                  <a:pt x="971" y="1125"/>
                  <a:pt x="1354" y="962"/>
                  <a:pt x="1825" y="826"/>
                </a:cubicBezTo>
                <a:cubicBezTo>
                  <a:pt x="2831" y="536"/>
                  <a:pt x="4171" y="376"/>
                  <a:pt x="5600" y="376"/>
                </a:cubicBezTo>
                <a:cubicBezTo>
                  <a:pt x="7029" y="376"/>
                  <a:pt x="8369" y="536"/>
                  <a:pt x="9375" y="826"/>
                </a:cubicBezTo>
                <a:cubicBezTo>
                  <a:pt x="9846" y="962"/>
                  <a:pt x="10229" y="1125"/>
                  <a:pt x="10481" y="1297"/>
                </a:cubicBezTo>
                <a:cubicBezTo>
                  <a:pt x="10638" y="1405"/>
                  <a:pt x="10825" y="1570"/>
                  <a:pt x="10825" y="1751"/>
                </a:cubicBezTo>
                <a:cubicBezTo>
                  <a:pt x="10825" y="1932"/>
                  <a:pt x="10639" y="2097"/>
                  <a:pt x="10481" y="2205"/>
                </a:cubicBezTo>
                <a:cubicBezTo>
                  <a:pt x="10338" y="2304"/>
                  <a:pt x="10150" y="2399"/>
                  <a:pt x="9929" y="2489"/>
                </a:cubicBezTo>
                <a:cubicBezTo>
                  <a:pt x="8874" y="2100"/>
                  <a:pt x="7301" y="1877"/>
                  <a:pt x="5600" y="1877"/>
                </a:cubicBezTo>
                <a:cubicBezTo>
                  <a:pt x="3897" y="1877"/>
                  <a:pt x="2326" y="2100"/>
                  <a:pt x="1271" y="2489"/>
                </a:cubicBezTo>
                <a:cubicBezTo>
                  <a:pt x="1050" y="2400"/>
                  <a:pt x="862" y="2304"/>
                  <a:pt x="719" y="2205"/>
                </a:cubicBezTo>
                <a:cubicBezTo>
                  <a:pt x="563" y="2097"/>
                  <a:pt x="375" y="1932"/>
                  <a:pt x="375" y="1751"/>
                </a:cubicBezTo>
                <a:cubicBezTo>
                  <a:pt x="375" y="1570"/>
                  <a:pt x="561" y="1404"/>
                  <a:pt x="719" y="1297"/>
                </a:cubicBezTo>
                <a:close/>
                <a:moveTo>
                  <a:pt x="5600" y="5000"/>
                </a:moveTo>
                <a:cubicBezTo>
                  <a:pt x="5218" y="5000"/>
                  <a:pt x="4840" y="4989"/>
                  <a:pt x="4475" y="4966"/>
                </a:cubicBezTo>
                <a:lnTo>
                  <a:pt x="4475" y="3466"/>
                </a:lnTo>
                <a:cubicBezTo>
                  <a:pt x="4841" y="3488"/>
                  <a:pt x="5218" y="3500"/>
                  <a:pt x="5600" y="3500"/>
                </a:cubicBezTo>
                <a:cubicBezTo>
                  <a:pt x="5983" y="3500"/>
                  <a:pt x="6359" y="3488"/>
                  <a:pt x="6725" y="3466"/>
                </a:cubicBezTo>
                <a:lnTo>
                  <a:pt x="6725" y="4966"/>
                </a:lnTo>
                <a:cubicBezTo>
                  <a:pt x="6360" y="4988"/>
                  <a:pt x="5983" y="5000"/>
                  <a:pt x="5600" y="5000"/>
                </a:cubicBezTo>
                <a:close/>
                <a:moveTo>
                  <a:pt x="5600" y="3125"/>
                </a:moveTo>
                <a:cubicBezTo>
                  <a:pt x="4193" y="3125"/>
                  <a:pt x="2871" y="2970"/>
                  <a:pt x="1870" y="2687"/>
                </a:cubicBezTo>
                <a:cubicBezTo>
                  <a:pt x="2856" y="2410"/>
                  <a:pt x="4201" y="2250"/>
                  <a:pt x="5600" y="2250"/>
                </a:cubicBezTo>
                <a:cubicBezTo>
                  <a:pt x="6453" y="2250"/>
                  <a:pt x="7266" y="2306"/>
                  <a:pt x="8020" y="2416"/>
                </a:cubicBezTo>
                <a:cubicBezTo>
                  <a:pt x="8500" y="2486"/>
                  <a:pt x="8944" y="2579"/>
                  <a:pt x="9330" y="2687"/>
                </a:cubicBezTo>
                <a:cubicBezTo>
                  <a:pt x="8329" y="2970"/>
                  <a:pt x="7007" y="3125"/>
                  <a:pt x="5600" y="3125"/>
                </a:cubicBezTo>
                <a:close/>
                <a:moveTo>
                  <a:pt x="719" y="4079"/>
                </a:moveTo>
                <a:cubicBezTo>
                  <a:pt x="563" y="3971"/>
                  <a:pt x="375" y="3806"/>
                  <a:pt x="375" y="3625"/>
                </a:cubicBezTo>
                <a:lnTo>
                  <a:pt x="375" y="2415"/>
                </a:lnTo>
                <a:cubicBezTo>
                  <a:pt x="664" y="2651"/>
                  <a:pt x="1115" y="2861"/>
                  <a:pt x="1721" y="3035"/>
                </a:cubicBezTo>
                <a:cubicBezTo>
                  <a:pt x="2395" y="3230"/>
                  <a:pt x="3211" y="3367"/>
                  <a:pt x="4100" y="3440"/>
                </a:cubicBezTo>
                <a:lnTo>
                  <a:pt x="4100" y="4939"/>
                </a:lnTo>
                <a:cubicBezTo>
                  <a:pt x="3248" y="4867"/>
                  <a:pt x="2467" y="4735"/>
                  <a:pt x="1825" y="4550"/>
                </a:cubicBezTo>
                <a:cubicBezTo>
                  <a:pt x="1354" y="4414"/>
                  <a:pt x="971" y="4251"/>
                  <a:pt x="719" y="4079"/>
                </a:cubicBezTo>
                <a:close/>
                <a:moveTo>
                  <a:pt x="5415" y="6932"/>
                </a:moveTo>
                <a:cubicBezTo>
                  <a:pt x="5430" y="7021"/>
                  <a:pt x="5508" y="7087"/>
                  <a:pt x="5600" y="7087"/>
                </a:cubicBezTo>
                <a:cubicBezTo>
                  <a:pt x="5693" y="7087"/>
                  <a:pt x="5770" y="7020"/>
                  <a:pt x="5785" y="6932"/>
                </a:cubicBezTo>
                <a:cubicBezTo>
                  <a:pt x="5825" y="6977"/>
                  <a:pt x="5850" y="7036"/>
                  <a:pt x="5850" y="7100"/>
                </a:cubicBezTo>
                <a:cubicBezTo>
                  <a:pt x="5850" y="7237"/>
                  <a:pt x="5738" y="7350"/>
                  <a:pt x="5600" y="7350"/>
                </a:cubicBezTo>
                <a:cubicBezTo>
                  <a:pt x="5463" y="7350"/>
                  <a:pt x="5350" y="7237"/>
                  <a:pt x="5350" y="7100"/>
                </a:cubicBezTo>
                <a:cubicBezTo>
                  <a:pt x="5350" y="7036"/>
                  <a:pt x="5375" y="6977"/>
                  <a:pt x="5415" y="6932"/>
                </a:cubicBezTo>
                <a:close/>
                <a:moveTo>
                  <a:pt x="6913" y="7812"/>
                </a:moveTo>
                <a:cubicBezTo>
                  <a:pt x="6913" y="8536"/>
                  <a:pt x="6324" y="9125"/>
                  <a:pt x="5600" y="9125"/>
                </a:cubicBezTo>
                <a:cubicBezTo>
                  <a:pt x="4876" y="9125"/>
                  <a:pt x="4288" y="8536"/>
                  <a:pt x="4288" y="7812"/>
                </a:cubicBezTo>
                <a:cubicBezTo>
                  <a:pt x="4288" y="7152"/>
                  <a:pt x="4778" y="6605"/>
                  <a:pt x="5413" y="6514"/>
                </a:cubicBezTo>
                <a:lnTo>
                  <a:pt x="5413" y="6637"/>
                </a:lnTo>
                <a:cubicBezTo>
                  <a:pt x="5230" y="6711"/>
                  <a:pt x="5100" y="6891"/>
                  <a:pt x="5100" y="7101"/>
                </a:cubicBezTo>
                <a:cubicBezTo>
                  <a:pt x="5100" y="7377"/>
                  <a:pt x="5324" y="7601"/>
                  <a:pt x="5600" y="7601"/>
                </a:cubicBezTo>
                <a:cubicBezTo>
                  <a:pt x="5876" y="7601"/>
                  <a:pt x="6100" y="7377"/>
                  <a:pt x="6100" y="7101"/>
                </a:cubicBezTo>
                <a:cubicBezTo>
                  <a:pt x="6100" y="6891"/>
                  <a:pt x="5970" y="6712"/>
                  <a:pt x="5788" y="6637"/>
                </a:cubicBezTo>
                <a:lnTo>
                  <a:pt x="5788" y="6514"/>
                </a:lnTo>
                <a:cubicBezTo>
                  <a:pt x="6422" y="6605"/>
                  <a:pt x="6913" y="7152"/>
                  <a:pt x="6913" y="7812"/>
                </a:cubicBezTo>
                <a:close/>
                <a:moveTo>
                  <a:pt x="10481" y="4079"/>
                </a:moveTo>
                <a:cubicBezTo>
                  <a:pt x="10229" y="4251"/>
                  <a:pt x="9846" y="4414"/>
                  <a:pt x="9375" y="4550"/>
                </a:cubicBezTo>
                <a:cubicBezTo>
                  <a:pt x="8733" y="4735"/>
                  <a:pt x="7953" y="4867"/>
                  <a:pt x="7100" y="4939"/>
                </a:cubicBezTo>
                <a:lnTo>
                  <a:pt x="7100" y="3440"/>
                </a:lnTo>
                <a:cubicBezTo>
                  <a:pt x="7990" y="3367"/>
                  <a:pt x="8806" y="3230"/>
                  <a:pt x="9479" y="3035"/>
                </a:cubicBezTo>
                <a:cubicBezTo>
                  <a:pt x="10084" y="2860"/>
                  <a:pt x="10536" y="2651"/>
                  <a:pt x="10825" y="2415"/>
                </a:cubicBezTo>
                <a:lnTo>
                  <a:pt x="10825" y="3625"/>
                </a:lnTo>
                <a:cubicBezTo>
                  <a:pt x="10825" y="3806"/>
                  <a:pt x="10639" y="3972"/>
                  <a:pt x="10481" y="4079"/>
                </a:cubicBezTo>
                <a:close/>
                <a:moveTo>
                  <a:pt x="5000" y="3754"/>
                </a:moveTo>
                <a:lnTo>
                  <a:pt x="5000" y="4729"/>
                </a:lnTo>
                <a:lnTo>
                  <a:pt x="6200" y="4729"/>
                </a:lnTo>
                <a:lnTo>
                  <a:pt x="6200" y="3754"/>
                </a:lnTo>
                <a:lnTo>
                  <a:pt x="5000" y="3754"/>
                </a:lnTo>
                <a:close/>
                <a:moveTo>
                  <a:pt x="5950" y="4479"/>
                </a:moveTo>
                <a:lnTo>
                  <a:pt x="5250" y="4479"/>
                </a:lnTo>
                <a:lnTo>
                  <a:pt x="5250" y="4004"/>
                </a:lnTo>
                <a:lnTo>
                  <a:pt x="5950" y="4004"/>
                </a:lnTo>
                <a:lnTo>
                  <a:pt x="5950" y="4479"/>
                </a:lnTo>
                <a:close/>
              </a:path>
            </a:pathLst>
          </a:custGeom>
          <a:solidFill>
            <a:schemeClr val="bg1"/>
          </a:solidFill>
          <a:ln>
            <a:noFill/>
          </a:ln>
        </p:spPr>
        <p:txBody>
          <a:bodyPr/>
          <a:lstStyle/>
          <a:p/>
        </p:txBody>
      </p:sp>
      <p:pic>
        <p:nvPicPr>
          <p:cNvPr id="15" name="图片 14">
            <a:extLst>
              <a:ext uri="{FF2B5EF4-FFF2-40B4-BE49-F238E27FC236}">
                <a16:creationId xmlns:a16="http://schemas.microsoft.com/office/drawing/2014/main" id="{F8AAFBFA-D48A-40EB-971F-715F3FBB7159}"/>
              </a:ext>
            </a:extLst>
          </p:cNvPr>
          <p:cNvPicPr>
            <a:picLocks noChangeAspect="1"/>
          </p:cNvPicPr>
          <p:nvPr/>
        </p:nvPicPr>
        <p:blipFill>
          <a:blip r:embed="rId6">
            <a:extLst>
              <a:ext uri="{28A0092B-C50C-407E-A947-70E740481C1C}">
                <a14:useLocalDpi val="0"/>
              </a:ext>
            </a:extLst>
          </a:blip>
          <a:srcRect b="34017" l="53178" r="18241" t="51692"/>
          <a:stretch>
            <a:fillRect/>
          </a:stretch>
        </p:blipFill>
        <p:spPr>
          <a:xfrm>
            <a:off x="11094005" y="-4018"/>
            <a:ext cx="1114825" cy="557441"/>
          </a:xfrm>
          <a:prstGeom prst="rect">
            <a:avLst/>
          </a:prstGeom>
        </p:spPr>
      </p:pic>
      <p:pic>
        <p:nvPicPr>
          <p:cNvPr id="16" name="图片 15">
            <a:extLst>
              <a:ext uri="{FF2B5EF4-FFF2-40B4-BE49-F238E27FC236}">
                <a16:creationId xmlns:a16="http://schemas.microsoft.com/office/drawing/2014/main" id="{D8BC420E-7E3E-43C0-8D36-3AD2CE26D0D4}"/>
              </a:ext>
            </a:extLst>
          </p:cNvPr>
          <p:cNvPicPr>
            <a:picLocks noChangeAspect="1"/>
          </p:cNvPicPr>
          <p:nvPr/>
        </p:nvPicPr>
        <p:blipFill>
          <a:blip r:embed="rId7">
            <a:extLst>
              <a:ext uri="{28A0092B-C50C-407E-A947-70E740481C1C}">
                <a14:useLocalDpi val="0"/>
              </a:ext>
            </a:extLst>
          </a:blip>
          <a:srcRect b="62575" l="79594" r="12635" t="13137"/>
          <a:stretch>
            <a:fillRect/>
          </a:stretch>
        </p:blipFill>
        <p:spPr>
          <a:xfrm flipV="1">
            <a:off x="11565261" y="687243"/>
            <a:ext cx="532955" cy="1665598"/>
          </a:xfrm>
          <a:prstGeom prst="rect">
            <a:avLst/>
          </a:prstGeom>
        </p:spPr>
      </p:pic>
      <p:pic>
        <p:nvPicPr>
          <p:cNvPr id="17" name="图片 16">
            <a:extLst>
              <a:ext uri="{FF2B5EF4-FFF2-40B4-BE49-F238E27FC236}">
                <a16:creationId xmlns:a16="http://schemas.microsoft.com/office/drawing/2014/main" id="{223A7E10-3D15-411F-A121-0F2AD89992E4}"/>
              </a:ext>
            </a:extLst>
          </p:cNvPr>
          <p:cNvPicPr>
            <a:picLocks noChangeAspect="1"/>
          </p:cNvPicPr>
          <p:nvPr/>
        </p:nvPicPr>
        <p:blipFill>
          <a:blip r:embed="rId8">
            <a:extLst>
              <a:ext uri="{28A0092B-C50C-407E-A947-70E740481C1C}">
                <a14:useLocalDpi val="0"/>
              </a:ext>
            </a:extLst>
          </a:blip>
          <a:stretch>
            <a:fillRect/>
          </a:stretch>
        </p:blipFill>
        <p:spPr>
          <a:xfrm>
            <a:off x="3726042" y="3428999"/>
            <a:ext cx="1699134" cy="1213471"/>
          </a:xfrm>
          <a:prstGeom prst="rect">
            <a:avLst/>
          </a:prstGeom>
        </p:spPr>
      </p:pic>
      <p:pic>
        <p:nvPicPr>
          <p:cNvPr id="18" name="图片 17">
            <a:extLst>
              <a:ext uri="{FF2B5EF4-FFF2-40B4-BE49-F238E27FC236}">
                <a16:creationId xmlns:a16="http://schemas.microsoft.com/office/drawing/2014/main" id="{527A68E8-F497-4232-9EB7-0DC0642A8D9A}"/>
              </a:ext>
            </a:extLst>
          </p:cNvPr>
          <p:cNvPicPr>
            <a:picLocks noChangeAspect="1"/>
          </p:cNvPicPr>
          <p:nvPr/>
        </p:nvPicPr>
        <p:blipFill>
          <a:blip r:embed="rId9">
            <a:extLst>
              <a:ext uri="{28A0092B-C50C-407E-A947-70E740481C1C}">
                <a14:useLocalDpi val="0"/>
              </a:ext>
            </a:extLst>
          </a:blip>
          <a:stretch>
            <a:fillRect/>
          </a:stretch>
        </p:blipFill>
        <p:spPr>
          <a:xfrm>
            <a:off x="-159007" y="4720325"/>
            <a:ext cx="2695181" cy="1924818"/>
          </a:xfrm>
          <a:prstGeom prst="rect">
            <a:avLst/>
          </a:prstGeom>
        </p:spPr>
      </p:pic>
      <p:sp>
        <p:nvSpPr>
          <p:cNvPr id="25" name="PA-iconfont-11518-5469606">
            <a:extLst>
              <a:ext uri="{FF2B5EF4-FFF2-40B4-BE49-F238E27FC236}">
                <a16:creationId xmlns:a16="http://schemas.microsoft.com/office/drawing/2014/main" id="{60C5EF87-C100-470F-92F6-7412B1E977FB}"/>
              </a:ext>
            </a:extLst>
          </p:cNvPr>
          <p:cNvSpPr>
            <a:spLocks noChangeAspect="1"/>
          </p:cNvSpPr>
          <p:nvPr>
            <p:custDataLst>
              <p:tags r:id="rId10"/>
            </p:custDataLst>
          </p:nvPr>
        </p:nvSpPr>
        <p:spPr bwMode="auto">
          <a:xfrm>
            <a:off x="167598" y="148324"/>
            <a:ext cx="609685" cy="437183"/>
          </a:xfrm>
          <a:custGeom>
            <a:gdLst>
              <a:gd fmla="*/ 277878 w 590307" name="connsiteX0"/>
              <a:gd fmla="*/ 372583 h 423288" name="connsiteY0"/>
              <a:gd fmla="*/ 295599 w 590307" name="connsiteX1"/>
              <a:gd fmla="*/ 380590 h 423288" name="connsiteY1"/>
              <a:gd fmla="*/ 311786 w 590307" name="connsiteX2"/>
              <a:gd fmla="*/ 373075 h 423288" name="connsiteY2"/>
              <a:gd fmla="*/ 311786 w 590307" name="connsiteX3"/>
              <a:gd fmla="*/ 389427 h 423288" name="connsiteY3"/>
              <a:gd fmla="*/ 277878 w 590307" name="connsiteX4"/>
              <a:gd fmla="*/ 389427 h 423288" name="connsiteY4"/>
              <a:gd fmla="*/ 263530 w 590307" name="connsiteX5"/>
              <a:gd fmla="*/ 304789 h 423288" name="connsiteY5"/>
              <a:gd fmla="*/ 259293 w 590307" name="connsiteX6"/>
              <a:gd fmla="*/ 313222 h 423288" name="connsiteY6"/>
              <a:gd fmla="*/ 291475 w 590307" name="connsiteX7"/>
              <a:gd fmla="*/ 351337 h 423288" name="connsiteY7"/>
              <a:gd fmla="*/ 299092 w 590307" name="connsiteX8"/>
              <a:gd fmla="*/ 351337 h 423288" name="connsiteY8"/>
              <a:gd fmla="*/ 330418 w 590307" name="connsiteX9"/>
              <a:gd fmla="*/ 313222 h 423288" name="connsiteY9"/>
              <a:gd fmla="*/ 326181 w 590307" name="connsiteX10"/>
              <a:gd fmla="*/ 304789 h 423288" name="connsiteY10"/>
              <a:gd fmla="*/ 263530 w 590307" name="connsiteX11"/>
              <a:gd fmla="*/ 279348 h 423288" name="connsiteY11"/>
              <a:gd fmla="*/ 327038 w 590307" name="connsiteX12"/>
              <a:gd fmla="*/ 279348 h 423288" name="connsiteY12"/>
              <a:gd fmla="*/ 351556 w 590307" name="connsiteX13"/>
              <a:gd fmla="*/ 332708 h 423288" name="connsiteY13"/>
              <a:gd fmla="*/ 320230 w 590307" name="connsiteX14"/>
              <a:gd fmla="*/ 369155 h 423288" name="connsiteY14"/>
              <a:gd fmla="*/ 311786 w 590307" name="connsiteX15"/>
              <a:gd fmla="*/ 373075 h 423288" name="connsiteY15"/>
              <a:gd fmla="*/ 311786 w 590307" name="connsiteX16"/>
              <a:gd fmla="*/ 355523 h 423288" name="connsiteY16"/>
              <a:gd fmla="*/ 277878 w 590307" name="connsiteX17"/>
              <a:gd fmla="*/ 355523 h 423288" name="connsiteY17"/>
              <a:gd fmla="*/ 277878 w 590307" name="connsiteX18"/>
              <a:gd fmla="*/ 372583 h 423288" name="connsiteY18"/>
              <a:gd fmla="*/ 270290 w 590307" name="connsiteX19"/>
              <a:gd fmla="*/ 369155 h 423288" name="connsiteY19"/>
              <a:gd fmla="*/ 239012 w 590307" name="connsiteX20"/>
              <a:gd fmla="*/ 332708 h 423288" name="connsiteY20"/>
              <a:gd fmla="*/ 263530 w 590307" name="connsiteX21"/>
              <a:gd fmla="*/ 279348 h 423288" name="connsiteY21"/>
              <a:gd fmla="*/ 393911 w 590307" name="connsiteX22"/>
              <a:gd fmla="*/ 149776 h 423288" name="connsiteY22"/>
              <a:gd fmla="*/ 381196 w 590307" name="connsiteX23"/>
              <a:gd fmla="*/ 162490 h 423288" name="connsiteY23"/>
              <a:gd fmla="*/ 393911 w 590307" name="connsiteX24"/>
              <a:gd fmla="*/ 175204 h 423288" name="connsiteY24"/>
              <a:gd fmla="*/ 406626 w 590307" name="connsiteX25"/>
              <a:gd fmla="*/ 162490 h 423288" name="connsiteY25"/>
              <a:gd fmla="*/ 393911 w 590307" name="connsiteX26"/>
              <a:gd fmla="*/ 149776 h 423288" name="connsiteY26"/>
              <a:gd fmla="*/ 199189 w 590307" name="connsiteX27"/>
              <a:gd fmla="*/ 149776 h 423288" name="connsiteY27"/>
              <a:gd fmla="*/ 186474 w 590307" name="connsiteX28"/>
              <a:gd fmla="*/ 162490 h 423288" name="connsiteY28"/>
              <a:gd fmla="*/ 199189 w 590307" name="connsiteX29"/>
              <a:gd fmla="*/ 175204 h 423288" name="connsiteY29"/>
              <a:gd fmla="*/ 211904 w 590307" name="connsiteX30"/>
              <a:gd fmla="*/ 162490 h 423288" name="connsiteY30"/>
              <a:gd fmla="*/ 199189 w 590307" name="connsiteX31"/>
              <a:gd fmla="*/ 149776 h 423288" name="connsiteY31"/>
              <a:gd fmla="*/ 393911 w 590307" name="connsiteX32"/>
              <a:gd fmla="*/ 124397 h 423288" name="connsiteY32"/>
              <a:gd fmla="*/ 432008 w 590307" name="connsiteX33"/>
              <a:gd fmla="*/ 162490 h 423288" name="connsiteY33"/>
              <a:gd fmla="*/ 393911 w 590307" name="connsiteX34"/>
              <a:gd fmla="*/ 200583 h 423288" name="connsiteY34"/>
              <a:gd fmla="*/ 355814 w 590307" name="connsiteX35"/>
              <a:gd fmla="*/ 162490 h 423288" name="connsiteY35"/>
              <a:gd fmla="*/ 393911 w 590307" name="connsiteX36"/>
              <a:gd fmla="*/ 124397 h 423288" name="connsiteY36"/>
              <a:gd fmla="*/ 199189 w 590307" name="connsiteX37"/>
              <a:gd fmla="*/ 124397 h 423288" name="connsiteY37"/>
              <a:gd fmla="*/ 237286 w 590307" name="connsiteX38"/>
              <a:gd fmla="*/ 162490 h 423288" name="connsiteY38"/>
              <a:gd fmla="*/ 199189 w 590307" name="connsiteX39"/>
              <a:gd fmla="*/ 200583 h 423288" name="connsiteY39"/>
              <a:gd fmla="*/ 161092 w 590307" name="connsiteX40"/>
              <a:gd fmla="*/ 162490 h 423288" name="connsiteY40"/>
              <a:gd fmla="*/ 199189 w 590307" name="connsiteX41"/>
              <a:gd fmla="*/ 124397 h 423288" name="connsiteY41"/>
              <a:gd fmla="*/ 142465 w 590307" name="connsiteX42"/>
              <a:gd fmla="*/ 33861 h 423288" name="connsiteY42"/>
              <a:gd fmla="*/ 117081 w 590307" name="connsiteX43"/>
              <a:gd fmla="*/ 59245 h 423288" name="connsiteY43"/>
              <a:gd fmla="*/ 117081 w 590307" name="connsiteX44"/>
              <a:gd fmla="*/ 321705 h 423288" name="connsiteY44"/>
              <a:gd fmla="*/ 184803 w 590307" name="connsiteX45"/>
              <a:gd fmla="*/ 389427 h 423288" name="connsiteY45"/>
              <a:gd fmla="*/ 277878 w 590307" name="connsiteX46"/>
              <a:gd fmla="*/ 389427 h 423288" name="connsiteY46"/>
              <a:gd fmla="*/ 277878 w 590307" name="connsiteX47"/>
              <a:gd fmla="*/ 406325 h 423288" name="connsiteY47"/>
              <a:gd fmla="*/ 311786 w 590307" name="connsiteX48"/>
              <a:gd fmla="*/ 406325 h 423288" name="connsiteY48"/>
              <a:gd fmla="*/ 311786 w 590307" name="connsiteX49"/>
              <a:gd fmla="*/ 389427 h 423288" name="connsiteY49"/>
              <a:gd fmla="*/ 404925 w 590307" name="connsiteX50"/>
              <a:gd fmla="*/ 389427 h 423288" name="connsiteY50"/>
              <a:gd fmla="*/ 472647 w 590307" name="connsiteX51"/>
              <a:gd fmla="*/ 321705 h 423288" name="connsiteY51"/>
              <a:gd fmla="*/ 472647 w 590307" name="connsiteX52"/>
              <a:gd fmla="*/ 59245 h 423288" name="connsiteY52"/>
              <a:gd fmla="*/ 447263 w 590307" name="connsiteX53"/>
              <a:gd fmla="*/ 33861 h 423288" name="connsiteY53"/>
              <a:gd fmla="*/ 498046 w 590307" name="connsiteX54"/>
              <a:gd fmla="*/ 26288 h 423288" name="connsiteY54"/>
              <a:gd fmla="*/ 520906 w 590307" name="connsiteX55"/>
              <a:gd fmla="*/ 39810 h 423288" name="connsiteY55"/>
              <a:gd fmla="*/ 575055 w 590307" name="connsiteX56"/>
              <a:gd fmla="*/ 93992 h 423288" name="connsiteY56"/>
              <a:gd fmla="*/ 575055 w 590307" name="connsiteX57"/>
              <a:gd fmla="*/ 165076 h 423288" name="connsiteY57"/>
              <a:gd fmla="*/ 520906 w 590307" name="connsiteX58"/>
              <a:gd fmla="*/ 219258 h 423288" name="connsiteY58"/>
              <a:gd fmla="*/ 506508 w 590307" name="connsiteX59"/>
              <a:gd fmla="*/ 227775 h 423288" name="connsiteY59"/>
              <a:gd fmla="*/ 506508 w 590307" name="connsiteX60"/>
              <a:gd fmla="*/ 186231 h 423288" name="connsiteY60"/>
              <a:gd fmla="*/ 551386 w 590307" name="connsiteX61"/>
              <a:gd fmla="*/ 141366 h 423288" name="connsiteY61"/>
              <a:gd fmla="*/ 551386 w 590307" name="connsiteX62"/>
              <a:gd fmla="*/ 117703 h 423288" name="connsiteY62"/>
              <a:gd fmla="*/ 506508 w 590307" name="connsiteX63"/>
              <a:gd fmla="*/ 72837 h 423288" name="connsiteY63"/>
              <a:gd fmla="*/ 506508 w 590307" name="connsiteX64"/>
              <a:gd fmla="*/ 59245 h 423288" name="connsiteY64"/>
              <a:gd fmla="*/ 498046 w 590307" name="connsiteX65"/>
              <a:gd fmla="*/ 38638 h 423288" name="connsiteY65"/>
              <a:gd fmla="*/ 91618 w 590307" name="connsiteX66"/>
              <a:gd fmla="*/ 26288 h 423288" name="connsiteY66"/>
              <a:gd fmla="*/ 91618 w 590307" name="connsiteX67"/>
              <a:gd fmla="*/ 38794 h 423288" name="connsiteY67"/>
              <a:gd fmla="*/ 83220 w 590307" name="connsiteX68"/>
              <a:gd fmla="*/ 59245 h 423288" name="connsiteY68"/>
              <a:gd fmla="*/ 83220 w 590307" name="connsiteX69"/>
              <a:gd fmla="*/ 72773 h 423288" name="connsiteY69"/>
              <a:gd fmla="*/ 38278 w 590307" name="connsiteX70"/>
              <a:gd fmla="*/ 117703 h 423288" name="connsiteY70"/>
              <a:gd fmla="*/ 38278 w 590307" name="connsiteX71"/>
              <a:gd fmla="*/ 141366 h 423288" name="connsiteY71"/>
              <a:gd fmla="*/ 83220 w 590307" name="connsiteX72"/>
              <a:gd fmla="*/ 186295 h 423288" name="connsiteY72"/>
              <a:gd fmla="*/ 83220 w 590307" name="connsiteX73"/>
              <a:gd fmla="*/ 227301 h 423288" name="connsiteY73"/>
              <a:gd fmla="*/ 68758 w 590307" name="connsiteX74"/>
              <a:gd fmla="*/ 219258 h 423288" name="connsiteY74"/>
              <a:gd fmla="*/ 14608 w 590307" name="connsiteX75"/>
              <a:gd fmla="*/ 165076 h 423288" name="connsiteY75"/>
              <a:gd fmla="*/ 14608 w 590307" name="connsiteX76"/>
              <a:gd fmla="*/ 93135 h 423288" name="connsiteY76"/>
              <a:gd fmla="*/ 68758 w 590307" name="connsiteX77"/>
              <a:gd fmla="*/ 38953 h 423288" name="connsiteY77"/>
              <a:gd fmla="*/ 91618 w 590307" name="connsiteX78"/>
              <a:gd fmla="*/ 26288 h 423288" name="connsiteY78"/>
              <a:gd fmla="*/ 142465 w 590307" name="connsiteX79"/>
              <a:gd fmla="*/ 0 h 423288" name="connsiteY79"/>
              <a:gd fmla="*/ 447263 w 590307" name="connsiteX80"/>
              <a:gd fmla="*/ 0 h 423288" name="connsiteY80"/>
              <a:gd fmla="*/ 489262 w 590307" name="connsiteX81"/>
              <a:gd fmla="*/ 17246 h 423288" name="connsiteY81"/>
              <a:gd fmla="*/ 498046 w 590307" name="connsiteX82"/>
              <a:gd fmla="*/ 38638 h 423288" name="connsiteY82"/>
              <a:gd fmla="*/ 498046 w 590307" name="connsiteX83"/>
              <a:gd fmla="*/ 64377 h 423288" name="connsiteY83"/>
              <a:gd fmla="*/ 506508 w 590307" name="connsiteX84"/>
              <a:gd fmla="*/ 72837 h 423288" name="connsiteY84"/>
              <a:gd fmla="*/ 506508 w 590307" name="connsiteX85"/>
              <a:gd fmla="*/ 186231 h 423288" name="connsiteY85"/>
              <a:gd fmla="*/ 498046 w 590307" name="connsiteX86"/>
              <a:gd fmla="*/ 194691 h 423288" name="connsiteY86"/>
              <a:gd fmla="*/ 498046 w 590307" name="connsiteX87"/>
              <a:gd fmla="*/ 232780 h 423288" name="connsiteY87"/>
              <a:gd fmla="*/ 506508 w 590307" name="connsiteX88"/>
              <a:gd fmla="*/ 227775 h 423288" name="connsiteY88"/>
              <a:gd fmla="*/ 506508 w 590307" name="connsiteX89"/>
              <a:gd fmla="*/ 321705 h 423288" name="connsiteY89"/>
              <a:gd fmla="*/ 404925 w 590307" name="connsiteX90"/>
              <a:gd fmla="*/ 423288 h 423288" name="connsiteY90"/>
              <a:gd fmla="*/ 184803 w 590307" name="connsiteX91"/>
              <a:gd fmla="*/ 423288 h 423288" name="connsiteY91"/>
              <a:gd fmla="*/ 83220 w 590307" name="connsiteX92"/>
              <a:gd fmla="*/ 321705 h 423288" name="connsiteY92"/>
              <a:gd fmla="*/ 83220 w 590307" name="connsiteX93"/>
              <a:gd fmla="*/ 227301 h 423288" name="connsiteY93"/>
              <a:gd fmla="*/ 91618 w 590307" name="connsiteX94"/>
              <a:gd fmla="*/ 231971 h 423288" name="connsiteY94"/>
              <a:gd fmla="*/ 91618 w 590307" name="connsiteX95"/>
              <a:gd fmla="*/ 194691 h 423288" name="connsiteY95"/>
              <a:gd fmla="*/ 83220 w 590307" name="connsiteX96"/>
              <a:gd fmla="*/ 186295 h 423288" name="connsiteY96"/>
              <a:gd fmla="*/ 83220 w 590307" name="connsiteX97"/>
              <a:gd fmla="*/ 72773 h 423288" name="connsiteY97"/>
              <a:gd fmla="*/ 91618 w 590307" name="connsiteX98"/>
              <a:gd fmla="*/ 64377 h 423288" name="connsiteY98"/>
              <a:gd fmla="*/ 91618 w 590307" name="connsiteX99"/>
              <a:gd fmla="*/ 38794 h 423288" name="connsiteY99"/>
              <a:gd fmla="*/ 100466 w 590307" name="connsiteX100"/>
              <a:gd fmla="*/ 17246 h 423288" name="connsiteY100"/>
              <a:gd fmla="*/ 142465 w 590307" name="connsiteX101"/>
              <a:gd fmla="*/ 0 h 423288" name="connsiteY10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b="b" l="l" r="r" t="t"/>
            <a:pathLst>
              <a:path h="423288" w="590307">
                <a:moveTo>
                  <a:pt x="277878" y="372583"/>
                </a:moveTo>
                <a:lnTo>
                  <a:pt x="295599" y="380590"/>
                </a:lnTo>
                <a:lnTo>
                  <a:pt x="311786" y="373075"/>
                </a:lnTo>
                <a:lnTo>
                  <a:pt x="311786" y="389427"/>
                </a:lnTo>
                <a:lnTo>
                  <a:pt x="277878" y="389427"/>
                </a:lnTo>
                <a:close/>
                <a:moveTo>
                  <a:pt x="263530" y="304789"/>
                </a:moveTo>
                <a:cubicBezTo>
                  <a:pt x="259293" y="304789"/>
                  <a:pt x="256770" y="309840"/>
                  <a:pt x="259293" y="313222"/>
                </a:cubicBezTo>
                <a:lnTo>
                  <a:pt x="291475" y="351337"/>
                </a:lnTo>
                <a:cubicBezTo>
                  <a:pt x="293141" y="353909"/>
                  <a:pt x="297379" y="353909"/>
                  <a:pt x="299092" y="351337"/>
                </a:cubicBezTo>
                <a:lnTo>
                  <a:pt x="330418" y="313222"/>
                </a:lnTo>
                <a:cubicBezTo>
                  <a:pt x="332941" y="309840"/>
                  <a:pt x="330418" y="304789"/>
                  <a:pt x="326181" y="304789"/>
                </a:cubicBezTo>
                <a:close/>
                <a:moveTo>
                  <a:pt x="263530" y="279348"/>
                </a:moveTo>
                <a:lnTo>
                  <a:pt x="327038" y="279348"/>
                </a:lnTo>
                <a:cubicBezTo>
                  <a:pt x="354936" y="279348"/>
                  <a:pt x="369313" y="311555"/>
                  <a:pt x="351556" y="332708"/>
                </a:cubicBezTo>
                <a:lnTo>
                  <a:pt x="320230" y="369155"/>
                </a:lnTo>
                <a:lnTo>
                  <a:pt x="311786" y="373075"/>
                </a:lnTo>
                <a:lnTo>
                  <a:pt x="311786" y="355523"/>
                </a:lnTo>
                <a:lnTo>
                  <a:pt x="277878" y="355523"/>
                </a:lnTo>
                <a:lnTo>
                  <a:pt x="277878" y="372583"/>
                </a:lnTo>
                <a:lnTo>
                  <a:pt x="270290" y="369155"/>
                </a:lnTo>
                <a:lnTo>
                  <a:pt x="239012" y="332708"/>
                </a:lnTo>
                <a:cubicBezTo>
                  <a:pt x="221207" y="311555"/>
                  <a:pt x="235632" y="279348"/>
                  <a:pt x="263530" y="279348"/>
                </a:cubicBezTo>
                <a:close/>
                <a:moveTo>
                  <a:pt x="393911" y="149776"/>
                </a:moveTo>
                <a:cubicBezTo>
                  <a:pt x="387149" y="149776"/>
                  <a:pt x="381196" y="155729"/>
                  <a:pt x="381196" y="162490"/>
                </a:cubicBezTo>
                <a:cubicBezTo>
                  <a:pt x="381196" y="169252"/>
                  <a:pt x="387149" y="175204"/>
                  <a:pt x="393911" y="175204"/>
                </a:cubicBezTo>
                <a:cubicBezTo>
                  <a:pt x="400673" y="175204"/>
                  <a:pt x="406626" y="169252"/>
                  <a:pt x="406626" y="162490"/>
                </a:cubicBezTo>
                <a:cubicBezTo>
                  <a:pt x="406626" y="155729"/>
                  <a:pt x="400673" y="149776"/>
                  <a:pt x="393911" y="149776"/>
                </a:cubicBezTo>
                <a:close/>
                <a:moveTo>
                  <a:pt x="199189" y="149776"/>
                </a:moveTo>
                <a:cubicBezTo>
                  <a:pt x="192427" y="149776"/>
                  <a:pt x="186474" y="155729"/>
                  <a:pt x="186474" y="162490"/>
                </a:cubicBezTo>
                <a:cubicBezTo>
                  <a:pt x="186474" y="169252"/>
                  <a:pt x="192427" y="175204"/>
                  <a:pt x="199189" y="175204"/>
                </a:cubicBezTo>
                <a:cubicBezTo>
                  <a:pt x="205951" y="175204"/>
                  <a:pt x="211904" y="169252"/>
                  <a:pt x="211904" y="162490"/>
                </a:cubicBezTo>
                <a:cubicBezTo>
                  <a:pt x="211904" y="155729"/>
                  <a:pt x="205951" y="149776"/>
                  <a:pt x="199189" y="149776"/>
                </a:cubicBezTo>
                <a:close/>
                <a:moveTo>
                  <a:pt x="393911" y="124397"/>
                </a:moveTo>
                <a:cubicBezTo>
                  <a:pt x="415055" y="124397"/>
                  <a:pt x="432008" y="141301"/>
                  <a:pt x="432008" y="162490"/>
                </a:cubicBezTo>
                <a:cubicBezTo>
                  <a:pt x="432008" y="183632"/>
                  <a:pt x="415055" y="200583"/>
                  <a:pt x="393911" y="200583"/>
                </a:cubicBezTo>
                <a:cubicBezTo>
                  <a:pt x="372767" y="200583"/>
                  <a:pt x="355814" y="183632"/>
                  <a:pt x="355814" y="162490"/>
                </a:cubicBezTo>
                <a:cubicBezTo>
                  <a:pt x="355814" y="141301"/>
                  <a:pt x="372767" y="124397"/>
                  <a:pt x="393911" y="124397"/>
                </a:cubicBezTo>
                <a:close/>
                <a:moveTo>
                  <a:pt x="199189" y="124397"/>
                </a:moveTo>
                <a:cubicBezTo>
                  <a:pt x="220380" y="124397"/>
                  <a:pt x="237286" y="141301"/>
                  <a:pt x="237286" y="162490"/>
                </a:cubicBezTo>
                <a:cubicBezTo>
                  <a:pt x="237286" y="183632"/>
                  <a:pt x="220380" y="200583"/>
                  <a:pt x="199189" y="200583"/>
                </a:cubicBezTo>
                <a:cubicBezTo>
                  <a:pt x="178045" y="200583"/>
                  <a:pt x="161092" y="183632"/>
                  <a:pt x="161092" y="162490"/>
                </a:cubicBezTo>
                <a:cubicBezTo>
                  <a:pt x="161092" y="141301"/>
                  <a:pt x="178045" y="124397"/>
                  <a:pt x="199189" y="124397"/>
                </a:cubicBezTo>
                <a:close/>
                <a:moveTo>
                  <a:pt x="142465" y="33861"/>
                </a:moveTo>
                <a:cubicBezTo>
                  <a:pt x="128082" y="33861"/>
                  <a:pt x="117081" y="44862"/>
                  <a:pt x="117081" y="59245"/>
                </a:cubicBezTo>
                <a:lnTo>
                  <a:pt x="117081" y="321705"/>
                </a:lnTo>
                <a:cubicBezTo>
                  <a:pt x="117081" y="358947"/>
                  <a:pt x="147561" y="389427"/>
                  <a:pt x="184803" y="389427"/>
                </a:cubicBezTo>
                <a:lnTo>
                  <a:pt x="277878" y="389427"/>
                </a:lnTo>
                <a:lnTo>
                  <a:pt x="277878" y="406325"/>
                </a:lnTo>
                <a:lnTo>
                  <a:pt x="311786" y="406325"/>
                </a:lnTo>
                <a:lnTo>
                  <a:pt x="311786" y="389427"/>
                </a:lnTo>
                <a:lnTo>
                  <a:pt x="404925" y="389427"/>
                </a:lnTo>
                <a:cubicBezTo>
                  <a:pt x="442167" y="389427"/>
                  <a:pt x="472647" y="358947"/>
                  <a:pt x="472647" y="321705"/>
                </a:cubicBezTo>
                <a:lnTo>
                  <a:pt x="472647" y="59245"/>
                </a:lnTo>
                <a:cubicBezTo>
                  <a:pt x="472647" y="44862"/>
                  <a:pt x="461646" y="33861"/>
                  <a:pt x="447263" y="33861"/>
                </a:cubicBezTo>
                <a:close/>
                <a:moveTo>
                  <a:pt x="498046" y="26288"/>
                </a:moveTo>
                <a:cubicBezTo>
                  <a:pt x="506476" y="28811"/>
                  <a:pt x="514953" y="33049"/>
                  <a:pt x="520906" y="39810"/>
                </a:cubicBezTo>
                <a:lnTo>
                  <a:pt x="575055" y="93992"/>
                </a:lnTo>
                <a:cubicBezTo>
                  <a:pt x="595391" y="113322"/>
                  <a:pt x="595391" y="145746"/>
                  <a:pt x="575055" y="165076"/>
                </a:cubicBezTo>
                <a:lnTo>
                  <a:pt x="520906" y="219258"/>
                </a:lnTo>
                <a:lnTo>
                  <a:pt x="506508" y="227775"/>
                </a:lnTo>
                <a:lnTo>
                  <a:pt x="506508" y="186231"/>
                </a:lnTo>
                <a:lnTo>
                  <a:pt x="551386" y="141366"/>
                </a:lnTo>
                <a:cubicBezTo>
                  <a:pt x="558148" y="134605"/>
                  <a:pt x="558148" y="124463"/>
                  <a:pt x="551386" y="117703"/>
                </a:cubicBezTo>
                <a:lnTo>
                  <a:pt x="506508" y="72837"/>
                </a:lnTo>
                <a:lnTo>
                  <a:pt x="506508" y="59245"/>
                </a:lnTo>
                <a:lnTo>
                  <a:pt x="498046" y="38638"/>
                </a:lnTo>
                <a:close/>
                <a:moveTo>
                  <a:pt x="91618" y="26288"/>
                </a:moveTo>
                <a:lnTo>
                  <a:pt x="91618" y="38794"/>
                </a:lnTo>
                <a:lnTo>
                  <a:pt x="83220" y="59245"/>
                </a:lnTo>
                <a:lnTo>
                  <a:pt x="83220" y="72773"/>
                </a:lnTo>
                <a:lnTo>
                  <a:pt x="38278" y="117703"/>
                </a:lnTo>
                <a:cubicBezTo>
                  <a:pt x="31515" y="124463"/>
                  <a:pt x="31515" y="134605"/>
                  <a:pt x="38278" y="141366"/>
                </a:cubicBezTo>
                <a:lnTo>
                  <a:pt x="83220" y="186295"/>
                </a:lnTo>
                <a:lnTo>
                  <a:pt x="83220" y="227301"/>
                </a:lnTo>
                <a:lnTo>
                  <a:pt x="68758" y="219258"/>
                </a:lnTo>
                <a:lnTo>
                  <a:pt x="14608" y="165076"/>
                </a:lnTo>
                <a:cubicBezTo>
                  <a:pt x="-4870" y="144794"/>
                  <a:pt x="-4870" y="112608"/>
                  <a:pt x="14608" y="93135"/>
                </a:cubicBezTo>
                <a:lnTo>
                  <a:pt x="68758" y="38953"/>
                </a:lnTo>
                <a:cubicBezTo>
                  <a:pt x="74711" y="33049"/>
                  <a:pt x="83188" y="28811"/>
                  <a:pt x="91618" y="26288"/>
                </a:cubicBezTo>
                <a:close/>
                <a:moveTo>
                  <a:pt x="142465" y="0"/>
                </a:moveTo>
                <a:lnTo>
                  <a:pt x="447263" y="0"/>
                </a:lnTo>
                <a:cubicBezTo>
                  <a:pt x="463765" y="0"/>
                  <a:pt x="478576" y="6560"/>
                  <a:pt x="489262" y="17246"/>
                </a:cubicBezTo>
                <a:lnTo>
                  <a:pt x="498046" y="38638"/>
                </a:lnTo>
                <a:lnTo>
                  <a:pt x="498046" y="64377"/>
                </a:lnTo>
                <a:lnTo>
                  <a:pt x="506508" y="72837"/>
                </a:lnTo>
                <a:lnTo>
                  <a:pt x="506508" y="186231"/>
                </a:lnTo>
                <a:lnTo>
                  <a:pt x="498046" y="194691"/>
                </a:lnTo>
                <a:lnTo>
                  <a:pt x="498046" y="232780"/>
                </a:lnTo>
                <a:lnTo>
                  <a:pt x="506508" y="227775"/>
                </a:lnTo>
                <a:lnTo>
                  <a:pt x="506508" y="321705"/>
                </a:lnTo>
                <a:cubicBezTo>
                  <a:pt x="506508" y="377568"/>
                  <a:pt x="460788" y="423288"/>
                  <a:pt x="404925" y="423288"/>
                </a:cubicBezTo>
                <a:lnTo>
                  <a:pt x="184803" y="423288"/>
                </a:lnTo>
                <a:cubicBezTo>
                  <a:pt x="128940" y="423288"/>
                  <a:pt x="83220" y="377568"/>
                  <a:pt x="83220" y="321705"/>
                </a:cubicBezTo>
                <a:lnTo>
                  <a:pt x="83220" y="227301"/>
                </a:lnTo>
                <a:lnTo>
                  <a:pt x="91618" y="231971"/>
                </a:lnTo>
                <a:lnTo>
                  <a:pt x="91618" y="194691"/>
                </a:lnTo>
                <a:lnTo>
                  <a:pt x="83220" y="186295"/>
                </a:lnTo>
                <a:lnTo>
                  <a:pt x="83220" y="72773"/>
                </a:lnTo>
                <a:lnTo>
                  <a:pt x="91618" y="64377"/>
                </a:lnTo>
                <a:lnTo>
                  <a:pt x="91618" y="38794"/>
                </a:lnTo>
                <a:lnTo>
                  <a:pt x="100466" y="17246"/>
                </a:lnTo>
                <a:cubicBezTo>
                  <a:pt x="111152" y="6560"/>
                  <a:pt x="125963" y="0"/>
                  <a:pt x="142465" y="0"/>
                </a:cubicBezTo>
                <a:close/>
              </a:path>
            </a:pathLst>
          </a:custGeom>
          <a:solidFill>
            <a:schemeClr val="bg1"/>
          </a:solidFill>
          <a:ln>
            <a:noFill/>
          </a:ln>
        </p:spPr>
        <p:txBody>
          <a:bodyPr/>
          <a:lstStyle/>
          <a:p/>
        </p:txBody>
      </p:sp>
      <p:sp>
        <p:nvSpPr>
          <p:cNvPr id="26" name="PA-矩形 25">
            <a:extLst>
              <a:ext uri="{FF2B5EF4-FFF2-40B4-BE49-F238E27FC236}">
                <a16:creationId xmlns:a16="http://schemas.microsoft.com/office/drawing/2014/main" id="{33F5BF10-CFC6-46E9-A3A1-252DD8CFADD4}"/>
              </a:ext>
            </a:extLst>
          </p:cNvPr>
          <p:cNvSpPr/>
          <p:nvPr>
            <p:custDataLst>
              <p:tags r:id="rId11"/>
            </p:custDataLst>
          </p:nvPr>
        </p:nvSpPr>
        <p:spPr>
          <a:xfrm>
            <a:off x="879330" y="28067"/>
            <a:ext cx="2349817" cy="701040"/>
          </a:xfrm>
          <a:prstGeom prst="rect">
            <a:avLst/>
          </a:prstGeom>
        </p:spPr>
        <p:txBody>
          <a:bodyPr wrap="none">
            <a:spAutoFit/>
          </a:bodyPr>
          <a:lstStyle/>
          <a:p>
            <a:r>
              <a:rPr altLang="zh-CN" lang="en-US" sz="2000">
                <a:solidFill>
                  <a:schemeClr val="bg1"/>
                </a:solidFill>
                <a:latin charset="-122" panose="020b0400000000000000" pitchFamily="34" typeface="思源黑体 CN Normal"/>
                <a:ea charset="-122" panose="020b0400000000000000" pitchFamily="34" typeface="思源黑体 CN Normal"/>
              </a:rPr>
              <a:t>YOUR LOGO</a:t>
            </a:r>
          </a:p>
          <a:p>
            <a:r>
              <a:rPr altLang="zh-CN" lang="en-US" sz="2000">
                <a:solidFill>
                  <a:schemeClr val="bg1"/>
                </a:solidFill>
                <a:latin charset="-122" panose="020b0400000000000000" pitchFamily="34" typeface="思源黑体 CN Normal"/>
                <a:ea charset="-122" panose="020b0400000000000000" pitchFamily="34" typeface="思源黑体 CN Normal"/>
              </a:rPr>
              <a:t>COMPANY NAME</a:t>
            </a:r>
          </a:p>
        </p:txBody>
      </p:sp>
      <p:cxnSp>
        <p:nvCxnSpPr>
          <p:cNvPr id="28" name="直接连接符 27">
            <a:extLst>
              <a:ext uri="{FF2B5EF4-FFF2-40B4-BE49-F238E27FC236}">
                <a16:creationId xmlns:a16="http://schemas.microsoft.com/office/drawing/2014/main" id="{26008D4A-6808-4523-8743-D2482C28C7CB}"/>
              </a:ext>
            </a:extLst>
          </p:cNvPr>
          <p:cNvCxnSpPr/>
          <p:nvPr/>
        </p:nvCxnSpPr>
        <p:spPr>
          <a:xfrm>
            <a:off x="2386414" y="505297"/>
            <a:ext cx="9098637" cy="0"/>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29" name="等腰三角形 28">
            <a:extLst>
              <a:ext uri="{FF2B5EF4-FFF2-40B4-BE49-F238E27FC236}">
                <a16:creationId xmlns:a16="http://schemas.microsoft.com/office/drawing/2014/main" id="{813E0675-CF63-4254-A6AB-C91F76D3261A}"/>
              </a:ext>
            </a:extLst>
          </p:cNvPr>
          <p:cNvSpPr/>
          <p:nvPr/>
        </p:nvSpPr>
        <p:spPr>
          <a:xfrm flipV="1">
            <a:off x="8940906" y="5160593"/>
            <a:ext cx="442802" cy="381726"/>
          </a:xfrm>
          <a:prstGeom prst="triangle">
            <a:avLst/>
          </a:prstGeom>
          <a:solidFill>
            <a:srgbClr val="FFB30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3315442606"/>
      </p:ext>
    </p:extLst>
  </p:cSld>
  <p:clrMapOvr>
    <a:masterClrMapping/>
  </p:clrMapOvr>
  <mc:AlternateContent>
    <mc:Choice Requires="p15">
      <p:transition advClick="0" p14:dur="1250" spd="slow">
        <p15:prstTrans prst="peelOff"/>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0" presetSubtype="0">
                                  <p:stCondLst>
                                    <p:cond delay="0"/>
                                  </p:stCondLst>
                                  <p:iterate type="lt">
                                    <p:tmPct val="10000"/>
                                  </p:iterate>
                                  <p:childTnLst>
                                    <p:set>
                                      <p:cBhvr>
                                        <p:cTn dur="700" fill="hold" id="6">
                                          <p:stCondLst>
                                            <p:cond delay="0"/>
                                          </p:stCondLst>
                                        </p:cTn>
                                        <p:tgtEl>
                                          <p:spTgt spid="25"/>
                                        </p:tgtEl>
                                        <p:attrNameLst>
                                          <p:attrName>style.visibility</p:attrName>
                                        </p:attrNameLst>
                                      </p:cBhvr>
                                      <p:to>
                                        <p:strVal val="visible"/>
                                      </p:to>
                                    </p:set>
                                    <p:anim calcmode="lin" to="" valueType="num">
                                      <p:cBhvr>
                                        <p:cTn dur="700" fill="hold" id="7">
                                          <p:stCondLst>
                                            <p:cond delay="0"/>
                                          </p:stCondLst>
                                        </p:cTn>
                                        <p:tgtEl>
                                          <p:spTgt spid="25"/>
                                        </p:tgtEl>
                                        <p:attrNameLst>
                                          <p:attrName>ppt_x</p:attrName>
                                        </p:attrNameLst>
                                      </p:cBhvr>
                                      <p:tavLst>
                                        <p:tav fmla="#ppt_x-#ppt_w*((1.5-1.5*$)^3-(1.5-1.5*$)^2)" tm="0">
                                          <p:val>
                                            <p:strVal val="0"/>
                                          </p:val>
                                        </p:tav>
                                        <p:tav tm="100000">
                                          <p:val>
                                            <p:strVal val="1"/>
                                          </p:val>
                                        </p:tav>
                                      </p:tavLst>
                                    </p:anim>
                                    <p:animEffect filter="fade">
                                      <p:cBhvr>
                                        <p:cTn dur="700" id="8">
                                          <p:stCondLst>
                                            <p:cond delay="0"/>
                                          </p:stCondLst>
                                        </p:cTn>
                                        <p:tgtEl>
                                          <p:spTgt spid="25"/>
                                        </p:tgtEl>
                                      </p:cBhvr>
                                    </p:animEffect>
                                  </p:childTnLst>
                                </p:cTn>
                              </p:par>
                            </p:childTnLst>
                          </p:cTn>
                        </p:par>
                        <p:par>
                          <p:cTn fill="hold" id="9" nodeType="afterGroup">
                            <p:stCondLst>
                              <p:cond delay="700"/>
                            </p:stCondLst>
                            <p:childTnLst>
                              <p:par>
                                <p:cTn fill="hold" grpId="0" id="10" nodeType="afterEffect" presetClass="entr" presetID="0" presetSubtype="0">
                                  <p:stCondLst>
                                    <p:cond delay="0"/>
                                  </p:stCondLst>
                                  <p:iterate type="lt">
                                    <p:tmPct val="10000"/>
                                  </p:iterate>
                                  <p:childTnLst>
                                    <p:set>
                                      <p:cBhvr>
                                        <p:cTn dur="1" fill="hold" id="11">
                                          <p:stCondLst>
                                            <p:cond delay="0"/>
                                          </p:stCondLst>
                                        </p:cTn>
                                        <p:tgtEl>
                                          <p:spTgt spid="26"/>
                                        </p:tgtEl>
                                        <p:attrNameLst>
                                          <p:attrName>style.visibility</p:attrName>
                                        </p:attrNameLst>
                                      </p:cBhvr>
                                      <p:to>
                                        <p:strVal val="visible"/>
                                      </p:to>
                                    </p:set>
                                    <p:anim calcmode="lin" to="" valueType="num">
                                      <p:cBhvr>
                                        <p:cTn dur="700" fill="hold" id="12">
                                          <p:stCondLst>
                                            <p:cond delay="0"/>
                                          </p:stCondLst>
                                        </p:cTn>
                                        <p:tgtEl>
                                          <p:spTgt spid="26"/>
                                        </p:tgtEl>
                                        <p:attrNameLst>
                                          <p:attrName>ppt_y</p:attrName>
                                        </p:attrNameLst>
                                      </p:cBhvr>
                                      <p:tavLst>
                                        <p:tav fmla="#ppt_y+#ppt_h/2*((1.5-1.5*$)^3-(1.5-1.5*$)^2)*8/9" tm="0">
                                          <p:val>
                                            <p:strVal val="0"/>
                                          </p:val>
                                        </p:tav>
                                        <p:tav tm="100000">
                                          <p:val>
                                            <p:strVal val="1"/>
                                          </p:val>
                                        </p:tav>
                                      </p:tavLst>
                                    </p:anim>
                                    <p:anim calcmode="lin" to="" valueType="num">
                                      <p:cBhvr>
                                        <p:cTn dur="700" fill="hold" id="13">
                                          <p:stCondLst>
                                            <p:cond delay="0"/>
                                          </p:stCondLst>
                                        </p:cTn>
                                        <p:tgtEl>
                                          <p:spTgt spid="26"/>
                                        </p:tgtEl>
                                        <p:attrNameLst>
                                          <p:attrName>ppt_h</p:attrName>
                                        </p:attrNameLst>
                                      </p:cBhvr>
                                      <p:tavLst>
                                        <p:tav fmla="#ppt_h-#ppt_h*((1.5-1.5*$)^3-(1.5-1.5*$)^2)" tm="0">
                                          <p:val>
                                            <p:strVal val="0"/>
                                          </p:val>
                                        </p:tav>
                                        <p:tav tm="100000">
                                          <p:val>
                                            <p:strVal val="1"/>
                                          </p:val>
                                        </p:tav>
                                      </p:tavLst>
                                    </p:anim>
                                  </p:childTnLst>
                                </p:cTn>
                              </p:par>
                            </p:childTnLst>
                          </p:cTn>
                        </p:par>
                        <p:par>
                          <p:cTn fill="hold" id="14" nodeType="afterGroup">
                            <p:stCondLst>
                              <p:cond delay="1400"/>
                            </p:stCondLst>
                            <p:childTnLst>
                              <p:par>
                                <p:cTn fill="hold" id="15" nodeType="afterEffect" presetClass="entr" presetID="22" presetSubtype="8">
                                  <p:stCondLst>
                                    <p:cond delay="0"/>
                                  </p:stCondLst>
                                  <p:childTnLst>
                                    <p:set>
                                      <p:cBhvr>
                                        <p:cTn dur="1" fill="hold" id="16">
                                          <p:stCondLst>
                                            <p:cond delay="0"/>
                                          </p:stCondLst>
                                        </p:cTn>
                                        <p:tgtEl>
                                          <p:spTgt spid="28"/>
                                        </p:tgtEl>
                                        <p:attrNameLst>
                                          <p:attrName>style.visibility</p:attrName>
                                        </p:attrNameLst>
                                      </p:cBhvr>
                                      <p:to>
                                        <p:strVal val="visible"/>
                                      </p:to>
                                    </p:set>
                                    <p:animEffect filter="wipe(left)" transition="in">
                                      <p:cBhvr>
                                        <p:cTn dur="500" id="17"/>
                                        <p:tgtEl>
                                          <p:spTgt spid="28"/>
                                        </p:tgtEl>
                                      </p:cBhvr>
                                    </p:animEffect>
                                  </p:childTnLst>
                                </p:cTn>
                              </p:par>
                            </p:childTnLst>
                          </p:cTn>
                        </p:par>
                        <p:par>
                          <p:cTn fill="hold" id="18" nodeType="afterGroup">
                            <p:stCondLst>
                              <p:cond delay="1900"/>
                            </p:stCondLst>
                            <p:childTnLst>
                              <p:par>
                                <p:cTn fill="hold" id="19" nodeType="afterEffect" presetClass="entr" presetID="10" presetSubtype="0">
                                  <p:stCondLst>
                                    <p:cond delay="0"/>
                                  </p:stCondLst>
                                  <p:childTnLst>
                                    <p:set>
                                      <p:cBhvr>
                                        <p:cTn dur="1" fill="hold" id="20">
                                          <p:stCondLst>
                                            <p:cond delay="0"/>
                                          </p:stCondLst>
                                        </p:cTn>
                                        <p:tgtEl>
                                          <p:spTgt spid="15"/>
                                        </p:tgtEl>
                                        <p:attrNameLst>
                                          <p:attrName>style.visibility</p:attrName>
                                        </p:attrNameLst>
                                      </p:cBhvr>
                                      <p:to>
                                        <p:strVal val="visible"/>
                                      </p:to>
                                    </p:set>
                                    <p:animEffect filter="fade" transition="in">
                                      <p:cBhvr>
                                        <p:cTn dur="500" id="21"/>
                                        <p:tgtEl>
                                          <p:spTgt spid="15"/>
                                        </p:tgtEl>
                                      </p:cBhvr>
                                    </p:animEffect>
                                  </p:childTnLst>
                                </p:cTn>
                              </p:par>
                            </p:childTnLst>
                          </p:cTn>
                        </p:par>
                        <p:par>
                          <p:cTn fill="hold" id="22" nodeType="afterGroup">
                            <p:stCondLst>
                              <p:cond delay="2400"/>
                            </p:stCondLst>
                            <p:childTnLst>
                              <p:par>
                                <p:cTn fill="hold" id="23" nodeType="afterEffect" presetClass="entr" presetID="47" presetSubtype="0">
                                  <p:stCondLst>
                                    <p:cond delay="0"/>
                                  </p:stCondLst>
                                  <p:childTnLst>
                                    <p:set>
                                      <p:cBhvr>
                                        <p:cTn dur="1" fill="hold" id="24">
                                          <p:stCondLst>
                                            <p:cond delay="0"/>
                                          </p:stCondLst>
                                        </p:cTn>
                                        <p:tgtEl>
                                          <p:spTgt spid="16"/>
                                        </p:tgtEl>
                                        <p:attrNameLst>
                                          <p:attrName>style.visibility</p:attrName>
                                        </p:attrNameLst>
                                      </p:cBhvr>
                                      <p:to>
                                        <p:strVal val="visible"/>
                                      </p:to>
                                    </p:set>
                                    <p:animEffect filter="fade" transition="in">
                                      <p:cBhvr>
                                        <p:cTn dur="1000" id="25"/>
                                        <p:tgtEl>
                                          <p:spTgt spid="16"/>
                                        </p:tgtEl>
                                      </p:cBhvr>
                                    </p:animEffect>
                                    <p:anim calcmode="lin" valueType="num">
                                      <p:cBhvr>
                                        <p:cTn dur="1000" fill="hold" id="26"/>
                                        <p:tgtEl>
                                          <p:spTgt spid="16"/>
                                        </p:tgtEl>
                                        <p:attrNameLst>
                                          <p:attrName>ppt_x</p:attrName>
                                        </p:attrNameLst>
                                      </p:cBhvr>
                                      <p:tavLst>
                                        <p:tav tm="0">
                                          <p:val>
                                            <p:strVal val="#ppt_x"/>
                                          </p:val>
                                        </p:tav>
                                        <p:tav tm="100000">
                                          <p:val>
                                            <p:strVal val="#ppt_x"/>
                                          </p:val>
                                        </p:tav>
                                      </p:tavLst>
                                    </p:anim>
                                    <p:anim calcmode="lin" valueType="num">
                                      <p:cBhvr>
                                        <p:cTn dur="1000" fill="hold" id="27"/>
                                        <p:tgtEl>
                                          <p:spTgt spid="16"/>
                                        </p:tgtEl>
                                        <p:attrNameLst>
                                          <p:attrName>ppt_y</p:attrName>
                                        </p:attrNameLst>
                                      </p:cBhvr>
                                      <p:tavLst>
                                        <p:tav tm="0">
                                          <p:val>
                                            <p:strVal val="#ppt_y-.1"/>
                                          </p:val>
                                        </p:tav>
                                        <p:tav tm="100000">
                                          <p:val>
                                            <p:strVal val="#ppt_y"/>
                                          </p:val>
                                        </p:tav>
                                      </p:tavLst>
                                    </p:anim>
                                  </p:childTnLst>
                                </p:cTn>
                              </p:par>
                            </p:childTnLst>
                          </p:cTn>
                        </p:par>
                        <p:par>
                          <p:cTn fill="hold" id="28" nodeType="afterGroup">
                            <p:stCondLst>
                              <p:cond delay="3400"/>
                            </p:stCondLst>
                            <p:childTnLst>
                              <p:par>
                                <p:cTn fill="hold" grpId="0" id="29" nodeType="afterEffect" presetClass="entr" presetID="18" presetSubtype="3">
                                  <p:stCondLst>
                                    <p:cond delay="0"/>
                                  </p:stCondLst>
                                  <p:childTnLst>
                                    <p:set>
                                      <p:cBhvr>
                                        <p:cTn dur="1" fill="hold" id="30">
                                          <p:stCondLst>
                                            <p:cond delay="0"/>
                                          </p:stCondLst>
                                        </p:cTn>
                                        <p:tgtEl>
                                          <p:spTgt spid="5"/>
                                        </p:tgtEl>
                                        <p:attrNameLst>
                                          <p:attrName>style.visibility</p:attrName>
                                        </p:attrNameLst>
                                      </p:cBhvr>
                                      <p:to>
                                        <p:strVal val="visible"/>
                                      </p:to>
                                    </p:set>
                                    <p:animEffect filter="strips(upRight)" transition="in">
                                      <p:cBhvr>
                                        <p:cTn dur="500" id="31"/>
                                        <p:tgtEl>
                                          <p:spTgt spid="5"/>
                                        </p:tgtEl>
                                      </p:cBhvr>
                                    </p:animEffect>
                                  </p:childTnLst>
                                </p:cTn>
                              </p:par>
                            </p:childTnLst>
                          </p:cTn>
                        </p:par>
                        <p:par>
                          <p:cTn fill="hold" id="32" nodeType="afterGroup">
                            <p:stCondLst>
                              <p:cond delay="3900"/>
                            </p:stCondLst>
                            <p:childTnLst>
                              <p:par>
                                <p:cTn fill="hold" id="33" nodeType="afterEffect" presetClass="entr" presetID="0" presetSubtype="0">
                                  <p:stCondLst>
                                    <p:cond delay="0"/>
                                  </p:stCondLst>
                                  <p:childTnLst>
                                    <p:set>
                                      <p:cBhvr>
                                        <p:cTn dur="1" fill="hold" id="34">
                                          <p:stCondLst>
                                            <p:cond delay="0"/>
                                          </p:stCondLst>
                                        </p:cTn>
                                        <p:tgtEl>
                                          <p:spTgt spid="7"/>
                                        </p:tgtEl>
                                        <p:attrNameLst>
                                          <p:attrName>style.visibility</p:attrName>
                                        </p:attrNameLst>
                                      </p:cBhvr>
                                      <p:to>
                                        <p:strVal val="visible"/>
                                      </p:to>
                                    </p:set>
                                    <p:anim calcmode="lin" to="" valueType="num">
                                      <p:cBhvr>
                                        <p:cTn dur="700" fill="hold" id="35">
                                          <p:stCondLst>
                                            <p:cond delay="0"/>
                                          </p:stCondLst>
                                        </p:cTn>
                                        <p:tgtEl>
                                          <p:spTgt spid="7"/>
                                        </p:tgtEl>
                                        <p:attrNameLst>
                                          <p:attrName>ppt_y</p:attrName>
                                        </p:attrNameLst>
                                      </p:cBhvr>
                                      <p:tavLst>
                                        <p:tav fmla="#ppt_y+#ppt_h/2*((1.5-1.5*$)^3-(1.5-1.5*$)^2)*8/9" tm="0">
                                          <p:val>
                                            <p:strVal val="0"/>
                                          </p:val>
                                        </p:tav>
                                        <p:tav tm="100000">
                                          <p:val>
                                            <p:strVal val="1"/>
                                          </p:val>
                                        </p:tav>
                                      </p:tavLst>
                                    </p:anim>
                                    <p:anim calcmode="lin" to="" valueType="num">
                                      <p:cBhvr>
                                        <p:cTn dur="700" fill="hold" id="36">
                                          <p:stCondLst>
                                            <p:cond delay="0"/>
                                          </p:stCondLst>
                                        </p:cTn>
                                        <p:tgtEl>
                                          <p:spTgt spid="7"/>
                                        </p:tgtEl>
                                        <p:attrNameLst>
                                          <p:attrName>ppt_h</p:attrName>
                                        </p:attrNameLst>
                                      </p:cBhvr>
                                      <p:tavLst>
                                        <p:tav fmla="#ppt_h-#ppt_h*((1.5-1.5*$)^3-(1.5-1.5*$)^2)" tm="0">
                                          <p:val>
                                            <p:strVal val="0"/>
                                          </p:val>
                                        </p:tav>
                                        <p:tav tm="100000">
                                          <p:val>
                                            <p:strVal val="1"/>
                                          </p:val>
                                        </p:tav>
                                      </p:tavLst>
                                    </p:anim>
                                    <p:animEffect filter="fade">
                                      <p:cBhvr>
                                        <p:cTn dur="700" id="37">
                                          <p:stCondLst>
                                            <p:cond delay="0"/>
                                          </p:stCondLst>
                                        </p:cTn>
                                        <p:tgtEl>
                                          <p:spTgt spid="7"/>
                                        </p:tgtEl>
                                      </p:cBhvr>
                                    </p:animEffect>
                                  </p:childTnLst>
                                </p:cTn>
                              </p:par>
                            </p:childTnLst>
                          </p:cTn>
                        </p:par>
                        <p:par>
                          <p:cTn fill="hold" id="38" nodeType="afterGroup">
                            <p:stCondLst>
                              <p:cond delay="4600"/>
                            </p:stCondLst>
                            <p:childTnLst>
                              <p:par>
                                <p:cTn fill="hold" grpId="0" id="39" nodeType="afterEffect" presetClass="entr" presetID="21" presetSubtype="1">
                                  <p:stCondLst>
                                    <p:cond delay="0"/>
                                  </p:stCondLst>
                                  <p:childTnLst>
                                    <p:set>
                                      <p:cBhvr>
                                        <p:cTn dur="1" fill="hold" id="40">
                                          <p:stCondLst>
                                            <p:cond delay="0"/>
                                          </p:stCondLst>
                                        </p:cTn>
                                        <p:tgtEl>
                                          <p:spTgt spid="8"/>
                                        </p:tgtEl>
                                        <p:attrNameLst>
                                          <p:attrName>style.visibility</p:attrName>
                                        </p:attrNameLst>
                                      </p:cBhvr>
                                      <p:to>
                                        <p:strVal val="visible"/>
                                      </p:to>
                                    </p:set>
                                    <p:animEffect filter="wheel(1)" transition="in">
                                      <p:cBhvr>
                                        <p:cTn dur="2000" id="41"/>
                                        <p:tgtEl>
                                          <p:spTgt spid="8"/>
                                        </p:tgtEl>
                                      </p:cBhvr>
                                    </p:animEffect>
                                  </p:childTnLst>
                                </p:cTn>
                              </p:par>
                            </p:childTnLst>
                          </p:cTn>
                        </p:par>
                        <p:par>
                          <p:cTn fill="hold" id="42" nodeType="afterGroup">
                            <p:stCondLst>
                              <p:cond delay="6600"/>
                            </p:stCondLst>
                            <p:childTnLst>
                              <p:par>
                                <p:cTn fill="hold" id="43" nodeType="afterEffect" presetClass="entr" presetID="2" presetSubtype="12">
                                  <p:stCondLst>
                                    <p:cond delay="0"/>
                                  </p:stCondLst>
                                  <p:childTnLst>
                                    <p:set>
                                      <p:cBhvr>
                                        <p:cTn dur="1" fill="hold" id="44">
                                          <p:stCondLst>
                                            <p:cond delay="0"/>
                                          </p:stCondLst>
                                        </p:cTn>
                                        <p:tgtEl>
                                          <p:spTgt spid="18"/>
                                        </p:tgtEl>
                                        <p:attrNameLst>
                                          <p:attrName>style.visibility</p:attrName>
                                        </p:attrNameLst>
                                      </p:cBhvr>
                                      <p:to>
                                        <p:strVal val="visible"/>
                                      </p:to>
                                    </p:set>
                                    <p:anim calcmode="lin" valueType="num">
                                      <p:cBhvr additive="base">
                                        <p:cTn dur="500" fill="hold" id="45"/>
                                        <p:tgtEl>
                                          <p:spTgt spid="18"/>
                                        </p:tgtEl>
                                        <p:attrNameLst>
                                          <p:attrName>ppt_x</p:attrName>
                                        </p:attrNameLst>
                                      </p:cBhvr>
                                      <p:tavLst>
                                        <p:tav tm="0">
                                          <p:val>
                                            <p:strVal val="0-#ppt_w/2"/>
                                          </p:val>
                                        </p:tav>
                                        <p:tav tm="100000">
                                          <p:val>
                                            <p:strVal val="#ppt_x"/>
                                          </p:val>
                                        </p:tav>
                                      </p:tavLst>
                                    </p:anim>
                                    <p:anim calcmode="lin" valueType="num">
                                      <p:cBhvr additive="base">
                                        <p:cTn dur="500" fill="hold" id="46"/>
                                        <p:tgtEl>
                                          <p:spTgt spid="18"/>
                                        </p:tgtEl>
                                        <p:attrNameLst>
                                          <p:attrName>ppt_y</p:attrName>
                                        </p:attrNameLst>
                                      </p:cBhvr>
                                      <p:tavLst>
                                        <p:tav tm="0">
                                          <p:val>
                                            <p:strVal val="1+#ppt_h/2"/>
                                          </p:val>
                                        </p:tav>
                                        <p:tav tm="100000">
                                          <p:val>
                                            <p:strVal val="#ppt_y"/>
                                          </p:val>
                                        </p:tav>
                                      </p:tavLst>
                                    </p:anim>
                                  </p:childTnLst>
                                </p:cTn>
                              </p:par>
                            </p:childTnLst>
                          </p:cTn>
                        </p:par>
                        <p:par>
                          <p:cTn fill="hold" id="47" nodeType="afterGroup">
                            <p:stCondLst>
                              <p:cond delay="7100"/>
                            </p:stCondLst>
                            <p:childTnLst>
                              <p:par>
                                <p:cTn fill="hold" id="48" nodeType="afterEffect" presetClass="entr" presetID="2" presetSubtype="12">
                                  <p:stCondLst>
                                    <p:cond delay="0"/>
                                  </p:stCondLst>
                                  <p:childTnLst>
                                    <p:set>
                                      <p:cBhvr>
                                        <p:cTn dur="1" fill="hold" id="49">
                                          <p:stCondLst>
                                            <p:cond delay="0"/>
                                          </p:stCondLst>
                                        </p:cTn>
                                        <p:tgtEl>
                                          <p:spTgt spid="17"/>
                                        </p:tgtEl>
                                        <p:attrNameLst>
                                          <p:attrName>style.visibility</p:attrName>
                                        </p:attrNameLst>
                                      </p:cBhvr>
                                      <p:to>
                                        <p:strVal val="visible"/>
                                      </p:to>
                                    </p:set>
                                    <p:anim calcmode="lin" valueType="num">
                                      <p:cBhvr additive="base">
                                        <p:cTn dur="500" fill="hold" id="50"/>
                                        <p:tgtEl>
                                          <p:spTgt spid="17"/>
                                        </p:tgtEl>
                                        <p:attrNameLst>
                                          <p:attrName>ppt_x</p:attrName>
                                        </p:attrNameLst>
                                      </p:cBhvr>
                                      <p:tavLst>
                                        <p:tav tm="0">
                                          <p:val>
                                            <p:strVal val="0-#ppt_w/2"/>
                                          </p:val>
                                        </p:tav>
                                        <p:tav tm="100000">
                                          <p:val>
                                            <p:strVal val="#ppt_x"/>
                                          </p:val>
                                        </p:tav>
                                      </p:tavLst>
                                    </p:anim>
                                    <p:anim calcmode="lin" valueType="num">
                                      <p:cBhvr additive="base">
                                        <p:cTn dur="500" fill="hold" id="51"/>
                                        <p:tgtEl>
                                          <p:spTgt spid="17"/>
                                        </p:tgtEl>
                                        <p:attrNameLst>
                                          <p:attrName>ppt_y</p:attrName>
                                        </p:attrNameLst>
                                      </p:cBhvr>
                                      <p:tavLst>
                                        <p:tav tm="0">
                                          <p:val>
                                            <p:strVal val="1+#ppt_h/2"/>
                                          </p:val>
                                        </p:tav>
                                        <p:tav tm="100000">
                                          <p:val>
                                            <p:strVal val="#ppt_y"/>
                                          </p:val>
                                        </p:tav>
                                      </p:tavLst>
                                    </p:anim>
                                  </p:childTnLst>
                                </p:cTn>
                              </p:par>
                            </p:childTnLst>
                          </p:cTn>
                        </p:par>
                        <p:par>
                          <p:cTn fill="hold" id="52" nodeType="afterGroup">
                            <p:stCondLst>
                              <p:cond delay="7600"/>
                            </p:stCondLst>
                            <p:childTnLst>
                              <p:par>
                                <p:cTn decel="50000" fill="hold" id="53" nodeType="afterEffect" presetClass="entr" presetID="0" presetSubtype="0">
                                  <p:stCondLst>
                                    <p:cond delay="0"/>
                                  </p:stCondLst>
                                  <p:iterate type="lt">
                                    <p:tmPct val="10000"/>
                                  </p:iterate>
                                  <p:childTnLst>
                                    <p:set>
                                      <p:cBhvr>
                                        <p:cTn dur="750" fill="hold" id="54">
                                          <p:stCondLst>
                                            <p:cond delay="0"/>
                                          </p:stCondLst>
                                        </p:cTn>
                                        <p:tgtEl>
                                          <p:spTgt spid="13"/>
                                        </p:tgtEl>
                                        <p:attrNameLst>
                                          <p:attrName>style.visibility</p:attrName>
                                        </p:attrNameLst>
                                      </p:cBhvr>
                                      <p:to>
                                        <p:strVal val="visible"/>
                                      </p:to>
                                    </p:set>
                                    <p:animScale>
                                      <p:cBhvr>
                                        <p:cTn decel="50000" dur="225" fill="hold" id="55">
                                          <p:stCondLst>
                                            <p:cond delay="0"/>
                                          </p:stCondLst>
                                        </p:cTn>
                                        <p:tgtEl>
                                          <p:spTgt spid="13"/>
                                        </p:tgtEl>
                                      </p:cBhvr>
                                      <p:from x="150000" y="150000"/>
                                      <p:to x="50000" y="50000"/>
                                    </p:animScale>
                                    <p:anim calcmode="lin" to="" valueType="num">
                                      <p:cBhvr>
                                        <p:cTn decel="50000" dur="225" fill="hold" id="56">
                                          <p:stCondLst>
                                            <p:cond delay="0"/>
                                          </p:stCondLst>
                                        </p:cTn>
                                        <p:tgtEl>
                                          <p:spTgt spid="13"/>
                                        </p:tgtEl>
                                        <p:attrNameLst>
                                          <p:attrName>ppt_x</p:attrName>
                                        </p:attrNameLst>
                                      </p:cBhvr>
                                      <p:tavLst>
                                        <p:tav tm="0">
                                          <p:val>
                                            <p:strVal val="#ppt_x-0.05"/>
                                          </p:val>
                                        </p:tav>
                                        <p:tav tm="100000">
                                          <p:val>
                                            <p:strVal val="#ppt_x+0.02"/>
                                          </p:val>
                                        </p:tav>
                                      </p:tavLst>
                                    </p:anim>
                                    <p:animScale>
                                      <p:cBhvr>
                                        <p:cTn accel="50000" dur="375" fill="hold" id="57">
                                          <p:stCondLst>
                                            <p:cond delay="225"/>
                                          </p:stCondLst>
                                        </p:cTn>
                                        <p:tgtEl>
                                          <p:spTgt spid="13"/>
                                        </p:tgtEl>
                                      </p:cBhvr>
                                      <p:from x="50000" y="50000"/>
                                      <p:to x="100000" y="100000"/>
                                    </p:animScale>
                                    <p:anim calcmode="lin" to="" valueType="num">
                                      <p:cBhvr>
                                        <p:cTn accel="50000" dur="375" fill="hold" id="58">
                                          <p:stCondLst>
                                            <p:cond delay="225"/>
                                          </p:stCondLst>
                                        </p:cTn>
                                        <p:tgtEl>
                                          <p:spTgt spid="13"/>
                                        </p:tgtEl>
                                        <p:attrNameLst>
                                          <p:attrName>ppt_x</p:attrName>
                                        </p:attrNameLst>
                                      </p:cBhvr>
                                      <p:tavLst>
                                        <p:tav tm="0">
                                          <p:val>
                                            <p:strVal val="ppt_x"/>
                                          </p:val>
                                        </p:tav>
                                        <p:tav tm="100000">
                                          <p:val>
                                            <p:strVal val="#ppt_x"/>
                                          </p:val>
                                        </p:tav>
                                      </p:tavLst>
                                    </p:anim>
                                    <p:anim calcmode="lin" to="" valueType="num">
                                      <p:cBhvr>
                                        <p:cTn decel="50000" dur="225" fill="hold" id="59">
                                          <p:stCondLst>
                                            <p:cond delay="0"/>
                                          </p:stCondLst>
                                        </p:cTn>
                                        <p:tgtEl>
                                          <p:spTgt spid="13"/>
                                        </p:tgtEl>
                                        <p:attrNameLst>
                                          <p:attrName>ppt_y</p:attrName>
                                        </p:attrNameLst>
                                      </p:cBhvr>
                                      <p:tavLst>
                                        <p:tav tm="0">
                                          <p:val>
                                            <p:strVal val="#ppt_y-0.05"/>
                                          </p:val>
                                        </p:tav>
                                        <p:tav tm="100000">
                                          <p:val>
                                            <p:strVal val="#ppt_y+0.05"/>
                                          </p:val>
                                        </p:tav>
                                      </p:tavLst>
                                    </p:anim>
                                    <p:anim calcmode="lin" to="" valueType="num">
                                      <p:cBhvr>
                                        <p:cTn accel="50000" dur="375" fill="hold" id="60">
                                          <p:stCondLst>
                                            <p:cond delay="225"/>
                                          </p:stCondLst>
                                        </p:cTn>
                                        <p:tgtEl>
                                          <p:spTgt spid="13"/>
                                        </p:tgtEl>
                                        <p:attrNameLst>
                                          <p:attrName>ppt_y</p:attrName>
                                        </p:attrNameLst>
                                      </p:cBhvr>
                                      <p:tavLst>
                                        <p:tav tm="0">
                                          <p:val>
                                            <p:strVal val="ppt_y"/>
                                          </p:val>
                                        </p:tav>
                                        <p:tav tm="100000">
                                          <p:val>
                                            <p:strVal val="#ppt_y"/>
                                          </p:val>
                                        </p:tav>
                                      </p:tavLst>
                                    </p:anim>
                                    <p:animRot by="21600000" from="-2700000" to="1200000">
                                      <p:cBhvr>
                                        <p:cTn decel="50000" dur="750" fill="hold" id="61">
                                          <p:stCondLst>
                                            <p:cond delay="0"/>
                                          </p:stCondLst>
                                        </p:cTn>
                                        <p:tgtEl>
                                          <p:spTgt spid="13"/>
                                        </p:tgtEl>
                                        <p:attrNameLst>
                                          <p:attrName>r</p:attrName>
                                        </p:attrNameLst>
                                      </p:cBhvr>
                                    </p:animRot>
                                    <p:animRot by="21600000" from="1200000" to="0">
                                      <p:cBhvr>
                                        <p:cTn accel="50000" dur="375" fill="hold" id="62">
                                          <p:stCondLst>
                                            <p:cond delay="225"/>
                                          </p:stCondLst>
                                        </p:cTn>
                                        <p:tgtEl>
                                          <p:spTgt spid="13"/>
                                        </p:tgtEl>
                                        <p:attrNameLst>
                                          <p:attrName>r</p:attrName>
                                        </p:attrNameLst>
                                      </p:cBhvr>
                                    </p:animRot>
                                    <p:animEffect filter="fade">
                                      <p:cBhvr>
                                        <p:cTn dur="225" id="63">
                                          <p:stCondLst>
                                            <p:cond delay="0"/>
                                          </p:stCondLst>
                                        </p:cTn>
                                        <p:tgtEl>
                                          <p:spTgt spid="13"/>
                                        </p:tgtEl>
                                      </p:cBhvr>
                                    </p:animEffect>
                                  </p:childTnLst>
                                </p:cTn>
                              </p:par>
                            </p:childTnLst>
                          </p:cTn>
                        </p:par>
                        <p:par>
                          <p:cTn fill="hold" id="64" nodeType="afterGroup">
                            <p:stCondLst>
                              <p:cond delay="8350"/>
                            </p:stCondLst>
                            <p:childTnLst>
                              <p:par>
                                <p:cTn fill="hold" grpId="2" id="65" nodeType="afterEffect" presetClass="entr" presetID="0" presetSubtype="0">
                                  <p:stCondLst>
                                    <p:cond delay="0"/>
                                  </p:stCondLst>
                                  <p:iterate type="lt">
                                    <p:tmPct val="10000"/>
                                  </p:iterate>
                                  <p:childTnLst>
                                    <p:set>
                                      <p:cBhvr>
                                        <p:cTn dur="700" fill="hold" id="66">
                                          <p:stCondLst>
                                            <p:cond delay="0"/>
                                          </p:stCondLst>
                                        </p:cTn>
                                        <p:tgtEl>
                                          <p:spTgt spid="9"/>
                                        </p:tgtEl>
                                        <p:attrNameLst>
                                          <p:attrName>style.visibility</p:attrName>
                                        </p:attrNameLst>
                                      </p:cBhvr>
                                      <p:to>
                                        <p:strVal val="visible"/>
                                      </p:to>
                                    </p:set>
                                    <p:anim calcmode="lin" to="" valueType="num">
                                      <p:cBhvr>
                                        <p:cTn dur="700" fill="hold" id="67">
                                          <p:stCondLst>
                                            <p:cond delay="0"/>
                                          </p:stCondLst>
                                        </p:cTn>
                                        <p:tgtEl>
                                          <p:spTgt spid="9"/>
                                        </p:tgtEl>
                                        <p:attrNameLst>
                                          <p:attrName>ppt_x</p:attrName>
                                        </p:attrNameLst>
                                      </p:cBhvr>
                                      <p:tavLst>
                                        <p:tav fmla="#ppt_x+#ppt_w*((1.5-1.5*$)^3-(1.5-1.5*$)^2)" tm="0">
                                          <p:val>
                                            <p:strVal val="0"/>
                                          </p:val>
                                        </p:tav>
                                        <p:tav tm="100000">
                                          <p:val>
                                            <p:strVal val="1"/>
                                          </p:val>
                                        </p:tav>
                                      </p:tavLst>
                                    </p:anim>
                                    <p:anim calcmode="lin" to="" valueType="num">
                                      <p:cBhvr>
                                        <p:cTn dur="700" fill="hold" id="68">
                                          <p:stCondLst>
                                            <p:cond delay="0"/>
                                          </p:stCondLst>
                                        </p:cTn>
                                        <p:tgtEl>
                                          <p:spTgt spid="9"/>
                                        </p:tgtEl>
                                        <p:attrNameLst>
                                          <p:attrName>transform.rotation_z</p:attrName>
                                        </p:attrNameLst>
                                      </p:cBhvr>
                                      <p:tavLst>
                                        <p:tav fmla="#ppt_r-45*((1.5-1.5*$)^3-(1.5-1.5*$)^2)" tm="0">
                                          <p:val>
                                            <p:strVal val="0"/>
                                          </p:val>
                                        </p:tav>
                                        <p:tav tm="100000">
                                          <p:val>
                                            <p:strVal val="1"/>
                                          </p:val>
                                        </p:tav>
                                      </p:tavLst>
                                    </p:anim>
                                  </p:childTnLst>
                                </p:cTn>
                              </p:par>
                            </p:childTnLst>
                          </p:cTn>
                        </p:par>
                        <p:par>
                          <p:cTn fill="hold" id="69" nodeType="afterGroup">
                            <p:stCondLst>
                              <p:cond delay="9050"/>
                            </p:stCondLst>
                            <p:childTnLst>
                              <p:par>
                                <p:cTn fill="hold" id="70" nodeType="afterEffect" presetClass="entr" presetID="16" presetSubtype="21">
                                  <p:stCondLst>
                                    <p:cond delay="0"/>
                                  </p:stCondLst>
                                  <p:childTnLst>
                                    <p:set>
                                      <p:cBhvr>
                                        <p:cTn dur="1" fill="hold" id="71">
                                          <p:stCondLst>
                                            <p:cond delay="0"/>
                                          </p:stCondLst>
                                        </p:cTn>
                                        <p:tgtEl>
                                          <p:spTgt spid="10"/>
                                        </p:tgtEl>
                                        <p:attrNameLst>
                                          <p:attrName>style.visibility</p:attrName>
                                        </p:attrNameLst>
                                      </p:cBhvr>
                                      <p:to>
                                        <p:strVal val="visible"/>
                                      </p:to>
                                    </p:set>
                                    <p:animEffect filter="barn(inVertical)" transition="in">
                                      <p:cBhvr>
                                        <p:cTn dur="500" id="72"/>
                                        <p:tgtEl>
                                          <p:spTgt spid="10"/>
                                        </p:tgtEl>
                                      </p:cBhvr>
                                    </p:animEffect>
                                  </p:childTnLst>
                                </p:cTn>
                              </p:par>
                            </p:childTnLst>
                          </p:cTn>
                        </p:par>
                        <p:par>
                          <p:cTn fill="hold" id="73" nodeType="afterGroup">
                            <p:stCondLst>
                              <p:cond delay="9550"/>
                            </p:stCondLst>
                            <p:childTnLst>
                              <p:par>
                                <p:cTn fill="hold" grpId="2" id="74" nodeType="afterEffect" presetClass="entr" presetID="42" presetSubtype="0">
                                  <p:stCondLst>
                                    <p:cond delay="0"/>
                                  </p:stCondLst>
                                  <p:childTnLst>
                                    <p:set>
                                      <p:cBhvr>
                                        <p:cTn dur="1" fill="hold" id="75">
                                          <p:stCondLst>
                                            <p:cond delay="0"/>
                                          </p:stCondLst>
                                        </p:cTn>
                                        <p:tgtEl>
                                          <p:spTgt spid="12"/>
                                        </p:tgtEl>
                                        <p:attrNameLst>
                                          <p:attrName>style.visibility</p:attrName>
                                        </p:attrNameLst>
                                      </p:cBhvr>
                                      <p:to>
                                        <p:strVal val="visible"/>
                                      </p:to>
                                    </p:set>
                                    <p:animEffect filter="fade" transition="in">
                                      <p:cBhvr>
                                        <p:cTn dur="1000" id="76"/>
                                        <p:tgtEl>
                                          <p:spTgt spid="12"/>
                                        </p:tgtEl>
                                      </p:cBhvr>
                                    </p:animEffect>
                                    <p:anim calcmode="lin" valueType="num">
                                      <p:cBhvr>
                                        <p:cTn dur="1000" fill="hold" id="77"/>
                                        <p:tgtEl>
                                          <p:spTgt spid="12"/>
                                        </p:tgtEl>
                                        <p:attrNameLst>
                                          <p:attrName>ppt_x</p:attrName>
                                        </p:attrNameLst>
                                      </p:cBhvr>
                                      <p:tavLst>
                                        <p:tav tm="0">
                                          <p:val>
                                            <p:strVal val="#ppt_x"/>
                                          </p:val>
                                        </p:tav>
                                        <p:tav tm="100000">
                                          <p:val>
                                            <p:strVal val="#ppt_x"/>
                                          </p:val>
                                        </p:tav>
                                      </p:tavLst>
                                    </p:anim>
                                    <p:anim calcmode="lin" valueType="num">
                                      <p:cBhvr>
                                        <p:cTn dur="1000" fill="hold" id="78"/>
                                        <p:tgtEl>
                                          <p:spTgt spid="12"/>
                                        </p:tgtEl>
                                        <p:attrNameLst>
                                          <p:attrName>ppt_y</p:attrName>
                                        </p:attrNameLst>
                                      </p:cBhvr>
                                      <p:tavLst>
                                        <p:tav tm="0">
                                          <p:val>
                                            <p:strVal val="#ppt_y+.1"/>
                                          </p:val>
                                        </p:tav>
                                        <p:tav tm="100000">
                                          <p:val>
                                            <p:strVal val="#ppt_y"/>
                                          </p:val>
                                        </p:tav>
                                      </p:tavLst>
                                    </p:anim>
                                  </p:childTnLst>
                                </p:cTn>
                              </p:par>
                            </p:childTnLst>
                          </p:cTn>
                        </p:par>
                        <p:par>
                          <p:cTn fill="hold" id="79" nodeType="afterGroup">
                            <p:stCondLst>
                              <p:cond delay="10550"/>
                            </p:stCondLst>
                            <p:childTnLst>
                              <p:par>
                                <p:cTn fill="hold" grpId="0" id="80" nodeType="afterEffect" presetClass="entr" presetID="47" presetSubtype="0">
                                  <p:stCondLst>
                                    <p:cond delay="0"/>
                                  </p:stCondLst>
                                  <p:childTnLst>
                                    <p:set>
                                      <p:cBhvr>
                                        <p:cTn dur="1" fill="hold" id="81">
                                          <p:stCondLst>
                                            <p:cond delay="0"/>
                                          </p:stCondLst>
                                        </p:cTn>
                                        <p:tgtEl>
                                          <p:spTgt spid="29"/>
                                        </p:tgtEl>
                                        <p:attrNameLst>
                                          <p:attrName>style.visibility</p:attrName>
                                        </p:attrNameLst>
                                      </p:cBhvr>
                                      <p:to>
                                        <p:strVal val="visible"/>
                                      </p:to>
                                    </p:set>
                                    <p:animEffect filter="fade" transition="in">
                                      <p:cBhvr>
                                        <p:cTn dur="1000" id="82"/>
                                        <p:tgtEl>
                                          <p:spTgt spid="29"/>
                                        </p:tgtEl>
                                      </p:cBhvr>
                                    </p:animEffect>
                                    <p:anim calcmode="lin" valueType="num">
                                      <p:cBhvr>
                                        <p:cTn dur="1000" fill="hold" id="83"/>
                                        <p:tgtEl>
                                          <p:spTgt spid="29"/>
                                        </p:tgtEl>
                                        <p:attrNameLst>
                                          <p:attrName>ppt_x</p:attrName>
                                        </p:attrNameLst>
                                      </p:cBhvr>
                                      <p:tavLst>
                                        <p:tav tm="0">
                                          <p:val>
                                            <p:strVal val="#ppt_x"/>
                                          </p:val>
                                        </p:tav>
                                        <p:tav tm="100000">
                                          <p:val>
                                            <p:strVal val="#ppt_x"/>
                                          </p:val>
                                        </p:tav>
                                      </p:tavLst>
                                    </p:anim>
                                    <p:anim calcmode="lin" valueType="num">
                                      <p:cBhvr>
                                        <p:cTn dur="1000" fill="hold" id="84"/>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8"/>
      <p:bldP grpId="2" spid="9"/>
      <p:bldP grpId="2" spid="12"/>
      <p:bldP grpId="0" spid="26"/>
      <p:bldP grpId="0" spid="29"/>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a:extLst>
              <a:ext uri="{FF2B5EF4-FFF2-40B4-BE49-F238E27FC236}">
                <a16:creationId xmlns:a16="http://schemas.microsoft.com/office/drawing/2014/main" id="{DC0E5189-65E5-4B9B-85DD-E87D031416FE}"/>
              </a:ext>
            </a:extLst>
          </p:cNvPr>
          <p:cNvSpPr/>
          <p:nvPr/>
        </p:nvSpPr>
        <p:spPr>
          <a:xfrm>
            <a:off x="0" y="0"/>
            <a:ext cx="12192000" cy="6858000"/>
          </a:xfrm>
          <a:prstGeom prst="rect">
            <a:avLst/>
          </a:prstGeom>
          <a:solidFill>
            <a:srgbClr val="9BC9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a:extLst>
              <a:ext uri="{FF2B5EF4-FFF2-40B4-BE49-F238E27FC236}">
                <a16:creationId xmlns:a16="http://schemas.microsoft.com/office/drawing/2014/main" id="{5785896A-4A24-4F0D-ACA9-85004E38CA2D}"/>
              </a:ext>
            </a:extLst>
          </p:cNvPr>
          <p:cNvSpPr/>
          <p:nvPr/>
        </p:nvSpPr>
        <p:spPr>
          <a:xfrm>
            <a:off x="228600" y="238125"/>
            <a:ext cx="117348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iconfont-11518-5469606">
            <a:extLst>
              <a:ext uri="{FF2B5EF4-FFF2-40B4-BE49-F238E27FC236}">
                <a16:creationId xmlns:a16="http://schemas.microsoft.com/office/drawing/2014/main" id="{3226AE83-7978-452C-BBFC-453753D97C27}"/>
              </a:ext>
            </a:extLst>
          </p:cNvPr>
          <p:cNvSpPr>
            <a:spLocks noChangeAspect="1"/>
          </p:cNvSpPr>
          <p:nvPr/>
        </p:nvSpPr>
        <p:spPr bwMode="auto">
          <a:xfrm>
            <a:off x="304800" y="342900"/>
            <a:ext cx="609685" cy="437183"/>
          </a:xfrm>
          <a:custGeom>
            <a:gdLst>
              <a:gd fmla="*/ 277878 w 590307" name="connsiteX0"/>
              <a:gd fmla="*/ 372583 h 423288" name="connsiteY0"/>
              <a:gd fmla="*/ 295599 w 590307" name="connsiteX1"/>
              <a:gd fmla="*/ 380590 h 423288" name="connsiteY1"/>
              <a:gd fmla="*/ 311786 w 590307" name="connsiteX2"/>
              <a:gd fmla="*/ 373075 h 423288" name="connsiteY2"/>
              <a:gd fmla="*/ 311786 w 590307" name="connsiteX3"/>
              <a:gd fmla="*/ 389427 h 423288" name="connsiteY3"/>
              <a:gd fmla="*/ 277878 w 590307" name="connsiteX4"/>
              <a:gd fmla="*/ 389427 h 423288" name="connsiteY4"/>
              <a:gd fmla="*/ 263530 w 590307" name="connsiteX5"/>
              <a:gd fmla="*/ 304789 h 423288" name="connsiteY5"/>
              <a:gd fmla="*/ 259293 w 590307" name="connsiteX6"/>
              <a:gd fmla="*/ 313222 h 423288" name="connsiteY6"/>
              <a:gd fmla="*/ 291475 w 590307" name="connsiteX7"/>
              <a:gd fmla="*/ 351337 h 423288" name="connsiteY7"/>
              <a:gd fmla="*/ 299092 w 590307" name="connsiteX8"/>
              <a:gd fmla="*/ 351337 h 423288" name="connsiteY8"/>
              <a:gd fmla="*/ 330418 w 590307" name="connsiteX9"/>
              <a:gd fmla="*/ 313222 h 423288" name="connsiteY9"/>
              <a:gd fmla="*/ 326181 w 590307" name="connsiteX10"/>
              <a:gd fmla="*/ 304789 h 423288" name="connsiteY10"/>
              <a:gd fmla="*/ 263530 w 590307" name="connsiteX11"/>
              <a:gd fmla="*/ 279348 h 423288" name="connsiteY11"/>
              <a:gd fmla="*/ 327038 w 590307" name="connsiteX12"/>
              <a:gd fmla="*/ 279348 h 423288" name="connsiteY12"/>
              <a:gd fmla="*/ 351556 w 590307" name="connsiteX13"/>
              <a:gd fmla="*/ 332708 h 423288" name="connsiteY13"/>
              <a:gd fmla="*/ 320230 w 590307" name="connsiteX14"/>
              <a:gd fmla="*/ 369155 h 423288" name="connsiteY14"/>
              <a:gd fmla="*/ 311786 w 590307" name="connsiteX15"/>
              <a:gd fmla="*/ 373075 h 423288" name="connsiteY15"/>
              <a:gd fmla="*/ 311786 w 590307" name="connsiteX16"/>
              <a:gd fmla="*/ 355523 h 423288" name="connsiteY16"/>
              <a:gd fmla="*/ 277878 w 590307" name="connsiteX17"/>
              <a:gd fmla="*/ 355523 h 423288" name="connsiteY17"/>
              <a:gd fmla="*/ 277878 w 590307" name="connsiteX18"/>
              <a:gd fmla="*/ 372583 h 423288" name="connsiteY18"/>
              <a:gd fmla="*/ 270290 w 590307" name="connsiteX19"/>
              <a:gd fmla="*/ 369155 h 423288" name="connsiteY19"/>
              <a:gd fmla="*/ 239012 w 590307" name="connsiteX20"/>
              <a:gd fmla="*/ 332708 h 423288" name="connsiteY20"/>
              <a:gd fmla="*/ 263530 w 590307" name="connsiteX21"/>
              <a:gd fmla="*/ 279348 h 423288" name="connsiteY21"/>
              <a:gd fmla="*/ 393911 w 590307" name="connsiteX22"/>
              <a:gd fmla="*/ 149776 h 423288" name="connsiteY22"/>
              <a:gd fmla="*/ 381196 w 590307" name="connsiteX23"/>
              <a:gd fmla="*/ 162490 h 423288" name="connsiteY23"/>
              <a:gd fmla="*/ 393911 w 590307" name="connsiteX24"/>
              <a:gd fmla="*/ 175204 h 423288" name="connsiteY24"/>
              <a:gd fmla="*/ 406626 w 590307" name="connsiteX25"/>
              <a:gd fmla="*/ 162490 h 423288" name="connsiteY25"/>
              <a:gd fmla="*/ 393911 w 590307" name="connsiteX26"/>
              <a:gd fmla="*/ 149776 h 423288" name="connsiteY26"/>
              <a:gd fmla="*/ 199189 w 590307" name="connsiteX27"/>
              <a:gd fmla="*/ 149776 h 423288" name="connsiteY27"/>
              <a:gd fmla="*/ 186474 w 590307" name="connsiteX28"/>
              <a:gd fmla="*/ 162490 h 423288" name="connsiteY28"/>
              <a:gd fmla="*/ 199189 w 590307" name="connsiteX29"/>
              <a:gd fmla="*/ 175204 h 423288" name="connsiteY29"/>
              <a:gd fmla="*/ 211904 w 590307" name="connsiteX30"/>
              <a:gd fmla="*/ 162490 h 423288" name="connsiteY30"/>
              <a:gd fmla="*/ 199189 w 590307" name="connsiteX31"/>
              <a:gd fmla="*/ 149776 h 423288" name="connsiteY31"/>
              <a:gd fmla="*/ 393911 w 590307" name="connsiteX32"/>
              <a:gd fmla="*/ 124397 h 423288" name="connsiteY32"/>
              <a:gd fmla="*/ 432008 w 590307" name="connsiteX33"/>
              <a:gd fmla="*/ 162490 h 423288" name="connsiteY33"/>
              <a:gd fmla="*/ 393911 w 590307" name="connsiteX34"/>
              <a:gd fmla="*/ 200583 h 423288" name="connsiteY34"/>
              <a:gd fmla="*/ 355814 w 590307" name="connsiteX35"/>
              <a:gd fmla="*/ 162490 h 423288" name="connsiteY35"/>
              <a:gd fmla="*/ 393911 w 590307" name="connsiteX36"/>
              <a:gd fmla="*/ 124397 h 423288" name="connsiteY36"/>
              <a:gd fmla="*/ 199189 w 590307" name="connsiteX37"/>
              <a:gd fmla="*/ 124397 h 423288" name="connsiteY37"/>
              <a:gd fmla="*/ 237286 w 590307" name="connsiteX38"/>
              <a:gd fmla="*/ 162490 h 423288" name="connsiteY38"/>
              <a:gd fmla="*/ 199189 w 590307" name="connsiteX39"/>
              <a:gd fmla="*/ 200583 h 423288" name="connsiteY39"/>
              <a:gd fmla="*/ 161092 w 590307" name="connsiteX40"/>
              <a:gd fmla="*/ 162490 h 423288" name="connsiteY40"/>
              <a:gd fmla="*/ 199189 w 590307" name="connsiteX41"/>
              <a:gd fmla="*/ 124397 h 423288" name="connsiteY41"/>
              <a:gd fmla="*/ 142465 w 590307" name="connsiteX42"/>
              <a:gd fmla="*/ 33861 h 423288" name="connsiteY42"/>
              <a:gd fmla="*/ 117081 w 590307" name="connsiteX43"/>
              <a:gd fmla="*/ 59245 h 423288" name="connsiteY43"/>
              <a:gd fmla="*/ 117081 w 590307" name="connsiteX44"/>
              <a:gd fmla="*/ 321705 h 423288" name="connsiteY44"/>
              <a:gd fmla="*/ 184803 w 590307" name="connsiteX45"/>
              <a:gd fmla="*/ 389427 h 423288" name="connsiteY45"/>
              <a:gd fmla="*/ 277878 w 590307" name="connsiteX46"/>
              <a:gd fmla="*/ 389427 h 423288" name="connsiteY46"/>
              <a:gd fmla="*/ 277878 w 590307" name="connsiteX47"/>
              <a:gd fmla="*/ 406325 h 423288" name="connsiteY47"/>
              <a:gd fmla="*/ 311786 w 590307" name="connsiteX48"/>
              <a:gd fmla="*/ 406325 h 423288" name="connsiteY48"/>
              <a:gd fmla="*/ 311786 w 590307" name="connsiteX49"/>
              <a:gd fmla="*/ 389427 h 423288" name="connsiteY49"/>
              <a:gd fmla="*/ 404925 w 590307" name="connsiteX50"/>
              <a:gd fmla="*/ 389427 h 423288" name="connsiteY50"/>
              <a:gd fmla="*/ 472647 w 590307" name="connsiteX51"/>
              <a:gd fmla="*/ 321705 h 423288" name="connsiteY51"/>
              <a:gd fmla="*/ 472647 w 590307" name="connsiteX52"/>
              <a:gd fmla="*/ 59245 h 423288" name="connsiteY52"/>
              <a:gd fmla="*/ 447263 w 590307" name="connsiteX53"/>
              <a:gd fmla="*/ 33861 h 423288" name="connsiteY53"/>
              <a:gd fmla="*/ 498046 w 590307" name="connsiteX54"/>
              <a:gd fmla="*/ 26288 h 423288" name="connsiteY54"/>
              <a:gd fmla="*/ 520906 w 590307" name="connsiteX55"/>
              <a:gd fmla="*/ 39810 h 423288" name="connsiteY55"/>
              <a:gd fmla="*/ 575055 w 590307" name="connsiteX56"/>
              <a:gd fmla="*/ 93992 h 423288" name="connsiteY56"/>
              <a:gd fmla="*/ 575055 w 590307" name="connsiteX57"/>
              <a:gd fmla="*/ 165076 h 423288" name="connsiteY57"/>
              <a:gd fmla="*/ 520906 w 590307" name="connsiteX58"/>
              <a:gd fmla="*/ 219258 h 423288" name="connsiteY58"/>
              <a:gd fmla="*/ 506508 w 590307" name="connsiteX59"/>
              <a:gd fmla="*/ 227775 h 423288" name="connsiteY59"/>
              <a:gd fmla="*/ 506508 w 590307" name="connsiteX60"/>
              <a:gd fmla="*/ 186231 h 423288" name="connsiteY60"/>
              <a:gd fmla="*/ 551386 w 590307" name="connsiteX61"/>
              <a:gd fmla="*/ 141366 h 423288" name="connsiteY61"/>
              <a:gd fmla="*/ 551386 w 590307" name="connsiteX62"/>
              <a:gd fmla="*/ 117703 h 423288" name="connsiteY62"/>
              <a:gd fmla="*/ 506508 w 590307" name="connsiteX63"/>
              <a:gd fmla="*/ 72837 h 423288" name="connsiteY63"/>
              <a:gd fmla="*/ 506508 w 590307" name="connsiteX64"/>
              <a:gd fmla="*/ 59245 h 423288" name="connsiteY64"/>
              <a:gd fmla="*/ 498046 w 590307" name="connsiteX65"/>
              <a:gd fmla="*/ 38638 h 423288" name="connsiteY65"/>
              <a:gd fmla="*/ 91618 w 590307" name="connsiteX66"/>
              <a:gd fmla="*/ 26288 h 423288" name="connsiteY66"/>
              <a:gd fmla="*/ 91618 w 590307" name="connsiteX67"/>
              <a:gd fmla="*/ 38794 h 423288" name="connsiteY67"/>
              <a:gd fmla="*/ 83220 w 590307" name="connsiteX68"/>
              <a:gd fmla="*/ 59245 h 423288" name="connsiteY68"/>
              <a:gd fmla="*/ 83220 w 590307" name="connsiteX69"/>
              <a:gd fmla="*/ 72773 h 423288" name="connsiteY69"/>
              <a:gd fmla="*/ 38278 w 590307" name="connsiteX70"/>
              <a:gd fmla="*/ 117703 h 423288" name="connsiteY70"/>
              <a:gd fmla="*/ 38278 w 590307" name="connsiteX71"/>
              <a:gd fmla="*/ 141366 h 423288" name="connsiteY71"/>
              <a:gd fmla="*/ 83220 w 590307" name="connsiteX72"/>
              <a:gd fmla="*/ 186295 h 423288" name="connsiteY72"/>
              <a:gd fmla="*/ 83220 w 590307" name="connsiteX73"/>
              <a:gd fmla="*/ 227301 h 423288" name="connsiteY73"/>
              <a:gd fmla="*/ 68758 w 590307" name="connsiteX74"/>
              <a:gd fmla="*/ 219258 h 423288" name="connsiteY74"/>
              <a:gd fmla="*/ 14608 w 590307" name="connsiteX75"/>
              <a:gd fmla="*/ 165076 h 423288" name="connsiteY75"/>
              <a:gd fmla="*/ 14608 w 590307" name="connsiteX76"/>
              <a:gd fmla="*/ 93135 h 423288" name="connsiteY76"/>
              <a:gd fmla="*/ 68758 w 590307" name="connsiteX77"/>
              <a:gd fmla="*/ 38953 h 423288" name="connsiteY77"/>
              <a:gd fmla="*/ 91618 w 590307" name="connsiteX78"/>
              <a:gd fmla="*/ 26288 h 423288" name="connsiteY78"/>
              <a:gd fmla="*/ 142465 w 590307" name="connsiteX79"/>
              <a:gd fmla="*/ 0 h 423288" name="connsiteY79"/>
              <a:gd fmla="*/ 447263 w 590307" name="connsiteX80"/>
              <a:gd fmla="*/ 0 h 423288" name="connsiteY80"/>
              <a:gd fmla="*/ 489262 w 590307" name="connsiteX81"/>
              <a:gd fmla="*/ 17246 h 423288" name="connsiteY81"/>
              <a:gd fmla="*/ 498046 w 590307" name="connsiteX82"/>
              <a:gd fmla="*/ 38638 h 423288" name="connsiteY82"/>
              <a:gd fmla="*/ 498046 w 590307" name="connsiteX83"/>
              <a:gd fmla="*/ 64377 h 423288" name="connsiteY83"/>
              <a:gd fmla="*/ 506508 w 590307" name="connsiteX84"/>
              <a:gd fmla="*/ 72837 h 423288" name="connsiteY84"/>
              <a:gd fmla="*/ 506508 w 590307" name="connsiteX85"/>
              <a:gd fmla="*/ 186231 h 423288" name="connsiteY85"/>
              <a:gd fmla="*/ 498046 w 590307" name="connsiteX86"/>
              <a:gd fmla="*/ 194691 h 423288" name="connsiteY86"/>
              <a:gd fmla="*/ 498046 w 590307" name="connsiteX87"/>
              <a:gd fmla="*/ 232780 h 423288" name="connsiteY87"/>
              <a:gd fmla="*/ 506508 w 590307" name="connsiteX88"/>
              <a:gd fmla="*/ 227775 h 423288" name="connsiteY88"/>
              <a:gd fmla="*/ 506508 w 590307" name="connsiteX89"/>
              <a:gd fmla="*/ 321705 h 423288" name="connsiteY89"/>
              <a:gd fmla="*/ 404925 w 590307" name="connsiteX90"/>
              <a:gd fmla="*/ 423288 h 423288" name="connsiteY90"/>
              <a:gd fmla="*/ 184803 w 590307" name="connsiteX91"/>
              <a:gd fmla="*/ 423288 h 423288" name="connsiteY91"/>
              <a:gd fmla="*/ 83220 w 590307" name="connsiteX92"/>
              <a:gd fmla="*/ 321705 h 423288" name="connsiteY92"/>
              <a:gd fmla="*/ 83220 w 590307" name="connsiteX93"/>
              <a:gd fmla="*/ 227301 h 423288" name="connsiteY93"/>
              <a:gd fmla="*/ 91618 w 590307" name="connsiteX94"/>
              <a:gd fmla="*/ 231971 h 423288" name="connsiteY94"/>
              <a:gd fmla="*/ 91618 w 590307" name="connsiteX95"/>
              <a:gd fmla="*/ 194691 h 423288" name="connsiteY95"/>
              <a:gd fmla="*/ 83220 w 590307" name="connsiteX96"/>
              <a:gd fmla="*/ 186295 h 423288" name="connsiteY96"/>
              <a:gd fmla="*/ 83220 w 590307" name="connsiteX97"/>
              <a:gd fmla="*/ 72773 h 423288" name="connsiteY97"/>
              <a:gd fmla="*/ 91618 w 590307" name="connsiteX98"/>
              <a:gd fmla="*/ 64377 h 423288" name="connsiteY98"/>
              <a:gd fmla="*/ 91618 w 590307" name="connsiteX99"/>
              <a:gd fmla="*/ 38794 h 423288" name="connsiteY99"/>
              <a:gd fmla="*/ 100466 w 590307" name="connsiteX100"/>
              <a:gd fmla="*/ 17246 h 423288" name="connsiteY100"/>
              <a:gd fmla="*/ 142465 w 590307" name="connsiteX101"/>
              <a:gd fmla="*/ 0 h 423288" name="connsiteY10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b="b" l="l" r="r" t="t"/>
            <a:pathLst>
              <a:path h="423288" w="590307">
                <a:moveTo>
                  <a:pt x="277878" y="372583"/>
                </a:moveTo>
                <a:lnTo>
                  <a:pt x="295599" y="380590"/>
                </a:lnTo>
                <a:lnTo>
                  <a:pt x="311786" y="373075"/>
                </a:lnTo>
                <a:lnTo>
                  <a:pt x="311786" y="389427"/>
                </a:lnTo>
                <a:lnTo>
                  <a:pt x="277878" y="389427"/>
                </a:lnTo>
                <a:close/>
                <a:moveTo>
                  <a:pt x="263530" y="304789"/>
                </a:moveTo>
                <a:cubicBezTo>
                  <a:pt x="259293" y="304789"/>
                  <a:pt x="256770" y="309840"/>
                  <a:pt x="259293" y="313222"/>
                </a:cubicBezTo>
                <a:lnTo>
                  <a:pt x="291475" y="351337"/>
                </a:lnTo>
                <a:cubicBezTo>
                  <a:pt x="293141" y="353909"/>
                  <a:pt x="297379" y="353909"/>
                  <a:pt x="299092" y="351337"/>
                </a:cubicBezTo>
                <a:lnTo>
                  <a:pt x="330418" y="313222"/>
                </a:lnTo>
                <a:cubicBezTo>
                  <a:pt x="332941" y="309840"/>
                  <a:pt x="330418" y="304789"/>
                  <a:pt x="326181" y="304789"/>
                </a:cubicBezTo>
                <a:close/>
                <a:moveTo>
                  <a:pt x="263530" y="279348"/>
                </a:moveTo>
                <a:lnTo>
                  <a:pt x="327038" y="279348"/>
                </a:lnTo>
                <a:cubicBezTo>
                  <a:pt x="354936" y="279348"/>
                  <a:pt x="369313" y="311555"/>
                  <a:pt x="351556" y="332708"/>
                </a:cubicBezTo>
                <a:lnTo>
                  <a:pt x="320230" y="369155"/>
                </a:lnTo>
                <a:lnTo>
                  <a:pt x="311786" y="373075"/>
                </a:lnTo>
                <a:lnTo>
                  <a:pt x="311786" y="355523"/>
                </a:lnTo>
                <a:lnTo>
                  <a:pt x="277878" y="355523"/>
                </a:lnTo>
                <a:lnTo>
                  <a:pt x="277878" y="372583"/>
                </a:lnTo>
                <a:lnTo>
                  <a:pt x="270290" y="369155"/>
                </a:lnTo>
                <a:lnTo>
                  <a:pt x="239012" y="332708"/>
                </a:lnTo>
                <a:cubicBezTo>
                  <a:pt x="221207" y="311555"/>
                  <a:pt x="235632" y="279348"/>
                  <a:pt x="263530" y="279348"/>
                </a:cubicBezTo>
                <a:close/>
                <a:moveTo>
                  <a:pt x="393911" y="149776"/>
                </a:moveTo>
                <a:cubicBezTo>
                  <a:pt x="387149" y="149776"/>
                  <a:pt x="381196" y="155729"/>
                  <a:pt x="381196" y="162490"/>
                </a:cubicBezTo>
                <a:cubicBezTo>
                  <a:pt x="381196" y="169252"/>
                  <a:pt x="387149" y="175204"/>
                  <a:pt x="393911" y="175204"/>
                </a:cubicBezTo>
                <a:cubicBezTo>
                  <a:pt x="400673" y="175204"/>
                  <a:pt x="406626" y="169252"/>
                  <a:pt x="406626" y="162490"/>
                </a:cubicBezTo>
                <a:cubicBezTo>
                  <a:pt x="406626" y="155729"/>
                  <a:pt x="400673" y="149776"/>
                  <a:pt x="393911" y="149776"/>
                </a:cubicBezTo>
                <a:close/>
                <a:moveTo>
                  <a:pt x="199189" y="149776"/>
                </a:moveTo>
                <a:cubicBezTo>
                  <a:pt x="192427" y="149776"/>
                  <a:pt x="186474" y="155729"/>
                  <a:pt x="186474" y="162490"/>
                </a:cubicBezTo>
                <a:cubicBezTo>
                  <a:pt x="186474" y="169252"/>
                  <a:pt x="192427" y="175204"/>
                  <a:pt x="199189" y="175204"/>
                </a:cubicBezTo>
                <a:cubicBezTo>
                  <a:pt x="205951" y="175204"/>
                  <a:pt x="211904" y="169252"/>
                  <a:pt x="211904" y="162490"/>
                </a:cubicBezTo>
                <a:cubicBezTo>
                  <a:pt x="211904" y="155729"/>
                  <a:pt x="205951" y="149776"/>
                  <a:pt x="199189" y="149776"/>
                </a:cubicBezTo>
                <a:close/>
                <a:moveTo>
                  <a:pt x="393911" y="124397"/>
                </a:moveTo>
                <a:cubicBezTo>
                  <a:pt x="415055" y="124397"/>
                  <a:pt x="432008" y="141301"/>
                  <a:pt x="432008" y="162490"/>
                </a:cubicBezTo>
                <a:cubicBezTo>
                  <a:pt x="432008" y="183632"/>
                  <a:pt x="415055" y="200583"/>
                  <a:pt x="393911" y="200583"/>
                </a:cubicBezTo>
                <a:cubicBezTo>
                  <a:pt x="372767" y="200583"/>
                  <a:pt x="355814" y="183632"/>
                  <a:pt x="355814" y="162490"/>
                </a:cubicBezTo>
                <a:cubicBezTo>
                  <a:pt x="355814" y="141301"/>
                  <a:pt x="372767" y="124397"/>
                  <a:pt x="393911" y="124397"/>
                </a:cubicBezTo>
                <a:close/>
                <a:moveTo>
                  <a:pt x="199189" y="124397"/>
                </a:moveTo>
                <a:cubicBezTo>
                  <a:pt x="220380" y="124397"/>
                  <a:pt x="237286" y="141301"/>
                  <a:pt x="237286" y="162490"/>
                </a:cubicBezTo>
                <a:cubicBezTo>
                  <a:pt x="237286" y="183632"/>
                  <a:pt x="220380" y="200583"/>
                  <a:pt x="199189" y="200583"/>
                </a:cubicBezTo>
                <a:cubicBezTo>
                  <a:pt x="178045" y="200583"/>
                  <a:pt x="161092" y="183632"/>
                  <a:pt x="161092" y="162490"/>
                </a:cubicBezTo>
                <a:cubicBezTo>
                  <a:pt x="161092" y="141301"/>
                  <a:pt x="178045" y="124397"/>
                  <a:pt x="199189" y="124397"/>
                </a:cubicBezTo>
                <a:close/>
                <a:moveTo>
                  <a:pt x="142465" y="33861"/>
                </a:moveTo>
                <a:cubicBezTo>
                  <a:pt x="128082" y="33861"/>
                  <a:pt x="117081" y="44862"/>
                  <a:pt x="117081" y="59245"/>
                </a:cubicBezTo>
                <a:lnTo>
                  <a:pt x="117081" y="321705"/>
                </a:lnTo>
                <a:cubicBezTo>
                  <a:pt x="117081" y="358947"/>
                  <a:pt x="147561" y="389427"/>
                  <a:pt x="184803" y="389427"/>
                </a:cubicBezTo>
                <a:lnTo>
                  <a:pt x="277878" y="389427"/>
                </a:lnTo>
                <a:lnTo>
                  <a:pt x="277878" y="406325"/>
                </a:lnTo>
                <a:lnTo>
                  <a:pt x="311786" y="406325"/>
                </a:lnTo>
                <a:lnTo>
                  <a:pt x="311786" y="389427"/>
                </a:lnTo>
                <a:lnTo>
                  <a:pt x="404925" y="389427"/>
                </a:lnTo>
                <a:cubicBezTo>
                  <a:pt x="442167" y="389427"/>
                  <a:pt x="472647" y="358947"/>
                  <a:pt x="472647" y="321705"/>
                </a:cubicBezTo>
                <a:lnTo>
                  <a:pt x="472647" y="59245"/>
                </a:lnTo>
                <a:cubicBezTo>
                  <a:pt x="472647" y="44862"/>
                  <a:pt x="461646" y="33861"/>
                  <a:pt x="447263" y="33861"/>
                </a:cubicBezTo>
                <a:close/>
                <a:moveTo>
                  <a:pt x="498046" y="26288"/>
                </a:moveTo>
                <a:cubicBezTo>
                  <a:pt x="506476" y="28811"/>
                  <a:pt x="514953" y="33049"/>
                  <a:pt x="520906" y="39810"/>
                </a:cubicBezTo>
                <a:lnTo>
                  <a:pt x="575055" y="93992"/>
                </a:lnTo>
                <a:cubicBezTo>
                  <a:pt x="595391" y="113322"/>
                  <a:pt x="595391" y="145746"/>
                  <a:pt x="575055" y="165076"/>
                </a:cubicBezTo>
                <a:lnTo>
                  <a:pt x="520906" y="219258"/>
                </a:lnTo>
                <a:lnTo>
                  <a:pt x="506508" y="227775"/>
                </a:lnTo>
                <a:lnTo>
                  <a:pt x="506508" y="186231"/>
                </a:lnTo>
                <a:lnTo>
                  <a:pt x="551386" y="141366"/>
                </a:lnTo>
                <a:cubicBezTo>
                  <a:pt x="558148" y="134605"/>
                  <a:pt x="558148" y="124463"/>
                  <a:pt x="551386" y="117703"/>
                </a:cubicBezTo>
                <a:lnTo>
                  <a:pt x="506508" y="72837"/>
                </a:lnTo>
                <a:lnTo>
                  <a:pt x="506508" y="59245"/>
                </a:lnTo>
                <a:lnTo>
                  <a:pt x="498046" y="38638"/>
                </a:lnTo>
                <a:close/>
                <a:moveTo>
                  <a:pt x="91618" y="26288"/>
                </a:moveTo>
                <a:lnTo>
                  <a:pt x="91618" y="38794"/>
                </a:lnTo>
                <a:lnTo>
                  <a:pt x="83220" y="59245"/>
                </a:lnTo>
                <a:lnTo>
                  <a:pt x="83220" y="72773"/>
                </a:lnTo>
                <a:lnTo>
                  <a:pt x="38278" y="117703"/>
                </a:lnTo>
                <a:cubicBezTo>
                  <a:pt x="31515" y="124463"/>
                  <a:pt x="31515" y="134605"/>
                  <a:pt x="38278" y="141366"/>
                </a:cubicBezTo>
                <a:lnTo>
                  <a:pt x="83220" y="186295"/>
                </a:lnTo>
                <a:lnTo>
                  <a:pt x="83220" y="227301"/>
                </a:lnTo>
                <a:lnTo>
                  <a:pt x="68758" y="219258"/>
                </a:lnTo>
                <a:lnTo>
                  <a:pt x="14608" y="165076"/>
                </a:lnTo>
                <a:cubicBezTo>
                  <a:pt x="-4870" y="144794"/>
                  <a:pt x="-4870" y="112608"/>
                  <a:pt x="14608" y="93135"/>
                </a:cubicBezTo>
                <a:lnTo>
                  <a:pt x="68758" y="38953"/>
                </a:lnTo>
                <a:cubicBezTo>
                  <a:pt x="74711" y="33049"/>
                  <a:pt x="83188" y="28811"/>
                  <a:pt x="91618" y="26288"/>
                </a:cubicBezTo>
                <a:close/>
                <a:moveTo>
                  <a:pt x="142465" y="0"/>
                </a:moveTo>
                <a:lnTo>
                  <a:pt x="447263" y="0"/>
                </a:lnTo>
                <a:cubicBezTo>
                  <a:pt x="463765" y="0"/>
                  <a:pt x="478576" y="6560"/>
                  <a:pt x="489262" y="17246"/>
                </a:cubicBezTo>
                <a:lnTo>
                  <a:pt x="498046" y="38638"/>
                </a:lnTo>
                <a:lnTo>
                  <a:pt x="498046" y="64377"/>
                </a:lnTo>
                <a:lnTo>
                  <a:pt x="506508" y="72837"/>
                </a:lnTo>
                <a:lnTo>
                  <a:pt x="506508" y="186231"/>
                </a:lnTo>
                <a:lnTo>
                  <a:pt x="498046" y="194691"/>
                </a:lnTo>
                <a:lnTo>
                  <a:pt x="498046" y="232780"/>
                </a:lnTo>
                <a:lnTo>
                  <a:pt x="506508" y="227775"/>
                </a:lnTo>
                <a:lnTo>
                  <a:pt x="506508" y="321705"/>
                </a:lnTo>
                <a:cubicBezTo>
                  <a:pt x="506508" y="377568"/>
                  <a:pt x="460788" y="423288"/>
                  <a:pt x="404925" y="423288"/>
                </a:cubicBezTo>
                <a:lnTo>
                  <a:pt x="184803" y="423288"/>
                </a:lnTo>
                <a:cubicBezTo>
                  <a:pt x="128940" y="423288"/>
                  <a:pt x="83220" y="377568"/>
                  <a:pt x="83220" y="321705"/>
                </a:cubicBezTo>
                <a:lnTo>
                  <a:pt x="83220" y="227301"/>
                </a:lnTo>
                <a:lnTo>
                  <a:pt x="91618" y="231971"/>
                </a:lnTo>
                <a:lnTo>
                  <a:pt x="91618" y="194691"/>
                </a:lnTo>
                <a:lnTo>
                  <a:pt x="83220" y="186295"/>
                </a:lnTo>
                <a:lnTo>
                  <a:pt x="83220" y="72773"/>
                </a:lnTo>
                <a:lnTo>
                  <a:pt x="91618" y="64377"/>
                </a:lnTo>
                <a:lnTo>
                  <a:pt x="91618" y="38794"/>
                </a:lnTo>
                <a:lnTo>
                  <a:pt x="100466" y="17246"/>
                </a:lnTo>
                <a:cubicBezTo>
                  <a:pt x="111152" y="6560"/>
                  <a:pt x="125963" y="0"/>
                  <a:pt x="142465" y="0"/>
                </a:cubicBezTo>
                <a:close/>
              </a:path>
            </a:pathLst>
          </a:custGeom>
          <a:solidFill>
            <a:srgbClr val="FFB303"/>
          </a:solidFill>
          <a:ln>
            <a:noFill/>
          </a:ln>
        </p:spPr>
        <p:txBody>
          <a:bodyPr/>
          <a:lstStyle/>
          <a:p/>
        </p:txBody>
      </p:sp>
      <p:sp>
        <p:nvSpPr>
          <p:cNvPr id="7" name="PA-文本框 8">
            <a:extLst>
              <a:ext uri="{FF2B5EF4-FFF2-40B4-BE49-F238E27FC236}">
                <a16:creationId xmlns:a16="http://schemas.microsoft.com/office/drawing/2014/main" id="{B65418A8-F26A-4DB6-9647-E3BF0B43465F}"/>
              </a:ext>
            </a:extLst>
          </p:cNvPr>
          <p:cNvSpPr txBox="1"/>
          <p:nvPr>
            <p:custDataLst>
              <p:tags r:id="rId2"/>
            </p:custDataLst>
          </p:nvPr>
        </p:nvSpPr>
        <p:spPr>
          <a:xfrm>
            <a:off x="990685" y="342900"/>
            <a:ext cx="5873115" cy="457200"/>
          </a:xfrm>
          <a:prstGeom prst="rect">
            <a:avLst/>
          </a:prstGeom>
          <a:noFill/>
        </p:spPr>
        <p:txBody>
          <a:bodyPr rtlCol="0" wrap="square">
            <a:spAutoFit/>
          </a:bodyPr>
          <a:lstStyle/>
          <a:p>
            <a:r>
              <a:rPr altLang="en-US" lang="zh-CN" sz="2400">
                <a:solidFill>
                  <a:srgbClr val="9BC9DE"/>
                </a:solidFill>
                <a:latin charset="-122" panose="020b0800000000000000" pitchFamily="34" typeface="思源黑体 CN Bold"/>
                <a:ea charset="-122" panose="020b0800000000000000" pitchFamily="34" typeface="思源黑体 CN Bold"/>
              </a:rPr>
              <a:t>关 于 我 们</a:t>
            </a:r>
          </a:p>
        </p:txBody>
      </p:sp>
      <p:sp>
        <p:nvSpPr>
          <p:cNvPr id="8" name="矩形 7">
            <a:extLst>
              <a:ext uri="{FF2B5EF4-FFF2-40B4-BE49-F238E27FC236}">
                <a16:creationId xmlns:a16="http://schemas.microsoft.com/office/drawing/2014/main" id="{D5439175-0485-40F0-B9DD-E6CB01B60603}"/>
              </a:ext>
            </a:extLst>
          </p:cNvPr>
          <p:cNvSpPr/>
          <p:nvPr/>
        </p:nvSpPr>
        <p:spPr>
          <a:xfrm>
            <a:off x="6501130" y="3635375"/>
            <a:ext cx="4540885" cy="1951355"/>
          </a:xfrm>
          <a:prstGeom prst="rect">
            <a:avLst/>
          </a:prstGeom>
          <a:solidFill>
            <a:srgbClr val="9BC9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9" name="PA-图片 8">
            <a:extLst>
              <a:ext uri="{FF2B5EF4-FFF2-40B4-BE49-F238E27FC236}">
                <a16:creationId xmlns:a16="http://schemas.microsoft.com/office/drawing/2014/main" id="{7694345F-9D00-4DEC-8B29-AD70BA6FFF36}"/>
              </a:ext>
            </a:extLst>
          </p:cNvPr>
          <p:cNvPicPr>
            <a:picLocks noChangeAspect="1"/>
          </p:cNvPicPr>
          <p:nvPr>
            <p:custDataLst>
              <p:tags r:id="rId4"/>
            </p:custDataLst>
          </p:nvPr>
        </p:nvPicPr>
        <p:blipFill>
          <a:blip r:embed="rId3">
            <a:extLst>
              <a:ext uri="{28A0092B-C50C-407E-A947-70E740481C1C}">
                <a14:useLocalDpi val="0"/>
              </a:ext>
            </a:extLst>
          </a:blip>
          <a:stretch>
            <a:fillRect/>
          </a:stretch>
        </p:blipFill>
        <p:spPr>
          <a:xfrm>
            <a:off x="5422231" y="909340"/>
            <a:ext cx="7371380" cy="5528535"/>
          </a:xfrm>
          <a:prstGeom prst="rect">
            <a:avLst/>
          </a:prstGeom>
        </p:spPr>
      </p:pic>
      <p:grpSp>
        <p:nvGrpSpPr>
          <p:cNvPr id="10" name="组合 9">
            <a:extLst>
              <a:ext uri="{FF2B5EF4-FFF2-40B4-BE49-F238E27FC236}">
                <a16:creationId xmlns:a16="http://schemas.microsoft.com/office/drawing/2014/main" id="{CBC2CF85-ACB9-4756-8929-223002B1AF68}"/>
              </a:ext>
            </a:extLst>
          </p:cNvPr>
          <p:cNvGrpSpPr/>
          <p:nvPr/>
        </p:nvGrpSpPr>
        <p:grpSpPr>
          <a:xfrm>
            <a:off x="1238885" y="2341880"/>
            <a:ext cx="840740" cy="840740"/>
            <a:chOff x="1951" y="3688"/>
            <a:chExt cx="1324" cy="1324"/>
          </a:xfrm>
        </p:grpSpPr>
        <p:sp>
          <p:nvSpPr>
            <p:cNvPr id="11" name="椭圆 10">
              <a:extLst>
                <a:ext uri="{FF2B5EF4-FFF2-40B4-BE49-F238E27FC236}">
                  <a16:creationId xmlns:a16="http://schemas.microsoft.com/office/drawing/2014/main" id="{7741C472-661D-4BDD-8A02-6726FEC2C068}"/>
                </a:ext>
              </a:extLst>
            </p:cNvPr>
            <p:cNvSpPr/>
            <p:nvPr/>
          </p:nvSpPr>
          <p:spPr>
            <a:xfrm>
              <a:off x="1951" y="3688"/>
              <a:ext cx="1325" cy="1325"/>
            </a:xfrm>
            <a:prstGeom prst="ellipse">
              <a:avLst/>
            </a:prstGeom>
            <a:solidFill>
              <a:srgbClr val="FFB30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iconfont-10795-5191346">
              <a:extLst>
                <a:ext uri="{FF2B5EF4-FFF2-40B4-BE49-F238E27FC236}">
                  <a16:creationId xmlns:a16="http://schemas.microsoft.com/office/drawing/2014/main" id="{69B7F856-BC64-4CAB-BA2C-EFA978EFFAA4}"/>
                </a:ext>
              </a:extLst>
            </p:cNvPr>
            <p:cNvSpPr>
              <a:spLocks noChangeAspect="1"/>
            </p:cNvSpPr>
            <p:nvPr/>
          </p:nvSpPr>
          <p:spPr bwMode="auto">
            <a:xfrm>
              <a:off x="2314" y="3958"/>
              <a:ext cx="598" cy="785"/>
            </a:xfrm>
            <a:custGeom>
              <a:gdLst>
                <a:gd fmla="*/ 212396 w 424352" name="connsiteX0"/>
                <a:gd fmla="*/ 379968 h 556855" name="connsiteY0"/>
                <a:gd fmla="*/ 253494 w 424352" name="connsiteX1"/>
                <a:gd fmla="*/ 396971 h 556855" name="connsiteY1"/>
                <a:gd fmla="*/ 253494 w 424352" name="connsiteX2"/>
                <a:gd fmla="*/ 469030 h 556855" name="connsiteY2"/>
                <a:gd fmla="*/ 213629 w 424352" name="connsiteX3"/>
                <a:gd fmla="*/ 462600 h 556855" name="connsiteY3"/>
                <a:gd fmla="*/ 171334 w 424352" name="connsiteX4"/>
                <a:gd fmla="*/ 469030 h 556855" name="connsiteY4"/>
                <a:gd fmla="*/ 171334 w 424352" name="connsiteX5"/>
                <a:gd fmla="*/ 396971 h 556855" name="connsiteY5"/>
                <a:gd fmla="*/ 212396 w 424352" name="connsiteX6"/>
                <a:gd fmla="*/ 379968 h 556855" name="connsiteY6"/>
                <a:gd fmla="*/ 32767 w 424352" name="connsiteX7"/>
                <a:gd fmla="*/ 234042 h 556855" name="connsiteY7"/>
                <a:gd fmla="*/ 49195 w 424352" name="connsiteX8"/>
                <a:gd fmla="*/ 234042 h 556855" name="connsiteY8"/>
                <a:gd fmla="*/ 16535 w 424352" name="connsiteX9"/>
                <a:gd fmla="*/ 506320 h 556855" name="connsiteY9"/>
                <a:gd fmla="*/ 24059 w 424352" name="connsiteX10"/>
                <a:gd fmla="*/ 530611 h 556855" name="connsiteY10"/>
                <a:gd fmla="*/ 46011 w 424352" name="connsiteX11"/>
                <a:gd fmla="*/ 540566 h 556855" name="connsiteY11"/>
                <a:gd fmla="*/ 378342 w 424352" name="connsiteX12"/>
                <a:gd fmla="*/ 540566 h 556855" name="connsiteY12"/>
                <a:gd fmla="*/ 400342 w 424352" name="connsiteX13"/>
                <a:gd fmla="*/ 530564 h 556855" name="connsiteY13"/>
                <a:gd fmla="*/ 407866 w 424352" name="connsiteX14"/>
                <a:gd fmla="*/ 506320 h 556855" name="connsiteY14"/>
                <a:gd fmla="*/ 375205 w 424352" name="connsiteX15"/>
                <a:gd fmla="*/ 234042 h 556855" name="connsiteY15"/>
                <a:gd fmla="*/ 391632 w 424352" name="connsiteX16"/>
                <a:gd fmla="*/ 234042 h 556855" name="connsiteY16"/>
                <a:gd fmla="*/ 424009 w 424352" name="connsiteX17"/>
                <a:gd fmla="*/ 504368 h 556855" name="connsiteY17"/>
                <a:gd fmla="*/ 378342 w 424352" name="connsiteX18"/>
                <a:gd fmla="*/ 556855 h 556855" name="connsiteY18"/>
                <a:gd fmla="*/ 46011 w 424352" name="connsiteX19"/>
                <a:gd fmla="*/ 556855 h 556855" name="connsiteY19"/>
                <a:gd fmla="*/ 344 w 424352" name="connsiteX20"/>
                <a:gd fmla="*/ 504368 h 556855" name="connsiteY20"/>
                <a:gd fmla="*/ 47881 w 424352" name="connsiteX21"/>
                <a:gd fmla="*/ 172175 h 556855" name="connsiteY21"/>
                <a:gd fmla="*/ 40403 w 424352" name="connsiteX22"/>
                <a:gd fmla="*/ 178843 h 556855" name="connsiteY22"/>
                <a:gd fmla="*/ 35831 w 424352" name="connsiteX23"/>
                <a:gd fmla="*/ 217706 h 556855" name="connsiteY23"/>
                <a:gd fmla="*/ 388569 w 424352" name="connsiteX24"/>
                <a:gd fmla="*/ 217706 h 556855" name="connsiteY24"/>
                <a:gd fmla="*/ 383997 w 424352" name="connsiteX25"/>
                <a:gd fmla="*/ 178843 h 556855" name="connsiteY25"/>
                <a:gd fmla="*/ 376519 w 424352" name="connsiteX26"/>
                <a:gd fmla="*/ 172175 h 556855" name="connsiteY26"/>
                <a:gd fmla="*/ 47833 w 424352" name="connsiteX27"/>
                <a:gd fmla="*/ 155887 h 556855" name="connsiteY27"/>
                <a:gd fmla="*/ 129280 w 424352" name="connsiteX28"/>
                <a:gd fmla="*/ 155887 h 556855" name="connsiteY28"/>
                <a:gd fmla="*/ 131106 w 424352" name="connsiteX29"/>
                <a:gd fmla="*/ 161722 h 556855" name="connsiteY29"/>
                <a:gd fmla="*/ 148201 w 424352" name="connsiteX30"/>
                <a:gd fmla="*/ 161722 h 556855" name="connsiteY30"/>
                <a:gd fmla="*/ 146376 w 424352" name="connsiteX31"/>
                <a:gd fmla="*/ 155887 h 556855" name="connsiteY31"/>
                <a:gd fmla="*/ 178293 w 424352" name="connsiteX32"/>
                <a:gd fmla="*/ 155887 h 556855" name="connsiteY32"/>
                <a:gd fmla="*/ 180105 w 424352" name="connsiteX33"/>
                <a:gd fmla="*/ 161675 h 556855" name="connsiteY33"/>
                <a:gd fmla="*/ 197200 w 424352" name="connsiteX34"/>
                <a:gd fmla="*/ 161675 h 556855" name="connsiteY34"/>
                <a:gd fmla="*/ 195389 w 424352" name="connsiteX35"/>
                <a:gd fmla="*/ 155887 h 556855" name="connsiteY35"/>
                <a:gd fmla="*/ 247164 w 424352" name="connsiteX36"/>
                <a:gd fmla="*/ 155887 h 556855" name="connsiteY36"/>
                <a:gd fmla="*/ 244105 w 424352" name="connsiteX37"/>
                <a:gd fmla="*/ 161722 h 556855" name="connsiteY37"/>
                <a:gd fmla="*/ 262533 w 424352" name="connsiteX38"/>
                <a:gd fmla="*/ 161722 h 556855" name="connsiteY38"/>
                <a:gd fmla="*/ 265587 w 424352" name="connsiteX39"/>
                <a:gd fmla="*/ 155887 h 556855" name="connsiteY39"/>
                <a:gd fmla="*/ 303286 w 424352" name="connsiteX40"/>
                <a:gd fmla="*/ 155887 h 556855" name="connsiteY40"/>
                <a:gd fmla="*/ 300248 w 424352" name="connsiteX41"/>
                <a:gd fmla="*/ 161675 h 556855" name="connsiteY41"/>
                <a:gd fmla="*/ 318676 w 424352" name="connsiteX42"/>
                <a:gd fmla="*/ 161675 h 556855" name="connsiteY42"/>
                <a:gd fmla="*/ 321712 w 424352" name="connsiteX43"/>
                <a:gd fmla="*/ 155887 h 556855" name="connsiteY43"/>
                <a:gd fmla="*/ 376519 w 424352" name="connsiteX44"/>
                <a:gd fmla="*/ 155887 h 556855" name="connsiteY44"/>
                <a:gd fmla="*/ 400190 w 424352" name="connsiteX45"/>
                <a:gd fmla="*/ 176938 h 556855" name="connsiteY45"/>
                <a:gd fmla="*/ 406906 w 424352" name="connsiteX46"/>
                <a:gd fmla="*/ 234042 h 556855" name="connsiteY46"/>
                <a:gd fmla="*/ 391632 w 424352" name="connsiteX47"/>
                <a:gd fmla="*/ 234042 h 556855" name="connsiteY47"/>
                <a:gd fmla="*/ 390295 w 424352" name="connsiteX48"/>
                <a:gd fmla="*/ 222878 h 556855" name="connsiteY48"/>
                <a:gd fmla="*/ 373866 w 424352" name="connsiteX49"/>
                <a:gd fmla="*/ 222878 h 556855" name="connsiteY49"/>
                <a:gd fmla="*/ 375205 w 424352" name="connsiteX50"/>
                <a:gd fmla="*/ 234042 h 556855" name="connsiteY50"/>
                <a:gd fmla="*/ 49195 w 424352" name="connsiteX51"/>
                <a:gd fmla="*/ 234042 h 556855" name="connsiteY51"/>
                <a:gd fmla="*/ 50535 w 424352" name="connsiteX52"/>
                <a:gd fmla="*/ 222878 h 556855" name="connsiteY52"/>
                <a:gd fmla="*/ 34106 w 424352" name="connsiteX53"/>
                <a:gd fmla="*/ 222878 h 556855" name="connsiteY53"/>
                <a:gd fmla="*/ 32767 w 424352" name="connsiteX54"/>
                <a:gd fmla="*/ 234042 h 556855" name="connsiteY54"/>
                <a:gd fmla="*/ 17446 w 424352" name="connsiteX55"/>
                <a:gd fmla="*/ 234042 h 556855" name="connsiteY55"/>
                <a:gd fmla="*/ 24162 w 424352" name="connsiteX56"/>
                <a:gd fmla="*/ 176938 h 556855" name="connsiteY56"/>
                <a:gd fmla="*/ 47833 w 424352" name="connsiteX57"/>
                <a:gd fmla="*/ 155887 h 556855" name="connsiteY57"/>
                <a:gd fmla="*/ 151486 w 424352" name="connsiteX58"/>
                <a:gd fmla="*/ 23026 h 556855" name="connsiteY58"/>
                <a:gd fmla="*/ 183105 w 424352" name="connsiteX59"/>
                <a:gd fmla="*/ 42649 h 556855" name="connsiteY59"/>
                <a:gd fmla="*/ 179534 w 424352" name="connsiteX60"/>
                <a:gd fmla="*/ 79657 h 556855" name="connsiteY60"/>
                <a:gd fmla="*/ 176629 w 424352" name="connsiteX61"/>
                <a:gd fmla="*/ 95946 h 556855" name="connsiteY61"/>
                <a:gd fmla="*/ 195389 w 424352" name="connsiteX62"/>
                <a:gd fmla="*/ 155887 h 556855" name="connsiteY62"/>
                <a:gd fmla="*/ 178293 w 424352" name="connsiteX63"/>
                <a:gd fmla="*/ 155887 h 556855" name="connsiteY63"/>
                <a:gd fmla="*/ 161058 w 424352" name="connsiteX64"/>
                <a:gd fmla="*/ 100852 h 556855" name="connsiteY64"/>
                <a:gd fmla="*/ 166582 w 424352" name="connsiteX65"/>
                <a:gd fmla="*/ 69750 h 556855" name="connsiteY65"/>
                <a:gd fmla="*/ 169534 w 424352" name="connsiteX66"/>
                <a:gd fmla="*/ 52318 h 556855" name="connsiteY66"/>
                <a:gd fmla="*/ 151534 w 424352" name="connsiteX67"/>
                <a:gd fmla="*/ 39363 h 556855" name="connsiteY67"/>
                <a:gd fmla="*/ 146486 w 424352" name="connsiteX68"/>
                <a:gd fmla="*/ 40029 h 556855" name="connsiteY68"/>
                <a:gd fmla="*/ 139772 w 424352" name="connsiteX69"/>
                <a:gd fmla="*/ 43506 h 556855" name="connsiteY69"/>
                <a:gd fmla="*/ 119106 w 424352" name="connsiteX70"/>
                <a:gd fmla="*/ 50746 h 556855" name="connsiteY70"/>
                <a:gd fmla="*/ 116820 w 424352" name="connsiteX71"/>
                <a:gd fmla="*/ 50698 h 556855" name="connsiteY71"/>
                <a:gd fmla="*/ 115487 w 424352" name="connsiteX72"/>
                <a:gd fmla="*/ 50651 h 556855" name="connsiteY72"/>
                <a:gd fmla="*/ 96868 w 424352" name="connsiteX73"/>
                <a:gd fmla="*/ 66607 h 556855" name="connsiteY73"/>
                <a:gd fmla="*/ 109725 w 424352" name="connsiteX74"/>
                <a:gd fmla="*/ 87563 h 556855" name="connsiteY74"/>
                <a:gd fmla="*/ 132010 w 424352" name="connsiteX75"/>
                <a:gd fmla="*/ 109949 h 556855" name="connsiteY75"/>
                <a:gd fmla="*/ 146376 w 424352" name="connsiteX76"/>
                <a:gd fmla="*/ 155887 h 556855" name="connsiteY76"/>
                <a:gd fmla="*/ 129280 w 424352" name="connsiteX77"/>
                <a:gd fmla="*/ 155887 h 556855" name="connsiteY77"/>
                <a:gd fmla="*/ 116439 w 424352" name="connsiteX78"/>
                <a:gd fmla="*/ 114855 h 556855" name="connsiteY78"/>
                <a:gd fmla="*/ 104725 w 424352" name="connsiteX79"/>
                <a:gd fmla="*/ 103091 h 556855" name="connsiteY79"/>
                <a:gd fmla="*/ 80725 w 424352" name="connsiteX80"/>
                <a:gd fmla="*/ 64130 h 556855" name="connsiteY80"/>
                <a:gd fmla="*/ 115487 w 424352" name="connsiteX81"/>
                <a:gd fmla="*/ 34361 h 556855" name="connsiteY81"/>
                <a:gd fmla="*/ 117915 w 424352" name="connsiteX82"/>
                <a:gd fmla="*/ 34457 h 556855" name="connsiteY82"/>
                <a:gd fmla="*/ 119106 w 424352" name="connsiteX83"/>
                <a:gd fmla="*/ 34504 h 556855" name="connsiteY83"/>
                <a:gd fmla="*/ 129534 w 424352" name="connsiteX84"/>
                <a:gd fmla="*/ 30837 h 556855" name="connsiteY84"/>
                <a:gd fmla="*/ 142010 w 424352" name="connsiteX85"/>
                <a:gd fmla="*/ 24407 h 556855" name="connsiteY85"/>
                <a:gd fmla="*/ 151486 w 424352" name="connsiteX86"/>
                <a:gd fmla="*/ 23026 h 556855" name="connsiteY86"/>
                <a:gd fmla="*/ 329295 w 424352" name="connsiteX87"/>
                <a:gd fmla="*/ 319 h 556855" name="connsiteY87"/>
                <a:gd fmla="*/ 352342 w 424352" name="connsiteX88"/>
                <a:gd fmla="*/ 12690 h 556855" name="connsiteY88"/>
                <a:gd fmla="*/ 363581 w 424352" name="connsiteX89"/>
                <a:gd fmla="*/ 18644 h 556855" name="connsiteY89"/>
                <a:gd fmla="*/ 377580 w 424352" name="connsiteX90"/>
                <a:gd fmla="*/ 23121 h 556855" name="connsiteY90"/>
                <a:gd fmla="*/ 395723 w 424352" name="connsiteX91"/>
                <a:gd fmla="*/ 62225 h 556855" name="connsiteY91"/>
                <a:gd fmla="*/ 364342 w 424352" name="connsiteX92"/>
                <a:gd fmla="*/ 91802 h 556855" name="connsiteY92"/>
                <a:gd fmla="*/ 350104 w 424352" name="connsiteX93"/>
                <a:gd fmla="*/ 101757 h 556855" name="connsiteY93"/>
                <a:gd fmla="*/ 321712 w 424352" name="connsiteX94"/>
                <a:gd fmla="*/ 155887 h 556855" name="connsiteY94"/>
                <a:gd fmla="*/ 303286 w 424352" name="connsiteX95"/>
                <a:gd fmla="*/ 155887 h 556855" name="connsiteY95"/>
                <a:gd fmla="*/ 335676 w 424352" name="connsiteX96"/>
                <a:gd fmla="*/ 94184 h 556855" name="connsiteY96"/>
                <a:gd fmla="*/ 362200 w 424352" name="connsiteX97"/>
                <a:gd fmla="*/ 75656 h 556855" name="connsiteY97"/>
                <a:gd fmla="*/ 379723 w 424352" name="connsiteX98"/>
                <a:gd fmla="*/ 59129 h 556855" name="connsiteY98"/>
                <a:gd fmla="*/ 369580 w 424352" name="connsiteX99"/>
                <a:gd fmla="*/ 37314 h 556855" name="connsiteY99"/>
                <a:gd fmla="*/ 361771 w 424352" name="connsiteX100"/>
                <a:gd fmla="*/ 34790 h 556855" name="connsiteY100"/>
                <a:gd fmla="*/ 339962 w 424352" name="connsiteX101"/>
                <a:gd fmla="*/ 23359 h 556855" name="connsiteY101"/>
                <a:gd fmla="*/ 333485 w 424352" name="connsiteX102"/>
                <a:gd fmla="*/ 18358 h 556855" name="connsiteY102"/>
                <a:gd fmla="*/ 324533 w 424352" name="connsiteX103"/>
                <a:gd fmla="*/ 16358 h 556855" name="connsiteY103"/>
                <a:gd fmla="*/ 306152 w 424352" name="connsiteX104"/>
                <a:gd fmla="*/ 46269 h 556855" name="connsiteY104"/>
                <a:gd fmla="*/ 306009 w 424352" name="connsiteX105"/>
                <a:gd fmla="*/ 78657 h 556855" name="connsiteY105"/>
                <a:gd fmla="*/ 265587 w 424352" name="connsiteX106"/>
                <a:gd fmla="*/ 155887 h 556855" name="connsiteY106"/>
                <a:gd fmla="*/ 247164 w 424352" name="connsiteX107"/>
                <a:gd fmla="*/ 155887 h 556855" name="connsiteY107"/>
                <a:gd fmla="*/ 291629 w 424352" name="connsiteX108"/>
                <a:gd fmla="*/ 71084 h 556855" name="connsiteY108"/>
                <a:gd fmla="*/ 291676 w 424352" name="connsiteX109"/>
                <a:gd fmla="*/ 53699 h 556855" name="connsiteY109"/>
                <a:gd fmla="*/ 303819 w 424352" name="connsiteX110"/>
                <a:gd fmla="*/ 6308 h 556855" name="connsiteY110"/>
                <a:gd fmla="*/ 329295 w 424352" name="connsiteX111"/>
                <a:gd fmla="*/ 319 h 556855" name="connsiteY1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b="b" l="l" r="r" t="t"/>
              <a:pathLst>
                <a:path h="556855" w="424352">
                  <a:moveTo>
                    <a:pt x="212396" y="379968"/>
                  </a:moveTo>
                  <a:cubicBezTo>
                    <a:pt x="227262" y="379969"/>
                    <a:pt x="242135" y="385636"/>
                    <a:pt x="253494" y="396971"/>
                  </a:cubicBezTo>
                  <a:cubicBezTo>
                    <a:pt x="276165" y="419641"/>
                    <a:pt x="283786" y="458504"/>
                    <a:pt x="253494" y="469030"/>
                  </a:cubicBezTo>
                  <a:cubicBezTo>
                    <a:pt x="238491" y="474221"/>
                    <a:pt x="228489" y="462600"/>
                    <a:pt x="213629" y="462600"/>
                  </a:cubicBezTo>
                  <a:cubicBezTo>
                    <a:pt x="198769" y="462600"/>
                    <a:pt x="184670" y="472506"/>
                    <a:pt x="171334" y="469030"/>
                  </a:cubicBezTo>
                  <a:cubicBezTo>
                    <a:pt x="140281" y="460838"/>
                    <a:pt x="148663" y="419641"/>
                    <a:pt x="171334" y="396971"/>
                  </a:cubicBezTo>
                  <a:cubicBezTo>
                    <a:pt x="182670" y="385636"/>
                    <a:pt x="197530" y="379969"/>
                    <a:pt x="212396" y="379968"/>
                  </a:cubicBezTo>
                  <a:close/>
                  <a:moveTo>
                    <a:pt x="32767" y="234042"/>
                  </a:moveTo>
                  <a:lnTo>
                    <a:pt x="49195" y="234042"/>
                  </a:lnTo>
                  <a:lnTo>
                    <a:pt x="16535" y="506320"/>
                  </a:lnTo>
                  <a:cubicBezTo>
                    <a:pt x="15487" y="515132"/>
                    <a:pt x="18201" y="523943"/>
                    <a:pt x="24059" y="530611"/>
                  </a:cubicBezTo>
                  <a:cubicBezTo>
                    <a:pt x="29582" y="536946"/>
                    <a:pt x="37582" y="540566"/>
                    <a:pt x="46011" y="540566"/>
                  </a:cubicBezTo>
                  <a:lnTo>
                    <a:pt x="378342" y="540566"/>
                  </a:lnTo>
                  <a:cubicBezTo>
                    <a:pt x="386771" y="540566"/>
                    <a:pt x="394771" y="536946"/>
                    <a:pt x="400342" y="530564"/>
                  </a:cubicBezTo>
                  <a:cubicBezTo>
                    <a:pt x="406199" y="523943"/>
                    <a:pt x="408914" y="515084"/>
                    <a:pt x="407866" y="506320"/>
                  </a:cubicBezTo>
                  <a:lnTo>
                    <a:pt x="375205" y="234042"/>
                  </a:lnTo>
                  <a:lnTo>
                    <a:pt x="391632" y="234042"/>
                  </a:lnTo>
                  <a:lnTo>
                    <a:pt x="424009" y="504368"/>
                  </a:lnTo>
                  <a:cubicBezTo>
                    <a:pt x="427342" y="532278"/>
                    <a:pt x="405961" y="556855"/>
                    <a:pt x="378342" y="556855"/>
                  </a:cubicBezTo>
                  <a:lnTo>
                    <a:pt x="46011" y="556855"/>
                  </a:lnTo>
                  <a:cubicBezTo>
                    <a:pt x="18392" y="556855"/>
                    <a:pt x="-2989" y="532278"/>
                    <a:pt x="344" y="504368"/>
                  </a:cubicBezTo>
                  <a:close/>
                  <a:moveTo>
                    <a:pt x="47881" y="172175"/>
                  </a:moveTo>
                  <a:cubicBezTo>
                    <a:pt x="44023" y="172175"/>
                    <a:pt x="40832" y="175033"/>
                    <a:pt x="40403" y="178843"/>
                  </a:cubicBezTo>
                  <a:lnTo>
                    <a:pt x="35831" y="217706"/>
                  </a:lnTo>
                  <a:lnTo>
                    <a:pt x="388569" y="217706"/>
                  </a:lnTo>
                  <a:lnTo>
                    <a:pt x="383997" y="178843"/>
                  </a:lnTo>
                  <a:cubicBezTo>
                    <a:pt x="383520" y="175033"/>
                    <a:pt x="380329" y="172175"/>
                    <a:pt x="376519" y="172175"/>
                  </a:cubicBezTo>
                  <a:close/>
                  <a:moveTo>
                    <a:pt x="47833" y="155887"/>
                  </a:moveTo>
                  <a:lnTo>
                    <a:pt x="129280" y="155887"/>
                  </a:lnTo>
                  <a:lnTo>
                    <a:pt x="131106" y="161722"/>
                  </a:lnTo>
                  <a:lnTo>
                    <a:pt x="148201" y="161722"/>
                  </a:lnTo>
                  <a:lnTo>
                    <a:pt x="146376" y="155887"/>
                  </a:lnTo>
                  <a:lnTo>
                    <a:pt x="178293" y="155887"/>
                  </a:lnTo>
                  <a:lnTo>
                    <a:pt x="180105" y="161675"/>
                  </a:lnTo>
                  <a:lnTo>
                    <a:pt x="197200" y="161675"/>
                  </a:lnTo>
                  <a:lnTo>
                    <a:pt x="195389" y="155887"/>
                  </a:lnTo>
                  <a:lnTo>
                    <a:pt x="247164" y="155887"/>
                  </a:lnTo>
                  <a:lnTo>
                    <a:pt x="244105" y="161722"/>
                  </a:lnTo>
                  <a:lnTo>
                    <a:pt x="262533" y="161722"/>
                  </a:lnTo>
                  <a:lnTo>
                    <a:pt x="265587" y="155887"/>
                  </a:lnTo>
                  <a:lnTo>
                    <a:pt x="303286" y="155887"/>
                  </a:lnTo>
                  <a:lnTo>
                    <a:pt x="300248" y="161675"/>
                  </a:lnTo>
                  <a:lnTo>
                    <a:pt x="318676" y="161675"/>
                  </a:lnTo>
                  <a:lnTo>
                    <a:pt x="321712" y="155887"/>
                  </a:lnTo>
                  <a:lnTo>
                    <a:pt x="376519" y="155887"/>
                  </a:lnTo>
                  <a:cubicBezTo>
                    <a:pt x="388617" y="155887"/>
                    <a:pt x="398809" y="164936"/>
                    <a:pt x="400190" y="176938"/>
                  </a:cubicBezTo>
                  <a:lnTo>
                    <a:pt x="406906" y="234042"/>
                  </a:lnTo>
                  <a:lnTo>
                    <a:pt x="391632" y="234042"/>
                  </a:lnTo>
                  <a:lnTo>
                    <a:pt x="390295" y="222878"/>
                  </a:lnTo>
                  <a:lnTo>
                    <a:pt x="373866" y="222878"/>
                  </a:lnTo>
                  <a:lnTo>
                    <a:pt x="375205" y="234042"/>
                  </a:lnTo>
                  <a:lnTo>
                    <a:pt x="49195" y="234042"/>
                  </a:lnTo>
                  <a:lnTo>
                    <a:pt x="50535" y="222878"/>
                  </a:lnTo>
                  <a:lnTo>
                    <a:pt x="34106" y="222878"/>
                  </a:lnTo>
                  <a:lnTo>
                    <a:pt x="32767" y="234042"/>
                  </a:lnTo>
                  <a:lnTo>
                    <a:pt x="17446" y="234042"/>
                  </a:lnTo>
                  <a:lnTo>
                    <a:pt x="24162" y="176938"/>
                  </a:lnTo>
                  <a:cubicBezTo>
                    <a:pt x="25543" y="164936"/>
                    <a:pt x="35735" y="155887"/>
                    <a:pt x="47833" y="155887"/>
                  </a:cubicBezTo>
                  <a:close/>
                  <a:moveTo>
                    <a:pt x="151486" y="23026"/>
                  </a:moveTo>
                  <a:cubicBezTo>
                    <a:pt x="164915" y="23026"/>
                    <a:pt x="177201" y="30599"/>
                    <a:pt x="183105" y="42649"/>
                  </a:cubicBezTo>
                  <a:cubicBezTo>
                    <a:pt x="189058" y="54652"/>
                    <a:pt x="187677" y="68988"/>
                    <a:pt x="179534" y="79657"/>
                  </a:cubicBezTo>
                  <a:cubicBezTo>
                    <a:pt x="175962" y="84277"/>
                    <a:pt x="174867" y="90374"/>
                    <a:pt x="176629" y="95946"/>
                  </a:cubicBezTo>
                  <a:lnTo>
                    <a:pt x="195389" y="155887"/>
                  </a:lnTo>
                  <a:lnTo>
                    <a:pt x="178293" y="155887"/>
                  </a:lnTo>
                  <a:lnTo>
                    <a:pt x="161058" y="100852"/>
                  </a:lnTo>
                  <a:cubicBezTo>
                    <a:pt x="157772" y="90183"/>
                    <a:pt x="159820" y="78609"/>
                    <a:pt x="166582" y="69750"/>
                  </a:cubicBezTo>
                  <a:cubicBezTo>
                    <a:pt x="170391" y="64749"/>
                    <a:pt x="171486" y="58224"/>
                    <a:pt x="169534" y="52318"/>
                  </a:cubicBezTo>
                  <a:cubicBezTo>
                    <a:pt x="166915" y="44602"/>
                    <a:pt x="159677" y="39363"/>
                    <a:pt x="151534" y="39363"/>
                  </a:cubicBezTo>
                  <a:cubicBezTo>
                    <a:pt x="149820" y="39315"/>
                    <a:pt x="148105" y="39601"/>
                    <a:pt x="146486" y="40029"/>
                  </a:cubicBezTo>
                  <a:cubicBezTo>
                    <a:pt x="144010" y="40744"/>
                    <a:pt x="141725" y="41887"/>
                    <a:pt x="139772" y="43506"/>
                  </a:cubicBezTo>
                  <a:cubicBezTo>
                    <a:pt x="133915" y="48174"/>
                    <a:pt x="126629" y="50746"/>
                    <a:pt x="119106" y="50746"/>
                  </a:cubicBezTo>
                  <a:cubicBezTo>
                    <a:pt x="118344" y="50746"/>
                    <a:pt x="117582" y="50746"/>
                    <a:pt x="116820" y="50698"/>
                  </a:cubicBezTo>
                  <a:cubicBezTo>
                    <a:pt x="116391" y="50651"/>
                    <a:pt x="115915" y="50651"/>
                    <a:pt x="115487" y="50651"/>
                  </a:cubicBezTo>
                  <a:cubicBezTo>
                    <a:pt x="106201" y="50651"/>
                    <a:pt x="98296" y="57414"/>
                    <a:pt x="96868" y="66607"/>
                  </a:cubicBezTo>
                  <a:cubicBezTo>
                    <a:pt x="95439" y="75799"/>
                    <a:pt x="100868" y="84706"/>
                    <a:pt x="109725" y="87563"/>
                  </a:cubicBezTo>
                  <a:cubicBezTo>
                    <a:pt x="120344" y="90945"/>
                    <a:pt x="128677" y="99328"/>
                    <a:pt x="132010" y="109949"/>
                  </a:cubicBezTo>
                  <a:lnTo>
                    <a:pt x="146376" y="155887"/>
                  </a:lnTo>
                  <a:lnTo>
                    <a:pt x="129280" y="155887"/>
                  </a:lnTo>
                  <a:lnTo>
                    <a:pt x="116439" y="114855"/>
                  </a:lnTo>
                  <a:cubicBezTo>
                    <a:pt x="114677" y="109282"/>
                    <a:pt x="110296" y="104900"/>
                    <a:pt x="104725" y="103091"/>
                  </a:cubicBezTo>
                  <a:cubicBezTo>
                    <a:pt x="88201" y="97804"/>
                    <a:pt x="78011" y="81276"/>
                    <a:pt x="80725" y="64130"/>
                  </a:cubicBezTo>
                  <a:cubicBezTo>
                    <a:pt x="83392" y="46983"/>
                    <a:pt x="98153" y="34361"/>
                    <a:pt x="115487" y="34361"/>
                  </a:cubicBezTo>
                  <a:cubicBezTo>
                    <a:pt x="116296" y="34361"/>
                    <a:pt x="117153" y="34409"/>
                    <a:pt x="117915" y="34457"/>
                  </a:cubicBezTo>
                  <a:cubicBezTo>
                    <a:pt x="118344" y="34504"/>
                    <a:pt x="118725" y="34504"/>
                    <a:pt x="119106" y="34504"/>
                  </a:cubicBezTo>
                  <a:cubicBezTo>
                    <a:pt x="122915" y="34504"/>
                    <a:pt x="126582" y="33218"/>
                    <a:pt x="129534" y="30837"/>
                  </a:cubicBezTo>
                  <a:cubicBezTo>
                    <a:pt x="133201" y="27884"/>
                    <a:pt x="137439" y="25693"/>
                    <a:pt x="142010" y="24407"/>
                  </a:cubicBezTo>
                  <a:cubicBezTo>
                    <a:pt x="145106" y="23502"/>
                    <a:pt x="148296" y="23073"/>
                    <a:pt x="151486" y="23026"/>
                  </a:cubicBezTo>
                  <a:close/>
                  <a:moveTo>
                    <a:pt x="329295" y="319"/>
                  </a:moveTo>
                  <a:cubicBezTo>
                    <a:pt x="337962" y="1462"/>
                    <a:pt x="346223" y="5665"/>
                    <a:pt x="352342" y="12690"/>
                  </a:cubicBezTo>
                  <a:cubicBezTo>
                    <a:pt x="355200" y="16024"/>
                    <a:pt x="359247" y="18120"/>
                    <a:pt x="363581" y="18644"/>
                  </a:cubicBezTo>
                  <a:cubicBezTo>
                    <a:pt x="368533" y="19168"/>
                    <a:pt x="373247" y="20692"/>
                    <a:pt x="377580" y="23121"/>
                  </a:cubicBezTo>
                  <a:cubicBezTo>
                    <a:pt x="391390" y="30885"/>
                    <a:pt x="398723" y="46650"/>
                    <a:pt x="395723" y="62225"/>
                  </a:cubicBezTo>
                  <a:cubicBezTo>
                    <a:pt x="392723" y="77799"/>
                    <a:pt x="380104" y="89707"/>
                    <a:pt x="364342" y="91802"/>
                  </a:cubicBezTo>
                  <a:cubicBezTo>
                    <a:pt x="358295" y="92612"/>
                    <a:pt x="352962" y="96327"/>
                    <a:pt x="350104" y="101757"/>
                  </a:cubicBezTo>
                  <a:lnTo>
                    <a:pt x="321712" y="155887"/>
                  </a:lnTo>
                  <a:lnTo>
                    <a:pt x="303286" y="155887"/>
                  </a:lnTo>
                  <a:lnTo>
                    <a:pt x="335676" y="94184"/>
                  </a:lnTo>
                  <a:cubicBezTo>
                    <a:pt x="340962" y="84039"/>
                    <a:pt x="350866" y="77133"/>
                    <a:pt x="362200" y="75656"/>
                  </a:cubicBezTo>
                  <a:cubicBezTo>
                    <a:pt x="370961" y="74513"/>
                    <a:pt x="378057" y="67845"/>
                    <a:pt x="379723" y="59129"/>
                  </a:cubicBezTo>
                  <a:cubicBezTo>
                    <a:pt x="381390" y="50460"/>
                    <a:pt x="377295" y="41649"/>
                    <a:pt x="369580" y="37314"/>
                  </a:cubicBezTo>
                  <a:cubicBezTo>
                    <a:pt x="367200" y="35981"/>
                    <a:pt x="364533" y="35124"/>
                    <a:pt x="361771" y="34790"/>
                  </a:cubicBezTo>
                  <a:cubicBezTo>
                    <a:pt x="353342" y="33885"/>
                    <a:pt x="345533" y="29789"/>
                    <a:pt x="339962" y="23359"/>
                  </a:cubicBezTo>
                  <a:cubicBezTo>
                    <a:pt x="338152" y="21263"/>
                    <a:pt x="335962" y="19596"/>
                    <a:pt x="333485" y="18358"/>
                  </a:cubicBezTo>
                  <a:cubicBezTo>
                    <a:pt x="330676" y="17024"/>
                    <a:pt x="327628" y="16310"/>
                    <a:pt x="324533" y="16358"/>
                  </a:cubicBezTo>
                  <a:cubicBezTo>
                    <a:pt x="309105" y="16262"/>
                    <a:pt x="299105" y="32552"/>
                    <a:pt x="306152" y="46269"/>
                  </a:cubicBezTo>
                  <a:cubicBezTo>
                    <a:pt x="311343" y="56461"/>
                    <a:pt x="311295" y="68512"/>
                    <a:pt x="306009" y="78657"/>
                  </a:cubicBezTo>
                  <a:lnTo>
                    <a:pt x="265587" y="155887"/>
                  </a:lnTo>
                  <a:lnTo>
                    <a:pt x="247164" y="155887"/>
                  </a:lnTo>
                  <a:lnTo>
                    <a:pt x="291629" y="71084"/>
                  </a:lnTo>
                  <a:cubicBezTo>
                    <a:pt x="294438" y="65654"/>
                    <a:pt x="294486" y="59176"/>
                    <a:pt x="291676" y="53699"/>
                  </a:cubicBezTo>
                  <a:cubicBezTo>
                    <a:pt x="283152" y="37124"/>
                    <a:pt x="288390" y="16786"/>
                    <a:pt x="303819" y="6308"/>
                  </a:cubicBezTo>
                  <a:cubicBezTo>
                    <a:pt x="311557" y="1093"/>
                    <a:pt x="320628" y="-824"/>
                    <a:pt x="329295" y="319"/>
                  </a:cubicBezTo>
                  <a:close/>
                </a:path>
              </a:pathLst>
            </a:custGeom>
            <a:solidFill>
              <a:schemeClr val="bg1"/>
            </a:solidFill>
            <a:ln>
              <a:noFill/>
            </a:ln>
          </p:spPr>
          <p:txBody>
            <a:bodyPr/>
            <a:lstStyle/>
            <a:p/>
          </p:txBody>
        </p:sp>
      </p:grpSp>
      <p:sp>
        <p:nvSpPr>
          <p:cNvPr id="13" name="文本框 12">
            <a:extLst>
              <a:ext uri="{FF2B5EF4-FFF2-40B4-BE49-F238E27FC236}">
                <a16:creationId xmlns:a16="http://schemas.microsoft.com/office/drawing/2014/main" id="{06E11BE1-D657-475F-8335-C290CC9D8C09}"/>
              </a:ext>
            </a:extLst>
          </p:cNvPr>
          <p:cNvSpPr txBox="1"/>
          <p:nvPr/>
        </p:nvSpPr>
        <p:spPr>
          <a:xfrm>
            <a:off x="1238885" y="3441700"/>
            <a:ext cx="1729740" cy="365760"/>
          </a:xfrm>
          <a:prstGeom prst="rect">
            <a:avLst/>
          </a:prstGeom>
          <a:noFill/>
        </p:spPr>
        <p:txBody>
          <a:bodyPr rtlCol="0" wrap="square">
            <a:spAutoFit/>
          </a:bodyPr>
          <a:lstStyle/>
          <a:p>
            <a:pPr algn="l"/>
            <a:r>
              <a:rPr altLang="en-US" b="1" lang="zh-CN">
                <a:solidFill>
                  <a:srgbClr val="9BC9DE"/>
                </a:solidFill>
                <a:latin charset="-122" panose="020b0800000000000000" pitchFamily="34" typeface="思源黑体 CN Bold"/>
                <a:ea charset="-122" panose="020b0800000000000000" pitchFamily="34" typeface="思源黑体 CN Bold"/>
              </a:rPr>
              <a:t>输入你的标题</a:t>
            </a:r>
          </a:p>
        </p:txBody>
      </p:sp>
      <p:sp>
        <p:nvSpPr>
          <p:cNvPr id="14" name="文本框 13">
            <a:extLst>
              <a:ext uri="{FF2B5EF4-FFF2-40B4-BE49-F238E27FC236}">
                <a16:creationId xmlns:a16="http://schemas.microsoft.com/office/drawing/2014/main" id="{F8E39347-78F1-4862-BE2B-EC4A0E0952AF}"/>
              </a:ext>
            </a:extLst>
          </p:cNvPr>
          <p:cNvSpPr txBox="1"/>
          <p:nvPr/>
        </p:nvSpPr>
        <p:spPr>
          <a:xfrm>
            <a:off x="1238885" y="3810000"/>
            <a:ext cx="5038090" cy="1371600"/>
          </a:xfrm>
          <a:prstGeom prst="rect">
            <a:avLst/>
          </a:prstGeom>
          <a:noFill/>
        </p:spPr>
        <p:txBody>
          <a:bodyPr rtlCol="0" wrap="square">
            <a:spAutoFit/>
          </a:bodyPr>
          <a:lstStyle/>
          <a:p>
            <a:pPr>
              <a:lnSpc>
                <a:spcPct val="150000"/>
              </a:lnSpc>
            </a:pPr>
            <a:r>
              <a:rPr altLang="en-US" lang="zh-CN" sz="1400">
                <a:solidFill>
                  <a:schemeClr val="tx1">
                    <a:lumMod val="50000"/>
                    <a:lumOff val="50000"/>
                  </a:schemeClr>
                </a:solidFill>
                <a:latin charset="-122" panose="020b0400000000000000" pitchFamily="34" typeface="思源黑体 CN Normal"/>
                <a:ea charset="-122" panose="020b0400000000000000" pitchFamily="34" typeface="思源黑体 CN Normal"/>
                <a:cs typeface="+mn-ea"/>
              </a:rPr>
              <a:t>点击输入替换文本点击输入替换文本点击输入替换文本点击输入替换文本点击输入替换文本点击输入替换文本点击输入替换文本点击输入替换文本点击输入替换文本点击输入替换文本点击输入替换文本点击输入替换文本</a:t>
            </a:r>
          </a:p>
        </p:txBody>
      </p:sp>
    </p:spTree>
    <p:extLst>
      <p:ext uri="{BB962C8B-B14F-4D97-AF65-F5344CB8AC3E}">
        <p14:creationId val="3254555663"/>
      </p:ext>
    </p:extLst>
  </p:cSld>
  <p:clrMapOvr>
    <a:masterClrMapping/>
  </p:clrMapOvr>
  <mc:AlternateContent>
    <mc:Choice Requires="p15">
      <p:transition advClick="0" p14:dur="1250" spd="slow">
        <p15:prstTrans prst="peelOff"/>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31" presetSubtype="0">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p:cTn dur="1000" fill="hold" id="7"/>
                                        <p:tgtEl>
                                          <p:spTgt spid="8"/>
                                        </p:tgtEl>
                                        <p:attrNameLst>
                                          <p:attrName>ppt_w</p:attrName>
                                        </p:attrNameLst>
                                      </p:cBhvr>
                                      <p:tavLst>
                                        <p:tav tm="0">
                                          <p:val>
                                            <p:fltVal val="0"/>
                                          </p:val>
                                        </p:tav>
                                        <p:tav tm="100000">
                                          <p:val>
                                            <p:strVal val="#ppt_w"/>
                                          </p:val>
                                        </p:tav>
                                      </p:tavLst>
                                    </p:anim>
                                    <p:anim calcmode="lin" valueType="num">
                                      <p:cBhvr>
                                        <p:cTn dur="1000" fill="hold" id="8"/>
                                        <p:tgtEl>
                                          <p:spTgt spid="8"/>
                                        </p:tgtEl>
                                        <p:attrNameLst>
                                          <p:attrName>ppt_h</p:attrName>
                                        </p:attrNameLst>
                                      </p:cBhvr>
                                      <p:tavLst>
                                        <p:tav tm="0">
                                          <p:val>
                                            <p:fltVal val="0"/>
                                          </p:val>
                                        </p:tav>
                                        <p:tav tm="100000">
                                          <p:val>
                                            <p:strVal val="#ppt_h"/>
                                          </p:val>
                                        </p:tav>
                                      </p:tavLst>
                                    </p:anim>
                                    <p:anim calcmode="lin" valueType="num">
                                      <p:cBhvr>
                                        <p:cTn dur="1000" fill="hold" id="9"/>
                                        <p:tgtEl>
                                          <p:spTgt spid="8"/>
                                        </p:tgtEl>
                                        <p:attrNameLst>
                                          <p:attrName>style.rotation</p:attrName>
                                        </p:attrNameLst>
                                      </p:cBhvr>
                                      <p:tavLst>
                                        <p:tav tm="0">
                                          <p:val>
                                            <p:fltVal val="90"/>
                                          </p:val>
                                        </p:tav>
                                        <p:tav tm="100000">
                                          <p:val>
                                            <p:fltVal val="0"/>
                                          </p:val>
                                        </p:tav>
                                      </p:tavLst>
                                    </p:anim>
                                    <p:animEffect filter="fade" transition="in">
                                      <p:cBhvr>
                                        <p:cTn dur="1000" id="10"/>
                                        <p:tgtEl>
                                          <p:spTgt spid="8"/>
                                        </p:tgtEl>
                                      </p:cBhvr>
                                    </p:animEffect>
                                  </p:childTnLst>
                                </p:cTn>
                              </p:par>
                            </p:childTnLst>
                          </p:cTn>
                        </p:par>
                        <p:par>
                          <p:cTn fill="hold" id="11" nodeType="afterGroup">
                            <p:stCondLst>
                              <p:cond delay="1000"/>
                            </p:stCondLst>
                            <p:childTnLst>
                              <p:par>
                                <p:cTn fill="hold" id="12" nodeType="afterEffect" presetClass="entr" presetID="0" presetSubtype="0">
                                  <p:stCondLst>
                                    <p:cond delay="0"/>
                                  </p:stCondLst>
                                  <p:childTnLst>
                                    <p:set>
                                      <p:cBhvr>
                                        <p:cTn dur="1" fill="hold" id="13">
                                          <p:stCondLst>
                                            <p:cond delay="0"/>
                                          </p:stCondLst>
                                        </p:cTn>
                                        <p:tgtEl>
                                          <p:spTgt spid="9"/>
                                        </p:tgtEl>
                                        <p:attrNameLst>
                                          <p:attrName>style.visibility</p:attrName>
                                        </p:attrNameLst>
                                      </p:cBhvr>
                                      <p:to>
                                        <p:strVal val="visible"/>
                                      </p:to>
                                    </p:set>
                                    <p:anim calcmode="lin" to="" valueType="num">
                                      <p:cBhvr>
                                        <p:cTn dur="700" fill="hold" id="14">
                                          <p:stCondLst>
                                            <p:cond delay="0"/>
                                          </p:stCondLst>
                                        </p:cTn>
                                        <p:tgtEl>
                                          <p:spTgt spid="9"/>
                                        </p:tgtEl>
                                        <p:attrNameLst>
                                          <p:attrName>ppt_y</p:attrName>
                                        </p:attrNameLst>
                                      </p:cBhvr>
                                      <p:tavLst>
                                        <p:tav fmla="#ppt_y-#ppt_h/2*((1.5-1.5*$)^3-(1.5-1.5*$)^2)*8/9" tm="0">
                                          <p:val>
                                            <p:strVal val="0"/>
                                          </p:val>
                                        </p:tav>
                                        <p:tav tm="100000">
                                          <p:val>
                                            <p:strVal val="1"/>
                                          </p:val>
                                        </p:tav>
                                      </p:tavLst>
                                    </p:anim>
                                    <p:anim calcmode="lin" to="" valueType="num">
                                      <p:cBhvr>
                                        <p:cTn dur="700" fill="hold" id="15">
                                          <p:stCondLst>
                                            <p:cond delay="0"/>
                                          </p:stCondLst>
                                        </p:cTn>
                                        <p:tgtEl>
                                          <p:spTgt spid="9"/>
                                        </p:tgtEl>
                                        <p:attrNameLst>
                                          <p:attrName>ppt_h</p:attrName>
                                        </p:attrNameLst>
                                      </p:cBhvr>
                                      <p:tavLst>
                                        <p:tav fmla="#ppt_h-#ppt_h*((1.5-1.5*$)^3-(1.5-1.5*$)^2)" tm="0">
                                          <p:val>
                                            <p:strVal val="0"/>
                                          </p:val>
                                        </p:tav>
                                        <p:tav tm="100000">
                                          <p:val>
                                            <p:strVal val="1"/>
                                          </p:val>
                                        </p:tav>
                                      </p:tavLst>
                                    </p:anim>
                                    <p:animEffect filter="fade">
                                      <p:cBhvr>
                                        <p:cTn dur="700" id="16">
                                          <p:stCondLst>
                                            <p:cond delay="0"/>
                                          </p:stCondLst>
                                        </p:cTn>
                                        <p:tgtEl>
                                          <p:spTgt spid="9"/>
                                        </p:tgtEl>
                                      </p:cBhvr>
                                    </p:animEffect>
                                  </p:childTnLst>
                                </p:cTn>
                              </p:par>
                            </p:childTnLst>
                          </p:cTn>
                        </p:par>
                        <p:par>
                          <p:cTn fill="hold" id="17" nodeType="afterGroup">
                            <p:stCondLst>
                              <p:cond delay="1700"/>
                            </p:stCondLst>
                            <p:childTnLst>
                              <p:par>
                                <p:cTn fill="hold" id="18" nodeType="afterEffect" presetClass="entr" presetID="31" presetSubtype="0">
                                  <p:stCondLst>
                                    <p:cond delay="0"/>
                                  </p:stCondLst>
                                  <p:childTnLst>
                                    <p:set>
                                      <p:cBhvr>
                                        <p:cTn dur="1" fill="hold" id="19">
                                          <p:stCondLst>
                                            <p:cond delay="0"/>
                                          </p:stCondLst>
                                        </p:cTn>
                                        <p:tgtEl>
                                          <p:spTgt spid="10"/>
                                        </p:tgtEl>
                                        <p:attrNameLst>
                                          <p:attrName>style.visibility</p:attrName>
                                        </p:attrNameLst>
                                      </p:cBhvr>
                                      <p:to>
                                        <p:strVal val="visible"/>
                                      </p:to>
                                    </p:set>
                                    <p:anim calcmode="lin" valueType="num">
                                      <p:cBhvr>
                                        <p:cTn dur="1000" fill="hold" id="20"/>
                                        <p:tgtEl>
                                          <p:spTgt spid="10"/>
                                        </p:tgtEl>
                                        <p:attrNameLst>
                                          <p:attrName>ppt_w</p:attrName>
                                        </p:attrNameLst>
                                      </p:cBhvr>
                                      <p:tavLst>
                                        <p:tav tm="0">
                                          <p:val>
                                            <p:fltVal val="0"/>
                                          </p:val>
                                        </p:tav>
                                        <p:tav tm="100000">
                                          <p:val>
                                            <p:strVal val="#ppt_w"/>
                                          </p:val>
                                        </p:tav>
                                      </p:tavLst>
                                    </p:anim>
                                    <p:anim calcmode="lin" valueType="num">
                                      <p:cBhvr>
                                        <p:cTn dur="1000" fill="hold" id="21"/>
                                        <p:tgtEl>
                                          <p:spTgt spid="10"/>
                                        </p:tgtEl>
                                        <p:attrNameLst>
                                          <p:attrName>ppt_h</p:attrName>
                                        </p:attrNameLst>
                                      </p:cBhvr>
                                      <p:tavLst>
                                        <p:tav tm="0">
                                          <p:val>
                                            <p:fltVal val="0"/>
                                          </p:val>
                                        </p:tav>
                                        <p:tav tm="100000">
                                          <p:val>
                                            <p:strVal val="#ppt_h"/>
                                          </p:val>
                                        </p:tav>
                                      </p:tavLst>
                                    </p:anim>
                                    <p:anim calcmode="lin" valueType="num">
                                      <p:cBhvr>
                                        <p:cTn dur="1000" fill="hold" id="22"/>
                                        <p:tgtEl>
                                          <p:spTgt spid="10"/>
                                        </p:tgtEl>
                                        <p:attrNameLst>
                                          <p:attrName>style.rotation</p:attrName>
                                        </p:attrNameLst>
                                      </p:cBhvr>
                                      <p:tavLst>
                                        <p:tav tm="0">
                                          <p:val>
                                            <p:fltVal val="90"/>
                                          </p:val>
                                        </p:tav>
                                        <p:tav tm="100000">
                                          <p:val>
                                            <p:fltVal val="0"/>
                                          </p:val>
                                        </p:tav>
                                      </p:tavLst>
                                    </p:anim>
                                    <p:animEffect filter="fade" transition="in">
                                      <p:cBhvr>
                                        <p:cTn dur="1000" id="23"/>
                                        <p:tgtEl>
                                          <p:spTgt spid="10"/>
                                        </p:tgtEl>
                                      </p:cBhvr>
                                    </p:animEffect>
                                  </p:childTnLst>
                                </p:cTn>
                              </p:par>
                            </p:childTnLst>
                          </p:cTn>
                        </p:par>
                        <p:par>
                          <p:cTn fill="hold" id="24" nodeType="afterGroup">
                            <p:stCondLst>
                              <p:cond delay="2700"/>
                            </p:stCondLst>
                            <p:childTnLst>
                              <p:par>
                                <p:cTn fill="hold" grpId="2" id="25" nodeType="afterEffect" presetClass="entr" presetID="41" presetSubtype="0">
                                  <p:stCondLst>
                                    <p:cond delay="0"/>
                                  </p:stCondLst>
                                  <p:iterate type="lt">
                                    <p:tmPct val="10000"/>
                                  </p:iterate>
                                  <p:childTnLst>
                                    <p:set>
                                      <p:cBhvr>
                                        <p:cTn dur="1" fill="hold" id="26">
                                          <p:stCondLst>
                                            <p:cond delay="0"/>
                                          </p:stCondLst>
                                        </p:cTn>
                                        <p:tgtEl>
                                          <p:spTgt spid="13"/>
                                        </p:tgtEl>
                                        <p:attrNameLst>
                                          <p:attrName>style.visibility</p:attrName>
                                        </p:attrNameLst>
                                      </p:cBhvr>
                                      <p:to>
                                        <p:strVal val="visible"/>
                                      </p:to>
                                    </p:set>
                                    <p:anim calcmode="lin" valueType="num">
                                      <p:cBhvr>
                                        <p:cTn dur="500" fill="hold" id="27"/>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8"/>
                                        <p:tgtEl>
                                          <p:spTgt spid="13"/>
                                        </p:tgtEl>
                                        <p:attrNameLst>
                                          <p:attrName>ppt_y</p:attrName>
                                        </p:attrNameLst>
                                      </p:cBhvr>
                                      <p:tavLst>
                                        <p:tav tm="0">
                                          <p:val>
                                            <p:strVal val="#ppt_y"/>
                                          </p:val>
                                        </p:tav>
                                        <p:tav tm="100000">
                                          <p:val>
                                            <p:strVal val="#ppt_y"/>
                                          </p:val>
                                        </p:tav>
                                      </p:tavLst>
                                    </p:anim>
                                    <p:anim calcmode="lin" valueType="num">
                                      <p:cBhvr>
                                        <p:cTn dur="500" fill="hold" id="29"/>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30"/>
                                        <p:tgtEl>
                                          <p:spTgt spid="13"/>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31" tmFilter="0,0; .5, 1; 1, 1"/>
                                        <p:tgtEl>
                                          <p:spTgt spid="13"/>
                                        </p:tgtEl>
                                      </p:cBhvr>
                                    </p:animEffect>
                                  </p:childTnLst>
                                </p:cTn>
                              </p:par>
                            </p:childTnLst>
                          </p:cTn>
                        </p:par>
                        <p:par>
                          <p:cTn fill="hold" id="32" nodeType="afterGroup">
                            <p:stCondLst>
                              <p:cond delay="3200"/>
                            </p:stCondLst>
                            <p:childTnLst>
                              <p:par>
                                <p:cTn fill="hold" grpId="2" id="33" nodeType="afterEffect" presetClass="entr" presetID="22" presetSubtype="8">
                                  <p:stCondLst>
                                    <p:cond delay="0"/>
                                  </p:stCondLst>
                                  <p:childTnLst>
                                    <p:set>
                                      <p:cBhvr>
                                        <p:cTn dur="1" fill="hold" id="34">
                                          <p:stCondLst>
                                            <p:cond delay="0"/>
                                          </p:stCondLst>
                                        </p:cTn>
                                        <p:tgtEl>
                                          <p:spTgt spid="14"/>
                                        </p:tgtEl>
                                        <p:attrNameLst>
                                          <p:attrName>style.visibility</p:attrName>
                                        </p:attrNameLst>
                                      </p:cBhvr>
                                      <p:to>
                                        <p:strVal val="visible"/>
                                      </p:to>
                                    </p:set>
                                    <p:animEffect filter="wipe(left)" transition="in">
                                      <p:cBhvr>
                                        <p:cTn dur="500" id="35"/>
                                        <p:tgtEl>
                                          <p:spTgt spid="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2" spid="13"/>
      <p:bldP grpId="2" spid="14"/>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a:extLst>
              <a:ext uri="{FF2B5EF4-FFF2-40B4-BE49-F238E27FC236}">
                <a16:creationId xmlns:a16="http://schemas.microsoft.com/office/drawing/2014/main" id="{DC0E5189-65E5-4B9B-85DD-E87D031416FE}"/>
              </a:ext>
            </a:extLst>
          </p:cNvPr>
          <p:cNvSpPr/>
          <p:nvPr/>
        </p:nvSpPr>
        <p:spPr>
          <a:xfrm>
            <a:off x="0" y="0"/>
            <a:ext cx="12192000" cy="6858000"/>
          </a:xfrm>
          <a:prstGeom prst="rect">
            <a:avLst/>
          </a:prstGeom>
          <a:solidFill>
            <a:srgbClr val="9BC9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a:extLst>
              <a:ext uri="{FF2B5EF4-FFF2-40B4-BE49-F238E27FC236}">
                <a16:creationId xmlns:a16="http://schemas.microsoft.com/office/drawing/2014/main" id="{5785896A-4A24-4F0D-ACA9-85004E38CA2D}"/>
              </a:ext>
            </a:extLst>
          </p:cNvPr>
          <p:cNvSpPr/>
          <p:nvPr/>
        </p:nvSpPr>
        <p:spPr>
          <a:xfrm>
            <a:off x="228600" y="238125"/>
            <a:ext cx="117348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iconfont-11518-5469606">
            <a:extLst>
              <a:ext uri="{FF2B5EF4-FFF2-40B4-BE49-F238E27FC236}">
                <a16:creationId xmlns:a16="http://schemas.microsoft.com/office/drawing/2014/main" id="{3226AE83-7978-452C-BBFC-453753D97C27}"/>
              </a:ext>
            </a:extLst>
          </p:cNvPr>
          <p:cNvSpPr>
            <a:spLocks noChangeAspect="1"/>
          </p:cNvSpPr>
          <p:nvPr/>
        </p:nvSpPr>
        <p:spPr bwMode="auto">
          <a:xfrm>
            <a:off x="304800" y="342900"/>
            <a:ext cx="609685" cy="437183"/>
          </a:xfrm>
          <a:custGeom>
            <a:gdLst>
              <a:gd fmla="*/ 277878 w 590307" name="connsiteX0"/>
              <a:gd fmla="*/ 372583 h 423288" name="connsiteY0"/>
              <a:gd fmla="*/ 295599 w 590307" name="connsiteX1"/>
              <a:gd fmla="*/ 380590 h 423288" name="connsiteY1"/>
              <a:gd fmla="*/ 311786 w 590307" name="connsiteX2"/>
              <a:gd fmla="*/ 373075 h 423288" name="connsiteY2"/>
              <a:gd fmla="*/ 311786 w 590307" name="connsiteX3"/>
              <a:gd fmla="*/ 389427 h 423288" name="connsiteY3"/>
              <a:gd fmla="*/ 277878 w 590307" name="connsiteX4"/>
              <a:gd fmla="*/ 389427 h 423288" name="connsiteY4"/>
              <a:gd fmla="*/ 263530 w 590307" name="connsiteX5"/>
              <a:gd fmla="*/ 304789 h 423288" name="connsiteY5"/>
              <a:gd fmla="*/ 259293 w 590307" name="connsiteX6"/>
              <a:gd fmla="*/ 313222 h 423288" name="connsiteY6"/>
              <a:gd fmla="*/ 291475 w 590307" name="connsiteX7"/>
              <a:gd fmla="*/ 351337 h 423288" name="connsiteY7"/>
              <a:gd fmla="*/ 299092 w 590307" name="connsiteX8"/>
              <a:gd fmla="*/ 351337 h 423288" name="connsiteY8"/>
              <a:gd fmla="*/ 330418 w 590307" name="connsiteX9"/>
              <a:gd fmla="*/ 313222 h 423288" name="connsiteY9"/>
              <a:gd fmla="*/ 326181 w 590307" name="connsiteX10"/>
              <a:gd fmla="*/ 304789 h 423288" name="connsiteY10"/>
              <a:gd fmla="*/ 263530 w 590307" name="connsiteX11"/>
              <a:gd fmla="*/ 279348 h 423288" name="connsiteY11"/>
              <a:gd fmla="*/ 327038 w 590307" name="connsiteX12"/>
              <a:gd fmla="*/ 279348 h 423288" name="connsiteY12"/>
              <a:gd fmla="*/ 351556 w 590307" name="connsiteX13"/>
              <a:gd fmla="*/ 332708 h 423288" name="connsiteY13"/>
              <a:gd fmla="*/ 320230 w 590307" name="connsiteX14"/>
              <a:gd fmla="*/ 369155 h 423288" name="connsiteY14"/>
              <a:gd fmla="*/ 311786 w 590307" name="connsiteX15"/>
              <a:gd fmla="*/ 373075 h 423288" name="connsiteY15"/>
              <a:gd fmla="*/ 311786 w 590307" name="connsiteX16"/>
              <a:gd fmla="*/ 355523 h 423288" name="connsiteY16"/>
              <a:gd fmla="*/ 277878 w 590307" name="connsiteX17"/>
              <a:gd fmla="*/ 355523 h 423288" name="connsiteY17"/>
              <a:gd fmla="*/ 277878 w 590307" name="connsiteX18"/>
              <a:gd fmla="*/ 372583 h 423288" name="connsiteY18"/>
              <a:gd fmla="*/ 270290 w 590307" name="connsiteX19"/>
              <a:gd fmla="*/ 369155 h 423288" name="connsiteY19"/>
              <a:gd fmla="*/ 239012 w 590307" name="connsiteX20"/>
              <a:gd fmla="*/ 332708 h 423288" name="connsiteY20"/>
              <a:gd fmla="*/ 263530 w 590307" name="connsiteX21"/>
              <a:gd fmla="*/ 279348 h 423288" name="connsiteY21"/>
              <a:gd fmla="*/ 393911 w 590307" name="connsiteX22"/>
              <a:gd fmla="*/ 149776 h 423288" name="connsiteY22"/>
              <a:gd fmla="*/ 381196 w 590307" name="connsiteX23"/>
              <a:gd fmla="*/ 162490 h 423288" name="connsiteY23"/>
              <a:gd fmla="*/ 393911 w 590307" name="connsiteX24"/>
              <a:gd fmla="*/ 175204 h 423288" name="connsiteY24"/>
              <a:gd fmla="*/ 406626 w 590307" name="connsiteX25"/>
              <a:gd fmla="*/ 162490 h 423288" name="connsiteY25"/>
              <a:gd fmla="*/ 393911 w 590307" name="connsiteX26"/>
              <a:gd fmla="*/ 149776 h 423288" name="connsiteY26"/>
              <a:gd fmla="*/ 199189 w 590307" name="connsiteX27"/>
              <a:gd fmla="*/ 149776 h 423288" name="connsiteY27"/>
              <a:gd fmla="*/ 186474 w 590307" name="connsiteX28"/>
              <a:gd fmla="*/ 162490 h 423288" name="connsiteY28"/>
              <a:gd fmla="*/ 199189 w 590307" name="connsiteX29"/>
              <a:gd fmla="*/ 175204 h 423288" name="connsiteY29"/>
              <a:gd fmla="*/ 211904 w 590307" name="connsiteX30"/>
              <a:gd fmla="*/ 162490 h 423288" name="connsiteY30"/>
              <a:gd fmla="*/ 199189 w 590307" name="connsiteX31"/>
              <a:gd fmla="*/ 149776 h 423288" name="connsiteY31"/>
              <a:gd fmla="*/ 393911 w 590307" name="connsiteX32"/>
              <a:gd fmla="*/ 124397 h 423288" name="connsiteY32"/>
              <a:gd fmla="*/ 432008 w 590307" name="connsiteX33"/>
              <a:gd fmla="*/ 162490 h 423288" name="connsiteY33"/>
              <a:gd fmla="*/ 393911 w 590307" name="connsiteX34"/>
              <a:gd fmla="*/ 200583 h 423288" name="connsiteY34"/>
              <a:gd fmla="*/ 355814 w 590307" name="connsiteX35"/>
              <a:gd fmla="*/ 162490 h 423288" name="connsiteY35"/>
              <a:gd fmla="*/ 393911 w 590307" name="connsiteX36"/>
              <a:gd fmla="*/ 124397 h 423288" name="connsiteY36"/>
              <a:gd fmla="*/ 199189 w 590307" name="connsiteX37"/>
              <a:gd fmla="*/ 124397 h 423288" name="connsiteY37"/>
              <a:gd fmla="*/ 237286 w 590307" name="connsiteX38"/>
              <a:gd fmla="*/ 162490 h 423288" name="connsiteY38"/>
              <a:gd fmla="*/ 199189 w 590307" name="connsiteX39"/>
              <a:gd fmla="*/ 200583 h 423288" name="connsiteY39"/>
              <a:gd fmla="*/ 161092 w 590307" name="connsiteX40"/>
              <a:gd fmla="*/ 162490 h 423288" name="connsiteY40"/>
              <a:gd fmla="*/ 199189 w 590307" name="connsiteX41"/>
              <a:gd fmla="*/ 124397 h 423288" name="connsiteY41"/>
              <a:gd fmla="*/ 142465 w 590307" name="connsiteX42"/>
              <a:gd fmla="*/ 33861 h 423288" name="connsiteY42"/>
              <a:gd fmla="*/ 117081 w 590307" name="connsiteX43"/>
              <a:gd fmla="*/ 59245 h 423288" name="connsiteY43"/>
              <a:gd fmla="*/ 117081 w 590307" name="connsiteX44"/>
              <a:gd fmla="*/ 321705 h 423288" name="connsiteY44"/>
              <a:gd fmla="*/ 184803 w 590307" name="connsiteX45"/>
              <a:gd fmla="*/ 389427 h 423288" name="connsiteY45"/>
              <a:gd fmla="*/ 277878 w 590307" name="connsiteX46"/>
              <a:gd fmla="*/ 389427 h 423288" name="connsiteY46"/>
              <a:gd fmla="*/ 277878 w 590307" name="connsiteX47"/>
              <a:gd fmla="*/ 406325 h 423288" name="connsiteY47"/>
              <a:gd fmla="*/ 311786 w 590307" name="connsiteX48"/>
              <a:gd fmla="*/ 406325 h 423288" name="connsiteY48"/>
              <a:gd fmla="*/ 311786 w 590307" name="connsiteX49"/>
              <a:gd fmla="*/ 389427 h 423288" name="connsiteY49"/>
              <a:gd fmla="*/ 404925 w 590307" name="connsiteX50"/>
              <a:gd fmla="*/ 389427 h 423288" name="connsiteY50"/>
              <a:gd fmla="*/ 472647 w 590307" name="connsiteX51"/>
              <a:gd fmla="*/ 321705 h 423288" name="connsiteY51"/>
              <a:gd fmla="*/ 472647 w 590307" name="connsiteX52"/>
              <a:gd fmla="*/ 59245 h 423288" name="connsiteY52"/>
              <a:gd fmla="*/ 447263 w 590307" name="connsiteX53"/>
              <a:gd fmla="*/ 33861 h 423288" name="connsiteY53"/>
              <a:gd fmla="*/ 498046 w 590307" name="connsiteX54"/>
              <a:gd fmla="*/ 26288 h 423288" name="connsiteY54"/>
              <a:gd fmla="*/ 520906 w 590307" name="connsiteX55"/>
              <a:gd fmla="*/ 39810 h 423288" name="connsiteY55"/>
              <a:gd fmla="*/ 575055 w 590307" name="connsiteX56"/>
              <a:gd fmla="*/ 93992 h 423288" name="connsiteY56"/>
              <a:gd fmla="*/ 575055 w 590307" name="connsiteX57"/>
              <a:gd fmla="*/ 165076 h 423288" name="connsiteY57"/>
              <a:gd fmla="*/ 520906 w 590307" name="connsiteX58"/>
              <a:gd fmla="*/ 219258 h 423288" name="connsiteY58"/>
              <a:gd fmla="*/ 506508 w 590307" name="connsiteX59"/>
              <a:gd fmla="*/ 227775 h 423288" name="connsiteY59"/>
              <a:gd fmla="*/ 506508 w 590307" name="connsiteX60"/>
              <a:gd fmla="*/ 186231 h 423288" name="connsiteY60"/>
              <a:gd fmla="*/ 551386 w 590307" name="connsiteX61"/>
              <a:gd fmla="*/ 141366 h 423288" name="connsiteY61"/>
              <a:gd fmla="*/ 551386 w 590307" name="connsiteX62"/>
              <a:gd fmla="*/ 117703 h 423288" name="connsiteY62"/>
              <a:gd fmla="*/ 506508 w 590307" name="connsiteX63"/>
              <a:gd fmla="*/ 72837 h 423288" name="connsiteY63"/>
              <a:gd fmla="*/ 506508 w 590307" name="connsiteX64"/>
              <a:gd fmla="*/ 59245 h 423288" name="connsiteY64"/>
              <a:gd fmla="*/ 498046 w 590307" name="connsiteX65"/>
              <a:gd fmla="*/ 38638 h 423288" name="connsiteY65"/>
              <a:gd fmla="*/ 91618 w 590307" name="connsiteX66"/>
              <a:gd fmla="*/ 26288 h 423288" name="connsiteY66"/>
              <a:gd fmla="*/ 91618 w 590307" name="connsiteX67"/>
              <a:gd fmla="*/ 38794 h 423288" name="connsiteY67"/>
              <a:gd fmla="*/ 83220 w 590307" name="connsiteX68"/>
              <a:gd fmla="*/ 59245 h 423288" name="connsiteY68"/>
              <a:gd fmla="*/ 83220 w 590307" name="connsiteX69"/>
              <a:gd fmla="*/ 72773 h 423288" name="connsiteY69"/>
              <a:gd fmla="*/ 38278 w 590307" name="connsiteX70"/>
              <a:gd fmla="*/ 117703 h 423288" name="connsiteY70"/>
              <a:gd fmla="*/ 38278 w 590307" name="connsiteX71"/>
              <a:gd fmla="*/ 141366 h 423288" name="connsiteY71"/>
              <a:gd fmla="*/ 83220 w 590307" name="connsiteX72"/>
              <a:gd fmla="*/ 186295 h 423288" name="connsiteY72"/>
              <a:gd fmla="*/ 83220 w 590307" name="connsiteX73"/>
              <a:gd fmla="*/ 227301 h 423288" name="connsiteY73"/>
              <a:gd fmla="*/ 68758 w 590307" name="connsiteX74"/>
              <a:gd fmla="*/ 219258 h 423288" name="connsiteY74"/>
              <a:gd fmla="*/ 14608 w 590307" name="connsiteX75"/>
              <a:gd fmla="*/ 165076 h 423288" name="connsiteY75"/>
              <a:gd fmla="*/ 14608 w 590307" name="connsiteX76"/>
              <a:gd fmla="*/ 93135 h 423288" name="connsiteY76"/>
              <a:gd fmla="*/ 68758 w 590307" name="connsiteX77"/>
              <a:gd fmla="*/ 38953 h 423288" name="connsiteY77"/>
              <a:gd fmla="*/ 91618 w 590307" name="connsiteX78"/>
              <a:gd fmla="*/ 26288 h 423288" name="connsiteY78"/>
              <a:gd fmla="*/ 142465 w 590307" name="connsiteX79"/>
              <a:gd fmla="*/ 0 h 423288" name="connsiteY79"/>
              <a:gd fmla="*/ 447263 w 590307" name="connsiteX80"/>
              <a:gd fmla="*/ 0 h 423288" name="connsiteY80"/>
              <a:gd fmla="*/ 489262 w 590307" name="connsiteX81"/>
              <a:gd fmla="*/ 17246 h 423288" name="connsiteY81"/>
              <a:gd fmla="*/ 498046 w 590307" name="connsiteX82"/>
              <a:gd fmla="*/ 38638 h 423288" name="connsiteY82"/>
              <a:gd fmla="*/ 498046 w 590307" name="connsiteX83"/>
              <a:gd fmla="*/ 64377 h 423288" name="connsiteY83"/>
              <a:gd fmla="*/ 506508 w 590307" name="connsiteX84"/>
              <a:gd fmla="*/ 72837 h 423288" name="connsiteY84"/>
              <a:gd fmla="*/ 506508 w 590307" name="connsiteX85"/>
              <a:gd fmla="*/ 186231 h 423288" name="connsiteY85"/>
              <a:gd fmla="*/ 498046 w 590307" name="connsiteX86"/>
              <a:gd fmla="*/ 194691 h 423288" name="connsiteY86"/>
              <a:gd fmla="*/ 498046 w 590307" name="connsiteX87"/>
              <a:gd fmla="*/ 232780 h 423288" name="connsiteY87"/>
              <a:gd fmla="*/ 506508 w 590307" name="connsiteX88"/>
              <a:gd fmla="*/ 227775 h 423288" name="connsiteY88"/>
              <a:gd fmla="*/ 506508 w 590307" name="connsiteX89"/>
              <a:gd fmla="*/ 321705 h 423288" name="connsiteY89"/>
              <a:gd fmla="*/ 404925 w 590307" name="connsiteX90"/>
              <a:gd fmla="*/ 423288 h 423288" name="connsiteY90"/>
              <a:gd fmla="*/ 184803 w 590307" name="connsiteX91"/>
              <a:gd fmla="*/ 423288 h 423288" name="connsiteY91"/>
              <a:gd fmla="*/ 83220 w 590307" name="connsiteX92"/>
              <a:gd fmla="*/ 321705 h 423288" name="connsiteY92"/>
              <a:gd fmla="*/ 83220 w 590307" name="connsiteX93"/>
              <a:gd fmla="*/ 227301 h 423288" name="connsiteY93"/>
              <a:gd fmla="*/ 91618 w 590307" name="connsiteX94"/>
              <a:gd fmla="*/ 231971 h 423288" name="connsiteY94"/>
              <a:gd fmla="*/ 91618 w 590307" name="connsiteX95"/>
              <a:gd fmla="*/ 194691 h 423288" name="connsiteY95"/>
              <a:gd fmla="*/ 83220 w 590307" name="connsiteX96"/>
              <a:gd fmla="*/ 186295 h 423288" name="connsiteY96"/>
              <a:gd fmla="*/ 83220 w 590307" name="connsiteX97"/>
              <a:gd fmla="*/ 72773 h 423288" name="connsiteY97"/>
              <a:gd fmla="*/ 91618 w 590307" name="connsiteX98"/>
              <a:gd fmla="*/ 64377 h 423288" name="connsiteY98"/>
              <a:gd fmla="*/ 91618 w 590307" name="connsiteX99"/>
              <a:gd fmla="*/ 38794 h 423288" name="connsiteY99"/>
              <a:gd fmla="*/ 100466 w 590307" name="connsiteX100"/>
              <a:gd fmla="*/ 17246 h 423288" name="connsiteY100"/>
              <a:gd fmla="*/ 142465 w 590307" name="connsiteX101"/>
              <a:gd fmla="*/ 0 h 423288" name="connsiteY10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b="b" l="l" r="r" t="t"/>
            <a:pathLst>
              <a:path h="423288" w="590307">
                <a:moveTo>
                  <a:pt x="277878" y="372583"/>
                </a:moveTo>
                <a:lnTo>
                  <a:pt x="295599" y="380590"/>
                </a:lnTo>
                <a:lnTo>
                  <a:pt x="311786" y="373075"/>
                </a:lnTo>
                <a:lnTo>
                  <a:pt x="311786" y="389427"/>
                </a:lnTo>
                <a:lnTo>
                  <a:pt x="277878" y="389427"/>
                </a:lnTo>
                <a:close/>
                <a:moveTo>
                  <a:pt x="263530" y="304789"/>
                </a:moveTo>
                <a:cubicBezTo>
                  <a:pt x="259293" y="304789"/>
                  <a:pt x="256770" y="309840"/>
                  <a:pt x="259293" y="313222"/>
                </a:cubicBezTo>
                <a:lnTo>
                  <a:pt x="291475" y="351337"/>
                </a:lnTo>
                <a:cubicBezTo>
                  <a:pt x="293141" y="353909"/>
                  <a:pt x="297379" y="353909"/>
                  <a:pt x="299092" y="351337"/>
                </a:cubicBezTo>
                <a:lnTo>
                  <a:pt x="330418" y="313222"/>
                </a:lnTo>
                <a:cubicBezTo>
                  <a:pt x="332941" y="309840"/>
                  <a:pt x="330418" y="304789"/>
                  <a:pt x="326181" y="304789"/>
                </a:cubicBezTo>
                <a:close/>
                <a:moveTo>
                  <a:pt x="263530" y="279348"/>
                </a:moveTo>
                <a:lnTo>
                  <a:pt x="327038" y="279348"/>
                </a:lnTo>
                <a:cubicBezTo>
                  <a:pt x="354936" y="279348"/>
                  <a:pt x="369313" y="311555"/>
                  <a:pt x="351556" y="332708"/>
                </a:cubicBezTo>
                <a:lnTo>
                  <a:pt x="320230" y="369155"/>
                </a:lnTo>
                <a:lnTo>
                  <a:pt x="311786" y="373075"/>
                </a:lnTo>
                <a:lnTo>
                  <a:pt x="311786" y="355523"/>
                </a:lnTo>
                <a:lnTo>
                  <a:pt x="277878" y="355523"/>
                </a:lnTo>
                <a:lnTo>
                  <a:pt x="277878" y="372583"/>
                </a:lnTo>
                <a:lnTo>
                  <a:pt x="270290" y="369155"/>
                </a:lnTo>
                <a:lnTo>
                  <a:pt x="239012" y="332708"/>
                </a:lnTo>
                <a:cubicBezTo>
                  <a:pt x="221207" y="311555"/>
                  <a:pt x="235632" y="279348"/>
                  <a:pt x="263530" y="279348"/>
                </a:cubicBezTo>
                <a:close/>
                <a:moveTo>
                  <a:pt x="393911" y="149776"/>
                </a:moveTo>
                <a:cubicBezTo>
                  <a:pt x="387149" y="149776"/>
                  <a:pt x="381196" y="155729"/>
                  <a:pt x="381196" y="162490"/>
                </a:cubicBezTo>
                <a:cubicBezTo>
                  <a:pt x="381196" y="169252"/>
                  <a:pt x="387149" y="175204"/>
                  <a:pt x="393911" y="175204"/>
                </a:cubicBezTo>
                <a:cubicBezTo>
                  <a:pt x="400673" y="175204"/>
                  <a:pt x="406626" y="169252"/>
                  <a:pt x="406626" y="162490"/>
                </a:cubicBezTo>
                <a:cubicBezTo>
                  <a:pt x="406626" y="155729"/>
                  <a:pt x="400673" y="149776"/>
                  <a:pt x="393911" y="149776"/>
                </a:cubicBezTo>
                <a:close/>
                <a:moveTo>
                  <a:pt x="199189" y="149776"/>
                </a:moveTo>
                <a:cubicBezTo>
                  <a:pt x="192427" y="149776"/>
                  <a:pt x="186474" y="155729"/>
                  <a:pt x="186474" y="162490"/>
                </a:cubicBezTo>
                <a:cubicBezTo>
                  <a:pt x="186474" y="169252"/>
                  <a:pt x="192427" y="175204"/>
                  <a:pt x="199189" y="175204"/>
                </a:cubicBezTo>
                <a:cubicBezTo>
                  <a:pt x="205951" y="175204"/>
                  <a:pt x="211904" y="169252"/>
                  <a:pt x="211904" y="162490"/>
                </a:cubicBezTo>
                <a:cubicBezTo>
                  <a:pt x="211904" y="155729"/>
                  <a:pt x="205951" y="149776"/>
                  <a:pt x="199189" y="149776"/>
                </a:cubicBezTo>
                <a:close/>
                <a:moveTo>
                  <a:pt x="393911" y="124397"/>
                </a:moveTo>
                <a:cubicBezTo>
                  <a:pt x="415055" y="124397"/>
                  <a:pt x="432008" y="141301"/>
                  <a:pt x="432008" y="162490"/>
                </a:cubicBezTo>
                <a:cubicBezTo>
                  <a:pt x="432008" y="183632"/>
                  <a:pt x="415055" y="200583"/>
                  <a:pt x="393911" y="200583"/>
                </a:cubicBezTo>
                <a:cubicBezTo>
                  <a:pt x="372767" y="200583"/>
                  <a:pt x="355814" y="183632"/>
                  <a:pt x="355814" y="162490"/>
                </a:cubicBezTo>
                <a:cubicBezTo>
                  <a:pt x="355814" y="141301"/>
                  <a:pt x="372767" y="124397"/>
                  <a:pt x="393911" y="124397"/>
                </a:cubicBezTo>
                <a:close/>
                <a:moveTo>
                  <a:pt x="199189" y="124397"/>
                </a:moveTo>
                <a:cubicBezTo>
                  <a:pt x="220380" y="124397"/>
                  <a:pt x="237286" y="141301"/>
                  <a:pt x="237286" y="162490"/>
                </a:cubicBezTo>
                <a:cubicBezTo>
                  <a:pt x="237286" y="183632"/>
                  <a:pt x="220380" y="200583"/>
                  <a:pt x="199189" y="200583"/>
                </a:cubicBezTo>
                <a:cubicBezTo>
                  <a:pt x="178045" y="200583"/>
                  <a:pt x="161092" y="183632"/>
                  <a:pt x="161092" y="162490"/>
                </a:cubicBezTo>
                <a:cubicBezTo>
                  <a:pt x="161092" y="141301"/>
                  <a:pt x="178045" y="124397"/>
                  <a:pt x="199189" y="124397"/>
                </a:cubicBezTo>
                <a:close/>
                <a:moveTo>
                  <a:pt x="142465" y="33861"/>
                </a:moveTo>
                <a:cubicBezTo>
                  <a:pt x="128082" y="33861"/>
                  <a:pt x="117081" y="44862"/>
                  <a:pt x="117081" y="59245"/>
                </a:cubicBezTo>
                <a:lnTo>
                  <a:pt x="117081" y="321705"/>
                </a:lnTo>
                <a:cubicBezTo>
                  <a:pt x="117081" y="358947"/>
                  <a:pt x="147561" y="389427"/>
                  <a:pt x="184803" y="389427"/>
                </a:cubicBezTo>
                <a:lnTo>
                  <a:pt x="277878" y="389427"/>
                </a:lnTo>
                <a:lnTo>
                  <a:pt x="277878" y="406325"/>
                </a:lnTo>
                <a:lnTo>
                  <a:pt x="311786" y="406325"/>
                </a:lnTo>
                <a:lnTo>
                  <a:pt x="311786" y="389427"/>
                </a:lnTo>
                <a:lnTo>
                  <a:pt x="404925" y="389427"/>
                </a:lnTo>
                <a:cubicBezTo>
                  <a:pt x="442167" y="389427"/>
                  <a:pt x="472647" y="358947"/>
                  <a:pt x="472647" y="321705"/>
                </a:cubicBezTo>
                <a:lnTo>
                  <a:pt x="472647" y="59245"/>
                </a:lnTo>
                <a:cubicBezTo>
                  <a:pt x="472647" y="44862"/>
                  <a:pt x="461646" y="33861"/>
                  <a:pt x="447263" y="33861"/>
                </a:cubicBezTo>
                <a:close/>
                <a:moveTo>
                  <a:pt x="498046" y="26288"/>
                </a:moveTo>
                <a:cubicBezTo>
                  <a:pt x="506476" y="28811"/>
                  <a:pt x="514953" y="33049"/>
                  <a:pt x="520906" y="39810"/>
                </a:cubicBezTo>
                <a:lnTo>
                  <a:pt x="575055" y="93992"/>
                </a:lnTo>
                <a:cubicBezTo>
                  <a:pt x="595391" y="113322"/>
                  <a:pt x="595391" y="145746"/>
                  <a:pt x="575055" y="165076"/>
                </a:cubicBezTo>
                <a:lnTo>
                  <a:pt x="520906" y="219258"/>
                </a:lnTo>
                <a:lnTo>
                  <a:pt x="506508" y="227775"/>
                </a:lnTo>
                <a:lnTo>
                  <a:pt x="506508" y="186231"/>
                </a:lnTo>
                <a:lnTo>
                  <a:pt x="551386" y="141366"/>
                </a:lnTo>
                <a:cubicBezTo>
                  <a:pt x="558148" y="134605"/>
                  <a:pt x="558148" y="124463"/>
                  <a:pt x="551386" y="117703"/>
                </a:cubicBezTo>
                <a:lnTo>
                  <a:pt x="506508" y="72837"/>
                </a:lnTo>
                <a:lnTo>
                  <a:pt x="506508" y="59245"/>
                </a:lnTo>
                <a:lnTo>
                  <a:pt x="498046" y="38638"/>
                </a:lnTo>
                <a:close/>
                <a:moveTo>
                  <a:pt x="91618" y="26288"/>
                </a:moveTo>
                <a:lnTo>
                  <a:pt x="91618" y="38794"/>
                </a:lnTo>
                <a:lnTo>
                  <a:pt x="83220" y="59245"/>
                </a:lnTo>
                <a:lnTo>
                  <a:pt x="83220" y="72773"/>
                </a:lnTo>
                <a:lnTo>
                  <a:pt x="38278" y="117703"/>
                </a:lnTo>
                <a:cubicBezTo>
                  <a:pt x="31515" y="124463"/>
                  <a:pt x="31515" y="134605"/>
                  <a:pt x="38278" y="141366"/>
                </a:cubicBezTo>
                <a:lnTo>
                  <a:pt x="83220" y="186295"/>
                </a:lnTo>
                <a:lnTo>
                  <a:pt x="83220" y="227301"/>
                </a:lnTo>
                <a:lnTo>
                  <a:pt x="68758" y="219258"/>
                </a:lnTo>
                <a:lnTo>
                  <a:pt x="14608" y="165076"/>
                </a:lnTo>
                <a:cubicBezTo>
                  <a:pt x="-4870" y="144794"/>
                  <a:pt x="-4870" y="112608"/>
                  <a:pt x="14608" y="93135"/>
                </a:cubicBezTo>
                <a:lnTo>
                  <a:pt x="68758" y="38953"/>
                </a:lnTo>
                <a:cubicBezTo>
                  <a:pt x="74711" y="33049"/>
                  <a:pt x="83188" y="28811"/>
                  <a:pt x="91618" y="26288"/>
                </a:cubicBezTo>
                <a:close/>
                <a:moveTo>
                  <a:pt x="142465" y="0"/>
                </a:moveTo>
                <a:lnTo>
                  <a:pt x="447263" y="0"/>
                </a:lnTo>
                <a:cubicBezTo>
                  <a:pt x="463765" y="0"/>
                  <a:pt x="478576" y="6560"/>
                  <a:pt x="489262" y="17246"/>
                </a:cubicBezTo>
                <a:lnTo>
                  <a:pt x="498046" y="38638"/>
                </a:lnTo>
                <a:lnTo>
                  <a:pt x="498046" y="64377"/>
                </a:lnTo>
                <a:lnTo>
                  <a:pt x="506508" y="72837"/>
                </a:lnTo>
                <a:lnTo>
                  <a:pt x="506508" y="186231"/>
                </a:lnTo>
                <a:lnTo>
                  <a:pt x="498046" y="194691"/>
                </a:lnTo>
                <a:lnTo>
                  <a:pt x="498046" y="232780"/>
                </a:lnTo>
                <a:lnTo>
                  <a:pt x="506508" y="227775"/>
                </a:lnTo>
                <a:lnTo>
                  <a:pt x="506508" y="321705"/>
                </a:lnTo>
                <a:cubicBezTo>
                  <a:pt x="506508" y="377568"/>
                  <a:pt x="460788" y="423288"/>
                  <a:pt x="404925" y="423288"/>
                </a:cubicBezTo>
                <a:lnTo>
                  <a:pt x="184803" y="423288"/>
                </a:lnTo>
                <a:cubicBezTo>
                  <a:pt x="128940" y="423288"/>
                  <a:pt x="83220" y="377568"/>
                  <a:pt x="83220" y="321705"/>
                </a:cubicBezTo>
                <a:lnTo>
                  <a:pt x="83220" y="227301"/>
                </a:lnTo>
                <a:lnTo>
                  <a:pt x="91618" y="231971"/>
                </a:lnTo>
                <a:lnTo>
                  <a:pt x="91618" y="194691"/>
                </a:lnTo>
                <a:lnTo>
                  <a:pt x="83220" y="186295"/>
                </a:lnTo>
                <a:lnTo>
                  <a:pt x="83220" y="72773"/>
                </a:lnTo>
                <a:lnTo>
                  <a:pt x="91618" y="64377"/>
                </a:lnTo>
                <a:lnTo>
                  <a:pt x="91618" y="38794"/>
                </a:lnTo>
                <a:lnTo>
                  <a:pt x="100466" y="17246"/>
                </a:lnTo>
                <a:cubicBezTo>
                  <a:pt x="111152" y="6560"/>
                  <a:pt x="125963" y="0"/>
                  <a:pt x="142465" y="0"/>
                </a:cubicBezTo>
                <a:close/>
              </a:path>
            </a:pathLst>
          </a:custGeom>
          <a:solidFill>
            <a:srgbClr val="FFB303"/>
          </a:solidFill>
          <a:ln>
            <a:noFill/>
          </a:ln>
        </p:spPr>
        <p:txBody>
          <a:bodyPr/>
          <a:lstStyle/>
          <a:p/>
        </p:txBody>
      </p:sp>
      <p:sp>
        <p:nvSpPr>
          <p:cNvPr id="7" name="PA-文本框 8">
            <a:extLst>
              <a:ext uri="{FF2B5EF4-FFF2-40B4-BE49-F238E27FC236}">
                <a16:creationId xmlns:a16="http://schemas.microsoft.com/office/drawing/2014/main" id="{B65418A8-F26A-4DB6-9647-E3BF0B43465F}"/>
              </a:ext>
            </a:extLst>
          </p:cNvPr>
          <p:cNvSpPr txBox="1"/>
          <p:nvPr>
            <p:custDataLst>
              <p:tags r:id="rId2"/>
            </p:custDataLst>
          </p:nvPr>
        </p:nvSpPr>
        <p:spPr>
          <a:xfrm>
            <a:off x="990685" y="342900"/>
            <a:ext cx="5873115" cy="457200"/>
          </a:xfrm>
          <a:prstGeom prst="rect">
            <a:avLst/>
          </a:prstGeom>
          <a:noFill/>
        </p:spPr>
        <p:txBody>
          <a:bodyPr rtlCol="0" wrap="square">
            <a:spAutoFit/>
          </a:bodyPr>
          <a:lstStyle/>
          <a:p>
            <a:r>
              <a:rPr altLang="en-US" lang="zh-CN" sz="2400">
                <a:solidFill>
                  <a:srgbClr val="9BC9DE"/>
                </a:solidFill>
                <a:latin charset="-122" panose="020b0800000000000000" pitchFamily="34" typeface="思源黑体 CN Bold"/>
                <a:ea charset="-122" panose="020b0800000000000000" pitchFamily="34" typeface="思源黑体 CN Bold"/>
              </a:rPr>
              <a:t>关 于 我 们</a:t>
            </a:r>
          </a:p>
        </p:txBody>
      </p:sp>
      <p:sp>
        <p:nvSpPr>
          <p:cNvPr id="8" name="椭圆 7">
            <a:extLst>
              <a:ext uri="{FF2B5EF4-FFF2-40B4-BE49-F238E27FC236}">
                <a16:creationId xmlns:a16="http://schemas.microsoft.com/office/drawing/2014/main" id="{5514788C-1DF0-4A50-927E-CF79ACA2A37F}"/>
              </a:ext>
            </a:extLst>
          </p:cNvPr>
          <p:cNvSpPr/>
          <p:nvPr/>
        </p:nvSpPr>
        <p:spPr>
          <a:xfrm>
            <a:off x="1083945" y="2449830"/>
            <a:ext cx="3305810" cy="3305810"/>
          </a:xfrm>
          <a:prstGeom prst="ellipse">
            <a:avLst/>
          </a:prstGeom>
          <a:solidFill>
            <a:srgbClr val="9BC9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9" name="PA-图片 8">
            <a:extLst>
              <a:ext uri="{FF2B5EF4-FFF2-40B4-BE49-F238E27FC236}">
                <a16:creationId xmlns:a16="http://schemas.microsoft.com/office/drawing/2014/main" id="{9B08638B-BC44-4125-8DFA-1FCCEE5D2E70}"/>
              </a:ext>
            </a:extLst>
          </p:cNvPr>
          <p:cNvPicPr>
            <a:picLocks noChangeAspect="1"/>
          </p:cNvPicPr>
          <p:nvPr>
            <p:custDataLst>
              <p:tags r:id="rId4"/>
            </p:custDataLst>
          </p:nvPr>
        </p:nvPicPr>
        <p:blipFill>
          <a:blip r:embed="rId3">
            <a:extLst>
              <a:ext uri="{28A0092B-C50C-407E-A947-70E740481C1C}">
                <a14:useLocalDpi val="0"/>
              </a:ext>
            </a:extLst>
          </a:blip>
          <a:stretch>
            <a:fillRect/>
          </a:stretch>
        </p:blipFill>
        <p:spPr>
          <a:xfrm>
            <a:off x="1195822" y="573732"/>
            <a:ext cx="4363603" cy="5907745"/>
          </a:xfrm>
          <a:prstGeom prst="rect">
            <a:avLst/>
          </a:prstGeom>
        </p:spPr>
      </p:pic>
      <p:sp>
        <p:nvSpPr>
          <p:cNvPr id="10" name="文本框 9">
            <a:extLst>
              <a:ext uri="{FF2B5EF4-FFF2-40B4-BE49-F238E27FC236}">
                <a16:creationId xmlns:a16="http://schemas.microsoft.com/office/drawing/2014/main" id="{FDD45ADF-EA80-48EE-9E59-A23FB03555EA}"/>
              </a:ext>
            </a:extLst>
          </p:cNvPr>
          <p:cNvSpPr txBox="1"/>
          <p:nvPr/>
        </p:nvSpPr>
        <p:spPr>
          <a:xfrm>
            <a:off x="5372734" y="1823720"/>
            <a:ext cx="5788660" cy="731520"/>
          </a:xfrm>
          <a:prstGeom prst="rect">
            <a:avLst/>
          </a:prstGeom>
          <a:noFill/>
        </p:spPr>
        <p:txBody>
          <a:bodyPr rtlCol="0" wrap="square">
            <a:spAutoFit/>
          </a:bodyPr>
          <a:lstStyle/>
          <a:p>
            <a:pPr>
              <a:lnSpc>
                <a:spcPct val="150000"/>
              </a:lnSpc>
            </a:pPr>
            <a:r>
              <a:rPr altLang="en-US" lang="zh-CN" sz="1400">
                <a:solidFill>
                  <a:schemeClr val="tx1">
                    <a:lumMod val="50000"/>
                    <a:lumOff val="50000"/>
                  </a:schemeClr>
                </a:solidFill>
                <a:latin charset="-122" panose="020b0400000000000000" pitchFamily="34" typeface="思源黑体 CN Normal"/>
                <a:ea charset="-122" panose="020b0400000000000000" pitchFamily="34" typeface="思源黑体 CN Normal"/>
                <a:cs typeface="+mn-ea"/>
              </a:rPr>
              <a:t>点击输入替换文本点击输入替换文本点击输入替换文本点击输入替换文本点击输入替换文本点击输入替换文本</a:t>
            </a:r>
          </a:p>
        </p:txBody>
      </p:sp>
      <p:grpSp>
        <p:nvGrpSpPr>
          <p:cNvPr id="11" name="组合 10">
            <a:extLst>
              <a:ext uri="{FF2B5EF4-FFF2-40B4-BE49-F238E27FC236}">
                <a16:creationId xmlns:a16="http://schemas.microsoft.com/office/drawing/2014/main" id="{FFC8C82D-6C73-4A49-8CF3-C24288E5DDBB}"/>
              </a:ext>
            </a:extLst>
          </p:cNvPr>
          <p:cNvGrpSpPr/>
          <p:nvPr/>
        </p:nvGrpSpPr>
        <p:grpSpPr>
          <a:xfrm>
            <a:off x="5584190" y="2952115"/>
            <a:ext cx="5576570" cy="1006475"/>
            <a:chOff x="8794" y="4924"/>
            <a:chExt cx="8782" cy="1585"/>
          </a:xfrm>
        </p:grpSpPr>
        <p:sp>
          <p:nvSpPr>
            <p:cNvPr id="12" name="圆角矩形 4">
              <a:extLst>
                <a:ext uri="{FF2B5EF4-FFF2-40B4-BE49-F238E27FC236}">
                  <a16:creationId xmlns:a16="http://schemas.microsoft.com/office/drawing/2014/main" id="{0DB8541D-1C11-4E40-A9F0-08E06B783C09}"/>
                </a:ext>
              </a:extLst>
            </p:cNvPr>
            <p:cNvSpPr/>
            <p:nvPr/>
          </p:nvSpPr>
          <p:spPr>
            <a:xfrm>
              <a:off x="8794" y="5225"/>
              <a:ext cx="1050" cy="1050"/>
            </a:xfrm>
            <a:prstGeom prst="roundRect">
              <a:avLst/>
            </a:prstGeom>
            <a:solidFill>
              <a:srgbClr val="FFB30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iconfont-10920-5208339">
              <a:extLst>
                <a:ext uri="{FF2B5EF4-FFF2-40B4-BE49-F238E27FC236}">
                  <a16:creationId xmlns:a16="http://schemas.microsoft.com/office/drawing/2014/main" id="{084324B1-6A64-4C3E-B142-EB1E5413DD07}"/>
                </a:ext>
              </a:extLst>
            </p:cNvPr>
            <p:cNvSpPr>
              <a:spLocks noChangeAspect="1"/>
            </p:cNvSpPr>
            <p:nvPr/>
          </p:nvSpPr>
          <p:spPr bwMode="auto">
            <a:xfrm>
              <a:off x="8963" y="5408"/>
              <a:ext cx="711" cy="684"/>
            </a:xfrm>
            <a:custGeom>
              <a:gdLst>
                <a:gd fmla="*/ 7534 w 9921" name="T0"/>
                <a:gd fmla="*/ 4341 h 9540" name="T1"/>
                <a:gd fmla="*/ 3076 w 9921" name="T2"/>
                <a:gd fmla="*/ 1898 h 9540" name="T3"/>
                <a:gd fmla="*/ 2480 w 9921" name="T4"/>
                <a:gd fmla="*/ 4653 h 9540" name="T5"/>
                <a:gd fmla="*/ 6846 w 9921" name="T6"/>
                <a:gd fmla="*/ 2174 h 9540" name="T7"/>
                <a:gd fmla="*/ 7235 w 9921" name="T8"/>
                <a:gd fmla="*/ 4473 h 9540" name="T9"/>
                <a:gd fmla="*/ 6380 w 9921" name="T10"/>
                <a:gd fmla="*/ 2175 h 9540" name="T11"/>
                <a:gd fmla="*/ 6101 w 9921" name="T12"/>
                <a:gd fmla="*/ 2174 h 9540" name="T13"/>
                <a:gd fmla="*/ 5531 w 9921" name="T14"/>
                <a:gd fmla="*/ 2174 h 9540" name="T15"/>
                <a:gd fmla="*/ 5255 w 9921" name="T16"/>
                <a:gd fmla="*/ 2174 h 9540" name="T17"/>
                <a:gd fmla="*/ 4672 w 9921" name="T18"/>
                <a:gd fmla="*/ 2174 h 9540" name="T19"/>
                <a:gd fmla="*/ 4283 w 9921" name="T20"/>
                <a:gd fmla="*/ 4511 h 9540" name="T21"/>
                <a:gd fmla="*/ 2689 w 9921" name="T22"/>
                <a:gd fmla="*/ 4473 h 9540" name="T23"/>
                <a:gd fmla="*/ 3076 w 9921" name="T24"/>
                <a:gd fmla="*/ 2174 h 9540" name="T25"/>
                <a:gd fmla="*/ 2776 w 9921" name="T26"/>
                <a:gd fmla="*/ 4511 h 9540" name="T27"/>
                <a:gd fmla="*/ 9381 w 9921" name="T28"/>
                <a:gd fmla="*/ 5161 h 9540" name="T29"/>
                <a:gd fmla="*/ 7234 w 9921" name="T30"/>
                <a:gd fmla="*/ 1199 h 9540" name="T31"/>
                <a:gd fmla="*/ 3239 w 9921" name="T32"/>
                <a:gd fmla="*/ 0 h 9540" name="T33"/>
                <a:gd fmla="*/ 1620 w 9921" name="T34"/>
                <a:gd fmla="*/ 1199 h 9540" name="T35"/>
                <a:gd fmla="*/ 400 w 9921" name="T36"/>
                <a:gd fmla="*/ 5161 h 9540" name="T37"/>
                <a:gd fmla="*/ 400 w 9921" name="T38"/>
                <a:gd fmla="*/ 7003 h 9540" name="T39"/>
                <a:gd fmla="*/ 1637 w 9921" name="T40"/>
                <a:gd fmla="*/ 9540 h 9540" name="T41"/>
                <a:gd fmla="*/ 9304 w 9921" name="T42"/>
                <a:gd fmla="*/ 7003 h 9540" name="T43"/>
                <a:gd fmla="*/ 9920 w 9921" name="T44"/>
                <a:gd fmla="*/ 5561 h 9540" name="T45"/>
                <a:gd fmla="*/ 3237 w 9921" name="T46"/>
                <a:gd fmla="*/ 276 h 9540" name="T47"/>
                <a:gd fmla="*/ 6957 w 9921" name="T48"/>
                <a:gd fmla="*/ 1199 h 9540" name="T49"/>
                <a:gd fmla="*/ 8552 w 9921" name="T50"/>
                <a:gd fmla="*/ 9050 h 9540" name="T51"/>
                <a:gd fmla="*/ 1370 w 9921" name="T52"/>
                <a:gd fmla="*/ 9050 h 9540" name="T53"/>
                <a:gd fmla="*/ 8552 w 9921" name="T54"/>
                <a:gd fmla="*/ 9050 h 9540" name="T55"/>
                <a:gd fmla="*/ 400 w 9921" name="T56"/>
                <a:gd fmla="*/ 6726 h 9540" name="T57"/>
                <a:gd fmla="*/ 1934 w 9921" name="T58"/>
                <a:gd fmla="*/ 6220 h 9540" name="T59"/>
                <a:gd fmla="*/ 3020 w 9921" name="T60"/>
                <a:gd fmla="*/ 6479 h 9540" name="T61"/>
                <a:gd fmla="*/ 6736 w 9921" name="T62"/>
                <a:gd fmla="*/ 6220 h 9540" name="T63"/>
                <a:gd fmla="*/ 7822 w 9921" name="T64"/>
                <a:gd fmla="*/ 6479 h 9540" name="T65"/>
                <a:gd fmla="*/ 9646 w 9921" name="T66"/>
                <a:gd fmla="*/ 6220 h 9540" name="T67"/>
                <a:gd fmla="*/ 9645 w 9921" name="T68"/>
                <a:gd fmla="*/ 5944 h 9540" name="T69"/>
                <a:gd fmla="*/ 7821 w 9921" name="T70"/>
                <a:gd fmla="*/ 5708 h 9540" name="T71"/>
                <a:gd fmla="*/ 6735 w 9921" name="T72"/>
                <a:gd fmla="*/ 5944 h 9540" name="T73"/>
                <a:gd fmla="*/ 3019 w 9921" name="T74"/>
                <a:gd fmla="*/ 5708 h 9540" name="T75"/>
                <a:gd fmla="*/ 1932 w 9921" name="T76"/>
                <a:gd fmla="*/ 5944 h 9540" name="T77"/>
                <a:gd fmla="*/ 400 w 9921" name="T78"/>
                <a:gd fmla="*/ 5438 h 9540" name="T79"/>
                <a:gd fmla="*/ 1862 w 9921" name="T80"/>
                <a:gd fmla="*/ 5163 h 9540" name="T81"/>
                <a:gd fmla="*/ 1620 w 9921" name="T82"/>
                <a:gd fmla="*/ 1476 h 9540" name="T83"/>
                <a:gd fmla="*/ 9104 w 9921" name="T84"/>
                <a:gd fmla="*/ 5163 h 9540" name="T85"/>
                <a:gd fmla="*/ 2694 w 9921" name="T86"/>
                <a:gd fmla="*/ 5438 h 9540" name="T87"/>
                <a:gd fmla="*/ 9645 w 9921" name="T88"/>
                <a:gd fmla="*/ 5944 h 9540" name="T89"/>
                <a:gd fmla="*/ 2424 w 9921" name="T90"/>
                <a:gd fmla="*/ 5265 h 9540"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9540" w="9921">
                  <a:moveTo>
                    <a:pt x="7147" y="4788"/>
                  </a:moveTo>
                  <a:cubicBezTo>
                    <a:pt x="7261" y="4788"/>
                    <a:pt x="7367" y="4739"/>
                    <a:pt x="7442" y="4653"/>
                  </a:cubicBezTo>
                  <a:cubicBezTo>
                    <a:pt x="7517" y="4566"/>
                    <a:pt x="7550" y="4454"/>
                    <a:pt x="7534" y="4341"/>
                  </a:cubicBezTo>
                  <a:lnTo>
                    <a:pt x="7232" y="2233"/>
                  </a:lnTo>
                  <a:cubicBezTo>
                    <a:pt x="7205" y="2041"/>
                    <a:pt x="7038" y="1898"/>
                    <a:pt x="6846" y="1898"/>
                  </a:cubicBezTo>
                  <a:lnTo>
                    <a:pt x="3076" y="1898"/>
                  </a:lnTo>
                  <a:cubicBezTo>
                    <a:pt x="2884" y="1898"/>
                    <a:pt x="2717" y="2041"/>
                    <a:pt x="2690" y="2233"/>
                  </a:cubicBezTo>
                  <a:lnTo>
                    <a:pt x="2389" y="4341"/>
                  </a:lnTo>
                  <a:cubicBezTo>
                    <a:pt x="2372" y="4454"/>
                    <a:pt x="2406" y="4566"/>
                    <a:pt x="2480" y="4653"/>
                  </a:cubicBezTo>
                  <a:cubicBezTo>
                    <a:pt x="2554" y="4738"/>
                    <a:pt x="2661" y="4788"/>
                    <a:pt x="2775" y="4788"/>
                  </a:cubicBezTo>
                  <a:lnTo>
                    <a:pt x="7147" y="4788"/>
                  </a:lnTo>
                  <a:close/>
                  <a:moveTo>
                    <a:pt x="6846" y="2174"/>
                  </a:moveTo>
                  <a:cubicBezTo>
                    <a:pt x="6902" y="2174"/>
                    <a:pt x="6951" y="2216"/>
                    <a:pt x="6960" y="2273"/>
                  </a:cubicBezTo>
                  <a:lnTo>
                    <a:pt x="7261" y="4381"/>
                  </a:lnTo>
                  <a:cubicBezTo>
                    <a:pt x="7267" y="4426"/>
                    <a:pt x="7247" y="4458"/>
                    <a:pt x="7235" y="4473"/>
                  </a:cubicBezTo>
                  <a:cubicBezTo>
                    <a:pt x="7222" y="4488"/>
                    <a:pt x="7194" y="4513"/>
                    <a:pt x="7149" y="4513"/>
                  </a:cubicBezTo>
                  <a:lnTo>
                    <a:pt x="6614" y="4513"/>
                  </a:lnTo>
                  <a:lnTo>
                    <a:pt x="6380" y="2175"/>
                  </a:lnTo>
                  <a:lnTo>
                    <a:pt x="6846" y="2175"/>
                  </a:lnTo>
                  <a:lnTo>
                    <a:pt x="6846" y="2174"/>
                  </a:lnTo>
                  <a:close/>
                  <a:moveTo>
                    <a:pt x="6101" y="2174"/>
                  </a:moveTo>
                  <a:lnTo>
                    <a:pt x="6335" y="4511"/>
                  </a:lnTo>
                  <a:lnTo>
                    <a:pt x="5632" y="4511"/>
                  </a:lnTo>
                  <a:lnTo>
                    <a:pt x="5531" y="2174"/>
                  </a:lnTo>
                  <a:lnTo>
                    <a:pt x="6101" y="2174"/>
                  </a:lnTo>
                  <a:close/>
                  <a:moveTo>
                    <a:pt x="4672" y="2174"/>
                  </a:moveTo>
                  <a:lnTo>
                    <a:pt x="5255" y="2174"/>
                  </a:lnTo>
                  <a:lnTo>
                    <a:pt x="5356" y="4511"/>
                  </a:lnTo>
                  <a:lnTo>
                    <a:pt x="4558" y="4511"/>
                  </a:lnTo>
                  <a:lnTo>
                    <a:pt x="4672" y="2174"/>
                  </a:lnTo>
                  <a:close/>
                  <a:moveTo>
                    <a:pt x="3833" y="2174"/>
                  </a:moveTo>
                  <a:lnTo>
                    <a:pt x="4396" y="2174"/>
                  </a:lnTo>
                  <a:lnTo>
                    <a:pt x="4283" y="4511"/>
                  </a:lnTo>
                  <a:lnTo>
                    <a:pt x="3573" y="4511"/>
                  </a:lnTo>
                  <a:lnTo>
                    <a:pt x="3833" y="2174"/>
                  </a:lnTo>
                  <a:close/>
                  <a:moveTo>
                    <a:pt x="2689" y="4473"/>
                  </a:moveTo>
                  <a:cubicBezTo>
                    <a:pt x="2676" y="4458"/>
                    <a:pt x="2655" y="4426"/>
                    <a:pt x="2662" y="4381"/>
                  </a:cubicBezTo>
                  <a:lnTo>
                    <a:pt x="2962" y="2273"/>
                  </a:lnTo>
                  <a:cubicBezTo>
                    <a:pt x="2970" y="2216"/>
                    <a:pt x="3019" y="2174"/>
                    <a:pt x="3076" y="2174"/>
                  </a:cubicBezTo>
                  <a:lnTo>
                    <a:pt x="3556" y="2174"/>
                  </a:lnTo>
                  <a:lnTo>
                    <a:pt x="3296" y="4511"/>
                  </a:lnTo>
                  <a:lnTo>
                    <a:pt x="2776" y="4511"/>
                  </a:lnTo>
                  <a:cubicBezTo>
                    <a:pt x="2730" y="4513"/>
                    <a:pt x="2701" y="4488"/>
                    <a:pt x="2689" y="4473"/>
                  </a:cubicBezTo>
                  <a:close/>
                  <a:moveTo>
                    <a:pt x="9521" y="5161"/>
                  </a:moveTo>
                  <a:lnTo>
                    <a:pt x="9381" y="5161"/>
                  </a:lnTo>
                  <a:lnTo>
                    <a:pt x="8846" y="1666"/>
                  </a:lnTo>
                  <a:cubicBezTo>
                    <a:pt x="8805" y="1395"/>
                    <a:pt x="8575" y="1199"/>
                    <a:pt x="8301" y="1199"/>
                  </a:cubicBezTo>
                  <a:lnTo>
                    <a:pt x="7234" y="1199"/>
                  </a:lnTo>
                  <a:lnTo>
                    <a:pt x="7234" y="551"/>
                  </a:lnTo>
                  <a:cubicBezTo>
                    <a:pt x="7234" y="248"/>
                    <a:pt x="6986" y="0"/>
                    <a:pt x="6682" y="0"/>
                  </a:cubicBezTo>
                  <a:lnTo>
                    <a:pt x="3239" y="0"/>
                  </a:lnTo>
                  <a:cubicBezTo>
                    <a:pt x="2935" y="0"/>
                    <a:pt x="2687" y="248"/>
                    <a:pt x="2687" y="551"/>
                  </a:cubicBezTo>
                  <a:lnTo>
                    <a:pt x="2687" y="1199"/>
                  </a:lnTo>
                  <a:lnTo>
                    <a:pt x="1620" y="1199"/>
                  </a:lnTo>
                  <a:cubicBezTo>
                    <a:pt x="1346" y="1199"/>
                    <a:pt x="1116" y="1395"/>
                    <a:pt x="1075" y="1666"/>
                  </a:cubicBezTo>
                  <a:lnTo>
                    <a:pt x="540" y="5161"/>
                  </a:lnTo>
                  <a:lnTo>
                    <a:pt x="400" y="5161"/>
                  </a:lnTo>
                  <a:cubicBezTo>
                    <a:pt x="180" y="5161"/>
                    <a:pt x="0" y="5340"/>
                    <a:pt x="0" y="5561"/>
                  </a:cubicBezTo>
                  <a:lnTo>
                    <a:pt x="0" y="6603"/>
                  </a:lnTo>
                  <a:cubicBezTo>
                    <a:pt x="0" y="6823"/>
                    <a:pt x="179" y="7003"/>
                    <a:pt x="400" y="7003"/>
                  </a:cubicBezTo>
                  <a:lnTo>
                    <a:pt x="616" y="7003"/>
                  </a:lnTo>
                  <a:lnTo>
                    <a:pt x="1100" y="9113"/>
                  </a:lnTo>
                  <a:cubicBezTo>
                    <a:pt x="1157" y="9365"/>
                    <a:pt x="1379" y="9540"/>
                    <a:pt x="1637" y="9540"/>
                  </a:cubicBezTo>
                  <a:lnTo>
                    <a:pt x="8282" y="9540"/>
                  </a:lnTo>
                  <a:cubicBezTo>
                    <a:pt x="8541" y="9540"/>
                    <a:pt x="8762" y="9364"/>
                    <a:pt x="8820" y="9113"/>
                  </a:cubicBezTo>
                  <a:lnTo>
                    <a:pt x="9304" y="7003"/>
                  </a:lnTo>
                  <a:lnTo>
                    <a:pt x="9520" y="7003"/>
                  </a:lnTo>
                  <a:cubicBezTo>
                    <a:pt x="9740" y="7003"/>
                    <a:pt x="9920" y="6824"/>
                    <a:pt x="9920" y="6603"/>
                  </a:cubicBezTo>
                  <a:lnTo>
                    <a:pt x="9920" y="5561"/>
                  </a:lnTo>
                  <a:cubicBezTo>
                    <a:pt x="9921" y="5340"/>
                    <a:pt x="9742" y="5161"/>
                    <a:pt x="9521" y="5161"/>
                  </a:cubicBezTo>
                  <a:close/>
                  <a:moveTo>
                    <a:pt x="2962" y="551"/>
                  </a:moveTo>
                  <a:cubicBezTo>
                    <a:pt x="2962" y="400"/>
                    <a:pt x="3086" y="276"/>
                    <a:pt x="3237" y="276"/>
                  </a:cubicBezTo>
                  <a:lnTo>
                    <a:pt x="6682" y="276"/>
                  </a:lnTo>
                  <a:cubicBezTo>
                    <a:pt x="6834" y="276"/>
                    <a:pt x="6957" y="400"/>
                    <a:pt x="6957" y="551"/>
                  </a:cubicBezTo>
                  <a:lnTo>
                    <a:pt x="6957" y="1199"/>
                  </a:lnTo>
                  <a:lnTo>
                    <a:pt x="2962" y="1199"/>
                  </a:lnTo>
                  <a:lnTo>
                    <a:pt x="2962" y="551"/>
                  </a:lnTo>
                  <a:close/>
                  <a:moveTo>
                    <a:pt x="8552" y="9050"/>
                  </a:moveTo>
                  <a:cubicBezTo>
                    <a:pt x="8524" y="9176"/>
                    <a:pt x="8414" y="9264"/>
                    <a:pt x="8284" y="9264"/>
                  </a:cubicBezTo>
                  <a:lnTo>
                    <a:pt x="1639" y="9264"/>
                  </a:lnTo>
                  <a:cubicBezTo>
                    <a:pt x="1510" y="9264"/>
                    <a:pt x="1399" y="9176"/>
                    <a:pt x="1370" y="9050"/>
                  </a:cubicBezTo>
                  <a:lnTo>
                    <a:pt x="912" y="7054"/>
                  </a:lnTo>
                  <a:lnTo>
                    <a:pt x="9010" y="7054"/>
                  </a:lnTo>
                  <a:lnTo>
                    <a:pt x="8552" y="9050"/>
                  </a:lnTo>
                  <a:close/>
                  <a:moveTo>
                    <a:pt x="9645" y="6603"/>
                  </a:moveTo>
                  <a:cubicBezTo>
                    <a:pt x="9645" y="6671"/>
                    <a:pt x="9590" y="6726"/>
                    <a:pt x="9521" y="6726"/>
                  </a:cubicBezTo>
                  <a:lnTo>
                    <a:pt x="400" y="6726"/>
                  </a:lnTo>
                  <a:cubicBezTo>
                    <a:pt x="331" y="6726"/>
                    <a:pt x="276" y="6671"/>
                    <a:pt x="276" y="6603"/>
                  </a:cubicBezTo>
                  <a:lnTo>
                    <a:pt x="276" y="6220"/>
                  </a:lnTo>
                  <a:lnTo>
                    <a:pt x="1934" y="6220"/>
                  </a:lnTo>
                  <a:lnTo>
                    <a:pt x="1934" y="6313"/>
                  </a:lnTo>
                  <a:cubicBezTo>
                    <a:pt x="1934" y="6404"/>
                    <a:pt x="2007" y="6479"/>
                    <a:pt x="2100" y="6479"/>
                  </a:cubicBezTo>
                  <a:lnTo>
                    <a:pt x="3020" y="6479"/>
                  </a:lnTo>
                  <a:cubicBezTo>
                    <a:pt x="3111" y="6479"/>
                    <a:pt x="3186" y="6405"/>
                    <a:pt x="3186" y="6313"/>
                  </a:cubicBezTo>
                  <a:lnTo>
                    <a:pt x="3186" y="6220"/>
                  </a:lnTo>
                  <a:lnTo>
                    <a:pt x="6736" y="6220"/>
                  </a:lnTo>
                  <a:lnTo>
                    <a:pt x="6736" y="6313"/>
                  </a:lnTo>
                  <a:cubicBezTo>
                    <a:pt x="6736" y="6404"/>
                    <a:pt x="6810" y="6479"/>
                    <a:pt x="6902" y="6479"/>
                  </a:cubicBezTo>
                  <a:lnTo>
                    <a:pt x="7822" y="6479"/>
                  </a:lnTo>
                  <a:cubicBezTo>
                    <a:pt x="7914" y="6479"/>
                    <a:pt x="7989" y="6405"/>
                    <a:pt x="7989" y="6313"/>
                  </a:cubicBezTo>
                  <a:lnTo>
                    <a:pt x="7989" y="6220"/>
                  </a:lnTo>
                  <a:lnTo>
                    <a:pt x="9646" y="6220"/>
                  </a:lnTo>
                  <a:lnTo>
                    <a:pt x="9646" y="6603"/>
                  </a:lnTo>
                  <a:lnTo>
                    <a:pt x="9645" y="6603"/>
                  </a:lnTo>
                  <a:close/>
                  <a:moveTo>
                    <a:pt x="9645" y="5944"/>
                  </a:moveTo>
                  <a:lnTo>
                    <a:pt x="7987" y="5944"/>
                  </a:lnTo>
                  <a:lnTo>
                    <a:pt x="7987" y="5874"/>
                  </a:lnTo>
                  <a:cubicBezTo>
                    <a:pt x="7987" y="5783"/>
                    <a:pt x="7914" y="5708"/>
                    <a:pt x="7821" y="5708"/>
                  </a:cubicBezTo>
                  <a:lnTo>
                    <a:pt x="6901" y="5708"/>
                  </a:lnTo>
                  <a:cubicBezTo>
                    <a:pt x="6810" y="5708"/>
                    <a:pt x="6735" y="5781"/>
                    <a:pt x="6735" y="5874"/>
                  </a:cubicBezTo>
                  <a:lnTo>
                    <a:pt x="6735" y="5944"/>
                  </a:lnTo>
                  <a:lnTo>
                    <a:pt x="3185" y="5944"/>
                  </a:lnTo>
                  <a:lnTo>
                    <a:pt x="3185" y="5874"/>
                  </a:lnTo>
                  <a:cubicBezTo>
                    <a:pt x="3185" y="5783"/>
                    <a:pt x="3111" y="5708"/>
                    <a:pt x="3019" y="5708"/>
                  </a:cubicBezTo>
                  <a:lnTo>
                    <a:pt x="2099" y="5708"/>
                  </a:lnTo>
                  <a:cubicBezTo>
                    <a:pt x="2007" y="5708"/>
                    <a:pt x="1932" y="5781"/>
                    <a:pt x="1932" y="5874"/>
                  </a:cubicBezTo>
                  <a:lnTo>
                    <a:pt x="1932" y="5944"/>
                  </a:lnTo>
                  <a:lnTo>
                    <a:pt x="276" y="5944"/>
                  </a:lnTo>
                  <a:lnTo>
                    <a:pt x="276" y="5561"/>
                  </a:lnTo>
                  <a:cubicBezTo>
                    <a:pt x="276" y="5493"/>
                    <a:pt x="331" y="5438"/>
                    <a:pt x="400" y="5438"/>
                  </a:cubicBezTo>
                  <a:lnTo>
                    <a:pt x="1862" y="5438"/>
                  </a:lnTo>
                  <a:cubicBezTo>
                    <a:pt x="1939" y="5438"/>
                    <a:pt x="2000" y="5376"/>
                    <a:pt x="2000" y="5300"/>
                  </a:cubicBezTo>
                  <a:cubicBezTo>
                    <a:pt x="2000" y="5224"/>
                    <a:pt x="1939" y="5163"/>
                    <a:pt x="1862" y="5163"/>
                  </a:cubicBezTo>
                  <a:lnTo>
                    <a:pt x="819" y="5163"/>
                  </a:lnTo>
                  <a:lnTo>
                    <a:pt x="1347" y="1710"/>
                  </a:lnTo>
                  <a:cubicBezTo>
                    <a:pt x="1369" y="1575"/>
                    <a:pt x="1482" y="1476"/>
                    <a:pt x="1620" y="1476"/>
                  </a:cubicBezTo>
                  <a:lnTo>
                    <a:pt x="8302" y="1476"/>
                  </a:lnTo>
                  <a:cubicBezTo>
                    <a:pt x="8440" y="1476"/>
                    <a:pt x="8554" y="1575"/>
                    <a:pt x="8575" y="1710"/>
                  </a:cubicBezTo>
                  <a:lnTo>
                    <a:pt x="9104" y="5163"/>
                  </a:lnTo>
                  <a:lnTo>
                    <a:pt x="2694" y="5163"/>
                  </a:lnTo>
                  <a:cubicBezTo>
                    <a:pt x="2617" y="5163"/>
                    <a:pt x="2556" y="5224"/>
                    <a:pt x="2556" y="5300"/>
                  </a:cubicBezTo>
                  <a:cubicBezTo>
                    <a:pt x="2556" y="5376"/>
                    <a:pt x="2617" y="5438"/>
                    <a:pt x="2694" y="5438"/>
                  </a:cubicBezTo>
                  <a:lnTo>
                    <a:pt x="9521" y="5438"/>
                  </a:lnTo>
                  <a:cubicBezTo>
                    <a:pt x="9590" y="5438"/>
                    <a:pt x="9645" y="5493"/>
                    <a:pt x="9645" y="5561"/>
                  </a:cubicBezTo>
                  <a:lnTo>
                    <a:pt x="9645" y="5944"/>
                  </a:lnTo>
                  <a:close/>
                  <a:moveTo>
                    <a:pt x="2141" y="5332"/>
                  </a:moveTo>
                  <a:cubicBezTo>
                    <a:pt x="2160" y="5410"/>
                    <a:pt x="2238" y="5458"/>
                    <a:pt x="2316" y="5439"/>
                  </a:cubicBezTo>
                  <a:cubicBezTo>
                    <a:pt x="2394" y="5421"/>
                    <a:pt x="2442" y="5343"/>
                    <a:pt x="2424" y="5265"/>
                  </a:cubicBezTo>
                  <a:cubicBezTo>
                    <a:pt x="2405" y="5187"/>
                    <a:pt x="2327" y="5139"/>
                    <a:pt x="2249" y="5157"/>
                  </a:cubicBezTo>
                  <a:cubicBezTo>
                    <a:pt x="2171" y="5176"/>
                    <a:pt x="2123" y="5254"/>
                    <a:pt x="2141" y="5332"/>
                  </a:cubicBezTo>
                  <a:close/>
                </a:path>
              </a:pathLst>
            </a:custGeom>
            <a:solidFill>
              <a:schemeClr val="bg1"/>
            </a:solidFill>
            <a:ln>
              <a:noFill/>
            </a:ln>
          </p:spPr>
          <p:txBody>
            <a:bodyPr/>
            <a:lstStyle/>
            <a:p/>
          </p:txBody>
        </p:sp>
        <p:sp>
          <p:nvSpPr>
            <p:cNvPr id="14" name="文本框 13">
              <a:extLst>
                <a:ext uri="{FF2B5EF4-FFF2-40B4-BE49-F238E27FC236}">
                  <a16:creationId xmlns:a16="http://schemas.microsoft.com/office/drawing/2014/main" id="{2CA30B4D-E26F-4D90-BD08-C5A9807AA913}"/>
                </a:ext>
              </a:extLst>
            </p:cNvPr>
            <p:cNvSpPr txBox="1"/>
            <p:nvPr/>
          </p:nvSpPr>
          <p:spPr>
            <a:xfrm>
              <a:off x="10260" y="4924"/>
              <a:ext cx="2870" cy="624"/>
            </a:xfrm>
            <a:prstGeom prst="rect">
              <a:avLst/>
            </a:prstGeom>
            <a:noFill/>
          </p:spPr>
          <p:txBody>
            <a:bodyPr rtlCol="0" wrap="square">
              <a:spAutoFit/>
            </a:bodyPr>
            <a:lstStyle/>
            <a:p>
              <a:pPr algn="l"/>
              <a:r>
                <a:rPr altLang="en-US" b="1" lang="zh-CN" sz="2000">
                  <a:solidFill>
                    <a:srgbClr val="9BC9DE"/>
                  </a:solidFill>
                  <a:latin charset="-122" panose="020b0800000000000000" pitchFamily="34" typeface="思源黑体 CN Bold"/>
                  <a:ea charset="-122" panose="020b0800000000000000" pitchFamily="34" typeface="思源黑体 CN Bold"/>
                </a:rPr>
                <a:t>输入你的标题</a:t>
              </a:r>
            </a:p>
          </p:txBody>
        </p:sp>
        <p:sp>
          <p:nvSpPr>
            <p:cNvPr id="15" name="文本框 14">
              <a:extLst>
                <a:ext uri="{FF2B5EF4-FFF2-40B4-BE49-F238E27FC236}">
                  <a16:creationId xmlns:a16="http://schemas.microsoft.com/office/drawing/2014/main" id="{92C5F1FF-69B9-498A-A41D-80F11946711B}"/>
                </a:ext>
              </a:extLst>
            </p:cNvPr>
            <p:cNvSpPr txBox="1"/>
            <p:nvPr/>
          </p:nvSpPr>
          <p:spPr>
            <a:xfrm>
              <a:off x="10260" y="5408"/>
              <a:ext cx="7316" cy="1152"/>
            </a:xfrm>
            <a:prstGeom prst="rect">
              <a:avLst/>
            </a:prstGeom>
            <a:noFill/>
          </p:spPr>
          <p:txBody>
            <a:bodyPr rtlCol="0" wrap="square">
              <a:spAutoFit/>
            </a:bodyPr>
            <a:lstStyle/>
            <a:p>
              <a:pPr>
                <a:lnSpc>
                  <a:spcPct val="150000"/>
                </a:lnSpc>
              </a:pPr>
              <a:r>
                <a:rPr altLang="en-US" lang="zh-CN" sz="1400">
                  <a:solidFill>
                    <a:schemeClr val="tx1">
                      <a:lumMod val="50000"/>
                      <a:lumOff val="50000"/>
                    </a:schemeClr>
                  </a:solidFill>
                  <a:latin charset="-122" panose="020b0400000000000000" pitchFamily="34" typeface="思源黑体 CN Normal"/>
                  <a:ea charset="-122" panose="020b0400000000000000" pitchFamily="34" typeface="思源黑体 CN Normal"/>
                  <a:cs typeface="+mn-ea"/>
                </a:rPr>
                <a:t>点击输入替换文本点击输入替换文本点击输入替换文本点击输入替换文本点击输入替换文本点击输入替换文本</a:t>
              </a:r>
            </a:p>
          </p:txBody>
        </p:sp>
      </p:grpSp>
      <p:grpSp>
        <p:nvGrpSpPr>
          <p:cNvPr id="16" name="组合 11">
            <a:extLst>
              <a:ext uri="{FF2B5EF4-FFF2-40B4-BE49-F238E27FC236}">
                <a16:creationId xmlns:a16="http://schemas.microsoft.com/office/drawing/2014/main" id="{727267E4-003B-4B88-BBAE-D9FC0900F43E}"/>
              </a:ext>
            </a:extLst>
          </p:cNvPr>
          <p:cNvGrpSpPr/>
          <p:nvPr/>
        </p:nvGrpSpPr>
        <p:grpSpPr>
          <a:xfrm>
            <a:off x="5584190" y="4396105"/>
            <a:ext cx="5576570" cy="1006475"/>
            <a:chOff x="8794" y="4924"/>
            <a:chExt cx="8782" cy="1585"/>
          </a:xfrm>
        </p:grpSpPr>
        <p:sp>
          <p:nvSpPr>
            <p:cNvPr id="17" name="圆角矩形 19">
              <a:extLst>
                <a:ext uri="{FF2B5EF4-FFF2-40B4-BE49-F238E27FC236}">
                  <a16:creationId xmlns:a16="http://schemas.microsoft.com/office/drawing/2014/main" id="{45CBA0BB-7D7D-406F-A716-C3CC5CE92145}"/>
                </a:ext>
              </a:extLst>
            </p:cNvPr>
            <p:cNvSpPr/>
            <p:nvPr/>
          </p:nvSpPr>
          <p:spPr>
            <a:xfrm>
              <a:off x="8794" y="5225"/>
              <a:ext cx="1050" cy="1050"/>
            </a:xfrm>
            <a:prstGeom prst="roundRect">
              <a:avLst/>
            </a:prstGeom>
            <a:solidFill>
              <a:srgbClr val="FFB30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iconfont-10920-5208339">
              <a:extLst>
                <a:ext uri="{FF2B5EF4-FFF2-40B4-BE49-F238E27FC236}">
                  <a16:creationId xmlns:a16="http://schemas.microsoft.com/office/drawing/2014/main" id="{AFEC46C9-55E4-4CF9-9A04-86BF66699260}"/>
                </a:ext>
              </a:extLst>
            </p:cNvPr>
            <p:cNvSpPr>
              <a:spLocks noChangeAspect="1"/>
            </p:cNvSpPr>
            <p:nvPr/>
          </p:nvSpPr>
          <p:spPr bwMode="auto">
            <a:xfrm>
              <a:off x="9014" y="5394"/>
              <a:ext cx="608" cy="711"/>
            </a:xfrm>
            <a:custGeom>
              <a:gdLst>
                <a:gd fmla="*/ 3491 w 9525" name="T0"/>
                <a:gd fmla="*/ 11071 h 11131" name="T1"/>
                <a:gd fmla="*/ 2874 w 9525" name="T2"/>
                <a:gd fmla="*/ 8800 h 11131" name="T3"/>
                <a:gd fmla="*/ 4591 w 9525" name="T4"/>
                <a:gd fmla="*/ 5590 h 11131" name="T5"/>
                <a:gd fmla="*/ 6161 w 9525" name="T6"/>
                <a:gd fmla="*/ 5519 h 11131" name="T7"/>
                <a:gd fmla="*/ 8167 w 9525" name="T8"/>
                <a:gd fmla="*/ 6804 h 11131" name="T9"/>
                <a:gd fmla="*/ 8187 w 9525" name="T10"/>
                <a:gd fmla="*/ 6820 h 11131" name="T11"/>
                <a:gd fmla="*/ 8405 w 9525" name="T12"/>
                <a:gd fmla="*/ 9556 h 11131" name="T13"/>
                <a:gd fmla="*/ 7274 w 9525" name="T14"/>
                <a:gd fmla="*/ 9664 h 11131" name="T15"/>
                <a:gd fmla="*/ 6269 w 9525" name="T16"/>
                <a:gd fmla="*/ 9779 h 11131" name="T17"/>
                <a:gd fmla="*/ 5424 w 9525" name="T18"/>
                <a:gd fmla="*/ 10342 h 11131" name="T19"/>
                <a:gd fmla="*/ 5401 w 9525" name="T20"/>
                <a:gd fmla="*/ 10376 h 11131" name="T21"/>
                <a:gd fmla="*/ 4497 w 9525" name="T22"/>
                <a:gd fmla="*/ 11012 h 11131" name="T23"/>
                <a:gd fmla="*/ 4908 w 9525" name="T24"/>
                <a:gd fmla="*/ 5804 h 11131" name="T25"/>
                <a:gd fmla="*/ 3836 w 9525" name="T26"/>
                <a:gd fmla="*/ 6625 h 11131" name="T27"/>
                <a:gd fmla="*/ 3178 w 9525" name="T28"/>
                <a:gd fmla="*/ 8860 h 11131" name="T29"/>
                <a:gd fmla="*/ 3588 w 9525" name="T30"/>
                <a:gd fmla="*/ 10774 h 11131" name="T31"/>
                <a:gd fmla="*/ 4396 w 9525" name="T32"/>
                <a:gd fmla="*/ 10714 h 11131" name="T33"/>
                <a:gd fmla="*/ 6153 w 9525" name="T34"/>
                <a:gd fmla="*/ 9486 h 11131" name="T35"/>
                <a:gd fmla="*/ 8296 w 9525" name="T36"/>
                <a:gd fmla="*/ 9261 h 11131" name="T37"/>
                <a:gd fmla="*/ 7996 w 9525" name="T38"/>
                <a:gd fmla="*/ 7065 h 11131" name="T39"/>
                <a:gd fmla="*/ 6033 w 9525" name="T40"/>
                <a:gd fmla="*/ 5802 h 11131" name="T41"/>
                <a:gd fmla="*/ 2770 w 9525" name="T42"/>
                <a:gd fmla="*/ 4734 h 11131" name="T43"/>
                <a:gd fmla="*/ 1331 w 9525" name="T44"/>
                <a:gd fmla="*/ 3436 h 11131" name="T45"/>
                <a:gd fmla="*/ 1831 w 9525" name="T46"/>
                <a:gd fmla="*/ 1360 h 11131" name="T47"/>
                <a:gd fmla="*/ 3567 w 9525" name="T48"/>
                <a:gd fmla="*/ 2603 h 11131" name="T49"/>
                <a:gd fmla="*/ 3067 w 9525" name="T50"/>
                <a:gd fmla="*/ 4680 h 11131" name="T51"/>
                <a:gd fmla="*/ 2130 w 9525" name="T52"/>
                <a:gd fmla="*/ 1620 h 11131" name="T53"/>
                <a:gd fmla="*/ 1517 w 9525" name="T54"/>
                <a:gd fmla="*/ 2240 h 11131" name="T55"/>
                <a:gd fmla="*/ 2255 w 9525" name="T56"/>
                <a:gd fmla="*/ 4222 h 11131" name="T57"/>
                <a:gd fmla="*/ 3382 w 9525" name="T58"/>
                <a:gd fmla="*/ 3802 h 11131" name="T59"/>
                <a:gd fmla="*/ 2645 w 9525" name="T60"/>
                <a:gd fmla="*/ 1820 h 11131" name="T61"/>
                <a:gd fmla="*/ 1849 w 9525" name="T62"/>
                <a:gd fmla="*/ 6830 h 11131" name="T63"/>
                <a:gd fmla="*/ 831 w 9525" name="T64"/>
                <a:gd fmla="*/ 6494 h 11131" name="T65"/>
                <a:gd fmla="*/ 164 w 9525" name="T66"/>
                <a:gd fmla="*/ 4849 h 11131" name="T67"/>
                <a:gd fmla="*/ 1939 w 9525" name="T68"/>
                <a:gd fmla="*/ 4833 h 11131" name="T69"/>
                <a:gd fmla="*/ 2606 w 9525" name="T70"/>
                <a:gd fmla="*/ 6479 h 11131" name="T71"/>
                <a:gd fmla="*/ 921 w 9525" name="T72"/>
                <a:gd fmla="*/ 4810 h 11131" name="T73"/>
                <a:gd fmla="*/ 427 w 9525" name="T74"/>
                <a:gd fmla="*/ 5581 h 11131" name="T75"/>
                <a:gd fmla="*/ 2346 w 9525" name="T76"/>
                <a:gd fmla="*/ 6305 h 11131" name="T77"/>
                <a:gd fmla="*/ 921 w 9525" name="T78"/>
                <a:gd fmla="*/ 4810 h 11131" name="T79"/>
                <a:gd fmla="*/ 4331 w 9525" name="T80"/>
                <a:gd fmla="*/ 3227 h 11131" name="T81"/>
                <a:gd fmla="*/ 3475 w 9525" name="T82"/>
                <a:gd fmla="*/ 929 h 11131" name="T83"/>
                <a:gd fmla="*/ 5095 w 9525" name="T84"/>
                <a:gd fmla="*/ 325 h 11131" name="T85"/>
                <a:gd fmla="*/ 5951 w 9525" name="T86"/>
                <a:gd fmla="*/ 2624 h 11131" name="T87"/>
                <a:gd fmla="*/ 5033 w 9525" name="T88"/>
                <a:gd fmla="*/ 3490 h 11131" name="T89"/>
                <a:gd fmla="*/ 4204 w 9525" name="T90"/>
                <a:gd fmla="*/ 409 h 11131" name="T91"/>
                <a:gd fmla="*/ 3887 w 9525" name="T92"/>
                <a:gd fmla="*/ 2084 h 11131" name="T93"/>
                <a:gd fmla="*/ 5221 w 9525" name="T94"/>
                <a:gd fmla="*/ 3143 h 11131" name="T95"/>
                <a:gd fmla="*/ 5537 w 9525" name="T96"/>
                <a:gd fmla="*/ 1469 h 11131" name="T97"/>
                <a:gd fmla="*/ 4392 w 9525" name="T98"/>
                <a:gd fmla="*/ 375 h 11131" name="T99"/>
                <a:gd fmla="*/ 7024 w 9525" name="T100"/>
                <a:gd fmla="*/ 4904 h 11131" name="T101"/>
                <a:gd fmla="*/ 6317 w 9525" name="T102"/>
                <a:gd fmla="*/ 3275 h 11131" name="T103"/>
                <a:gd fmla="*/ 7572 w 9525" name="T104"/>
                <a:gd fmla="*/ 2021 h 11131" name="T105"/>
                <a:gd fmla="*/ 8279 w 9525" name="T106"/>
                <a:gd fmla="*/ 3650 h 11131" name="T107"/>
                <a:gd fmla="*/ 7157 w 9525" name="T108"/>
                <a:gd fmla="*/ 4916 h 11131" name="T109"/>
                <a:gd fmla="*/ 7000 w 9525" name="T110"/>
                <a:gd fmla="*/ 2547 h 11131" name="T111"/>
                <a:gd fmla="*/ 6684 w 9525" name="T112"/>
                <a:gd fmla="*/ 4204 h 11131" name="T113"/>
                <a:gd fmla="*/ 7155 w 9525" name="T114"/>
                <a:gd fmla="*/ 4605 h 11131" name="T115"/>
                <a:gd fmla="*/ 7911 w 9525" name="T116"/>
                <a:gd fmla="*/ 2722 h 11131" name="T117"/>
                <a:gd fmla="*/ 7440 w 9525" name="T118"/>
                <a:gd fmla="*/ 2321 h 11131"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11131" w="9525">
                  <a:moveTo>
                    <a:pt x="3879" y="11131"/>
                  </a:moveTo>
                  <a:cubicBezTo>
                    <a:pt x="3741" y="11131"/>
                    <a:pt x="3611" y="11111"/>
                    <a:pt x="3491" y="11071"/>
                  </a:cubicBezTo>
                  <a:cubicBezTo>
                    <a:pt x="3170" y="10964"/>
                    <a:pt x="2929" y="10716"/>
                    <a:pt x="2795" y="10356"/>
                  </a:cubicBezTo>
                  <a:cubicBezTo>
                    <a:pt x="2656" y="9985"/>
                    <a:pt x="2716" y="9577"/>
                    <a:pt x="2874" y="8800"/>
                  </a:cubicBezTo>
                  <a:cubicBezTo>
                    <a:pt x="2889" y="8716"/>
                    <a:pt x="3150" y="7287"/>
                    <a:pt x="3559" y="6483"/>
                  </a:cubicBezTo>
                  <a:cubicBezTo>
                    <a:pt x="3877" y="5860"/>
                    <a:pt x="4561" y="5600"/>
                    <a:pt x="4591" y="5590"/>
                  </a:cubicBezTo>
                  <a:lnTo>
                    <a:pt x="4791" y="5515"/>
                  </a:lnTo>
                  <a:cubicBezTo>
                    <a:pt x="4821" y="5504"/>
                    <a:pt x="5538" y="5240"/>
                    <a:pt x="6161" y="5519"/>
                  </a:cubicBezTo>
                  <a:cubicBezTo>
                    <a:pt x="6856" y="5830"/>
                    <a:pt x="7785" y="6513"/>
                    <a:pt x="8094" y="6747"/>
                  </a:cubicBezTo>
                  <a:lnTo>
                    <a:pt x="8167" y="6804"/>
                  </a:lnTo>
                  <a:cubicBezTo>
                    <a:pt x="8175" y="6810"/>
                    <a:pt x="8181" y="6815"/>
                    <a:pt x="8186" y="6819"/>
                  </a:cubicBezTo>
                  <a:lnTo>
                    <a:pt x="8187" y="6820"/>
                  </a:lnTo>
                  <a:cubicBezTo>
                    <a:pt x="8815" y="7305"/>
                    <a:pt x="9126" y="7574"/>
                    <a:pt x="9265" y="7947"/>
                  </a:cubicBezTo>
                  <a:cubicBezTo>
                    <a:pt x="9525" y="8646"/>
                    <a:pt x="9195" y="9262"/>
                    <a:pt x="8405" y="9556"/>
                  </a:cubicBezTo>
                  <a:cubicBezTo>
                    <a:pt x="8110" y="9666"/>
                    <a:pt x="7896" y="9745"/>
                    <a:pt x="7296" y="9666"/>
                  </a:cubicBezTo>
                  <a:lnTo>
                    <a:pt x="7274" y="9664"/>
                  </a:lnTo>
                  <a:lnTo>
                    <a:pt x="7257" y="9656"/>
                  </a:lnTo>
                  <a:cubicBezTo>
                    <a:pt x="7237" y="9649"/>
                    <a:pt x="6875" y="9525"/>
                    <a:pt x="6269" y="9779"/>
                  </a:cubicBezTo>
                  <a:lnTo>
                    <a:pt x="6257" y="9784"/>
                  </a:lnTo>
                  <a:cubicBezTo>
                    <a:pt x="5627" y="9990"/>
                    <a:pt x="5434" y="10324"/>
                    <a:pt x="5424" y="10342"/>
                  </a:cubicBezTo>
                  <a:lnTo>
                    <a:pt x="5415" y="10362"/>
                  </a:lnTo>
                  <a:lnTo>
                    <a:pt x="5401" y="10376"/>
                  </a:lnTo>
                  <a:cubicBezTo>
                    <a:pt x="5004" y="10824"/>
                    <a:pt x="4795" y="10901"/>
                    <a:pt x="4506" y="11009"/>
                  </a:cubicBezTo>
                  <a:lnTo>
                    <a:pt x="4497" y="11012"/>
                  </a:lnTo>
                  <a:cubicBezTo>
                    <a:pt x="4282" y="11090"/>
                    <a:pt x="4074" y="11131"/>
                    <a:pt x="3879" y="11131"/>
                  </a:cubicBezTo>
                  <a:close/>
                  <a:moveTo>
                    <a:pt x="4908" y="5804"/>
                  </a:moveTo>
                  <a:lnTo>
                    <a:pt x="4698" y="5882"/>
                  </a:lnTo>
                  <a:cubicBezTo>
                    <a:pt x="4692" y="5885"/>
                    <a:pt x="4098" y="6112"/>
                    <a:pt x="3836" y="6625"/>
                  </a:cubicBezTo>
                  <a:cubicBezTo>
                    <a:pt x="3444" y="7395"/>
                    <a:pt x="3182" y="8841"/>
                    <a:pt x="3180" y="8856"/>
                  </a:cubicBezTo>
                  <a:lnTo>
                    <a:pt x="3178" y="8860"/>
                  </a:lnTo>
                  <a:cubicBezTo>
                    <a:pt x="3032" y="9579"/>
                    <a:pt x="2976" y="9950"/>
                    <a:pt x="3086" y="10246"/>
                  </a:cubicBezTo>
                  <a:cubicBezTo>
                    <a:pt x="3187" y="10518"/>
                    <a:pt x="3356" y="10696"/>
                    <a:pt x="3588" y="10774"/>
                  </a:cubicBezTo>
                  <a:cubicBezTo>
                    <a:pt x="3811" y="10849"/>
                    <a:pt x="4087" y="10829"/>
                    <a:pt x="4387" y="10717"/>
                  </a:cubicBezTo>
                  <a:lnTo>
                    <a:pt x="4396" y="10714"/>
                  </a:lnTo>
                  <a:cubicBezTo>
                    <a:pt x="4667" y="10612"/>
                    <a:pt x="4817" y="10556"/>
                    <a:pt x="5156" y="10179"/>
                  </a:cubicBezTo>
                  <a:cubicBezTo>
                    <a:pt x="5212" y="10084"/>
                    <a:pt x="5467" y="9712"/>
                    <a:pt x="6153" y="9486"/>
                  </a:cubicBezTo>
                  <a:cubicBezTo>
                    <a:pt x="6816" y="9210"/>
                    <a:pt x="7250" y="9322"/>
                    <a:pt x="7353" y="9356"/>
                  </a:cubicBezTo>
                  <a:cubicBezTo>
                    <a:pt x="7863" y="9422"/>
                    <a:pt x="8018" y="9365"/>
                    <a:pt x="8296" y="9261"/>
                  </a:cubicBezTo>
                  <a:cubicBezTo>
                    <a:pt x="8593" y="9150"/>
                    <a:pt x="9253" y="8811"/>
                    <a:pt x="8972" y="8054"/>
                  </a:cubicBezTo>
                  <a:cubicBezTo>
                    <a:pt x="8861" y="7756"/>
                    <a:pt x="8576" y="7512"/>
                    <a:pt x="7996" y="7065"/>
                  </a:cubicBezTo>
                  <a:lnTo>
                    <a:pt x="7995" y="7064"/>
                  </a:lnTo>
                  <a:cubicBezTo>
                    <a:pt x="7947" y="7026"/>
                    <a:pt x="6811" y="6150"/>
                    <a:pt x="6033" y="5802"/>
                  </a:cubicBezTo>
                  <a:cubicBezTo>
                    <a:pt x="5562" y="5594"/>
                    <a:pt x="4987" y="5777"/>
                    <a:pt x="4908" y="5804"/>
                  </a:cubicBezTo>
                  <a:close/>
                  <a:moveTo>
                    <a:pt x="2770" y="4734"/>
                  </a:moveTo>
                  <a:cubicBezTo>
                    <a:pt x="2540" y="4734"/>
                    <a:pt x="2299" y="4645"/>
                    <a:pt x="2067" y="4471"/>
                  </a:cubicBezTo>
                  <a:cubicBezTo>
                    <a:pt x="1753" y="4236"/>
                    <a:pt x="1492" y="3869"/>
                    <a:pt x="1331" y="3436"/>
                  </a:cubicBezTo>
                  <a:cubicBezTo>
                    <a:pt x="1170" y="3003"/>
                    <a:pt x="1127" y="2555"/>
                    <a:pt x="1211" y="2172"/>
                  </a:cubicBezTo>
                  <a:cubicBezTo>
                    <a:pt x="1300" y="1765"/>
                    <a:pt x="1520" y="1476"/>
                    <a:pt x="1831" y="1360"/>
                  </a:cubicBezTo>
                  <a:cubicBezTo>
                    <a:pt x="2142" y="1244"/>
                    <a:pt x="2497" y="1319"/>
                    <a:pt x="2831" y="1569"/>
                  </a:cubicBezTo>
                  <a:cubicBezTo>
                    <a:pt x="3145" y="1804"/>
                    <a:pt x="3406" y="2171"/>
                    <a:pt x="3567" y="2603"/>
                  </a:cubicBezTo>
                  <a:cubicBezTo>
                    <a:pt x="3729" y="3036"/>
                    <a:pt x="3771" y="3485"/>
                    <a:pt x="3687" y="3867"/>
                  </a:cubicBezTo>
                  <a:cubicBezTo>
                    <a:pt x="3599" y="4275"/>
                    <a:pt x="3379" y="4564"/>
                    <a:pt x="3067" y="4680"/>
                  </a:cubicBezTo>
                  <a:cubicBezTo>
                    <a:pt x="2972" y="4716"/>
                    <a:pt x="2872" y="4734"/>
                    <a:pt x="2770" y="4734"/>
                  </a:cubicBezTo>
                  <a:close/>
                  <a:moveTo>
                    <a:pt x="2130" y="1620"/>
                  </a:moveTo>
                  <a:cubicBezTo>
                    <a:pt x="2065" y="1620"/>
                    <a:pt x="2001" y="1631"/>
                    <a:pt x="1941" y="1654"/>
                  </a:cubicBezTo>
                  <a:cubicBezTo>
                    <a:pt x="1733" y="1731"/>
                    <a:pt x="1582" y="1939"/>
                    <a:pt x="1517" y="2240"/>
                  </a:cubicBezTo>
                  <a:cubicBezTo>
                    <a:pt x="1446" y="2565"/>
                    <a:pt x="1485" y="2952"/>
                    <a:pt x="1625" y="3329"/>
                  </a:cubicBezTo>
                  <a:cubicBezTo>
                    <a:pt x="1765" y="3705"/>
                    <a:pt x="1989" y="4022"/>
                    <a:pt x="2255" y="4222"/>
                  </a:cubicBezTo>
                  <a:cubicBezTo>
                    <a:pt x="2501" y="4407"/>
                    <a:pt x="2751" y="4466"/>
                    <a:pt x="2958" y="4389"/>
                  </a:cubicBezTo>
                  <a:cubicBezTo>
                    <a:pt x="3166" y="4311"/>
                    <a:pt x="3317" y="4104"/>
                    <a:pt x="3382" y="3802"/>
                  </a:cubicBezTo>
                  <a:cubicBezTo>
                    <a:pt x="3453" y="3477"/>
                    <a:pt x="3415" y="3090"/>
                    <a:pt x="3275" y="2714"/>
                  </a:cubicBezTo>
                  <a:cubicBezTo>
                    <a:pt x="3135" y="2337"/>
                    <a:pt x="2911" y="2020"/>
                    <a:pt x="2645" y="1820"/>
                  </a:cubicBezTo>
                  <a:cubicBezTo>
                    <a:pt x="2470" y="1687"/>
                    <a:pt x="2292" y="1620"/>
                    <a:pt x="2130" y="1620"/>
                  </a:cubicBezTo>
                  <a:close/>
                  <a:moveTo>
                    <a:pt x="1849" y="6830"/>
                  </a:moveTo>
                  <a:lnTo>
                    <a:pt x="1824" y="6830"/>
                  </a:lnTo>
                  <a:cubicBezTo>
                    <a:pt x="1500" y="6824"/>
                    <a:pt x="1147" y="6705"/>
                    <a:pt x="831" y="6494"/>
                  </a:cubicBezTo>
                  <a:cubicBezTo>
                    <a:pt x="515" y="6282"/>
                    <a:pt x="270" y="6004"/>
                    <a:pt x="140" y="5706"/>
                  </a:cubicBezTo>
                  <a:cubicBezTo>
                    <a:pt x="0" y="5386"/>
                    <a:pt x="9" y="5081"/>
                    <a:pt x="164" y="4849"/>
                  </a:cubicBezTo>
                  <a:cubicBezTo>
                    <a:pt x="319" y="4616"/>
                    <a:pt x="597" y="4491"/>
                    <a:pt x="946" y="4497"/>
                  </a:cubicBezTo>
                  <a:cubicBezTo>
                    <a:pt x="1270" y="4504"/>
                    <a:pt x="1622" y="4622"/>
                    <a:pt x="1939" y="4833"/>
                  </a:cubicBezTo>
                  <a:cubicBezTo>
                    <a:pt x="2255" y="5045"/>
                    <a:pt x="2500" y="5323"/>
                    <a:pt x="2630" y="5621"/>
                  </a:cubicBezTo>
                  <a:cubicBezTo>
                    <a:pt x="2770" y="5941"/>
                    <a:pt x="2761" y="6246"/>
                    <a:pt x="2606" y="6479"/>
                  </a:cubicBezTo>
                  <a:cubicBezTo>
                    <a:pt x="2455" y="6705"/>
                    <a:pt x="2186" y="6830"/>
                    <a:pt x="1849" y="6830"/>
                  </a:cubicBezTo>
                  <a:close/>
                  <a:moveTo>
                    <a:pt x="921" y="4810"/>
                  </a:moveTo>
                  <a:cubicBezTo>
                    <a:pt x="702" y="4810"/>
                    <a:pt x="520" y="4880"/>
                    <a:pt x="425" y="5022"/>
                  </a:cubicBezTo>
                  <a:cubicBezTo>
                    <a:pt x="331" y="5164"/>
                    <a:pt x="331" y="5362"/>
                    <a:pt x="427" y="5581"/>
                  </a:cubicBezTo>
                  <a:cubicBezTo>
                    <a:pt x="534" y="5824"/>
                    <a:pt x="739" y="6055"/>
                    <a:pt x="1005" y="6233"/>
                  </a:cubicBezTo>
                  <a:cubicBezTo>
                    <a:pt x="1526" y="6581"/>
                    <a:pt x="2140" y="6613"/>
                    <a:pt x="2346" y="6305"/>
                  </a:cubicBezTo>
                  <a:cubicBezTo>
                    <a:pt x="2552" y="5996"/>
                    <a:pt x="2286" y="5441"/>
                    <a:pt x="1766" y="5094"/>
                  </a:cubicBezTo>
                  <a:cubicBezTo>
                    <a:pt x="1486" y="4906"/>
                    <a:pt x="1177" y="4810"/>
                    <a:pt x="921" y="4810"/>
                  </a:cubicBezTo>
                  <a:close/>
                  <a:moveTo>
                    <a:pt x="5033" y="3490"/>
                  </a:moveTo>
                  <a:cubicBezTo>
                    <a:pt x="4804" y="3490"/>
                    <a:pt x="4562" y="3401"/>
                    <a:pt x="4331" y="3227"/>
                  </a:cubicBezTo>
                  <a:cubicBezTo>
                    <a:pt x="4017" y="2992"/>
                    <a:pt x="3756" y="2625"/>
                    <a:pt x="3595" y="2192"/>
                  </a:cubicBezTo>
                  <a:cubicBezTo>
                    <a:pt x="3434" y="1760"/>
                    <a:pt x="3391" y="1311"/>
                    <a:pt x="3475" y="929"/>
                  </a:cubicBezTo>
                  <a:cubicBezTo>
                    <a:pt x="3564" y="521"/>
                    <a:pt x="3783" y="232"/>
                    <a:pt x="4095" y="116"/>
                  </a:cubicBezTo>
                  <a:cubicBezTo>
                    <a:pt x="4406" y="0"/>
                    <a:pt x="4761" y="75"/>
                    <a:pt x="5095" y="325"/>
                  </a:cubicBezTo>
                  <a:cubicBezTo>
                    <a:pt x="5409" y="560"/>
                    <a:pt x="5670" y="927"/>
                    <a:pt x="5831" y="1360"/>
                  </a:cubicBezTo>
                  <a:cubicBezTo>
                    <a:pt x="5992" y="1792"/>
                    <a:pt x="6035" y="2241"/>
                    <a:pt x="5951" y="2624"/>
                  </a:cubicBezTo>
                  <a:cubicBezTo>
                    <a:pt x="5862" y="3031"/>
                    <a:pt x="5642" y="3320"/>
                    <a:pt x="5331" y="3436"/>
                  </a:cubicBezTo>
                  <a:cubicBezTo>
                    <a:pt x="5236" y="3472"/>
                    <a:pt x="5136" y="3490"/>
                    <a:pt x="5033" y="3490"/>
                  </a:cubicBezTo>
                  <a:close/>
                  <a:moveTo>
                    <a:pt x="4392" y="375"/>
                  </a:moveTo>
                  <a:cubicBezTo>
                    <a:pt x="4327" y="375"/>
                    <a:pt x="4264" y="386"/>
                    <a:pt x="4204" y="409"/>
                  </a:cubicBezTo>
                  <a:cubicBezTo>
                    <a:pt x="3996" y="486"/>
                    <a:pt x="3845" y="694"/>
                    <a:pt x="3780" y="995"/>
                  </a:cubicBezTo>
                  <a:cubicBezTo>
                    <a:pt x="3709" y="1320"/>
                    <a:pt x="3747" y="1707"/>
                    <a:pt x="3887" y="2084"/>
                  </a:cubicBezTo>
                  <a:cubicBezTo>
                    <a:pt x="4027" y="2460"/>
                    <a:pt x="4251" y="2777"/>
                    <a:pt x="4517" y="2977"/>
                  </a:cubicBezTo>
                  <a:cubicBezTo>
                    <a:pt x="4764" y="3162"/>
                    <a:pt x="5014" y="3221"/>
                    <a:pt x="5221" y="3143"/>
                  </a:cubicBezTo>
                  <a:cubicBezTo>
                    <a:pt x="5429" y="3066"/>
                    <a:pt x="5580" y="2858"/>
                    <a:pt x="5645" y="2557"/>
                  </a:cubicBezTo>
                  <a:cubicBezTo>
                    <a:pt x="5716" y="2232"/>
                    <a:pt x="5677" y="1845"/>
                    <a:pt x="5537" y="1469"/>
                  </a:cubicBezTo>
                  <a:cubicBezTo>
                    <a:pt x="5398" y="1091"/>
                    <a:pt x="5175" y="774"/>
                    <a:pt x="4908" y="574"/>
                  </a:cubicBezTo>
                  <a:cubicBezTo>
                    <a:pt x="4732" y="442"/>
                    <a:pt x="4555" y="375"/>
                    <a:pt x="4392" y="375"/>
                  </a:cubicBezTo>
                  <a:close/>
                  <a:moveTo>
                    <a:pt x="7157" y="4916"/>
                  </a:moveTo>
                  <a:cubicBezTo>
                    <a:pt x="7112" y="4916"/>
                    <a:pt x="7067" y="4912"/>
                    <a:pt x="7024" y="4904"/>
                  </a:cubicBezTo>
                  <a:cubicBezTo>
                    <a:pt x="6749" y="4851"/>
                    <a:pt x="6525" y="4644"/>
                    <a:pt x="6395" y="4320"/>
                  </a:cubicBezTo>
                  <a:cubicBezTo>
                    <a:pt x="6274" y="4020"/>
                    <a:pt x="6246" y="3649"/>
                    <a:pt x="6317" y="3275"/>
                  </a:cubicBezTo>
                  <a:cubicBezTo>
                    <a:pt x="6389" y="2901"/>
                    <a:pt x="6550" y="2567"/>
                    <a:pt x="6774" y="2332"/>
                  </a:cubicBezTo>
                  <a:cubicBezTo>
                    <a:pt x="7014" y="2079"/>
                    <a:pt x="7297" y="1969"/>
                    <a:pt x="7572" y="2021"/>
                  </a:cubicBezTo>
                  <a:cubicBezTo>
                    <a:pt x="7847" y="2074"/>
                    <a:pt x="8071" y="2281"/>
                    <a:pt x="8201" y="2605"/>
                  </a:cubicBezTo>
                  <a:cubicBezTo>
                    <a:pt x="8322" y="2905"/>
                    <a:pt x="8350" y="3276"/>
                    <a:pt x="8279" y="3650"/>
                  </a:cubicBezTo>
                  <a:cubicBezTo>
                    <a:pt x="8207" y="4022"/>
                    <a:pt x="8046" y="4357"/>
                    <a:pt x="7822" y="4592"/>
                  </a:cubicBezTo>
                  <a:cubicBezTo>
                    <a:pt x="7620" y="4804"/>
                    <a:pt x="7389" y="4916"/>
                    <a:pt x="7157" y="4916"/>
                  </a:cubicBezTo>
                  <a:close/>
                  <a:moveTo>
                    <a:pt x="7440" y="2321"/>
                  </a:moveTo>
                  <a:cubicBezTo>
                    <a:pt x="7294" y="2321"/>
                    <a:pt x="7141" y="2400"/>
                    <a:pt x="7000" y="2547"/>
                  </a:cubicBezTo>
                  <a:cubicBezTo>
                    <a:pt x="6817" y="2740"/>
                    <a:pt x="6685" y="3018"/>
                    <a:pt x="6624" y="3333"/>
                  </a:cubicBezTo>
                  <a:cubicBezTo>
                    <a:pt x="6564" y="3648"/>
                    <a:pt x="6585" y="3957"/>
                    <a:pt x="6684" y="4204"/>
                  </a:cubicBezTo>
                  <a:cubicBezTo>
                    <a:pt x="6772" y="4426"/>
                    <a:pt x="6914" y="4565"/>
                    <a:pt x="7081" y="4597"/>
                  </a:cubicBezTo>
                  <a:cubicBezTo>
                    <a:pt x="7106" y="4602"/>
                    <a:pt x="7130" y="4605"/>
                    <a:pt x="7155" y="4605"/>
                  </a:cubicBezTo>
                  <a:cubicBezTo>
                    <a:pt x="7498" y="4605"/>
                    <a:pt x="7861" y="4165"/>
                    <a:pt x="7971" y="3591"/>
                  </a:cubicBezTo>
                  <a:cubicBezTo>
                    <a:pt x="8031" y="3276"/>
                    <a:pt x="8010" y="2967"/>
                    <a:pt x="7911" y="2722"/>
                  </a:cubicBezTo>
                  <a:cubicBezTo>
                    <a:pt x="7822" y="2500"/>
                    <a:pt x="7681" y="2361"/>
                    <a:pt x="7514" y="2328"/>
                  </a:cubicBezTo>
                  <a:cubicBezTo>
                    <a:pt x="7489" y="2322"/>
                    <a:pt x="7465" y="2321"/>
                    <a:pt x="7440" y="2321"/>
                  </a:cubicBezTo>
                  <a:close/>
                </a:path>
              </a:pathLst>
            </a:custGeom>
            <a:solidFill>
              <a:schemeClr val="bg1"/>
            </a:solidFill>
            <a:ln>
              <a:noFill/>
            </a:ln>
          </p:spPr>
          <p:txBody>
            <a:bodyPr/>
            <a:lstStyle/>
            <a:p/>
          </p:txBody>
        </p:sp>
        <p:sp>
          <p:nvSpPr>
            <p:cNvPr id="19" name="文本框 18">
              <a:extLst>
                <a:ext uri="{FF2B5EF4-FFF2-40B4-BE49-F238E27FC236}">
                  <a16:creationId xmlns:a16="http://schemas.microsoft.com/office/drawing/2014/main" id="{6A0FC852-97D8-416B-9596-98A180A5BB66}"/>
                </a:ext>
              </a:extLst>
            </p:cNvPr>
            <p:cNvSpPr txBox="1"/>
            <p:nvPr/>
          </p:nvSpPr>
          <p:spPr>
            <a:xfrm>
              <a:off x="10260" y="4924"/>
              <a:ext cx="2870" cy="624"/>
            </a:xfrm>
            <a:prstGeom prst="rect">
              <a:avLst/>
            </a:prstGeom>
            <a:noFill/>
          </p:spPr>
          <p:txBody>
            <a:bodyPr rtlCol="0" wrap="square">
              <a:spAutoFit/>
            </a:bodyPr>
            <a:lstStyle/>
            <a:p>
              <a:r>
                <a:rPr altLang="en-US" b="1" lang="zh-CN" sz="2000">
                  <a:solidFill>
                    <a:srgbClr val="9BC9DE"/>
                  </a:solidFill>
                  <a:latin charset="-122" panose="020b0800000000000000" pitchFamily="34" typeface="思源黑体 CN Bold"/>
                  <a:ea charset="-122" panose="020b0800000000000000" pitchFamily="34" typeface="思源黑体 CN Bold"/>
                </a:rPr>
                <a:t>输入你的标题</a:t>
              </a:r>
            </a:p>
          </p:txBody>
        </p:sp>
        <p:sp>
          <p:nvSpPr>
            <p:cNvPr id="20" name="文本框 19">
              <a:extLst>
                <a:ext uri="{FF2B5EF4-FFF2-40B4-BE49-F238E27FC236}">
                  <a16:creationId xmlns:a16="http://schemas.microsoft.com/office/drawing/2014/main" id="{94E3CA51-A1FD-4AC8-A5C1-892DB917CA72}"/>
                </a:ext>
              </a:extLst>
            </p:cNvPr>
            <p:cNvSpPr txBox="1"/>
            <p:nvPr/>
          </p:nvSpPr>
          <p:spPr>
            <a:xfrm>
              <a:off x="10260" y="5408"/>
              <a:ext cx="7316" cy="1152"/>
            </a:xfrm>
            <a:prstGeom prst="rect">
              <a:avLst/>
            </a:prstGeom>
            <a:noFill/>
          </p:spPr>
          <p:txBody>
            <a:bodyPr rtlCol="0" wrap="square">
              <a:spAutoFit/>
            </a:bodyPr>
            <a:lstStyle/>
            <a:p>
              <a:pPr>
                <a:lnSpc>
                  <a:spcPct val="150000"/>
                </a:lnSpc>
              </a:pPr>
              <a:r>
                <a:rPr altLang="en-US" lang="zh-CN" sz="1400">
                  <a:solidFill>
                    <a:schemeClr val="tx1">
                      <a:lumMod val="50000"/>
                      <a:lumOff val="50000"/>
                    </a:schemeClr>
                  </a:solidFill>
                  <a:latin charset="-122" panose="020b0400000000000000" pitchFamily="34" typeface="思源黑体 CN Normal"/>
                  <a:ea charset="-122" panose="020b0400000000000000" pitchFamily="34" typeface="思源黑体 CN Normal"/>
                  <a:cs typeface="+mn-ea"/>
                </a:rPr>
                <a:t>点击输入替换文本点击输入替换文本点击输入替换文本点击输入替换文本点击输入替换文本点击输入替换文本</a:t>
              </a:r>
            </a:p>
          </p:txBody>
        </p:sp>
      </p:grpSp>
    </p:spTree>
    <p:extLst>
      <p:ext uri="{BB962C8B-B14F-4D97-AF65-F5344CB8AC3E}">
        <p14:creationId val="1416010754"/>
      </p:ext>
    </p:extLst>
  </p:cSld>
  <p:clrMapOvr>
    <a:masterClrMapping/>
  </p:clrMapOvr>
  <mc:AlternateContent>
    <mc:Choice Requires="p15">
      <p:transition advClick="0" p14:dur="1250" spd="slow">
        <p15:prstTrans prst="peelOff"/>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7" presetSubtype="10">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p:cTn dur="500" fill="hold" id="7"/>
                                        <p:tgtEl>
                                          <p:spTgt spid="8"/>
                                        </p:tgtEl>
                                        <p:attrNameLst>
                                          <p:attrName>ppt_w</p:attrName>
                                        </p:attrNameLst>
                                      </p:cBhvr>
                                      <p:tavLst>
                                        <p:tav tm="0">
                                          <p:val>
                                            <p:fltVal val="0"/>
                                          </p:val>
                                        </p:tav>
                                        <p:tav tm="100000">
                                          <p:val>
                                            <p:strVal val="#ppt_w"/>
                                          </p:val>
                                        </p:tav>
                                      </p:tavLst>
                                    </p:anim>
                                    <p:anim calcmode="lin" valueType="num">
                                      <p:cBhvr>
                                        <p:cTn dur="500" fill="hold" id="8"/>
                                        <p:tgtEl>
                                          <p:spTgt spid="8"/>
                                        </p:tgtEl>
                                        <p:attrNameLst>
                                          <p:attrName>ppt_h</p:attrName>
                                        </p:attrNameLst>
                                      </p:cBhvr>
                                      <p:tavLst>
                                        <p:tav tm="0">
                                          <p:val>
                                            <p:strVal val="#ppt_h"/>
                                          </p:val>
                                        </p:tav>
                                        <p:tav tm="100000">
                                          <p:val>
                                            <p:strVal val="#ppt_h"/>
                                          </p:val>
                                        </p:tav>
                                      </p:tavLst>
                                    </p:anim>
                                  </p:childTnLst>
                                </p:cTn>
                              </p:par>
                            </p:childTnLst>
                          </p:cTn>
                        </p:par>
                        <p:par>
                          <p:cTn fill="hold" id="9" nodeType="afterGroup">
                            <p:stCondLst>
                              <p:cond delay="500"/>
                            </p:stCondLst>
                            <p:childTnLst>
                              <p:par>
                                <p:cTn fill="hold" id="10" nodeType="afterEffect" presetClass="entr" presetID="0" presetSubtype="0">
                                  <p:stCondLst>
                                    <p:cond delay="0"/>
                                  </p:stCondLst>
                                  <p:childTnLst>
                                    <p:set>
                                      <p:cBhvr>
                                        <p:cTn dur="1" fill="hold" id="11">
                                          <p:stCondLst>
                                            <p:cond delay="0"/>
                                          </p:stCondLst>
                                        </p:cTn>
                                        <p:tgtEl>
                                          <p:spTgt spid="9"/>
                                        </p:tgtEl>
                                        <p:attrNameLst>
                                          <p:attrName>style.visibility</p:attrName>
                                        </p:attrNameLst>
                                      </p:cBhvr>
                                      <p:to>
                                        <p:strVal val="visible"/>
                                      </p:to>
                                    </p:set>
                                    <p:anim calcmode="lin" to="" valueType="num">
                                      <p:cBhvr>
                                        <p:cTn dur="700" fill="hold" id="12">
                                          <p:stCondLst>
                                            <p:cond delay="0"/>
                                          </p:stCondLst>
                                        </p:cTn>
                                        <p:tgtEl>
                                          <p:spTgt spid="9"/>
                                        </p:tgtEl>
                                        <p:attrNameLst>
                                          <p:attrName>ppt_y</p:attrName>
                                        </p:attrNameLst>
                                      </p:cBhvr>
                                      <p:tavLst>
                                        <p:tav fmla="#ppt_y+#ppt_h/2*((1.5-1.5*$)^3-(1.5-1.5*$)^2)*8/9" tm="0">
                                          <p:val>
                                            <p:strVal val="0"/>
                                          </p:val>
                                        </p:tav>
                                        <p:tav tm="100000">
                                          <p:val>
                                            <p:strVal val="1"/>
                                          </p:val>
                                        </p:tav>
                                      </p:tavLst>
                                    </p:anim>
                                    <p:anim calcmode="lin" to="" valueType="num">
                                      <p:cBhvr>
                                        <p:cTn dur="700" fill="hold" id="13">
                                          <p:stCondLst>
                                            <p:cond delay="0"/>
                                          </p:stCondLst>
                                        </p:cTn>
                                        <p:tgtEl>
                                          <p:spTgt spid="9"/>
                                        </p:tgtEl>
                                        <p:attrNameLst>
                                          <p:attrName>ppt_h</p:attrName>
                                        </p:attrNameLst>
                                      </p:cBhvr>
                                      <p:tavLst>
                                        <p:tav fmla="#ppt_h-#ppt_h*((1.5-1.5*$)^3-(1.5-1.5*$)^2)" tm="0">
                                          <p:val>
                                            <p:strVal val="0"/>
                                          </p:val>
                                        </p:tav>
                                        <p:tav tm="100000">
                                          <p:val>
                                            <p:strVal val="1"/>
                                          </p:val>
                                        </p:tav>
                                      </p:tavLst>
                                    </p:anim>
                                    <p:animEffect filter="fade">
                                      <p:cBhvr>
                                        <p:cTn dur="700" id="14">
                                          <p:stCondLst>
                                            <p:cond delay="0"/>
                                          </p:stCondLst>
                                        </p:cTn>
                                        <p:tgtEl>
                                          <p:spTgt spid="9"/>
                                        </p:tgtEl>
                                      </p:cBhvr>
                                    </p:animEffect>
                                  </p:childTnLst>
                                </p:cTn>
                              </p:par>
                            </p:childTnLst>
                          </p:cTn>
                        </p:par>
                        <p:par>
                          <p:cTn fill="hold" id="15" nodeType="afterGroup">
                            <p:stCondLst>
                              <p:cond delay="1200"/>
                            </p:stCondLst>
                            <p:childTnLst>
                              <p:par>
                                <p:cTn fill="hold" grpId="0" id="16" nodeType="afterEffect" presetClass="entr" presetID="17" presetSubtype="10">
                                  <p:stCondLst>
                                    <p:cond delay="0"/>
                                  </p:stCondLst>
                                  <p:childTnLst>
                                    <p:set>
                                      <p:cBhvr>
                                        <p:cTn dur="1" fill="hold" id="17">
                                          <p:stCondLst>
                                            <p:cond delay="0"/>
                                          </p:stCondLst>
                                        </p:cTn>
                                        <p:tgtEl>
                                          <p:spTgt spid="10"/>
                                        </p:tgtEl>
                                        <p:attrNameLst>
                                          <p:attrName>style.visibility</p:attrName>
                                        </p:attrNameLst>
                                      </p:cBhvr>
                                      <p:to>
                                        <p:strVal val="visible"/>
                                      </p:to>
                                    </p:set>
                                    <p:anim calcmode="lin" valueType="num">
                                      <p:cBhvr>
                                        <p:cTn dur="500" fill="hold" id="18"/>
                                        <p:tgtEl>
                                          <p:spTgt spid="10"/>
                                        </p:tgtEl>
                                        <p:attrNameLst>
                                          <p:attrName>ppt_w</p:attrName>
                                        </p:attrNameLst>
                                      </p:cBhvr>
                                      <p:tavLst>
                                        <p:tav tm="0">
                                          <p:val>
                                            <p:fltVal val="0"/>
                                          </p:val>
                                        </p:tav>
                                        <p:tav tm="100000">
                                          <p:val>
                                            <p:strVal val="#ppt_w"/>
                                          </p:val>
                                        </p:tav>
                                      </p:tavLst>
                                    </p:anim>
                                    <p:anim calcmode="lin" valueType="num">
                                      <p:cBhvr>
                                        <p:cTn dur="500" fill="hold" id="19"/>
                                        <p:tgtEl>
                                          <p:spTgt spid="10"/>
                                        </p:tgtEl>
                                        <p:attrNameLst>
                                          <p:attrName>ppt_h</p:attrName>
                                        </p:attrNameLst>
                                      </p:cBhvr>
                                      <p:tavLst>
                                        <p:tav tm="0">
                                          <p:val>
                                            <p:strVal val="#ppt_h"/>
                                          </p:val>
                                        </p:tav>
                                        <p:tav tm="100000">
                                          <p:val>
                                            <p:strVal val="#ppt_h"/>
                                          </p:val>
                                        </p:tav>
                                      </p:tavLst>
                                    </p:anim>
                                  </p:childTnLst>
                                </p:cTn>
                              </p:par>
                            </p:childTnLst>
                          </p:cTn>
                        </p:par>
                        <p:par>
                          <p:cTn fill="hold" id="20" nodeType="afterGroup">
                            <p:stCondLst>
                              <p:cond delay="1700"/>
                            </p:stCondLst>
                            <p:childTnLst>
                              <p:par>
                                <p:cTn fill="hold" id="21" nodeType="afterEffect" presetClass="entr" presetID="22" presetSubtype="8">
                                  <p:stCondLst>
                                    <p:cond delay="0"/>
                                  </p:stCondLst>
                                  <p:childTnLst>
                                    <p:set>
                                      <p:cBhvr>
                                        <p:cTn dur="1" fill="hold" id="22">
                                          <p:stCondLst>
                                            <p:cond delay="0"/>
                                          </p:stCondLst>
                                        </p:cTn>
                                        <p:tgtEl>
                                          <p:spTgt spid="11"/>
                                        </p:tgtEl>
                                        <p:attrNameLst>
                                          <p:attrName>style.visibility</p:attrName>
                                        </p:attrNameLst>
                                      </p:cBhvr>
                                      <p:to>
                                        <p:strVal val="visible"/>
                                      </p:to>
                                    </p:set>
                                    <p:animEffect filter="wipe(left)" transition="in">
                                      <p:cBhvr>
                                        <p:cTn dur="500" id="23"/>
                                        <p:tgtEl>
                                          <p:spTgt spid="11"/>
                                        </p:tgtEl>
                                      </p:cBhvr>
                                    </p:animEffect>
                                  </p:childTnLst>
                                </p:cTn>
                              </p:par>
                            </p:childTnLst>
                          </p:cTn>
                        </p:par>
                        <p:par>
                          <p:cTn fill="hold" id="24" nodeType="afterGroup">
                            <p:stCondLst>
                              <p:cond delay="2200"/>
                            </p:stCondLst>
                            <p:childTnLst>
                              <p:par>
                                <p:cTn fill="hold" id="25" nodeType="afterEffect" presetClass="entr" presetID="22" presetSubtype="8">
                                  <p:stCondLst>
                                    <p:cond delay="0"/>
                                  </p:stCondLst>
                                  <p:childTnLst>
                                    <p:set>
                                      <p:cBhvr>
                                        <p:cTn dur="1" fill="hold" id="26">
                                          <p:stCondLst>
                                            <p:cond delay="0"/>
                                          </p:stCondLst>
                                        </p:cTn>
                                        <p:tgtEl>
                                          <p:spTgt spid="16"/>
                                        </p:tgtEl>
                                        <p:attrNameLst>
                                          <p:attrName>style.visibility</p:attrName>
                                        </p:attrNameLst>
                                      </p:cBhvr>
                                      <p:to>
                                        <p:strVal val="visible"/>
                                      </p:to>
                                    </p:set>
                                    <p:animEffect filter="wipe(left)" transition="in">
                                      <p:cBhvr>
                                        <p:cTn dur="500" id="27"/>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10"/>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a:extLst>
              <a:ext uri="{FF2B5EF4-FFF2-40B4-BE49-F238E27FC236}">
                <a16:creationId xmlns:a16="http://schemas.microsoft.com/office/drawing/2014/main" id="{DC0E5189-65E5-4B9B-85DD-E87D031416FE}"/>
              </a:ext>
            </a:extLst>
          </p:cNvPr>
          <p:cNvSpPr/>
          <p:nvPr/>
        </p:nvSpPr>
        <p:spPr>
          <a:xfrm>
            <a:off x="0" y="0"/>
            <a:ext cx="12192000" cy="6858000"/>
          </a:xfrm>
          <a:prstGeom prst="rect">
            <a:avLst/>
          </a:prstGeom>
          <a:solidFill>
            <a:srgbClr val="9BC9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a:extLst>
              <a:ext uri="{FF2B5EF4-FFF2-40B4-BE49-F238E27FC236}">
                <a16:creationId xmlns:a16="http://schemas.microsoft.com/office/drawing/2014/main" id="{5785896A-4A24-4F0D-ACA9-85004E38CA2D}"/>
              </a:ext>
            </a:extLst>
          </p:cNvPr>
          <p:cNvSpPr/>
          <p:nvPr/>
        </p:nvSpPr>
        <p:spPr>
          <a:xfrm>
            <a:off x="228600" y="238125"/>
            <a:ext cx="117348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iconfont-11518-5469606">
            <a:extLst>
              <a:ext uri="{FF2B5EF4-FFF2-40B4-BE49-F238E27FC236}">
                <a16:creationId xmlns:a16="http://schemas.microsoft.com/office/drawing/2014/main" id="{3226AE83-7978-452C-BBFC-453753D97C27}"/>
              </a:ext>
            </a:extLst>
          </p:cNvPr>
          <p:cNvSpPr>
            <a:spLocks noChangeAspect="1"/>
          </p:cNvSpPr>
          <p:nvPr/>
        </p:nvSpPr>
        <p:spPr bwMode="auto">
          <a:xfrm>
            <a:off x="304800" y="342900"/>
            <a:ext cx="609685" cy="437183"/>
          </a:xfrm>
          <a:custGeom>
            <a:gdLst>
              <a:gd fmla="*/ 277878 w 590307" name="connsiteX0"/>
              <a:gd fmla="*/ 372583 h 423288" name="connsiteY0"/>
              <a:gd fmla="*/ 295599 w 590307" name="connsiteX1"/>
              <a:gd fmla="*/ 380590 h 423288" name="connsiteY1"/>
              <a:gd fmla="*/ 311786 w 590307" name="connsiteX2"/>
              <a:gd fmla="*/ 373075 h 423288" name="connsiteY2"/>
              <a:gd fmla="*/ 311786 w 590307" name="connsiteX3"/>
              <a:gd fmla="*/ 389427 h 423288" name="connsiteY3"/>
              <a:gd fmla="*/ 277878 w 590307" name="connsiteX4"/>
              <a:gd fmla="*/ 389427 h 423288" name="connsiteY4"/>
              <a:gd fmla="*/ 263530 w 590307" name="connsiteX5"/>
              <a:gd fmla="*/ 304789 h 423288" name="connsiteY5"/>
              <a:gd fmla="*/ 259293 w 590307" name="connsiteX6"/>
              <a:gd fmla="*/ 313222 h 423288" name="connsiteY6"/>
              <a:gd fmla="*/ 291475 w 590307" name="connsiteX7"/>
              <a:gd fmla="*/ 351337 h 423288" name="connsiteY7"/>
              <a:gd fmla="*/ 299092 w 590307" name="connsiteX8"/>
              <a:gd fmla="*/ 351337 h 423288" name="connsiteY8"/>
              <a:gd fmla="*/ 330418 w 590307" name="connsiteX9"/>
              <a:gd fmla="*/ 313222 h 423288" name="connsiteY9"/>
              <a:gd fmla="*/ 326181 w 590307" name="connsiteX10"/>
              <a:gd fmla="*/ 304789 h 423288" name="connsiteY10"/>
              <a:gd fmla="*/ 263530 w 590307" name="connsiteX11"/>
              <a:gd fmla="*/ 279348 h 423288" name="connsiteY11"/>
              <a:gd fmla="*/ 327038 w 590307" name="connsiteX12"/>
              <a:gd fmla="*/ 279348 h 423288" name="connsiteY12"/>
              <a:gd fmla="*/ 351556 w 590307" name="connsiteX13"/>
              <a:gd fmla="*/ 332708 h 423288" name="connsiteY13"/>
              <a:gd fmla="*/ 320230 w 590307" name="connsiteX14"/>
              <a:gd fmla="*/ 369155 h 423288" name="connsiteY14"/>
              <a:gd fmla="*/ 311786 w 590307" name="connsiteX15"/>
              <a:gd fmla="*/ 373075 h 423288" name="connsiteY15"/>
              <a:gd fmla="*/ 311786 w 590307" name="connsiteX16"/>
              <a:gd fmla="*/ 355523 h 423288" name="connsiteY16"/>
              <a:gd fmla="*/ 277878 w 590307" name="connsiteX17"/>
              <a:gd fmla="*/ 355523 h 423288" name="connsiteY17"/>
              <a:gd fmla="*/ 277878 w 590307" name="connsiteX18"/>
              <a:gd fmla="*/ 372583 h 423288" name="connsiteY18"/>
              <a:gd fmla="*/ 270290 w 590307" name="connsiteX19"/>
              <a:gd fmla="*/ 369155 h 423288" name="connsiteY19"/>
              <a:gd fmla="*/ 239012 w 590307" name="connsiteX20"/>
              <a:gd fmla="*/ 332708 h 423288" name="connsiteY20"/>
              <a:gd fmla="*/ 263530 w 590307" name="connsiteX21"/>
              <a:gd fmla="*/ 279348 h 423288" name="connsiteY21"/>
              <a:gd fmla="*/ 393911 w 590307" name="connsiteX22"/>
              <a:gd fmla="*/ 149776 h 423288" name="connsiteY22"/>
              <a:gd fmla="*/ 381196 w 590307" name="connsiteX23"/>
              <a:gd fmla="*/ 162490 h 423288" name="connsiteY23"/>
              <a:gd fmla="*/ 393911 w 590307" name="connsiteX24"/>
              <a:gd fmla="*/ 175204 h 423288" name="connsiteY24"/>
              <a:gd fmla="*/ 406626 w 590307" name="connsiteX25"/>
              <a:gd fmla="*/ 162490 h 423288" name="connsiteY25"/>
              <a:gd fmla="*/ 393911 w 590307" name="connsiteX26"/>
              <a:gd fmla="*/ 149776 h 423288" name="connsiteY26"/>
              <a:gd fmla="*/ 199189 w 590307" name="connsiteX27"/>
              <a:gd fmla="*/ 149776 h 423288" name="connsiteY27"/>
              <a:gd fmla="*/ 186474 w 590307" name="connsiteX28"/>
              <a:gd fmla="*/ 162490 h 423288" name="connsiteY28"/>
              <a:gd fmla="*/ 199189 w 590307" name="connsiteX29"/>
              <a:gd fmla="*/ 175204 h 423288" name="connsiteY29"/>
              <a:gd fmla="*/ 211904 w 590307" name="connsiteX30"/>
              <a:gd fmla="*/ 162490 h 423288" name="connsiteY30"/>
              <a:gd fmla="*/ 199189 w 590307" name="connsiteX31"/>
              <a:gd fmla="*/ 149776 h 423288" name="connsiteY31"/>
              <a:gd fmla="*/ 393911 w 590307" name="connsiteX32"/>
              <a:gd fmla="*/ 124397 h 423288" name="connsiteY32"/>
              <a:gd fmla="*/ 432008 w 590307" name="connsiteX33"/>
              <a:gd fmla="*/ 162490 h 423288" name="connsiteY33"/>
              <a:gd fmla="*/ 393911 w 590307" name="connsiteX34"/>
              <a:gd fmla="*/ 200583 h 423288" name="connsiteY34"/>
              <a:gd fmla="*/ 355814 w 590307" name="connsiteX35"/>
              <a:gd fmla="*/ 162490 h 423288" name="connsiteY35"/>
              <a:gd fmla="*/ 393911 w 590307" name="connsiteX36"/>
              <a:gd fmla="*/ 124397 h 423288" name="connsiteY36"/>
              <a:gd fmla="*/ 199189 w 590307" name="connsiteX37"/>
              <a:gd fmla="*/ 124397 h 423288" name="connsiteY37"/>
              <a:gd fmla="*/ 237286 w 590307" name="connsiteX38"/>
              <a:gd fmla="*/ 162490 h 423288" name="connsiteY38"/>
              <a:gd fmla="*/ 199189 w 590307" name="connsiteX39"/>
              <a:gd fmla="*/ 200583 h 423288" name="connsiteY39"/>
              <a:gd fmla="*/ 161092 w 590307" name="connsiteX40"/>
              <a:gd fmla="*/ 162490 h 423288" name="connsiteY40"/>
              <a:gd fmla="*/ 199189 w 590307" name="connsiteX41"/>
              <a:gd fmla="*/ 124397 h 423288" name="connsiteY41"/>
              <a:gd fmla="*/ 142465 w 590307" name="connsiteX42"/>
              <a:gd fmla="*/ 33861 h 423288" name="connsiteY42"/>
              <a:gd fmla="*/ 117081 w 590307" name="connsiteX43"/>
              <a:gd fmla="*/ 59245 h 423288" name="connsiteY43"/>
              <a:gd fmla="*/ 117081 w 590307" name="connsiteX44"/>
              <a:gd fmla="*/ 321705 h 423288" name="connsiteY44"/>
              <a:gd fmla="*/ 184803 w 590307" name="connsiteX45"/>
              <a:gd fmla="*/ 389427 h 423288" name="connsiteY45"/>
              <a:gd fmla="*/ 277878 w 590307" name="connsiteX46"/>
              <a:gd fmla="*/ 389427 h 423288" name="connsiteY46"/>
              <a:gd fmla="*/ 277878 w 590307" name="connsiteX47"/>
              <a:gd fmla="*/ 406325 h 423288" name="connsiteY47"/>
              <a:gd fmla="*/ 311786 w 590307" name="connsiteX48"/>
              <a:gd fmla="*/ 406325 h 423288" name="connsiteY48"/>
              <a:gd fmla="*/ 311786 w 590307" name="connsiteX49"/>
              <a:gd fmla="*/ 389427 h 423288" name="connsiteY49"/>
              <a:gd fmla="*/ 404925 w 590307" name="connsiteX50"/>
              <a:gd fmla="*/ 389427 h 423288" name="connsiteY50"/>
              <a:gd fmla="*/ 472647 w 590307" name="connsiteX51"/>
              <a:gd fmla="*/ 321705 h 423288" name="connsiteY51"/>
              <a:gd fmla="*/ 472647 w 590307" name="connsiteX52"/>
              <a:gd fmla="*/ 59245 h 423288" name="connsiteY52"/>
              <a:gd fmla="*/ 447263 w 590307" name="connsiteX53"/>
              <a:gd fmla="*/ 33861 h 423288" name="connsiteY53"/>
              <a:gd fmla="*/ 498046 w 590307" name="connsiteX54"/>
              <a:gd fmla="*/ 26288 h 423288" name="connsiteY54"/>
              <a:gd fmla="*/ 520906 w 590307" name="connsiteX55"/>
              <a:gd fmla="*/ 39810 h 423288" name="connsiteY55"/>
              <a:gd fmla="*/ 575055 w 590307" name="connsiteX56"/>
              <a:gd fmla="*/ 93992 h 423288" name="connsiteY56"/>
              <a:gd fmla="*/ 575055 w 590307" name="connsiteX57"/>
              <a:gd fmla="*/ 165076 h 423288" name="connsiteY57"/>
              <a:gd fmla="*/ 520906 w 590307" name="connsiteX58"/>
              <a:gd fmla="*/ 219258 h 423288" name="connsiteY58"/>
              <a:gd fmla="*/ 506508 w 590307" name="connsiteX59"/>
              <a:gd fmla="*/ 227775 h 423288" name="connsiteY59"/>
              <a:gd fmla="*/ 506508 w 590307" name="connsiteX60"/>
              <a:gd fmla="*/ 186231 h 423288" name="connsiteY60"/>
              <a:gd fmla="*/ 551386 w 590307" name="connsiteX61"/>
              <a:gd fmla="*/ 141366 h 423288" name="connsiteY61"/>
              <a:gd fmla="*/ 551386 w 590307" name="connsiteX62"/>
              <a:gd fmla="*/ 117703 h 423288" name="connsiteY62"/>
              <a:gd fmla="*/ 506508 w 590307" name="connsiteX63"/>
              <a:gd fmla="*/ 72837 h 423288" name="connsiteY63"/>
              <a:gd fmla="*/ 506508 w 590307" name="connsiteX64"/>
              <a:gd fmla="*/ 59245 h 423288" name="connsiteY64"/>
              <a:gd fmla="*/ 498046 w 590307" name="connsiteX65"/>
              <a:gd fmla="*/ 38638 h 423288" name="connsiteY65"/>
              <a:gd fmla="*/ 91618 w 590307" name="connsiteX66"/>
              <a:gd fmla="*/ 26288 h 423288" name="connsiteY66"/>
              <a:gd fmla="*/ 91618 w 590307" name="connsiteX67"/>
              <a:gd fmla="*/ 38794 h 423288" name="connsiteY67"/>
              <a:gd fmla="*/ 83220 w 590307" name="connsiteX68"/>
              <a:gd fmla="*/ 59245 h 423288" name="connsiteY68"/>
              <a:gd fmla="*/ 83220 w 590307" name="connsiteX69"/>
              <a:gd fmla="*/ 72773 h 423288" name="connsiteY69"/>
              <a:gd fmla="*/ 38278 w 590307" name="connsiteX70"/>
              <a:gd fmla="*/ 117703 h 423288" name="connsiteY70"/>
              <a:gd fmla="*/ 38278 w 590307" name="connsiteX71"/>
              <a:gd fmla="*/ 141366 h 423288" name="connsiteY71"/>
              <a:gd fmla="*/ 83220 w 590307" name="connsiteX72"/>
              <a:gd fmla="*/ 186295 h 423288" name="connsiteY72"/>
              <a:gd fmla="*/ 83220 w 590307" name="connsiteX73"/>
              <a:gd fmla="*/ 227301 h 423288" name="connsiteY73"/>
              <a:gd fmla="*/ 68758 w 590307" name="connsiteX74"/>
              <a:gd fmla="*/ 219258 h 423288" name="connsiteY74"/>
              <a:gd fmla="*/ 14608 w 590307" name="connsiteX75"/>
              <a:gd fmla="*/ 165076 h 423288" name="connsiteY75"/>
              <a:gd fmla="*/ 14608 w 590307" name="connsiteX76"/>
              <a:gd fmla="*/ 93135 h 423288" name="connsiteY76"/>
              <a:gd fmla="*/ 68758 w 590307" name="connsiteX77"/>
              <a:gd fmla="*/ 38953 h 423288" name="connsiteY77"/>
              <a:gd fmla="*/ 91618 w 590307" name="connsiteX78"/>
              <a:gd fmla="*/ 26288 h 423288" name="connsiteY78"/>
              <a:gd fmla="*/ 142465 w 590307" name="connsiteX79"/>
              <a:gd fmla="*/ 0 h 423288" name="connsiteY79"/>
              <a:gd fmla="*/ 447263 w 590307" name="connsiteX80"/>
              <a:gd fmla="*/ 0 h 423288" name="connsiteY80"/>
              <a:gd fmla="*/ 489262 w 590307" name="connsiteX81"/>
              <a:gd fmla="*/ 17246 h 423288" name="connsiteY81"/>
              <a:gd fmla="*/ 498046 w 590307" name="connsiteX82"/>
              <a:gd fmla="*/ 38638 h 423288" name="connsiteY82"/>
              <a:gd fmla="*/ 498046 w 590307" name="connsiteX83"/>
              <a:gd fmla="*/ 64377 h 423288" name="connsiteY83"/>
              <a:gd fmla="*/ 506508 w 590307" name="connsiteX84"/>
              <a:gd fmla="*/ 72837 h 423288" name="connsiteY84"/>
              <a:gd fmla="*/ 506508 w 590307" name="connsiteX85"/>
              <a:gd fmla="*/ 186231 h 423288" name="connsiteY85"/>
              <a:gd fmla="*/ 498046 w 590307" name="connsiteX86"/>
              <a:gd fmla="*/ 194691 h 423288" name="connsiteY86"/>
              <a:gd fmla="*/ 498046 w 590307" name="connsiteX87"/>
              <a:gd fmla="*/ 232780 h 423288" name="connsiteY87"/>
              <a:gd fmla="*/ 506508 w 590307" name="connsiteX88"/>
              <a:gd fmla="*/ 227775 h 423288" name="connsiteY88"/>
              <a:gd fmla="*/ 506508 w 590307" name="connsiteX89"/>
              <a:gd fmla="*/ 321705 h 423288" name="connsiteY89"/>
              <a:gd fmla="*/ 404925 w 590307" name="connsiteX90"/>
              <a:gd fmla="*/ 423288 h 423288" name="connsiteY90"/>
              <a:gd fmla="*/ 184803 w 590307" name="connsiteX91"/>
              <a:gd fmla="*/ 423288 h 423288" name="connsiteY91"/>
              <a:gd fmla="*/ 83220 w 590307" name="connsiteX92"/>
              <a:gd fmla="*/ 321705 h 423288" name="connsiteY92"/>
              <a:gd fmla="*/ 83220 w 590307" name="connsiteX93"/>
              <a:gd fmla="*/ 227301 h 423288" name="connsiteY93"/>
              <a:gd fmla="*/ 91618 w 590307" name="connsiteX94"/>
              <a:gd fmla="*/ 231971 h 423288" name="connsiteY94"/>
              <a:gd fmla="*/ 91618 w 590307" name="connsiteX95"/>
              <a:gd fmla="*/ 194691 h 423288" name="connsiteY95"/>
              <a:gd fmla="*/ 83220 w 590307" name="connsiteX96"/>
              <a:gd fmla="*/ 186295 h 423288" name="connsiteY96"/>
              <a:gd fmla="*/ 83220 w 590307" name="connsiteX97"/>
              <a:gd fmla="*/ 72773 h 423288" name="connsiteY97"/>
              <a:gd fmla="*/ 91618 w 590307" name="connsiteX98"/>
              <a:gd fmla="*/ 64377 h 423288" name="connsiteY98"/>
              <a:gd fmla="*/ 91618 w 590307" name="connsiteX99"/>
              <a:gd fmla="*/ 38794 h 423288" name="connsiteY99"/>
              <a:gd fmla="*/ 100466 w 590307" name="connsiteX100"/>
              <a:gd fmla="*/ 17246 h 423288" name="connsiteY100"/>
              <a:gd fmla="*/ 142465 w 590307" name="connsiteX101"/>
              <a:gd fmla="*/ 0 h 423288" name="connsiteY10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b="b" l="l" r="r" t="t"/>
            <a:pathLst>
              <a:path h="423288" w="590307">
                <a:moveTo>
                  <a:pt x="277878" y="372583"/>
                </a:moveTo>
                <a:lnTo>
                  <a:pt x="295599" y="380590"/>
                </a:lnTo>
                <a:lnTo>
                  <a:pt x="311786" y="373075"/>
                </a:lnTo>
                <a:lnTo>
                  <a:pt x="311786" y="389427"/>
                </a:lnTo>
                <a:lnTo>
                  <a:pt x="277878" y="389427"/>
                </a:lnTo>
                <a:close/>
                <a:moveTo>
                  <a:pt x="263530" y="304789"/>
                </a:moveTo>
                <a:cubicBezTo>
                  <a:pt x="259293" y="304789"/>
                  <a:pt x="256770" y="309840"/>
                  <a:pt x="259293" y="313222"/>
                </a:cubicBezTo>
                <a:lnTo>
                  <a:pt x="291475" y="351337"/>
                </a:lnTo>
                <a:cubicBezTo>
                  <a:pt x="293141" y="353909"/>
                  <a:pt x="297379" y="353909"/>
                  <a:pt x="299092" y="351337"/>
                </a:cubicBezTo>
                <a:lnTo>
                  <a:pt x="330418" y="313222"/>
                </a:lnTo>
                <a:cubicBezTo>
                  <a:pt x="332941" y="309840"/>
                  <a:pt x="330418" y="304789"/>
                  <a:pt x="326181" y="304789"/>
                </a:cubicBezTo>
                <a:close/>
                <a:moveTo>
                  <a:pt x="263530" y="279348"/>
                </a:moveTo>
                <a:lnTo>
                  <a:pt x="327038" y="279348"/>
                </a:lnTo>
                <a:cubicBezTo>
                  <a:pt x="354936" y="279348"/>
                  <a:pt x="369313" y="311555"/>
                  <a:pt x="351556" y="332708"/>
                </a:cubicBezTo>
                <a:lnTo>
                  <a:pt x="320230" y="369155"/>
                </a:lnTo>
                <a:lnTo>
                  <a:pt x="311786" y="373075"/>
                </a:lnTo>
                <a:lnTo>
                  <a:pt x="311786" y="355523"/>
                </a:lnTo>
                <a:lnTo>
                  <a:pt x="277878" y="355523"/>
                </a:lnTo>
                <a:lnTo>
                  <a:pt x="277878" y="372583"/>
                </a:lnTo>
                <a:lnTo>
                  <a:pt x="270290" y="369155"/>
                </a:lnTo>
                <a:lnTo>
                  <a:pt x="239012" y="332708"/>
                </a:lnTo>
                <a:cubicBezTo>
                  <a:pt x="221207" y="311555"/>
                  <a:pt x="235632" y="279348"/>
                  <a:pt x="263530" y="279348"/>
                </a:cubicBezTo>
                <a:close/>
                <a:moveTo>
                  <a:pt x="393911" y="149776"/>
                </a:moveTo>
                <a:cubicBezTo>
                  <a:pt x="387149" y="149776"/>
                  <a:pt x="381196" y="155729"/>
                  <a:pt x="381196" y="162490"/>
                </a:cubicBezTo>
                <a:cubicBezTo>
                  <a:pt x="381196" y="169252"/>
                  <a:pt x="387149" y="175204"/>
                  <a:pt x="393911" y="175204"/>
                </a:cubicBezTo>
                <a:cubicBezTo>
                  <a:pt x="400673" y="175204"/>
                  <a:pt x="406626" y="169252"/>
                  <a:pt x="406626" y="162490"/>
                </a:cubicBezTo>
                <a:cubicBezTo>
                  <a:pt x="406626" y="155729"/>
                  <a:pt x="400673" y="149776"/>
                  <a:pt x="393911" y="149776"/>
                </a:cubicBezTo>
                <a:close/>
                <a:moveTo>
                  <a:pt x="199189" y="149776"/>
                </a:moveTo>
                <a:cubicBezTo>
                  <a:pt x="192427" y="149776"/>
                  <a:pt x="186474" y="155729"/>
                  <a:pt x="186474" y="162490"/>
                </a:cubicBezTo>
                <a:cubicBezTo>
                  <a:pt x="186474" y="169252"/>
                  <a:pt x="192427" y="175204"/>
                  <a:pt x="199189" y="175204"/>
                </a:cubicBezTo>
                <a:cubicBezTo>
                  <a:pt x="205951" y="175204"/>
                  <a:pt x="211904" y="169252"/>
                  <a:pt x="211904" y="162490"/>
                </a:cubicBezTo>
                <a:cubicBezTo>
                  <a:pt x="211904" y="155729"/>
                  <a:pt x="205951" y="149776"/>
                  <a:pt x="199189" y="149776"/>
                </a:cubicBezTo>
                <a:close/>
                <a:moveTo>
                  <a:pt x="393911" y="124397"/>
                </a:moveTo>
                <a:cubicBezTo>
                  <a:pt x="415055" y="124397"/>
                  <a:pt x="432008" y="141301"/>
                  <a:pt x="432008" y="162490"/>
                </a:cubicBezTo>
                <a:cubicBezTo>
                  <a:pt x="432008" y="183632"/>
                  <a:pt x="415055" y="200583"/>
                  <a:pt x="393911" y="200583"/>
                </a:cubicBezTo>
                <a:cubicBezTo>
                  <a:pt x="372767" y="200583"/>
                  <a:pt x="355814" y="183632"/>
                  <a:pt x="355814" y="162490"/>
                </a:cubicBezTo>
                <a:cubicBezTo>
                  <a:pt x="355814" y="141301"/>
                  <a:pt x="372767" y="124397"/>
                  <a:pt x="393911" y="124397"/>
                </a:cubicBezTo>
                <a:close/>
                <a:moveTo>
                  <a:pt x="199189" y="124397"/>
                </a:moveTo>
                <a:cubicBezTo>
                  <a:pt x="220380" y="124397"/>
                  <a:pt x="237286" y="141301"/>
                  <a:pt x="237286" y="162490"/>
                </a:cubicBezTo>
                <a:cubicBezTo>
                  <a:pt x="237286" y="183632"/>
                  <a:pt x="220380" y="200583"/>
                  <a:pt x="199189" y="200583"/>
                </a:cubicBezTo>
                <a:cubicBezTo>
                  <a:pt x="178045" y="200583"/>
                  <a:pt x="161092" y="183632"/>
                  <a:pt x="161092" y="162490"/>
                </a:cubicBezTo>
                <a:cubicBezTo>
                  <a:pt x="161092" y="141301"/>
                  <a:pt x="178045" y="124397"/>
                  <a:pt x="199189" y="124397"/>
                </a:cubicBezTo>
                <a:close/>
                <a:moveTo>
                  <a:pt x="142465" y="33861"/>
                </a:moveTo>
                <a:cubicBezTo>
                  <a:pt x="128082" y="33861"/>
                  <a:pt x="117081" y="44862"/>
                  <a:pt x="117081" y="59245"/>
                </a:cubicBezTo>
                <a:lnTo>
                  <a:pt x="117081" y="321705"/>
                </a:lnTo>
                <a:cubicBezTo>
                  <a:pt x="117081" y="358947"/>
                  <a:pt x="147561" y="389427"/>
                  <a:pt x="184803" y="389427"/>
                </a:cubicBezTo>
                <a:lnTo>
                  <a:pt x="277878" y="389427"/>
                </a:lnTo>
                <a:lnTo>
                  <a:pt x="277878" y="406325"/>
                </a:lnTo>
                <a:lnTo>
                  <a:pt x="311786" y="406325"/>
                </a:lnTo>
                <a:lnTo>
                  <a:pt x="311786" y="389427"/>
                </a:lnTo>
                <a:lnTo>
                  <a:pt x="404925" y="389427"/>
                </a:lnTo>
                <a:cubicBezTo>
                  <a:pt x="442167" y="389427"/>
                  <a:pt x="472647" y="358947"/>
                  <a:pt x="472647" y="321705"/>
                </a:cubicBezTo>
                <a:lnTo>
                  <a:pt x="472647" y="59245"/>
                </a:lnTo>
                <a:cubicBezTo>
                  <a:pt x="472647" y="44862"/>
                  <a:pt x="461646" y="33861"/>
                  <a:pt x="447263" y="33861"/>
                </a:cubicBezTo>
                <a:close/>
                <a:moveTo>
                  <a:pt x="498046" y="26288"/>
                </a:moveTo>
                <a:cubicBezTo>
                  <a:pt x="506476" y="28811"/>
                  <a:pt x="514953" y="33049"/>
                  <a:pt x="520906" y="39810"/>
                </a:cubicBezTo>
                <a:lnTo>
                  <a:pt x="575055" y="93992"/>
                </a:lnTo>
                <a:cubicBezTo>
                  <a:pt x="595391" y="113322"/>
                  <a:pt x="595391" y="145746"/>
                  <a:pt x="575055" y="165076"/>
                </a:cubicBezTo>
                <a:lnTo>
                  <a:pt x="520906" y="219258"/>
                </a:lnTo>
                <a:lnTo>
                  <a:pt x="506508" y="227775"/>
                </a:lnTo>
                <a:lnTo>
                  <a:pt x="506508" y="186231"/>
                </a:lnTo>
                <a:lnTo>
                  <a:pt x="551386" y="141366"/>
                </a:lnTo>
                <a:cubicBezTo>
                  <a:pt x="558148" y="134605"/>
                  <a:pt x="558148" y="124463"/>
                  <a:pt x="551386" y="117703"/>
                </a:cubicBezTo>
                <a:lnTo>
                  <a:pt x="506508" y="72837"/>
                </a:lnTo>
                <a:lnTo>
                  <a:pt x="506508" y="59245"/>
                </a:lnTo>
                <a:lnTo>
                  <a:pt x="498046" y="38638"/>
                </a:lnTo>
                <a:close/>
                <a:moveTo>
                  <a:pt x="91618" y="26288"/>
                </a:moveTo>
                <a:lnTo>
                  <a:pt x="91618" y="38794"/>
                </a:lnTo>
                <a:lnTo>
                  <a:pt x="83220" y="59245"/>
                </a:lnTo>
                <a:lnTo>
                  <a:pt x="83220" y="72773"/>
                </a:lnTo>
                <a:lnTo>
                  <a:pt x="38278" y="117703"/>
                </a:lnTo>
                <a:cubicBezTo>
                  <a:pt x="31515" y="124463"/>
                  <a:pt x="31515" y="134605"/>
                  <a:pt x="38278" y="141366"/>
                </a:cubicBezTo>
                <a:lnTo>
                  <a:pt x="83220" y="186295"/>
                </a:lnTo>
                <a:lnTo>
                  <a:pt x="83220" y="227301"/>
                </a:lnTo>
                <a:lnTo>
                  <a:pt x="68758" y="219258"/>
                </a:lnTo>
                <a:lnTo>
                  <a:pt x="14608" y="165076"/>
                </a:lnTo>
                <a:cubicBezTo>
                  <a:pt x="-4870" y="144794"/>
                  <a:pt x="-4870" y="112608"/>
                  <a:pt x="14608" y="93135"/>
                </a:cubicBezTo>
                <a:lnTo>
                  <a:pt x="68758" y="38953"/>
                </a:lnTo>
                <a:cubicBezTo>
                  <a:pt x="74711" y="33049"/>
                  <a:pt x="83188" y="28811"/>
                  <a:pt x="91618" y="26288"/>
                </a:cubicBezTo>
                <a:close/>
                <a:moveTo>
                  <a:pt x="142465" y="0"/>
                </a:moveTo>
                <a:lnTo>
                  <a:pt x="447263" y="0"/>
                </a:lnTo>
                <a:cubicBezTo>
                  <a:pt x="463765" y="0"/>
                  <a:pt x="478576" y="6560"/>
                  <a:pt x="489262" y="17246"/>
                </a:cubicBezTo>
                <a:lnTo>
                  <a:pt x="498046" y="38638"/>
                </a:lnTo>
                <a:lnTo>
                  <a:pt x="498046" y="64377"/>
                </a:lnTo>
                <a:lnTo>
                  <a:pt x="506508" y="72837"/>
                </a:lnTo>
                <a:lnTo>
                  <a:pt x="506508" y="186231"/>
                </a:lnTo>
                <a:lnTo>
                  <a:pt x="498046" y="194691"/>
                </a:lnTo>
                <a:lnTo>
                  <a:pt x="498046" y="232780"/>
                </a:lnTo>
                <a:lnTo>
                  <a:pt x="506508" y="227775"/>
                </a:lnTo>
                <a:lnTo>
                  <a:pt x="506508" y="321705"/>
                </a:lnTo>
                <a:cubicBezTo>
                  <a:pt x="506508" y="377568"/>
                  <a:pt x="460788" y="423288"/>
                  <a:pt x="404925" y="423288"/>
                </a:cubicBezTo>
                <a:lnTo>
                  <a:pt x="184803" y="423288"/>
                </a:lnTo>
                <a:cubicBezTo>
                  <a:pt x="128940" y="423288"/>
                  <a:pt x="83220" y="377568"/>
                  <a:pt x="83220" y="321705"/>
                </a:cubicBezTo>
                <a:lnTo>
                  <a:pt x="83220" y="227301"/>
                </a:lnTo>
                <a:lnTo>
                  <a:pt x="91618" y="231971"/>
                </a:lnTo>
                <a:lnTo>
                  <a:pt x="91618" y="194691"/>
                </a:lnTo>
                <a:lnTo>
                  <a:pt x="83220" y="186295"/>
                </a:lnTo>
                <a:lnTo>
                  <a:pt x="83220" y="72773"/>
                </a:lnTo>
                <a:lnTo>
                  <a:pt x="91618" y="64377"/>
                </a:lnTo>
                <a:lnTo>
                  <a:pt x="91618" y="38794"/>
                </a:lnTo>
                <a:lnTo>
                  <a:pt x="100466" y="17246"/>
                </a:lnTo>
                <a:cubicBezTo>
                  <a:pt x="111152" y="6560"/>
                  <a:pt x="125963" y="0"/>
                  <a:pt x="142465" y="0"/>
                </a:cubicBezTo>
                <a:close/>
              </a:path>
            </a:pathLst>
          </a:custGeom>
          <a:solidFill>
            <a:srgbClr val="FFB303"/>
          </a:solidFill>
          <a:ln>
            <a:noFill/>
          </a:ln>
        </p:spPr>
        <p:txBody>
          <a:bodyPr/>
          <a:lstStyle/>
          <a:p/>
        </p:txBody>
      </p:sp>
      <p:sp>
        <p:nvSpPr>
          <p:cNvPr id="7" name="PA-文本框 8">
            <a:extLst>
              <a:ext uri="{FF2B5EF4-FFF2-40B4-BE49-F238E27FC236}">
                <a16:creationId xmlns:a16="http://schemas.microsoft.com/office/drawing/2014/main" id="{B65418A8-F26A-4DB6-9647-E3BF0B43465F}"/>
              </a:ext>
            </a:extLst>
          </p:cNvPr>
          <p:cNvSpPr txBox="1"/>
          <p:nvPr>
            <p:custDataLst>
              <p:tags r:id="rId2"/>
            </p:custDataLst>
          </p:nvPr>
        </p:nvSpPr>
        <p:spPr>
          <a:xfrm>
            <a:off x="990685" y="342900"/>
            <a:ext cx="5873115" cy="457200"/>
          </a:xfrm>
          <a:prstGeom prst="rect">
            <a:avLst/>
          </a:prstGeom>
          <a:noFill/>
        </p:spPr>
        <p:txBody>
          <a:bodyPr rtlCol="0" wrap="square">
            <a:spAutoFit/>
          </a:bodyPr>
          <a:lstStyle/>
          <a:p>
            <a:r>
              <a:rPr altLang="en-US" lang="zh-CN" sz="2400">
                <a:solidFill>
                  <a:srgbClr val="9BC9DE"/>
                </a:solidFill>
                <a:latin charset="-122" panose="020b0800000000000000" pitchFamily="34" typeface="思源黑体 CN Bold"/>
                <a:ea charset="-122" panose="020b0800000000000000" pitchFamily="34" typeface="思源黑体 CN Bold"/>
              </a:rPr>
              <a:t>关 于 我 们</a:t>
            </a:r>
          </a:p>
        </p:txBody>
      </p:sp>
      <p:sp>
        <p:nvSpPr>
          <p:cNvPr id="8" name="椭圆 7">
            <a:extLst>
              <a:ext uri="{FF2B5EF4-FFF2-40B4-BE49-F238E27FC236}">
                <a16:creationId xmlns:a16="http://schemas.microsoft.com/office/drawing/2014/main" id="{0684EEC0-10DA-402F-ADFF-68BD4BF88CDF}"/>
              </a:ext>
            </a:extLst>
          </p:cNvPr>
          <p:cNvSpPr/>
          <p:nvPr/>
        </p:nvSpPr>
        <p:spPr>
          <a:xfrm>
            <a:off x="8210635" y="3566068"/>
            <a:ext cx="3365500" cy="1054100"/>
          </a:xfrm>
          <a:prstGeom prst="ellipse">
            <a:avLst/>
          </a:prstGeom>
          <a:solidFill>
            <a:srgbClr val="9BC9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椭圆 8">
            <a:extLst>
              <a:ext uri="{FF2B5EF4-FFF2-40B4-BE49-F238E27FC236}">
                <a16:creationId xmlns:a16="http://schemas.microsoft.com/office/drawing/2014/main" id="{3990397E-C691-4F66-8749-E3FB76B0F2F2}"/>
              </a:ext>
            </a:extLst>
          </p:cNvPr>
          <p:cNvSpPr/>
          <p:nvPr/>
        </p:nvSpPr>
        <p:spPr>
          <a:xfrm>
            <a:off x="4533985" y="3566068"/>
            <a:ext cx="3365500" cy="1054100"/>
          </a:xfrm>
          <a:prstGeom prst="ellipse">
            <a:avLst/>
          </a:prstGeom>
          <a:solidFill>
            <a:srgbClr val="FFB30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椭圆 9">
            <a:extLst>
              <a:ext uri="{FF2B5EF4-FFF2-40B4-BE49-F238E27FC236}">
                <a16:creationId xmlns:a16="http://schemas.microsoft.com/office/drawing/2014/main" id="{5ACE5DBD-D558-43C2-894F-43DD3917E806}"/>
              </a:ext>
            </a:extLst>
          </p:cNvPr>
          <p:cNvSpPr/>
          <p:nvPr/>
        </p:nvSpPr>
        <p:spPr>
          <a:xfrm>
            <a:off x="914485" y="3566068"/>
            <a:ext cx="3365500" cy="1054100"/>
          </a:xfrm>
          <a:prstGeom prst="ellipse">
            <a:avLst/>
          </a:prstGeom>
          <a:solidFill>
            <a:srgbClr val="9BC9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1" name="图片 10">
            <a:extLst>
              <a:ext uri="{FF2B5EF4-FFF2-40B4-BE49-F238E27FC236}">
                <a16:creationId xmlns:a16="http://schemas.microsoft.com/office/drawing/2014/main" id="{AEABFA9A-5BD7-46F3-A55A-331A7169F07E}"/>
              </a:ext>
            </a:extLst>
          </p:cNvPr>
          <p:cNvPicPr>
            <a:picLocks noChangeAspect="1"/>
          </p:cNvPicPr>
          <p:nvPr/>
        </p:nvPicPr>
        <p:blipFill>
          <a:blip r:embed="rId3">
            <a:extLst>
              <a:ext uri="{28A0092B-C50C-407E-A947-70E740481C1C}">
                <a14:useLocalDpi val="0"/>
              </a:ext>
            </a:extLst>
          </a:blip>
          <a:stretch>
            <a:fillRect/>
          </a:stretch>
        </p:blipFill>
        <p:spPr>
          <a:xfrm>
            <a:off x="5086463" y="804565"/>
            <a:ext cx="2260544" cy="3439005"/>
          </a:xfrm>
          <a:prstGeom prst="rect">
            <a:avLst/>
          </a:prstGeom>
          <a:effectLst>
            <a:outerShdw algn="tl" blurRad="215900" dir="2700000" dist="88900" rotWithShape="0">
              <a:prstClr val="black">
                <a:alpha val="30000"/>
              </a:prstClr>
            </a:outerShdw>
          </a:effectLst>
        </p:spPr>
      </p:pic>
      <p:pic>
        <p:nvPicPr>
          <p:cNvPr id="12" name="图片 11">
            <a:extLst>
              <a:ext uri="{FF2B5EF4-FFF2-40B4-BE49-F238E27FC236}">
                <a16:creationId xmlns:a16="http://schemas.microsoft.com/office/drawing/2014/main" id="{3B87D7EF-B09C-431B-AD7C-9F1EB076DF78}"/>
              </a:ext>
            </a:extLst>
          </p:cNvPr>
          <p:cNvPicPr>
            <a:picLocks noChangeAspect="1"/>
          </p:cNvPicPr>
          <p:nvPr/>
        </p:nvPicPr>
        <p:blipFill>
          <a:blip r:embed="rId4">
            <a:extLst>
              <a:ext uri="{28A0092B-C50C-407E-A947-70E740481C1C}">
                <a14:useLocalDpi val="0"/>
              </a:ext>
            </a:extLst>
          </a:blip>
          <a:stretch>
            <a:fillRect/>
          </a:stretch>
        </p:blipFill>
        <p:spPr>
          <a:xfrm>
            <a:off x="1394839" y="959416"/>
            <a:ext cx="2586527" cy="3879791"/>
          </a:xfrm>
          <a:prstGeom prst="rect">
            <a:avLst/>
          </a:prstGeom>
        </p:spPr>
      </p:pic>
      <p:pic>
        <p:nvPicPr>
          <p:cNvPr id="13" name="图片 12">
            <a:extLst>
              <a:ext uri="{FF2B5EF4-FFF2-40B4-BE49-F238E27FC236}">
                <a16:creationId xmlns:a16="http://schemas.microsoft.com/office/drawing/2014/main" id="{6908535C-99FA-4A27-A630-CDB10CD95C19}"/>
              </a:ext>
            </a:extLst>
          </p:cNvPr>
          <p:cNvPicPr>
            <a:picLocks noChangeAspect="1"/>
          </p:cNvPicPr>
          <p:nvPr/>
        </p:nvPicPr>
        <p:blipFill>
          <a:blip r:embed="rId5">
            <a:extLst>
              <a:ext uri="{28A0092B-C50C-407E-A947-70E740481C1C}">
                <a14:useLocalDpi val="0"/>
              </a:ext>
            </a:extLst>
          </a:blip>
          <a:stretch>
            <a:fillRect/>
          </a:stretch>
        </p:blipFill>
        <p:spPr>
          <a:xfrm>
            <a:off x="8591649" y="1221579"/>
            <a:ext cx="2667000" cy="3232727"/>
          </a:xfrm>
          <a:prstGeom prst="rect">
            <a:avLst/>
          </a:prstGeom>
          <a:effectLst>
            <a:outerShdw algn="tl" blurRad="215900" dir="2700000" dist="88900" rotWithShape="0">
              <a:prstClr val="black">
                <a:alpha val="30000"/>
              </a:prstClr>
            </a:outerShdw>
          </a:effectLst>
        </p:spPr>
      </p:pic>
      <p:grpSp>
        <p:nvGrpSpPr>
          <p:cNvPr id="14" name="组合 13">
            <a:extLst>
              <a:ext uri="{FF2B5EF4-FFF2-40B4-BE49-F238E27FC236}">
                <a16:creationId xmlns:a16="http://schemas.microsoft.com/office/drawing/2014/main" id="{0FC808A9-5360-4F7C-B029-4A2A7F7FDC8B}"/>
              </a:ext>
            </a:extLst>
          </p:cNvPr>
          <p:cNvGrpSpPr/>
          <p:nvPr/>
        </p:nvGrpSpPr>
        <p:grpSpPr>
          <a:xfrm>
            <a:off x="1366128" y="4736545"/>
            <a:ext cx="2462214" cy="1098956"/>
            <a:chOff x="1307377" y="5412277"/>
            <a:chExt cx="2462214" cy="1098956"/>
          </a:xfrm>
        </p:grpSpPr>
        <p:sp>
          <p:nvSpPr>
            <p:cNvPr id="15" name="文本框 14">
              <a:extLst>
                <a:ext uri="{FF2B5EF4-FFF2-40B4-BE49-F238E27FC236}">
                  <a16:creationId xmlns:a16="http://schemas.microsoft.com/office/drawing/2014/main" id="{2BCD44D4-B006-4AC6-8899-EC0E14439108}"/>
                </a:ext>
              </a:extLst>
            </p:cNvPr>
            <p:cNvSpPr txBox="1"/>
            <p:nvPr/>
          </p:nvSpPr>
          <p:spPr>
            <a:xfrm>
              <a:off x="1685045" y="5414211"/>
              <a:ext cx="1706880" cy="396240"/>
            </a:xfrm>
            <a:prstGeom prst="rect">
              <a:avLst/>
            </a:prstGeom>
            <a:noFill/>
          </p:spPr>
          <p:txBody>
            <a:bodyPr anchor="ctr" rtlCol="0" wrap="none">
              <a:spAutoFit/>
            </a:bodyPr>
            <a:lstStyle/>
            <a:p>
              <a:pPr algn="ctr"/>
              <a:r>
                <a:rPr altLang="en-US" b="1" lang="zh-CN" sz="2000">
                  <a:solidFill>
                    <a:srgbClr val="9BC9DE"/>
                  </a:solidFill>
                  <a:latin charset="-122" panose="020b0800000000000000" pitchFamily="34" typeface="思源黑体 CN Bold"/>
                  <a:ea charset="-122" panose="020b0800000000000000" pitchFamily="34" typeface="思源黑体 CN Bold"/>
                </a:rPr>
                <a:t>输入你的标题</a:t>
              </a:r>
            </a:p>
          </p:txBody>
        </p:sp>
        <p:sp>
          <p:nvSpPr>
            <p:cNvPr id="16" name="矩形 15">
              <a:extLst>
                <a:ext uri="{FF2B5EF4-FFF2-40B4-BE49-F238E27FC236}">
                  <a16:creationId xmlns:a16="http://schemas.microsoft.com/office/drawing/2014/main" id="{3D5A3DF8-52CD-431D-98B8-DD458BECA6F2}"/>
                </a:ext>
              </a:extLst>
            </p:cNvPr>
            <p:cNvSpPr/>
            <p:nvPr/>
          </p:nvSpPr>
          <p:spPr>
            <a:xfrm>
              <a:off x="1307377" y="5812387"/>
              <a:ext cx="2462214" cy="731520"/>
            </a:xfrm>
            <a:prstGeom prst="rect">
              <a:avLst/>
            </a:prstGeom>
          </p:spPr>
          <p:txBody>
            <a:bodyPr wrap="square">
              <a:spAutoFit/>
            </a:bodyPr>
            <a:lstStyle/>
            <a:p>
              <a:pPr algn="ctr">
                <a:lnSpc>
                  <a:spcPct val="150000"/>
                </a:lnSpc>
              </a:pPr>
              <a:r>
                <a:rPr altLang="en-US" lang="zh-CN" sz="1400">
                  <a:solidFill>
                    <a:schemeClr val="tx1">
                      <a:lumMod val="50000"/>
                      <a:lumOff val="50000"/>
                    </a:schemeClr>
                  </a:solidFill>
                  <a:latin charset="-122" panose="020b0400000000000000" pitchFamily="34" typeface="思源黑体 CN Normal"/>
                  <a:ea charset="-122" panose="020b0400000000000000" pitchFamily="34" typeface="思源黑体 CN Normal"/>
                  <a:cs typeface="+mn-ea"/>
                </a:rPr>
                <a:t>点击输入替换文本点击输入替换文本点击输入替换文本</a:t>
              </a:r>
            </a:p>
          </p:txBody>
        </p:sp>
      </p:grpSp>
      <p:grpSp>
        <p:nvGrpSpPr>
          <p:cNvPr id="17" name="组合 16">
            <a:extLst>
              <a:ext uri="{FF2B5EF4-FFF2-40B4-BE49-F238E27FC236}">
                <a16:creationId xmlns:a16="http://schemas.microsoft.com/office/drawing/2014/main" id="{92F00BED-66E9-492F-8289-536DD73CB2BE}"/>
              </a:ext>
            </a:extLst>
          </p:cNvPr>
          <p:cNvGrpSpPr/>
          <p:nvPr/>
        </p:nvGrpSpPr>
        <p:grpSpPr>
          <a:xfrm>
            <a:off x="4985628" y="4736545"/>
            <a:ext cx="2462214" cy="1098956"/>
            <a:chOff x="1307377" y="5412277"/>
            <a:chExt cx="2462214" cy="1098956"/>
          </a:xfrm>
        </p:grpSpPr>
        <p:sp>
          <p:nvSpPr>
            <p:cNvPr id="18" name="文本框 17">
              <a:extLst>
                <a:ext uri="{FF2B5EF4-FFF2-40B4-BE49-F238E27FC236}">
                  <a16:creationId xmlns:a16="http://schemas.microsoft.com/office/drawing/2014/main" id="{C68F707E-C7A6-491D-8476-539EDED32B07}"/>
                </a:ext>
              </a:extLst>
            </p:cNvPr>
            <p:cNvSpPr txBox="1"/>
            <p:nvPr/>
          </p:nvSpPr>
          <p:spPr>
            <a:xfrm>
              <a:off x="1685044" y="5414211"/>
              <a:ext cx="1706880" cy="396240"/>
            </a:xfrm>
            <a:prstGeom prst="rect">
              <a:avLst/>
            </a:prstGeom>
            <a:noFill/>
          </p:spPr>
          <p:txBody>
            <a:bodyPr anchor="ctr" rtlCol="0" wrap="none">
              <a:spAutoFit/>
            </a:bodyPr>
            <a:lstStyle/>
            <a:p>
              <a:pPr algn="ctr"/>
              <a:r>
                <a:rPr altLang="en-US" b="1" lang="zh-CN" sz="2000">
                  <a:solidFill>
                    <a:srgbClr val="9BC9DE"/>
                  </a:solidFill>
                  <a:latin charset="-122" panose="020b0800000000000000" pitchFamily="34" typeface="思源黑体 CN Bold"/>
                  <a:ea charset="-122" panose="020b0800000000000000" pitchFamily="34" typeface="思源黑体 CN Bold"/>
                </a:rPr>
                <a:t>输入你的标题</a:t>
              </a:r>
            </a:p>
          </p:txBody>
        </p:sp>
        <p:sp>
          <p:nvSpPr>
            <p:cNvPr id="19" name="矩形 18">
              <a:extLst>
                <a:ext uri="{FF2B5EF4-FFF2-40B4-BE49-F238E27FC236}">
                  <a16:creationId xmlns:a16="http://schemas.microsoft.com/office/drawing/2014/main" id="{1E2827E7-1D6C-48F7-96CD-FE68F653AA5F}"/>
                </a:ext>
              </a:extLst>
            </p:cNvPr>
            <p:cNvSpPr/>
            <p:nvPr/>
          </p:nvSpPr>
          <p:spPr>
            <a:xfrm>
              <a:off x="1307376" y="5812387"/>
              <a:ext cx="2462214" cy="731520"/>
            </a:xfrm>
            <a:prstGeom prst="rect">
              <a:avLst/>
            </a:prstGeom>
          </p:spPr>
          <p:txBody>
            <a:bodyPr wrap="square">
              <a:spAutoFit/>
            </a:bodyPr>
            <a:lstStyle/>
            <a:p>
              <a:pPr algn="ctr">
                <a:lnSpc>
                  <a:spcPct val="150000"/>
                </a:lnSpc>
              </a:pPr>
              <a:r>
                <a:rPr altLang="en-US" lang="zh-CN" sz="1400">
                  <a:solidFill>
                    <a:schemeClr val="tx1">
                      <a:lumMod val="50000"/>
                      <a:lumOff val="50000"/>
                    </a:schemeClr>
                  </a:solidFill>
                  <a:latin charset="-122" panose="020b0400000000000000" pitchFamily="34" typeface="思源黑体 CN Normal"/>
                  <a:ea charset="-122" panose="020b0400000000000000" pitchFamily="34" typeface="思源黑体 CN Normal"/>
                  <a:cs typeface="+mn-ea"/>
                </a:rPr>
                <a:t>点击输入替换文本点击输入替换文本点击输入替换文本</a:t>
              </a:r>
            </a:p>
          </p:txBody>
        </p:sp>
      </p:grpSp>
      <p:grpSp>
        <p:nvGrpSpPr>
          <p:cNvPr id="20" name="组合 19">
            <a:extLst>
              <a:ext uri="{FF2B5EF4-FFF2-40B4-BE49-F238E27FC236}">
                <a16:creationId xmlns:a16="http://schemas.microsoft.com/office/drawing/2014/main" id="{CC5ED73A-6507-43BD-8224-AEA51DC8F161}"/>
              </a:ext>
            </a:extLst>
          </p:cNvPr>
          <p:cNvGrpSpPr/>
          <p:nvPr/>
        </p:nvGrpSpPr>
        <p:grpSpPr>
          <a:xfrm>
            <a:off x="8662278" y="4736545"/>
            <a:ext cx="2462214" cy="1098956"/>
            <a:chOff x="1307377" y="5412277"/>
            <a:chExt cx="2462214" cy="1098956"/>
          </a:xfrm>
        </p:grpSpPr>
        <p:sp>
          <p:nvSpPr>
            <p:cNvPr id="21" name="文本框 20">
              <a:extLst>
                <a:ext uri="{FF2B5EF4-FFF2-40B4-BE49-F238E27FC236}">
                  <a16:creationId xmlns:a16="http://schemas.microsoft.com/office/drawing/2014/main" id="{20D0C798-3E65-4467-9DB6-E3084847441D}"/>
                </a:ext>
              </a:extLst>
            </p:cNvPr>
            <p:cNvSpPr txBox="1"/>
            <p:nvPr/>
          </p:nvSpPr>
          <p:spPr>
            <a:xfrm>
              <a:off x="1685045" y="5414211"/>
              <a:ext cx="1706880" cy="396240"/>
            </a:xfrm>
            <a:prstGeom prst="rect">
              <a:avLst/>
            </a:prstGeom>
            <a:noFill/>
          </p:spPr>
          <p:txBody>
            <a:bodyPr anchor="ctr" rtlCol="0" wrap="none">
              <a:spAutoFit/>
            </a:bodyPr>
            <a:lstStyle/>
            <a:p>
              <a:pPr algn="ctr"/>
              <a:r>
                <a:rPr altLang="en-US" b="1" lang="zh-CN" sz="2000">
                  <a:solidFill>
                    <a:srgbClr val="9BC9DE"/>
                  </a:solidFill>
                  <a:latin charset="-122" panose="020b0800000000000000" pitchFamily="34" typeface="思源黑体 CN Bold"/>
                  <a:ea charset="-122" panose="020b0800000000000000" pitchFamily="34" typeface="思源黑体 CN Bold"/>
                </a:rPr>
                <a:t>输入你的标题</a:t>
              </a:r>
            </a:p>
          </p:txBody>
        </p:sp>
        <p:sp>
          <p:nvSpPr>
            <p:cNvPr id="22" name="矩形 21">
              <a:extLst>
                <a:ext uri="{FF2B5EF4-FFF2-40B4-BE49-F238E27FC236}">
                  <a16:creationId xmlns:a16="http://schemas.microsoft.com/office/drawing/2014/main" id="{61ABFBDD-E63E-477B-9797-486FD47D3FF5}"/>
                </a:ext>
              </a:extLst>
            </p:cNvPr>
            <p:cNvSpPr/>
            <p:nvPr/>
          </p:nvSpPr>
          <p:spPr>
            <a:xfrm>
              <a:off x="1307377" y="5812387"/>
              <a:ext cx="2462214" cy="731520"/>
            </a:xfrm>
            <a:prstGeom prst="rect">
              <a:avLst/>
            </a:prstGeom>
          </p:spPr>
          <p:txBody>
            <a:bodyPr wrap="square">
              <a:spAutoFit/>
            </a:bodyPr>
            <a:lstStyle/>
            <a:p>
              <a:pPr algn="ctr">
                <a:lnSpc>
                  <a:spcPct val="150000"/>
                </a:lnSpc>
              </a:pPr>
              <a:r>
                <a:rPr altLang="en-US" lang="zh-CN" sz="1400">
                  <a:solidFill>
                    <a:schemeClr val="tx1">
                      <a:lumMod val="50000"/>
                      <a:lumOff val="50000"/>
                    </a:schemeClr>
                  </a:solidFill>
                  <a:latin charset="-122" panose="020b0400000000000000" pitchFamily="34" typeface="思源黑体 CN Normal"/>
                  <a:ea charset="-122" panose="020b0400000000000000" pitchFamily="34" typeface="思源黑体 CN Normal"/>
                  <a:cs typeface="+mn-ea"/>
                </a:rPr>
                <a:t>点击输入替换文本点击输入替换文本点击输入替换文本</a:t>
              </a:r>
            </a:p>
          </p:txBody>
        </p:sp>
      </p:grpSp>
    </p:spTree>
    <p:extLst>
      <p:ext uri="{BB962C8B-B14F-4D97-AF65-F5344CB8AC3E}">
        <p14:creationId val="290608053"/>
      </p:ext>
    </p:extLst>
  </p:cSld>
  <p:clrMapOvr>
    <a:masterClrMapping/>
  </p:clrMapOvr>
  <mc:AlternateContent>
    <mc:Choice Requires="p15">
      <p:transition advClick="0" p14:dur="1250" spd="slow">
        <p15:prstTrans prst="peelOff"/>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6" presetSubtype="16">
                                  <p:stCondLst>
                                    <p:cond delay="0"/>
                                  </p:stCondLst>
                                  <p:childTnLst>
                                    <p:set>
                                      <p:cBhvr>
                                        <p:cTn dur="1" fill="hold" id="6">
                                          <p:stCondLst>
                                            <p:cond delay="0"/>
                                          </p:stCondLst>
                                        </p:cTn>
                                        <p:tgtEl>
                                          <p:spTgt spid="10"/>
                                        </p:tgtEl>
                                        <p:attrNameLst>
                                          <p:attrName>style.visibility</p:attrName>
                                        </p:attrNameLst>
                                      </p:cBhvr>
                                      <p:to>
                                        <p:strVal val="visible"/>
                                      </p:to>
                                    </p:set>
                                    <p:animEffect filter="circle(in)" transition="in">
                                      <p:cBhvr>
                                        <p:cTn dur="500" id="7"/>
                                        <p:tgtEl>
                                          <p:spTgt spid="10"/>
                                        </p:tgtEl>
                                      </p:cBhvr>
                                    </p:animEffect>
                                  </p:childTnLst>
                                </p:cTn>
                              </p:par>
                            </p:childTnLst>
                          </p:cTn>
                        </p:par>
                        <p:par>
                          <p:cTn fill="hold" id="8" nodeType="afterGroup">
                            <p:stCondLst>
                              <p:cond delay="500"/>
                            </p:stCondLst>
                            <p:childTnLst>
                              <p:par>
                                <p:cTn fill="hold" id="9" nodeType="afterEffect" presetClass="entr" presetID="47" presetSubtype="0">
                                  <p:stCondLst>
                                    <p:cond delay="0"/>
                                  </p:stCondLst>
                                  <p:childTnLst>
                                    <p:set>
                                      <p:cBhvr>
                                        <p:cTn dur="1" fill="hold" id="10">
                                          <p:stCondLst>
                                            <p:cond delay="0"/>
                                          </p:stCondLst>
                                        </p:cTn>
                                        <p:tgtEl>
                                          <p:spTgt spid="12"/>
                                        </p:tgtEl>
                                        <p:attrNameLst>
                                          <p:attrName>style.visibility</p:attrName>
                                        </p:attrNameLst>
                                      </p:cBhvr>
                                      <p:to>
                                        <p:strVal val="visible"/>
                                      </p:to>
                                    </p:set>
                                    <p:animEffect filter="fade" transition="in">
                                      <p:cBhvr>
                                        <p:cTn dur="500" id="11"/>
                                        <p:tgtEl>
                                          <p:spTgt spid="12"/>
                                        </p:tgtEl>
                                      </p:cBhvr>
                                    </p:animEffect>
                                    <p:anim calcmode="lin" valueType="num">
                                      <p:cBhvr>
                                        <p:cTn dur="500" fill="hold" id="12"/>
                                        <p:tgtEl>
                                          <p:spTgt spid="12"/>
                                        </p:tgtEl>
                                        <p:attrNameLst>
                                          <p:attrName>ppt_x</p:attrName>
                                        </p:attrNameLst>
                                      </p:cBhvr>
                                      <p:tavLst>
                                        <p:tav tm="0">
                                          <p:val>
                                            <p:strVal val="#ppt_x"/>
                                          </p:val>
                                        </p:tav>
                                        <p:tav tm="100000">
                                          <p:val>
                                            <p:strVal val="#ppt_x"/>
                                          </p:val>
                                        </p:tav>
                                      </p:tavLst>
                                    </p:anim>
                                    <p:anim calcmode="lin" valueType="num">
                                      <p:cBhvr>
                                        <p:cTn dur="500" fill="hold" id="13"/>
                                        <p:tgtEl>
                                          <p:spTgt spid="12"/>
                                        </p:tgtEl>
                                        <p:attrNameLst>
                                          <p:attrName>ppt_y</p:attrName>
                                        </p:attrNameLst>
                                      </p:cBhvr>
                                      <p:tavLst>
                                        <p:tav tm="0">
                                          <p:val>
                                            <p:strVal val="#ppt_y-.1"/>
                                          </p:val>
                                        </p:tav>
                                        <p:tav tm="100000">
                                          <p:val>
                                            <p:strVal val="#ppt_y"/>
                                          </p:val>
                                        </p:tav>
                                      </p:tavLst>
                                    </p:anim>
                                  </p:childTnLst>
                                </p:cTn>
                              </p:par>
                              <p:par>
                                <p:cTn fill="hold" id="14" nodeType="withEffect" presetClass="entr" presetID="22" presetSubtype="1">
                                  <p:stCondLst>
                                    <p:cond delay="0"/>
                                  </p:stCondLst>
                                  <p:childTnLst>
                                    <p:set>
                                      <p:cBhvr>
                                        <p:cTn dur="1" fill="hold" id="15">
                                          <p:stCondLst>
                                            <p:cond delay="0"/>
                                          </p:stCondLst>
                                        </p:cTn>
                                        <p:tgtEl>
                                          <p:spTgt spid="14"/>
                                        </p:tgtEl>
                                        <p:attrNameLst>
                                          <p:attrName>style.visibility</p:attrName>
                                        </p:attrNameLst>
                                      </p:cBhvr>
                                      <p:to>
                                        <p:strVal val="visible"/>
                                      </p:to>
                                    </p:set>
                                    <p:animEffect filter="wipe(up)" transition="in">
                                      <p:cBhvr>
                                        <p:cTn dur="500" id="16"/>
                                        <p:tgtEl>
                                          <p:spTgt spid="14"/>
                                        </p:tgtEl>
                                      </p:cBhvr>
                                    </p:animEffect>
                                  </p:childTnLst>
                                </p:cTn>
                              </p:par>
                            </p:childTnLst>
                          </p:cTn>
                        </p:par>
                        <p:par>
                          <p:cTn fill="hold" id="17" nodeType="afterGroup">
                            <p:stCondLst>
                              <p:cond delay="1000"/>
                            </p:stCondLst>
                            <p:childTnLst>
                              <p:par>
                                <p:cTn fill="hold" grpId="0" id="18" nodeType="afterEffect" presetClass="entr" presetID="6" presetSubtype="16">
                                  <p:stCondLst>
                                    <p:cond delay="0"/>
                                  </p:stCondLst>
                                  <p:childTnLst>
                                    <p:set>
                                      <p:cBhvr>
                                        <p:cTn dur="1" fill="hold" id="19">
                                          <p:stCondLst>
                                            <p:cond delay="0"/>
                                          </p:stCondLst>
                                        </p:cTn>
                                        <p:tgtEl>
                                          <p:spTgt spid="9"/>
                                        </p:tgtEl>
                                        <p:attrNameLst>
                                          <p:attrName>style.visibility</p:attrName>
                                        </p:attrNameLst>
                                      </p:cBhvr>
                                      <p:to>
                                        <p:strVal val="visible"/>
                                      </p:to>
                                    </p:set>
                                    <p:animEffect filter="circle(in)" transition="in">
                                      <p:cBhvr>
                                        <p:cTn dur="500" id="20"/>
                                        <p:tgtEl>
                                          <p:spTgt spid="9"/>
                                        </p:tgtEl>
                                      </p:cBhvr>
                                    </p:animEffect>
                                  </p:childTnLst>
                                </p:cTn>
                              </p:par>
                            </p:childTnLst>
                          </p:cTn>
                        </p:par>
                        <p:par>
                          <p:cTn fill="hold" id="21" nodeType="afterGroup">
                            <p:stCondLst>
                              <p:cond delay="1500"/>
                            </p:stCondLst>
                            <p:childTnLst>
                              <p:par>
                                <p:cTn fill="hold" id="22" nodeType="afterEffect" presetClass="entr" presetID="47" presetSubtype="0">
                                  <p:stCondLst>
                                    <p:cond delay="0"/>
                                  </p:stCondLst>
                                  <p:childTnLst>
                                    <p:set>
                                      <p:cBhvr>
                                        <p:cTn dur="1" fill="hold" id="23">
                                          <p:stCondLst>
                                            <p:cond delay="0"/>
                                          </p:stCondLst>
                                        </p:cTn>
                                        <p:tgtEl>
                                          <p:spTgt spid="11"/>
                                        </p:tgtEl>
                                        <p:attrNameLst>
                                          <p:attrName>style.visibility</p:attrName>
                                        </p:attrNameLst>
                                      </p:cBhvr>
                                      <p:to>
                                        <p:strVal val="visible"/>
                                      </p:to>
                                    </p:set>
                                    <p:animEffect filter="fade" transition="in">
                                      <p:cBhvr>
                                        <p:cTn dur="500" id="24"/>
                                        <p:tgtEl>
                                          <p:spTgt spid="11"/>
                                        </p:tgtEl>
                                      </p:cBhvr>
                                    </p:animEffect>
                                    <p:anim calcmode="lin" valueType="num">
                                      <p:cBhvr>
                                        <p:cTn dur="500" fill="hold" id="25"/>
                                        <p:tgtEl>
                                          <p:spTgt spid="11"/>
                                        </p:tgtEl>
                                        <p:attrNameLst>
                                          <p:attrName>ppt_x</p:attrName>
                                        </p:attrNameLst>
                                      </p:cBhvr>
                                      <p:tavLst>
                                        <p:tav tm="0">
                                          <p:val>
                                            <p:strVal val="#ppt_x"/>
                                          </p:val>
                                        </p:tav>
                                        <p:tav tm="100000">
                                          <p:val>
                                            <p:strVal val="#ppt_x"/>
                                          </p:val>
                                        </p:tav>
                                      </p:tavLst>
                                    </p:anim>
                                    <p:anim calcmode="lin" valueType="num">
                                      <p:cBhvr>
                                        <p:cTn dur="500" fill="hold" id="26"/>
                                        <p:tgtEl>
                                          <p:spTgt spid="11"/>
                                        </p:tgtEl>
                                        <p:attrNameLst>
                                          <p:attrName>ppt_y</p:attrName>
                                        </p:attrNameLst>
                                      </p:cBhvr>
                                      <p:tavLst>
                                        <p:tav tm="0">
                                          <p:val>
                                            <p:strVal val="#ppt_y-.1"/>
                                          </p:val>
                                        </p:tav>
                                        <p:tav tm="100000">
                                          <p:val>
                                            <p:strVal val="#ppt_y"/>
                                          </p:val>
                                        </p:tav>
                                      </p:tavLst>
                                    </p:anim>
                                  </p:childTnLst>
                                </p:cTn>
                              </p:par>
                              <p:par>
                                <p:cTn fill="hold" id="27" nodeType="withEffect" presetClass="entr" presetID="22" presetSubtype="1">
                                  <p:stCondLst>
                                    <p:cond delay="0"/>
                                  </p:stCondLst>
                                  <p:childTnLst>
                                    <p:set>
                                      <p:cBhvr>
                                        <p:cTn dur="1" fill="hold" id="28">
                                          <p:stCondLst>
                                            <p:cond delay="0"/>
                                          </p:stCondLst>
                                        </p:cTn>
                                        <p:tgtEl>
                                          <p:spTgt spid="17"/>
                                        </p:tgtEl>
                                        <p:attrNameLst>
                                          <p:attrName>style.visibility</p:attrName>
                                        </p:attrNameLst>
                                      </p:cBhvr>
                                      <p:to>
                                        <p:strVal val="visible"/>
                                      </p:to>
                                    </p:set>
                                    <p:animEffect filter="wipe(up)" transition="in">
                                      <p:cBhvr>
                                        <p:cTn dur="500" id="29"/>
                                        <p:tgtEl>
                                          <p:spTgt spid="17"/>
                                        </p:tgtEl>
                                      </p:cBhvr>
                                    </p:animEffect>
                                  </p:childTnLst>
                                </p:cTn>
                              </p:par>
                            </p:childTnLst>
                          </p:cTn>
                        </p:par>
                        <p:par>
                          <p:cTn fill="hold" id="30" nodeType="afterGroup">
                            <p:stCondLst>
                              <p:cond delay="2000"/>
                            </p:stCondLst>
                            <p:childTnLst>
                              <p:par>
                                <p:cTn fill="hold" grpId="0" id="31" nodeType="afterEffect" presetClass="entr" presetID="6" presetSubtype="16">
                                  <p:stCondLst>
                                    <p:cond delay="0"/>
                                  </p:stCondLst>
                                  <p:childTnLst>
                                    <p:set>
                                      <p:cBhvr>
                                        <p:cTn dur="1" fill="hold" id="32">
                                          <p:stCondLst>
                                            <p:cond delay="0"/>
                                          </p:stCondLst>
                                        </p:cTn>
                                        <p:tgtEl>
                                          <p:spTgt spid="8"/>
                                        </p:tgtEl>
                                        <p:attrNameLst>
                                          <p:attrName>style.visibility</p:attrName>
                                        </p:attrNameLst>
                                      </p:cBhvr>
                                      <p:to>
                                        <p:strVal val="visible"/>
                                      </p:to>
                                    </p:set>
                                    <p:animEffect filter="circle(in)" transition="in">
                                      <p:cBhvr>
                                        <p:cTn dur="500" id="33"/>
                                        <p:tgtEl>
                                          <p:spTgt spid="8"/>
                                        </p:tgtEl>
                                      </p:cBhvr>
                                    </p:animEffect>
                                  </p:childTnLst>
                                </p:cTn>
                              </p:par>
                            </p:childTnLst>
                          </p:cTn>
                        </p:par>
                        <p:par>
                          <p:cTn fill="hold" id="34" nodeType="afterGroup">
                            <p:stCondLst>
                              <p:cond delay="2500"/>
                            </p:stCondLst>
                            <p:childTnLst>
                              <p:par>
                                <p:cTn fill="hold" id="35" nodeType="afterEffect" presetClass="entr" presetID="47" presetSubtype="0">
                                  <p:stCondLst>
                                    <p:cond delay="0"/>
                                  </p:stCondLst>
                                  <p:childTnLst>
                                    <p:set>
                                      <p:cBhvr>
                                        <p:cTn dur="1" fill="hold" id="36">
                                          <p:stCondLst>
                                            <p:cond delay="0"/>
                                          </p:stCondLst>
                                        </p:cTn>
                                        <p:tgtEl>
                                          <p:spTgt spid="13"/>
                                        </p:tgtEl>
                                        <p:attrNameLst>
                                          <p:attrName>style.visibility</p:attrName>
                                        </p:attrNameLst>
                                      </p:cBhvr>
                                      <p:to>
                                        <p:strVal val="visible"/>
                                      </p:to>
                                    </p:set>
                                    <p:animEffect filter="fade" transition="in">
                                      <p:cBhvr>
                                        <p:cTn dur="500" id="37"/>
                                        <p:tgtEl>
                                          <p:spTgt spid="13"/>
                                        </p:tgtEl>
                                      </p:cBhvr>
                                    </p:animEffect>
                                    <p:anim calcmode="lin" valueType="num">
                                      <p:cBhvr>
                                        <p:cTn dur="500" fill="hold" id="38"/>
                                        <p:tgtEl>
                                          <p:spTgt spid="13"/>
                                        </p:tgtEl>
                                        <p:attrNameLst>
                                          <p:attrName>ppt_x</p:attrName>
                                        </p:attrNameLst>
                                      </p:cBhvr>
                                      <p:tavLst>
                                        <p:tav tm="0">
                                          <p:val>
                                            <p:strVal val="#ppt_x"/>
                                          </p:val>
                                        </p:tav>
                                        <p:tav tm="100000">
                                          <p:val>
                                            <p:strVal val="#ppt_x"/>
                                          </p:val>
                                        </p:tav>
                                      </p:tavLst>
                                    </p:anim>
                                    <p:anim calcmode="lin" valueType="num">
                                      <p:cBhvr>
                                        <p:cTn dur="500" fill="hold" id="39"/>
                                        <p:tgtEl>
                                          <p:spTgt spid="13"/>
                                        </p:tgtEl>
                                        <p:attrNameLst>
                                          <p:attrName>ppt_y</p:attrName>
                                        </p:attrNameLst>
                                      </p:cBhvr>
                                      <p:tavLst>
                                        <p:tav tm="0">
                                          <p:val>
                                            <p:strVal val="#ppt_y-.1"/>
                                          </p:val>
                                        </p:tav>
                                        <p:tav tm="100000">
                                          <p:val>
                                            <p:strVal val="#ppt_y"/>
                                          </p:val>
                                        </p:tav>
                                      </p:tavLst>
                                    </p:anim>
                                  </p:childTnLst>
                                </p:cTn>
                              </p:par>
                              <p:par>
                                <p:cTn fill="hold" id="40" nodeType="withEffect" presetClass="entr" presetID="22" presetSubtype="1">
                                  <p:stCondLst>
                                    <p:cond delay="0"/>
                                  </p:stCondLst>
                                  <p:childTnLst>
                                    <p:set>
                                      <p:cBhvr>
                                        <p:cTn dur="1" fill="hold" id="41">
                                          <p:stCondLst>
                                            <p:cond delay="0"/>
                                          </p:stCondLst>
                                        </p:cTn>
                                        <p:tgtEl>
                                          <p:spTgt spid="20"/>
                                        </p:tgtEl>
                                        <p:attrNameLst>
                                          <p:attrName>style.visibility</p:attrName>
                                        </p:attrNameLst>
                                      </p:cBhvr>
                                      <p:to>
                                        <p:strVal val="visible"/>
                                      </p:to>
                                    </p:set>
                                    <p:animEffect filter="wipe(up)" transition="in">
                                      <p:cBhvr>
                                        <p:cTn dur="500" id="42"/>
                                        <p:tgtEl>
                                          <p:spTgt spid="2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10"/>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a:extLst>
              <a:ext uri="{FF2B5EF4-FFF2-40B4-BE49-F238E27FC236}">
                <a16:creationId xmlns:a16="http://schemas.microsoft.com/office/drawing/2014/main" id="{DC0E5189-65E5-4B9B-85DD-E87D031416FE}"/>
              </a:ext>
            </a:extLst>
          </p:cNvPr>
          <p:cNvSpPr/>
          <p:nvPr/>
        </p:nvSpPr>
        <p:spPr>
          <a:xfrm>
            <a:off x="0" y="0"/>
            <a:ext cx="12192000" cy="6858000"/>
          </a:xfrm>
          <a:prstGeom prst="rect">
            <a:avLst/>
          </a:prstGeom>
          <a:solidFill>
            <a:srgbClr val="9BC9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a:extLst>
              <a:ext uri="{FF2B5EF4-FFF2-40B4-BE49-F238E27FC236}">
                <a16:creationId xmlns:a16="http://schemas.microsoft.com/office/drawing/2014/main" id="{5785896A-4A24-4F0D-ACA9-85004E38CA2D}"/>
              </a:ext>
            </a:extLst>
          </p:cNvPr>
          <p:cNvSpPr/>
          <p:nvPr/>
        </p:nvSpPr>
        <p:spPr>
          <a:xfrm>
            <a:off x="228600" y="238125"/>
            <a:ext cx="117348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iconfont-11518-5469606">
            <a:extLst>
              <a:ext uri="{FF2B5EF4-FFF2-40B4-BE49-F238E27FC236}">
                <a16:creationId xmlns:a16="http://schemas.microsoft.com/office/drawing/2014/main" id="{3226AE83-7978-452C-BBFC-453753D97C27}"/>
              </a:ext>
            </a:extLst>
          </p:cNvPr>
          <p:cNvSpPr>
            <a:spLocks noChangeAspect="1"/>
          </p:cNvSpPr>
          <p:nvPr/>
        </p:nvSpPr>
        <p:spPr bwMode="auto">
          <a:xfrm>
            <a:off x="304800" y="342900"/>
            <a:ext cx="609685" cy="437183"/>
          </a:xfrm>
          <a:custGeom>
            <a:gdLst>
              <a:gd fmla="*/ 277878 w 590307" name="connsiteX0"/>
              <a:gd fmla="*/ 372583 h 423288" name="connsiteY0"/>
              <a:gd fmla="*/ 295599 w 590307" name="connsiteX1"/>
              <a:gd fmla="*/ 380590 h 423288" name="connsiteY1"/>
              <a:gd fmla="*/ 311786 w 590307" name="connsiteX2"/>
              <a:gd fmla="*/ 373075 h 423288" name="connsiteY2"/>
              <a:gd fmla="*/ 311786 w 590307" name="connsiteX3"/>
              <a:gd fmla="*/ 389427 h 423288" name="connsiteY3"/>
              <a:gd fmla="*/ 277878 w 590307" name="connsiteX4"/>
              <a:gd fmla="*/ 389427 h 423288" name="connsiteY4"/>
              <a:gd fmla="*/ 263530 w 590307" name="connsiteX5"/>
              <a:gd fmla="*/ 304789 h 423288" name="connsiteY5"/>
              <a:gd fmla="*/ 259293 w 590307" name="connsiteX6"/>
              <a:gd fmla="*/ 313222 h 423288" name="connsiteY6"/>
              <a:gd fmla="*/ 291475 w 590307" name="connsiteX7"/>
              <a:gd fmla="*/ 351337 h 423288" name="connsiteY7"/>
              <a:gd fmla="*/ 299092 w 590307" name="connsiteX8"/>
              <a:gd fmla="*/ 351337 h 423288" name="connsiteY8"/>
              <a:gd fmla="*/ 330418 w 590307" name="connsiteX9"/>
              <a:gd fmla="*/ 313222 h 423288" name="connsiteY9"/>
              <a:gd fmla="*/ 326181 w 590307" name="connsiteX10"/>
              <a:gd fmla="*/ 304789 h 423288" name="connsiteY10"/>
              <a:gd fmla="*/ 263530 w 590307" name="connsiteX11"/>
              <a:gd fmla="*/ 279348 h 423288" name="connsiteY11"/>
              <a:gd fmla="*/ 327038 w 590307" name="connsiteX12"/>
              <a:gd fmla="*/ 279348 h 423288" name="connsiteY12"/>
              <a:gd fmla="*/ 351556 w 590307" name="connsiteX13"/>
              <a:gd fmla="*/ 332708 h 423288" name="connsiteY13"/>
              <a:gd fmla="*/ 320230 w 590307" name="connsiteX14"/>
              <a:gd fmla="*/ 369155 h 423288" name="connsiteY14"/>
              <a:gd fmla="*/ 311786 w 590307" name="connsiteX15"/>
              <a:gd fmla="*/ 373075 h 423288" name="connsiteY15"/>
              <a:gd fmla="*/ 311786 w 590307" name="connsiteX16"/>
              <a:gd fmla="*/ 355523 h 423288" name="connsiteY16"/>
              <a:gd fmla="*/ 277878 w 590307" name="connsiteX17"/>
              <a:gd fmla="*/ 355523 h 423288" name="connsiteY17"/>
              <a:gd fmla="*/ 277878 w 590307" name="connsiteX18"/>
              <a:gd fmla="*/ 372583 h 423288" name="connsiteY18"/>
              <a:gd fmla="*/ 270290 w 590307" name="connsiteX19"/>
              <a:gd fmla="*/ 369155 h 423288" name="connsiteY19"/>
              <a:gd fmla="*/ 239012 w 590307" name="connsiteX20"/>
              <a:gd fmla="*/ 332708 h 423288" name="connsiteY20"/>
              <a:gd fmla="*/ 263530 w 590307" name="connsiteX21"/>
              <a:gd fmla="*/ 279348 h 423288" name="connsiteY21"/>
              <a:gd fmla="*/ 393911 w 590307" name="connsiteX22"/>
              <a:gd fmla="*/ 149776 h 423288" name="connsiteY22"/>
              <a:gd fmla="*/ 381196 w 590307" name="connsiteX23"/>
              <a:gd fmla="*/ 162490 h 423288" name="connsiteY23"/>
              <a:gd fmla="*/ 393911 w 590307" name="connsiteX24"/>
              <a:gd fmla="*/ 175204 h 423288" name="connsiteY24"/>
              <a:gd fmla="*/ 406626 w 590307" name="connsiteX25"/>
              <a:gd fmla="*/ 162490 h 423288" name="connsiteY25"/>
              <a:gd fmla="*/ 393911 w 590307" name="connsiteX26"/>
              <a:gd fmla="*/ 149776 h 423288" name="connsiteY26"/>
              <a:gd fmla="*/ 199189 w 590307" name="connsiteX27"/>
              <a:gd fmla="*/ 149776 h 423288" name="connsiteY27"/>
              <a:gd fmla="*/ 186474 w 590307" name="connsiteX28"/>
              <a:gd fmla="*/ 162490 h 423288" name="connsiteY28"/>
              <a:gd fmla="*/ 199189 w 590307" name="connsiteX29"/>
              <a:gd fmla="*/ 175204 h 423288" name="connsiteY29"/>
              <a:gd fmla="*/ 211904 w 590307" name="connsiteX30"/>
              <a:gd fmla="*/ 162490 h 423288" name="connsiteY30"/>
              <a:gd fmla="*/ 199189 w 590307" name="connsiteX31"/>
              <a:gd fmla="*/ 149776 h 423288" name="connsiteY31"/>
              <a:gd fmla="*/ 393911 w 590307" name="connsiteX32"/>
              <a:gd fmla="*/ 124397 h 423288" name="connsiteY32"/>
              <a:gd fmla="*/ 432008 w 590307" name="connsiteX33"/>
              <a:gd fmla="*/ 162490 h 423288" name="connsiteY33"/>
              <a:gd fmla="*/ 393911 w 590307" name="connsiteX34"/>
              <a:gd fmla="*/ 200583 h 423288" name="connsiteY34"/>
              <a:gd fmla="*/ 355814 w 590307" name="connsiteX35"/>
              <a:gd fmla="*/ 162490 h 423288" name="connsiteY35"/>
              <a:gd fmla="*/ 393911 w 590307" name="connsiteX36"/>
              <a:gd fmla="*/ 124397 h 423288" name="connsiteY36"/>
              <a:gd fmla="*/ 199189 w 590307" name="connsiteX37"/>
              <a:gd fmla="*/ 124397 h 423288" name="connsiteY37"/>
              <a:gd fmla="*/ 237286 w 590307" name="connsiteX38"/>
              <a:gd fmla="*/ 162490 h 423288" name="connsiteY38"/>
              <a:gd fmla="*/ 199189 w 590307" name="connsiteX39"/>
              <a:gd fmla="*/ 200583 h 423288" name="connsiteY39"/>
              <a:gd fmla="*/ 161092 w 590307" name="connsiteX40"/>
              <a:gd fmla="*/ 162490 h 423288" name="connsiteY40"/>
              <a:gd fmla="*/ 199189 w 590307" name="connsiteX41"/>
              <a:gd fmla="*/ 124397 h 423288" name="connsiteY41"/>
              <a:gd fmla="*/ 142465 w 590307" name="connsiteX42"/>
              <a:gd fmla="*/ 33861 h 423288" name="connsiteY42"/>
              <a:gd fmla="*/ 117081 w 590307" name="connsiteX43"/>
              <a:gd fmla="*/ 59245 h 423288" name="connsiteY43"/>
              <a:gd fmla="*/ 117081 w 590307" name="connsiteX44"/>
              <a:gd fmla="*/ 321705 h 423288" name="connsiteY44"/>
              <a:gd fmla="*/ 184803 w 590307" name="connsiteX45"/>
              <a:gd fmla="*/ 389427 h 423288" name="connsiteY45"/>
              <a:gd fmla="*/ 277878 w 590307" name="connsiteX46"/>
              <a:gd fmla="*/ 389427 h 423288" name="connsiteY46"/>
              <a:gd fmla="*/ 277878 w 590307" name="connsiteX47"/>
              <a:gd fmla="*/ 406325 h 423288" name="connsiteY47"/>
              <a:gd fmla="*/ 311786 w 590307" name="connsiteX48"/>
              <a:gd fmla="*/ 406325 h 423288" name="connsiteY48"/>
              <a:gd fmla="*/ 311786 w 590307" name="connsiteX49"/>
              <a:gd fmla="*/ 389427 h 423288" name="connsiteY49"/>
              <a:gd fmla="*/ 404925 w 590307" name="connsiteX50"/>
              <a:gd fmla="*/ 389427 h 423288" name="connsiteY50"/>
              <a:gd fmla="*/ 472647 w 590307" name="connsiteX51"/>
              <a:gd fmla="*/ 321705 h 423288" name="connsiteY51"/>
              <a:gd fmla="*/ 472647 w 590307" name="connsiteX52"/>
              <a:gd fmla="*/ 59245 h 423288" name="connsiteY52"/>
              <a:gd fmla="*/ 447263 w 590307" name="connsiteX53"/>
              <a:gd fmla="*/ 33861 h 423288" name="connsiteY53"/>
              <a:gd fmla="*/ 498046 w 590307" name="connsiteX54"/>
              <a:gd fmla="*/ 26288 h 423288" name="connsiteY54"/>
              <a:gd fmla="*/ 520906 w 590307" name="connsiteX55"/>
              <a:gd fmla="*/ 39810 h 423288" name="connsiteY55"/>
              <a:gd fmla="*/ 575055 w 590307" name="connsiteX56"/>
              <a:gd fmla="*/ 93992 h 423288" name="connsiteY56"/>
              <a:gd fmla="*/ 575055 w 590307" name="connsiteX57"/>
              <a:gd fmla="*/ 165076 h 423288" name="connsiteY57"/>
              <a:gd fmla="*/ 520906 w 590307" name="connsiteX58"/>
              <a:gd fmla="*/ 219258 h 423288" name="connsiteY58"/>
              <a:gd fmla="*/ 506508 w 590307" name="connsiteX59"/>
              <a:gd fmla="*/ 227775 h 423288" name="connsiteY59"/>
              <a:gd fmla="*/ 506508 w 590307" name="connsiteX60"/>
              <a:gd fmla="*/ 186231 h 423288" name="connsiteY60"/>
              <a:gd fmla="*/ 551386 w 590307" name="connsiteX61"/>
              <a:gd fmla="*/ 141366 h 423288" name="connsiteY61"/>
              <a:gd fmla="*/ 551386 w 590307" name="connsiteX62"/>
              <a:gd fmla="*/ 117703 h 423288" name="connsiteY62"/>
              <a:gd fmla="*/ 506508 w 590307" name="connsiteX63"/>
              <a:gd fmla="*/ 72837 h 423288" name="connsiteY63"/>
              <a:gd fmla="*/ 506508 w 590307" name="connsiteX64"/>
              <a:gd fmla="*/ 59245 h 423288" name="connsiteY64"/>
              <a:gd fmla="*/ 498046 w 590307" name="connsiteX65"/>
              <a:gd fmla="*/ 38638 h 423288" name="connsiteY65"/>
              <a:gd fmla="*/ 91618 w 590307" name="connsiteX66"/>
              <a:gd fmla="*/ 26288 h 423288" name="connsiteY66"/>
              <a:gd fmla="*/ 91618 w 590307" name="connsiteX67"/>
              <a:gd fmla="*/ 38794 h 423288" name="connsiteY67"/>
              <a:gd fmla="*/ 83220 w 590307" name="connsiteX68"/>
              <a:gd fmla="*/ 59245 h 423288" name="connsiteY68"/>
              <a:gd fmla="*/ 83220 w 590307" name="connsiteX69"/>
              <a:gd fmla="*/ 72773 h 423288" name="connsiteY69"/>
              <a:gd fmla="*/ 38278 w 590307" name="connsiteX70"/>
              <a:gd fmla="*/ 117703 h 423288" name="connsiteY70"/>
              <a:gd fmla="*/ 38278 w 590307" name="connsiteX71"/>
              <a:gd fmla="*/ 141366 h 423288" name="connsiteY71"/>
              <a:gd fmla="*/ 83220 w 590307" name="connsiteX72"/>
              <a:gd fmla="*/ 186295 h 423288" name="connsiteY72"/>
              <a:gd fmla="*/ 83220 w 590307" name="connsiteX73"/>
              <a:gd fmla="*/ 227301 h 423288" name="connsiteY73"/>
              <a:gd fmla="*/ 68758 w 590307" name="connsiteX74"/>
              <a:gd fmla="*/ 219258 h 423288" name="connsiteY74"/>
              <a:gd fmla="*/ 14608 w 590307" name="connsiteX75"/>
              <a:gd fmla="*/ 165076 h 423288" name="connsiteY75"/>
              <a:gd fmla="*/ 14608 w 590307" name="connsiteX76"/>
              <a:gd fmla="*/ 93135 h 423288" name="connsiteY76"/>
              <a:gd fmla="*/ 68758 w 590307" name="connsiteX77"/>
              <a:gd fmla="*/ 38953 h 423288" name="connsiteY77"/>
              <a:gd fmla="*/ 91618 w 590307" name="connsiteX78"/>
              <a:gd fmla="*/ 26288 h 423288" name="connsiteY78"/>
              <a:gd fmla="*/ 142465 w 590307" name="connsiteX79"/>
              <a:gd fmla="*/ 0 h 423288" name="connsiteY79"/>
              <a:gd fmla="*/ 447263 w 590307" name="connsiteX80"/>
              <a:gd fmla="*/ 0 h 423288" name="connsiteY80"/>
              <a:gd fmla="*/ 489262 w 590307" name="connsiteX81"/>
              <a:gd fmla="*/ 17246 h 423288" name="connsiteY81"/>
              <a:gd fmla="*/ 498046 w 590307" name="connsiteX82"/>
              <a:gd fmla="*/ 38638 h 423288" name="connsiteY82"/>
              <a:gd fmla="*/ 498046 w 590307" name="connsiteX83"/>
              <a:gd fmla="*/ 64377 h 423288" name="connsiteY83"/>
              <a:gd fmla="*/ 506508 w 590307" name="connsiteX84"/>
              <a:gd fmla="*/ 72837 h 423288" name="connsiteY84"/>
              <a:gd fmla="*/ 506508 w 590307" name="connsiteX85"/>
              <a:gd fmla="*/ 186231 h 423288" name="connsiteY85"/>
              <a:gd fmla="*/ 498046 w 590307" name="connsiteX86"/>
              <a:gd fmla="*/ 194691 h 423288" name="connsiteY86"/>
              <a:gd fmla="*/ 498046 w 590307" name="connsiteX87"/>
              <a:gd fmla="*/ 232780 h 423288" name="connsiteY87"/>
              <a:gd fmla="*/ 506508 w 590307" name="connsiteX88"/>
              <a:gd fmla="*/ 227775 h 423288" name="connsiteY88"/>
              <a:gd fmla="*/ 506508 w 590307" name="connsiteX89"/>
              <a:gd fmla="*/ 321705 h 423288" name="connsiteY89"/>
              <a:gd fmla="*/ 404925 w 590307" name="connsiteX90"/>
              <a:gd fmla="*/ 423288 h 423288" name="connsiteY90"/>
              <a:gd fmla="*/ 184803 w 590307" name="connsiteX91"/>
              <a:gd fmla="*/ 423288 h 423288" name="connsiteY91"/>
              <a:gd fmla="*/ 83220 w 590307" name="connsiteX92"/>
              <a:gd fmla="*/ 321705 h 423288" name="connsiteY92"/>
              <a:gd fmla="*/ 83220 w 590307" name="connsiteX93"/>
              <a:gd fmla="*/ 227301 h 423288" name="connsiteY93"/>
              <a:gd fmla="*/ 91618 w 590307" name="connsiteX94"/>
              <a:gd fmla="*/ 231971 h 423288" name="connsiteY94"/>
              <a:gd fmla="*/ 91618 w 590307" name="connsiteX95"/>
              <a:gd fmla="*/ 194691 h 423288" name="connsiteY95"/>
              <a:gd fmla="*/ 83220 w 590307" name="connsiteX96"/>
              <a:gd fmla="*/ 186295 h 423288" name="connsiteY96"/>
              <a:gd fmla="*/ 83220 w 590307" name="connsiteX97"/>
              <a:gd fmla="*/ 72773 h 423288" name="connsiteY97"/>
              <a:gd fmla="*/ 91618 w 590307" name="connsiteX98"/>
              <a:gd fmla="*/ 64377 h 423288" name="connsiteY98"/>
              <a:gd fmla="*/ 91618 w 590307" name="connsiteX99"/>
              <a:gd fmla="*/ 38794 h 423288" name="connsiteY99"/>
              <a:gd fmla="*/ 100466 w 590307" name="connsiteX100"/>
              <a:gd fmla="*/ 17246 h 423288" name="connsiteY100"/>
              <a:gd fmla="*/ 142465 w 590307" name="connsiteX101"/>
              <a:gd fmla="*/ 0 h 423288" name="connsiteY10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b="b" l="l" r="r" t="t"/>
            <a:pathLst>
              <a:path h="423288" w="590307">
                <a:moveTo>
                  <a:pt x="277878" y="372583"/>
                </a:moveTo>
                <a:lnTo>
                  <a:pt x="295599" y="380590"/>
                </a:lnTo>
                <a:lnTo>
                  <a:pt x="311786" y="373075"/>
                </a:lnTo>
                <a:lnTo>
                  <a:pt x="311786" y="389427"/>
                </a:lnTo>
                <a:lnTo>
                  <a:pt x="277878" y="389427"/>
                </a:lnTo>
                <a:close/>
                <a:moveTo>
                  <a:pt x="263530" y="304789"/>
                </a:moveTo>
                <a:cubicBezTo>
                  <a:pt x="259293" y="304789"/>
                  <a:pt x="256770" y="309840"/>
                  <a:pt x="259293" y="313222"/>
                </a:cubicBezTo>
                <a:lnTo>
                  <a:pt x="291475" y="351337"/>
                </a:lnTo>
                <a:cubicBezTo>
                  <a:pt x="293141" y="353909"/>
                  <a:pt x="297379" y="353909"/>
                  <a:pt x="299092" y="351337"/>
                </a:cubicBezTo>
                <a:lnTo>
                  <a:pt x="330418" y="313222"/>
                </a:lnTo>
                <a:cubicBezTo>
                  <a:pt x="332941" y="309840"/>
                  <a:pt x="330418" y="304789"/>
                  <a:pt x="326181" y="304789"/>
                </a:cubicBezTo>
                <a:close/>
                <a:moveTo>
                  <a:pt x="263530" y="279348"/>
                </a:moveTo>
                <a:lnTo>
                  <a:pt x="327038" y="279348"/>
                </a:lnTo>
                <a:cubicBezTo>
                  <a:pt x="354936" y="279348"/>
                  <a:pt x="369313" y="311555"/>
                  <a:pt x="351556" y="332708"/>
                </a:cubicBezTo>
                <a:lnTo>
                  <a:pt x="320230" y="369155"/>
                </a:lnTo>
                <a:lnTo>
                  <a:pt x="311786" y="373075"/>
                </a:lnTo>
                <a:lnTo>
                  <a:pt x="311786" y="355523"/>
                </a:lnTo>
                <a:lnTo>
                  <a:pt x="277878" y="355523"/>
                </a:lnTo>
                <a:lnTo>
                  <a:pt x="277878" y="372583"/>
                </a:lnTo>
                <a:lnTo>
                  <a:pt x="270290" y="369155"/>
                </a:lnTo>
                <a:lnTo>
                  <a:pt x="239012" y="332708"/>
                </a:lnTo>
                <a:cubicBezTo>
                  <a:pt x="221207" y="311555"/>
                  <a:pt x="235632" y="279348"/>
                  <a:pt x="263530" y="279348"/>
                </a:cubicBezTo>
                <a:close/>
                <a:moveTo>
                  <a:pt x="393911" y="149776"/>
                </a:moveTo>
                <a:cubicBezTo>
                  <a:pt x="387149" y="149776"/>
                  <a:pt x="381196" y="155729"/>
                  <a:pt x="381196" y="162490"/>
                </a:cubicBezTo>
                <a:cubicBezTo>
                  <a:pt x="381196" y="169252"/>
                  <a:pt x="387149" y="175204"/>
                  <a:pt x="393911" y="175204"/>
                </a:cubicBezTo>
                <a:cubicBezTo>
                  <a:pt x="400673" y="175204"/>
                  <a:pt x="406626" y="169252"/>
                  <a:pt x="406626" y="162490"/>
                </a:cubicBezTo>
                <a:cubicBezTo>
                  <a:pt x="406626" y="155729"/>
                  <a:pt x="400673" y="149776"/>
                  <a:pt x="393911" y="149776"/>
                </a:cubicBezTo>
                <a:close/>
                <a:moveTo>
                  <a:pt x="199189" y="149776"/>
                </a:moveTo>
                <a:cubicBezTo>
                  <a:pt x="192427" y="149776"/>
                  <a:pt x="186474" y="155729"/>
                  <a:pt x="186474" y="162490"/>
                </a:cubicBezTo>
                <a:cubicBezTo>
                  <a:pt x="186474" y="169252"/>
                  <a:pt x="192427" y="175204"/>
                  <a:pt x="199189" y="175204"/>
                </a:cubicBezTo>
                <a:cubicBezTo>
                  <a:pt x="205951" y="175204"/>
                  <a:pt x="211904" y="169252"/>
                  <a:pt x="211904" y="162490"/>
                </a:cubicBezTo>
                <a:cubicBezTo>
                  <a:pt x="211904" y="155729"/>
                  <a:pt x="205951" y="149776"/>
                  <a:pt x="199189" y="149776"/>
                </a:cubicBezTo>
                <a:close/>
                <a:moveTo>
                  <a:pt x="393911" y="124397"/>
                </a:moveTo>
                <a:cubicBezTo>
                  <a:pt x="415055" y="124397"/>
                  <a:pt x="432008" y="141301"/>
                  <a:pt x="432008" y="162490"/>
                </a:cubicBezTo>
                <a:cubicBezTo>
                  <a:pt x="432008" y="183632"/>
                  <a:pt x="415055" y="200583"/>
                  <a:pt x="393911" y="200583"/>
                </a:cubicBezTo>
                <a:cubicBezTo>
                  <a:pt x="372767" y="200583"/>
                  <a:pt x="355814" y="183632"/>
                  <a:pt x="355814" y="162490"/>
                </a:cubicBezTo>
                <a:cubicBezTo>
                  <a:pt x="355814" y="141301"/>
                  <a:pt x="372767" y="124397"/>
                  <a:pt x="393911" y="124397"/>
                </a:cubicBezTo>
                <a:close/>
                <a:moveTo>
                  <a:pt x="199189" y="124397"/>
                </a:moveTo>
                <a:cubicBezTo>
                  <a:pt x="220380" y="124397"/>
                  <a:pt x="237286" y="141301"/>
                  <a:pt x="237286" y="162490"/>
                </a:cubicBezTo>
                <a:cubicBezTo>
                  <a:pt x="237286" y="183632"/>
                  <a:pt x="220380" y="200583"/>
                  <a:pt x="199189" y="200583"/>
                </a:cubicBezTo>
                <a:cubicBezTo>
                  <a:pt x="178045" y="200583"/>
                  <a:pt x="161092" y="183632"/>
                  <a:pt x="161092" y="162490"/>
                </a:cubicBezTo>
                <a:cubicBezTo>
                  <a:pt x="161092" y="141301"/>
                  <a:pt x="178045" y="124397"/>
                  <a:pt x="199189" y="124397"/>
                </a:cubicBezTo>
                <a:close/>
                <a:moveTo>
                  <a:pt x="142465" y="33861"/>
                </a:moveTo>
                <a:cubicBezTo>
                  <a:pt x="128082" y="33861"/>
                  <a:pt x="117081" y="44862"/>
                  <a:pt x="117081" y="59245"/>
                </a:cubicBezTo>
                <a:lnTo>
                  <a:pt x="117081" y="321705"/>
                </a:lnTo>
                <a:cubicBezTo>
                  <a:pt x="117081" y="358947"/>
                  <a:pt x="147561" y="389427"/>
                  <a:pt x="184803" y="389427"/>
                </a:cubicBezTo>
                <a:lnTo>
                  <a:pt x="277878" y="389427"/>
                </a:lnTo>
                <a:lnTo>
                  <a:pt x="277878" y="406325"/>
                </a:lnTo>
                <a:lnTo>
                  <a:pt x="311786" y="406325"/>
                </a:lnTo>
                <a:lnTo>
                  <a:pt x="311786" y="389427"/>
                </a:lnTo>
                <a:lnTo>
                  <a:pt x="404925" y="389427"/>
                </a:lnTo>
                <a:cubicBezTo>
                  <a:pt x="442167" y="389427"/>
                  <a:pt x="472647" y="358947"/>
                  <a:pt x="472647" y="321705"/>
                </a:cubicBezTo>
                <a:lnTo>
                  <a:pt x="472647" y="59245"/>
                </a:lnTo>
                <a:cubicBezTo>
                  <a:pt x="472647" y="44862"/>
                  <a:pt x="461646" y="33861"/>
                  <a:pt x="447263" y="33861"/>
                </a:cubicBezTo>
                <a:close/>
                <a:moveTo>
                  <a:pt x="498046" y="26288"/>
                </a:moveTo>
                <a:cubicBezTo>
                  <a:pt x="506476" y="28811"/>
                  <a:pt x="514953" y="33049"/>
                  <a:pt x="520906" y="39810"/>
                </a:cubicBezTo>
                <a:lnTo>
                  <a:pt x="575055" y="93992"/>
                </a:lnTo>
                <a:cubicBezTo>
                  <a:pt x="595391" y="113322"/>
                  <a:pt x="595391" y="145746"/>
                  <a:pt x="575055" y="165076"/>
                </a:cubicBezTo>
                <a:lnTo>
                  <a:pt x="520906" y="219258"/>
                </a:lnTo>
                <a:lnTo>
                  <a:pt x="506508" y="227775"/>
                </a:lnTo>
                <a:lnTo>
                  <a:pt x="506508" y="186231"/>
                </a:lnTo>
                <a:lnTo>
                  <a:pt x="551386" y="141366"/>
                </a:lnTo>
                <a:cubicBezTo>
                  <a:pt x="558148" y="134605"/>
                  <a:pt x="558148" y="124463"/>
                  <a:pt x="551386" y="117703"/>
                </a:cubicBezTo>
                <a:lnTo>
                  <a:pt x="506508" y="72837"/>
                </a:lnTo>
                <a:lnTo>
                  <a:pt x="506508" y="59245"/>
                </a:lnTo>
                <a:lnTo>
                  <a:pt x="498046" y="38638"/>
                </a:lnTo>
                <a:close/>
                <a:moveTo>
                  <a:pt x="91618" y="26288"/>
                </a:moveTo>
                <a:lnTo>
                  <a:pt x="91618" y="38794"/>
                </a:lnTo>
                <a:lnTo>
                  <a:pt x="83220" y="59245"/>
                </a:lnTo>
                <a:lnTo>
                  <a:pt x="83220" y="72773"/>
                </a:lnTo>
                <a:lnTo>
                  <a:pt x="38278" y="117703"/>
                </a:lnTo>
                <a:cubicBezTo>
                  <a:pt x="31515" y="124463"/>
                  <a:pt x="31515" y="134605"/>
                  <a:pt x="38278" y="141366"/>
                </a:cubicBezTo>
                <a:lnTo>
                  <a:pt x="83220" y="186295"/>
                </a:lnTo>
                <a:lnTo>
                  <a:pt x="83220" y="227301"/>
                </a:lnTo>
                <a:lnTo>
                  <a:pt x="68758" y="219258"/>
                </a:lnTo>
                <a:lnTo>
                  <a:pt x="14608" y="165076"/>
                </a:lnTo>
                <a:cubicBezTo>
                  <a:pt x="-4870" y="144794"/>
                  <a:pt x="-4870" y="112608"/>
                  <a:pt x="14608" y="93135"/>
                </a:cubicBezTo>
                <a:lnTo>
                  <a:pt x="68758" y="38953"/>
                </a:lnTo>
                <a:cubicBezTo>
                  <a:pt x="74711" y="33049"/>
                  <a:pt x="83188" y="28811"/>
                  <a:pt x="91618" y="26288"/>
                </a:cubicBezTo>
                <a:close/>
                <a:moveTo>
                  <a:pt x="142465" y="0"/>
                </a:moveTo>
                <a:lnTo>
                  <a:pt x="447263" y="0"/>
                </a:lnTo>
                <a:cubicBezTo>
                  <a:pt x="463765" y="0"/>
                  <a:pt x="478576" y="6560"/>
                  <a:pt x="489262" y="17246"/>
                </a:cubicBezTo>
                <a:lnTo>
                  <a:pt x="498046" y="38638"/>
                </a:lnTo>
                <a:lnTo>
                  <a:pt x="498046" y="64377"/>
                </a:lnTo>
                <a:lnTo>
                  <a:pt x="506508" y="72837"/>
                </a:lnTo>
                <a:lnTo>
                  <a:pt x="506508" y="186231"/>
                </a:lnTo>
                <a:lnTo>
                  <a:pt x="498046" y="194691"/>
                </a:lnTo>
                <a:lnTo>
                  <a:pt x="498046" y="232780"/>
                </a:lnTo>
                <a:lnTo>
                  <a:pt x="506508" y="227775"/>
                </a:lnTo>
                <a:lnTo>
                  <a:pt x="506508" y="321705"/>
                </a:lnTo>
                <a:cubicBezTo>
                  <a:pt x="506508" y="377568"/>
                  <a:pt x="460788" y="423288"/>
                  <a:pt x="404925" y="423288"/>
                </a:cubicBezTo>
                <a:lnTo>
                  <a:pt x="184803" y="423288"/>
                </a:lnTo>
                <a:cubicBezTo>
                  <a:pt x="128940" y="423288"/>
                  <a:pt x="83220" y="377568"/>
                  <a:pt x="83220" y="321705"/>
                </a:cubicBezTo>
                <a:lnTo>
                  <a:pt x="83220" y="227301"/>
                </a:lnTo>
                <a:lnTo>
                  <a:pt x="91618" y="231971"/>
                </a:lnTo>
                <a:lnTo>
                  <a:pt x="91618" y="194691"/>
                </a:lnTo>
                <a:lnTo>
                  <a:pt x="83220" y="186295"/>
                </a:lnTo>
                <a:lnTo>
                  <a:pt x="83220" y="72773"/>
                </a:lnTo>
                <a:lnTo>
                  <a:pt x="91618" y="64377"/>
                </a:lnTo>
                <a:lnTo>
                  <a:pt x="91618" y="38794"/>
                </a:lnTo>
                <a:lnTo>
                  <a:pt x="100466" y="17246"/>
                </a:lnTo>
                <a:cubicBezTo>
                  <a:pt x="111152" y="6560"/>
                  <a:pt x="125963" y="0"/>
                  <a:pt x="142465" y="0"/>
                </a:cubicBezTo>
                <a:close/>
              </a:path>
            </a:pathLst>
          </a:custGeom>
          <a:solidFill>
            <a:srgbClr val="FFB303"/>
          </a:solidFill>
          <a:ln>
            <a:noFill/>
          </a:ln>
        </p:spPr>
        <p:txBody>
          <a:bodyPr/>
          <a:lstStyle/>
          <a:p/>
        </p:txBody>
      </p:sp>
      <p:sp>
        <p:nvSpPr>
          <p:cNvPr id="7" name="PA-文本框 8">
            <a:extLst>
              <a:ext uri="{FF2B5EF4-FFF2-40B4-BE49-F238E27FC236}">
                <a16:creationId xmlns:a16="http://schemas.microsoft.com/office/drawing/2014/main" id="{B65418A8-F26A-4DB6-9647-E3BF0B43465F}"/>
              </a:ext>
            </a:extLst>
          </p:cNvPr>
          <p:cNvSpPr txBox="1"/>
          <p:nvPr>
            <p:custDataLst>
              <p:tags r:id="rId2"/>
            </p:custDataLst>
          </p:nvPr>
        </p:nvSpPr>
        <p:spPr>
          <a:xfrm>
            <a:off x="990685" y="342900"/>
            <a:ext cx="5873115" cy="457200"/>
          </a:xfrm>
          <a:prstGeom prst="rect">
            <a:avLst/>
          </a:prstGeom>
          <a:noFill/>
        </p:spPr>
        <p:txBody>
          <a:bodyPr rtlCol="0" wrap="square">
            <a:spAutoFit/>
          </a:bodyPr>
          <a:lstStyle/>
          <a:p>
            <a:r>
              <a:rPr altLang="en-US" lang="zh-CN" sz="2400">
                <a:solidFill>
                  <a:srgbClr val="9BC9DE"/>
                </a:solidFill>
                <a:latin charset="-122" panose="020b0800000000000000" pitchFamily="34" typeface="思源黑体 CN Bold"/>
                <a:ea charset="-122" panose="020b0800000000000000" pitchFamily="34" typeface="思源黑体 CN Bold"/>
              </a:rPr>
              <a:t>关 于 我 们</a:t>
            </a:r>
          </a:p>
        </p:txBody>
      </p:sp>
      <p:sp>
        <p:nvSpPr>
          <p:cNvPr id="8" name="Freeform 193">
            <a:extLst>
              <a:ext uri="{FF2B5EF4-FFF2-40B4-BE49-F238E27FC236}">
                <a16:creationId xmlns:a16="http://schemas.microsoft.com/office/drawing/2014/main" id="{2A7341F6-47D1-481D-AB1A-740A2E6D2B2E}"/>
              </a:ext>
            </a:extLst>
          </p:cNvPr>
          <p:cNvSpPr>
            <a:spLocks noChangeArrowheads="1"/>
          </p:cNvSpPr>
          <p:nvPr/>
        </p:nvSpPr>
        <p:spPr bwMode="auto">
          <a:xfrm>
            <a:off x="3206156" y="2290852"/>
            <a:ext cx="414337" cy="350838"/>
          </a:xfrm>
          <a:custGeom>
            <a:gdLst>
              <a:gd fmla="*/ 117 w 232" name="T0"/>
              <a:gd fmla="*/ 196 h 197" name="T1"/>
              <a:gd fmla="*/ 25 w 232" name="T2"/>
              <a:gd fmla="*/ 104 h 197" name="T3"/>
              <a:gd fmla="*/ 25 w 232" name="T4"/>
              <a:gd fmla="*/ 104 h 197" name="T5"/>
              <a:gd fmla="*/ 25 w 232" name="T6"/>
              <a:gd fmla="*/ 22 h 197" name="T7"/>
              <a:gd fmla="*/ 25 w 232" name="T8"/>
              <a:gd fmla="*/ 22 h 197" name="T9"/>
              <a:gd fmla="*/ 107 w 232" name="T10"/>
              <a:gd fmla="*/ 22 h 197" name="T11"/>
              <a:gd fmla="*/ 117 w 232" name="T12"/>
              <a:gd fmla="*/ 32 h 197" name="T13"/>
              <a:gd fmla="*/ 127 w 232" name="T14"/>
              <a:gd fmla="*/ 22 h 197" name="T15"/>
              <a:gd fmla="*/ 127 w 232" name="T16"/>
              <a:gd fmla="*/ 22 h 197" name="T17"/>
              <a:gd fmla="*/ 209 w 232" name="T18"/>
              <a:gd fmla="*/ 22 h 197" name="T19"/>
              <a:gd fmla="*/ 209 w 232" name="T20"/>
              <a:gd fmla="*/ 22 h 197" name="T21"/>
              <a:gd fmla="*/ 209 w 232" name="T22"/>
              <a:gd fmla="*/ 104 h 197" name="T23"/>
              <a:gd fmla="*/ 117 w 232" name="T24"/>
              <a:gd fmla="*/ 196 h 197" name="T25"/>
              <a:gd fmla="*/ 66 w 232" name="T26"/>
              <a:gd fmla="*/ 14 h 197" name="T27"/>
              <a:gd fmla="*/ 66 w 232" name="T28"/>
              <a:gd fmla="*/ 14 h 197" name="T29"/>
              <a:gd fmla="*/ 31 w 232" name="T30"/>
              <a:gd fmla="*/ 98 h 197" name="T31"/>
              <a:gd fmla="*/ 117 w 232" name="T32"/>
              <a:gd fmla="*/ 184 h 197" name="T33"/>
              <a:gd fmla="*/ 203 w 232" name="T34"/>
              <a:gd fmla="*/ 98 h 197" name="T35"/>
              <a:gd fmla="*/ 203 w 232" name="T36"/>
              <a:gd fmla="*/ 98 h 197" name="T37"/>
              <a:gd fmla="*/ 203 w 232" name="T38"/>
              <a:gd fmla="*/ 28 h 197" name="T39"/>
              <a:gd fmla="*/ 203 w 232" name="T40"/>
              <a:gd fmla="*/ 28 h 197" name="T41"/>
              <a:gd fmla="*/ 133 w 232" name="T42"/>
              <a:gd fmla="*/ 28 h 197" name="T43"/>
              <a:gd fmla="*/ 117 w 232" name="T44"/>
              <a:gd fmla="*/ 44 h 197" name="T45"/>
              <a:gd fmla="*/ 101 w 232" name="T46"/>
              <a:gd fmla="*/ 28 h 197" name="T47"/>
              <a:gd fmla="*/ 101 w 232" name="T48"/>
              <a:gd fmla="*/ 28 h 197" name="T49"/>
              <a:gd fmla="*/ 66 w 232" name="T50"/>
              <a:gd fmla="*/ 14 h 197"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197" w="231">
                <a:moveTo>
                  <a:pt x="117" y="196"/>
                </a:moveTo>
                <a:lnTo>
                  <a:pt x="25" y="104"/>
                </a:lnTo>
                <a:lnTo>
                  <a:pt x="25" y="104"/>
                </a:lnTo>
                <a:cubicBezTo>
                  <a:pt x="3" y="81"/>
                  <a:pt x="3" y="45"/>
                  <a:pt x="25" y="22"/>
                </a:cubicBezTo>
                <a:lnTo>
                  <a:pt x="25" y="22"/>
                </a:lnTo>
                <a:cubicBezTo>
                  <a:pt x="48" y="0"/>
                  <a:pt x="84" y="0"/>
                  <a:pt x="107" y="22"/>
                </a:cubicBezTo>
                <a:lnTo>
                  <a:pt x="117" y="32"/>
                </a:lnTo>
                <a:lnTo>
                  <a:pt x="127" y="22"/>
                </a:lnTo>
                <a:lnTo>
                  <a:pt x="127" y="22"/>
                </a:lnTo>
                <a:cubicBezTo>
                  <a:pt x="149" y="0"/>
                  <a:pt x="186" y="0"/>
                  <a:pt x="209" y="22"/>
                </a:cubicBezTo>
                <a:lnTo>
                  <a:pt x="209" y="22"/>
                </a:lnTo>
                <a:cubicBezTo>
                  <a:pt x="231" y="45"/>
                  <a:pt x="231" y="81"/>
                  <a:pt x="209" y="104"/>
                </a:cubicBezTo>
                <a:lnTo>
                  <a:pt x="117" y="196"/>
                </a:lnTo>
                <a:close/>
                <a:moveTo>
                  <a:pt x="66" y="14"/>
                </a:moveTo>
                <a:lnTo>
                  <a:pt x="66" y="14"/>
                </a:lnTo>
                <a:cubicBezTo>
                  <a:pt x="22" y="14"/>
                  <a:pt x="0" y="67"/>
                  <a:pt x="31" y="98"/>
                </a:cubicBezTo>
                <a:lnTo>
                  <a:pt x="117" y="184"/>
                </a:lnTo>
                <a:lnTo>
                  <a:pt x="203" y="98"/>
                </a:lnTo>
                <a:lnTo>
                  <a:pt x="203" y="98"/>
                </a:lnTo>
                <a:cubicBezTo>
                  <a:pt x="221" y="79"/>
                  <a:pt x="221" y="47"/>
                  <a:pt x="203" y="28"/>
                </a:cubicBezTo>
                <a:lnTo>
                  <a:pt x="203" y="28"/>
                </a:lnTo>
                <a:cubicBezTo>
                  <a:pt x="183" y="9"/>
                  <a:pt x="152" y="9"/>
                  <a:pt x="133" y="28"/>
                </a:cubicBezTo>
                <a:lnTo>
                  <a:pt x="117" y="44"/>
                </a:lnTo>
                <a:lnTo>
                  <a:pt x="101" y="28"/>
                </a:lnTo>
                <a:lnTo>
                  <a:pt x="101" y="28"/>
                </a:lnTo>
                <a:cubicBezTo>
                  <a:pt x="92" y="19"/>
                  <a:pt x="79" y="14"/>
                  <a:pt x="66" y="14"/>
                </a:cubicBezTo>
                <a:close/>
              </a:path>
            </a:pathLst>
          </a:custGeom>
          <a:solidFill>
            <a:schemeClr val="tx1">
              <a:lumMod val="75000"/>
              <a:lumOff val="25000"/>
            </a:schemeClr>
          </a:solidFill>
          <a:ln>
            <a:noFill/>
          </a:ln>
          <a:effectLst/>
        </p:spPr>
        <p:txBody>
          <a:bodyPr anchor="ctr" wrap="none"/>
          <a:lstStyle/>
          <a:p>
            <a:pPr eaLnBrk="1" fontAlgn="auto" hangingPunct="1">
              <a:spcBef>
                <a:spcPct val="0"/>
              </a:spcBef>
              <a:spcAft>
                <a:spcPct val="0"/>
              </a:spcAft>
              <a:defRPr/>
            </a:pPr>
            <a:endParaRPr lang="en-US">
              <a:latin typeface="+mn-lt"/>
            </a:endParaRPr>
          </a:p>
        </p:txBody>
      </p:sp>
      <p:grpSp>
        <p:nvGrpSpPr>
          <p:cNvPr id="9" name="组合 8">
            <a:extLst>
              <a:ext uri="{FF2B5EF4-FFF2-40B4-BE49-F238E27FC236}">
                <a16:creationId xmlns:a16="http://schemas.microsoft.com/office/drawing/2014/main" id="{E4A52449-ABD2-49BD-A889-AA5F0F63D6A8}"/>
              </a:ext>
            </a:extLst>
          </p:cNvPr>
          <p:cNvGrpSpPr/>
          <p:nvPr/>
        </p:nvGrpSpPr>
        <p:grpSpPr>
          <a:xfrm>
            <a:off x="1136056" y="2737286"/>
            <a:ext cx="2579687" cy="1004887"/>
            <a:chOff x="494372" y="2938809"/>
            <a:chExt cx="2579687" cy="1004887"/>
          </a:xfrm>
        </p:grpSpPr>
        <p:sp>
          <p:nvSpPr>
            <p:cNvPr id="10" name="TextBox 13">
              <a:extLst>
                <a:ext uri="{FF2B5EF4-FFF2-40B4-BE49-F238E27FC236}">
                  <a16:creationId xmlns:a16="http://schemas.microsoft.com/office/drawing/2014/main" id="{651B94C7-4876-46BD-8B14-3709F3197DC3}"/>
                </a:ext>
              </a:extLst>
            </p:cNvPr>
            <p:cNvSpPr txBox="1"/>
            <p:nvPr/>
          </p:nvSpPr>
          <p:spPr>
            <a:xfrm>
              <a:off x="1511989" y="2938809"/>
              <a:ext cx="1554480" cy="365760"/>
            </a:xfrm>
            <a:prstGeom prst="rect">
              <a:avLst/>
            </a:prstGeom>
            <a:noFill/>
          </p:spPr>
          <p:txBody>
            <a:bodyPr wrap="none">
              <a:spAutoFit/>
            </a:bodyPr>
            <a:lstStyle>
              <a:defPPr>
                <a:defRPr lang="zh-CN"/>
              </a:defPPr>
              <a:lvl1pPr algn="r" fontAlgn="auto">
                <a:spcBef>
                  <a:spcPct val="0"/>
                </a:spcBef>
                <a:spcAft>
                  <a:spcPct val="0"/>
                </a:spcAft>
                <a:defRPr>
                  <a:solidFill>
                    <a:schemeClr val="tx1">
                      <a:lumMod val="75000"/>
                      <a:lumOff val="25000"/>
                    </a:schemeClr>
                  </a:solidFill>
                  <a:latin charset="0" panose="020b0806030902050204" pitchFamily="34" typeface="Impact"/>
                  <a:ea charset="0" typeface="Nexa Bold"/>
                  <a:cs charset="0" typeface="Nexa Bold"/>
                </a:defRPr>
              </a:lvl1pPr>
            </a:lstStyle>
            <a:p>
              <a:pPr algn="ctr"/>
              <a:r>
                <a:rPr altLang="en-US" b="1" lang="zh-CN">
                  <a:solidFill>
                    <a:srgbClr val="9BC9DE"/>
                  </a:solidFill>
                  <a:latin charset="-122" panose="020b0800000000000000" pitchFamily="34" typeface="思源黑体 CN Bold"/>
                  <a:ea charset="-122" panose="020b0800000000000000" pitchFamily="34" typeface="思源黑体 CN Bold"/>
                </a:rPr>
                <a:t>输入你的标题</a:t>
              </a:r>
            </a:p>
          </p:txBody>
        </p:sp>
        <p:sp>
          <p:nvSpPr>
            <p:cNvPr id="11" name="Rectangle 14">
              <a:extLst>
                <a:ext uri="{FF2B5EF4-FFF2-40B4-BE49-F238E27FC236}">
                  <a16:creationId xmlns:a16="http://schemas.microsoft.com/office/drawing/2014/main" id="{53B7E0A6-7D06-40BF-8055-997C598D67A4}"/>
                </a:ext>
              </a:extLst>
            </p:cNvPr>
            <p:cNvSpPr/>
            <p:nvPr/>
          </p:nvSpPr>
          <p:spPr>
            <a:xfrm>
              <a:off x="494372" y="3244850"/>
              <a:ext cx="2579687" cy="731520"/>
            </a:xfrm>
            <a:prstGeom prst="rect">
              <a:avLst/>
            </a:prstGeom>
          </p:spPr>
          <p:txBody>
            <a:bodyPr>
              <a:spAutoFit/>
            </a:bodyPr>
            <a:lstStyle>
              <a:lvl1pPr>
                <a:defRPr>
                  <a:solidFill>
                    <a:schemeClr val="tx1"/>
                  </a:solidFill>
                  <a:latin charset="0" panose="020f0502020204030204" pitchFamily="34" typeface="Calibri"/>
                </a:defRPr>
              </a:lvl1pPr>
              <a:lvl2pPr indent="-285750" marL="742950">
                <a:defRPr>
                  <a:solidFill>
                    <a:schemeClr val="tx1"/>
                  </a:solidFill>
                  <a:latin charset="0" panose="020f0502020204030204" pitchFamily="34" typeface="Calibri"/>
                </a:defRPr>
              </a:lvl2pPr>
              <a:lvl3pPr indent="-228600" marL="1143000">
                <a:defRPr>
                  <a:solidFill>
                    <a:schemeClr val="tx1"/>
                  </a:solidFill>
                  <a:latin charset="0" panose="020f0502020204030204" pitchFamily="34" typeface="Calibri"/>
                </a:defRPr>
              </a:lvl3pPr>
              <a:lvl4pPr indent="-228600" marL="1600200">
                <a:defRPr>
                  <a:solidFill>
                    <a:schemeClr val="tx1"/>
                  </a:solidFill>
                  <a:latin charset="0" panose="020f0502020204030204" pitchFamily="34" typeface="Calibri"/>
                </a:defRPr>
              </a:lvl4pPr>
              <a:lvl5pPr indent="-228600" marL="2057400">
                <a:defRPr>
                  <a:solidFill>
                    <a:schemeClr val="tx1"/>
                  </a:solidFill>
                  <a:latin charset="0" panose="020f0502020204030204" pitchFamily="34" typeface="Calibri"/>
                </a:defRPr>
              </a:lvl5pPr>
              <a:lvl6pPr fontAlgn="base" indent="-228600" marL="2514600">
                <a:spcBef>
                  <a:spcPct val="0"/>
                </a:spcBef>
                <a:spcAft>
                  <a:spcPct val="0"/>
                </a:spcAft>
                <a:defRPr>
                  <a:solidFill>
                    <a:schemeClr val="tx1"/>
                  </a:solidFill>
                  <a:latin charset="0" panose="020f0502020204030204" pitchFamily="34" typeface="Calibri"/>
                </a:defRPr>
              </a:lvl6pPr>
              <a:lvl7pPr fontAlgn="base" indent="-228600" marL="2971800">
                <a:spcBef>
                  <a:spcPct val="0"/>
                </a:spcBef>
                <a:spcAft>
                  <a:spcPct val="0"/>
                </a:spcAft>
                <a:defRPr>
                  <a:solidFill>
                    <a:schemeClr val="tx1"/>
                  </a:solidFill>
                  <a:latin charset="0" panose="020f0502020204030204" pitchFamily="34" typeface="Calibri"/>
                </a:defRPr>
              </a:lvl7pPr>
              <a:lvl8pPr fontAlgn="base" indent="-228600" marL="3429000">
                <a:spcBef>
                  <a:spcPct val="0"/>
                </a:spcBef>
                <a:spcAft>
                  <a:spcPct val="0"/>
                </a:spcAft>
                <a:defRPr>
                  <a:solidFill>
                    <a:schemeClr val="tx1"/>
                  </a:solidFill>
                  <a:latin charset="0" panose="020f0502020204030204" pitchFamily="34" typeface="Calibri"/>
                </a:defRPr>
              </a:lvl8pPr>
              <a:lvl9pPr fontAlgn="base" indent="-228600" marL="3886200">
                <a:spcBef>
                  <a:spcPct val="0"/>
                </a:spcBef>
                <a:spcAft>
                  <a:spcPct val="0"/>
                </a:spcAft>
                <a:defRPr>
                  <a:solidFill>
                    <a:schemeClr val="tx1"/>
                  </a:solidFill>
                  <a:latin charset="0" panose="020f0502020204030204" pitchFamily="34" typeface="Calibri"/>
                </a:defRPr>
              </a:lvl9pPr>
            </a:lstStyle>
            <a:p>
              <a:pPr algn="r">
                <a:lnSpc>
                  <a:spcPct val="150000"/>
                </a:lnSpc>
              </a:pPr>
              <a:r>
                <a:rPr altLang="en-US" lang="zh-CN" sz="1400">
                  <a:solidFill>
                    <a:schemeClr val="tx1">
                      <a:lumMod val="50000"/>
                      <a:lumOff val="50000"/>
                    </a:schemeClr>
                  </a:solidFill>
                  <a:latin charset="-122" panose="020b0400000000000000" pitchFamily="34" typeface="思源黑体 CN Normal"/>
                  <a:ea charset="-122" panose="020b0400000000000000" pitchFamily="34" typeface="思源黑体 CN Normal"/>
                  <a:cs typeface="+mn-ea"/>
                </a:rPr>
                <a:t>点击输入替换文本点击输入替换文本点击输入替换文本</a:t>
              </a:r>
            </a:p>
          </p:txBody>
        </p:sp>
      </p:grpSp>
      <p:grpSp>
        <p:nvGrpSpPr>
          <p:cNvPr id="12" name="组合 11">
            <a:extLst>
              <a:ext uri="{FF2B5EF4-FFF2-40B4-BE49-F238E27FC236}">
                <a16:creationId xmlns:a16="http://schemas.microsoft.com/office/drawing/2014/main" id="{AB84E759-135F-43F8-9FFE-39176BBC8F85}"/>
              </a:ext>
            </a:extLst>
          </p:cNvPr>
          <p:cNvGrpSpPr/>
          <p:nvPr/>
        </p:nvGrpSpPr>
        <p:grpSpPr>
          <a:xfrm>
            <a:off x="1794022" y="4584305"/>
            <a:ext cx="2579687" cy="962073"/>
            <a:chOff x="494372" y="4531023"/>
            <a:chExt cx="2579687" cy="962073"/>
          </a:xfrm>
        </p:grpSpPr>
        <p:sp>
          <p:nvSpPr>
            <p:cNvPr id="13" name="TextBox 17">
              <a:extLst>
                <a:ext uri="{FF2B5EF4-FFF2-40B4-BE49-F238E27FC236}">
                  <a16:creationId xmlns:a16="http://schemas.microsoft.com/office/drawing/2014/main" id="{478CB462-6603-4946-9DBD-ADEE7390C6B6}"/>
                </a:ext>
              </a:extLst>
            </p:cNvPr>
            <p:cNvSpPr txBox="1"/>
            <p:nvPr/>
          </p:nvSpPr>
          <p:spPr>
            <a:xfrm>
              <a:off x="1511989" y="4531023"/>
              <a:ext cx="1554480" cy="365760"/>
            </a:xfrm>
            <a:prstGeom prst="rect">
              <a:avLst/>
            </a:prstGeom>
            <a:noFill/>
          </p:spPr>
          <p:txBody>
            <a:bodyPr wrap="none">
              <a:spAutoFit/>
            </a:bodyPr>
            <a:lstStyle>
              <a:defPPr>
                <a:defRPr lang="zh-CN"/>
              </a:defPPr>
              <a:lvl1pPr algn="r" fontAlgn="auto">
                <a:spcBef>
                  <a:spcPct val="0"/>
                </a:spcBef>
                <a:spcAft>
                  <a:spcPct val="0"/>
                </a:spcAft>
                <a:defRPr>
                  <a:solidFill>
                    <a:schemeClr val="tx1">
                      <a:lumMod val="75000"/>
                      <a:lumOff val="25000"/>
                    </a:schemeClr>
                  </a:solidFill>
                  <a:latin charset="0" panose="020b0806030902050204" pitchFamily="34" typeface="Impact"/>
                  <a:ea charset="0" typeface="Nexa Bold"/>
                  <a:cs charset="0" typeface="Nexa Bold"/>
                </a:defRPr>
              </a:lvl1pPr>
            </a:lstStyle>
            <a:p>
              <a:pPr algn="ctr"/>
              <a:r>
                <a:rPr altLang="en-US" b="1" lang="zh-CN">
                  <a:solidFill>
                    <a:srgbClr val="9BC9DE"/>
                  </a:solidFill>
                  <a:latin charset="-122" panose="020b0800000000000000" pitchFamily="34" typeface="思源黑体 CN Bold"/>
                  <a:ea charset="-122" panose="020b0800000000000000" pitchFamily="34" typeface="思源黑体 CN Bold"/>
                </a:rPr>
                <a:t>输入你的标题</a:t>
              </a:r>
            </a:p>
          </p:txBody>
        </p:sp>
        <p:sp>
          <p:nvSpPr>
            <p:cNvPr id="14" name="Rectangle 18">
              <a:extLst>
                <a:ext uri="{FF2B5EF4-FFF2-40B4-BE49-F238E27FC236}">
                  <a16:creationId xmlns:a16="http://schemas.microsoft.com/office/drawing/2014/main" id="{EE2F9E32-7195-4377-A972-4098E1D57794}"/>
                </a:ext>
              </a:extLst>
            </p:cNvPr>
            <p:cNvSpPr/>
            <p:nvPr/>
          </p:nvSpPr>
          <p:spPr>
            <a:xfrm>
              <a:off x="494372" y="4794250"/>
              <a:ext cx="2579687" cy="731520"/>
            </a:xfrm>
            <a:prstGeom prst="rect">
              <a:avLst/>
            </a:prstGeom>
          </p:spPr>
          <p:txBody>
            <a:bodyPr>
              <a:spAutoFit/>
            </a:bodyPr>
            <a:lstStyle>
              <a:lvl1pPr>
                <a:defRPr>
                  <a:solidFill>
                    <a:schemeClr val="tx1"/>
                  </a:solidFill>
                  <a:latin charset="0" panose="020f0502020204030204" pitchFamily="34" typeface="Calibri"/>
                </a:defRPr>
              </a:lvl1pPr>
              <a:lvl2pPr indent="-285750" marL="742950">
                <a:defRPr>
                  <a:solidFill>
                    <a:schemeClr val="tx1"/>
                  </a:solidFill>
                  <a:latin charset="0" panose="020f0502020204030204" pitchFamily="34" typeface="Calibri"/>
                </a:defRPr>
              </a:lvl2pPr>
              <a:lvl3pPr indent="-228600" marL="1143000">
                <a:defRPr>
                  <a:solidFill>
                    <a:schemeClr val="tx1"/>
                  </a:solidFill>
                  <a:latin charset="0" panose="020f0502020204030204" pitchFamily="34" typeface="Calibri"/>
                </a:defRPr>
              </a:lvl3pPr>
              <a:lvl4pPr indent="-228600" marL="1600200">
                <a:defRPr>
                  <a:solidFill>
                    <a:schemeClr val="tx1"/>
                  </a:solidFill>
                  <a:latin charset="0" panose="020f0502020204030204" pitchFamily="34" typeface="Calibri"/>
                </a:defRPr>
              </a:lvl4pPr>
              <a:lvl5pPr indent="-228600" marL="2057400">
                <a:defRPr>
                  <a:solidFill>
                    <a:schemeClr val="tx1"/>
                  </a:solidFill>
                  <a:latin charset="0" panose="020f0502020204030204" pitchFamily="34" typeface="Calibri"/>
                </a:defRPr>
              </a:lvl5pPr>
              <a:lvl6pPr fontAlgn="base" indent="-228600" marL="2514600">
                <a:spcBef>
                  <a:spcPct val="0"/>
                </a:spcBef>
                <a:spcAft>
                  <a:spcPct val="0"/>
                </a:spcAft>
                <a:defRPr>
                  <a:solidFill>
                    <a:schemeClr val="tx1"/>
                  </a:solidFill>
                  <a:latin charset="0" panose="020f0502020204030204" pitchFamily="34" typeface="Calibri"/>
                </a:defRPr>
              </a:lvl6pPr>
              <a:lvl7pPr fontAlgn="base" indent="-228600" marL="2971800">
                <a:spcBef>
                  <a:spcPct val="0"/>
                </a:spcBef>
                <a:spcAft>
                  <a:spcPct val="0"/>
                </a:spcAft>
                <a:defRPr>
                  <a:solidFill>
                    <a:schemeClr val="tx1"/>
                  </a:solidFill>
                  <a:latin charset="0" panose="020f0502020204030204" pitchFamily="34" typeface="Calibri"/>
                </a:defRPr>
              </a:lvl7pPr>
              <a:lvl8pPr fontAlgn="base" indent="-228600" marL="3429000">
                <a:spcBef>
                  <a:spcPct val="0"/>
                </a:spcBef>
                <a:spcAft>
                  <a:spcPct val="0"/>
                </a:spcAft>
                <a:defRPr>
                  <a:solidFill>
                    <a:schemeClr val="tx1"/>
                  </a:solidFill>
                  <a:latin charset="0" panose="020f0502020204030204" pitchFamily="34" typeface="Calibri"/>
                </a:defRPr>
              </a:lvl8pPr>
              <a:lvl9pPr fontAlgn="base" indent="-228600" marL="3886200">
                <a:spcBef>
                  <a:spcPct val="0"/>
                </a:spcBef>
                <a:spcAft>
                  <a:spcPct val="0"/>
                </a:spcAft>
                <a:defRPr>
                  <a:solidFill>
                    <a:schemeClr val="tx1"/>
                  </a:solidFill>
                  <a:latin charset="0" panose="020f0502020204030204" pitchFamily="34" typeface="Calibri"/>
                </a:defRPr>
              </a:lvl9pPr>
            </a:lstStyle>
            <a:p>
              <a:pPr algn="r">
                <a:lnSpc>
                  <a:spcPct val="150000"/>
                </a:lnSpc>
              </a:pPr>
              <a:r>
                <a:rPr altLang="en-US" lang="zh-CN" sz="1400">
                  <a:solidFill>
                    <a:schemeClr val="tx1">
                      <a:lumMod val="50000"/>
                      <a:lumOff val="50000"/>
                    </a:schemeClr>
                  </a:solidFill>
                  <a:latin charset="-122" panose="020b0400000000000000" pitchFamily="34" typeface="思源黑体 CN Normal"/>
                  <a:ea charset="-122" panose="020b0400000000000000" pitchFamily="34" typeface="思源黑体 CN Normal"/>
                  <a:cs typeface="+mn-ea"/>
                </a:rPr>
                <a:t>点击输入替换文本点击输入替换文本点击输入替换文本</a:t>
              </a:r>
            </a:p>
          </p:txBody>
        </p:sp>
      </p:grpSp>
      <p:sp>
        <p:nvSpPr>
          <p:cNvPr id="15" name="Freeform 217">
            <a:extLst>
              <a:ext uri="{FF2B5EF4-FFF2-40B4-BE49-F238E27FC236}">
                <a16:creationId xmlns:a16="http://schemas.microsoft.com/office/drawing/2014/main" id="{C2884DB1-08D8-4711-831E-ACE55E0E8FF1}"/>
              </a:ext>
            </a:extLst>
          </p:cNvPr>
          <p:cNvSpPr>
            <a:spLocks noChangeArrowheads="1"/>
          </p:cNvSpPr>
          <p:nvPr/>
        </p:nvSpPr>
        <p:spPr bwMode="auto">
          <a:xfrm>
            <a:off x="3895872" y="4118870"/>
            <a:ext cx="382587" cy="304800"/>
          </a:xfrm>
          <a:custGeom>
            <a:gdLst>
              <a:gd fmla="*/ 25 w 216" name="T0"/>
              <a:gd fmla="*/ 171 h 172" name="T1"/>
              <a:gd fmla="*/ 0 w 216" name="T2"/>
              <a:gd fmla="*/ 146 h 172" name="T3"/>
              <a:gd fmla="*/ 0 w 216" name="T4"/>
              <a:gd fmla="*/ 44 h 172" name="T5"/>
              <a:gd fmla="*/ 59 w 216" name="T6"/>
              <a:gd fmla="*/ 19 h 172" name="T7"/>
              <a:gd fmla="*/ 62 w 216" name="T8"/>
              <a:gd fmla="*/ 9 h 172" name="T9"/>
              <a:gd fmla="*/ 141 w 216" name="T10"/>
              <a:gd fmla="*/ 0 h 172" name="T11"/>
              <a:gd fmla="*/ 153 w 216" name="T12"/>
              <a:gd fmla="*/ 9 h 172" name="T13"/>
              <a:gd fmla="*/ 156 w 216" name="T14"/>
              <a:gd fmla="*/ 19 h 172" name="T15"/>
              <a:gd fmla="*/ 190 w 216" name="T16"/>
              <a:gd fmla="*/ 19 h 172" name="T17"/>
              <a:gd fmla="*/ 215 w 216" name="T18"/>
              <a:gd fmla="*/ 146 h 172" name="T19"/>
              <a:gd fmla="*/ 190 w 216" name="T20"/>
              <a:gd fmla="*/ 171 h 172" name="T21"/>
              <a:gd fmla="*/ 25 w 216" name="T22"/>
              <a:gd fmla="*/ 28 h 172" name="T23"/>
              <a:gd fmla="*/ 8 w 216" name="T24"/>
              <a:gd fmla="*/ 146 h 172" name="T25"/>
              <a:gd fmla="*/ 25 w 216" name="T26"/>
              <a:gd fmla="*/ 163 h 172" name="T27"/>
              <a:gd fmla="*/ 190 w 216" name="T28"/>
              <a:gd fmla="*/ 163 h 172" name="T29"/>
              <a:gd fmla="*/ 207 w 216" name="T30"/>
              <a:gd fmla="*/ 44 h 172" name="T31"/>
              <a:gd fmla="*/ 190 w 216" name="T32"/>
              <a:gd fmla="*/ 28 h 172" name="T33"/>
              <a:gd fmla="*/ 145 w 216" name="T34"/>
              <a:gd fmla="*/ 11 h 172" name="T35"/>
              <a:gd fmla="*/ 141 w 216" name="T36"/>
              <a:gd fmla="*/ 8 h 172" name="T37"/>
              <a:gd fmla="*/ 74 w 216" name="T38"/>
              <a:gd fmla="*/ 8 h 172" name="T39"/>
              <a:gd fmla="*/ 65 w 216" name="T40"/>
              <a:gd fmla="*/ 28 h 172" name="T41"/>
              <a:gd fmla="*/ 108 w 216" name="T42"/>
              <a:gd fmla="*/ 146 h 172" name="T43"/>
              <a:gd fmla="*/ 70 w 216" name="T44"/>
              <a:gd fmla="*/ 55 h 172" name="T45"/>
              <a:gd fmla="*/ 160 w 216" name="T46"/>
              <a:gd fmla="*/ 93 h 172" name="T47"/>
              <a:gd fmla="*/ 108 w 216" name="T48"/>
              <a:gd fmla="*/ 146 h 172" name="T49"/>
              <a:gd fmla="*/ 108 w 216" name="T50"/>
              <a:gd fmla="*/ 48 h 172" name="T51"/>
              <a:gd fmla="*/ 76 w 216" name="T52"/>
              <a:gd fmla="*/ 124 h 172" name="T53"/>
              <a:gd fmla="*/ 152 w 216" name="T54"/>
              <a:gd fmla="*/ 93 h 172" name="T55"/>
              <a:gd fmla="*/ 185 w 216" name="T56"/>
              <a:gd fmla="*/ 43 h 172" name="T57"/>
              <a:gd fmla="*/ 180 w 216" name="T58"/>
              <a:gd fmla="*/ 56 h 172" name="T59"/>
              <a:gd fmla="*/ 193 w 216" name="T60"/>
              <a:gd fmla="*/ 51 h 172" name="T61"/>
              <a:gd fmla="*/ 185 w 216" name="T62"/>
              <a:gd fmla="*/ 43 h 172"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72" w="216">
                <a:moveTo>
                  <a:pt x="190" y="171"/>
                </a:moveTo>
                <a:lnTo>
                  <a:pt x="25" y="171"/>
                </a:lnTo>
                <a:lnTo>
                  <a:pt x="25" y="171"/>
                </a:lnTo>
                <a:cubicBezTo>
                  <a:pt x="11" y="171"/>
                  <a:pt x="0" y="160"/>
                  <a:pt x="0" y="146"/>
                </a:cubicBezTo>
                <a:lnTo>
                  <a:pt x="0" y="44"/>
                </a:lnTo>
                <a:lnTo>
                  <a:pt x="0" y="44"/>
                </a:lnTo>
                <a:cubicBezTo>
                  <a:pt x="0" y="31"/>
                  <a:pt x="11" y="19"/>
                  <a:pt x="25" y="19"/>
                </a:cubicBezTo>
                <a:lnTo>
                  <a:pt x="59" y="19"/>
                </a:lnTo>
                <a:lnTo>
                  <a:pt x="62" y="9"/>
                </a:lnTo>
                <a:lnTo>
                  <a:pt x="62" y="9"/>
                </a:lnTo>
                <a:cubicBezTo>
                  <a:pt x="63" y="4"/>
                  <a:pt x="68" y="0"/>
                  <a:pt x="74" y="0"/>
                </a:cubicBezTo>
                <a:lnTo>
                  <a:pt x="141" y="0"/>
                </a:lnTo>
                <a:lnTo>
                  <a:pt x="141" y="0"/>
                </a:lnTo>
                <a:cubicBezTo>
                  <a:pt x="147" y="0"/>
                  <a:pt x="152" y="4"/>
                  <a:pt x="153" y="9"/>
                </a:cubicBezTo>
                <a:lnTo>
                  <a:pt x="154" y="10"/>
                </a:lnTo>
                <a:lnTo>
                  <a:pt x="156" y="19"/>
                </a:lnTo>
                <a:lnTo>
                  <a:pt x="190" y="19"/>
                </a:lnTo>
                <a:lnTo>
                  <a:pt x="190" y="19"/>
                </a:lnTo>
                <a:cubicBezTo>
                  <a:pt x="204" y="19"/>
                  <a:pt x="215" y="31"/>
                  <a:pt x="215" y="44"/>
                </a:cubicBezTo>
                <a:lnTo>
                  <a:pt x="215" y="146"/>
                </a:lnTo>
                <a:lnTo>
                  <a:pt x="215" y="146"/>
                </a:lnTo>
                <a:cubicBezTo>
                  <a:pt x="215" y="160"/>
                  <a:pt x="204" y="171"/>
                  <a:pt x="190" y="171"/>
                </a:cubicBezTo>
                <a:close/>
                <a:moveTo>
                  <a:pt x="25" y="28"/>
                </a:moveTo>
                <a:lnTo>
                  <a:pt x="25" y="28"/>
                </a:lnTo>
                <a:cubicBezTo>
                  <a:pt x="15" y="28"/>
                  <a:pt x="8" y="35"/>
                  <a:pt x="8" y="44"/>
                </a:cubicBezTo>
                <a:lnTo>
                  <a:pt x="8" y="146"/>
                </a:lnTo>
                <a:lnTo>
                  <a:pt x="8" y="146"/>
                </a:lnTo>
                <a:cubicBezTo>
                  <a:pt x="8" y="155"/>
                  <a:pt x="15" y="163"/>
                  <a:pt x="25" y="163"/>
                </a:cubicBezTo>
                <a:lnTo>
                  <a:pt x="190" y="163"/>
                </a:lnTo>
                <a:lnTo>
                  <a:pt x="190" y="163"/>
                </a:lnTo>
                <a:cubicBezTo>
                  <a:pt x="200" y="163"/>
                  <a:pt x="207" y="155"/>
                  <a:pt x="207" y="146"/>
                </a:cubicBezTo>
                <a:lnTo>
                  <a:pt x="207" y="44"/>
                </a:lnTo>
                <a:lnTo>
                  <a:pt x="207" y="44"/>
                </a:lnTo>
                <a:cubicBezTo>
                  <a:pt x="207" y="35"/>
                  <a:pt x="200" y="28"/>
                  <a:pt x="190" y="28"/>
                </a:cubicBezTo>
                <a:lnTo>
                  <a:pt x="150" y="28"/>
                </a:lnTo>
                <a:lnTo>
                  <a:pt x="145" y="11"/>
                </a:lnTo>
                <a:lnTo>
                  <a:pt x="145" y="11"/>
                </a:lnTo>
                <a:cubicBezTo>
                  <a:pt x="145" y="9"/>
                  <a:pt x="143" y="8"/>
                  <a:pt x="141" y="8"/>
                </a:cubicBezTo>
                <a:lnTo>
                  <a:pt x="74" y="8"/>
                </a:lnTo>
                <a:lnTo>
                  <a:pt x="74" y="8"/>
                </a:lnTo>
                <a:cubicBezTo>
                  <a:pt x="72" y="8"/>
                  <a:pt x="70" y="9"/>
                  <a:pt x="70" y="11"/>
                </a:cubicBezTo>
                <a:lnTo>
                  <a:pt x="65" y="28"/>
                </a:lnTo>
                <a:lnTo>
                  <a:pt x="25" y="28"/>
                </a:lnTo>
                <a:close/>
                <a:moveTo>
                  <a:pt x="108" y="146"/>
                </a:moveTo>
                <a:lnTo>
                  <a:pt x="108" y="146"/>
                </a:lnTo>
                <a:cubicBezTo>
                  <a:pt x="61" y="146"/>
                  <a:pt x="37" y="89"/>
                  <a:pt x="70" y="55"/>
                </a:cubicBezTo>
                <a:lnTo>
                  <a:pt x="70" y="55"/>
                </a:lnTo>
                <a:cubicBezTo>
                  <a:pt x="104" y="22"/>
                  <a:pt x="160" y="46"/>
                  <a:pt x="160" y="93"/>
                </a:cubicBezTo>
                <a:lnTo>
                  <a:pt x="160" y="93"/>
                </a:lnTo>
                <a:cubicBezTo>
                  <a:pt x="160" y="122"/>
                  <a:pt x="136" y="146"/>
                  <a:pt x="108" y="146"/>
                </a:cubicBezTo>
                <a:close/>
                <a:moveTo>
                  <a:pt x="108" y="48"/>
                </a:moveTo>
                <a:lnTo>
                  <a:pt x="108" y="48"/>
                </a:lnTo>
                <a:cubicBezTo>
                  <a:pt x="68" y="48"/>
                  <a:pt x="48" y="96"/>
                  <a:pt x="76" y="124"/>
                </a:cubicBezTo>
                <a:lnTo>
                  <a:pt x="76" y="124"/>
                </a:lnTo>
                <a:cubicBezTo>
                  <a:pt x="104" y="152"/>
                  <a:pt x="152" y="133"/>
                  <a:pt x="152" y="93"/>
                </a:cubicBezTo>
                <a:lnTo>
                  <a:pt x="152" y="93"/>
                </a:lnTo>
                <a:cubicBezTo>
                  <a:pt x="152" y="68"/>
                  <a:pt x="132" y="48"/>
                  <a:pt x="108" y="48"/>
                </a:cubicBezTo>
                <a:close/>
                <a:moveTo>
                  <a:pt x="185" y="43"/>
                </a:moveTo>
                <a:lnTo>
                  <a:pt x="185" y="43"/>
                </a:lnTo>
                <a:cubicBezTo>
                  <a:pt x="178" y="43"/>
                  <a:pt x="175" y="52"/>
                  <a:pt x="180" y="56"/>
                </a:cubicBezTo>
                <a:lnTo>
                  <a:pt x="180" y="56"/>
                </a:lnTo>
                <a:cubicBezTo>
                  <a:pt x="184" y="61"/>
                  <a:pt x="193" y="58"/>
                  <a:pt x="193" y="51"/>
                </a:cubicBezTo>
                <a:lnTo>
                  <a:pt x="193" y="51"/>
                </a:lnTo>
                <a:cubicBezTo>
                  <a:pt x="193" y="46"/>
                  <a:pt x="189" y="43"/>
                  <a:pt x="185" y="43"/>
                </a:cubicBezTo>
                <a:close/>
              </a:path>
            </a:pathLst>
          </a:custGeom>
          <a:solidFill>
            <a:schemeClr val="tx1">
              <a:lumMod val="75000"/>
              <a:lumOff val="25000"/>
            </a:schemeClr>
          </a:solidFill>
          <a:ln>
            <a:noFill/>
          </a:ln>
          <a:effectLst/>
        </p:spPr>
        <p:txBody>
          <a:bodyPr anchor="ctr" wrap="none"/>
          <a:lstStyle/>
          <a:p>
            <a:pPr eaLnBrk="1" fontAlgn="auto" hangingPunct="1">
              <a:spcBef>
                <a:spcPct val="0"/>
              </a:spcBef>
              <a:spcAft>
                <a:spcPct val="0"/>
              </a:spcAft>
              <a:defRPr/>
            </a:pPr>
            <a:endParaRPr lang="en-US">
              <a:latin typeface="+mn-lt"/>
            </a:endParaRPr>
          </a:p>
        </p:txBody>
      </p:sp>
      <p:grpSp>
        <p:nvGrpSpPr>
          <p:cNvPr id="16" name="组合 15">
            <a:extLst>
              <a:ext uri="{FF2B5EF4-FFF2-40B4-BE49-F238E27FC236}">
                <a16:creationId xmlns:a16="http://schemas.microsoft.com/office/drawing/2014/main" id="{CBC396DB-1A0B-4D5E-9384-A18A06F56542}"/>
              </a:ext>
            </a:extLst>
          </p:cNvPr>
          <p:cNvGrpSpPr/>
          <p:nvPr/>
        </p:nvGrpSpPr>
        <p:grpSpPr>
          <a:xfrm>
            <a:off x="7923346" y="2556114"/>
            <a:ext cx="2579688" cy="962717"/>
            <a:chOff x="9068459" y="2980979"/>
            <a:chExt cx="2579688" cy="962717"/>
          </a:xfrm>
        </p:grpSpPr>
        <p:sp>
          <p:nvSpPr>
            <p:cNvPr id="17" name="TextBox 15">
              <a:extLst>
                <a:ext uri="{FF2B5EF4-FFF2-40B4-BE49-F238E27FC236}">
                  <a16:creationId xmlns:a16="http://schemas.microsoft.com/office/drawing/2014/main" id="{82FACEC1-03E3-4A25-8793-9EF0AEA4522C}"/>
                </a:ext>
              </a:extLst>
            </p:cNvPr>
            <p:cNvSpPr txBox="1"/>
            <p:nvPr/>
          </p:nvSpPr>
          <p:spPr>
            <a:xfrm>
              <a:off x="9076048" y="2980979"/>
              <a:ext cx="1554480" cy="365760"/>
            </a:xfrm>
            <a:prstGeom prst="rect">
              <a:avLst/>
            </a:prstGeom>
            <a:noFill/>
          </p:spPr>
          <p:txBody>
            <a:bodyPr wrap="none">
              <a:spAutoFit/>
            </a:bodyPr>
            <a:lstStyle>
              <a:defPPr>
                <a:defRPr lang="zh-CN"/>
              </a:defPPr>
              <a:lvl1pPr algn="r" fontAlgn="auto">
                <a:spcBef>
                  <a:spcPct val="0"/>
                </a:spcBef>
                <a:spcAft>
                  <a:spcPct val="0"/>
                </a:spcAft>
                <a:defRPr>
                  <a:solidFill>
                    <a:schemeClr val="tx1">
                      <a:lumMod val="75000"/>
                      <a:lumOff val="25000"/>
                    </a:schemeClr>
                  </a:solidFill>
                  <a:latin charset="0" panose="020b0806030902050204" pitchFamily="34" typeface="Impact"/>
                  <a:ea charset="0" typeface="Nexa Bold"/>
                  <a:cs charset="0" typeface="Nexa Bold"/>
                </a:defRPr>
              </a:lvl1pPr>
            </a:lstStyle>
            <a:p>
              <a:pPr algn="ctr"/>
              <a:r>
                <a:rPr altLang="en-US" b="1" lang="zh-CN">
                  <a:solidFill>
                    <a:srgbClr val="9BC9DE"/>
                  </a:solidFill>
                  <a:latin charset="-122" panose="020b0800000000000000" pitchFamily="34" typeface="思源黑体 CN Bold"/>
                  <a:ea charset="-122" panose="020b0800000000000000" pitchFamily="34" typeface="思源黑体 CN Bold"/>
                </a:rPr>
                <a:t>输入你的标题</a:t>
              </a:r>
            </a:p>
          </p:txBody>
        </p:sp>
        <p:sp>
          <p:nvSpPr>
            <p:cNvPr id="18" name="Rectangle 16">
              <a:extLst>
                <a:ext uri="{FF2B5EF4-FFF2-40B4-BE49-F238E27FC236}">
                  <a16:creationId xmlns:a16="http://schemas.microsoft.com/office/drawing/2014/main" id="{E8625206-CF51-4152-931D-2BDDF6C3EB88}"/>
                </a:ext>
              </a:extLst>
            </p:cNvPr>
            <p:cNvSpPr/>
            <p:nvPr/>
          </p:nvSpPr>
          <p:spPr>
            <a:xfrm>
              <a:off x="9068457" y="3244850"/>
              <a:ext cx="2579688" cy="731520"/>
            </a:xfrm>
            <a:prstGeom prst="rect">
              <a:avLst/>
            </a:prstGeom>
          </p:spPr>
          <p:txBody>
            <a:bodyPr>
              <a:spAutoFit/>
            </a:bodyPr>
            <a:lstStyle>
              <a:lvl1pPr>
                <a:defRPr>
                  <a:solidFill>
                    <a:schemeClr val="tx1"/>
                  </a:solidFill>
                  <a:latin charset="0" panose="020f0502020204030204" pitchFamily="34" typeface="Calibri"/>
                </a:defRPr>
              </a:lvl1pPr>
              <a:lvl2pPr indent="-285750" marL="742950">
                <a:defRPr>
                  <a:solidFill>
                    <a:schemeClr val="tx1"/>
                  </a:solidFill>
                  <a:latin charset="0" panose="020f0502020204030204" pitchFamily="34" typeface="Calibri"/>
                </a:defRPr>
              </a:lvl2pPr>
              <a:lvl3pPr indent="-228600" marL="1143000">
                <a:defRPr>
                  <a:solidFill>
                    <a:schemeClr val="tx1"/>
                  </a:solidFill>
                  <a:latin charset="0" panose="020f0502020204030204" pitchFamily="34" typeface="Calibri"/>
                </a:defRPr>
              </a:lvl3pPr>
              <a:lvl4pPr indent="-228600" marL="1600200">
                <a:defRPr>
                  <a:solidFill>
                    <a:schemeClr val="tx1"/>
                  </a:solidFill>
                  <a:latin charset="0" panose="020f0502020204030204" pitchFamily="34" typeface="Calibri"/>
                </a:defRPr>
              </a:lvl4pPr>
              <a:lvl5pPr indent="-228600" marL="2057400">
                <a:defRPr>
                  <a:solidFill>
                    <a:schemeClr val="tx1"/>
                  </a:solidFill>
                  <a:latin charset="0" panose="020f0502020204030204" pitchFamily="34" typeface="Calibri"/>
                </a:defRPr>
              </a:lvl5pPr>
              <a:lvl6pPr fontAlgn="base" indent="-228600" marL="2514600">
                <a:spcBef>
                  <a:spcPct val="0"/>
                </a:spcBef>
                <a:spcAft>
                  <a:spcPct val="0"/>
                </a:spcAft>
                <a:defRPr>
                  <a:solidFill>
                    <a:schemeClr val="tx1"/>
                  </a:solidFill>
                  <a:latin charset="0" panose="020f0502020204030204" pitchFamily="34" typeface="Calibri"/>
                </a:defRPr>
              </a:lvl6pPr>
              <a:lvl7pPr fontAlgn="base" indent="-228600" marL="2971800">
                <a:spcBef>
                  <a:spcPct val="0"/>
                </a:spcBef>
                <a:spcAft>
                  <a:spcPct val="0"/>
                </a:spcAft>
                <a:defRPr>
                  <a:solidFill>
                    <a:schemeClr val="tx1"/>
                  </a:solidFill>
                  <a:latin charset="0" panose="020f0502020204030204" pitchFamily="34" typeface="Calibri"/>
                </a:defRPr>
              </a:lvl7pPr>
              <a:lvl8pPr fontAlgn="base" indent="-228600" marL="3429000">
                <a:spcBef>
                  <a:spcPct val="0"/>
                </a:spcBef>
                <a:spcAft>
                  <a:spcPct val="0"/>
                </a:spcAft>
                <a:defRPr>
                  <a:solidFill>
                    <a:schemeClr val="tx1"/>
                  </a:solidFill>
                  <a:latin charset="0" panose="020f0502020204030204" pitchFamily="34" typeface="Calibri"/>
                </a:defRPr>
              </a:lvl8pPr>
              <a:lvl9pPr fontAlgn="base" indent="-228600" marL="3886200">
                <a:spcBef>
                  <a:spcPct val="0"/>
                </a:spcBef>
                <a:spcAft>
                  <a:spcPct val="0"/>
                </a:spcAft>
                <a:defRPr>
                  <a:solidFill>
                    <a:schemeClr val="tx1"/>
                  </a:solidFill>
                  <a:latin charset="0" panose="020f0502020204030204" pitchFamily="34" typeface="Calibri"/>
                </a:defRPr>
              </a:lvl9pPr>
            </a:lstStyle>
            <a:p>
              <a:pPr>
                <a:lnSpc>
                  <a:spcPct val="150000"/>
                </a:lnSpc>
              </a:pPr>
              <a:r>
                <a:rPr altLang="en-US" lang="zh-CN" sz="1400">
                  <a:solidFill>
                    <a:schemeClr val="tx1">
                      <a:lumMod val="50000"/>
                      <a:lumOff val="50000"/>
                    </a:schemeClr>
                  </a:solidFill>
                  <a:latin charset="-122" panose="020b0400000000000000" pitchFamily="34" typeface="思源黑体 CN Normal"/>
                  <a:ea charset="-122" panose="020b0400000000000000" pitchFamily="34" typeface="思源黑体 CN Normal"/>
                  <a:cs typeface="+mn-ea"/>
                </a:rPr>
                <a:t>点击输入替换文本点击输入替换文本点击输入替换文本</a:t>
              </a:r>
            </a:p>
          </p:txBody>
        </p:sp>
      </p:grpSp>
      <p:grpSp>
        <p:nvGrpSpPr>
          <p:cNvPr id="19" name="组合 18">
            <a:extLst>
              <a:ext uri="{FF2B5EF4-FFF2-40B4-BE49-F238E27FC236}">
                <a16:creationId xmlns:a16="http://schemas.microsoft.com/office/drawing/2014/main" id="{08E52FBA-63C7-463A-9312-FE83002CC18D}"/>
              </a:ext>
            </a:extLst>
          </p:cNvPr>
          <p:cNvGrpSpPr/>
          <p:nvPr/>
        </p:nvGrpSpPr>
        <p:grpSpPr>
          <a:xfrm>
            <a:off x="8646170" y="4530487"/>
            <a:ext cx="2579688" cy="962609"/>
            <a:chOff x="9068459" y="4530487"/>
            <a:chExt cx="2579688" cy="962609"/>
          </a:xfrm>
        </p:grpSpPr>
        <p:sp>
          <p:nvSpPr>
            <p:cNvPr id="20" name="TextBox 19">
              <a:extLst>
                <a:ext uri="{FF2B5EF4-FFF2-40B4-BE49-F238E27FC236}">
                  <a16:creationId xmlns:a16="http://schemas.microsoft.com/office/drawing/2014/main" id="{2491C205-5EFE-4934-A22D-0B3BC67DA036}"/>
                </a:ext>
              </a:extLst>
            </p:cNvPr>
            <p:cNvSpPr txBox="1"/>
            <p:nvPr/>
          </p:nvSpPr>
          <p:spPr>
            <a:xfrm>
              <a:off x="9076048" y="4530487"/>
              <a:ext cx="1554480" cy="365760"/>
            </a:xfrm>
            <a:prstGeom prst="rect">
              <a:avLst/>
            </a:prstGeom>
            <a:noFill/>
          </p:spPr>
          <p:txBody>
            <a:bodyPr wrap="none">
              <a:spAutoFit/>
            </a:bodyPr>
            <a:lstStyle>
              <a:defPPr>
                <a:defRPr lang="zh-CN"/>
              </a:defPPr>
              <a:lvl1pPr algn="r" fontAlgn="auto">
                <a:spcBef>
                  <a:spcPct val="0"/>
                </a:spcBef>
                <a:spcAft>
                  <a:spcPct val="0"/>
                </a:spcAft>
                <a:defRPr>
                  <a:solidFill>
                    <a:schemeClr val="tx1">
                      <a:lumMod val="75000"/>
                      <a:lumOff val="25000"/>
                    </a:schemeClr>
                  </a:solidFill>
                  <a:latin charset="0" panose="020b0806030902050204" pitchFamily="34" typeface="Impact"/>
                  <a:ea charset="0" typeface="Nexa Bold"/>
                  <a:cs charset="0" typeface="Nexa Bold"/>
                </a:defRPr>
              </a:lvl1pPr>
            </a:lstStyle>
            <a:p>
              <a:pPr algn="ctr"/>
              <a:r>
                <a:rPr altLang="en-US" b="1" lang="zh-CN">
                  <a:solidFill>
                    <a:srgbClr val="9BC9DE"/>
                  </a:solidFill>
                  <a:latin charset="-122" panose="020b0800000000000000" pitchFamily="34" typeface="思源黑体 CN Bold"/>
                  <a:ea charset="-122" panose="020b0800000000000000" pitchFamily="34" typeface="思源黑体 CN Bold"/>
                </a:rPr>
                <a:t>输入你的标题</a:t>
              </a:r>
            </a:p>
          </p:txBody>
        </p:sp>
        <p:sp>
          <p:nvSpPr>
            <p:cNvPr id="21" name="Rectangle 20">
              <a:extLst>
                <a:ext uri="{FF2B5EF4-FFF2-40B4-BE49-F238E27FC236}">
                  <a16:creationId xmlns:a16="http://schemas.microsoft.com/office/drawing/2014/main" id="{FA2274B5-5E87-47D7-8D5C-114EE6D086F7}"/>
                </a:ext>
              </a:extLst>
            </p:cNvPr>
            <p:cNvSpPr/>
            <p:nvPr/>
          </p:nvSpPr>
          <p:spPr>
            <a:xfrm>
              <a:off x="9068458" y="4794249"/>
              <a:ext cx="2579688" cy="731520"/>
            </a:xfrm>
            <a:prstGeom prst="rect">
              <a:avLst/>
            </a:prstGeom>
          </p:spPr>
          <p:txBody>
            <a:bodyPr>
              <a:spAutoFit/>
            </a:bodyPr>
            <a:lstStyle>
              <a:lvl1pPr>
                <a:defRPr>
                  <a:solidFill>
                    <a:schemeClr val="tx1"/>
                  </a:solidFill>
                  <a:latin charset="0" panose="020f0502020204030204" pitchFamily="34" typeface="Calibri"/>
                </a:defRPr>
              </a:lvl1pPr>
              <a:lvl2pPr indent="-285750" marL="742950">
                <a:defRPr>
                  <a:solidFill>
                    <a:schemeClr val="tx1"/>
                  </a:solidFill>
                  <a:latin charset="0" panose="020f0502020204030204" pitchFamily="34" typeface="Calibri"/>
                </a:defRPr>
              </a:lvl2pPr>
              <a:lvl3pPr indent="-228600" marL="1143000">
                <a:defRPr>
                  <a:solidFill>
                    <a:schemeClr val="tx1"/>
                  </a:solidFill>
                  <a:latin charset="0" panose="020f0502020204030204" pitchFamily="34" typeface="Calibri"/>
                </a:defRPr>
              </a:lvl3pPr>
              <a:lvl4pPr indent="-228600" marL="1600200">
                <a:defRPr>
                  <a:solidFill>
                    <a:schemeClr val="tx1"/>
                  </a:solidFill>
                  <a:latin charset="0" panose="020f0502020204030204" pitchFamily="34" typeface="Calibri"/>
                </a:defRPr>
              </a:lvl4pPr>
              <a:lvl5pPr indent="-228600" marL="2057400">
                <a:defRPr>
                  <a:solidFill>
                    <a:schemeClr val="tx1"/>
                  </a:solidFill>
                  <a:latin charset="0" panose="020f0502020204030204" pitchFamily="34" typeface="Calibri"/>
                </a:defRPr>
              </a:lvl5pPr>
              <a:lvl6pPr fontAlgn="base" indent="-228600" marL="2514600">
                <a:spcBef>
                  <a:spcPct val="0"/>
                </a:spcBef>
                <a:spcAft>
                  <a:spcPct val="0"/>
                </a:spcAft>
                <a:defRPr>
                  <a:solidFill>
                    <a:schemeClr val="tx1"/>
                  </a:solidFill>
                  <a:latin charset="0" panose="020f0502020204030204" pitchFamily="34" typeface="Calibri"/>
                </a:defRPr>
              </a:lvl6pPr>
              <a:lvl7pPr fontAlgn="base" indent="-228600" marL="2971800">
                <a:spcBef>
                  <a:spcPct val="0"/>
                </a:spcBef>
                <a:spcAft>
                  <a:spcPct val="0"/>
                </a:spcAft>
                <a:defRPr>
                  <a:solidFill>
                    <a:schemeClr val="tx1"/>
                  </a:solidFill>
                  <a:latin charset="0" panose="020f0502020204030204" pitchFamily="34" typeface="Calibri"/>
                </a:defRPr>
              </a:lvl7pPr>
              <a:lvl8pPr fontAlgn="base" indent="-228600" marL="3429000">
                <a:spcBef>
                  <a:spcPct val="0"/>
                </a:spcBef>
                <a:spcAft>
                  <a:spcPct val="0"/>
                </a:spcAft>
                <a:defRPr>
                  <a:solidFill>
                    <a:schemeClr val="tx1"/>
                  </a:solidFill>
                  <a:latin charset="0" panose="020f0502020204030204" pitchFamily="34" typeface="Calibri"/>
                </a:defRPr>
              </a:lvl8pPr>
              <a:lvl9pPr fontAlgn="base" indent="-228600" marL="3886200">
                <a:spcBef>
                  <a:spcPct val="0"/>
                </a:spcBef>
                <a:spcAft>
                  <a:spcPct val="0"/>
                </a:spcAft>
                <a:defRPr>
                  <a:solidFill>
                    <a:schemeClr val="tx1"/>
                  </a:solidFill>
                  <a:latin charset="0" panose="020f0502020204030204" pitchFamily="34" typeface="Calibri"/>
                </a:defRPr>
              </a:lvl9pPr>
            </a:lstStyle>
            <a:p>
              <a:pPr>
                <a:lnSpc>
                  <a:spcPct val="150000"/>
                </a:lnSpc>
              </a:pPr>
              <a:r>
                <a:rPr altLang="en-US" lang="zh-CN" sz="1400">
                  <a:solidFill>
                    <a:schemeClr val="tx1">
                      <a:lumMod val="50000"/>
                      <a:lumOff val="50000"/>
                    </a:schemeClr>
                  </a:solidFill>
                  <a:latin charset="-122" panose="020b0400000000000000" pitchFamily="34" typeface="思源黑体 CN Normal"/>
                  <a:ea charset="-122" panose="020b0400000000000000" pitchFamily="34" typeface="思源黑体 CN Normal"/>
                  <a:cs typeface="+mn-ea"/>
                </a:rPr>
                <a:t>点击输入替换文本点击输入替换文本点击输入替换文本</a:t>
              </a:r>
            </a:p>
          </p:txBody>
        </p:sp>
      </p:grpSp>
      <p:sp>
        <p:nvSpPr>
          <p:cNvPr id="22" name="Freeform 222">
            <a:extLst>
              <a:ext uri="{FF2B5EF4-FFF2-40B4-BE49-F238E27FC236}">
                <a16:creationId xmlns:a16="http://schemas.microsoft.com/office/drawing/2014/main" id="{938314F1-D291-4852-A78A-EFA8BD4F69F6}"/>
              </a:ext>
            </a:extLst>
          </p:cNvPr>
          <p:cNvSpPr>
            <a:spLocks noChangeArrowheads="1"/>
          </p:cNvSpPr>
          <p:nvPr/>
        </p:nvSpPr>
        <p:spPr bwMode="auto">
          <a:xfrm>
            <a:off x="8026534" y="2067510"/>
            <a:ext cx="382587" cy="374650"/>
          </a:xfrm>
          <a:custGeom>
            <a:gdLst>
              <a:gd fmla="*/ 186 w 216" name="T0"/>
              <a:gd fmla="*/ 0 h 210" name="T1"/>
              <a:gd fmla="*/ 29 w 216" name="T2"/>
              <a:gd fmla="*/ 0 h 210" name="T3"/>
              <a:gd fmla="*/ 29 w 216" name="T4"/>
              <a:gd fmla="*/ 0 h 210" name="T5"/>
              <a:gd fmla="*/ 0 w 216" name="T6"/>
              <a:gd fmla="*/ 29 h 210" name="T7"/>
              <a:gd fmla="*/ 0 w 216" name="T8"/>
              <a:gd fmla="*/ 136 h 210" name="T9"/>
              <a:gd fmla="*/ 0 w 216" name="T10"/>
              <a:gd fmla="*/ 136 h 210" name="T11"/>
              <a:gd fmla="*/ 29 w 216" name="T12"/>
              <a:gd fmla="*/ 165 h 210" name="T13"/>
              <a:gd fmla="*/ 32 w 216" name="T14"/>
              <a:gd fmla="*/ 165 h 210" name="T15"/>
              <a:gd fmla="*/ 32 w 216" name="T16"/>
              <a:gd fmla="*/ 209 h 210" name="T17"/>
              <a:gd fmla="*/ 96 w 216" name="T18"/>
              <a:gd fmla="*/ 165 h 210" name="T19"/>
              <a:gd fmla="*/ 186 w 216" name="T20"/>
              <a:gd fmla="*/ 165 h 210" name="T21"/>
              <a:gd fmla="*/ 186 w 216" name="T22"/>
              <a:gd fmla="*/ 165 h 210" name="T23"/>
              <a:gd fmla="*/ 215 w 216" name="T24"/>
              <a:gd fmla="*/ 136 h 210" name="T25"/>
              <a:gd fmla="*/ 215 w 216" name="T26"/>
              <a:gd fmla="*/ 29 h 210" name="T27"/>
              <a:gd fmla="*/ 215 w 216" name="T28"/>
              <a:gd fmla="*/ 29 h 210" name="T29"/>
              <a:gd fmla="*/ 186 w 216" name="T30"/>
              <a:gd fmla="*/ 0 h 210" name="T31"/>
              <a:gd fmla="*/ 207 w 216" name="T32"/>
              <a:gd fmla="*/ 136 h 210" name="T33"/>
              <a:gd fmla="*/ 207 w 216" name="T34"/>
              <a:gd fmla="*/ 136 h 210" name="T35"/>
              <a:gd fmla="*/ 186 w 216" name="T36"/>
              <a:gd fmla="*/ 157 h 210" name="T37"/>
              <a:gd fmla="*/ 93 w 216" name="T38"/>
              <a:gd fmla="*/ 157 h 210" name="T39"/>
              <a:gd fmla="*/ 40 w 216" name="T40"/>
              <a:gd fmla="*/ 193 h 210" name="T41"/>
              <a:gd fmla="*/ 41 w 216" name="T42"/>
              <a:gd fmla="*/ 157 h 210" name="T43"/>
              <a:gd fmla="*/ 29 w 216" name="T44"/>
              <a:gd fmla="*/ 157 h 210" name="T45"/>
              <a:gd fmla="*/ 29 w 216" name="T46"/>
              <a:gd fmla="*/ 157 h 210" name="T47"/>
              <a:gd fmla="*/ 8 w 216" name="T48"/>
              <a:gd fmla="*/ 136 h 210" name="T49"/>
              <a:gd fmla="*/ 8 w 216" name="T50"/>
              <a:gd fmla="*/ 29 h 210" name="T51"/>
              <a:gd fmla="*/ 8 w 216" name="T52"/>
              <a:gd fmla="*/ 29 h 210" name="T53"/>
              <a:gd fmla="*/ 29 w 216" name="T54"/>
              <a:gd fmla="*/ 8 h 210" name="T55"/>
              <a:gd fmla="*/ 186 w 216" name="T56"/>
              <a:gd fmla="*/ 8 h 210" name="T57"/>
              <a:gd fmla="*/ 186 w 216" name="T58"/>
              <a:gd fmla="*/ 8 h 210" name="T59"/>
              <a:gd fmla="*/ 207 w 216" name="T60"/>
              <a:gd fmla="*/ 29 h 210" name="T61"/>
              <a:gd fmla="*/ 207 w 216" name="T62"/>
              <a:gd fmla="*/ 136 h 210" name="T63"/>
              <a:gd fmla="*/ 78 w 216" name="T64"/>
              <a:gd fmla="*/ 80 h 210" name="T65"/>
              <a:gd fmla="*/ 78 w 216" name="T66"/>
              <a:gd fmla="*/ 80 h 210" name="T67"/>
              <a:gd fmla="*/ 57 w 216" name="T68"/>
              <a:gd fmla="*/ 88 h 210" name="T69"/>
              <a:gd fmla="*/ 57 w 216" name="T70"/>
              <a:gd fmla="*/ 88 h 210" name="T71"/>
              <a:gd fmla="*/ 65 w 216" name="T72"/>
              <a:gd fmla="*/ 67 h 210" name="T73"/>
              <a:gd fmla="*/ 65 w 216" name="T74"/>
              <a:gd fmla="*/ 67 h 210" name="T75"/>
              <a:gd fmla="*/ 78 w 216" name="T76"/>
              <a:gd fmla="*/ 80 h 210" name="T77"/>
              <a:gd fmla="*/ 120 w 216" name="T78"/>
              <a:gd fmla="*/ 80 h 210" name="T79"/>
              <a:gd fmla="*/ 120 w 216" name="T80"/>
              <a:gd fmla="*/ 80 h 210" name="T81"/>
              <a:gd fmla="*/ 99 w 216" name="T82"/>
              <a:gd fmla="*/ 88 h 210" name="T83"/>
              <a:gd fmla="*/ 99 w 216" name="T84"/>
              <a:gd fmla="*/ 88 h 210" name="T85"/>
              <a:gd fmla="*/ 108 w 216" name="T86"/>
              <a:gd fmla="*/ 67 h 210" name="T87"/>
              <a:gd fmla="*/ 108 w 216" name="T88"/>
              <a:gd fmla="*/ 67 h 210" name="T89"/>
              <a:gd fmla="*/ 120 w 216" name="T90"/>
              <a:gd fmla="*/ 80 h 210" name="T91"/>
              <a:gd fmla="*/ 162 w 216" name="T92"/>
              <a:gd fmla="*/ 81 h 210" name="T93"/>
              <a:gd fmla="*/ 162 w 216" name="T94"/>
              <a:gd fmla="*/ 81 h 210" name="T95"/>
              <a:gd fmla="*/ 141 w 216" name="T96"/>
              <a:gd fmla="*/ 90 h 210" name="T97"/>
              <a:gd fmla="*/ 141 w 216" name="T98"/>
              <a:gd fmla="*/ 90 h 210" name="T99"/>
              <a:gd fmla="*/ 150 w 216" name="T100"/>
              <a:gd fmla="*/ 69 h 210" name="T101"/>
              <a:gd fmla="*/ 150 w 216" name="T102"/>
              <a:gd fmla="*/ 69 h 210" name="T103"/>
              <a:gd fmla="*/ 162 w 216" name="T104"/>
              <a:gd fmla="*/ 81 h 210"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210" w="216">
                <a:moveTo>
                  <a:pt x="186" y="0"/>
                </a:moveTo>
                <a:lnTo>
                  <a:pt x="29" y="0"/>
                </a:lnTo>
                <a:lnTo>
                  <a:pt x="29" y="0"/>
                </a:lnTo>
                <a:cubicBezTo>
                  <a:pt x="13" y="0"/>
                  <a:pt x="0" y="13"/>
                  <a:pt x="0" y="29"/>
                </a:cubicBezTo>
                <a:lnTo>
                  <a:pt x="0" y="136"/>
                </a:lnTo>
                <a:lnTo>
                  <a:pt x="0" y="136"/>
                </a:lnTo>
                <a:cubicBezTo>
                  <a:pt x="0" y="152"/>
                  <a:pt x="13" y="165"/>
                  <a:pt x="29" y="165"/>
                </a:cubicBezTo>
                <a:lnTo>
                  <a:pt x="32" y="165"/>
                </a:lnTo>
                <a:lnTo>
                  <a:pt x="32" y="209"/>
                </a:lnTo>
                <a:lnTo>
                  <a:pt x="96" y="165"/>
                </a:lnTo>
                <a:lnTo>
                  <a:pt x="186" y="165"/>
                </a:lnTo>
                <a:lnTo>
                  <a:pt x="186" y="165"/>
                </a:lnTo>
                <a:cubicBezTo>
                  <a:pt x="202" y="165"/>
                  <a:pt x="215" y="152"/>
                  <a:pt x="215" y="136"/>
                </a:cubicBezTo>
                <a:lnTo>
                  <a:pt x="215" y="29"/>
                </a:lnTo>
                <a:lnTo>
                  <a:pt x="215" y="29"/>
                </a:lnTo>
                <a:cubicBezTo>
                  <a:pt x="215" y="13"/>
                  <a:pt x="202" y="0"/>
                  <a:pt x="186" y="0"/>
                </a:cubicBezTo>
                <a:close/>
                <a:moveTo>
                  <a:pt x="207" y="136"/>
                </a:moveTo>
                <a:lnTo>
                  <a:pt x="207" y="136"/>
                </a:lnTo>
                <a:cubicBezTo>
                  <a:pt x="207" y="147"/>
                  <a:pt x="198" y="157"/>
                  <a:pt x="186" y="157"/>
                </a:cubicBezTo>
                <a:lnTo>
                  <a:pt x="93" y="157"/>
                </a:lnTo>
                <a:lnTo>
                  <a:pt x="40" y="193"/>
                </a:lnTo>
                <a:lnTo>
                  <a:pt x="41" y="157"/>
                </a:lnTo>
                <a:lnTo>
                  <a:pt x="29" y="157"/>
                </a:lnTo>
                <a:lnTo>
                  <a:pt x="29" y="157"/>
                </a:lnTo>
                <a:cubicBezTo>
                  <a:pt x="17" y="157"/>
                  <a:pt x="8" y="147"/>
                  <a:pt x="8" y="136"/>
                </a:cubicBezTo>
                <a:lnTo>
                  <a:pt x="8" y="29"/>
                </a:lnTo>
                <a:lnTo>
                  <a:pt x="8" y="29"/>
                </a:lnTo>
                <a:cubicBezTo>
                  <a:pt x="8" y="17"/>
                  <a:pt x="17" y="8"/>
                  <a:pt x="29" y="8"/>
                </a:cubicBezTo>
                <a:lnTo>
                  <a:pt x="186" y="8"/>
                </a:lnTo>
                <a:lnTo>
                  <a:pt x="186" y="8"/>
                </a:lnTo>
                <a:cubicBezTo>
                  <a:pt x="198" y="8"/>
                  <a:pt x="207" y="17"/>
                  <a:pt x="207" y="29"/>
                </a:cubicBezTo>
                <a:lnTo>
                  <a:pt x="207" y="136"/>
                </a:lnTo>
                <a:close/>
                <a:moveTo>
                  <a:pt x="78" y="80"/>
                </a:moveTo>
                <a:lnTo>
                  <a:pt x="78" y="80"/>
                </a:lnTo>
                <a:cubicBezTo>
                  <a:pt x="78" y="91"/>
                  <a:pt x="65" y="97"/>
                  <a:pt x="57" y="88"/>
                </a:cubicBezTo>
                <a:lnTo>
                  <a:pt x="57" y="88"/>
                </a:lnTo>
                <a:cubicBezTo>
                  <a:pt x="49" y="81"/>
                  <a:pt x="54" y="67"/>
                  <a:pt x="65" y="67"/>
                </a:cubicBezTo>
                <a:lnTo>
                  <a:pt x="65" y="67"/>
                </a:lnTo>
                <a:cubicBezTo>
                  <a:pt x="72" y="67"/>
                  <a:pt x="78" y="73"/>
                  <a:pt x="78" y="80"/>
                </a:cubicBezTo>
                <a:close/>
                <a:moveTo>
                  <a:pt x="120" y="80"/>
                </a:moveTo>
                <a:lnTo>
                  <a:pt x="120" y="80"/>
                </a:lnTo>
                <a:cubicBezTo>
                  <a:pt x="120" y="91"/>
                  <a:pt x="107" y="97"/>
                  <a:pt x="99" y="88"/>
                </a:cubicBezTo>
                <a:lnTo>
                  <a:pt x="99" y="88"/>
                </a:lnTo>
                <a:cubicBezTo>
                  <a:pt x="91" y="81"/>
                  <a:pt x="97" y="67"/>
                  <a:pt x="108" y="67"/>
                </a:cubicBezTo>
                <a:lnTo>
                  <a:pt x="108" y="67"/>
                </a:lnTo>
                <a:cubicBezTo>
                  <a:pt x="114" y="67"/>
                  <a:pt x="120" y="73"/>
                  <a:pt x="120" y="80"/>
                </a:cubicBezTo>
                <a:close/>
                <a:moveTo>
                  <a:pt x="162" y="81"/>
                </a:moveTo>
                <a:lnTo>
                  <a:pt x="162" y="81"/>
                </a:lnTo>
                <a:cubicBezTo>
                  <a:pt x="162" y="93"/>
                  <a:pt x="149" y="98"/>
                  <a:pt x="141" y="90"/>
                </a:cubicBezTo>
                <a:lnTo>
                  <a:pt x="141" y="90"/>
                </a:lnTo>
                <a:cubicBezTo>
                  <a:pt x="133" y="82"/>
                  <a:pt x="138" y="69"/>
                  <a:pt x="150" y="69"/>
                </a:cubicBezTo>
                <a:lnTo>
                  <a:pt x="150" y="69"/>
                </a:lnTo>
                <a:cubicBezTo>
                  <a:pt x="156" y="69"/>
                  <a:pt x="162" y="74"/>
                  <a:pt x="162" y="81"/>
                </a:cubicBezTo>
                <a:close/>
              </a:path>
            </a:pathLst>
          </a:custGeom>
          <a:solidFill>
            <a:schemeClr val="tx1">
              <a:lumMod val="75000"/>
              <a:lumOff val="25000"/>
            </a:schemeClr>
          </a:solidFill>
          <a:ln>
            <a:noFill/>
          </a:ln>
          <a:effectLst/>
        </p:spPr>
        <p:txBody>
          <a:bodyPr anchor="ctr" wrap="none"/>
          <a:lstStyle/>
          <a:p>
            <a:pPr eaLnBrk="1" fontAlgn="auto" hangingPunct="1">
              <a:spcBef>
                <a:spcPct val="0"/>
              </a:spcBef>
              <a:spcAft>
                <a:spcPct val="0"/>
              </a:spcAft>
              <a:defRPr/>
            </a:pPr>
            <a:endParaRPr lang="en-US">
              <a:latin typeface="+mn-lt"/>
            </a:endParaRPr>
          </a:p>
        </p:txBody>
      </p:sp>
      <p:sp>
        <p:nvSpPr>
          <p:cNvPr id="23" name="Freeform 160">
            <a:extLst>
              <a:ext uri="{FF2B5EF4-FFF2-40B4-BE49-F238E27FC236}">
                <a16:creationId xmlns:a16="http://schemas.microsoft.com/office/drawing/2014/main" id="{797C4C6A-FCCF-4456-A8CF-DCE672EE3D58}"/>
              </a:ext>
            </a:extLst>
          </p:cNvPr>
          <p:cNvSpPr>
            <a:spLocks noChangeArrowheads="1"/>
          </p:cNvSpPr>
          <p:nvPr/>
        </p:nvSpPr>
        <p:spPr bwMode="auto">
          <a:xfrm>
            <a:off x="8741420" y="4057650"/>
            <a:ext cx="366713" cy="312738"/>
          </a:xfrm>
          <a:custGeom>
            <a:gdLst>
              <a:gd fmla="*/ 0 w 209" name="T0"/>
              <a:gd fmla="*/ 175 h 176" name="T1"/>
              <a:gd fmla="*/ 39 w 209" name="T2"/>
              <a:gd fmla="*/ 175 h 176" name="T3"/>
              <a:gd fmla="*/ 39 w 209" name="T4"/>
              <a:gd fmla="*/ 103 h 176" name="T5"/>
              <a:gd fmla="*/ 0 w 209" name="T6"/>
              <a:gd fmla="*/ 103 h 176" name="T7"/>
              <a:gd fmla="*/ 0 w 209" name="T8"/>
              <a:gd fmla="*/ 175 h 176" name="T9"/>
              <a:gd fmla="*/ 9 w 209" name="T10"/>
              <a:gd fmla="*/ 112 h 176" name="T11"/>
              <a:gd fmla="*/ 31 w 209" name="T12"/>
              <a:gd fmla="*/ 112 h 176" name="T13"/>
              <a:gd fmla="*/ 31 w 209" name="T14"/>
              <a:gd fmla="*/ 166 h 176" name="T15"/>
              <a:gd fmla="*/ 9 w 209" name="T16"/>
              <a:gd fmla="*/ 166 h 176" name="T17"/>
              <a:gd fmla="*/ 9 w 209" name="T18"/>
              <a:gd fmla="*/ 112 h 176" name="T19"/>
              <a:gd fmla="*/ 57 w 209" name="T20"/>
              <a:gd fmla="*/ 175 h 176" name="T21"/>
              <a:gd fmla="*/ 96 w 209" name="T22"/>
              <a:gd fmla="*/ 175 h 176" name="T23"/>
              <a:gd fmla="*/ 96 w 209" name="T24"/>
              <a:gd fmla="*/ 38 h 176" name="T25"/>
              <a:gd fmla="*/ 57 w 209" name="T26"/>
              <a:gd fmla="*/ 38 h 176" name="T27"/>
              <a:gd fmla="*/ 57 w 209" name="T28"/>
              <a:gd fmla="*/ 175 h 176" name="T29"/>
              <a:gd fmla="*/ 65 w 209" name="T30"/>
              <a:gd fmla="*/ 47 h 176" name="T31"/>
              <a:gd fmla="*/ 87 w 209" name="T32"/>
              <a:gd fmla="*/ 47 h 176" name="T33"/>
              <a:gd fmla="*/ 87 w 209" name="T34"/>
              <a:gd fmla="*/ 166 h 176" name="T35"/>
              <a:gd fmla="*/ 65 w 209" name="T36"/>
              <a:gd fmla="*/ 166 h 176" name="T37"/>
              <a:gd fmla="*/ 65 w 209" name="T38"/>
              <a:gd fmla="*/ 47 h 176" name="T39"/>
              <a:gd fmla="*/ 169 w 209" name="T40"/>
              <a:gd fmla="*/ 69 h 176" name="T41"/>
              <a:gd fmla="*/ 169 w 209" name="T42"/>
              <a:gd fmla="*/ 175 h 176" name="T43"/>
              <a:gd fmla="*/ 208 w 209" name="T44"/>
              <a:gd fmla="*/ 175 h 176" name="T45"/>
              <a:gd fmla="*/ 208 w 209" name="T46"/>
              <a:gd fmla="*/ 69 h 176" name="T47"/>
              <a:gd fmla="*/ 169 w 209" name="T48"/>
              <a:gd fmla="*/ 69 h 176" name="T49"/>
              <a:gd fmla="*/ 200 w 209" name="T50"/>
              <a:gd fmla="*/ 166 h 176" name="T51"/>
              <a:gd fmla="*/ 177 w 209" name="T52"/>
              <a:gd fmla="*/ 166 h 176" name="T53"/>
              <a:gd fmla="*/ 177 w 209" name="T54"/>
              <a:gd fmla="*/ 77 h 176" name="T55"/>
              <a:gd fmla="*/ 200 w 209" name="T56"/>
              <a:gd fmla="*/ 77 h 176" name="T57"/>
              <a:gd fmla="*/ 200 w 209" name="T58"/>
              <a:gd fmla="*/ 166 h 176" name="T59"/>
              <a:gd fmla="*/ 113 w 209" name="T60"/>
              <a:gd fmla="*/ 175 h 176" name="T61"/>
              <a:gd fmla="*/ 152 w 209" name="T62"/>
              <a:gd fmla="*/ 175 h 176" name="T63"/>
              <a:gd fmla="*/ 152 w 209" name="T64"/>
              <a:gd fmla="*/ 0 h 176" name="T65"/>
              <a:gd fmla="*/ 113 w 209" name="T66"/>
              <a:gd fmla="*/ 0 h 176" name="T67"/>
              <a:gd fmla="*/ 113 w 209" name="T68"/>
              <a:gd fmla="*/ 175 h 176" name="T69"/>
              <a:gd fmla="*/ 121 w 209" name="T70"/>
              <a:gd fmla="*/ 8 h 176" name="T71"/>
              <a:gd fmla="*/ 144 w 209" name="T72"/>
              <a:gd fmla="*/ 8 h 176" name="T73"/>
              <a:gd fmla="*/ 144 w 209" name="T74"/>
              <a:gd fmla="*/ 166 h 176" name="T75"/>
              <a:gd fmla="*/ 121 w 209" name="T76"/>
              <a:gd fmla="*/ 166 h 176" name="T77"/>
              <a:gd fmla="*/ 121 w 209" name="T78"/>
              <a:gd fmla="*/ 8 h 176"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76" w="209">
                <a:moveTo>
                  <a:pt x="0" y="175"/>
                </a:moveTo>
                <a:lnTo>
                  <a:pt x="39" y="175"/>
                </a:lnTo>
                <a:lnTo>
                  <a:pt x="39" y="103"/>
                </a:lnTo>
                <a:lnTo>
                  <a:pt x="0" y="103"/>
                </a:lnTo>
                <a:lnTo>
                  <a:pt x="0" y="175"/>
                </a:lnTo>
                <a:close/>
                <a:moveTo>
                  <a:pt x="9" y="112"/>
                </a:moveTo>
                <a:lnTo>
                  <a:pt x="31" y="112"/>
                </a:lnTo>
                <a:lnTo>
                  <a:pt x="31" y="166"/>
                </a:lnTo>
                <a:lnTo>
                  <a:pt x="9" y="166"/>
                </a:lnTo>
                <a:lnTo>
                  <a:pt x="9" y="112"/>
                </a:lnTo>
                <a:close/>
                <a:moveTo>
                  <a:pt x="57" y="175"/>
                </a:moveTo>
                <a:lnTo>
                  <a:pt x="96" y="175"/>
                </a:lnTo>
                <a:lnTo>
                  <a:pt x="96" y="38"/>
                </a:lnTo>
                <a:lnTo>
                  <a:pt x="57" y="38"/>
                </a:lnTo>
                <a:lnTo>
                  <a:pt x="57" y="175"/>
                </a:lnTo>
                <a:close/>
                <a:moveTo>
                  <a:pt x="65" y="47"/>
                </a:moveTo>
                <a:lnTo>
                  <a:pt x="87" y="47"/>
                </a:lnTo>
                <a:lnTo>
                  <a:pt x="87" y="166"/>
                </a:lnTo>
                <a:lnTo>
                  <a:pt x="65" y="166"/>
                </a:lnTo>
                <a:lnTo>
                  <a:pt x="65" y="47"/>
                </a:lnTo>
                <a:close/>
                <a:moveTo>
                  <a:pt x="169" y="69"/>
                </a:moveTo>
                <a:lnTo>
                  <a:pt x="169" y="175"/>
                </a:lnTo>
                <a:lnTo>
                  <a:pt x="208" y="175"/>
                </a:lnTo>
                <a:lnTo>
                  <a:pt x="208" y="69"/>
                </a:lnTo>
                <a:lnTo>
                  <a:pt x="169" y="69"/>
                </a:lnTo>
                <a:close/>
                <a:moveTo>
                  <a:pt x="200" y="166"/>
                </a:moveTo>
                <a:lnTo>
                  <a:pt x="177" y="166"/>
                </a:lnTo>
                <a:lnTo>
                  <a:pt x="177" y="77"/>
                </a:lnTo>
                <a:lnTo>
                  <a:pt x="200" y="77"/>
                </a:lnTo>
                <a:lnTo>
                  <a:pt x="200" y="166"/>
                </a:lnTo>
                <a:close/>
                <a:moveTo>
                  <a:pt x="113" y="175"/>
                </a:moveTo>
                <a:lnTo>
                  <a:pt x="152" y="175"/>
                </a:lnTo>
                <a:lnTo>
                  <a:pt x="152" y="0"/>
                </a:lnTo>
                <a:lnTo>
                  <a:pt x="113" y="0"/>
                </a:lnTo>
                <a:lnTo>
                  <a:pt x="113" y="175"/>
                </a:lnTo>
                <a:close/>
                <a:moveTo>
                  <a:pt x="121" y="8"/>
                </a:moveTo>
                <a:lnTo>
                  <a:pt x="144" y="8"/>
                </a:lnTo>
                <a:lnTo>
                  <a:pt x="144" y="166"/>
                </a:lnTo>
                <a:lnTo>
                  <a:pt x="121" y="166"/>
                </a:lnTo>
                <a:lnTo>
                  <a:pt x="121" y="8"/>
                </a:lnTo>
                <a:close/>
              </a:path>
            </a:pathLst>
          </a:custGeom>
          <a:solidFill>
            <a:schemeClr val="tx1">
              <a:lumMod val="75000"/>
              <a:lumOff val="25000"/>
            </a:schemeClr>
          </a:solidFill>
          <a:ln>
            <a:noFill/>
          </a:ln>
          <a:effectLst/>
        </p:spPr>
        <p:txBody>
          <a:bodyPr anchor="ctr" wrap="none"/>
          <a:lstStyle/>
          <a:p>
            <a:pPr eaLnBrk="1" fontAlgn="auto" hangingPunct="1">
              <a:spcBef>
                <a:spcPct val="0"/>
              </a:spcBef>
              <a:spcAft>
                <a:spcPct val="0"/>
              </a:spcAft>
              <a:defRPr/>
            </a:pPr>
            <a:endParaRPr lang="en-US">
              <a:latin typeface="+mn-lt"/>
            </a:endParaRPr>
          </a:p>
        </p:txBody>
      </p:sp>
      <p:pic>
        <p:nvPicPr>
          <p:cNvPr id="24" name="图片 23">
            <a:extLst>
              <a:ext uri="{FF2B5EF4-FFF2-40B4-BE49-F238E27FC236}">
                <a16:creationId xmlns:a16="http://schemas.microsoft.com/office/drawing/2014/main" id="{AD52DB43-FFA2-42AE-B798-FE6C0C24BC44}"/>
              </a:ext>
            </a:extLst>
          </p:cNvPr>
          <p:cNvPicPr>
            <a:picLocks noChangeAspect="1"/>
          </p:cNvPicPr>
          <p:nvPr/>
        </p:nvPicPr>
        <p:blipFill>
          <a:blip r:embed="rId3">
            <a:extLst>
              <a:ext uri="{28A0092B-C50C-407E-A947-70E740481C1C}">
                <a14:useLocalDpi val="0"/>
              </a:ext>
            </a:extLst>
          </a:blip>
          <a:stretch>
            <a:fillRect/>
          </a:stretch>
        </p:blipFill>
        <p:spPr>
          <a:xfrm>
            <a:off x="3346397" y="1120670"/>
            <a:ext cx="5499205" cy="5499205"/>
          </a:xfrm>
          <a:prstGeom prst="rect">
            <a:avLst/>
          </a:prstGeom>
        </p:spPr>
      </p:pic>
    </p:spTree>
    <p:extLst>
      <p:ext uri="{BB962C8B-B14F-4D97-AF65-F5344CB8AC3E}">
        <p14:creationId val="571128264"/>
      </p:ext>
    </p:extLst>
  </p:cSld>
  <p:clrMapOvr>
    <a:masterClrMapping/>
  </p:clrMapOvr>
  <mc:AlternateContent>
    <mc:Choice Requires="p15">
      <p:transition advClick="0" p14:dur="1250" spd="slow">
        <p15:prstTrans prst="peelOff"/>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7" presetSubtype="0">
                                  <p:stCondLst>
                                    <p:cond delay="0"/>
                                  </p:stCondLst>
                                  <p:childTnLst>
                                    <p:set>
                                      <p:cBhvr>
                                        <p:cTn dur="1" fill="hold" id="6">
                                          <p:stCondLst>
                                            <p:cond delay="0"/>
                                          </p:stCondLst>
                                        </p:cTn>
                                        <p:tgtEl>
                                          <p:spTgt spid="24"/>
                                        </p:tgtEl>
                                        <p:attrNameLst>
                                          <p:attrName>style.visibility</p:attrName>
                                        </p:attrNameLst>
                                      </p:cBhvr>
                                      <p:to>
                                        <p:strVal val="visible"/>
                                      </p:to>
                                    </p:set>
                                    <p:animEffect filter="fade" transition="in">
                                      <p:cBhvr>
                                        <p:cTn dur="500" id="7"/>
                                        <p:tgtEl>
                                          <p:spTgt spid="24"/>
                                        </p:tgtEl>
                                      </p:cBhvr>
                                    </p:animEffect>
                                    <p:anim calcmode="lin" valueType="num">
                                      <p:cBhvr>
                                        <p:cTn dur="500" fill="hold" id="8"/>
                                        <p:tgtEl>
                                          <p:spTgt spid="24"/>
                                        </p:tgtEl>
                                        <p:attrNameLst>
                                          <p:attrName>ppt_x</p:attrName>
                                        </p:attrNameLst>
                                      </p:cBhvr>
                                      <p:tavLst>
                                        <p:tav tm="0">
                                          <p:val>
                                            <p:strVal val="#ppt_x"/>
                                          </p:val>
                                        </p:tav>
                                        <p:tav tm="100000">
                                          <p:val>
                                            <p:strVal val="#ppt_x"/>
                                          </p:val>
                                        </p:tav>
                                      </p:tavLst>
                                    </p:anim>
                                    <p:anim calcmode="lin" valueType="num">
                                      <p:cBhvr>
                                        <p:cTn dur="500" fill="hold" id="9"/>
                                        <p:tgtEl>
                                          <p:spTgt spid="24"/>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500"/>
                            </p:stCondLst>
                            <p:childTnLst>
                              <p:par>
                                <p:cTn fill="hold" grpId="0" id="11" nodeType="afterEffect" presetClass="entr" presetID="53" presetSubtype="0">
                                  <p:stCondLst>
                                    <p:cond delay="0"/>
                                  </p:stCondLst>
                                  <p:childTnLst>
                                    <p:set>
                                      <p:cBhvr>
                                        <p:cTn dur="1" fill="hold" id="12">
                                          <p:stCondLst>
                                            <p:cond delay="0"/>
                                          </p:stCondLst>
                                        </p:cTn>
                                        <p:tgtEl>
                                          <p:spTgt spid="8"/>
                                        </p:tgtEl>
                                        <p:attrNameLst>
                                          <p:attrName>style.visibility</p:attrName>
                                        </p:attrNameLst>
                                      </p:cBhvr>
                                      <p:to>
                                        <p:strVal val="visible"/>
                                      </p:to>
                                    </p:set>
                                    <p:anim calcmode="lin" valueType="num">
                                      <p:cBhvr>
                                        <p:cTn dur="500" fill="hold" id="13"/>
                                        <p:tgtEl>
                                          <p:spTgt spid="8"/>
                                        </p:tgtEl>
                                        <p:attrNameLst>
                                          <p:attrName>ppt_w</p:attrName>
                                        </p:attrNameLst>
                                      </p:cBhvr>
                                      <p:tavLst>
                                        <p:tav tm="0">
                                          <p:val>
                                            <p:fltVal val="0"/>
                                          </p:val>
                                        </p:tav>
                                        <p:tav tm="100000">
                                          <p:val>
                                            <p:strVal val="#ppt_w"/>
                                          </p:val>
                                        </p:tav>
                                      </p:tavLst>
                                    </p:anim>
                                    <p:anim calcmode="lin" valueType="num">
                                      <p:cBhvr>
                                        <p:cTn dur="500" fill="hold" id="14"/>
                                        <p:tgtEl>
                                          <p:spTgt spid="8"/>
                                        </p:tgtEl>
                                        <p:attrNameLst>
                                          <p:attrName>ppt_h</p:attrName>
                                        </p:attrNameLst>
                                      </p:cBhvr>
                                      <p:tavLst>
                                        <p:tav tm="0">
                                          <p:val>
                                            <p:fltVal val="0"/>
                                          </p:val>
                                        </p:tav>
                                        <p:tav tm="100000">
                                          <p:val>
                                            <p:strVal val="#ppt_h"/>
                                          </p:val>
                                        </p:tav>
                                      </p:tavLst>
                                    </p:anim>
                                    <p:animEffect filter="fade" transition="in">
                                      <p:cBhvr>
                                        <p:cTn dur="500" id="15"/>
                                        <p:tgtEl>
                                          <p:spTgt spid="8"/>
                                        </p:tgtEl>
                                      </p:cBhvr>
                                    </p:animEffect>
                                  </p:childTnLst>
                                </p:cTn>
                              </p:par>
                              <p:par>
                                <p:cTn fill="hold" grpId="0" id="16" nodeType="withEffect" presetClass="entr" presetID="53" presetSubtype="0">
                                  <p:stCondLst>
                                    <p:cond delay="0"/>
                                  </p:stCondLst>
                                  <p:childTnLst>
                                    <p:set>
                                      <p:cBhvr>
                                        <p:cTn dur="1" fill="hold" id="17">
                                          <p:stCondLst>
                                            <p:cond delay="0"/>
                                          </p:stCondLst>
                                        </p:cTn>
                                        <p:tgtEl>
                                          <p:spTgt spid="15"/>
                                        </p:tgtEl>
                                        <p:attrNameLst>
                                          <p:attrName>style.visibility</p:attrName>
                                        </p:attrNameLst>
                                      </p:cBhvr>
                                      <p:to>
                                        <p:strVal val="visible"/>
                                      </p:to>
                                    </p:set>
                                    <p:anim calcmode="lin" valueType="num">
                                      <p:cBhvr>
                                        <p:cTn dur="500" fill="hold" id="18"/>
                                        <p:tgtEl>
                                          <p:spTgt spid="15"/>
                                        </p:tgtEl>
                                        <p:attrNameLst>
                                          <p:attrName>ppt_w</p:attrName>
                                        </p:attrNameLst>
                                      </p:cBhvr>
                                      <p:tavLst>
                                        <p:tav tm="0">
                                          <p:val>
                                            <p:fltVal val="0"/>
                                          </p:val>
                                        </p:tav>
                                        <p:tav tm="100000">
                                          <p:val>
                                            <p:strVal val="#ppt_w"/>
                                          </p:val>
                                        </p:tav>
                                      </p:tavLst>
                                    </p:anim>
                                    <p:anim calcmode="lin" valueType="num">
                                      <p:cBhvr>
                                        <p:cTn dur="500" fill="hold" id="19"/>
                                        <p:tgtEl>
                                          <p:spTgt spid="15"/>
                                        </p:tgtEl>
                                        <p:attrNameLst>
                                          <p:attrName>ppt_h</p:attrName>
                                        </p:attrNameLst>
                                      </p:cBhvr>
                                      <p:tavLst>
                                        <p:tav tm="0">
                                          <p:val>
                                            <p:fltVal val="0"/>
                                          </p:val>
                                        </p:tav>
                                        <p:tav tm="100000">
                                          <p:val>
                                            <p:strVal val="#ppt_h"/>
                                          </p:val>
                                        </p:tav>
                                      </p:tavLst>
                                    </p:anim>
                                    <p:animEffect filter="fade" transition="in">
                                      <p:cBhvr>
                                        <p:cTn dur="500" id="20"/>
                                        <p:tgtEl>
                                          <p:spTgt spid="15"/>
                                        </p:tgtEl>
                                      </p:cBhvr>
                                    </p:animEffect>
                                  </p:childTnLst>
                                </p:cTn>
                              </p:par>
                              <p:par>
                                <p:cTn fill="hold" grpId="0" id="21" nodeType="withEffect" presetClass="entr" presetID="53" presetSubtype="0">
                                  <p:stCondLst>
                                    <p:cond delay="0"/>
                                  </p:stCondLst>
                                  <p:childTnLst>
                                    <p:set>
                                      <p:cBhvr>
                                        <p:cTn dur="1" fill="hold" id="22">
                                          <p:stCondLst>
                                            <p:cond delay="0"/>
                                          </p:stCondLst>
                                        </p:cTn>
                                        <p:tgtEl>
                                          <p:spTgt spid="22"/>
                                        </p:tgtEl>
                                        <p:attrNameLst>
                                          <p:attrName>style.visibility</p:attrName>
                                        </p:attrNameLst>
                                      </p:cBhvr>
                                      <p:to>
                                        <p:strVal val="visible"/>
                                      </p:to>
                                    </p:set>
                                    <p:anim calcmode="lin" valueType="num">
                                      <p:cBhvr>
                                        <p:cTn dur="500" fill="hold" id="23"/>
                                        <p:tgtEl>
                                          <p:spTgt spid="22"/>
                                        </p:tgtEl>
                                        <p:attrNameLst>
                                          <p:attrName>ppt_w</p:attrName>
                                        </p:attrNameLst>
                                      </p:cBhvr>
                                      <p:tavLst>
                                        <p:tav tm="0">
                                          <p:val>
                                            <p:fltVal val="0"/>
                                          </p:val>
                                        </p:tav>
                                        <p:tav tm="100000">
                                          <p:val>
                                            <p:strVal val="#ppt_w"/>
                                          </p:val>
                                        </p:tav>
                                      </p:tavLst>
                                    </p:anim>
                                    <p:anim calcmode="lin" valueType="num">
                                      <p:cBhvr>
                                        <p:cTn dur="500" fill="hold" id="24"/>
                                        <p:tgtEl>
                                          <p:spTgt spid="22"/>
                                        </p:tgtEl>
                                        <p:attrNameLst>
                                          <p:attrName>ppt_h</p:attrName>
                                        </p:attrNameLst>
                                      </p:cBhvr>
                                      <p:tavLst>
                                        <p:tav tm="0">
                                          <p:val>
                                            <p:fltVal val="0"/>
                                          </p:val>
                                        </p:tav>
                                        <p:tav tm="100000">
                                          <p:val>
                                            <p:strVal val="#ppt_h"/>
                                          </p:val>
                                        </p:tav>
                                      </p:tavLst>
                                    </p:anim>
                                    <p:animEffect filter="fade" transition="in">
                                      <p:cBhvr>
                                        <p:cTn dur="500" id="25"/>
                                        <p:tgtEl>
                                          <p:spTgt spid="22"/>
                                        </p:tgtEl>
                                      </p:cBhvr>
                                    </p:animEffect>
                                  </p:childTnLst>
                                </p:cTn>
                              </p:par>
                              <p:par>
                                <p:cTn fill="hold" grpId="0" id="26" nodeType="withEffect" presetClass="entr" presetID="53" presetSubtype="0">
                                  <p:stCondLst>
                                    <p:cond delay="0"/>
                                  </p:stCondLst>
                                  <p:childTnLst>
                                    <p:set>
                                      <p:cBhvr>
                                        <p:cTn dur="1" fill="hold" id="27">
                                          <p:stCondLst>
                                            <p:cond delay="0"/>
                                          </p:stCondLst>
                                        </p:cTn>
                                        <p:tgtEl>
                                          <p:spTgt spid="23"/>
                                        </p:tgtEl>
                                        <p:attrNameLst>
                                          <p:attrName>style.visibility</p:attrName>
                                        </p:attrNameLst>
                                      </p:cBhvr>
                                      <p:to>
                                        <p:strVal val="visible"/>
                                      </p:to>
                                    </p:set>
                                    <p:anim calcmode="lin" valueType="num">
                                      <p:cBhvr>
                                        <p:cTn dur="500" fill="hold" id="28"/>
                                        <p:tgtEl>
                                          <p:spTgt spid="23"/>
                                        </p:tgtEl>
                                        <p:attrNameLst>
                                          <p:attrName>ppt_w</p:attrName>
                                        </p:attrNameLst>
                                      </p:cBhvr>
                                      <p:tavLst>
                                        <p:tav tm="0">
                                          <p:val>
                                            <p:fltVal val="0"/>
                                          </p:val>
                                        </p:tav>
                                        <p:tav tm="100000">
                                          <p:val>
                                            <p:strVal val="#ppt_w"/>
                                          </p:val>
                                        </p:tav>
                                      </p:tavLst>
                                    </p:anim>
                                    <p:anim calcmode="lin" valueType="num">
                                      <p:cBhvr>
                                        <p:cTn dur="500" fill="hold" id="29"/>
                                        <p:tgtEl>
                                          <p:spTgt spid="23"/>
                                        </p:tgtEl>
                                        <p:attrNameLst>
                                          <p:attrName>ppt_h</p:attrName>
                                        </p:attrNameLst>
                                      </p:cBhvr>
                                      <p:tavLst>
                                        <p:tav tm="0">
                                          <p:val>
                                            <p:fltVal val="0"/>
                                          </p:val>
                                        </p:tav>
                                        <p:tav tm="100000">
                                          <p:val>
                                            <p:strVal val="#ppt_h"/>
                                          </p:val>
                                        </p:tav>
                                      </p:tavLst>
                                    </p:anim>
                                    <p:animEffect filter="fade" transition="in">
                                      <p:cBhvr>
                                        <p:cTn dur="500" id="30"/>
                                        <p:tgtEl>
                                          <p:spTgt spid="23"/>
                                        </p:tgtEl>
                                      </p:cBhvr>
                                    </p:animEffect>
                                  </p:childTnLst>
                                </p:cTn>
                              </p:par>
                            </p:childTnLst>
                          </p:cTn>
                        </p:par>
                        <p:par>
                          <p:cTn fill="hold" id="31" nodeType="afterGroup">
                            <p:stCondLst>
                              <p:cond delay="1000"/>
                            </p:stCondLst>
                            <p:childTnLst>
                              <p:par>
                                <p:cTn fill="hold" id="32" nodeType="afterEffect" presetClass="entr" presetID="22" presetSubtype="2">
                                  <p:stCondLst>
                                    <p:cond delay="0"/>
                                  </p:stCondLst>
                                  <p:childTnLst>
                                    <p:set>
                                      <p:cBhvr>
                                        <p:cTn dur="1" fill="hold" id="33">
                                          <p:stCondLst>
                                            <p:cond delay="0"/>
                                          </p:stCondLst>
                                        </p:cTn>
                                        <p:tgtEl>
                                          <p:spTgt spid="9"/>
                                        </p:tgtEl>
                                        <p:attrNameLst>
                                          <p:attrName>style.visibility</p:attrName>
                                        </p:attrNameLst>
                                      </p:cBhvr>
                                      <p:to>
                                        <p:strVal val="visible"/>
                                      </p:to>
                                    </p:set>
                                    <p:animEffect filter="wipe(right)" transition="in">
                                      <p:cBhvr>
                                        <p:cTn dur="500" id="34"/>
                                        <p:tgtEl>
                                          <p:spTgt spid="9"/>
                                        </p:tgtEl>
                                      </p:cBhvr>
                                    </p:animEffect>
                                  </p:childTnLst>
                                </p:cTn>
                              </p:par>
                              <p:par>
                                <p:cTn fill="hold" id="35" nodeType="withEffect" presetClass="entr" presetID="22" presetSubtype="2">
                                  <p:stCondLst>
                                    <p:cond delay="0"/>
                                  </p:stCondLst>
                                  <p:childTnLst>
                                    <p:set>
                                      <p:cBhvr>
                                        <p:cTn dur="1" fill="hold" id="36">
                                          <p:stCondLst>
                                            <p:cond delay="0"/>
                                          </p:stCondLst>
                                        </p:cTn>
                                        <p:tgtEl>
                                          <p:spTgt spid="12"/>
                                        </p:tgtEl>
                                        <p:attrNameLst>
                                          <p:attrName>style.visibility</p:attrName>
                                        </p:attrNameLst>
                                      </p:cBhvr>
                                      <p:to>
                                        <p:strVal val="visible"/>
                                      </p:to>
                                    </p:set>
                                    <p:animEffect filter="wipe(right)" transition="in">
                                      <p:cBhvr>
                                        <p:cTn dur="500" id="37"/>
                                        <p:tgtEl>
                                          <p:spTgt spid="12"/>
                                        </p:tgtEl>
                                      </p:cBhvr>
                                    </p:animEffect>
                                  </p:childTnLst>
                                </p:cTn>
                              </p:par>
                              <p:par>
                                <p:cTn fill="hold" id="38" nodeType="withEffect" presetClass="entr" presetID="22" presetSubtype="8">
                                  <p:stCondLst>
                                    <p:cond delay="0"/>
                                  </p:stCondLst>
                                  <p:childTnLst>
                                    <p:set>
                                      <p:cBhvr>
                                        <p:cTn dur="1" fill="hold" id="39">
                                          <p:stCondLst>
                                            <p:cond delay="0"/>
                                          </p:stCondLst>
                                        </p:cTn>
                                        <p:tgtEl>
                                          <p:spTgt spid="16"/>
                                        </p:tgtEl>
                                        <p:attrNameLst>
                                          <p:attrName>style.visibility</p:attrName>
                                        </p:attrNameLst>
                                      </p:cBhvr>
                                      <p:to>
                                        <p:strVal val="visible"/>
                                      </p:to>
                                    </p:set>
                                    <p:animEffect filter="wipe(left)" transition="in">
                                      <p:cBhvr>
                                        <p:cTn dur="500" id="40"/>
                                        <p:tgtEl>
                                          <p:spTgt spid="16"/>
                                        </p:tgtEl>
                                      </p:cBhvr>
                                    </p:animEffect>
                                  </p:childTnLst>
                                </p:cTn>
                              </p:par>
                              <p:par>
                                <p:cTn fill="hold" id="41" nodeType="withEffect" presetClass="entr" presetID="22" presetSubtype="8">
                                  <p:stCondLst>
                                    <p:cond delay="0"/>
                                  </p:stCondLst>
                                  <p:childTnLst>
                                    <p:set>
                                      <p:cBhvr>
                                        <p:cTn dur="1" fill="hold" id="42">
                                          <p:stCondLst>
                                            <p:cond delay="0"/>
                                          </p:stCondLst>
                                        </p:cTn>
                                        <p:tgtEl>
                                          <p:spTgt spid="19"/>
                                        </p:tgtEl>
                                        <p:attrNameLst>
                                          <p:attrName>style.visibility</p:attrName>
                                        </p:attrNameLst>
                                      </p:cBhvr>
                                      <p:to>
                                        <p:strVal val="visible"/>
                                      </p:to>
                                    </p:set>
                                    <p:animEffect filter="wipe(left)" transition="in">
                                      <p:cBhvr>
                                        <p:cTn dur="500" id="43"/>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15"/>
      <p:bldP grpId="0" spid="22"/>
      <p:bldP grpId="0" spid="23"/>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a:extLst>
              <a:ext uri="{FF2B5EF4-FFF2-40B4-BE49-F238E27FC236}">
                <a16:creationId xmlns:a16="http://schemas.microsoft.com/office/drawing/2014/main" id="{DC0E5189-65E5-4B9B-85DD-E87D031416FE}"/>
              </a:ext>
            </a:extLst>
          </p:cNvPr>
          <p:cNvSpPr/>
          <p:nvPr/>
        </p:nvSpPr>
        <p:spPr>
          <a:xfrm>
            <a:off x="0" y="0"/>
            <a:ext cx="12192000" cy="6858000"/>
          </a:xfrm>
          <a:prstGeom prst="rect">
            <a:avLst/>
          </a:prstGeom>
          <a:solidFill>
            <a:srgbClr val="9BC9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a:extLst>
              <a:ext uri="{FF2B5EF4-FFF2-40B4-BE49-F238E27FC236}">
                <a16:creationId xmlns:a16="http://schemas.microsoft.com/office/drawing/2014/main" id="{5785896A-4A24-4F0D-ACA9-85004E38CA2D}"/>
              </a:ext>
            </a:extLst>
          </p:cNvPr>
          <p:cNvSpPr/>
          <p:nvPr/>
        </p:nvSpPr>
        <p:spPr>
          <a:xfrm>
            <a:off x="228600" y="238125"/>
            <a:ext cx="117348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iconfont-11518-5469606">
            <a:extLst>
              <a:ext uri="{FF2B5EF4-FFF2-40B4-BE49-F238E27FC236}">
                <a16:creationId xmlns:a16="http://schemas.microsoft.com/office/drawing/2014/main" id="{3226AE83-7978-452C-BBFC-453753D97C27}"/>
              </a:ext>
            </a:extLst>
          </p:cNvPr>
          <p:cNvSpPr>
            <a:spLocks noChangeAspect="1"/>
          </p:cNvSpPr>
          <p:nvPr/>
        </p:nvSpPr>
        <p:spPr bwMode="auto">
          <a:xfrm>
            <a:off x="304800" y="342900"/>
            <a:ext cx="609685" cy="437183"/>
          </a:xfrm>
          <a:custGeom>
            <a:gdLst>
              <a:gd fmla="*/ 277878 w 590307" name="connsiteX0"/>
              <a:gd fmla="*/ 372583 h 423288" name="connsiteY0"/>
              <a:gd fmla="*/ 295599 w 590307" name="connsiteX1"/>
              <a:gd fmla="*/ 380590 h 423288" name="connsiteY1"/>
              <a:gd fmla="*/ 311786 w 590307" name="connsiteX2"/>
              <a:gd fmla="*/ 373075 h 423288" name="connsiteY2"/>
              <a:gd fmla="*/ 311786 w 590307" name="connsiteX3"/>
              <a:gd fmla="*/ 389427 h 423288" name="connsiteY3"/>
              <a:gd fmla="*/ 277878 w 590307" name="connsiteX4"/>
              <a:gd fmla="*/ 389427 h 423288" name="connsiteY4"/>
              <a:gd fmla="*/ 263530 w 590307" name="connsiteX5"/>
              <a:gd fmla="*/ 304789 h 423288" name="connsiteY5"/>
              <a:gd fmla="*/ 259293 w 590307" name="connsiteX6"/>
              <a:gd fmla="*/ 313222 h 423288" name="connsiteY6"/>
              <a:gd fmla="*/ 291475 w 590307" name="connsiteX7"/>
              <a:gd fmla="*/ 351337 h 423288" name="connsiteY7"/>
              <a:gd fmla="*/ 299092 w 590307" name="connsiteX8"/>
              <a:gd fmla="*/ 351337 h 423288" name="connsiteY8"/>
              <a:gd fmla="*/ 330418 w 590307" name="connsiteX9"/>
              <a:gd fmla="*/ 313222 h 423288" name="connsiteY9"/>
              <a:gd fmla="*/ 326181 w 590307" name="connsiteX10"/>
              <a:gd fmla="*/ 304789 h 423288" name="connsiteY10"/>
              <a:gd fmla="*/ 263530 w 590307" name="connsiteX11"/>
              <a:gd fmla="*/ 279348 h 423288" name="connsiteY11"/>
              <a:gd fmla="*/ 327038 w 590307" name="connsiteX12"/>
              <a:gd fmla="*/ 279348 h 423288" name="connsiteY12"/>
              <a:gd fmla="*/ 351556 w 590307" name="connsiteX13"/>
              <a:gd fmla="*/ 332708 h 423288" name="connsiteY13"/>
              <a:gd fmla="*/ 320230 w 590307" name="connsiteX14"/>
              <a:gd fmla="*/ 369155 h 423288" name="connsiteY14"/>
              <a:gd fmla="*/ 311786 w 590307" name="connsiteX15"/>
              <a:gd fmla="*/ 373075 h 423288" name="connsiteY15"/>
              <a:gd fmla="*/ 311786 w 590307" name="connsiteX16"/>
              <a:gd fmla="*/ 355523 h 423288" name="connsiteY16"/>
              <a:gd fmla="*/ 277878 w 590307" name="connsiteX17"/>
              <a:gd fmla="*/ 355523 h 423288" name="connsiteY17"/>
              <a:gd fmla="*/ 277878 w 590307" name="connsiteX18"/>
              <a:gd fmla="*/ 372583 h 423288" name="connsiteY18"/>
              <a:gd fmla="*/ 270290 w 590307" name="connsiteX19"/>
              <a:gd fmla="*/ 369155 h 423288" name="connsiteY19"/>
              <a:gd fmla="*/ 239012 w 590307" name="connsiteX20"/>
              <a:gd fmla="*/ 332708 h 423288" name="connsiteY20"/>
              <a:gd fmla="*/ 263530 w 590307" name="connsiteX21"/>
              <a:gd fmla="*/ 279348 h 423288" name="connsiteY21"/>
              <a:gd fmla="*/ 393911 w 590307" name="connsiteX22"/>
              <a:gd fmla="*/ 149776 h 423288" name="connsiteY22"/>
              <a:gd fmla="*/ 381196 w 590307" name="connsiteX23"/>
              <a:gd fmla="*/ 162490 h 423288" name="connsiteY23"/>
              <a:gd fmla="*/ 393911 w 590307" name="connsiteX24"/>
              <a:gd fmla="*/ 175204 h 423288" name="connsiteY24"/>
              <a:gd fmla="*/ 406626 w 590307" name="connsiteX25"/>
              <a:gd fmla="*/ 162490 h 423288" name="connsiteY25"/>
              <a:gd fmla="*/ 393911 w 590307" name="connsiteX26"/>
              <a:gd fmla="*/ 149776 h 423288" name="connsiteY26"/>
              <a:gd fmla="*/ 199189 w 590307" name="connsiteX27"/>
              <a:gd fmla="*/ 149776 h 423288" name="connsiteY27"/>
              <a:gd fmla="*/ 186474 w 590307" name="connsiteX28"/>
              <a:gd fmla="*/ 162490 h 423288" name="connsiteY28"/>
              <a:gd fmla="*/ 199189 w 590307" name="connsiteX29"/>
              <a:gd fmla="*/ 175204 h 423288" name="connsiteY29"/>
              <a:gd fmla="*/ 211904 w 590307" name="connsiteX30"/>
              <a:gd fmla="*/ 162490 h 423288" name="connsiteY30"/>
              <a:gd fmla="*/ 199189 w 590307" name="connsiteX31"/>
              <a:gd fmla="*/ 149776 h 423288" name="connsiteY31"/>
              <a:gd fmla="*/ 393911 w 590307" name="connsiteX32"/>
              <a:gd fmla="*/ 124397 h 423288" name="connsiteY32"/>
              <a:gd fmla="*/ 432008 w 590307" name="connsiteX33"/>
              <a:gd fmla="*/ 162490 h 423288" name="connsiteY33"/>
              <a:gd fmla="*/ 393911 w 590307" name="connsiteX34"/>
              <a:gd fmla="*/ 200583 h 423288" name="connsiteY34"/>
              <a:gd fmla="*/ 355814 w 590307" name="connsiteX35"/>
              <a:gd fmla="*/ 162490 h 423288" name="connsiteY35"/>
              <a:gd fmla="*/ 393911 w 590307" name="connsiteX36"/>
              <a:gd fmla="*/ 124397 h 423288" name="connsiteY36"/>
              <a:gd fmla="*/ 199189 w 590307" name="connsiteX37"/>
              <a:gd fmla="*/ 124397 h 423288" name="connsiteY37"/>
              <a:gd fmla="*/ 237286 w 590307" name="connsiteX38"/>
              <a:gd fmla="*/ 162490 h 423288" name="connsiteY38"/>
              <a:gd fmla="*/ 199189 w 590307" name="connsiteX39"/>
              <a:gd fmla="*/ 200583 h 423288" name="connsiteY39"/>
              <a:gd fmla="*/ 161092 w 590307" name="connsiteX40"/>
              <a:gd fmla="*/ 162490 h 423288" name="connsiteY40"/>
              <a:gd fmla="*/ 199189 w 590307" name="connsiteX41"/>
              <a:gd fmla="*/ 124397 h 423288" name="connsiteY41"/>
              <a:gd fmla="*/ 142465 w 590307" name="connsiteX42"/>
              <a:gd fmla="*/ 33861 h 423288" name="connsiteY42"/>
              <a:gd fmla="*/ 117081 w 590307" name="connsiteX43"/>
              <a:gd fmla="*/ 59245 h 423288" name="connsiteY43"/>
              <a:gd fmla="*/ 117081 w 590307" name="connsiteX44"/>
              <a:gd fmla="*/ 321705 h 423288" name="connsiteY44"/>
              <a:gd fmla="*/ 184803 w 590307" name="connsiteX45"/>
              <a:gd fmla="*/ 389427 h 423288" name="connsiteY45"/>
              <a:gd fmla="*/ 277878 w 590307" name="connsiteX46"/>
              <a:gd fmla="*/ 389427 h 423288" name="connsiteY46"/>
              <a:gd fmla="*/ 277878 w 590307" name="connsiteX47"/>
              <a:gd fmla="*/ 406325 h 423288" name="connsiteY47"/>
              <a:gd fmla="*/ 311786 w 590307" name="connsiteX48"/>
              <a:gd fmla="*/ 406325 h 423288" name="connsiteY48"/>
              <a:gd fmla="*/ 311786 w 590307" name="connsiteX49"/>
              <a:gd fmla="*/ 389427 h 423288" name="connsiteY49"/>
              <a:gd fmla="*/ 404925 w 590307" name="connsiteX50"/>
              <a:gd fmla="*/ 389427 h 423288" name="connsiteY50"/>
              <a:gd fmla="*/ 472647 w 590307" name="connsiteX51"/>
              <a:gd fmla="*/ 321705 h 423288" name="connsiteY51"/>
              <a:gd fmla="*/ 472647 w 590307" name="connsiteX52"/>
              <a:gd fmla="*/ 59245 h 423288" name="connsiteY52"/>
              <a:gd fmla="*/ 447263 w 590307" name="connsiteX53"/>
              <a:gd fmla="*/ 33861 h 423288" name="connsiteY53"/>
              <a:gd fmla="*/ 498046 w 590307" name="connsiteX54"/>
              <a:gd fmla="*/ 26288 h 423288" name="connsiteY54"/>
              <a:gd fmla="*/ 520906 w 590307" name="connsiteX55"/>
              <a:gd fmla="*/ 39810 h 423288" name="connsiteY55"/>
              <a:gd fmla="*/ 575055 w 590307" name="connsiteX56"/>
              <a:gd fmla="*/ 93992 h 423288" name="connsiteY56"/>
              <a:gd fmla="*/ 575055 w 590307" name="connsiteX57"/>
              <a:gd fmla="*/ 165076 h 423288" name="connsiteY57"/>
              <a:gd fmla="*/ 520906 w 590307" name="connsiteX58"/>
              <a:gd fmla="*/ 219258 h 423288" name="connsiteY58"/>
              <a:gd fmla="*/ 506508 w 590307" name="connsiteX59"/>
              <a:gd fmla="*/ 227775 h 423288" name="connsiteY59"/>
              <a:gd fmla="*/ 506508 w 590307" name="connsiteX60"/>
              <a:gd fmla="*/ 186231 h 423288" name="connsiteY60"/>
              <a:gd fmla="*/ 551386 w 590307" name="connsiteX61"/>
              <a:gd fmla="*/ 141366 h 423288" name="connsiteY61"/>
              <a:gd fmla="*/ 551386 w 590307" name="connsiteX62"/>
              <a:gd fmla="*/ 117703 h 423288" name="connsiteY62"/>
              <a:gd fmla="*/ 506508 w 590307" name="connsiteX63"/>
              <a:gd fmla="*/ 72837 h 423288" name="connsiteY63"/>
              <a:gd fmla="*/ 506508 w 590307" name="connsiteX64"/>
              <a:gd fmla="*/ 59245 h 423288" name="connsiteY64"/>
              <a:gd fmla="*/ 498046 w 590307" name="connsiteX65"/>
              <a:gd fmla="*/ 38638 h 423288" name="connsiteY65"/>
              <a:gd fmla="*/ 91618 w 590307" name="connsiteX66"/>
              <a:gd fmla="*/ 26288 h 423288" name="connsiteY66"/>
              <a:gd fmla="*/ 91618 w 590307" name="connsiteX67"/>
              <a:gd fmla="*/ 38794 h 423288" name="connsiteY67"/>
              <a:gd fmla="*/ 83220 w 590307" name="connsiteX68"/>
              <a:gd fmla="*/ 59245 h 423288" name="connsiteY68"/>
              <a:gd fmla="*/ 83220 w 590307" name="connsiteX69"/>
              <a:gd fmla="*/ 72773 h 423288" name="connsiteY69"/>
              <a:gd fmla="*/ 38278 w 590307" name="connsiteX70"/>
              <a:gd fmla="*/ 117703 h 423288" name="connsiteY70"/>
              <a:gd fmla="*/ 38278 w 590307" name="connsiteX71"/>
              <a:gd fmla="*/ 141366 h 423288" name="connsiteY71"/>
              <a:gd fmla="*/ 83220 w 590307" name="connsiteX72"/>
              <a:gd fmla="*/ 186295 h 423288" name="connsiteY72"/>
              <a:gd fmla="*/ 83220 w 590307" name="connsiteX73"/>
              <a:gd fmla="*/ 227301 h 423288" name="connsiteY73"/>
              <a:gd fmla="*/ 68758 w 590307" name="connsiteX74"/>
              <a:gd fmla="*/ 219258 h 423288" name="connsiteY74"/>
              <a:gd fmla="*/ 14608 w 590307" name="connsiteX75"/>
              <a:gd fmla="*/ 165076 h 423288" name="connsiteY75"/>
              <a:gd fmla="*/ 14608 w 590307" name="connsiteX76"/>
              <a:gd fmla="*/ 93135 h 423288" name="connsiteY76"/>
              <a:gd fmla="*/ 68758 w 590307" name="connsiteX77"/>
              <a:gd fmla="*/ 38953 h 423288" name="connsiteY77"/>
              <a:gd fmla="*/ 91618 w 590307" name="connsiteX78"/>
              <a:gd fmla="*/ 26288 h 423288" name="connsiteY78"/>
              <a:gd fmla="*/ 142465 w 590307" name="connsiteX79"/>
              <a:gd fmla="*/ 0 h 423288" name="connsiteY79"/>
              <a:gd fmla="*/ 447263 w 590307" name="connsiteX80"/>
              <a:gd fmla="*/ 0 h 423288" name="connsiteY80"/>
              <a:gd fmla="*/ 489262 w 590307" name="connsiteX81"/>
              <a:gd fmla="*/ 17246 h 423288" name="connsiteY81"/>
              <a:gd fmla="*/ 498046 w 590307" name="connsiteX82"/>
              <a:gd fmla="*/ 38638 h 423288" name="connsiteY82"/>
              <a:gd fmla="*/ 498046 w 590307" name="connsiteX83"/>
              <a:gd fmla="*/ 64377 h 423288" name="connsiteY83"/>
              <a:gd fmla="*/ 506508 w 590307" name="connsiteX84"/>
              <a:gd fmla="*/ 72837 h 423288" name="connsiteY84"/>
              <a:gd fmla="*/ 506508 w 590307" name="connsiteX85"/>
              <a:gd fmla="*/ 186231 h 423288" name="connsiteY85"/>
              <a:gd fmla="*/ 498046 w 590307" name="connsiteX86"/>
              <a:gd fmla="*/ 194691 h 423288" name="connsiteY86"/>
              <a:gd fmla="*/ 498046 w 590307" name="connsiteX87"/>
              <a:gd fmla="*/ 232780 h 423288" name="connsiteY87"/>
              <a:gd fmla="*/ 506508 w 590307" name="connsiteX88"/>
              <a:gd fmla="*/ 227775 h 423288" name="connsiteY88"/>
              <a:gd fmla="*/ 506508 w 590307" name="connsiteX89"/>
              <a:gd fmla="*/ 321705 h 423288" name="connsiteY89"/>
              <a:gd fmla="*/ 404925 w 590307" name="connsiteX90"/>
              <a:gd fmla="*/ 423288 h 423288" name="connsiteY90"/>
              <a:gd fmla="*/ 184803 w 590307" name="connsiteX91"/>
              <a:gd fmla="*/ 423288 h 423288" name="connsiteY91"/>
              <a:gd fmla="*/ 83220 w 590307" name="connsiteX92"/>
              <a:gd fmla="*/ 321705 h 423288" name="connsiteY92"/>
              <a:gd fmla="*/ 83220 w 590307" name="connsiteX93"/>
              <a:gd fmla="*/ 227301 h 423288" name="connsiteY93"/>
              <a:gd fmla="*/ 91618 w 590307" name="connsiteX94"/>
              <a:gd fmla="*/ 231971 h 423288" name="connsiteY94"/>
              <a:gd fmla="*/ 91618 w 590307" name="connsiteX95"/>
              <a:gd fmla="*/ 194691 h 423288" name="connsiteY95"/>
              <a:gd fmla="*/ 83220 w 590307" name="connsiteX96"/>
              <a:gd fmla="*/ 186295 h 423288" name="connsiteY96"/>
              <a:gd fmla="*/ 83220 w 590307" name="connsiteX97"/>
              <a:gd fmla="*/ 72773 h 423288" name="connsiteY97"/>
              <a:gd fmla="*/ 91618 w 590307" name="connsiteX98"/>
              <a:gd fmla="*/ 64377 h 423288" name="connsiteY98"/>
              <a:gd fmla="*/ 91618 w 590307" name="connsiteX99"/>
              <a:gd fmla="*/ 38794 h 423288" name="connsiteY99"/>
              <a:gd fmla="*/ 100466 w 590307" name="connsiteX100"/>
              <a:gd fmla="*/ 17246 h 423288" name="connsiteY100"/>
              <a:gd fmla="*/ 142465 w 590307" name="connsiteX101"/>
              <a:gd fmla="*/ 0 h 423288" name="connsiteY10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b="b" l="l" r="r" t="t"/>
            <a:pathLst>
              <a:path h="423288" w="590307">
                <a:moveTo>
                  <a:pt x="277878" y="372583"/>
                </a:moveTo>
                <a:lnTo>
                  <a:pt x="295599" y="380590"/>
                </a:lnTo>
                <a:lnTo>
                  <a:pt x="311786" y="373075"/>
                </a:lnTo>
                <a:lnTo>
                  <a:pt x="311786" y="389427"/>
                </a:lnTo>
                <a:lnTo>
                  <a:pt x="277878" y="389427"/>
                </a:lnTo>
                <a:close/>
                <a:moveTo>
                  <a:pt x="263530" y="304789"/>
                </a:moveTo>
                <a:cubicBezTo>
                  <a:pt x="259293" y="304789"/>
                  <a:pt x="256770" y="309840"/>
                  <a:pt x="259293" y="313222"/>
                </a:cubicBezTo>
                <a:lnTo>
                  <a:pt x="291475" y="351337"/>
                </a:lnTo>
                <a:cubicBezTo>
                  <a:pt x="293141" y="353909"/>
                  <a:pt x="297379" y="353909"/>
                  <a:pt x="299092" y="351337"/>
                </a:cubicBezTo>
                <a:lnTo>
                  <a:pt x="330418" y="313222"/>
                </a:lnTo>
                <a:cubicBezTo>
                  <a:pt x="332941" y="309840"/>
                  <a:pt x="330418" y="304789"/>
                  <a:pt x="326181" y="304789"/>
                </a:cubicBezTo>
                <a:close/>
                <a:moveTo>
                  <a:pt x="263530" y="279348"/>
                </a:moveTo>
                <a:lnTo>
                  <a:pt x="327038" y="279348"/>
                </a:lnTo>
                <a:cubicBezTo>
                  <a:pt x="354936" y="279348"/>
                  <a:pt x="369313" y="311555"/>
                  <a:pt x="351556" y="332708"/>
                </a:cubicBezTo>
                <a:lnTo>
                  <a:pt x="320230" y="369155"/>
                </a:lnTo>
                <a:lnTo>
                  <a:pt x="311786" y="373075"/>
                </a:lnTo>
                <a:lnTo>
                  <a:pt x="311786" y="355523"/>
                </a:lnTo>
                <a:lnTo>
                  <a:pt x="277878" y="355523"/>
                </a:lnTo>
                <a:lnTo>
                  <a:pt x="277878" y="372583"/>
                </a:lnTo>
                <a:lnTo>
                  <a:pt x="270290" y="369155"/>
                </a:lnTo>
                <a:lnTo>
                  <a:pt x="239012" y="332708"/>
                </a:lnTo>
                <a:cubicBezTo>
                  <a:pt x="221207" y="311555"/>
                  <a:pt x="235632" y="279348"/>
                  <a:pt x="263530" y="279348"/>
                </a:cubicBezTo>
                <a:close/>
                <a:moveTo>
                  <a:pt x="393911" y="149776"/>
                </a:moveTo>
                <a:cubicBezTo>
                  <a:pt x="387149" y="149776"/>
                  <a:pt x="381196" y="155729"/>
                  <a:pt x="381196" y="162490"/>
                </a:cubicBezTo>
                <a:cubicBezTo>
                  <a:pt x="381196" y="169252"/>
                  <a:pt x="387149" y="175204"/>
                  <a:pt x="393911" y="175204"/>
                </a:cubicBezTo>
                <a:cubicBezTo>
                  <a:pt x="400673" y="175204"/>
                  <a:pt x="406626" y="169252"/>
                  <a:pt x="406626" y="162490"/>
                </a:cubicBezTo>
                <a:cubicBezTo>
                  <a:pt x="406626" y="155729"/>
                  <a:pt x="400673" y="149776"/>
                  <a:pt x="393911" y="149776"/>
                </a:cubicBezTo>
                <a:close/>
                <a:moveTo>
                  <a:pt x="199189" y="149776"/>
                </a:moveTo>
                <a:cubicBezTo>
                  <a:pt x="192427" y="149776"/>
                  <a:pt x="186474" y="155729"/>
                  <a:pt x="186474" y="162490"/>
                </a:cubicBezTo>
                <a:cubicBezTo>
                  <a:pt x="186474" y="169252"/>
                  <a:pt x="192427" y="175204"/>
                  <a:pt x="199189" y="175204"/>
                </a:cubicBezTo>
                <a:cubicBezTo>
                  <a:pt x="205951" y="175204"/>
                  <a:pt x="211904" y="169252"/>
                  <a:pt x="211904" y="162490"/>
                </a:cubicBezTo>
                <a:cubicBezTo>
                  <a:pt x="211904" y="155729"/>
                  <a:pt x="205951" y="149776"/>
                  <a:pt x="199189" y="149776"/>
                </a:cubicBezTo>
                <a:close/>
                <a:moveTo>
                  <a:pt x="393911" y="124397"/>
                </a:moveTo>
                <a:cubicBezTo>
                  <a:pt x="415055" y="124397"/>
                  <a:pt x="432008" y="141301"/>
                  <a:pt x="432008" y="162490"/>
                </a:cubicBezTo>
                <a:cubicBezTo>
                  <a:pt x="432008" y="183632"/>
                  <a:pt x="415055" y="200583"/>
                  <a:pt x="393911" y="200583"/>
                </a:cubicBezTo>
                <a:cubicBezTo>
                  <a:pt x="372767" y="200583"/>
                  <a:pt x="355814" y="183632"/>
                  <a:pt x="355814" y="162490"/>
                </a:cubicBezTo>
                <a:cubicBezTo>
                  <a:pt x="355814" y="141301"/>
                  <a:pt x="372767" y="124397"/>
                  <a:pt x="393911" y="124397"/>
                </a:cubicBezTo>
                <a:close/>
                <a:moveTo>
                  <a:pt x="199189" y="124397"/>
                </a:moveTo>
                <a:cubicBezTo>
                  <a:pt x="220380" y="124397"/>
                  <a:pt x="237286" y="141301"/>
                  <a:pt x="237286" y="162490"/>
                </a:cubicBezTo>
                <a:cubicBezTo>
                  <a:pt x="237286" y="183632"/>
                  <a:pt x="220380" y="200583"/>
                  <a:pt x="199189" y="200583"/>
                </a:cubicBezTo>
                <a:cubicBezTo>
                  <a:pt x="178045" y="200583"/>
                  <a:pt x="161092" y="183632"/>
                  <a:pt x="161092" y="162490"/>
                </a:cubicBezTo>
                <a:cubicBezTo>
                  <a:pt x="161092" y="141301"/>
                  <a:pt x="178045" y="124397"/>
                  <a:pt x="199189" y="124397"/>
                </a:cubicBezTo>
                <a:close/>
                <a:moveTo>
                  <a:pt x="142465" y="33861"/>
                </a:moveTo>
                <a:cubicBezTo>
                  <a:pt x="128082" y="33861"/>
                  <a:pt x="117081" y="44862"/>
                  <a:pt x="117081" y="59245"/>
                </a:cubicBezTo>
                <a:lnTo>
                  <a:pt x="117081" y="321705"/>
                </a:lnTo>
                <a:cubicBezTo>
                  <a:pt x="117081" y="358947"/>
                  <a:pt x="147561" y="389427"/>
                  <a:pt x="184803" y="389427"/>
                </a:cubicBezTo>
                <a:lnTo>
                  <a:pt x="277878" y="389427"/>
                </a:lnTo>
                <a:lnTo>
                  <a:pt x="277878" y="406325"/>
                </a:lnTo>
                <a:lnTo>
                  <a:pt x="311786" y="406325"/>
                </a:lnTo>
                <a:lnTo>
                  <a:pt x="311786" y="389427"/>
                </a:lnTo>
                <a:lnTo>
                  <a:pt x="404925" y="389427"/>
                </a:lnTo>
                <a:cubicBezTo>
                  <a:pt x="442167" y="389427"/>
                  <a:pt x="472647" y="358947"/>
                  <a:pt x="472647" y="321705"/>
                </a:cubicBezTo>
                <a:lnTo>
                  <a:pt x="472647" y="59245"/>
                </a:lnTo>
                <a:cubicBezTo>
                  <a:pt x="472647" y="44862"/>
                  <a:pt x="461646" y="33861"/>
                  <a:pt x="447263" y="33861"/>
                </a:cubicBezTo>
                <a:close/>
                <a:moveTo>
                  <a:pt x="498046" y="26288"/>
                </a:moveTo>
                <a:cubicBezTo>
                  <a:pt x="506476" y="28811"/>
                  <a:pt x="514953" y="33049"/>
                  <a:pt x="520906" y="39810"/>
                </a:cubicBezTo>
                <a:lnTo>
                  <a:pt x="575055" y="93992"/>
                </a:lnTo>
                <a:cubicBezTo>
                  <a:pt x="595391" y="113322"/>
                  <a:pt x="595391" y="145746"/>
                  <a:pt x="575055" y="165076"/>
                </a:cubicBezTo>
                <a:lnTo>
                  <a:pt x="520906" y="219258"/>
                </a:lnTo>
                <a:lnTo>
                  <a:pt x="506508" y="227775"/>
                </a:lnTo>
                <a:lnTo>
                  <a:pt x="506508" y="186231"/>
                </a:lnTo>
                <a:lnTo>
                  <a:pt x="551386" y="141366"/>
                </a:lnTo>
                <a:cubicBezTo>
                  <a:pt x="558148" y="134605"/>
                  <a:pt x="558148" y="124463"/>
                  <a:pt x="551386" y="117703"/>
                </a:cubicBezTo>
                <a:lnTo>
                  <a:pt x="506508" y="72837"/>
                </a:lnTo>
                <a:lnTo>
                  <a:pt x="506508" y="59245"/>
                </a:lnTo>
                <a:lnTo>
                  <a:pt x="498046" y="38638"/>
                </a:lnTo>
                <a:close/>
                <a:moveTo>
                  <a:pt x="91618" y="26288"/>
                </a:moveTo>
                <a:lnTo>
                  <a:pt x="91618" y="38794"/>
                </a:lnTo>
                <a:lnTo>
                  <a:pt x="83220" y="59245"/>
                </a:lnTo>
                <a:lnTo>
                  <a:pt x="83220" y="72773"/>
                </a:lnTo>
                <a:lnTo>
                  <a:pt x="38278" y="117703"/>
                </a:lnTo>
                <a:cubicBezTo>
                  <a:pt x="31515" y="124463"/>
                  <a:pt x="31515" y="134605"/>
                  <a:pt x="38278" y="141366"/>
                </a:cubicBezTo>
                <a:lnTo>
                  <a:pt x="83220" y="186295"/>
                </a:lnTo>
                <a:lnTo>
                  <a:pt x="83220" y="227301"/>
                </a:lnTo>
                <a:lnTo>
                  <a:pt x="68758" y="219258"/>
                </a:lnTo>
                <a:lnTo>
                  <a:pt x="14608" y="165076"/>
                </a:lnTo>
                <a:cubicBezTo>
                  <a:pt x="-4870" y="144794"/>
                  <a:pt x="-4870" y="112608"/>
                  <a:pt x="14608" y="93135"/>
                </a:cubicBezTo>
                <a:lnTo>
                  <a:pt x="68758" y="38953"/>
                </a:lnTo>
                <a:cubicBezTo>
                  <a:pt x="74711" y="33049"/>
                  <a:pt x="83188" y="28811"/>
                  <a:pt x="91618" y="26288"/>
                </a:cubicBezTo>
                <a:close/>
                <a:moveTo>
                  <a:pt x="142465" y="0"/>
                </a:moveTo>
                <a:lnTo>
                  <a:pt x="447263" y="0"/>
                </a:lnTo>
                <a:cubicBezTo>
                  <a:pt x="463765" y="0"/>
                  <a:pt x="478576" y="6560"/>
                  <a:pt x="489262" y="17246"/>
                </a:cubicBezTo>
                <a:lnTo>
                  <a:pt x="498046" y="38638"/>
                </a:lnTo>
                <a:lnTo>
                  <a:pt x="498046" y="64377"/>
                </a:lnTo>
                <a:lnTo>
                  <a:pt x="506508" y="72837"/>
                </a:lnTo>
                <a:lnTo>
                  <a:pt x="506508" y="186231"/>
                </a:lnTo>
                <a:lnTo>
                  <a:pt x="498046" y="194691"/>
                </a:lnTo>
                <a:lnTo>
                  <a:pt x="498046" y="232780"/>
                </a:lnTo>
                <a:lnTo>
                  <a:pt x="506508" y="227775"/>
                </a:lnTo>
                <a:lnTo>
                  <a:pt x="506508" y="321705"/>
                </a:lnTo>
                <a:cubicBezTo>
                  <a:pt x="506508" y="377568"/>
                  <a:pt x="460788" y="423288"/>
                  <a:pt x="404925" y="423288"/>
                </a:cubicBezTo>
                <a:lnTo>
                  <a:pt x="184803" y="423288"/>
                </a:lnTo>
                <a:cubicBezTo>
                  <a:pt x="128940" y="423288"/>
                  <a:pt x="83220" y="377568"/>
                  <a:pt x="83220" y="321705"/>
                </a:cubicBezTo>
                <a:lnTo>
                  <a:pt x="83220" y="227301"/>
                </a:lnTo>
                <a:lnTo>
                  <a:pt x="91618" y="231971"/>
                </a:lnTo>
                <a:lnTo>
                  <a:pt x="91618" y="194691"/>
                </a:lnTo>
                <a:lnTo>
                  <a:pt x="83220" y="186295"/>
                </a:lnTo>
                <a:lnTo>
                  <a:pt x="83220" y="72773"/>
                </a:lnTo>
                <a:lnTo>
                  <a:pt x="91618" y="64377"/>
                </a:lnTo>
                <a:lnTo>
                  <a:pt x="91618" y="38794"/>
                </a:lnTo>
                <a:lnTo>
                  <a:pt x="100466" y="17246"/>
                </a:lnTo>
                <a:cubicBezTo>
                  <a:pt x="111152" y="6560"/>
                  <a:pt x="125963" y="0"/>
                  <a:pt x="142465" y="0"/>
                </a:cubicBezTo>
                <a:close/>
              </a:path>
            </a:pathLst>
          </a:custGeom>
          <a:solidFill>
            <a:srgbClr val="FFB303"/>
          </a:solidFill>
          <a:ln>
            <a:noFill/>
          </a:ln>
        </p:spPr>
        <p:txBody>
          <a:bodyPr/>
          <a:lstStyle/>
          <a:p/>
        </p:txBody>
      </p:sp>
      <p:sp>
        <p:nvSpPr>
          <p:cNvPr id="7" name="PA-文本框 8">
            <a:extLst>
              <a:ext uri="{FF2B5EF4-FFF2-40B4-BE49-F238E27FC236}">
                <a16:creationId xmlns:a16="http://schemas.microsoft.com/office/drawing/2014/main" id="{B65418A8-F26A-4DB6-9647-E3BF0B43465F}"/>
              </a:ext>
            </a:extLst>
          </p:cNvPr>
          <p:cNvSpPr txBox="1"/>
          <p:nvPr>
            <p:custDataLst>
              <p:tags r:id="rId2"/>
            </p:custDataLst>
          </p:nvPr>
        </p:nvSpPr>
        <p:spPr>
          <a:xfrm>
            <a:off x="990685" y="342900"/>
            <a:ext cx="5873115" cy="457200"/>
          </a:xfrm>
          <a:prstGeom prst="rect">
            <a:avLst/>
          </a:prstGeom>
          <a:noFill/>
        </p:spPr>
        <p:txBody>
          <a:bodyPr rtlCol="0" wrap="square">
            <a:spAutoFit/>
          </a:bodyPr>
          <a:lstStyle/>
          <a:p>
            <a:r>
              <a:rPr altLang="en-US" lang="zh-CN" sz="2400">
                <a:solidFill>
                  <a:srgbClr val="9BC9DE"/>
                </a:solidFill>
                <a:latin charset="-122" panose="020b0800000000000000" pitchFamily="34" typeface="思源黑体 CN Bold"/>
                <a:ea charset="-122" panose="020b0800000000000000" pitchFamily="34" typeface="思源黑体 CN Bold"/>
              </a:rPr>
              <a:t>关 于 我 们</a:t>
            </a:r>
          </a:p>
        </p:txBody>
      </p:sp>
      <p:grpSp>
        <p:nvGrpSpPr>
          <p:cNvPr id="8" name="组合 7">
            <a:extLst>
              <a:ext uri="{FF2B5EF4-FFF2-40B4-BE49-F238E27FC236}">
                <a16:creationId xmlns:a16="http://schemas.microsoft.com/office/drawing/2014/main" id="{F49F90ED-1D81-4775-82E0-DC3C9D546CFD}"/>
              </a:ext>
            </a:extLst>
          </p:cNvPr>
          <p:cNvGrpSpPr/>
          <p:nvPr/>
        </p:nvGrpSpPr>
        <p:grpSpPr>
          <a:xfrm>
            <a:off x="1609725" y="2222500"/>
            <a:ext cx="2365375" cy="3142615"/>
            <a:chOff x="2535" y="3525"/>
            <a:chExt cx="3725" cy="4949"/>
          </a:xfrm>
        </p:grpSpPr>
        <p:sp>
          <p:nvSpPr>
            <p:cNvPr id="9" name="矩形 8">
              <a:extLst>
                <a:ext uri="{FF2B5EF4-FFF2-40B4-BE49-F238E27FC236}">
                  <a16:creationId xmlns:a16="http://schemas.microsoft.com/office/drawing/2014/main" id="{F79ED34B-A2FA-46C9-9AC1-D4F7028D305B}"/>
                </a:ext>
              </a:extLst>
            </p:cNvPr>
            <p:cNvSpPr/>
            <p:nvPr/>
          </p:nvSpPr>
          <p:spPr>
            <a:xfrm>
              <a:off x="2535" y="3525"/>
              <a:ext cx="3725" cy="225"/>
            </a:xfrm>
            <a:prstGeom prst="rect">
              <a:avLst/>
            </a:prstGeom>
            <a:solidFill>
              <a:srgbClr val="9BC9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iconfont-10899-5205026">
              <a:extLst>
                <a:ext uri="{FF2B5EF4-FFF2-40B4-BE49-F238E27FC236}">
                  <a16:creationId xmlns:a16="http://schemas.microsoft.com/office/drawing/2014/main" id="{80D8C4E6-F63F-48DD-8AF9-4F1CF612B108}"/>
                </a:ext>
              </a:extLst>
            </p:cNvPr>
            <p:cNvSpPr>
              <a:spLocks noChangeAspect="1"/>
            </p:cNvSpPr>
            <p:nvPr/>
          </p:nvSpPr>
          <p:spPr bwMode="auto">
            <a:xfrm>
              <a:off x="3917" y="4125"/>
              <a:ext cx="960" cy="901"/>
            </a:xfrm>
            <a:custGeom>
              <a:gdLst>
                <a:gd fmla="*/ 9093 w 11220" name="T0"/>
                <a:gd fmla="*/ 219 h 10525" name="T1"/>
                <a:gd fmla="*/ 6876 w 11220" name="T2"/>
                <a:gd fmla="*/ 177 h 10525" name="T3"/>
                <a:gd fmla="*/ 4143 w 11220" name="T4"/>
                <a:gd fmla="*/ 0 h 10525" name="T5"/>
                <a:gd fmla="*/ 170 w 11220" name="T6"/>
                <a:gd fmla="*/ 2177 h 10525" name="T7"/>
                <a:gd fmla="*/ 1778 w 11220" name="T8"/>
                <a:gd fmla="*/ 3785 h 10525" name="T9"/>
                <a:gd fmla="*/ 3222 w 11220" name="T10"/>
                <a:gd fmla="*/ 9537 h 10525" name="T11"/>
                <a:gd fmla="*/ 8986 w 11220" name="T12"/>
                <a:gd fmla="*/ 7149 h 10525" name="T13"/>
                <a:gd fmla="*/ 10060 w 11220" name="T14"/>
                <a:gd fmla="*/ 3785 h 10525" name="T15"/>
                <a:gd fmla="*/ 5603 w 11220" name="T16"/>
                <a:gd fmla="*/ 1750 h 10525" name="T17"/>
                <a:gd fmla="*/ 5610 w 11220" name="T18"/>
                <a:gd fmla="*/ 1950 h 10525" name="T19"/>
                <a:gd fmla="*/ 5603 w 11220" name="T20"/>
                <a:gd fmla="*/ 1750 h 10525" name="T21"/>
                <a:gd fmla="*/ 416 w 11220" name="T22"/>
                <a:gd fmla="*/ 2485 h 10525" name="T23"/>
                <a:gd fmla="*/ 1723 w 11220" name="T24"/>
                <a:gd fmla="*/ 3310 h 10525" name="T25"/>
                <a:gd fmla="*/ 8931 w 11220" name="T26"/>
                <a:gd fmla="*/ 2745 h 10525" name="T27"/>
                <a:gd fmla="*/ 8611 w 11220" name="T28"/>
                <a:gd fmla="*/ 7150 h 10525" name="T29"/>
                <a:gd fmla="*/ 3487 w 11220" name="T30"/>
                <a:gd fmla="*/ 9273 h 10525" name="T31"/>
                <a:gd fmla="*/ 2492 w 11220" name="T32"/>
                <a:gd fmla="*/ 2704 h 10525" name="T33"/>
                <a:gd fmla="*/ 1901 w 11220" name="T34"/>
                <a:gd fmla="*/ 3133 h 10525" name="T35"/>
                <a:gd fmla="*/ 2386 w 11220" name="T36"/>
                <a:gd fmla="*/ 490 h 10525" name="T37"/>
                <a:gd fmla="*/ 5611 w 11220" name="T38"/>
                <a:gd fmla="*/ 2202 h 10525" name="T39"/>
                <a:gd fmla="*/ 8828 w 11220" name="T40"/>
                <a:gd fmla="*/ 483 h 10525" name="T41"/>
                <a:gd fmla="*/ 9328 w 11220" name="T42"/>
                <a:gd fmla="*/ 3140 h 10525" name="T43"/>
                <a:gd fmla="*/ 9795 w 11220" name="T44"/>
                <a:gd fmla="*/ 3519 h 10525" name="T45"/>
                <a:gd fmla="*/ 10582 w 11220" name="T46"/>
                <a:gd fmla="*/ 2238 h 10525" name="T47"/>
                <a:gd fmla="*/ 6060 w 11220" name="T48"/>
                <a:gd fmla="*/ 4748 h 10525" name="T49"/>
                <a:gd fmla="*/ 6590 w 11220" name="T50"/>
                <a:gd fmla="*/ 4158 h 10525" name="T51"/>
                <a:gd fmla="*/ 6137 w 11220" name="T52"/>
                <a:gd fmla="*/ 3488 h 10525" name="T53"/>
                <a:gd fmla="*/ 6060 w 11220" name="T54"/>
                <a:gd fmla="*/ 4748 h 10525" name="T55"/>
                <a:gd fmla="*/ 6168 w 11220" name="T56"/>
                <a:gd fmla="*/ 3740 h 10525" name="T57"/>
                <a:gd fmla="*/ 6098 w 11220" name="T58"/>
                <a:gd fmla="*/ 4500 h 10525" name="T59"/>
                <a:gd fmla="*/ 5952 w 11220" name="T60"/>
                <a:gd fmla="*/ 4090 h 10525" name="T61"/>
                <a:gd fmla="*/ 4693 w 11220" name="T62"/>
                <a:gd fmla="*/ 6690 h 10525" name="T63"/>
                <a:gd fmla="*/ 5610 w 11220" name="T64"/>
                <a:gd fmla="*/ 6583 h 10525" name="T65"/>
                <a:gd fmla="*/ 6526 w 11220" name="T66"/>
                <a:gd fmla="*/ 6690 h 10525" name="T67"/>
                <a:gd fmla="*/ 6386 w 11220" name="T68"/>
                <a:gd fmla="*/ 6482 h 10525" name="T69"/>
                <a:gd fmla="*/ 5955 w 11220" name="T70"/>
                <a:gd fmla="*/ 6455 h 10525" name="T71"/>
                <a:gd fmla="*/ 5208 w 11220" name="T72"/>
                <a:gd fmla="*/ 6494 h 10525" name="T73"/>
                <a:gd fmla="*/ 4757 w 11220" name="T74"/>
                <a:gd fmla="*/ 6289 h 10525" name="T75"/>
                <a:gd fmla="*/ 6177 w 11220" name="T76"/>
                <a:gd fmla="*/ 5573 h 10525" name="T77"/>
                <a:gd fmla="*/ 7043 w 11220" name="T78"/>
                <a:gd fmla="*/ 4410 h 10525" name="T79"/>
                <a:gd fmla="*/ 6637 w 11220" name="T80"/>
                <a:gd fmla="*/ 5459 h 10525" name="T81"/>
                <a:gd fmla="*/ 7226 w 11220" name="T82"/>
                <a:gd fmla="*/ 4622 h 10525" name="T83"/>
                <a:gd fmla="*/ 6762 w 11220" name="T84"/>
                <a:gd fmla="*/ 5236 h 10525" name="T85"/>
                <a:gd fmla="*/ 6926 w 11220" name="T86"/>
                <a:gd fmla="*/ 4635 h 10525" name="T87"/>
                <a:gd fmla="*/ 6975 w 11220" name="T88"/>
                <a:gd fmla="*/ 5025 h 10525" name="T89"/>
                <a:gd fmla="*/ 4176 w 11220" name="T90"/>
                <a:gd fmla="*/ 4410 h 10525" name="T91"/>
                <a:gd fmla="*/ 4457 w 11220" name="T92"/>
                <a:gd fmla="*/ 5486 h 10525" name="T93"/>
                <a:gd fmla="*/ 4477 w 11220" name="T94"/>
                <a:gd fmla="*/ 5233 h 10525" name="T95"/>
                <a:gd fmla="*/ 4226 w 11220" name="T96"/>
                <a:gd fmla="*/ 4709 h 10525" name="T97"/>
                <a:gd fmla="*/ 4495 w 11220" name="T98"/>
                <a:gd fmla="*/ 4870 h 10525" name="T99"/>
                <a:gd fmla="*/ 5128 w 11220" name="T100"/>
                <a:gd fmla="*/ 4752 h 10525" name="T101"/>
                <a:gd fmla="*/ 5518 w 11220" name="T102"/>
                <a:gd fmla="*/ 4067 h 10525" name="T103"/>
                <a:gd fmla="*/ 4767 w 11220" name="T104"/>
                <a:gd fmla="*/ 3643 h 10525" name="T105"/>
                <a:gd fmla="*/ 4960 w 11220" name="T106"/>
                <a:gd fmla="*/ 3800 h 10525" name="T107"/>
                <a:gd fmla="*/ 5172 w 11220" name="T108"/>
                <a:gd fmla="*/ 3808 h 10525" name="T109"/>
                <a:gd fmla="*/ 5136 w 11220" name="T110"/>
                <a:gd fmla="*/ 4502 h 10525" name="T111"/>
                <a:gd fmla="*/ 4960 w 11220" name="T112"/>
                <a:gd fmla="*/ 3800 h 10525"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10525" w="11220">
                  <a:moveTo>
                    <a:pt x="11050" y="2177"/>
                  </a:moveTo>
                  <a:lnTo>
                    <a:pt x="9103" y="229"/>
                  </a:lnTo>
                  <a:lnTo>
                    <a:pt x="9093" y="219"/>
                  </a:lnTo>
                  <a:cubicBezTo>
                    <a:pt x="9023" y="148"/>
                    <a:pt x="8878" y="0"/>
                    <a:pt x="8548" y="0"/>
                  </a:cubicBezTo>
                  <a:lnTo>
                    <a:pt x="7063" y="0"/>
                  </a:lnTo>
                  <a:cubicBezTo>
                    <a:pt x="6965" y="0"/>
                    <a:pt x="6882" y="78"/>
                    <a:pt x="6876" y="177"/>
                  </a:cubicBezTo>
                  <a:cubicBezTo>
                    <a:pt x="6836" y="849"/>
                    <a:pt x="6277" y="1375"/>
                    <a:pt x="5603" y="1375"/>
                  </a:cubicBezTo>
                  <a:cubicBezTo>
                    <a:pt x="4929" y="1375"/>
                    <a:pt x="4371" y="849"/>
                    <a:pt x="4331" y="177"/>
                  </a:cubicBezTo>
                  <a:cubicBezTo>
                    <a:pt x="4325" y="78"/>
                    <a:pt x="4243" y="0"/>
                    <a:pt x="4143" y="0"/>
                  </a:cubicBezTo>
                  <a:lnTo>
                    <a:pt x="2671" y="0"/>
                  </a:lnTo>
                  <a:cubicBezTo>
                    <a:pt x="2345" y="0"/>
                    <a:pt x="2187" y="158"/>
                    <a:pt x="2121" y="225"/>
                  </a:cubicBezTo>
                  <a:lnTo>
                    <a:pt x="170" y="2177"/>
                  </a:lnTo>
                  <a:cubicBezTo>
                    <a:pt x="0" y="2347"/>
                    <a:pt x="0" y="2625"/>
                    <a:pt x="170" y="2795"/>
                  </a:cubicBezTo>
                  <a:lnTo>
                    <a:pt x="1159" y="3785"/>
                  </a:lnTo>
                  <a:cubicBezTo>
                    <a:pt x="1330" y="3955"/>
                    <a:pt x="1608" y="3955"/>
                    <a:pt x="1778" y="3785"/>
                  </a:cubicBezTo>
                  <a:lnTo>
                    <a:pt x="2233" y="3330"/>
                  </a:lnTo>
                  <a:lnTo>
                    <a:pt x="2233" y="7149"/>
                  </a:lnTo>
                  <a:cubicBezTo>
                    <a:pt x="2233" y="8052"/>
                    <a:pt x="2585" y="8899"/>
                    <a:pt x="3222" y="9537"/>
                  </a:cubicBezTo>
                  <a:cubicBezTo>
                    <a:pt x="3860" y="10174"/>
                    <a:pt x="4708" y="10525"/>
                    <a:pt x="5610" y="10525"/>
                  </a:cubicBezTo>
                  <a:cubicBezTo>
                    <a:pt x="6511" y="10525"/>
                    <a:pt x="7360" y="10174"/>
                    <a:pt x="7997" y="9537"/>
                  </a:cubicBezTo>
                  <a:cubicBezTo>
                    <a:pt x="8635" y="8899"/>
                    <a:pt x="8986" y="8050"/>
                    <a:pt x="8986" y="7149"/>
                  </a:cubicBezTo>
                  <a:lnTo>
                    <a:pt x="8986" y="3330"/>
                  </a:lnTo>
                  <a:lnTo>
                    <a:pt x="9441" y="3785"/>
                  </a:lnTo>
                  <a:cubicBezTo>
                    <a:pt x="9611" y="3955"/>
                    <a:pt x="9890" y="3955"/>
                    <a:pt x="10060" y="3785"/>
                  </a:cubicBezTo>
                  <a:lnTo>
                    <a:pt x="11050" y="2795"/>
                  </a:lnTo>
                  <a:cubicBezTo>
                    <a:pt x="11220" y="2624"/>
                    <a:pt x="11220" y="2347"/>
                    <a:pt x="11050" y="2177"/>
                  </a:cubicBezTo>
                  <a:close/>
                  <a:moveTo>
                    <a:pt x="5603" y="1750"/>
                  </a:moveTo>
                  <a:cubicBezTo>
                    <a:pt x="6416" y="1750"/>
                    <a:pt x="7098" y="1159"/>
                    <a:pt x="7231" y="375"/>
                  </a:cubicBezTo>
                  <a:lnTo>
                    <a:pt x="7440" y="375"/>
                  </a:lnTo>
                  <a:cubicBezTo>
                    <a:pt x="7306" y="1265"/>
                    <a:pt x="6537" y="1950"/>
                    <a:pt x="5610" y="1950"/>
                  </a:cubicBezTo>
                  <a:cubicBezTo>
                    <a:pt x="4682" y="1950"/>
                    <a:pt x="3913" y="1265"/>
                    <a:pt x="3780" y="375"/>
                  </a:cubicBezTo>
                  <a:lnTo>
                    <a:pt x="3976" y="375"/>
                  </a:lnTo>
                  <a:cubicBezTo>
                    <a:pt x="4107" y="1160"/>
                    <a:pt x="4791" y="1750"/>
                    <a:pt x="5603" y="1750"/>
                  </a:cubicBezTo>
                  <a:close/>
                  <a:moveTo>
                    <a:pt x="1425" y="3519"/>
                  </a:moveTo>
                  <a:lnTo>
                    <a:pt x="435" y="2529"/>
                  </a:lnTo>
                  <a:cubicBezTo>
                    <a:pt x="418" y="2513"/>
                    <a:pt x="416" y="2494"/>
                    <a:pt x="416" y="2485"/>
                  </a:cubicBezTo>
                  <a:cubicBezTo>
                    <a:pt x="416" y="2477"/>
                    <a:pt x="418" y="2456"/>
                    <a:pt x="435" y="2442"/>
                  </a:cubicBezTo>
                  <a:lnTo>
                    <a:pt x="645" y="2231"/>
                  </a:lnTo>
                  <a:lnTo>
                    <a:pt x="1723" y="3310"/>
                  </a:lnTo>
                  <a:lnTo>
                    <a:pt x="1513" y="3520"/>
                  </a:lnTo>
                  <a:cubicBezTo>
                    <a:pt x="1488" y="3544"/>
                    <a:pt x="1448" y="3544"/>
                    <a:pt x="1425" y="3519"/>
                  </a:cubicBezTo>
                  <a:close/>
                  <a:moveTo>
                    <a:pt x="8931" y="2745"/>
                  </a:moveTo>
                  <a:cubicBezTo>
                    <a:pt x="8877" y="2692"/>
                    <a:pt x="8797" y="2675"/>
                    <a:pt x="8727" y="2704"/>
                  </a:cubicBezTo>
                  <a:cubicBezTo>
                    <a:pt x="8657" y="2733"/>
                    <a:pt x="8611" y="2802"/>
                    <a:pt x="8611" y="2878"/>
                  </a:cubicBezTo>
                  <a:lnTo>
                    <a:pt x="8611" y="7150"/>
                  </a:lnTo>
                  <a:cubicBezTo>
                    <a:pt x="8611" y="7952"/>
                    <a:pt x="8298" y="8705"/>
                    <a:pt x="7732" y="9273"/>
                  </a:cubicBezTo>
                  <a:cubicBezTo>
                    <a:pt x="7166" y="9840"/>
                    <a:pt x="6411" y="10152"/>
                    <a:pt x="5610" y="10152"/>
                  </a:cubicBezTo>
                  <a:cubicBezTo>
                    <a:pt x="4808" y="10152"/>
                    <a:pt x="4055" y="9839"/>
                    <a:pt x="3487" y="9273"/>
                  </a:cubicBezTo>
                  <a:cubicBezTo>
                    <a:pt x="2920" y="8705"/>
                    <a:pt x="2608" y="7952"/>
                    <a:pt x="2608" y="7149"/>
                  </a:cubicBezTo>
                  <a:lnTo>
                    <a:pt x="2608" y="2878"/>
                  </a:lnTo>
                  <a:cubicBezTo>
                    <a:pt x="2608" y="2802"/>
                    <a:pt x="2562" y="2734"/>
                    <a:pt x="2492" y="2704"/>
                  </a:cubicBezTo>
                  <a:cubicBezTo>
                    <a:pt x="2468" y="2694"/>
                    <a:pt x="2445" y="2690"/>
                    <a:pt x="2421" y="2690"/>
                  </a:cubicBezTo>
                  <a:cubicBezTo>
                    <a:pt x="2372" y="2690"/>
                    <a:pt x="2325" y="2709"/>
                    <a:pt x="2288" y="2745"/>
                  </a:cubicBezTo>
                  <a:lnTo>
                    <a:pt x="1901" y="3133"/>
                  </a:lnTo>
                  <a:lnTo>
                    <a:pt x="822" y="2054"/>
                  </a:lnTo>
                  <a:lnTo>
                    <a:pt x="2381" y="495"/>
                  </a:lnTo>
                  <a:lnTo>
                    <a:pt x="2386" y="490"/>
                  </a:lnTo>
                  <a:cubicBezTo>
                    <a:pt x="2437" y="439"/>
                    <a:pt x="2500" y="377"/>
                    <a:pt x="2671" y="377"/>
                  </a:cubicBezTo>
                  <a:lnTo>
                    <a:pt x="3528" y="377"/>
                  </a:lnTo>
                  <a:cubicBezTo>
                    <a:pt x="3663" y="1405"/>
                    <a:pt x="4546" y="2202"/>
                    <a:pt x="5611" y="2202"/>
                  </a:cubicBezTo>
                  <a:cubicBezTo>
                    <a:pt x="6676" y="2202"/>
                    <a:pt x="7557" y="1405"/>
                    <a:pt x="7693" y="377"/>
                  </a:cubicBezTo>
                  <a:lnTo>
                    <a:pt x="8551" y="377"/>
                  </a:lnTo>
                  <a:cubicBezTo>
                    <a:pt x="8723" y="377"/>
                    <a:pt x="8778" y="433"/>
                    <a:pt x="8828" y="483"/>
                  </a:cubicBezTo>
                  <a:lnTo>
                    <a:pt x="8841" y="495"/>
                  </a:lnTo>
                  <a:lnTo>
                    <a:pt x="10407" y="2062"/>
                  </a:lnTo>
                  <a:lnTo>
                    <a:pt x="9328" y="3140"/>
                  </a:lnTo>
                  <a:lnTo>
                    <a:pt x="8931" y="2745"/>
                  </a:lnTo>
                  <a:close/>
                  <a:moveTo>
                    <a:pt x="10785" y="2529"/>
                  </a:moveTo>
                  <a:lnTo>
                    <a:pt x="9795" y="3519"/>
                  </a:lnTo>
                  <a:cubicBezTo>
                    <a:pt x="9771" y="3544"/>
                    <a:pt x="9731" y="3543"/>
                    <a:pt x="9706" y="3519"/>
                  </a:cubicBezTo>
                  <a:lnTo>
                    <a:pt x="9503" y="3317"/>
                  </a:lnTo>
                  <a:lnTo>
                    <a:pt x="10582" y="2238"/>
                  </a:lnTo>
                  <a:lnTo>
                    <a:pt x="10785" y="2440"/>
                  </a:lnTo>
                  <a:cubicBezTo>
                    <a:pt x="10808" y="2465"/>
                    <a:pt x="10808" y="2505"/>
                    <a:pt x="10785" y="2529"/>
                  </a:cubicBezTo>
                  <a:close/>
                  <a:moveTo>
                    <a:pt x="6060" y="4748"/>
                  </a:moveTo>
                  <a:cubicBezTo>
                    <a:pt x="6071" y="4749"/>
                    <a:pt x="6082" y="4749"/>
                    <a:pt x="6092" y="4749"/>
                  </a:cubicBezTo>
                  <a:lnTo>
                    <a:pt x="6107" y="4749"/>
                  </a:lnTo>
                  <a:cubicBezTo>
                    <a:pt x="6345" y="4739"/>
                    <a:pt x="6556" y="4479"/>
                    <a:pt x="6590" y="4158"/>
                  </a:cubicBezTo>
                  <a:cubicBezTo>
                    <a:pt x="6611" y="3964"/>
                    <a:pt x="6560" y="3770"/>
                    <a:pt x="6453" y="3640"/>
                  </a:cubicBezTo>
                  <a:cubicBezTo>
                    <a:pt x="6381" y="3550"/>
                    <a:pt x="6292" y="3500"/>
                    <a:pt x="6190" y="3490"/>
                  </a:cubicBezTo>
                  <a:cubicBezTo>
                    <a:pt x="6173" y="3489"/>
                    <a:pt x="6137" y="3488"/>
                    <a:pt x="6137" y="3488"/>
                  </a:cubicBezTo>
                  <a:cubicBezTo>
                    <a:pt x="5907" y="3498"/>
                    <a:pt x="5736" y="3739"/>
                    <a:pt x="5702" y="4063"/>
                  </a:cubicBezTo>
                  <a:cubicBezTo>
                    <a:pt x="5680" y="4274"/>
                    <a:pt x="5710" y="4478"/>
                    <a:pt x="5816" y="4609"/>
                  </a:cubicBezTo>
                  <a:cubicBezTo>
                    <a:pt x="5882" y="4692"/>
                    <a:pt x="5967" y="4739"/>
                    <a:pt x="6060" y="4748"/>
                  </a:cubicBezTo>
                  <a:close/>
                  <a:moveTo>
                    <a:pt x="5952" y="4090"/>
                  </a:moveTo>
                  <a:cubicBezTo>
                    <a:pt x="5975" y="3880"/>
                    <a:pt x="6066" y="3749"/>
                    <a:pt x="6143" y="3739"/>
                  </a:cubicBezTo>
                  <a:cubicBezTo>
                    <a:pt x="6153" y="3739"/>
                    <a:pt x="6163" y="3740"/>
                    <a:pt x="6168" y="3740"/>
                  </a:cubicBezTo>
                  <a:cubicBezTo>
                    <a:pt x="6192" y="3743"/>
                    <a:pt x="6223" y="3751"/>
                    <a:pt x="6262" y="3799"/>
                  </a:cubicBezTo>
                  <a:cubicBezTo>
                    <a:pt x="6326" y="3878"/>
                    <a:pt x="6357" y="4005"/>
                    <a:pt x="6343" y="4133"/>
                  </a:cubicBezTo>
                  <a:cubicBezTo>
                    <a:pt x="6320" y="4355"/>
                    <a:pt x="6184" y="4497"/>
                    <a:pt x="6098" y="4500"/>
                  </a:cubicBezTo>
                  <a:lnTo>
                    <a:pt x="6086" y="4500"/>
                  </a:lnTo>
                  <a:cubicBezTo>
                    <a:pt x="6076" y="4499"/>
                    <a:pt x="6047" y="4496"/>
                    <a:pt x="6012" y="4453"/>
                  </a:cubicBezTo>
                  <a:cubicBezTo>
                    <a:pt x="5957" y="4386"/>
                    <a:pt x="5934" y="4250"/>
                    <a:pt x="5952" y="4090"/>
                  </a:cubicBezTo>
                  <a:close/>
                  <a:moveTo>
                    <a:pt x="5610" y="5004"/>
                  </a:moveTo>
                  <a:cubicBezTo>
                    <a:pt x="5058" y="5004"/>
                    <a:pt x="4507" y="5659"/>
                    <a:pt x="4507" y="6289"/>
                  </a:cubicBezTo>
                  <a:cubicBezTo>
                    <a:pt x="4507" y="6477"/>
                    <a:pt x="4601" y="6628"/>
                    <a:pt x="4693" y="6690"/>
                  </a:cubicBezTo>
                  <a:cubicBezTo>
                    <a:pt x="4807" y="6767"/>
                    <a:pt x="4888" y="6797"/>
                    <a:pt x="5056" y="6797"/>
                  </a:cubicBezTo>
                  <a:cubicBezTo>
                    <a:pt x="5255" y="6797"/>
                    <a:pt x="5308" y="6727"/>
                    <a:pt x="5402" y="6665"/>
                  </a:cubicBezTo>
                  <a:cubicBezTo>
                    <a:pt x="5470" y="6622"/>
                    <a:pt x="5527" y="6583"/>
                    <a:pt x="5610" y="6583"/>
                  </a:cubicBezTo>
                  <a:cubicBezTo>
                    <a:pt x="5692" y="6583"/>
                    <a:pt x="5751" y="6622"/>
                    <a:pt x="5817" y="6665"/>
                  </a:cubicBezTo>
                  <a:cubicBezTo>
                    <a:pt x="5910" y="6727"/>
                    <a:pt x="5963" y="6797"/>
                    <a:pt x="6163" y="6797"/>
                  </a:cubicBezTo>
                  <a:cubicBezTo>
                    <a:pt x="6331" y="6797"/>
                    <a:pt x="6411" y="6767"/>
                    <a:pt x="6526" y="6690"/>
                  </a:cubicBezTo>
                  <a:cubicBezTo>
                    <a:pt x="6618" y="6628"/>
                    <a:pt x="6712" y="6478"/>
                    <a:pt x="6712" y="6289"/>
                  </a:cubicBezTo>
                  <a:cubicBezTo>
                    <a:pt x="6712" y="5659"/>
                    <a:pt x="6161" y="5004"/>
                    <a:pt x="5610" y="5004"/>
                  </a:cubicBezTo>
                  <a:close/>
                  <a:moveTo>
                    <a:pt x="6386" y="6482"/>
                  </a:moveTo>
                  <a:cubicBezTo>
                    <a:pt x="6313" y="6530"/>
                    <a:pt x="6280" y="6545"/>
                    <a:pt x="6163" y="6545"/>
                  </a:cubicBezTo>
                  <a:cubicBezTo>
                    <a:pt x="6081" y="6545"/>
                    <a:pt x="6066" y="6534"/>
                    <a:pt x="6011" y="6494"/>
                  </a:cubicBezTo>
                  <a:cubicBezTo>
                    <a:pt x="5995" y="6483"/>
                    <a:pt x="5976" y="6469"/>
                    <a:pt x="5955" y="6455"/>
                  </a:cubicBezTo>
                  <a:cubicBezTo>
                    <a:pt x="5876" y="6403"/>
                    <a:pt x="5767" y="6332"/>
                    <a:pt x="5610" y="6332"/>
                  </a:cubicBezTo>
                  <a:cubicBezTo>
                    <a:pt x="5452" y="6332"/>
                    <a:pt x="5343" y="6403"/>
                    <a:pt x="5263" y="6455"/>
                  </a:cubicBezTo>
                  <a:cubicBezTo>
                    <a:pt x="5242" y="6469"/>
                    <a:pt x="5225" y="6483"/>
                    <a:pt x="5208" y="6494"/>
                  </a:cubicBezTo>
                  <a:cubicBezTo>
                    <a:pt x="5153" y="6534"/>
                    <a:pt x="5138" y="6545"/>
                    <a:pt x="5056" y="6545"/>
                  </a:cubicBezTo>
                  <a:cubicBezTo>
                    <a:pt x="4938" y="6545"/>
                    <a:pt x="4906" y="6529"/>
                    <a:pt x="4833" y="6482"/>
                  </a:cubicBezTo>
                  <a:cubicBezTo>
                    <a:pt x="4813" y="6468"/>
                    <a:pt x="4757" y="6398"/>
                    <a:pt x="4757" y="6289"/>
                  </a:cubicBezTo>
                  <a:cubicBezTo>
                    <a:pt x="4757" y="6050"/>
                    <a:pt x="4863" y="5783"/>
                    <a:pt x="5042" y="5573"/>
                  </a:cubicBezTo>
                  <a:cubicBezTo>
                    <a:pt x="5212" y="5373"/>
                    <a:pt x="5425" y="5254"/>
                    <a:pt x="5610" y="5254"/>
                  </a:cubicBezTo>
                  <a:cubicBezTo>
                    <a:pt x="5795" y="5254"/>
                    <a:pt x="6007" y="5373"/>
                    <a:pt x="6177" y="5573"/>
                  </a:cubicBezTo>
                  <a:cubicBezTo>
                    <a:pt x="6356" y="5782"/>
                    <a:pt x="6462" y="6049"/>
                    <a:pt x="6462" y="6289"/>
                  </a:cubicBezTo>
                  <a:cubicBezTo>
                    <a:pt x="6462" y="6397"/>
                    <a:pt x="6406" y="6468"/>
                    <a:pt x="6386" y="6482"/>
                  </a:cubicBezTo>
                  <a:close/>
                  <a:moveTo>
                    <a:pt x="7043" y="4410"/>
                  </a:moveTo>
                  <a:cubicBezTo>
                    <a:pt x="7006" y="4393"/>
                    <a:pt x="6966" y="4384"/>
                    <a:pt x="6926" y="4384"/>
                  </a:cubicBezTo>
                  <a:cubicBezTo>
                    <a:pt x="6753" y="4384"/>
                    <a:pt x="6578" y="4545"/>
                    <a:pt x="6490" y="4784"/>
                  </a:cubicBezTo>
                  <a:cubicBezTo>
                    <a:pt x="6381" y="5080"/>
                    <a:pt x="6443" y="5370"/>
                    <a:pt x="6637" y="5459"/>
                  </a:cubicBezTo>
                  <a:cubicBezTo>
                    <a:pt x="6676" y="5476"/>
                    <a:pt x="6718" y="5486"/>
                    <a:pt x="6761" y="5486"/>
                  </a:cubicBezTo>
                  <a:cubicBezTo>
                    <a:pt x="6937" y="5486"/>
                    <a:pt x="7114" y="5339"/>
                    <a:pt x="7204" y="5120"/>
                  </a:cubicBezTo>
                  <a:cubicBezTo>
                    <a:pt x="7272" y="4954"/>
                    <a:pt x="7281" y="4768"/>
                    <a:pt x="7226" y="4622"/>
                  </a:cubicBezTo>
                  <a:cubicBezTo>
                    <a:pt x="7190" y="4520"/>
                    <a:pt x="7126" y="4447"/>
                    <a:pt x="7043" y="4410"/>
                  </a:cubicBezTo>
                  <a:close/>
                  <a:moveTo>
                    <a:pt x="6975" y="5025"/>
                  </a:moveTo>
                  <a:cubicBezTo>
                    <a:pt x="6915" y="5172"/>
                    <a:pt x="6815" y="5236"/>
                    <a:pt x="6762" y="5236"/>
                  </a:cubicBezTo>
                  <a:cubicBezTo>
                    <a:pt x="6754" y="5236"/>
                    <a:pt x="6748" y="5235"/>
                    <a:pt x="6742" y="5233"/>
                  </a:cubicBezTo>
                  <a:cubicBezTo>
                    <a:pt x="6698" y="5213"/>
                    <a:pt x="6652" y="5066"/>
                    <a:pt x="6725" y="4872"/>
                  </a:cubicBezTo>
                  <a:cubicBezTo>
                    <a:pt x="6786" y="4707"/>
                    <a:pt x="6887" y="4635"/>
                    <a:pt x="6926" y="4635"/>
                  </a:cubicBezTo>
                  <a:cubicBezTo>
                    <a:pt x="6928" y="4635"/>
                    <a:pt x="6933" y="4635"/>
                    <a:pt x="6941" y="4639"/>
                  </a:cubicBezTo>
                  <a:cubicBezTo>
                    <a:pt x="6968" y="4652"/>
                    <a:pt x="6985" y="4689"/>
                    <a:pt x="6993" y="4710"/>
                  </a:cubicBezTo>
                  <a:cubicBezTo>
                    <a:pt x="7026" y="4797"/>
                    <a:pt x="7018" y="4918"/>
                    <a:pt x="6975" y="5025"/>
                  </a:cubicBezTo>
                  <a:close/>
                  <a:moveTo>
                    <a:pt x="4730" y="4784"/>
                  </a:moveTo>
                  <a:cubicBezTo>
                    <a:pt x="4641" y="4545"/>
                    <a:pt x="4466" y="4384"/>
                    <a:pt x="4293" y="4384"/>
                  </a:cubicBezTo>
                  <a:cubicBezTo>
                    <a:pt x="4253" y="4384"/>
                    <a:pt x="4213" y="4393"/>
                    <a:pt x="4176" y="4410"/>
                  </a:cubicBezTo>
                  <a:cubicBezTo>
                    <a:pt x="4093" y="4448"/>
                    <a:pt x="4030" y="4520"/>
                    <a:pt x="3992" y="4622"/>
                  </a:cubicBezTo>
                  <a:cubicBezTo>
                    <a:pt x="3937" y="4768"/>
                    <a:pt x="3946" y="4954"/>
                    <a:pt x="4013" y="5120"/>
                  </a:cubicBezTo>
                  <a:cubicBezTo>
                    <a:pt x="4103" y="5340"/>
                    <a:pt x="4282" y="5486"/>
                    <a:pt x="4457" y="5486"/>
                  </a:cubicBezTo>
                  <a:cubicBezTo>
                    <a:pt x="4501" y="5486"/>
                    <a:pt x="4542" y="5478"/>
                    <a:pt x="4581" y="5459"/>
                  </a:cubicBezTo>
                  <a:cubicBezTo>
                    <a:pt x="4775" y="5371"/>
                    <a:pt x="4838" y="5080"/>
                    <a:pt x="4730" y="4784"/>
                  </a:cubicBezTo>
                  <a:close/>
                  <a:moveTo>
                    <a:pt x="4477" y="5233"/>
                  </a:moveTo>
                  <a:cubicBezTo>
                    <a:pt x="4471" y="5235"/>
                    <a:pt x="4465" y="5237"/>
                    <a:pt x="4457" y="5237"/>
                  </a:cubicBezTo>
                  <a:cubicBezTo>
                    <a:pt x="4405" y="5237"/>
                    <a:pt x="4305" y="5170"/>
                    <a:pt x="4245" y="5025"/>
                  </a:cubicBezTo>
                  <a:cubicBezTo>
                    <a:pt x="4201" y="4918"/>
                    <a:pt x="4193" y="4797"/>
                    <a:pt x="4226" y="4709"/>
                  </a:cubicBezTo>
                  <a:cubicBezTo>
                    <a:pt x="4233" y="4688"/>
                    <a:pt x="4251" y="4650"/>
                    <a:pt x="4278" y="4638"/>
                  </a:cubicBezTo>
                  <a:cubicBezTo>
                    <a:pt x="4286" y="4634"/>
                    <a:pt x="4291" y="4634"/>
                    <a:pt x="4293" y="4634"/>
                  </a:cubicBezTo>
                  <a:cubicBezTo>
                    <a:pt x="4332" y="4634"/>
                    <a:pt x="4433" y="4705"/>
                    <a:pt x="4495" y="4870"/>
                  </a:cubicBezTo>
                  <a:cubicBezTo>
                    <a:pt x="4567" y="5067"/>
                    <a:pt x="4521" y="5213"/>
                    <a:pt x="4477" y="5233"/>
                  </a:cubicBezTo>
                  <a:close/>
                  <a:moveTo>
                    <a:pt x="5113" y="4752"/>
                  </a:moveTo>
                  <a:lnTo>
                    <a:pt x="5128" y="4752"/>
                  </a:lnTo>
                  <a:cubicBezTo>
                    <a:pt x="5140" y="4752"/>
                    <a:pt x="5151" y="4752"/>
                    <a:pt x="5162" y="4750"/>
                  </a:cubicBezTo>
                  <a:cubicBezTo>
                    <a:pt x="5254" y="4742"/>
                    <a:pt x="5340" y="4694"/>
                    <a:pt x="5404" y="4613"/>
                  </a:cubicBezTo>
                  <a:cubicBezTo>
                    <a:pt x="5511" y="4482"/>
                    <a:pt x="5541" y="4277"/>
                    <a:pt x="5518" y="4067"/>
                  </a:cubicBezTo>
                  <a:cubicBezTo>
                    <a:pt x="5485" y="3742"/>
                    <a:pt x="5313" y="3499"/>
                    <a:pt x="5083" y="3489"/>
                  </a:cubicBezTo>
                  <a:cubicBezTo>
                    <a:pt x="5083" y="3489"/>
                    <a:pt x="5051" y="3489"/>
                    <a:pt x="5033" y="3490"/>
                  </a:cubicBezTo>
                  <a:cubicBezTo>
                    <a:pt x="4932" y="3500"/>
                    <a:pt x="4840" y="3553"/>
                    <a:pt x="4767" y="3643"/>
                  </a:cubicBezTo>
                  <a:cubicBezTo>
                    <a:pt x="4661" y="3773"/>
                    <a:pt x="4611" y="3967"/>
                    <a:pt x="4631" y="4160"/>
                  </a:cubicBezTo>
                  <a:cubicBezTo>
                    <a:pt x="4663" y="4482"/>
                    <a:pt x="4876" y="4740"/>
                    <a:pt x="5113" y="4752"/>
                  </a:cubicBezTo>
                  <a:close/>
                  <a:moveTo>
                    <a:pt x="4960" y="3800"/>
                  </a:moveTo>
                  <a:cubicBezTo>
                    <a:pt x="4990" y="3764"/>
                    <a:pt x="5022" y="3743"/>
                    <a:pt x="5056" y="3739"/>
                  </a:cubicBezTo>
                  <a:lnTo>
                    <a:pt x="5076" y="3739"/>
                  </a:lnTo>
                  <a:cubicBezTo>
                    <a:pt x="5116" y="3743"/>
                    <a:pt x="5151" y="3779"/>
                    <a:pt x="5172" y="3808"/>
                  </a:cubicBezTo>
                  <a:cubicBezTo>
                    <a:pt x="5222" y="3875"/>
                    <a:pt x="5257" y="3977"/>
                    <a:pt x="5268" y="4092"/>
                  </a:cubicBezTo>
                  <a:cubicBezTo>
                    <a:pt x="5286" y="4252"/>
                    <a:pt x="5263" y="4388"/>
                    <a:pt x="5210" y="4454"/>
                  </a:cubicBezTo>
                  <a:cubicBezTo>
                    <a:pt x="5175" y="4498"/>
                    <a:pt x="5146" y="4500"/>
                    <a:pt x="5136" y="4502"/>
                  </a:cubicBezTo>
                  <a:lnTo>
                    <a:pt x="5123" y="4502"/>
                  </a:lnTo>
                  <a:cubicBezTo>
                    <a:pt x="5037" y="4498"/>
                    <a:pt x="4902" y="4357"/>
                    <a:pt x="4878" y="4134"/>
                  </a:cubicBezTo>
                  <a:cubicBezTo>
                    <a:pt x="4865" y="4007"/>
                    <a:pt x="4896" y="3879"/>
                    <a:pt x="4960" y="3800"/>
                  </a:cubicBezTo>
                  <a:close/>
                </a:path>
              </a:pathLst>
            </a:custGeom>
            <a:solidFill>
              <a:srgbClr val="9BC9DE"/>
            </a:solidFill>
            <a:ln>
              <a:noFill/>
            </a:ln>
          </p:spPr>
          <p:txBody>
            <a:bodyPr/>
            <a:lstStyle/>
            <a:p/>
          </p:txBody>
        </p:sp>
        <p:sp>
          <p:nvSpPr>
            <p:cNvPr id="11" name="矩形 10">
              <a:extLst>
                <a:ext uri="{FF2B5EF4-FFF2-40B4-BE49-F238E27FC236}">
                  <a16:creationId xmlns:a16="http://schemas.microsoft.com/office/drawing/2014/main" id="{66DD551C-701F-4289-B5C7-80F9A7B2DE42}"/>
                </a:ext>
              </a:extLst>
            </p:cNvPr>
            <p:cNvSpPr/>
            <p:nvPr/>
          </p:nvSpPr>
          <p:spPr>
            <a:xfrm>
              <a:off x="2535" y="8249"/>
              <a:ext cx="3725" cy="225"/>
            </a:xfrm>
            <a:prstGeom prst="rect">
              <a:avLst/>
            </a:prstGeom>
            <a:solidFill>
              <a:srgbClr val="9BC9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文本框 11">
              <a:extLst>
                <a:ext uri="{FF2B5EF4-FFF2-40B4-BE49-F238E27FC236}">
                  <a16:creationId xmlns:a16="http://schemas.microsoft.com/office/drawing/2014/main" id="{C55FD1AA-0809-4848-B5C5-F0F78905BE33}"/>
                </a:ext>
              </a:extLst>
            </p:cNvPr>
            <p:cNvSpPr txBox="1"/>
            <p:nvPr/>
          </p:nvSpPr>
          <p:spPr>
            <a:xfrm>
              <a:off x="2962" y="5411"/>
              <a:ext cx="2870" cy="576"/>
            </a:xfrm>
            <a:prstGeom prst="rect">
              <a:avLst/>
            </a:prstGeom>
            <a:noFill/>
          </p:spPr>
          <p:txBody>
            <a:bodyPr rtlCol="0" wrap="square">
              <a:spAutoFit/>
            </a:bodyPr>
            <a:lstStyle/>
            <a:p>
              <a:pPr algn="ctr"/>
              <a:r>
                <a:rPr altLang="en-US" b="1" lang="zh-CN">
                  <a:solidFill>
                    <a:srgbClr val="9BC9DE"/>
                  </a:solidFill>
                  <a:latin charset="-122" panose="020b0800000000000000" pitchFamily="34" typeface="思源黑体 CN Bold"/>
                  <a:ea charset="-122" panose="020b0800000000000000" pitchFamily="34" typeface="思源黑体 CN Bold"/>
                </a:rPr>
                <a:t>输入你的标题</a:t>
              </a:r>
            </a:p>
          </p:txBody>
        </p:sp>
        <p:sp>
          <p:nvSpPr>
            <p:cNvPr id="13" name="文本框 12">
              <a:extLst>
                <a:ext uri="{FF2B5EF4-FFF2-40B4-BE49-F238E27FC236}">
                  <a16:creationId xmlns:a16="http://schemas.microsoft.com/office/drawing/2014/main" id="{B26AE4BD-0AC5-443F-B9BC-4494B126F503}"/>
                </a:ext>
              </a:extLst>
            </p:cNvPr>
            <p:cNvSpPr txBox="1"/>
            <p:nvPr/>
          </p:nvSpPr>
          <p:spPr>
            <a:xfrm>
              <a:off x="2552" y="5895"/>
              <a:ext cx="3690" cy="2160"/>
            </a:xfrm>
            <a:prstGeom prst="rect">
              <a:avLst/>
            </a:prstGeom>
            <a:noFill/>
          </p:spPr>
          <p:txBody>
            <a:bodyPr rtlCol="0" wrap="square">
              <a:spAutoFit/>
            </a:bodyPr>
            <a:lstStyle/>
            <a:p>
              <a:pPr algn="ctr">
                <a:lnSpc>
                  <a:spcPct val="150000"/>
                </a:lnSpc>
              </a:pPr>
              <a:r>
                <a:rPr altLang="en-US" lang="zh-CN" sz="1400">
                  <a:solidFill>
                    <a:schemeClr val="tx1">
                      <a:lumMod val="50000"/>
                      <a:lumOff val="50000"/>
                    </a:schemeClr>
                  </a:solidFill>
                  <a:latin charset="-122" panose="020b0400000000000000" pitchFamily="34" typeface="思源黑体 CN Normal"/>
                  <a:ea charset="-122" panose="020b0400000000000000" pitchFamily="34" typeface="思源黑体 CN Normal"/>
                  <a:cs typeface="+mn-ea"/>
                </a:rPr>
                <a:t>点击输入替换文本点击输入替换文本点击输入替换文本点击输入替换文本点击输入替换文本点击输入替换文本</a:t>
              </a:r>
            </a:p>
          </p:txBody>
        </p:sp>
      </p:grpSp>
      <p:grpSp>
        <p:nvGrpSpPr>
          <p:cNvPr id="14" name="组合 8">
            <a:extLst>
              <a:ext uri="{FF2B5EF4-FFF2-40B4-BE49-F238E27FC236}">
                <a16:creationId xmlns:a16="http://schemas.microsoft.com/office/drawing/2014/main" id="{A03DD020-95A5-4C86-856E-64DB55C23C7D}"/>
              </a:ext>
            </a:extLst>
          </p:cNvPr>
          <p:cNvGrpSpPr/>
          <p:nvPr/>
        </p:nvGrpSpPr>
        <p:grpSpPr>
          <a:xfrm>
            <a:off x="4927600" y="2222500"/>
            <a:ext cx="2365375" cy="3142615"/>
            <a:chOff x="2535" y="3525"/>
            <a:chExt cx="3725" cy="4949"/>
          </a:xfrm>
        </p:grpSpPr>
        <p:sp>
          <p:nvSpPr>
            <p:cNvPr id="15" name="矩形 14">
              <a:extLst>
                <a:ext uri="{FF2B5EF4-FFF2-40B4-BE49-F238E27FC236}">
                  <a16:creationId xmlns:a16="http://schemas.microsoft.com/office/drawing/2014/main" id="{3F162994-F5A9-4120-A057-27D9C5AE83C5}"/>
                </a:ext>
              </a:extLst>
            </p:cNvPr>
            <p:cNvSpPr/>
            <p:nvPr/>
          </p:nvSpPr>
          <p:spPr>
            <a:xfrm>
              <a:off x="2535" y="3525"/>
              <a:ext cx="3725" cy="225"/>
            </a:xfrm>
            <a:prstGeom prst="rect">
              <a:avLst/>
            </a:prstGeom>
            <a:solidFill>
              <a:srgbClr val="FFB30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iconfont-10899-5205026">
              <a:extLst>
                <a:ext uri="{FF2B5EF4-FFF2-40B4-BE49-F238E27FC236}">
                  <a16:creationId xmlns:a16="http://schemas.microsoft.com/office/drawing/2014/main" id="{5E7E8012-7C03-4F46-83CA-4763CB524A41}"/>
                </a:ext>
              </a:extLst>
            </p:cNvPr>
            <p:cNvSpPr>
              <a:spLocks noChangeAspect="1"/>
            </p:cNvSpPr>
            <p:nvPr/>
          </p:nvSpPr>
          <p:spPr bwMode="auto">
            <a:xfrm>
              <a:off x="4029" y="4095"/>
              <a:ext cx="734" cy="960"/>
            </a:xfrm>
            <a:custGeom>
              <a:gdLst>
                <a:gd fmla="*/ 7278 w 8564" name="T0"/>
                <a:gd fmla="*/ 4752 h 11187" name="T1"/>
                <a:gd fmla="*/ 8210 w 8564" name="T2"/>
                <a:gd fmla="*/ 1660 h 11187" name="T3"/>
                <a:gd fmla="*/ 1287 w 8564" name="T4"/>
                <a:gd fmla="*/ 785 h 11187" name="T5"/>
                <a:gd fmla="*/ 354 w 8564" name="T6"/>
                <a:gd fmla="*/ 3877 h 11187" name="T7"/>
                <a:gd fmla="*/ 1331 w 8564" name="T8"/>
                <a:gd fmla="*/ 5548 h 11187" name="T9"/>
                <a:gd fmla="*/ 1331 w 8564" name="T10"/>
                <a:gd fmla="*/ 10802 h 11187" name="T11"/>
                <a:gd fmla="*/ 8564 w 8564" name="T12"/>
                <a:gd fmla="*/ 9716 h 11187" name="T13"/>
                <a:gd fmla="*/ 7234 w 8564" name="T14"/>
                <a:gd fmla="*/ 5549 h 11187" name="T15"/>
                <a:gd fmla="*/ 7143 w 8564" name="T16"/>
                <a:gd fmla="*/ 7976 h 11187" name="T17"/>
                <a:gd fmla="*/ 578 w 8564" name="T18"/>
                <a:gd fmla="*/ 7624 h 11187" name="T19"/>
                <a:gd fmla="*/ 1329 w 8564" name="T20"/>
                <a:gd fmla="*/ 7726 h 11187" name="T21"/>
                <a:gd fmla="*/ 8186 w 8564" name="T22"/>
                <a:gd fmla="*/ 7272 h 11187" name="T23"/>
                <a:gd fmla="*/ 1486 w 8564" name="T24"/>
                <a:gd fmla="*/ 4435 h 11187" name="T25"/>
                <a:gd fmla="*/ 4281 w 8564" name="T26"/>
                <a:gd fmla="*/ 375 h 11187" name="T27"/>
                <a:gd fmla="*/ 7076 w 8564" name="T28"/>
                <a:gd fmla="*/ 4435 h 11187" name="T29"/>
                <a:gd fmla="*/ 1443 w 8564" name="T30"/>
                <a:gd fmla="*/ 5906 h 11187" name="T31"/>
                <a:gd fmla="*/ 8188 w 8564" name="T32"/>
                <a:gd fmla="*/ 6637 h 11187" name="T33"/>
                <a:gd fmla="*/ 1442 w 8564" name="T34"/>
                <a:gd fmla="*/ 7369 h 11187" name="T35"/>
                <a:gd fmla="*/ 7121 w 8564" name="T36"/>
                <a:gd fmla="*/ 10445 h 11187" name="T37"/>
                <a:gd fmla="*/ 376 w 8564" name="T38"/>
                <a:gd fmla="*/ 9716 h 11187" name="T39"/>
                <a:gd fmla="*/ 4283 w 8564" name="T40"/>
                <a:gd fmla="*/ 8561 h 11187" name="T41"/>
                <a:gd fmla="*/ 8189 w 8564" name="T42"/>
                <a:gd fmla="*/ 9715 h 11187" name="T43"/>
                <a:gd fmla="*/ 4281 w 8564" name="T44"/>
                <a:gd fmla="*/ 962 h 11187" name="T45"/>
                <a:gd fmla="*/ 2155 w 8564" name="T46"/>
                <a:gd fmla="*/ 4045 h 11187" name="T47"/>
                <a:gd fmla="*/ 7325 w 8564" name="T48"/>
                <a:gd fmla="*/ 2756 h 11187" name="T49"/>
                <a:gd fmla="*/ 4283 w 8564" name="T50"/>
                <a:gd fmla="*/ 4300 h 11187" name="T51"/>
                <a:gd fmla="*/ 2281 w 8564" name="T52"/>
                <a:gd fmla="*/ 1685 h 11187" name="T53"/>
                <a:gd fmla="*/ 7076 w 8564" name="T54"/>
                <a:gd fmla="*/ 2756 h 11187" name="T55"/>
                <a:gd fmla="*/ 4095 w 8564" name="T56"/>
                <a:gd fmla="*/ 2637 h 11187" name="T57"/>
                <a:gd fmla="*/ 4283 w 8564" name="T58"/>
                <a:gd fmla="*/ 2450 h 11187" name="T59"/>
                <a:gd fmla="*/ 4471 w 8564" name="T60"/>
                <a:gd fmla="*/ 9067 h 11187" name="T61"/>
                <a:gd fmla="*/ 2919 w 8564" name="T62"/>
                <a:gd fmla="*/ 9285 h 11187" name="T63"/>
                <a:gd fmla="*/ 2959 w 8564" name="T64"/>
                <a:gd fmla="*/ 9552 h 11187" name="T65"/>
                <a:gd fmla="*/ 2804 w 8564" name="T66"/>
                <a:gd fmla="*/ 9907 h 11187" name="T67"/>
                <a:gd fmla="*/ 2920 w 8564" name="T68"/>
                <a:gd fmla="*/ 10046 h 11187" name="T69"/>
                <a:gd fmla="*/ 4473 w 8564" name="T70"/>
                <a:gd fmla="*/ 10264 h 11187" name="T71"/>
                <a:gd fmla="*/ 5795 w 8564" name="T72"/>
                <a:gd fmla="*/ 9664 h 11187" name="T73"/>
                <a:gd fmla="*/ 3384 w 8564" name="T74"/>
                <a:gd fmla="*/ 9665 h 11187" name="T75"/>
                <a:gd fmla="*/ 4979 w 8564" name="T76"/>
                <a:gd fmla="*/ 9665 h 11187" name="T77"/>
                <a:gd fmla="*/ 5296 w 8564" name="T78"/>
                <a:gd fmla="*/ 9876 h 11187" name="T79"/>
                <a:gd fmla="*/ 5581 w 8564" name="T80"/>
                <a:gd fmla="*/ 9666 h 11187" name="T81"/>
                <a:gd fmla="*/ 1616 w 8564" name="T82"/>
                <a:gd fmla="*/ 9112 h 11187" name="T83"/>
                <a:gd fmla="*/ 879 w 8564" name="T84"/>
                <a:gd fmla="*/ 9064 h 11187" name="T85"/>
                <a:gd fmla="*/ 2364 w 8564" name="T86"/>
                <a:gd fmla="*/ 9339 h 11187" name="T87"/>
                <a:gd fmla="*/ 2253 w 8564" name="T88"/>
                <a:gd fmla="*/ 9545 h 11187" name="T89"/>
                <a:gd fmla="*/ 748 w 8564" name="T90"/>
                <a:gd fmla="*/ 9350 h 11187" name="T91"/>
                <a:gd fmla="*/ 1875 w 8564" name="T92"/>
                <a:gd fmla="*/ 9706 h 11187" name="T93"/>
                <a:gd fmla="*/ 2253 w 8564" name="T94"/>
                <a:gd fmla="*/ 9545 h 11187" name="T95"/>
                <a:gd fmla="*/ 7685 w 8564" name="T96"/>
                <a:gd fmla="*/ 9064 h 11187" name="T97"/>
                <a:gd fmla="*/ 6948 w 8564" name="T98"/>
                <a:gd fmla="*/ 9112 h 11187" name="T99"/>
                <a:gd fmla="*/ 6199 w 8564" name="T100"/>
                <a:gd fmla="*/ 9337 h 11187" name="T101"/>
                <a:gd fmla="*/ 7004 w 8564" name="T102"/>
                <a:gd fmla="*/ 9414 h 11187" name="T103"/>
                <a:gd fmla="*/ 6256 w 8564" name="T104"/>
                <a:gd fmla="*/ 9639 h 11187" name="T105"/>
                <a:gd fmla="*/ 7741 w 8564" name="T106"/>
                <a:gd fmla="*/ 9364 h 11187"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1187" w="8564">
                  <a:moveTo>
                    <a:pt x="7234" y="5549"/>
                  </a:moveTo>
                  <a:cubicBezTo>
                    <a:pt x="6889" y="5440"/>
                    <a:pt x="6495" y="5352"/>
                    <a:pt x="6068" y="5289"/>
                  </a:cubicBezTo>
                  <a:cubicBezTo>
                    <a:pt x="6511" y="5157"/>
                    <a:pt x="6920" y="4977"/>
                    <a:pt x="7278" y="4752"/>
                  </a:cubicBezTo>
                  <a:cubicBezTo>
                    <a:pt x="7676" y="4501"/>
                    <a:pt x="7990" y="4207"/>
                    <a:pt x="8210" y="3877"/>
                  </a:cubicBezTo>
                  <a:cubicBezTo>
                    <a:pt x="8445" y="3527"/>
                    <a:pt x="8564" y="3155"/>
                    <a:pt x="8564" y="2769"/>
                  </a:cubicBezTo>
                  <a:cubicBezTo>
                    <a:pt x="8564" y="2382"/>
                    <a:pt x="8445" y="2009"/>
                    <a:pt x="8210" y="1660"/>
                  </a:cubicBezTo>
                  <a:cubicBezTo>
                    <a:pt x="7989" y="1331"/>
                    <a:pt x="7675" y="1036"/>
                    <a:pt x="7278" y="785"/>
                  </a:cubicBezTo>
                  <a:cubicBezTo>
                    <a:pt x="6474" y="279"/>
                    <a:pt x="5410" y="0"/>
                    <a:pt x="4283" y="0"/>
                  </a:cubicBezTo>
                  <a:cubicBezTo>
                    <a:pt x="3155" y="0"/>
                    <a:pt x="2090" y="279"/>
                    <a:pt x="1287" y="785"/>
                  </a:cubicBezTo>
                  <a:cubicBezTo>
                    <a:pt x="889" y="1036"/>
                    <a:pt x="575" y="1330"/>
                    <a:pt x="354" y="1660"/>
                  </a:cubicBezTo>
                  <a:cubicBezTo>
                    <a:pt x="119" y="2010"/>
                    <a:pt x="0" y="2382"/>
                    <a:pt x="0" y="2768"/>
                  </a:cubicBezTo>
                  <a:cubicBezTo>
                    <a:pt x="0" y="3155"/>
                    <a:pt x="119" y="3529"/>
                    <a:pt x="354" y="3877"/>
                  </a:cubicBezTo>
                  <a:cubicBezTo>
                    <a:pt x="575" y="4206"/>
                    <a:pt x="889" y="4501"/>
                    <a:pt x="1287" y="4752"/>
                  </a:cubicBezTo>
                  <a:cubicBezTo>
                    <a:pt x="1645" y="4977"/>
                    <a:pt x="2054" y="5157"/>
                    <a:pt x="2498" y="5288"/>
                  </a:cubicBezTo>
                  <a:cubicBezTo>
                    <a:pt x="2070" y="5352"/>
                    <a:pt x="1676" y="5440"/>
                    <a:pt x="1331" y="5548"/>
                  </a:cubicBezTo>
                  <a:cubicBezTo>
                    <a:pt x="231" y="5895"/>
                    <a:pt x="1" y="6332"/>
                    <a:pt x="1" y="6637"/>
                  </a:cubicBezTo>
                  <a:lnTo>
                    <a:pt x="1" y="9716"/>
                  </a:lnTo>
                  <a:cubicBezTo>
                    <a:pt x="1" y="10021"/>
                    <a:pt x="232" y="10458"/>
                    <a:pt x="1331" y="10802"/>
                  </a:cubicBezTo>
                  <a:cubicBezTo>
                    <a:pt x="2123" y="11050"/>
                    <a:pt x="3170" y="11187"/>
                    <a:pt x="4283" y="11187"/>
                  </a:cubicBezTo>
                  <a:cubicBezTo>
                    <a:pt x="5395" y="11187"/>
                    <a:pt x="6443" y="11051"/>
                    <a:pt x="7234" y="10802"/>
                  </a:cubicBezTo>
                  <a:cubicBezTo>
                    <a:pt x="8334" y="10457"/>
                    <a:pt x="8564" y="10021"/>
                    <a:pt x="8564" y="9716"/>
                  </a:cubicBezTo>
                  <a:lnTo>
                    <a:pt x="8564" y="6662"/>
                  </a:lnTo>
                  <a:lnTo>
                    <a:pt x="8564" y="6637"/>
                  </a:lnTo>
                  <a:cubicBezTo>
                    <a:pt x="8564" y="6331"/>
                    <a:pt x="8333" y="5894"/>
                    <a:pt x="7234" y="5549"/>
                  </a:cubicBezTo>
                  <a:close/>
                  <a:moveTo>
                    <a:pt x="8189" y="7440"/>
                  </a:moveTo>
                  <a:cubicBezTo>
                    <a:pt x="8135" y="7512"/>
                    <a:pt x="8056" y="7576"/>
                    <a:pt x="7985" y="7624"/>
                  </a:cubicBezTo>
                  <a:cubicBezTo>
                    <a:pt x="7793" y="7752"/>
                    <a:pt x="7501" y="7875"/>
                    <a:pt x="7143" y="7976"/>
                  </a:cubicBezTo>
                  <a:cubicBezTo>
                    <a:pt x="6380" y="8192"/>
                    <a:pt x="5364" y="8312"/>
                    <a:pt x="4281" y="8312"/>
                  </a:cubicBezTo>
                  <a:cubicBezTo>
                    <a:pt x="3199" y="8312"/>
                    <a:pt x="2183" y="8194"/>
                    <a:pt x="1420" y="7976"/>
                  </a:cubicBezTo>
                  <a:cubicBezTo>
                    <a:pt x="1061" y="7875"/>
                    <a:pt x="771" y="7752"/>
                    <a:pt x="578" y="7624"/>
                  </a:cubicBezTo>
                  <a:cubicBezTo>
                    <a:pt x="506" y="7576"/>
                    <a:pt x="428" y="7512"/>
                    <a:pt x="374" y="7440"/>
                  </a:cubicBezTo>
                  <a:lnTo>
                    <a:pt x="374" y="7272"/>
                  </a:lnTo>
                  <a:cubicBezTo>
                    <a:pt x="576" y="7429"/>
                    <a:pt x="880" y="7585"/>
                    <a:pt x="1329" y="7726"/>
                  </a:cubicBezTo>
                  <a:cubicBezTo>
                    <a:pt x="2120" y="7975"/>
                    <a:pt x="3167" y="8112"/>
                    <a:pt x="4280" y="8112"/>
                  </a:cubicBezTo>
                  <a:cubicBezTo>
                    <a:pt x="5392" y="8112"/>
                    <a:pt x="6440" y="7975"/>
                    <a:pt x="7231" y="7726"/>
                  </a:cubicBezTo>
                  <a:cubicBezTo>
                    <a:pt x="7680" y="7585"/>
                    <a:pt x="7984" y="7429"/>
                    <a:pt x="8186" y="7272"/>
                  </a:cubicBezTo>
                  <a:lnTo>
                    <a:pt x="8186" y="7440"/>
                  </a:lnTo>
                  <a:lnTo>
                    <a:pt x="8189" y="7440"/>
                  </a:lnTo>
                  <a:close/>
                  <a:moveTo>
                    <a:pt x="1486" y="4435"/>
                  </a:moveTo>
                  <a:cubicBezTo>
                    <a:pt x="770" y="3982"/>
                    <a:pt x="375" y="3391"/>
                    <a:pt x="375" y="2768"/>
                  </a:cubicBezTo>
                  <a:cubicBezTo>
                    <a:pt x="375" y="2146"/>
                    <a:pt x="770" y="1553"/>
                    <a:pt x="1486" y="1102"/>
                  </a:cubicBezTo>
                  <a:cubicBezTo>
                    <a:pt x="2230" y="633"/>
                    <a:pt x="3223" y="375"/>
                    <a:pt x="4281" y="375"/>
                  </a:cubicBezTo>
                  <a:cubicBezTo>
                    <a:pt x="5340" y="375"/>
                    <a:pt x="6333" y="633"/>
                    <a:pt x="7076" y="1102"/>
                  </a:cubicBezTo>
                  <a:cubicBezTo>
                    <a:pt x="7793" y="1555"/>
                    <a:pt x="8188" y="2146"/>
                    <a:pt x="8188" y="2768"/>
                  </a:cubicBezTo>
                  <a:cubicBezTo>
                    <a:pt x="8188" y="3391"/>
                    <a:pt x="7793" y="3983"/>
                    <a:pt x="7076" y="4435"/>
                  </a:cubicBezTo>
                  <a:cubicBezTo>
                    <a:pt x="6333" y="4904"/>
                    <a:pt x="5340" y="5162"/>
                    <a:pt x="4281" y="5162"/>
                  </a:cubicBezTo>
                  <a:cubicBezTo>
                    <a:pt x="3224" y="5162"/>
                    <a:pt x="2230" y="4904"/>
                    <a:pt x="1486" y="4435"/>
                  </a:cubicBezTo>
                  <a:close/>
                  <a:moveTo>
                    <a:pt x="1443" y="5906"/>
                  </a:moveTo>
                  <a:cubicBezTo>
                    <a:pt x="2198" y="5669"/>
                    <a:pt x="3206" y="5537"/>
                    <a:pt x="4281" y="5537"/>
                  </a:cubicBezTo>
                  <a:cubicBezTo>
                    <a:pt x="5356" y="5537"/>
                    <a:pt x="6365" y="5669"/>
                    <a:pt x="7120" y="5906"/>
                  </a:cubicBezTo>
                  <a:cubicBezTo>
                    <a:pt x="7779" y="6114"/>
                    <a:pt x="8188" y="6394"/>
                    <a:pt x="8188" y="6637"/>
                  </a:cubicBezTo>
                  <a:cubicBezTo>
                    <a:pt x="8188" y="6881"/>
                    <a:pt x="7779" y="7162"/>
                    <a:pt x="7120" y="7369"/>
                  </a:cubicBezTo>
                  <a:cubicBezTo>
                    <a:pt x="6365" y="7606"/>
                    <a:pt x="5356" y="7737"/>
                    <a:pt x="4281" y="7737"/>
                  </a:cubicBezTo>
                  <a:cubicBezTo>
                    <a:pt x="3206" y="7737"/>
                    <a:pt x="2198" y="7606"/>
                    <a:pt x="1442" y="7369"/>
                  </a:cubicBezTo>
                  <a:cubicBezTo>
                    <a:pt x="784" y="7161"/>
                    <a:pt x="375" y="6881"/>
                    <a:pt x="375" y="6637"/>
                  </a:cubicBezTo>
                  <a:cubicBezTo>
                    <a:pt x="375" y="6394"/>
                    <a:pt x="785" y="6112"/>
                    <a:pt x="1443" y="5906"/>
                  </a:cubicBezTo>
                  <a:close/>
                  <a:moveTo>
                    <a:pt x="7121" y="10445"/>
                  </a:moveTo>
                  <a:cubicBezTo>
                    <a:pt x="6366" y="10682"/>
                    <a:pt x="5358" y="10812"/>
                    <a:pt x="4283" y="10812"/>
                  </a:cubicBezTo>
                  <a:cubicBezTo>
                    <a:pt x="3208" y="10812"/>
                    <a:pt x="2199" y="10682"/>
                    <a:pt x="1444" y="10445"/>
                  </a:cubicBezTo>
                  <a:cubicBezTo>
                    <a:pt x="785" y="10239"/>
                    <a:pt x="376" y="9959"/>
                    <a:pt x="376" y="9716"/>
                  </a:cubicBezTo>
                  <a:lnTo>
                    <a:pt x="376" y="7785"/>
                  </a:lnTo>
                  <a:cubicBezTo>
                    <a:pt x="594" y="7949"/>
                    <a:pt x="921" y="8094"/>
                    <a:pt x="1354" y="8216"/>
                  </a:cubicBezTo>
                  <a:cubicBezTo>
                    <a:pt x="2138" y="8439"/>
                    <a:pt x="3178" y="8561"/>
                    <a:pt x="4283" y="8561"/>
                  </a:cubicBezTo>
                  <a:cubicBezTo>
                    <a:pt x="5388" y="8561"/>
                    <a:pt x="6428" y="8439"/>
                    <a:pt x="7211" y="8216"/>
                  </a:cubicBezTo>
                  <a:cubicBezTo>
                    <a:pt x="7644" y="8094"/>
                    <a:pt x="7971" y="7947"/>
                    <a:pt x="8189" y="7785"/>
                  </a:cubicBezTo>
                  <a:lnTo>
                    <a:pt x="8189" y="9715"/>
                  </a:lnTo>
                  <a:cubicBezTo>
                    <a:pt x="8189" y="9959"/>
                    <a:pt x="7780" y="10239"/>
                    <a:pt x="7121" y="10445"/>
                  </a:cubicBezTo>
                  <a:close/>
                  <a:moveTo>
                    <a:pt x="6408" y="1467"/>
                  </a:moveTo>
                  <a:cubicBezTo>
                    <a:pt x="5838" y="1141"/>
                    <a:pt x="5083" y="962"/>
                    <a:pt x="4281" y="962"/>
                  </a:cubicBezTo>
                  <a:cubicBezTo>
                    <a:pt x="3480" y="962"/>
                    <a:pt x="2725" y="1142"/>
                    <a:pt x="2155" y="1467"/>
                  </a:cubicBezTo>
                  <a:cubicBezTo>
                    <a:pt x="1562" y="1806"/>
                    <a:pt x="1237" y="2264"/>
                    <a:pt x="1237" y="2756"/>
                  </a:cubicBezTo>
                  <a:cubicBezTo>
                    <a:pt x="1237" y="3249"/>
                    <a:pt x="1564" y="3706"/>
                    <a:pt x="2155" y="4045"/>
                  </a:cubicBezTo>
                  <a:cubicBezTo>
                    <a:pt x="2725" y="4371"/>
                    <a:pt x="3480" y="4550"/>
                    <a:pt x="4281" y="4550"/>
                  </a:cubicBezTo>
                  <a:cubicBezTo>
                    <a:pt x="5083" y="4550"/>
                    <a:pt x="5838" y="4370"/>
                    <a:pt x="6408" y="4045"/>
                  </a:cubicBezTo>
                  <a:cubicBezTo>
                    <a:pt x="6999" y="3706"/>
                    <a:pt x="7325" y="3249"/>
                    <a:pt x="7325" y="2756"/>
                  </a:cubicBezTo>
                  <a:cubicBezTo>
                    <a:pt x="7325" y="2264"/>
                    <a:pt x="7000" y="1806"/>
                    <a:pt x="6408" y="1467"/>
                  </a:cubicBezTo>
                  <a:close/>
                  <a:moveTo>
                    <a:pt x="6284" y="3827"/>
                  </a:moveTo>
                  <a:cubicBezTo>
                    <a:pt x="5751" y="4132"/>
                    <a:pt x="5040" y="4300"/>
                    <a:pt x="4283" y="4300"/>
                  </a:cubicBezTo>
                  <a:cubicBezTo>
                    <a:pt x="3524" y="4300"/>
                    <a:pt x="2814" y="4132"/>
                    <a:pt x="2281" y="3827"/>
                  </a:cubicBezTo>
                  <a:cubicBezTo>
                    <a:pt x="1770" y="3535"/>
                    <a:pt x="1489" y="3155"/>
                    <a:pt x="1489" y="2756"/>
                  </a:cubicBezTo>
                  <a:cubicBezTo>
                    <a:pt x="1489" y="2357"/>
                    <a:pt x="1770" y="1976"/>
                    <a:pt x="2281" y="1685"/>
                  </a:cubicBezTo>
                  <a:cubicBezTo>
                    <a:pt x="2814" y="1380"/>
                    <a:pt x="3525" y="1212"/>
                    <a:pt x="4283" y="1212"/>
                  </a:cubicBezTo>
                  <a:cubicBezTo>
                    <a:pt x="5041" y="1212"/>
                    <a:pt x="5751" y="1380"/>
                    <a:pt x="6284" y="1685"/>
                  </a:cubicBezTo>
                  <a:cubicBezTo>
                    <a:pt x="6795" y="1977"/>
                    <a:pt x="7076" y="2357"/>
                    <a:pt x="7076" y="2756"/>
                  </a:cubicBezTo>
                  <a:cubicBezTo>
                    <a:pt x="7076" y="3155"/>
                    <a:pt x="6795" y="3536"/>
                    <a:pt x="6284" y="3827"/>
                  </a:cubicBezTo>
                  <a:close/>
                  <a:moveTo>
                    <a:pt x="4283" y="2637"/>
                  </a:moveTo>
                  <a:close/>
                  <a:moveTo>
                    <a:pt x="4095" y="2637"/>
                  </a:moveTo>
                  <a:cubicBezTo>
                    <a:pt x="4095" y="2741"/>
                    <a:pt x="4179" y="2825"/>
                    <a:pt x="4283" y="2825"/>
                  </a:cubicBezTo>
                  <a:cubicBezTo>
                    <a:pt x="4386" y="2825"/>
                    <a:pt x="4470" y="2741"/>
                    <a:pt x="4470" y="2637"/>
                  </a:cubicBezTo>
                  <a:cubicBezTo>
                    <a:pt x="4470" y="2534"/>
                    <a:pt x="4386" y="2450"/>
                    <a:pt x="4283" y="2450"/>
                  </a:cubicBezTo>
                  <a:cubicBezTo>
                    <a:pt x="4179" y="2450"/>
                    <a:pt x="4095" y="2534"/>
                    <a:pt x="4095" y="2637"/>
                  </a:cubicBezTo>
                  <a:close/>
                  <a:moveTo>
                    <a:pt x="5770" y="9595"/>
                  </a:moveTo>
                  <a:cubicBezTo>
                    <a:pt x="5438" y="9249"/>
                    <a:pt x="4965" y="9057"/>
                    <a:pt x="4471" y="9067"/>
                  </a:cubicBezTo>
                  <a:cubicBezTo>
                    <a:pt x="3921" y="9080"/>
                    <a:pt x="3633" y="9239"/>
                    <a:pt x="3239" y="9550"/>
                  </a:cubicBezTo>
                  <a:cubicBezTo>
                    <a:pt x="3184" y="9505"/>
                    <a:pt x="3129" y="9459"/>
                    <a:pt x="3074" y="9414"/>
                  </a:cubicBezTo>
                  <a:lnTo>
                    <a:pt x="2919" y="9285"/>
                  </a:lnTo>
                  <a:cubicBezTo>
                    <a:pt x="2880" y="9254"/>
                    <a:pt x="2823" y="9259"/>
                    <a:pt x="2791" y="9297"/>
                  </a:cubicBezTo>
                  <a:cubicBezTo>
                    <a:pt x="2760" y="9336"/>
                    <a:pt x="2765" y="9394"/>
                    <a:pt x="2804" y="9425"/>
                  </a:cubicBezTo>
                  <a:lnTo>
                    <a:pt x="2959" y="9552"/>
                  </a:lnTo>
                  <a:cubicBezTo>
                    <a:pt x="3006" y="9592"/>
                    <a:pt x="3053" y="9630"/>
                    <a:pt x="3096" y="9666"/>
                  </a:cubicBezTo>
                  <a:cubicBezTo>
                    <a:pt x="3050" y="9704"/>
                    <a:pt x="3005" y="9741"/>
                    <a:pt x="2959" y="9780"/>
                  </a:cubicBezTo>
                  <a:lnTo>
                    <a:pt x="2804" y="9907"/>
                  </a:lnTo>
                  <a:cubicBezTo>
                    <a:pt x="2783" y="9925"/>
                    <a:pt x="2770" y="9950"/>
                    <a:pt x="2771" y="9977"/>
                  </a:cubicBezTo>
                  <a:cubicBezTo>
                    <a:pt x="2771" y="10027"/>
                    <a:pt x="2813" y="10069"/>
                    <a:pt x="2863" y="10067"/>
                  </a:cubicBezTo>
                  <a:cubicBezTo>
                    <a:pt x="2884" y="10067"/>
                    <a:pt x="2904" y="10060"/>
                    <a:pt x="2920" y="10046"/>
                  </a:cubicBezTo>
                  <a:lnTo>
                    <a:pt x="3075" y="9917"/>
                  </a:lnTo>
                  <a:cubicBezTo>
                    <a:pt x="3134" y="9869"/>
                    <a:pt x="3189" y="9824"/>
                    <a:pt x="3240" y="9781"/>
                  </a:cubicBezTo>
                  <a:cubicBezTo>
                    <a:pt x="3634" y="10092"/>
                    <a:pt x="3921" y="10251"/>
                    <a:pt x="4473" y="10264"/>
                  </a:cubicBezTo>
                  <a:lnTo>
                    <a:pt x="4513" y="10264"/>
                  </a:lnTo>
                  <a:cubicBezTo>
                    <a:pt x="4991" y="10264"/>
                    <a:pt x="5449" y="10072"/>
                    <a:pt x="5771" y="9735"/>
                  </a:cubicBezTo>
                  <a:cubicBezTo>
                    <a:pt x="5790" y="9715"/>
                    <a:pt x="5798" y="9689"/>
                    <a:pt x="5795" y="9664"/>
                  </a:cubicBezTo>
                  <a:cubicBezTo>
                    <a:pt x="5796" y="9640"/>
                    <a:pt x="5789" y="9615"/>
                    <a:pt x="5770" y="9595"/>
                  </a:cubicBezTo>
                  <a:close/>
                  <a:moveTo>
                    <a:pt x="4475" y="10082"/>
                  </a:moveTo>
                  <a:cubicBezTo>
                    <a:pt x="3991" y="10071"/>
                    <a:pt x="3745" y="9947"/>
                    <a:pt x="3384" y="9665"/>
                  </a:cubicBezTo>
                  <a:cubicBezTo>
                    <a:pt x="3745" y="9382"/>
                    <a:pt x="3991" y="9259"/>
                    <a:pt x="4475" y="9247"/>
                  </a:cubicBezTo>
                  <a:cubicBezTo>
                    <a:pt x="4689" y="9242"/>
                    <a:pt x="4901" y="9281"/>
                    <a:pt x="5100" y="9360"/>
                  </a:cubicBezTo>
                  <a:cubicBezTo>
                    <a:pt x="5026" y="9432"/>
                    <a:pt x="4979" y="9541"/>
                    <a:pt x="4979" y="9665"/>
                  </a:cubicBezTo>
                  <a:cubicBezTo>
                    <a:pt x="4979" y="9789"/>
                    <a:pt x="5027" y="9899"/>
                    <a:pt x="5101" y="9970"/>
                  </a:cubicBezTo>
                  <a:cubicBezTo>
                    <a:pt x="4901" y="10050"/>
                    <a:pt x="4689" y="10087"/>
                    <a:pt x="4475" y="10082"/>
                  </a:cubicBezTo>
                  <a:close/>
                  <a:moveTo>
                    <a:pt x="5296" y="9876"/>
                  </a:moveTo>
                  <a:cubicBezTo>
                    <a:pt x="5223" y="9874"/>
                    <a:pt x="5160" y="9779"/>
                    <a:pt x="5160" y="9666"/>
                  </a:cubicBezTo>
                  <a:cubicBezTo>
                    <a:pt x="5160" y="9554"/>
                    <a:pt x="5221" y="9460"/>
                    <a:pt x="5296" y="9456"/>
                  </a:cubicBezTo>
                  <a:cubicBezTo>
                    <a:pt x="5399" y="9515"/>
                    <a:pt x="5495" y="9585"/>
                    <a:pt x="5581" y="9666"/>
                  </a:cubicBezTo>
                  <a:cubicBezTo>
                    <a:pt x="5494" y="9746"/>
                    <a:pt x="5399" y="9817"/>
                    <a:pt x="5296" y="9876"/>
                  </a:cubicBezTo>
                  <a:close/>
                  <a:moveTo>
                    <a:pt x="2308" y="9244"/>
                  </a:moveTo>
                  <a:cubicBezTo>
                    <a:pt x="2294" y="9252"/>
                    <a:pt x="1958" y="9445"/>
                    <a:pt x="1616" y="9112"/>
                  </a:cubicBezTo>
                  <a:cubicBezTo>
                    <a:pt x="1210" y="8717"/>
                    <a:pt x="821" y="8970"/>
                    <a:pt x="818" y="8972"/>
                  </a:cubicBezTo>
                  <a:cubicBezTo>
                    <a:pt x="793" y="8990"/>
                    <a:pt x="785" y="9024"/>
                    <a:pt x="803" y="9049"/>
                  </a:cubicBezTo>
                  <a:cubicBezTo>
                    <a:pt x="819" y="9074"/>
                    <a:pt x="854" y="9081"/>
                    <a:pt x="879" y="9064"/>
                  </a:cubicBezTo>
                  <a:cubicBezTo>
                    <a:pt x="891" y="9055"/>
                    <a:pt x="1199" y="8860"/>
                    <a:pt x="1539" y="9191"/>
                  </a:cubicBezTo>
                  <a:cubicBezTo>
                    <a:pt x="1673" y="9322"/>
                    <a:pt x="1809" y="9382"/>
                    <a:pt x="1930" y="9405"/>
                  </a:cubicBezTo>
                  <a:cubicBezTo>
                    <a:pt x="2175" y="9450"/>
                    <a:pt x="2361" y="9340"/>
                    <a:pt x="2364" y="9339"/>
                  </a:cubicBezTo>
                  <a:cubicBezTo>
                    <a:pt x="2390" y="9322"/>
                    <a:pt x="2398" y="9289"/>
                    <a:pt x="2383" y="9264"/>
                  </a:cubicBezTo>
                  <a:cubicBezTo>
                    <a:pt x="2368" y="9237"/>
                    <a:pt x="2334" y="9229"/>
                    <a:pt x="2308" y="9244"/>
                  </a:cubicBezTo>
                  <a:close/>
                  <a:moveTo>
                    <a:pt x="2253" y="9545"/>
                  </a:moveTo>
                  <a:cubicBezTo>
                    <a:pt x="2239" y="9554"/>
                    <a:pt x="1903" y="9746"/>
                    <a:pt x="1561" y="9414"/>
                  </a:cubicBezTo>
                  <a:cubicBezTo>
                    <a:pt x="1155" y="9019"/>
                    <a:pt x="766" y="9271"/>
                    <a:pt x="763" y="9274"/>
                  </a:cubicBezTo>
                  <a:cubicBezTo>
                    <a:pt x="738" y="9291"/>
                    <a:pt x="730" y="9325"/>
                    <a:pt x="748" y="9350"/>
                  </a:cubicBezTo>
                  <a:cubicBezTo>
                    <a:pt x="765" y="9375"/>
                    <a:pt x="799" y="9382"/>
                    <a:pt x="824" y="9365"/>
                  </a:cubicBezTo>
                  <a:cubicBezTo>
                    <a:pt x="828" y="9362"/>
                    <a:pt x="1141" y="9159"/>
                    <a:pt x="1484" y="9492"/>
                  </a:cubicBezTo>
                  <a:cubicBezTo>
                    <a:pt x="1618" y="9624"/>
                    <a:pt x="1754" y="9684"/>
                    <a:pt x="1875" y="9706"/>
                  </a:cubicBezTo>
                  <a:cubicBezTo>
                    <a:pt x="2120" y="9751"/>
                    <a:pt x="2306" y="9641"/>
                    <a:pt x="2309" y="9640"/>
                  </a:cubicBezTo>
                  <a:cubicBezTo>
                    <a:pt x="2335" y="9624"/>
                    <a:pt x="2343" y="9590"/>
                    <a:pt x="2328" y="9565"/>
                  </a:cubicBezTo>
                  <a:cubicBezTo>
                    <a:pt x="2313" y="9539"/>
                    <a:pt x="2279" y="9530"/>
                    <a:pt x="2253" y="9545"/>
                  </a:cubicBezTo>
                  <a:close/>
                  <a:moveTo>
                    <a:pt x="6634" y="9405"/>
                  </a:moveTo>
                  <a:cubicBezTo>
                    <a:pt x="6755" y="9382"/>
                    <a:pt x="6891" y="9322"/>
                    <a:pt x="7025" y="9191"/>
                  </a:cubicBezTo>
                  <a:cubicBezTo>
                    <a:pt x="7365" y="8860"/>
                    <a:pt x="7673" y="9055"/>
                    <a:pt x="7685" y="9064"/>
                  </a:cubicBezTo>
                  <a:cubicBezTo>
                    <a:pt x="7710" y="9080"/>
                    <a:pt x="7745" y="9073"/>
                    <a:pt x="7761" y="9048"/>
                  </a:cubicBezTo>
                  <a:cubicBezTo>
                    <a:pt x="7777" y="9023"/>
                    <a:pt x="7771" y="8989"/>
                    <a:pt x="7746" y="8972"/>
                  </a:cubicBezTo>
                  <a:cubicBezTo>
                    <a:pt x="7743" y="8970"/>
                    <a:pt x="7354" y="8717"/>
                    <a:pt x="6948" y="9112"/>
                  </a:cubicBezTo>
                  <a:cubicBezTo>
                    <a:pt x="6605" y="9445"/>
                    <a:pt x="6270" y="9252"/>
                    <a:pt x="6256" y="9243"/>
                  </a:cubicBezTo>
                  <a:cubicBezTo>
                    <a:pt x="6230" y="9228"/>
                    <a:pt x="6196" y="9236"/>
                    <a:pt x="6180" y="9262"/>
                  </a:cubicBezTo>
                  <a:cubicBezTo>
                    <a:pt x="6165" y="9289"/>
                    <a:pt x="6173" y="9322"/>
                    <a:pt x="6199" y="9337"/>
                  </a:cubicBezTo>
                  <a:cubicBezTo>
                    <a:pt x="6202" y="9340"/>
                    <a:pt x="6389" y="9450"/>
                    <a:pt x="6634" y="9405"/>
                  </a:cubicBezTo>
                  <a:close/>
                  <a:moveTo>
                    <a:pt x="7803" y="9274"/>
                  </a:moveTo>
                  <a:cubicBezTo>
                    <a:pt x="7799" y="9271"/>
                    <a:pt x="7410" y="9019"/>
                    <a:pt x="7004" y="9414"/>
                  </a:cubicBezTo>
                  <a:cubicBezTo>
                    <a:pt x="6661" y="9746"/>
                    <a:pt x="6326" y="9554"/>
                    <a:pt x="6313" y="9545"/>
                  </a:cubicBezTo>
                  <a:cubicBezTo>
                    <a:pt x="6286" y="9530"/>
                    <a:pt x="6253" y="9537"/>
                    <a:pt x="6238" y="9564"/>
                  </a:cubicBezTo>
                  <a:cubicBezTo>
                    <a:pt x="6221" y="9590"/>
                    <a:pt x="6230" y="9624"/>
                    <a:pt x="6256" y="9639"/>
                  </a:cubicBezTo>
                  <a:cubicBezTo>
                    <a:pt x="6259" y="9640"/>
                    <a:pt x="6446" y="9750"/>
                    <a:pt x="6690" y="9705"/>
                  </a:cubicBezTo>
                  <a:cubicBezTo>
                    <a:pt x="6811" y="9682"/>
                    <a:pt x="6948" y="9622"/>
                    <a:pt x="7081" y="9491"/>
                  </a:cubicBezTo>
                  <a:cubicBezTo>
                    <a:pt x="7424" y="9157"/>
                    <a:pt x="7739" y="9361"/>
                    <a:pt x="7741" y="9364"/>
                  </a:cubicBezTo>
                  <a:cubicBezTo>
                    <a:pt x="7766" y="9381"/>
                    <a:pt x="7801" y="9373"/>
                    <a:pt x="7818" y="9348"/>
                  </a:cubicBezTo>
                  <a:cubicBezTo>
                    <a:pt x="7834" y="9325"/>
                    <a:pt x="7828" y="9291"/>
                    <a:pt x="7803" y="9274"/>
                  </a:cubicBezTo>
                  <a:close/>
                </a:path>
              </a:pathLst>
            </a:custGeom>
            <a:solidFill>
              <a:srgbClr val="FFB303"/>
            </a:solidFill>
            <a:ln>
              <a:noFill/>
            </a:ln>
          </p:spPr>
          <p:txBody>
            <a:bodyPr/>
            <a:lstStyle/>
            <a:p/>
          </p:txBody>
        </p:sp>
        <p:sp>
          <p:nvSpPr>
            <p:cNvPr id="17" name="矩形 16">
              <a:extLst>
                <a:ext uri="{FF2B5EF4-FFF2-40B4-BE49-F238E27FC236}">
                  <a16:creationId xmlns:a16="http://schemas.microsoft.com/office/drawing/2014/main" id="{1D87156B-4F0F-4C62-AF76-6A202BEE94A8}"/>
                </a:ext>
              </a:extLst>
            </p:cNvPr>
            <p:cNvSpPr/>
            <p:nvPr/>
          </p:nvSpPr>
          <p:spPr>
            <a:xfrm>
              <a:off x="2535" y="8249"/>
              <a:ext cx="3725" cy="225"/>
            </a:xfrm>
            <a:prstGeom prst="rect">
              <a:avLst/>
            </a:prstGeom>
            <a:solidFill>
              <a:srgbClr val="FFB30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文本框 17">
              <a:extLst>
                <a:ext uri="{FF2B5EF4-FFF2-40B4-BE49-F238E27FC236}">
                  <a16:creationId xmlns:a16="http://schemas.microsoft.com/office/drawing/2014/main" id="{4E783071-B521-4445-8673-C9A6578D4363}"/>
                </a:ext>
              </a:extLst>
            </p:cNvPr>
            <p:cNvSpPr txBox="1"/>
            <p:nvPr/>
          </p:nvSpPr>
          <p:spPr>
            <a:xfrm>
              <a:off x="2962" y="5411"/>
              <a:ext cx="2870" cy="576"/>
            </a:xfrm>
            <a:prstGeom prst="rect">
              <a:avLst/>
            </a:prstGeom>
            <a:noFill/>
          </p:spPr>
          <p:txBody>
            <a:bodyPr rtlCol="0" wrap="square">
              <a:spAutoFit/>
            </a:bodyPr>
            <a:lstStyle/>
            <a:p>
              <a:pPr algn="ctr"/>
              <a:r>
                <a:rPr altLang="en-US" b="1" lang="zh-CN">
                  <a:solidFill>
                    <a:srgbClr val="FDA000"/>
                  </a:solidFill>
                  <a:latin charset="-122" panose="020b0800000000000000" pitchFamily="34" typeface="思源黑体 CN Bold"/>
                  <a:ea charset="-122" panose="020b0800000000000000" pitchFamily="34" typeface="思源黑体 CN Bold"/>
                </a:rPr>
                <a:t>输入你的标题</a:t>
              </a:r>
            </a:p>
          </p:txBody>
        </p:sp>
        <p:sp>
          <p:nvSpPr>
            <p:cNvPr id="19" name="文本框 18">
              <a:extLst>
                <a:ext uri="{FF2B5EF4-FFF2-40B4-BE49-F238E27FC236}">
                  <a16:creationId xmlns:a16="http://schemas.microsoft.com/office/drawing/2014/main" id="{5B2E1870-A1A4-40C4-8239-FF85D5553B40}"/>
                </a:ext>
              </a:extLst>
            </p:cNvPr>
            <p:cNvSpPr txBox="1"/>
            <p:nvPr/>
          </p:nvSpPr>
          <p:spPr>
            <a:xfrm>
              <a:off x="2552" y="5895"/>
              <a:ext cx="3690" cy="2160"/>
            </a:xfrm>
            <a:prstGeom prst="rect">
              <a:avLst/>
            </a:prstGeom>
            <a:noFill/>
          </p:spPr>
          <p:txBody>
            <a:bodyPr rtlCol="0" wrap="square">
              <a:spAutoFit/>
            </a:bodyPr>
            <a:lstStyle/>
            <a:p>
              <a:pPr algn="ctr">
                <a:lnSpc>
                  <a:spcPct val="150000"/>
                </a:lnSpc>
              </a:pPr>
              <a:r>
                <a:rPr altLang="en-US" lang="zh-CN" sz="1400">
                  <a:solidFill>
                    <a:schemeClr val="tx1">
                      <a:lumMod val="50000"/>
                      <a:lumOff val="50000"/>
                    </a:schemeClr>
                  </a:solidFill>
                  <a:latin charset="-122" panose="020b0400000000000000" pitchFamily="34" typeface="思源黑体 CN Normal"/>
                  <a:ea charset="-122" panose="020b0400000000000000" pitchFamily="34" typeface="思源黑体 CN Normal"/>
                  <a:cs typeface="+mn-ea"/>
                </a:rPr>
                <a:t>点击输入替换文本点击输入替换文本点击输入替换文本点击输入替换文本点击输入替换文本点击输入替换文本</a:t>
              </a:r>
            </a:p>
          </p:txBody>
        </p:sp>
      </p:grpSp>
      <p:grpSp>
        <p:nvGrpSpPr>
          <p:cNvPr id="20" name="组合 18">
            <a:extLst>
              <a:ext uri="{FF2B5EF4-FFF2-40B4-BE49-F238E27FC236}">
                <a16:creationId xmlns:a16="http://schemas.microsoft.com/office/drawing/2014/main" id="{A5CEF277-208D-4343-9338-65EF75D7DBB9}"/>
              </a:ext>
            </a:extLst>
          </p:cNvPr>
          <p:cNvGrpSpPr/>
          <p:nvPr/>
        </p:nvGrpSpPr>
        <p:grpSpPr>
          <a:xfrm>
            <a:off x="8245475" y="2222500"/>
            <a:ext cx="2365375" cy="3142615"/>
            <a:chOff x="2535" y="3525"/>
            <a:chExt cx="3725" cy="4949"/>
          </a:xfrm>
        </p:grpSpPr>
        <p:sp>
          <p:nvSpPr>
            <p:cNvPr id="21" name="矩形 20">
              <a:extLst>
                <a:ext uri="{FF2B5EF4-FFF2-40B4-BE49-F238E27FC236}">
                  <a16:creationId xmlns:a16="http://schemas.microsoft.com/office/drawing/2014/main" id="{94A22C04-DFA9-44C5-AAFE-B004BB6D2082}"/>
                </a:ext>
              </a:extLst>
            </p:cNvPr>
            <p:cNvSpPr/>
            <p:nvPr/>
          </p:nvSpPr>
          <p:spPr>
            <a:xfrm>
              <a:off x="2535" y="3525"/>
              <a:ext cx="3725" cy="225"/>
            </a:xfrm>
            <a:prstGeom prst="rect">
              <a:avLst/>
            </a:prstGeom>
            <a:solidFill>
              <a:srgbClr val="9BC9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iconfont-10899-5205026">
              <a:extLst>
                <a:ext uri="{FF2B5EF4-FFF2-40B4-BE49-F238E27FC236}">
                  <a16:creationId xmlns:a16="http://schemas.microsoft.com/office/drawing/2014/main" id="{1B00AA0E-6937-4C95-84E2-7026615CDF85}"/>
                </a:ext>
              </a:extLst>
            </p:cNvPr>
            <p:cNvSpPr>
              <a:spLocks noChangeAspect="1"/>
            </p:cNvSpPr>
            <p:nvPr/>
          </p:nvSpPr>
          <p:spPr bwMode="auto">
            <a:xfrm>
              <a:off x="3948" y="4095"/>
              <a:ext cx="897" cy="960"/>
            </a:xfrm>
            <a:custGeom>
              <a:gdLst>
                <a:gd fmla="*/ 9354 w 10458" name="T0"/>
                <a:gd fmla="*/ 2024 h 11190" name="T1"/>
                <a:gd fmla="*/ 9273 w 10458" name="T2"/>
                <a:gd fmla="*/ 2390 h 11190" name="T3"/>
                <a:gd fmla="*/ 9449 w 10458" name="T4"/>
                <a:gd fmla="*/ 4785 h 11190" name="T5"/>
                <a:gd fmla="*/ 7543 w 10458" name="T6"/>
                <a:gd fmla="*/ 9048 h 11190" name="T7"/>
                <a:gd fmla="*/ 4620 w 10458" name="T8"/>
                <a:gd fmla="*/ 10321 h 11190" name="T9"/>
                <a:gd fmla="*/ 4405 w 10458" name="T10"/>
                <a:gd fmla="*/ 10629 h 11190" name="T11"/>
                <a:gd fmla="*/ 5310 w 10458" name="T12"/>
                <a:gd fmla="*/ 11190 h 11190" name="T13"/>
                <a:gd fmla="*/ 7807 w 10458" name="T14"/>
                <a:gd fmla="*/ 9315 h 11190" name="T15"/>
                <a:gd fmla="*/ 9708 w 10458" name="T16"/>
                <a:gd fmla="*/ 6073 h 11190" name="T17"/>
                <a:gd fmla="*/ 9825 w 10458" name="T18"/>
                <a:gd fmla="*/ 2273 h 11190" name="T19"/>
                <a:gd fmla="*/ 1134 w 10458" name="T20"/>
                <a:gd fmla="*/ 6431 h 11190" name="T21"/>
                <a:gd fmla="*/ 1317 w 10458" name="T22"/>
                <a:gd fmla="*/ 6200 h 11190" name="T23"/>
                <a:gd fmla="*/ 1172 w 10458" name="T24"/>
                <a:gd fmla="*/ 2430 h 11190" name="T25"/>
                <a:gd fmla="*/ 5315 w 10458" name="T26"/>
                <a:gd fmla="*/ 448 h 11190" name="T27"/>
                <a:gd fmla="*/ 7522 w 10458" name="T28"/>
                <a:gd fmla="*/ 1609 h 11190" name="T29"/>
                <a:gd fmla="*/ 5482 w 10458" name="T30"/>
                <a:gd fmla="*/ 100 h 11190" name="T31"/>
                <a:gd fmla="*/ 5185 w 10458" name="T32"/>
                <a:gd fmla="*/ 64 h 11190" name="T33"/>
                <a:gd fmla="*/ 954 w 10458" name="T34"/>
                <a:gd fmla="*/ 2089 h 11190" name="T35"/>
                <a:gd fmla="*/ 798 w 10458" name="T36"/>
                <a:gd fmla="*/ 4786 h 11190" name="T37"/>
                <a:gd fmla="*/ 1134 w 10458" name="T38"/>
                <a:gd fmla="*/ 6431 h 11190" name="T39"/>
                <a:gd fmla="*/ 10119 w 10458" name="T40"/>
                <a:gd fmla="*/ 483 h 11190" name="T41"/>
                <a:gd fmla="*/ 8284 w 10458" name="T42"/>
                <a:gd fmla="*/ 1759 h 11190" name="T43"/>
                <a:gd fmla="*/ 7509 w 10458" name="T44"/>
                <a:gd fmla="*/ 1891 h 11190" name="T45"/>
                <a:gd fmla="*/ 6303 w 10458" name="T46"/>
                <a:gd fmla="*/ 2000 h 11190" name="T47"/>
                <a:gd fmla="*/ 904 w 10458" name="T48"/>
                <a:gd fmla="*/ 6613 h 11190" name="T49"/>
                <a:gd fmla="*/ 639 w 10458" name="T50"/>
                <a:gd fmla="*/ 6878 h 11190" name="T51"/>
                <a:gd fmla="*/ 865 w 10458" name="T52"/>
                <a:gd fmla="*/ 8906 h 11190" name="T53"/>
                <a:gd fmla="*/ 74 w 10458" name="T54"/>
                <a:gd fmla="*/ 8380 h 11190" name="T55"/>
                <a:gd fmla="*/ 733 w 10458" name="T56"/>
                <a:gd fmla="*/ 9304 h 11190" name="T57"/>
                <a:gd fmla="*/ 2354 w 10458" name="T58"/>
                <a:gd fmla="*/ 10848 h 11190" name="T59"/>
                <a:gd fmla="*/ 2487 w 10458" name="T60"/>
                <a:gd fmla="*/ 10528 h 11190" name="T61"/>
                <a:gd fmla="*/ 2863 w 10458" name="T62"/>
                <a:gd fmla="*/ 9101 h 11190" name="T63"/>
                <a:gd fmla="*/ 4123 w 10458" name="T64"/>
                <a:gd fmla="*/ 10284 h 11190" name="T65"/>
                <a:gd fmla="*/ 4255 w 10458" name="T66"/>
                <a:gd fmla="*/ 9964 h 11190" name="T67"/>
                <a:gd fmla="*/ 8868 w 10458" name="T68"/>
                <a:gd fmla="*/ 4564 h 11190" name="T69"/>
                <a:gd fmla="*/ 9109 w 10458" name="T70"/>
                <a:gd fmla="*/ 3226 h 11190" name="T71"/>
                <a:gd fmla="*/ 9109 w 10458" name="T72"/>
                <a:gd fmla="*/ 2584 h 11190" name="T73"/>
                <a:gd fmla="*/ 10385 w 10458" name="T74"/>
                <a:gd fmla="*/ 748 h 11190" name="T75"/>
                <a:gd fmla="*/ 1695 w 10458" name="T76"/>
                <a:gd fmla="*/ 9738 h 11190" name="T77"/>
                <a:gd fmla="*/ 2030 w 10458" name="T78"/>
                <a:gd fmla="*/ 8270 h 11190" name="T79"/>
                <a:gd fmla="*/ 1695 w 10458" name="T80"/>
                <a:gd fmla="*/ 9738 h 11190" name="T81"/>
                <a:gd fmla="*/ 7707 w 10458" name="T82"/>
                <a:gd fmla="*/ 5194 h 11190" name="T83"/>
                <a:gd fmla="*/ 6674 w 10458" name="T84"/>
                <a:gd fmla="*/ 4426 h 11190" name="T85"/>
                <a:gd fmla="*/ 7442 w 10458" name="T86"/>
                <a:gd fmla="*/ 5459 h 11190" name="T87"/>
                <a:gd fmla="*/ 6096 w 10458" name="T88"/>
                <a:gd fmla="*/ 5269 h 11190" name="T89"/>
                <a:gd fmla="*/ 5831 w 10458" name="T90"/>
                <a:gd fmla="*/ 5534 h 11190" name="T91"/>
                <a:gd fmla="*/ 6021 w 10458" name="T92"/>
                <a:gd fmla="*/ 6879 h 11190" name="T93"/>
                <a:gd fmla="*/ 4989 w 10458" name="T94"/>
                <a:gd fmla="*/ 6111 h 11190" name="T95"/>
                <a:gd fmla="*/ 5756 w 10458" name="T96"/>
                <a:gd fmla="*/ 7144 h 11190" name="T97"/>
                <a:gd fmla="*/ 4411 w 10458" name="T98"/>
                <a:gd fmla="*/ 6955 h 11190" name="T99"/>
                <a:gd fmla="*/ 4146 w 10458" name="T100"/>
                <a:gd fmla="*/ 7220 h 11190" name="T101"/>
                <a:gd fmla="*/ 3615 w 10458" name="T102"/>
                <a:gd fmla="*/ 9285 h 11190" name="T103"/>
                <a:gd fmla="*/ 6569 w 10458" name="T104"/>
                <a:gd fmla="*/ 2266 h 11190" name="T105"/>
                <a:gd fmla="*/ 7374 w 10458" name="T106"/>
                <a:gd fmla="*/ 2266 h 11190" name="T107"/>
                <a:gd fmla="*/ 8602 w 10458" name="T108"/>
                <a:gd fmla="*/ 4299 h 11190" name="T109"/>
                <a:gd fmla="*/ 8843 w 10458" name="T110"/>
                <a:gd fmla="*/ 2961 h 11190" name="T111"/>
                <a:gd fmla="*/ 7784 w 10458" name="T112"/>
                <a:gd fmla="*/ 2145 h 11190" name="T113"/>
                <a:gd fmla="*/ 8017 w 10458" name="T114"/>
                <a:gd fmla="*/ 2024 h 11190" name="T115"/>
                <a:gd fmla="*/ 8867 w 10458" name="T116"/>
                <a:gd fmla="*/ 2905 h 11190"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11190" w="10458">
                  <a:moveTo>
                    <a:pt x="9670" y="2089"/>
                  </a:moveTo>
                  <a:cubicBezTo>
                    <a:pt x="9565" y="2069"/>
                    <a:pt x="9458" y="2048"/>
                    <a:pt x="9354" y="2024"/>
                  </a:cubicBezTo>
                  <a:cubicBezTo>
                    <a:pt x="9253" y="2001"/>
                    <a:pt x="9153" y="2065"/>
                    <a:pt x="9130" y="2166"/>
                  </a:cubicBezTo>
                  <a:cubicBezTo>
                    <a:pt x="9108" y="2268"/>
                    <a:pt x="9172" y="2368"/>
                    <a:pt x="9273" y="2390"/>
                  </a:cubicBezTo>
                  <a:lnTo>
                    <a:pt x="9449" y="2428"/>
                  </a:lnTo>
                  <a:lnTo>
                    <a:pt x="9449" y="4785"/>
                  </a:lnTo>
                  <a:cubicBezTo>
                    <a:pt x="9449" y="5516"/>
                    <a:pt x="9373" y="6403"/>
                    <a:pt x="8810" y="7423"/>
                  </a:cubicBezTo>
                  <a:cubicBezTo>
                    <a:pt x="8507" y="7973"/>
                    <a:pt x="8080" y="8520"/>
                    <a:pt x="7543" y="9048"/>
                  </a:cubicBezTo>
                  <a:cubicBezTo>
                    <a:pt x="6948" y="9633"/>
                    <a:pt x="6197" y="10215"/>
                    <a:pt x="5310" y="10780"/>
                  </a:cubicBezTo>
                  <a:cubicBezTo>
                    <a:pt x="5070" y="10628"/>
                    <a:pt x="4839" y="10474"/>
                    <a:pt x="4620" y="10321"/>
                  </a:cubicBezTo>
                  <a:cubicBezTo>
                    <a:pt x="4535" y="10261"/>
                    <a:pt x="4419" y="10283"/>
                    <a:pt x="4359" y="10368"/>
                  </a:cubicBezTo>
                  <a:cubicBezTo>
                    <a:pt x="4299" y="10453"/>
                    <a:pt x="4320" y="10569"/>
                    <a:pt x="4405" y="10629"/>
                  </a:cubicBezTo>
                  <a:cubicBezTo>
                    <a:pt x="4659" y="10806"/>
                    <a:pt x="4930" y="10986"/>
                    <a:pt x="5212" y="11161"/>
                  </a:cubicBezTo>
                  <a:cubicBezTo>
                    <a:pt x="5242" y="11180"/>
                    <a:pt x="5277" y="11190"/>
                    <a:pt x="5310" y="11190"/>
                  </a:cubicBezTo>
                  <a:cubicBezTo>
                    <a:pt x="5345" y="11190"/>
                    <a:pt x="5379" y="11180"/>
                    <a:pt x="5410" y="11161"/>
                  </a:cubicBezTo>
                  <a:cubicBezTo>
                    <a:pt x="6364" y="10563"/>
                    <a:pt x="7169" y="9941"/>
                    <a:pt x="7807" y="9315"/>
                  </a:cubicBezTo>
                  <a:cubicBezTo>
                    <a:pt x="8369" y="8761"/>
                    <a:pt x="8818" y="8185"/>
                    <a:pt x="9139" y="7604"/>
                  </a:cubicBezTo>
                  <a:cubicBezTo>
                    <a:pt x="9413" y="7108"/>
                    <a:pt x="9599" y="6606"/>
                    <a:pt x="9708" y="6073"/>
                  </a:cubicBezTo>
                  <a:cubicBezTo>
                    <a:pt x="9812" y="5563"/>
                    <a:pt x="9825" y="5116"/>
                    <a:pt x="9825" y="4785"/>
                  </a:cubicBezTo>
                  <a:lnTo>
                    <a:pt x="9825" y="2273"/>
                  </a:lnTo>
                  <a:cubicBezTo>
                    <a:pt x="9823" y="2183"/>
                    <a:pt x="9759" y="2105"/>
                    <a:pt x="9670" y="2089"/>
                  </a:cubicBezTo>
                  <a:close/>
                  <a:moveTo>
                    <a:pt x="1134" y="6431"/>
                  </a:moveTo>
                  <a:cubicBezTo>
                    <a:pt x="1149" y="6431"/>
                    <a:pt x="1163" y="6430"/>
                    <a:pt x="1178" y="6426"/>
                  </a:cubicBezTo>
                  <a:cubicBezTo>
                    <a:pt x="1279" y="6403"/>
                    <a:pt x="1340" y="6301"/>
                    <a:pt x="1317" y="6200"/>
                  </a:cubicBezTo>
                  <a:cubicBezTo>
                    <a:pt x="1188" y="5664"/>
                    <a:pt x="1172" y="5184"/>
                    <a:pt x="1172" y="4785"/>
                  </a:cubicBezTo>
                  <a:lnTo>
                    <a:pt x="1172" y="2430"/>
                  </a:lnTo>
                  <a:cubicBezTo>
                    <a:pt x="2157" y="2249"/>
                    <a:pt x="3090" y="1908"/>
                    <a:pt x="3950" y="1415"/>
                  </a:cubicBezTo>
                  <a:cubicBezTo>
                    <a:pt x="4564" y="1064"/>
                    <a:pt x="5010" y="710"/>
                    <a:pt x="5315" y="448"/>
                  </a:cubicBezTo>
                  <a:cubicBezTo>
                    <a:pt x="5665" y="730"/>
                    <a:pt x="6325" y="1243"/>
                    <a:pt x="7272" y="1696"/>
                  </a:cubicBezTo>
                  <a:cubicBezTo>
                    <a:pt x="7365" y="1741"/>
                    <a:pt x="7477" y="1701"/>
                    <a:pt x="7522" y="1609"/>
                  </a:cubicBezTo>
                  <a:cubicBezTo>
                    <a:pt x="7567" y="1515"/>
                    <a:pt x="7527" y="1404"/>
                    <a:pt x="7434" y="1359"/>
                  </a:cubicBezTo>
                  <a:cubicBezTo>
                    <a:pt x="6460" y="891"/>
                    <a:pt x="5799" y="358"/>
                    <a:pt x="5482" y="100"/>
                  </a:cubicBezTo>
                  <a:cubicBezTo>
                    <a:pt x="5463" y="85"/>
                    <a:pt x="5445" y="70"/>
                    <a:pt x="5428" y="58"/>
                  </a:cubicBezTo>
                  <a:cubicBezTo>
                    <a:pt x="5357" y="0"/>
                    <a:pt x="5254" y="2"/>
                    <a:pt x="5185" y="64"/>
                  </a:cubicBezTo>
                  <a:cubicBezTo>
                    <a:pt x="4895" y="321"/>
                    <a:pt x="4433" y="709"/>
                    <a:pt x="3764" y="1091"/>
                  </a:cubicBezTo>
                  <a:cubicBezTo>
                    <a:pt x="2897" y="1588"/>
                    <a:pt x="1952" y="1924"/>
                    <a:pt x="954" y="2089"/>
                  </a:cubicBezTo>
                  <a:cubicBezTo>
                    <a:pt x="864" y="2104"/>
                    <a:pt x="798" y="2183"/>
                    <a:pt x="798" y="2274"/>
                  </a:cubicBezTo>
                  <a:lnTo>
                    <a:pt x="798" y="4786"/>
                  </a:lnTo>
                  <a:cubicBezTo>
                    <a:pt x="798" y="5208"/>
                    <a:pt x="817" y="5715"/>
                    <a:pt x="954" y="6289"/>
                  </a:cubicBezTo>
                  <a:cubicBezTo>
                    <a:pt x="973" y="6374"/>
                    <a:pt x="1049" y="6431"/>
                    <a:pt x="1134" y="6431"/>
                  </a:cubicBezTo>
                  <a:close/>
                  <a:moveTo>
                    <a:pt x="10384" y="483"/>
                  </a:moveTo>
                  <a:cubicBezTo>
                    <a:pt x="10310" y="409"/>
                    <a:pt x="10192" y="409"/>
                    <a:pt x="10119" y="483"/>
                  </a:cubicBezTo>
                  <a:lnTo>
                    <a:pt x="8564" y="2039"/>
                  </a:lnTo>
                  <a:lnTo>
                    <a:pt x="8284" y="1759"/>
                  </a:lnTo>
                  <a:cubicBezTo>
                    <a:pt x="8107" y="1581"/>
                    <a:pt x="7819" y="1581"/>
                    <a:pt x="7642" y="1759"/>
                  </a:cubicBezTo>
                  <a:lnTo>
                    <a:pt x="7509" y="1891"/>
                  </a:lnTo>
                  <a:cubicBezTo>
                    <a:pt x="7353" y="1783"/>
                    <a:pt x="7167" y="1724"/>
                    <a:pt x="6972" y="1724"/>
                  </a:cubicBezTo>
                  <a:cubicBezTo>
                    <a:pt x="6719" y="1724"/>
                    <a:pt x="6482" y="1823"/>
                    <a:pt x="6303" y="2000"/>
                  </a:cubicBezTo>
                  <a:lnTo>
                    <a:pt x="1298" y="7006"/>
                  </a:lnTo>
                  <a:lnTo>
                    <a:pt x="904" y="6613"/>
                  </a:lnTo>
                  <a:cubicBezTo>
                    <a:pt x="830" y="6539"/>
                    <a:pt x="712" y="6539"/>
                    <a:pt x="639" y="6613"/>
                  </a:cubicBezTo>
                  <a:cubicBezTo>
                    <a:pt x="565" y="6686"/>
                    <a:pt x="565" y="6805"/>
                    <a:pt x="639" y="6878"/>
                  </a:cubicBezTo>
                  <a:lnTo>
                    <a:pt x="1767" y="8005"/>
                  </a:lnTo>
                  <a:lnTo>
                    <a:pt x="865" y="8906"/>
                  </a:lnTo>
                  <a:lnTo>
                    <a:pt x="339" y="8380"/>
                  </a:lnTo>
                  <a:cubicBezTo>
                    <a:pt x="265" y="8306"/>
                    <a:pt x="147" y="8306"/>
                    <a:pt x="74" y="8380"/>
                  </a:cubicBezTo>
                  <a:cubicBezTo>
                    <a:pt x="0" y="8454"/>
                    <a:pt x="0" y="8573"/>
                    <a:pt x="74" y="8645"/>
                  </a:cubicBezTo>
                  <a:lnTo>
                    <a:pt x="733" y="9304"/>
                  </a:lnTo>
                  <a:lnTo>
                    <a:pt x="2222" y="10793"/>
                  </a:lnTo>
                  <a:cubicBezTo>
                    <a:pt x="2258" y="10829"/>
                    <a:pt x="2307" y="10848"/>
                    <a:pt x="2354" y="10848"/>
                  </a:cubicBezTo>
                  <a:cubicBezTo>
                    <a:pt x="2402" y="10848"/>
                    <a:pt x="2450" y="10829"/>
                    <a:pt x="2487" y="10793"/>
                  </a:cubicBezTo>
                  <a:cubicBezTo>
                    <a:pt x="2560" y="10719"/>
                    <a:pt x="2560" y="10600"/>
                    <a:pt x="2487" y="10528"/>
                  </a:cubicBezTo>
                  <a:lnTo>
                    <a:pt x="1962" y="10003"/>
                  </a:lnTo>
                  <a:lnTo>
                    <a:pt x="2863" y="9101"/>
                  </a:lnTo>
                  <a:lnTo>
                    <a:pt x="3990" y="10229"/>
                  </a:lnTo>
                  <a:cubicBezTo>
                    <a:pt x="4027" y="10265"/>
                    <a:pt x="4075" y="10284"/>
                    <a:pt x="4123" y="10284"/>
                  </a:cubicBezTo>
                  <a:cubicBezTo>
                    <a:pt x="4170" y="10284"/>
                    <a:pt x="4219" y="10265"/>
                    <a:pt x="4255" y="10229"/>
                  </a:cubicBezTo>
                  <a:cubicBezTo>
                    <a:pt x="4329" y="10155"/>
                    <a:pt x="4329" y="10036"/>
                    <a:pt x="4255" y="9964"/>
                  </a:cubicBezTo>
                  <a:lnTo>
                    <a:pt x="3862" y="9570"/>
                  </a:lnTo>
                  <a:lnTo>
                    <a:pt x="8868" y="4564"/>
                  </a:lnTo>
                  <a:cubicBezTo>
                    <a:pt x="9195" y="4236"/>
                    <a:pt x="9232" y="3726"/>
                    <a:pt x="8977" y="3359"/>
                  </a:cubicBezTo>
                  <a:lnTo>
                    <a:pt x="9109" y="3226"/>
                  </a:lnTo>
                  <a:cubicBezTo>
                    <a:pt x="9195" y="3140"/>
                    <a:pt x="9242" y="3026"/>
                    <a:pt x="9242" y="2905"/>
                  </a:cubicBezTo>
                  <a:cubicBezTo>
                    <a:pt x="9242" y="2784"/>
                    <a:pt x="9194" y="2670"/>
                    <a:pt x="9109" y="2584"/>
                  </a:cubicBezTo>
                  <a:lnTo>
                    <a:pt x="8829" y="2304"/>
                  </a:lnTo>
                  <a:lnTo>
                    <a:pt x="10385" y="748"/>
                  </a:lnTo>
                  <a:cubicBezTo>
                    <a:pt x="10458" y="675"/>
                    <a:pt x="10458" y="556"/>
                    <a:pt x="10384" y="483"/>
                  </a:cubicBezTo>
                  <a:close/>
                  <a:moveTo>
                    <a:pt x="1695" y="9738"/>
                  </a:moveTo>
                  <a:lnTo>
                    <a:pt x="1129" y="9171"/>
                  </a:lnTo>
                  <a:lnTo>
                    <a:pt x="2030" y="8270"/>
                  </a:lnTo>
                  <a:lnTo>
                    <a:pt x="2597" y="8836"/>
                  </a:lnTo>
                  <a:lnTo>
                    <a:pt x="1695" y="9738"/>
                  </a:lnTo>
                  <a:close/>
                  <a:moveTo>
                    <a:pt x="8602" y="4299"/>
                  </a:moveTo>
                  <a:lnTo>
                    <a:pt x="7707" y="5194"/>
                  </a:lnTo>
                  <a:lnTo>
                    <a:pt x="6939" y="4426"/>
                  </a:lnTo>
                  <a:cubicBezTo>
                    <a:pt x="6865" y="4353"/>
                    <a:pt x="6747" y="4353"/>
                    <a:pt x="6674" y="4426"/>
                  </a:cubicBezTo>
                  <a:cubicBezTo>
                    <a:pt x="6600" y="4500"/>
                    <a:pt x="6600" y="4619"/>
                    <a:pt x="6674" y="4691"/>
                  </a:cubicBezTo>
                  <a:lnTo>
                    <a:pt x="7442" y="5459"/>
                  </a:lnTo>
                  <a:lnTo>
                    <a:pt x="6864" y="6036"/>
                  </a:lnTo>
                  <a:lnTo>
                    <a:pt x="6096" y="5269"/>
                  </a:lnTo>
                  <a:cubicBezTo>
                    <a:pt x="6023" y="5195"/>
                    <a:pt x="5904" y="5195"/>
                    <a:pt x="5831" y="5269"/>
                  </a:cubicBezTo>
                  <a:cubicBezTo>
                    <a:pt x="5758" y="5343"/>
                    <a:pt x="5758" y="5461"/>
                    <a:pt x="5831" y="5534"/>
                  </a:cubicBezTo>
                  <a:lnTo>
                    <a:pt x="6599" y="6301"/>
                  </a:lnTo>
                  <a:lnTo>
                    <a:pt x="6021" y="6879"/>
                  </a:lnTo>
                  <a:lnTo>
                    <a:pt x="5254" y="6111"/>
                  </a:lnTo>
                  <a:cubicBezTo>
                    <a:pt x="5180" y="6038"/>
                    <a:pt x="5061" y="6038"/>
                    <a:pt x="4989" y="6111"/>
                  </a:cubicBezTo>
                  <a:cubicBezTo>
                    <a:pt x="4915" y="6185"/>
                    <a:pt x="4915" y="6304"/>
                    <a:pt x="4989" y="6376"/>
                  </a:cubicBezTo>
                  <a:lnTo>
                    <a:pt x="5756" y="7144"/>
                  </a:lnTo>
                  <a:lnTo>
                    <a:pt x="5179" y="7721"/>
                  </a:lnTo>
                  <a:lnTo>
                    <a:pt x="4411" y="6955"/>
                  </a:lnTo>
                  <a:cubicBezTo>
                    <a:pt x="4338" y="6881"/>
                    <a:pt x="4219" y="6881"/>
                    <a:pt x="4146" y="6955"/>
                  </a:cubicBezTo>
                  <a:cubicBezTo>
                    <a:pt x="4073" y="7029"/>
                    <a:pt x="4073" y="7148"/>
                    <a:pt x="4146" y="7220"/>
                  </a:cubicBezTo>
                  <a:lnTo>
                    <a:pt x="4914" y="7988"/>
                  </a:lnTo>
                  <a:lnTo>
                    <a:pt x="3615" y="9285"/>
                  </a:lnTo>
                  <a:lnTo>
                    <a:pt x="1583" y="7253"/>
                  </a:lnTo>
                  <a:lnTo>
                    <a:pt x="6569" y="2266"/>
                  </a:lnTo>
                  <a:cubicBezTo>
                    <a:pt x="6676" y="2159"/>
                    <a:pt x="6820" y="2099"/>
                    <a:pt x="6971" y="2099"/>
                  </a:cubicBezTo>
                  <a:cubicBezTo>
                    <a:pt x="7123" y="2099"/>
                    <a:pt x="7267" y="2158"/>
                    <a:pt x="7374" y="2266"/>
                  </a:cubicBezTo>
                  <a:lnTo>
                    <a:pt x="8600" y="3493"/>
                  </a:lnTo>
                  <a:cubicBezTo>
                    <a:pt x="8824" y="3715"/>
                    <a:pt x="8824" y="4076"/>
                    <a:pt x="8602" y="4299"/>
                  </a:cubicBezTo>
                  <a:close/>
                  <a:moveTo>
                    <a:pt x="8867" y="2905"/>
                  </a:moveTo>
                  <a:cubicBezTo>
                    <a:pt x="8867" y="2918"/>
                    <a:pt x="8864" y="2941"/>
                    <a:pt x="8843" y="2961"/>
                  </a:cubicBezTo>
                  <a:lnTo>
                    <a:pt x="8722" y="3083"/>
                  </a:lnTo>
                  <a:lnTo>
                    <a:pt x="7784" y="2145"/>
                  </a:lnTo>
                  <a:lnTo>
                    <a:pt x="7905" y="2024"/>
                  </a:lnTo>
                  <a:cubicBezTo>
                    <a:pt x="7937" y="1993"/>
                    <a:pt x="7987" y="1993"/>
                    <a:pt x="8017" y="2024"/>
                  </a:cubicBezTo>
                  <a:lnTo>
                    <a:pt x="8842" y="2849"/>
                  </a:lnTo>
                  <a:cubicBezTo>
                    <a:pt x="8864" y="2869"/>
                    <a:pt x="8867" y="2893"/>
                    <a:pt x="8867" y="2905"/>
                  </a:cubicBezTo>
                  <a:close/>
                </a:path>
              </a:pathLst>
            </a:custGeom>
            <a:solidFill>
              <a:srgbClr val="9BC9DE"/>
            </a:solidFill>
            <a:ln>
              <a:noFill/>
            </a:ln>
          </p:spPr>
          <p:txBody>
            <a:bodyPr/>
            <a:lstStyle/>
            <a:p/>
          </p:txBody>
        </p:sp>
        <p:sp>
          <p:nvSpPr>
            <p:cNvPr id="23" name="矩形 22">
              <a:extLst>
                <a:ext uri="{FF2B5EF4-FFF2-40B4-BE49-F238E27FC236}">
                  <a16:creationId xmlns:a16="http://schemas.microsoft.com/office/drawing/2014/main" id="{02B72269-F0AA-4198-B2BB-67C6B39CE623}"/>
                </a:ext>
              </a:extLst>
            </p:cNvPr>
            <p:cNvSpPr/>
            <p:nvPr/>
          </p:nvSpPr>
          <p:spPr>
            <a:xfrm>
              <a:off x="2535" y="8249"/>
              <a:ext cx="3725" cy="225"/>
            </a:xfrm>
            <a:prstGeom prst="rect">
              <a:avLst/>
            </a:prstGeom>
            <a:solidFill>
              <a:srgbClr val="9BC9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文本框 23">
              <a:extLst>
                <a:ext uri="{FF2B5EF4-FFF2-40B4-BE49-F238E27FC236}">
                  <a16:creationId xmlns:a16="http://schemas.microsoft.com/office/drawing/2014/main" id="{E32611CA-0DA8-4C31-8E73-D8F345E44959}"/>
                </a:ext>
              </a:extLst>
            </p:cNvPr>
            <p:cNvSpPr txBox="1"/>
            <p:nvPr/>
          </p:nvSpPr>
          <p:spPr>
            <a:xfrm>
              <a:off x="2962" y="5411"/>
              <a:ext cx="2870" cy="576"/>
            </a:xfrm>
            <a:prstGeom prst="rect">
              <a:avLst/>
            </a:prstGeom>
            <a:noFill/>
          </p:spPr>
          <p:txBody>
            <a:bodyPr rtlCol="0" wrap="square">
              <a:spAutoFit/>
            </a:bodyPr>
            <a:lstStyle/>
            <a:p>
              <a:pPr algn="ctr"/>
              <a:r>
                <a:rPr altLang="en-US" b="1" lang="zh-CN">
                  <a:solidFill>
                    <a:srgbClr val="9BC9DE"/>
                  </a:solidFill>
                  <a:latin charset="-122" panose="020b0800000000000000" pitchFamily="34" typeface="思源黑体 CN Bold"/>
                  <a:ea charset="-122" panose="020b0800000000000000" pitchFamily="34" typeface="思源黑体 CN Bold"/>
                </a:rPr>
                <a:t>输入你的标题</a:t>
              </a:r>
            </a:p>
          </p:txBody>
        </p:sp>
        <p:sp>
          <p:nvSpPr>
            <p:cNvPr id="25" name="文本框 24">
              <a:extLst>
                <a:ext uri="{FF2B5EF4-FFF2-40B4-BE49-F238E27FC236}">
                  <a16:creationId xmlns:a16="http://schemas.microsoft.com/office/drawing/2014/main" id="{5C5C24C7-8E56-4306-A24E-DCE77610AD59}"/>
                </a:ext>
              </a:extLst>
            </p:cNvPr>
            <p:cNvSpPr txBox="1"/>
            <p:nvPr/>
          </p:nvSpPr>
          <p:spPr>
            <a:xfrm>
              <a:off x="2552" y="5895"/>
              <a:ext cx="3690" cy="2160"/>
            </a:xfrm>
            <a:prstGeom prst="rect">
              <a:avLst/>
            </a:prstGeom>
            <a:noFill/>
          </p:spPr>
          <p:txBody>
            <a:bodyPr rtlCol="0" wrap="square">
              <a:spAutoFit/>
            </a:bodyPr>
            <a:lstStyle/>
            <a:p>
              <a:pPr algn="ctr">
                <a:lnSpc>
                  <a:spcPct val="150000"/>
                </a:lnSpc>
              </a:pPr>
              <a:r>
                <a:rPr altLang="en-US" lang="zh-CN" sz="1400">
                  <a:solidFill>
                    <a:schemeClr val="tx1">
                      <a:lumMod val="50000"/>
                      <a:lumOff val="50000"/>
                    </a:schemeClr>
                  </a:solidFill>
                  <a:latin charset="-122" panose="020b0400000000000000" pitchFamily="34" typeface="思源黑体 CN Normal"/>
                  <a:ea charset="-122" panose="020b0400000000000000" pitchFamily="34" typeface="思源黑体 CN Normal"/>
                  <a:cs typeface="+mn-ea"/>
                </a:rPr>
                <a:t>点击输入替换文本点击输入替换文本点击输入替换文本点击输入替换文本点击输入替换文本点击输入替换文本</a:t>
              </a:r>
            </a:p>
          </p:txBody>
        </p:sp>
      </p:grpSp>
    </p:spTree>
    <p:extLst>
      <p:ext uri="{BB962C8B-B14F-4D97-AF65-F5344CB8AC3E}">
        <p14:creationId val="1902958724"/>
      </p:ext>
    </p:extLst>
  </p:cSld>
  <p:clrMapOvr>
    <a:masterClrMapping/>
  </p:clrMapOvr>
  <mc:AlternateContent>
    <mc:Choice Requires="p15">
      <p:transition advClick="0" p14:dur="1250" spd="slow">
        <p15:prstTrans prst="peelOff"/>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8"/>
                                        </p:tgtEl>
                                        <p:attrNameLst>
                                          <p:attrName>style.visibility</p:attrName>
                                        </p:attrNameLst>
                                      </p:cBhvr>
                                      <p:to>
                                        <p:strVal val="visible"/>
                                      </p:to>
                                    </p:set>
                                    <p:animEffect filter="fade" transition="in">
                                      <p:cBhvr>
                                        <p:cTn dur="1000" id="7"/>
                                        <p:tgtEl>
                                          <p:spTgt spid="8"/>
                                        </p:tgtEl>
                                      </p:cBhvr>
                                    </p:animEffect>
                                    <p:anim calcmode="lin" valueType="num">
                                      <p:cBhvr>
                                        <p:cTn dur="1000" fill="hold" id="8"/>
                                        <p:tgtEl>
                                          <p:spTgt spid="8"/>
                                        </p:tgtEl>
                                        <p:attrNameLst>
                                          <p:attrName>ppt_x</p:attrName>
                                        </p:attrNameLst>
                                      </p:cBhvr>
                                      <p:tavLst>
                                        <p:tav tm="0">
                                          <p:val>
                                            <p:strVal val="#ppt_x"/>
                                          </p:val>
                                        </p:tav>
                                        <p:tav tm="100000">
                                          <p:val>
                                            <p:strVal val="#ppt_x"/>
                                          </p:val>
                                        </p:tav>
                                      </p:tavLst>
                                    </p:anim>
                                    <p:anim calcmode="lin" valueType="num">
                                      <p:cBhvr>
                                        <p:cTn dur="1000" fill="hold" id="9"/>
                                        <p:tgtEl>
                                          <p:spTgt spid="8"/>
                                        </p:tgtEl>
                                        <p:attrNameLst>
                                          <p:attrName>ppt_y</p:attrName>
                                        </p:attrNameLst>
                                      </p:cBhvr>
                                      <p:tavLst>
                                        <p:tav tm="0">
                                          <p:val>
                                            <p:strVal val="#ppt_y+.1"/>
                                          </p:val>
                                        </p:tav>
                                        <p:tav tm="100000">
                                          <p:val>
                                            <p:strVal val="#ppt_y"/>
                                          </p:val>
                                        </p:tav>
                                      </p:tavLst>
                                    </p:anim>
                                  </p:childTnLst>
                                </p:cTn>
                              </p:par>
                              <p:par>
                                <p:cTn fill="hold" id="10" nodeType="withEffect" presetClass="entr" presetID="47" presetSubtype="0">
                                  <p:stCondLst>
                                    <p:cond delay="0"/>
                                  </p:stCondLst>
                                  <p:childTnLst>
                                    <p:set>
                                      <p:cBhvr>
                                        <p:cTn dur="1" fill="hold" id="11">
                                          <p:stCondLst>
                                            <p:cond delay="0"/>
                                          </p:stCondLst>
                                        </p:cTn>
                                        <p:tgtEl>
                                          <p:spTgt spid="14"/>
                                        </p:tgtEl>
                                        <p:attrNameLst>
                                          <p:attrName>style.visibility</p:attrName>
                                        </p:attrNameLst>
                                      </p:cBhvr>
                                      <p:to>
                                        <p:strVal val="visible"/>
                                      </p:to>
                                    </p:set>
                                    <p:animEffect filter="fade" transition="in">
                                      <p:cBhvr>
                                        <p:cTn dur="1000" id="12"/>
                                        <p:tgtEl>
                                          <p:spTgt spid="14"/>
                                        </p:tgtEl>
                                      </p:cBhvr>
                                    </p:animEffect>
                                    <p:anim calcmode="lin" valueType="num">
                                      <p:cBhvr>
                                        <p:cTn dur="1000" fill="hold" id="13"/>
                                        <p:tgtEl>
                                          <p:spTgt spid="14"/>
                                        </p:tgtEl>
                                        <p:attrNameLst>
                                          <p:attrName>ppt_x</p:attrName>
                                        </p:attrNameLst>
                                      </p:cBhvr>
                                      <p:tavLst>
                                        <p:tav tm="0">
                                          <p:val>
                                            <p:strVal val="#ppt_x"/>
                                          </p:val>
                                        </p:tav>
                                        <p:tav tm="100000">
                                          <p:val>
                                            <p:strVal val="#ppt_x"/>
                                          </p:val>
                                        </p:tav>
                                      </p:tavLst>
                                    </p:anim>
                                    <p:anim calcmode="lin" valueType="num">
                                      <p:cBhvr>
                                        <p:cTn dur="1000" fill="hold" id="14"/>
                                        <p:tgtEl>
                                          <p:spTgt spid="14"/>
                                        </p:tgtEl>
                                        <p:attrNameLst>
                                          <p:attrName>ppt_y</p:attrName>
                                        </p:attrNameLst>
                                      </p:cBhvr>
                                      <p:tavLst>
                                        <p:tav tm="0">
                                          <p:val>
                                            <p:strVal val="#ppt_y-.1"/>
                                          </p:val>
                                        </p:tav>
                                        <p:tav tm="100000">
                                          <p:val>
                                            <p:strVal val="#ppt_y"/>
                                          </p:val>
                                        </p:tav>
                                      </p:tavLst>
                                    </p:anim>
                                  </p:childTnLst>
                                </p:cTn>
                              </p:par>
                              <p:par>
                                <p:cTn fill="hold" id="15" nodeType="withEffect" presetClass="entr" presetID="42" presetSubtype="0">
                                  <p:stCondLst>
                                    <p:cond delay="0"/>
                                  </p:stCondLst>
                                  <p:childTnLst>
                                    <p:set>
                                      <p:cBhvr>
                                        <p:cTn dur="1" fill="hold" id="16">
                                          <p:stCondLst>
                                            <p:cond delay="0"/>
                                          </p:stCondLst>
                                        </p:cTn>
                                        <p:tgtEl>
                                          <p:spTgt spid="20"/>
                                        </p:tgtEl>
                                        <p:attrNameLst>
                                          <p:attrName>style.visibility</p:attrName>
                                        </p:attrNameLst>
                                      </p:cBhvr>
                                      <p:to>
                                        <p:strVal val="visible"/>
                                      </p:to>
                                    </p:set>
                                    <p:animEffect filter="fade" transition="in">
                                      <p:cBhvr>
                                        <p:cTn dur="1000" id="17"/>
                                        <p:tgtEl>
                                          <p:spTgt spid="20"/>
                                        </p:tgtEl>
                                      </p:cBhvr>
                                    </p:animEffect>
                                    <p:anim calcmode="lin" valueType="num">
                                      <p:cBhvr>
                                        <p:cTn dur="1000" fill="hold" id="18"/>
                                        <p:tgtEl>
                                          <p:spTgt spid="20"/>
                                        </p:tgtEl>
                                        <p:attrNameLst>
                                          <p:attrName>ppt_x</p:attrName>
                                        </p:attrNameLst>
                                      </p:cBhvr>
                                      <p:tavLst>
                                        <p:tav tm="0">
                                          <p:val>
                                            <p:strVal val="#ppt_x"/>
                                          </p:val>
                                        </p:tav>
                                        <p:tav tm="100000">
                                          <p:val>
                                            <p:strVal val="#ppt_x"/>
                                          </p:val>
                                        </p:tav>
                                      </p:tavLst>
                                    </p:anim>
                                    <p:anim calcmode="lin" valueType="num">
                                      <p:cBhvr>
                                        <p:cTn dur="1000" fill="hold" id="19"/>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a:extLst>
              <a:ext uri="{FF2B5EF4-FFF2-40B4-BE49-F238E27FC236}">
                <a16:creationId xmlns:a16="http://schemas.microsoft.com/office/drawing/2014/main" id="{A739B09E-1F6C-47D0-865A-1159EFDB1976}"/>
              </a:ext>
            </a:extLst>
          </p:cNvPr>
          <p:cNvSpPr/>
          <p:nvPr/>
        </p:nvSpPr>
        <p:spPr>
          <a:xfrm>
            <a:off x="0" y="0"/>
            <a:ext cx="12192000" cy="6858000"/>
          </a:xfrm>
          <a:prstGeom prst="rect">
            <a:avLst/>
          </a:prstGeom>
          <a:solidFill>
            <a:srgbClr val="9BC9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任意多边形: 形状 4">
            <a:extLst>
              <a:ext uri="{FF2B5EF4-FFF2-40B4-BE49-F238E27FC236}">
                <a16:creationId xmlns:a16="http://schemas.microsoft.com/office/drawing/2014/main" id="{E2C34604-EA12-4769-A843-B3881D58D387}"/>
              </a:ext>
            </a:extLst>
          </p:cNvPr>
          <p:cNvSpPr/>
          <p:nvPr/>
        </p:nvSpPr>
        <p:spPr>
          <a:xfrm flipH="1">
            <a:off x="-2" y="1331495"/>
            <a:ext cx="6384759" cy="5526505"/>
          </a:xfrm>
          <a:custGeom>
            <a:gdLst>
              <a:gd fmla="*/ 3676527 w 6096000" name="connsiteX0"/>
              <a:gd fmla="*/ 0 h 5410200" name="connsiteY0"/>
              <a:gd fmla="*/ 6015140 w 6096000" name="connsiteX1"/>
              <a:gd fmla="*/ 839540 h 5410200" name="connsiteY1"/>
              <a:gd fmla="*/ 6096000 w 6096000" name="connsiteX2"/>
              <a:gd fmla="*/ 913031 h 5410200" name="connsiteY2"/>
              <a:gd fmla="*/ 6096000 w 6096000" name="connsiteX3"/>
              <a:gd fmla="*/ 5410200 h 5410200" name="connsiteY3"/>
              <a:gd fmla="*/ 434691 w 6096000" name="connsiteX4"/>
              <a:gd fmla="*/ 5410200 h 5410200" name="connsiteY4"/>
              <a:gd fmla="*/ 288920 w 6096000" name="connsiteX5"/>
              <a:gd fmla="*/ 5107598 h 5410200" name="connsiteY5"/>
              <a:gd fmla="*/ 0 w 6096000" name="connsiteX6"/>
              <a:gd fmla="*/ 3676527 h 5410200" name="connsiteY6"/>
              <a:gd fmla="*/ 3676527 w 6096000" name="connsiteX7"/>
              <a:gd fmla="*/ 0 h 5410200"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5410200" w="6096000">
                <a:moveTo>
                  <a:pt x="3676527" y="0"/>
                </a:moveTo>
                <a:cubicBezTo>
                  <a:pt x="4564866" y="0"/>
                  <a:pt x="5379619" y="315062"/>
                  <a:pt x="6015140" y="839540"/>
                </a:cubicBezTo>
                <a:lnTo>
                  <a:pt x="6096000" y="913031"/>
                </a:lnTo>
                <a:lnTo>
                  <a:pt x="6096000" y="5410200"/>
                </a:lnTo>
                <a:lnTo>
                  <a:pt x="434691" y="5410200"/>
                </a:lnTo>
                <a:lnTo>
                  <a:pt x="288920" y="5107598"/>
                </a:lnTo>
                <a:cubicBezTo>
                  <a:pt x="102878" y="4667744"/>
                  <a:pt x="0" y="4184150"/>
                  <a:pt x="0" y="3676527"/>
                </a:cubicBezTo>
                <a:cubicBezTo>
                  <a:pt x="0" y="1646037"/>
                  <a:pt x="1646037" y="0"/>
                  <a:pt x="3676527" y="0"/>
                </a:cubicBezTo>
                <a:close/>
              </a:path>
            </a:pathLst>
          </a:custGeom>
          <a:solidFill>
            <a:schemeClr val="accent4">
              <a:lumMod val="40000"/>
              <a:lumOff val="60000"/>
            </a:schemeClr>
          </a:solidFill>
          <a:ln>
            <a:noFill/>
          </a:ln>
          <a:effectLst>
            <a:outerShdw algn="br" blurRad="228600" dir="13500000" dist="38100" rotWithShape="0">
              <a:srgbClr val="439AC1"/>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任意多边形: 形状 7">
            <a:extLst>
              <a:ext uri="{FF2B5EF4-FFF2-40B4-BE49-F238E27FC236}">
                <a16:creationId xmlns:a16="http://schemas.microsoft.com/office/drawing/2014/main" id="{D6F0199E-CE34-4F17-B698-526B9C5CAC3F}"/>
              </a:ext>
            </a:extLst>
          </p:cNvPr>
          <p:cNvSpPr/>
          <p:nvPr/>
        </p:nvSpPr>
        <p:spPr>
          <a:xfrm>
            <a:off x="472440" y="881069"/>
            <a:ext cx="4480943" cy="5818446"/>
          </a:xfrm>
          <a:custGeom>
            <a:gdLst>
              <a:gd fmla="*/ 667342 w 4703228" name="connsiteX0"/>
              <a:gd fmla="*/ 5785195 h 6107080" name="connsiteY0"/>
              <a:gd fmla="*/ 25658 w 4703228" name="connsiteX1"/>
              <a:gd fmla="*/ 5528522 h 6107080" name="connsiteY1"/>
              <a:gd fmla="*/ 186079 w 4703228" name="connsiteX2"/>
              <a:gd fmla="*/ 4197027 h 6107080" name="connsiteY2"/>
              <a:gd fmla="*/ 731511 w 4703228" name="connsiteX3"/>
              <a:gd fmla="*/ 3940353 h 6107080" name="connsiteY3"/>
              <a:gd fmla="*/ 843805 w 4703228" name="connsiteX4"/>
              <a:gd fmla="*/ 2721153 h 6107080" name="connsiteY4"/>
              <a:gd fmla="*/ 410668 w 4703228" name="connsiteX5"/>
              <a:gd fmla="*/ 2239890 h 6107080" name="connsiteY5"/>
              <a:gd fmla="*/ 635258 w 4703228" name="connsiteX6"/>
              <a:gd fmla="*/ 1469869 h 6107080" name="connsiteY6"/>
              <a:gd fmla="*/ 362542 w 4703228" name="connsiteX7"/>
              <a:gd fmla="*/ 988606 h 6107080" name="connsiteY7"/>
              <a:gd fmla="*/ 875889 w 4703228" name="connsiteX8"/>
              <a:gd fmla="*/ 635679 h 6107080" name="connsiteY8"/>
              <a:gd fmla="*/ 1726121 w 4703228" name="connsiteX9"/>
              <a:gd fmla="*/ 74206 h 6107080" name="connsiteY9"/>
              <a:gd fmla="*/ 2961363 w 4703228" name="connsiteX10"/>
              <a:gd fmla="*/ 90248 h 6107080" name="connsiteY10"/>
              <a:gd fmla="*/ 3667216 w 4703228" name="connsiteX11"/>
              <a:gd fmla="*/ 844227 h 6107080" name="connsiteY11"/>
              <a:gd fmla="*/ 3699300 w 4703228" name="connsiteX12"/>
              <a:gd fmla="*/ 1919048 h 6107080" name="connsiteY12"/>
              <a:gd fmla="*/ 4405153 w 4703228" name="connsiteX13"/>
              <a:gd fmla="*/ 3988479 h 6107080" name="connsiteY13"/>
              <a:gd fmla="*/ 4292858 w 4703228" name="connsiteX14"/>
              <a:gd fmla="*/ 5271848 h 6107080" name="connsiteY14"/>
              <a:gd fmla="*/ 4693911 w 4703228" name="connsiteX15"/>
              <a:gd fmla="*/ 5576648 h 6107080" name="connsiteY15"/>
              <a:gd fmla="*/ 3827637 w 4703228" name="connsiteX16"/>
              <a:gd fmla="*/ 5897490 h 6107080" name="connsiteY16"/>
              <a:gd fmla="*/ 2672605 w 4703228" name="connsiteX17"/>
              <a:gd fmla="*/ 5913532 h 6107080" name="connsiteY17"/>
              <a:gd fmla="*/ 1389237 w 4703228" name="connsiteX18"/>
              <a:gd fmla="*/ 6106037 h 6107080" name="connsiteY18"/>
              <a:gd fmla="*/ 667342 w 4703228" name="connsiteX19"/>
              <a:gd fmla="*/ 5785195 h 6107080" name="connsiteY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6107080" w="4703228">
                <a:moveTo>
                  <a:pt x="667342" y="5785195"/>
                </a:moveTo>
                <a:cubicBezTo>
                  <a:pt x="440079" y="5688943"/>
                  <a:pt x="105868" y="5793217"/>
                  <a:pt x="25658" y="5528522"/>
                </a:cubicBezTo>
                <a:cubicBezTo>
                  <a:pt x="-54552" y="5263827"/>
                  <a:pt x="68437" y="4461722"/>
                  <a:pt x="186079" y="4197027"/>
                </a:cubicBezTo>
                <a:cubicBezTo>
                  <a:pt x="303721" y="3932332"/>
                  <a:pt x="621890" y="4186332"/>
                  <a:pt x="731511" y="3940353"/>
                </a:cubicBezTo>
                <a:cubicBezTo>
                  <a:pt x="841132" y="3694374"/>
                  <a:pt x="897279" y="3004563"/>
                  <a:pt x="843805" y="2721153"/>
                </a:cubicBezTo>
                <a:cubicBezTo>
                  <a:pt x="790331" y="2437743"/>
                  <a:pt x="445426" y="2448437"/>
                  <a:pt x="410668" y="2239890"/>
                </a:cubicBezTo>
                <a:cubicBezTo>
                  <a:pt x="375910" y="2031343"/>
                  <a:pt x="643279" y="1678416"/>
                  <a:pt x="635258" y="1469869"/>
                </a:cubicBezTo>
                <a:cubicBezTo>
                  <a:pt x="627237" y="1261322"/>
                  <a:pt x="322437" y="1127638"/>
                  <a:pt x="362542" y="988606"/>
                </a:cubicBezTo>
                <a:cubicBezTo>
                  <a:pt x="402647" y="849574"/>
                  <a:pt x="648626" y="788079"/>
                  <a:pt x="875889" y="635679"/>
                </a:cubicBezTo>
                <a:cubicBezTo>
                  <a:pt x="1103152" y="483279"/>
                  <a:pt x="1378542" y="165111"/>
                  <a:pt x="1726121" y="74206"/>
                </a:cubicBezTo>
                <a:cubicBezTo>
                  <a:pt x="2073700" y="-16699"/>
                  <a:pt x="2637847" y="-38089"/>
                  <a:pt x="2961363" y="90248"/>
                </a:cubicBezTo>
                <a:cubicBezTo>
                  <a:pt x="3284879" y="218585"/>
                  <a:pt x="3544227" y="539427"/>
                  <a:pt x="3667216" y="844227"/>
                </a:cubicBezTo>
                <a:cubicBezTo>
                  <a:pt x="3790206" y="1149027"/>
                  <a:pt x="3576311" y="1395006"/>
                  <a:pt x="3699300" y="1919048"/>
                </a:cubicBezTo>
                <a:cubicBezTo>
                  <a:pt x="3822289" y="2443090"/>
                  <a:pt x="4306227" y="3429679"/>
                  <a:pt x="4405153" y="3988479"/>
                </a:cubicBezTo>
                <a:cubicBezTo>
                  <a:pt x="4504079" y="4547279"/>
                  <a:pt x="4244732" y="5007153"/>
                  <a:pt x="4292858" y="5271848"/>
                </a:cubicBezTo>
                <a:cubicBezTo>
                  <a:pt x="4340984" y="5536543"/>
                  <a:pt x="4771448" y="5472374"/>
                  <a:pt x="4693911" y="5576648"/>
                </a:cubicBezTo>
                <a:cubicBezTo>
                  <a:pt x="4616374" y="5680922"/>
                  <a:pt x="4164521" y="5841343"/>
                  <a:pt x="3827637" y="5897490"/>
                </a:cubicBezTo>
                <a:cubicBezTo>
                  <a:pt x="3490753" y="5953637"/>
                  <a:pt x="3079005" y="5878774"/>
                  <a:pt x="2672605" y="5913532"/>
                </a:cubicBezTo>
                <a:cubicBezTo>
                  <a:pt x="2266205" y="5948290"/>
                  <a:pt x="1728795" y="6122079"/>
                  <a:pt x="1389237" y="6106037"/>
                </a:cubicBezTo>
                <a:cubicBezTo>
                  <a:pt x="1049679" y="6089995"/>
                  <a:pt x="894605" y="5881447"/>
                  <a:pt x="667342" y="5785195"/>
                </a:cubicBezTo>
                <a:close/>
              </a:path>
            </a:pathLst>
          </a:custGeom>
          <a:noFill/>
          <a:ln w="571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7" name="PA-图片 6">
            <a:extLst>
              <a:ext uri="{FF2B5EF4-FFF2-40B4-BE49-F238E27FC236}">
                <a16:creationId xmlns:a16="http://schemas.microsoft.com/office/drawing/2014/main" id="{75C757FF-C5E6-4529-BDCA-7FA956ED0C9A}"/>
              </a:ext>
            </a:extLst>
          </p:cNvPr>
          <p:cNvPicPr>
            <a:picLocks noChangeAspect="1"/>
          </p:cNvPicPr>
          <p:nvPr>
            <p:custDataLst>
              <p:tags r:id="rId3"/>
            </p:custDataLst>
          </p:nvPr>
        </p:nvPicPr>
        <p:blipFill>
          <a:blip r:embed="rId2">
            <a:extLst>
              <a:ext uri="{28A0092B-C50C-407E-A947-70E740481C1C}">
                <a14:useLocalDpi val="0"/>
              </a:ext>
            </a:extLst>
          </a:blip>
          <a:stretch>
            <a:fillRect/>
          </a:stretch>
        </p:blipFill>
        <p:spPr>
          <a:xfrm>
            <a:off x="0" y="681611"/>
            <a:ext cx="5271128" cy="6389246"/>
          </a:xfrm>
          <a:prstGeom prst="rect">
            <a:avLst/>
          </a:prstGeom>
        </p:spPr>
      </p:pic>
      <p:sp>
        <p:nvSpPr>
          <p:cNvPr id="9" name="PA-文本框 8">
            <a:extLst>
              <a:ext uri="{FF2B5EF4-FFF2-40B4-BE49-F238E27FC236}">
                <a16:creationId xmlns:a16="http://schemas.microsoft.com/office/drawing/2014/main" id="{64F1BA1C-0C00-4987-9B1E-3CCA022CBA4C}"/>
              </a:ext>
            </a:extLst>
          </p:cNvPr>
          <p:cNvSpPr txBox="1"/>
          <p:nvPr>
            <p:custDataLst>
              <p:tags r:id="rId4"/>
            </p:custDataLst>
          </p:nvPr>
        </p:nvSpPr>
        <p:spPr>
          <a:xfrm>
            <a:off x="6225750" y="3044279"/>
            <a:ext cx="5873115" cy="762000"/>
          </a:xfrm>
          <a:prstGeom prst="rect">
            <a:avLst/>
          </a:prstGeom>
          <a:noFill/>
        </p:spPr>
        <p:txBody>
          <a:bodyPr rtlCol="0" wrap="square">
            <a:spAutoFit/>
          </a:bodyPr>
          <a:lstStyle/>
          <a:p>
            <a:pPr algn="ctr"/>
            <a:r>
              <a:rPr altLang="en-US" lang="zh-CN" sz="4400">
                <a:solidFill>
                  <a:schemeClr val="bg1"/>
                </a:solidFill>
                <a:latin charset="-122" panose="020b0800000000000000" pitchFamily="34" typeface="思源黑体 CN Bold"/>
                <a:ea charset="-122" panose="020b0800000000000000" pitchFamily="34" typeface="思源黑体 CN Bold"/>
              </a:rPr>
              <a:t>公 司 介 绍</a:t>
            </a:r>
          </a:p>
        </p:txBody>
      </p:sp>
      <p:cxnSp>
        <p:nvCxnSpPr>
          <p:cNvPr id="10" name="直接连接符 9">
            <a:extLst>
              <a:ext uri="{FF2B5EF4-FFF2-40B4-BE49-F238E27FC236}">
                <a16:creationId xmlns:a16="http://schemas.microsoft.com/office/drawing/2014/main" id="{8E341A39-51EC-4011-B8CA-BBEA0A6E2A40}"/>
              </a:ext>
            </a:extLst>
          </p:cNvPr>
          <p:cNvCxnSpPr/>
          <p:nvPr/>
        </p:nvCxnSpPr>
        <p:spPr>
          <a:xfrm>
            <a:off x="6717557" y="3895602"/>
            <a:ext cx="48895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2" name="文本框 11">
            <a:extLst>
              <a:ext uri="{FF2B5EF4-FFF2-40B4-BE49-F238E27FC236}">
                <a16:creationId xmlns:a16="http://schemas.microsoft.com/office/drawing/2014/main" id="{47D1846D-BEE1-4182-9227-BD1CD5C26B78}"/>
              </a:ext>
            </a:extLst>
          </p:cNvPr>
          <p:cNvSpPr txBox="1"/>
          <p:nvPr/>
        </p:nvSpPr>
        <p:spPr>
          <a:xfrm>
            <a:off x="6538805" y="4157222"/>
            <a:ext cx="5247005" cy="571500"/>
          </a:xfrm>
          <a:prstGeom prst="rect">
            <a:avLst/>
          </a:prstGeom>
          <a:noFill/>
        </p:spPr>
        <p:txBody>
          <a:bodyPr rtlCol="0" wrap="square">
            <a:spAutoFit/>
          </a:bodyPr>
          <a:lstStyle/>
          <a:p>
            <a:pPr algn="ctr"/>
            <a:r>
              <a:rPr altLang="en-US" lang="zh-CN" sz="1050">
                <a:solidFill>
                  <a:schemeClr val="bg1"/>
                </a:solidFill>
                <a:latin charset="-122" panose="020b0400000000000000" pitchFamily="34" typeface="思源黑体 CN Normal"/>
                <a:ea charset="-122" panose="020b0400000000000000" pitchFamily="34" typeface="思源黑体 CN Normal"/>
              </a:rPr>
              <a:t>Click here to add your explanatory text Click here to add your explanatory text Click here to add your explanatory text Click here to add your explanatory text Click here to add your explanatory text</a:t>
            </a:r>
          </a:p>
        </p:txBody>
      </p:sp>
      <p:sp>
        <p:nvSpPr>
          <p:cNvPr id="13" name="PA-iconfont-10899-5205041">
            <a:extLst>
              <a:ext uri="{FF2B5EF4-FFF2-40B4-BE49-F238E27FC236}">
                <a16:creationId xmlns:a16="http://schemas.microsoft.com/office/drawing/2014/main" id="{09E2A3A4-C06A-45D4-954D-53ABCD719D7E}"/>
              </a:ext>
            </a:extLst>
          </p:cNvPr>
          <p:cNvSpPr>
            <a:spLocks noChangeAspect="1"/>
          </p:cNvSpPr>
          <p:nvPr>
            <p:custDataLst>
              <p:tags r:id="rId5"/>
            </p:custDataLst>
          </p:nvPr>
        </p:nvSpPr>
        <p:spPr bwMode="auto">
          <a:xfrm>
            <a:off x="8528098" y="1927647"/>
            <a:ext cx="1268419" cy="1075691"/>
          </a:xfrm>
          <a:custGeom>
            <a:gdLst>
              <a:gd fmla="*/ 9479 w 11200" name="T0"/>
              <a:gd fmla="*/ 465 h 9500" name="T1"/>
              <a:gd fmla="*/ 1721 w 11200" name="T2"/>
              <a:gd fmla="*/ 465 h 9500" name="T3"/>
              <a:gd fmla="*/ 0 w 11200" name="T4"/>
              <a:gd fmla="*/ 3625 h 9500" name="T5"/>
              <a:gd fmla="*/ 5413 w 11200" name="T6"/>
              <a:gd fmla="*/ 5373 h 9500" name="T7"/>
              <a:gd fmla="*/ 3913 w 11200" name="T8"/>
              <a:gd fmla="*/ 7812 h 9500" name="T9"/>
              <a:gd fmla="*/ 7288 w 11200" name="T10"/>
              <a:gd fmla="*/ 7812 h 9500" name="T11"/>
              <a:gd fmla="*/ 5788 w 11200" name="T12"/>
              <a:gd fmla="*/ 5373 h 9500" name="T13"/>
              <a:gd fmla="*/ 11200 w 11200" name="T14"/>
              <a:gd fmla="*/ 3625 h 9500" name="T15"/>
              <a:gd fmla="*/ 11200 w 11200" name="T16"/>
              <a:gd fmla="*/ 1750 h 9500" name="T17"/>
              <a:gd fmla="*/ 1825 w 11200" name="T18"/>
              <a:gd fmla="*/ 826 h 9500" name="T19"/>
              <a:gd fmla="*/ 9375 w 11200" name="T20"/>
              <a:gd fmla="*/ 826 h 9500" name="T21"/>
              <a:gd fmla="*/ 10825 w 11200" name="T22"/>
              <a:gd fmla="*/ 1751 h 9500" name="T23"/>
              <a:gd fmla="*/ 9929 w 11200" name="T24"/>
              <a:gd fmla="*/ 2489 h 9500" name="T25"/>
              <a:gd fmla="*/ 1271 w 11200" name="T26"/>
              <a:gd fmla="*/ 2489 h 9500" name="T27"/>
              <a:gd fmla="*/ 375 w 11200" name="T28"/>
              <a:gd fmla="*/ 1751 h 9500" name="T29"/>
              <a:gd fmla="*/ 5600 w 11200" name="T30"/>
              <a:gd fmla="*/ 5000 h 9500" name="T31"/>
              <a:gd fmla="*/ 4475 w 11200" name="T32"/>
              <a:gd fmla="*/ 3466 h 9500" name="T33"/>
              <a:gd fmla="*/ 6725 w 11200" name="T34"/>
              <a:gd fmla="*/ 3466 h 9500" name="T35"/>
              <a:gd fmla="*/ 5600 w 11200" name="T36"/>
              <a:gd fmla="*/ 5000 h 9500" name="T37"/>
              <a:gd fmla="*/ 1870 w 11200" name="T38"/>
              <a:gd fmla="*/ 2687 h 9500" name="T39"/>
              <a:gd fmla="*/ 8020 w 11200" name="T40"/>
              <a:gd fmla="*/ 2416 h 9500" name="T41"/>
              <a:gd fmla="*/ 5600 w 11200" name="T42"/>
              <a:gd fmla="*/ 3125 h 9500" name="T43"/>
              <a:gd fmla="*/ 375 w 11200" name="T44"/>
              <a:gd fmla="*/ 3625 h 9500" name="T45"/>
              <a:gd fmla="*/ 1721 w 11200" name="T46"/>
              <a:gd fmla="*/ 3035 h 9500" name="T47"/>
              <a:gd fmla="*/ 4100 w 11200" name="T48"/>
              <a:gd fmla="*/ 4939 h 9500" name="T49"/>
              <a:gd fmla="*/ 719 w 11200" name="T50"/>
              <a:gd fmla="*/ 4079 h 9500" name="T51"/>
              <a:gd fmla="*/ 5600 w 11200" name="T52"/>
              <a:gd fmla="*/ 7087 h 9500" name="T53"/>
              <a:gd fmla="*/ 5850 w 11200" name="T54"/>
              <a:gd fmla="*/ 7100 h 9500" name="T55"/>
              <a:gd fmla="*/ 5350 w 11200" name="T56"/>
              <a:gd fmla="*/ 7100 h 9500" name="T57"/>
              <a:gd fmla="*/ 6913 w 11200" name="T58"/>
              <a:gd fmla="*/ 7812 h 9500" name="T59"/>
              <a:gd fmla="*/ 4288 w 11200" name="T60"/>
              <a:gd fmla="*/ 7812 h 9500" name="T61"/>
              <a:gd fmla="*/ 5413 w 11200" name="T62"/>
              <a:gd fmla="*/ 6637 h 9500" name="T63"/>
              <a:gd fmla="*/ 5600 w 11200" name="T64"/>
              <a:gd fmla="*/ 7601 h 9500" name="T65"/>
              <a:gd fmla="*/ 5788 w 11200" name="T66"/>
              <a:gd fmla="*/ 6637 h 9500" name="T67"/>
              <a:gd fmla="*/ 6913 w 11200" name="T68"/>
              <a:gd fmla="*/ 7812 h 9500" name="T69"/>
              <a:gd fmla="*/ 9375 w 11200" name="T70"/>
              <a:gd fmla="*/ 4550 h 9500" name="T71"/>
              <a:gd fmla="*/ 7100 w 11200" name="T72"/>
              <a:gd fmla="*/ 3440 h 9500" name="T73"/>
              <a:gd fmla="*/ 10825 w 11200" name="T74"/>
              <a:gd fmla="*/ 2415 h 9500" name="T75"/>
              <a:gd fmla="*/ 10481 w 11200" name="T76"/>
              <a:gd fmla="*/ 4079 h 9500" name="T77"/>
              <a:gd fmla="*/ 5000 w 11200" name="T78"/>
              <a:gd fmla="*/ 4729 h 9500" name="T79"/>
              <a:gd fmla="*/ 6200 w 11200" name="T80"/>
              <a:gd fmla="*/ 3754 h 9500" name="T81"/>
              <a:gd fmla="*/ 5950 w 11200" name="T82"/>
              <a:gd fmla="*/ 4479 h 9500" name="T83"/>
              <a:gd fmla="*/ 5250 w 11200" name="T84"/>
              <a:gd fmla="*/ 4004 h 9500" name="T85"/>
              <a:gd fmla="*/ 5950 w 11200" name="T86"/>
              <a:gd fmla="*/ 4479 h 9500"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9500" w="11200">
                <a:moveTo>
                  <a:pt x="11200" y="1750"/>
                </a:moveTo>
                <a:cubicBezTo>
                  <a:pt x="11200" y="1233"/>
                  <a:pt x="10605" y="790"/>
                  <a:pt x="9479" y="465"/>
                </a:cubicBezTo>
                <a:cubicBezTo>
                  <a:pt x="8440" y="165"/>
                  <a:pt x="7063" y="0"/>
                  <a:pt x="5600" y="0"/>
                </a:cubicBezTo>
                <a:cubicBezTo>
                  <a:pt x="4137" y="0"/>
                  <a:pt x="2760" y="165"/>
                  <a:pt x="1721" y="465"/>
                </a:cubicBezTo>
                <a:cubicBezTo>
                  <a:pt x="595" y="790"/>
                  <a:pt x="0" y="1235"/>
                  <a:pt x="0" y="1750"/>
                </a:cubicBezTo>
                <a:lnTo>
                  <a:pt x="0" y="3625"/>
                </a:lnTo>
                <a:cubicBezTo>
                  <a:pt x="0" y="4141"/>
                  <a:pt x="595" y="4585"/>
                  <a:pt x="1721" y="4910"/>
                </a:cubicBezTo>
                <a:cubicBezTo>
                  <a:pt x="2715" y="5197"/>
                  <a:pt x="4020" y="5360"/>
                  <a:pt x="5413" y="5373"/>
                </a:cubicBezTo>
                <a:lnTo>
                  <a:pt x="5413" y="6135"/>
                </a:lnTo>
                <a:cubicBezTo>
                  <a:pt x="4570" y="6228"/>
                  <a:pt x="3913" y="6945"/>
                  <a:pt x="3913" y="7812"/>
                </a:cubicBezTo>
                <a:cubicBezTo>
                  <a:pt x="3913" y="8742"/>
                  <a:pt x="4670" y="9500"/>
                  <a:pt x="5600" y="9500"/>
                </a:cubicBezTo>
                <a:cubicBezTo>
                  <a:pt x="6530" y="9500"/>
                  <a:pt x="7288" y="8742"/>
                  <a:pt x="7288" y="7812"/>
                </a:cubicBezTo>
                <a:cubicBezTo>
                  <a:pt x="7288" y="6945"/>
                  <a:pt x="6630" y="6228"/>
                  <a:pt x="5788" y="6135"/>
                </a:cubicBezTo>
                <a:lnTo>
                  <a:pt x="5788" y="5373"/>
                </a:lnTo>
                <a:cubicBezTo>
                  <a:pt x="7180" y="5360"/>
                  <a:pt x="8485" y="5196"/>
                  <a:pt x="9479" y="4910"/>
                </a:cubicBezTo>
                <a:cubicBezTo>
                  <a:pt x="10605" y="4585"/>
                  <a:pt x="11200" y="4141"/>
                  <a:pt x="11200" y="3625"/>
                </a:cubicBezTo>
                <a:lnTo>
                  <a:pt x="11200" y="1766"/>
                </a:lnTo>
                <a:lnTo>
                  <a:pt x="11200" y="1750"/>
                </a:lnTo>
                <a:close/>
                <a:moveTo>
                  <a:pt x="719" y="1297"/>
                </a:moveTo>
                <a:cubicBezTo>
                  <a:pt x="971" y="1125"/>
                  <a:pt x="1354" y="962"/>
                  <a:pt x="1825" y="826"/>
                </a:cubicBezTo>
                <a:cubicBezTo>
                  <a:pt x="2831" y="536"/>
                  <a:pt x="4171" y="376"/>
                  <a:pt x="5600" y="376"/>
                </a:cubicBezTo>
                <a:cubicBezTo>
                  <a:pt x="7029" y="376"/>
                  <a:pt x="8369" y="536"/>
                  <a:pt x="9375" y="826"/>
                </a:cubicBezTo>
                <a:cubicBezTo>
                  <a:pt x="9846" y="962"/>
                  <a:pt x="10229" y="1125"/>
                  <a:pt x="10481" y="1297"/>
                </a:cubicBezTo>
                <a:cubicBezTo>
                  <a:pt x="10638" y="1405"/>
                  <a:pt x="10825" y="1570"/>
                  <a:pt x="10825" y="1751"/>
                </a:cubicBezTo>
                <a:cubicBezTo>
                  <a:pt x="10825" y="1932"/>
                  <a:pt x="10639" y="2097"/>
                  <a:pt x="10481" y="2205"/>
                </a:cubicBezTo>
                <a:cubicBezTo>
                  <a:pt x="10338" y="2304"/>
                  <a:pt x="10150" y="2399"/>
                  <a:pt x="9929" y="2489"/>
                </a:cubicBezTo>
                <a:cubicBezTo>
                  <a:pt x="8874" y="2100"/>
                  <a:pt x="7301" y="1877"/>
                  <a:pt x="5600" y="1877"/>
                </a:cubicBezTo>
                <a:cubicBezTo>
                  <a:pt x="3897" y="1877"/>
                  <a:pt x="2326" y="2100"/>
                  <a:pt x="1271" y="2489"/>
                </a:cubicBezTo>
                <a:cubicBezTo>
                  <a:pt x="1050" y="2400"/>
                  <a:pt x="862" y="2304"/>
                  <a:pt x="719" y="2205"/>
                </a:cubicBezTo>
                <a:cubicBezTo>
                  <a:pt x="563" y="2097"/>
                  <a:pt x="375" y="1932"/>
                  <a:pt x="375" y="1751"/>
                </a:cubicBezTo>
                <a:cubicBezTo>
                  <a:pt x="375" y="1570"/>
                  <a:pt x="561" y="1404"/>
                  <a:pt x="719" y="1297"/>
                </a:cubicBezTo>
                <a:close/>
                <a:moveTo>
                  <a:pt x="5600" y="5000"/>
                </a:moveTo>
                <a:cubicBezTo>
                  <a:pt x="5218" y="5000"/>
                  <a:pt x="4840" y="4989"/>
                  <a:pt x="4475" y="4966"/>
                </a:cubicBezTo>
                <a:lnTo>
                  <a:pt x="4475" y="3466"/>
                </a:lnTo>
                <a:cubicBezTo>
                  <a:pt x="4841" y="3488"/>
                  <a:pt x="5218" y="3500"/>
                  <a:pt x="5600" y="3500"/>
                </a:cubicBezTo>
                <a:cubicBezTo>
                  <a:pt x="5983" y="3500"/>
                  <a:pt x="6359" y="3488"/>
                  <a:pt x="6725" y="3466"/>
                </a:cubicBezTo>
                <a:lnTo>
                  <a:pt x="6725" y="4966"/>
                </a:lnTo>
                <a:cubicBezTo>
                  <a:pt x="6360" y="4988"/>
                  <a:pt x="5983" y="5000"/>
                  <a:pt x="5600" y="5000"/>
                </a:cubicBezTo>
                <a:close/>
                <a:moveTo>
                  <a:pt x="5600" y="3125"/>
                </a:moveTo>
                <a:cubicBezTo>
                  <a:pt x="4193" y="3125"/>
                  <a:pt x="2871" y="2970"/>
                  <a:pt x="1870" y="2687"/>
                </a:cubicBezTo>
                <a:cubicBezTo>
                  <a:pt x="2856" y="2410"/>
                  <a:pt x="4201" y="2250"/>
                  <a:pt x="5600" y="2250"/>
                </a:cubicBezTo>
                <a:cubicBezTo>
                  <a:pt x="6453" y="2250"/>
                  <a:pt x="7266" y="2306"/>
                  <a:pt x="8020" y="2416"/>
                </a:cubicBezTo>
                <a:cubicBezTo>
                  <a:pt x="8500" y="2486"/>
                  <a:pt x="8944" y="2579"/>
                  <a:pt x="9330" y="2687"/>
                </a:cubicBezTo>
                <a:cubicBezTo>
                  <a:pt x="8329" y="2970"/>
                  <a:pt x="7007" y="3125"/>
                  <a:pt x="5600" y="3125"/>
                </a:cubicBezTo>
                <a:close/>
                <a:moveTo>
                  <a:pt x="719" y="4079"/>
                </a:moveTo>
                <a:cubicBezTo>
                  <a:pt x="563" y="3971"/>
                  <a:pt x="375" y="3806"/>
                  <a:pt x="375" y="3625"/>
                </a:cubicBezTo>
                <a:lnTo>
                  <a:pt x="375" y="2415"/>
                </a:lnTo>
                <a:cubicBezTo>
                  <a:pt x="664" y="2651"/>
                  <a:pt x="1115" y="2861"/>
                  <a:pt x="1721" y="3035"/>
                </a:cubicBezTo>
                <a:cubicBezTo>
                  <a:pt x="2395" y="3230"/>
                  <a:pt x="3211" y="3367"/>
                  <a:pt x="4100" y="3440"/>
                </a:cubicBezTo>
                <a:lnTo>
                  <a:pt x="4100" y="4939"/>
                </a:lnTo>
                <a:cubicBezTo>
                  <a:pt x="3248" y="4867"/>
                  <a:pt x="2467" y="4735"/>
                  <a:pt x="1825" y="4550"/>
                </a:cubicBezTo>
                <a:cubicBezTo>
                  <a:pt x="1354" y="4414"/>
                  <a:pt x="971" y="4251"/>
                  <a:pt x="719" y="4079"/>
                </a:cubicBezTo>
                <a:close/>
                <a:moveTo>
                  <a:pt x="5415" y="6932"/>
                </a:moveTo>
                <a:cubicBezTo>
                  <a:pt x="5430" y="7021"/>
                  <a:pt x="5508" y="7087"/>
                  <a:pt x="5600" y="7087"/>
                </a:cubicBezTo>
                <a:cubicBezTo>
                  <a:pt x="5693" y="7087"/>
                  <a:pt x="5770" y="7020"/>
                  <a:pt x="5785" y="6932"/>
                </a:cubicBezTo>
                <a:cubicBezTo>
                  <a:pt x="5825" y="6977"/>
                  <a:pt x="5850" y="7036"/>
                  <a:pt x="5850" y="7100"/>
                </a:cubicBezTo>
                <a:cubicBezTo>
                  <a:pt x="5850" y="7237"/>
                  <a:pt x="5738" y="7350"/>
                  <a:pt x="5600" y="7350"/>
                </a:cubicBezTo>
                <a:cubicBezTo>
                  <a:pt x="5463" y="7350"/>
                  <a:pt x="5350" y="7237"/>
                  <a:pt x="5350" y="7100"/>
                </a:cubicBezTo>
                <a:cubicBezTo>
                  <a:pt x="5350" y="7036"/>
                  <a:pt x="5375" y="6977"/>
                  <a:pt x="5415" y="6932"/>
                </a:cubicBezTo>
                <a:close/>
                <a:moveTo>
                  <a:pt x="6913" y="7812"/>
                </a:moveTo>
                <a:cubicBezTo>
                  <a:pt x="6913" y="8536"/>
                  <a:pt x="6324" y="9125"/>
                  <a:pt x="5600" y="9125"/>
                </a:cubicBezTo>
                <a:cubicBezTo>
                  <a:pt x="4876" y="9125"/>
                  <a:pt x="4288" y="8536"/>
                  <a:pt x="4288" y="7812"/>
                </a:cubicBezTo>
                <a:cubicBezTo>
                  <a:pt x="4288" y="7152"/>
                  <a:pt x="4778" y="6605"/>
                  <a:pt x="5413" y="6514"/>
                </a:cubicBezTo>
                <a:lnTo>
                  <a:pt x="5413" y="6637"/>
                </a:lnTo>
                <a:cubicBezTo>
                  <a:pt x="5230" y="6711"/>
                  <a:pt x="5100" y="6891"/>
                  <a:pt x="5100" y="7101"/>
                </a:cubicBezTo>
                <a:cubicBezTo>
                  <a:pt x="5100" y="7377"/>
                  <a:pt x="5324" y="7601"/>
                  <a:pt x="5600" y="7601"/>
                </a:cubicBezTo>
                <a:cubicBezTo>
                  <a:pt x="5876" y="7601"/>
                  <a:pt x="6100" y="7377"/>
                  <a:pt x="6100" y="7101"/>
                </a:cubicBezTo>
                <a:cubicBezTo>
                  <a:pt x="6100" y="6891"/>
                  <a:pt x="5970" y="6712"/>
                  <a:pt x="5788" y="6637"/>
                </a:cubicBezTo>
                <a:lnTo>
                  <a:pt x="5788" y="6514"/>
                </a:lnTo>
                <a:cubicBezTo>
                  <a:pt x="6422" y="6605"/>
                  <a:pt x="6913" y="7152"/>
                  <a:pt x="6913" y="7812"/>
                </a:cubicBezTo>
                <a:close/>
                <a:moveTo>
                  <a:pt x="10481" y="4079"/>
                </a:moveTo>
                <a:cubicBezTo>
                  <a:pt x="10229" y="4251"/>
                  <a:pt x="9846" y="4414"/>
                  <a:pt x="9375" y="4550"/>
                </a:cubicBezTo>
                <a:cubicBezTo>
                  <a:pt x="8733" y="4735"/>
                  <a:pt x="7953" y="4867"/>
                  <a:pt x="7100" y="4939"/>
                </a:cubicBezTo>
                <a:lnTo>
                  <a:pt x="7100" y="3440"/>
                </a:lnTo>
                <a:cubicBezTo>
                  <a:pt x="7990" y="3367"/>
                  <a:pt x="8806" y="3230"/>
                  <a:pt x="9479" y="3035"/>
                </a:cubicBezTo>
                <a:cubicBezTo>
                  <a:pt x="10084" y="2860"/>
                  <a:pt x="10536" y="2651"/>
                  <a:pt x="10825" y="2415"/>
                </a:cubicBezTo>
                <a:lnTo>
                  <a:pt x="10825" y="3625"/>
                </a:lnTo>
                <a:cubicBezTo>
                  <a:pt x="10825" y="3806"/>
                  <a:pt x="10639" y="3972"/>
                  <a:pt x="10481" y="4079"/>
                </a:cubicBezTo>
                <a:close/>
                <a:moveTo>
                  <a:pt x="5000" y="3754"/>
                </a:moveTo>
                <a:lnTo>
                  <a:pt x="5000" y="4729"/>
                </a:lnTo>
                <a:lnTo>
                  <a:pt x="6200" y="4729"/>
                </a:lnTo>
                <a:lnTo>
                  <a:pt x="6200" y="3754"/>
                </a:lnTo>
                <a:lnTo>
                  <a:pt x="5000" y="3754"/>
                </a:lnTo>
                <a:close/>
                <a:moveTo>
                  <a:pt x="5950" y="4479"/>
                </a:moveTo>
                <a:lnTo>
                  <a:pt x="5250" y="4479"/>
                </a:lnTo>
                <a:lnTo>
                  <a:pt x="5250" y="4004"/>
                </a:lnTo>
                <a:lnTo>
                  <a:pt x="5950" y="4004"/>
                </a:lnTo>
                <a:lnTo>
                  <a:pt x="5950" y="4479"/>
                </a:lnTo>
                <a:close/>
              </a:path>
            </a:pathLst>
          </a:custGeom>
          <a:solidFill>
            <a:schemeClr val="bg1"/>
          </a:solidFill>
          <a:ln>
            <a:noFill/>
          </a:ln>
        </p:spPr>
        <p:txBody>
          <a:bodyPr/>
          <a:lstStyle/>
          <a:p/>
        </p:txBody>
      </p:sp>
      <p:pic>
        <p:nvPicPr>
          <p:cNvPr id="15" name="图片 14">
            <a:extLst>
              <a:ext uri="{FF2B5EF4-FFF2-40B4-BE49-F238E27FC236}">
                <a16:creationId xmlns:a16="http://schemas.microsoft.com/office/drawing/2014/main" id="{F8AAFBFA-D48A-40EB-971F-715F3FBB7159}"/>
              </a:ext>
            </a:extLst>
          </p:cNvPr>
          <p:cNvPicPr>
            <a:picLocks noChangeAspect="1"/>
          </p:cNvPicPr>
          <p:nvPr/>
        </p:nvPicPr>
        <p:blipFill>
          <a:blip r:embed="rId6">
            <a:extLst>
              <a:ext uri="{28A0092B-C50C-407E-A947-70E740481C1C}">
                <a14:useLocalDpi val="0"/>
              </a:ext>
            </a:extLst>
          </a:blip>
          <a:srcRect b="34017" l="53178" r="18241" t="51692"/>
          <a:stretch>
            <a:fillRect/>
          </a:stretch>
        </p:blipFill>
        <p:spPr>
          <a:xfrm>
            <a:off x="11094005" y="-4018"/>
            <a:ext cx="1114825" cy="557441"/>
          </a:xfrm>
          <a:prstGeom prst="rect">
            <a:avLst/>
          </a:prstGeom>
        </p:spPr>
      </p:pic>
      <p:pic>
        <p:nvPicPr>
          <p:cNvPr id="16" name="图片 15">
            <a:extLst>
              <a:ext uri="{FF2B5EF4-FFF2-40B4-BE49-F238E27FC236}">
                <a16:creationId xmlns:a16="http://schemas.microsoft.com/office/drawing/2014/main" id="{D8BC420E-7E3E-43C0-8D36-3AD2CE26D0D4}"/>
              </a:ext>
            </a:extLst>
          </p:cNvPr>
          <p:cNvPicPr>
            <a:picLocks noChangeAspect="1"/>
          </p:cNvPicPr>
          <p:nvPr/>
        </p:nvPicPr>
        <p:blipFill>
          <a:blip r:embed="rId7">
            <a:extLst>
              <a:ext uri="{28A0092B-C50C-407E-A947-70E740481C1C}">
                <a14:useLocalDpi val="0"/>
              </a:ext>
            </a:extLst>
          </a:blip>
          <a:srcRect b="62575" l="79594" r="12635" t="13137"/>
          <a:stretch>
            <a:fillRect/>
          </a:stretch>
        </p:blipFill>
        <p:spPr>
          <a:xfrm flipV="1">
            <a:off x="11565261" y="687243"/>
            <a:ext cx="532955" cy="1665598"/>
          </a:xfrm>
          <a:prstGeom prst="rect">
            <a:avLst/>
          </a:prstGeom>
        </p:spPr>
      </p:pic>
      <p:pic>
        <p:nvPicPr>
          <p:cNvPr id="17" name="图片 16">
            <a:extLst>
              <a:ext uri="{FF2B5EF4-FFF2-40B4-BE49-F238E27FC236}">
                <a16:creationId xmlns:a16="http://schemas.microsoft.com/office/drawing/2014/main" id="{223A7E10-3D15-411F-A121-0F2AD89992E4}"/>
              </a:ext>
            </a:extLst>
          </p:cNvPr>
          <p:cNvPicPr>
            <a:picLocks noChangeAspect="1"/>
          </p:cNvPicPr>
          <p:nvPr/>
        </p:nvPicPr>
        <p:blipFill>
          <a:blip r:embed="rId8">
            <a:extLst>
              <a:ext uri="{28A0092B-C50C-407E-A947-70E740481C1C}">
                <a14:useLocalDpi val="0"/>
              </a:ext>
            </a:extLst>
          </a:blip>
          <a:stretch>
            <a:fillRect/>
          </a:stretch>
        </p:blipFill>
        <p:spPr>
          <a:xfrm>
            <a:off x="3726042" y="3428999"/>
            <a:ext cx="1699134" cy="1213471"/>
          </a:xfrm>
          <a:prstGeom prst="rect">
            <a:avLst/>
          </a:prstGeom>
        </p:spPr>
      </p:pic>
      <p:pic>
        <p:nvPicPr>
          <p:cNvPr id="18" name="图片 17">
            <a:extLst>
              <a:ext uri="{FF2B5EF4-FFF2-40B4-BE49-F238E27FC236}">
                <a16:creationId xmlns:a16="http://schemas.microsoft.com/office/drawing/2014/main" id="{527A68E8-F497-4232-9EB7-0DC0642A8D9A}"/>
              </a:ext>
            </a:extLst>
          </p:cNvPr>
          <p:cNvPicPr>
            <a:picLocks noChangeAspect="1"/>
          </p:cNvPicPr>
          <p:nvPr/>
        </p:nvPicPr>
        <p:blipFill>
          <a:blip r:embed="rId9">
            <a:extLst>
              <a:ext uri="{28A0092B-C50C-407E-A947-70E740481C1C}">
                <a14:useLocalDpi val="0"/>
              </a:ext>
            </a:extLst>
          </a:blip>
          <a:stretch>
            <a:fillRect/>
          </a:stretch>
        </p:blipFill>
        <p:spPr>
          <a:xfrm>
            <a:off x="-159007" y="4720325"/>
            <a:ext cx="2695181" cy="1924818"/>
          </a:xfrm>
          <a:prstGeom prst="rect">
            <a:avLst/>
          </a:prstGeom>
        </p:spPr>
      </p:pic>
      <p:sp>
        <p:nvSpPr>
          <p:cNvPr id="25" name="PA-iconfont-11518-5469606">
            <a:extLst>
              <a:ext uri="{FF2B5EF4-FFF2-40B4-BE49-F238E27FC236}">
                <a16:creationId xmlns:a16="http://schemas.microsoft.com/office/drawing/2014/main" id="{60C5EF87-C100-470F-92F6-7412B1E977FB}"/>
              </a:ext>
            </a:extLst>
          </p:cNvPr>
          <p:cNvSpPr>
            <a:spLocks noChangeAspect="1"/>
          </p:cNvSpPr>
          <p:nvPr>
            <p:custDataLst>
              <p:tags r:id="rId10"/>
            </p:custDataLst>
          </p:nvPr>
        </p:nvSpPr>
        <p:spPr bwMode="auto">
          <a:xfrm>
            <a:off x="167598" y="148324"/>
            <a:ext cx="609685" cy="437183"/>
          </a:xfrm>
          <a:custGeom>
            <a:gdLst>
              <a:gd fmla="*/ 277878 w 590307" name="connsiteX0"/>
              <a:gd fmla="*/ 372583 h 423288" name="connsiteY0"/>
              <a:gd fmla="*/ 295599 w 590307" name="connsiteX1"/>
              <a:gd fmla="*/ 380590 h 423288" name="connsiteY1"/>
              <a:gd fmla="*/ 311786 w 590307" name="connsiteX2"/>
              <a:gd fmla="*/ 373075 h 423288" name="connsiteY2"/>
              <a:gd fmla="*/ 311786 w 590307" name="connsiteX3"/>
              <a:gd fmla="*/ 389427 h 423288" name="connsiteY3"/>
              <a:gd fmla="*/ 277878 w 590307" name="connsiteX4"/>
              <a:gd fmla="*/ 389427 h 423288" name="connsiteY4"/>
              <a:gd fmla="*/ 263530 w 590307" name="connsiteX5"/>
              <a:gd fmla="*/ 304789 h 423288" name="connsiteY5"/>
              <a:gd fmla="*/ 259293 w 590307" name="connsiteX6"/>
              <a:gd fmla="*/ 313222 h 423288" name="connsiteY6"/>
              <a:gd fmla="*/ 291475 w 590307" name="connsiteX7"/>
              <a:gd fmla="*/ 351337 h 423288" name="connsiteY7"/>
              <a:gd fmla="*/ 299092 w 590307" name="connsiteX8"/>
              <a:gd fmla="*/ 351337 h 423288" name="connsiteY8"/>
              <a:gd fmla="*/ 330418 w 590307" name="connsiteX9"/>
              <a:gd fmla="*/ 313222 h 423288" name="connsiteY9"/>
              <a:gd fmla="*/ 326181 w 590307" name="connsiteX10"/>
              <a:gd fmla="*/ 304789 h 423288" name="connsiteY10"/>
              <a:gd fmla="*/ 263530 w 590307" name="connsiteX11"/>
              <a:gd fmla="*/ 279348 h 423288" name="connsiteY11"/>
              <a:gd fmla="*/ 327038 w 590307" name="connsiteX12"/>
              <a:gd fmla="*/ 279348 h 423288" name="connsiteY12"/>
              <a:gd fmla="*/ 351556 w 590307" name="connsiteX13"/>
              <a:gd fmla="*/ 332708 h 423288" name="connsiteY13"/>
              <a:gd fmla="*/ 320230 w 590307" name="connsiteX14"/>
              <a:gd fmla="*/ 369155 h 423288" name="connsiteY14"/>
              <a:gd fmla="*/ 311786 w 590307" name="connsiteX15"/>
              <a:gd fmla="*/ 373075 h 423288" name="connsiteY15"/>
              <a:gd fmla="*/ 311786 w 590307" name="connsiteX16"/>
              <a:gd fmla="*/ 355523 h 423288" name="connsiteY16"/>
              <a:gd fmla="*/ 277878 w 590307" name="connsiteX17"/>
              <a:gd fmla="*/ 355523 h 423288" name="connsiteY17"/>
              <a:gd fmla="*/ 277878 w 590307" name="connsiteX18"/>
              <a:gd fmla="*/ 372583 h 423288" name="connsiteY18"/>
              <a:gd fmla="*/ 270290 w 590307" name="connsiteX19"/>
              <a:gd fmla="*/ 369155 h 423288" name="connsiteY19"/>
              <a:gd fmla="*/ 239012 w 590307" name="connsiteX20"/>
              <a:gd fmla="*/ 332708 h 423288" name="connsiteY20"/>
              <a:gd fmla="*/ 263530 w 590307" name="connsiteX21"/>
              <a:gd fmla="*/ 279348 h 423288" name="connsiteY21"/>
              <a:gd fmla="*/ 393911 w 590307" name="connsiteX22"/>
              <a:gd fmla="*/ 149776 h 423288" name="connsiteY22"/>
              <a:gd fmla="*/ 381196 w 590307" name="connsiteX23"/>
              <a:gd fmla="*/ 162490 h 423288" name="connsiteY23"/>
              <a:gd fmla="*/ 393911 w 590307" name="connsiteX24"/>
              <a:gd fmla="*/ 175204 h 423288" name="connsiteY24"/>
              <a:gd fmla="*/ 406626 w 590307" name="connsiteX25"/>
              <a:gd fmla="*/ 162490 h 423288" name="connsiteY25"/>
              <a:gd fmla="*/ 393911 w 590307" name="connsiteX26"/>
              <a:gd fmla="*/ 149776 h 423288" name="connsiteY26"/>
              <a:gd fmla="*/ 199189 w 590307" name="connsiteX27"/>
              <a:gd fmla="*/ 149776 h 423288" name="connsiteY27"/>
              <a:gd fmla="*/ 186474 w 590307" name="connsiteX28"/>
              <a:gd fmla="*/ 162490 h 423288" name="connsiteY28"/>
              <a:gd fmla="*/ 199189 w 590307" name="connsiteX29"/>
              <a:gd fmla="*/ 175204 h 423288" name="connsiteY29"/>
              <a:gd fmla="*/ 211904 w 590307" name="connsiteX30"/>
              <a:gd fmla="*/ 162490 h 423288" name="connsiteY30"/>
              <a:gd fmla="*/ 199189 w 590307" name="connsiteX31"/>
              <a:gd fmla="*/ 149776 h 423288" name="connsiteY31"/>
              <a:gd fmla="*/ 393911 w 590307" name="connsiteX32"/>
              <a:gd fmla="*/ 124397 h 423288" name="connsiteY32"/>
              <a:gd fmla="*/ 432008 w 590307" name="connsiteX33"/>
              <a:gd fmla="*/ 162490 h 423288" name="connsiteY33"/>
              <a:gd fmla="*/ 393911 w 590307" name="connsiteX34"/>
              <a:gd fmla="*/ 200583 h 423288" name="connsiteY34"/>
              <a:gd fmla="*/ 355814 w 590307" name="connsiteX35"/>
              <a:gd fmla="*/ 162490 h 423288" name="connsiteY35"/>
              <a:gd fmla="*/ 393911 w 590307" name="connsiteX36"/>
              <a:gd fmla="*/ 124397 h 423288" name="connsiteY36"/>
              <a:gd fmla="*/ 199189 w 590307" name="connsiteX37"/>
              <a:gd fmla="*/ 124397 h 423288" name="connsiteY37"/>
              <a:gd fmla="*/ 237286 w 590307" name="connsiteX38"/>
              <a:gd fmla="*/ 162490 h 423288" name="connsiteY38"/>
              <a:gd fmla="*/ 199189 w 590307" name="connsiteX39"/>
              <a:gd fmla="*/ 200583 h 423288" name="connsiteY39"/>
              <a:gd fmla="*/ 161092 w 590307" name="connsiteX40"/>
              <a:gd fmla="*/ 162490 h 423288" name="connsiteY40"/>
              <a:gd fmla="*/ 199189 w 590307" name="connsiteX41"/>
              <a:gd fmla="*/ 124397 h 423288" name="connsiteY41"/>
              <a:gd fmla="*/ 142465 w 590307" name="connsiteX42"/>
              <a:gd fmla="*/ 33861 h 423288" name="connsiteY42"/>
              <a:gd fmla="*/ 117081 w 590307" name="connsiteX43"/>
              <a:gd fmla="*/ 59245 h 423288" name="connsiteY43"/>
              <a:gd fmla="*/ 117081 w 590307" name="connsiteX44"/>
              <a:gd fmla="*/ 321705 h 423288" name="connsiteY44"/>
              <a:gd fmla="*/ 184803 w 590307" name="connsiteX45"/>
              <a:gd fmla="*/ 389427 h 423288" name="connsiteY45"/>
              <a:gd fmla="*/ 277878 w 590307" name="connsiteX46"/>
              <a:gd fmla="*/ 389427 h 423288" name="connsiteY46"/>
              <a:gd fmla="*/ 277878 w 590307" name="connsiteX47"/>
              <a:gd fmla="*/ 406325 h 423288" name="connsiteY47"/>
              <a:gd fmla="*/ 311786 w 590307" name="connsiteX48"/>
              <a:gd fmla="*/ 406325 h 423288" name="connsiteY48"/>
              <a:gd fmla="*/ 311786 w 590307" name="connsiteX49"/>
              <a:gd fmla="*/ 389427 h 423288" name="connsiteY49"/>
              <a:gd fmla="*/ 404925 w 590307" name="connsiteX50"/>
              <a:gd fmla="*/ 389427 h 423288" name="connsiteY50"/>
              <a:gd fmla="*/ 472647 w 590307" name="connsiteX51"/>
              <a:gd fmla="*/ 321705 h 423288" name="connsiteY51"/>
              <a:gd fmla="*/ 472647 w 590307" name="connsiteX52"/>
              <a:gd fmla="*/ 59245 h 423288" name="connsiteY52"/>
              <a:gd fmla="*/ 447263 w 590307" name="connsiteX53"/>
              <a:gd fmla="*/ 33861 h 423288" name="connsiteY53"/>
              <a:gd fmla="*/ 498046 w 590307" name="connsiteX54"/>
              <a:gd fmla="*/ 26288 h 423288" name="connsiteY54"/>
              <a:gd fmla="*/ 520906 w 590307" name="connsiteX55"/>
              <a:gd fmla="*/ 39810 h 423288" name="connsiteY55"/>
              <a:gd fmla="*/ 575055 w 590307" name="connsiteX56"/>
              <a:gd fmla="*/ 93992 h 423288" name="connsiteY56"/>
              <a:gd fmla="*/ 575055 w 590307" name="connsiteX57"/>
              <a:gd fmla="*/ 165076 h 423288" name="connsiteY57"/>
              <a:gd fmla="*/ 520906 w 590307" name="connsiteX58"/>
              <a:gd fmla="*/ 219258 h 423288" name="connsiteY58"/>
              <a:gd fmla="*/ 506508 w 590307" name="connsiteX59"/>
              <a:gd fmla="*/ 227775 h 423288" name="connsiteY59"/>
              <a:gd fmla="*/ 506508 w 590307" name="connsiteX60"/>
              <a:gd fmla="*/ 186231 h 423288" name="connsiteY60"/>
              <a:gd fmla="*/ 551386 w 590307" name="connsiteX61"/>
              <a:gd fmla="*/ 141366 h 423288" name="connsiteY61"/>
              <a:gd fmla="*/ 551386 w 590307" name="connsiteX62"/>
              <a:gd fmla="*/ 117703 h 423288" name="connsiteY62"/>
              <a:gd fmla="*/ 506508 w 590307" name="connsiteX63"/>
              <a:gd fmla="*/ 72837 h 423288" name="connsiteY63"/>
              <a:gd fmla="*/ 506508 w 590307" name="connsiteX64"/>
              <a:gd fmla="*/ 59245 h 423288" name="connsiteY64"/>
              <a:gd fmla="*/ 498046 w 590307" name="connsiteX65"/>
              <a:gd fmla="*/ 38638 h 423288" name="connsiteY65"/>
              <a:gd fmla="*/ 91618 w 590307" name="connsiteX66"/>
              <a:gd fmla="*/ 26288 h 423288" name="connsiteY66"/>
              <a:gd fmla="*/ 91618 w 590307" name="connsiteX67"/>
              <a:gd fmla="*/ 38794 h 423288" name="connsiteY67"/>
              <a:gd fmla="*/ 83220 w 590307" name="connsiteX68"/>
              <a:gd fmla="*/ 59245 h 423288" name="connsiteY68"/>
              <a:gd fmla="*/ 83220 w 590307" name="connsiteX69"/>
              <a:gd fmla="*/ 72773 h 423288" name="connsiteY69"/>
              <a:gd fmla="*/ 38278 w 590307" name="connsiteX70"/>
              <a:gd fmla="*/ 117703 h 423288" name="connsiteY70"/>
              <a:gd fmla="*/ 38278 w 590307" name="connsiteX71"/>
              <a:gd fmla="*/ 141366 h 423288" name="connsiteY71"/>
              <a:gd fmla="*/ 83220 w 590307" name="connsiteX72"/>
              <a:gd fmla="*/ 186295 h 423288" name="connsiteY72"/>
              <a:gd fmla="*/ 83220 w 590307" name="connsiteX73"/>
              <a:gd fmla="*/ 227301 h 423288" name="connsiteY73"/>
              <a:gd fmla="*/ 68758 w 590307" name="connsiteX74"/>
              <a:gd fmla="*/ 219258 h 423288" name="connsiteY74"/>
              <a:gd fmla="*/ 14608 w 590307" name="connsiteX75"/>
              <a:gd fmla="*/ 165076 h 423288" name="connsiteY75"/>
              <a:gd fmla="*/ 14608 w 590307" name="connsiteX76"/>
              <a:gd fmla="*/ 93135 h 423288" name="connsiteY76"/>
              <a:gd fmla="*/ 68758 w 590307" name="connsiteX77"/>
              <a:gd fmla="*/ 38953 h 423288" name="connsiteY77"/>
              <a:gd fmla="*/ 91618 w 590307" name="connsiteX78"/>
              <a:gd fmla="*/ 26288 h 423288" name="connsiteY78"/>
              <a:gd fmla="*/ 142465 w 590307" name="connsiteX79"/>
              <a:gd fmla="*/ 0 h 423288" name="connsiteY79"/>
              <a:gd fmla="*/ 447263 w 590307" name="connsiteX80"/>
              <a:gd fmla="*/ 0 h 423288" name="connsiteY80"/>
              <a:gd fmla="*/ 489262 w 590307" name="connsiteX81"/>
              <a:gd fmla="*/ 17246 h 423288" name="connsiteY81"/>
              <a:gd fmla="*/ 498046 w 590307" name="connsiteX82"/>
              <a:gd fmla="*/ 38638 h 423288" name="connsiteY82"/>
              <a:gd fmla="*/ 498046 w 590307" name="connsiteX83"/>
              <a:gd fmla="*/ 64377 h 423288" name="connsiteY83"/>
              <a:gd fmla="*/ 506508 w 590307" name="connsiteX84"/>
              <a:gd fmla="*/ 72837 h 423288" name="connsiteY84"/>
              <a:gd fmla="*/ 506508 w 590307" name="connsiteX85"/>
              <a:gd fmla="*/ 186231 h 423288" name="connsiteY85"/>
              <a:gd fmla="*/ 498046 w 590307" name="connsiteX86"/>
              <a:gd fmla="*/ 194691 h 423288" name="connsiteY86"/>
              <a:gd fmla="*/ 498046 w 590307" name="connsiteX87"/>
              <a:gd fmla="*/ 232780 h 423288" name="connsiteY87"/>
              <a:gd fmla="*/ 506508 w 590307" name="connsiteX88"/>
              <a:gd fmla="*/ 227775 h 423288" name="connsiteY88"/>
              <a:gd fmla="*/ 506508 w 590307" name="connsiteX89"/>
              <a:gd fmla="*/ 321705 h 423288" name="connsiteY89"/>
              <a:gd fmla="*/ 404925 w 590307" name="connsiteX90"/>
              <a:gd fmla="*/ 423288 h 423288" name="connsiteY90"/>
              <a:gd fmla="*/ 184803 w 590307" name="connsiteX91"/>
              <a:gd fmla="*/ 423288 h 423288" name="connsiteY91"/>
              <a:gd fmla="*/ 83220 w 590307" name="connsiteX92"/>
              <a:gd fmla="*/ 321705 h 423288" name="connsiteY92"/>
              <a:gd fmla="*/ 83220 w 590307" name="connsiteX93"/>
              <a:gd fmla="*/ 227301 h 423288" name="connsiteY93"/>
              <a:gd fmla="*/ 91618 w 590307" name="connsiteX94"/>
              <a:gd fmla="*/ 231971 h 423288" name="connsiteY94"/>
              <a:gd fmla="*/ 91618 w 590307" name="connsiteX95"/>
              <a:gd fmla="*/ 194691 h 423288" name="connsiteY95"/>
              <a:gd fmla="*/ 83220 w 590307" name="connsiteX96"/>
              <a:gd fmla="*/ 186295 h 423288" name="connsiteY96"/>
              <a:gd fmla="*/ 83220 w 590307" name="connsiteX97"/>
              <a:gd fmla="*/ 72773 h 423288" name="connsiteY97"/>
              <a:gd fmla="*/ 91618 w 590307" name="connsiteX98"/>
              <a:gd fmla="*/ 64377 h 423288" name="connsiteY98"/>
              <a:gd fmla="*/ 91618 w 590307" name="connsiteX99"/>
              <a:gd fmla="*/ 38794 h 423288" name="connsiteY99"/>
              <a:gd fmla="*/ 100466 w 590307" name="connsiteX100"/>
              <a:gd fmla="*/ 17246 h 423288" name="connsiteY100"/>
              <a:gd fmla="*/ 142465 w 590307" name="connsiteX101"/>
              <a:gd fmla="*/ 0 h 423288" name="connsiteY10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b="b" l="l" r="r" t="t"/>
            <a:pathLst>
              <a:path h="423288" w="590307">
                <a:moveTo>
                  <a:pt x="277878" y="372583"/>
                </a:moveTo>
                <a:lnTo>
                  <a:pt x="295599" y="380590"/>
                </a:lnTo>
                <a:lnTo>
                  <a:pt x="311786" y="373075"/>
                </a:lnTo>
                <a:lnTo>
                  <a:pt x="311786" y="389427"/>
                </a:lnTo>
                <a:lnTo>
                  <a:pt x="277878" y="389427"/>
                </a:lnTo>
                <a:close/>
                <a:moveTo>
                  <a:pt x="263530" y="304789"/>
                </a:moveTo>
                <a:cubicBezTo>
                  <a:pt x="259293" y="304789"/>
                  <a:pt x="256770" y="309840"/>
                  <a:pt x="259293" y="313222"/>
                </a:cubicBezTo>
                <a:lnTo>
                  <a:pt x="291475" y="351337"/>
                </a:lnTo>
                <a:cubicBezTo>
                  <a:pt x="293141" y="353909"/>
                  <a:pt x="297379" y="353909"/>
                  <a:pt x="299092" y="351337"/>
                </a:cubicBezTo>
                <a:lnTo>
                  <a:pt x="330418" y="313222"/>
                </a:lnTo>
                <a:cubicBezTo>
                  <a:pt x="332941" y="309840"/>
                  <a:pt x="330418" y="304789"/>
                  <a:pt x="326181" y="304789"/>
                </a:cubicBezTo>
                <a:close/>
                <a:moveTo>
                  <a:pt x="263530" y="279348"/>
                </a:moveTo>
                <a:lnTo>
                  <a:pt x="327038" y="279348"/>
                </a:lnTo>
                <a:cubicBezTo>
                  <a:pt x="354936" y="279348"/>
                  <a:pt x="369313" y="311555"/>
                  <a:pt x="351556" y="332708"/>
                </a:cubicBezTo>
                <a:lnTo>
                  <a:pt x="320230" y="369155"/>
                </a:lnTo>
                <a:lnTo>
                  <a:pt x="311786" y="373075"/>
                </a:lnTo>
                <a:lnTo>
                  <a:pt x="311786" y="355523"/>
                </a:lnTo>
                <a:lnTo>
                  <a:pt x="277878" y="355523"/>
                </a:lnTo>
                <a:lnTo>
                  <a:pt x="277878" y="372583"/>
                </a:lnTo>
                <a:lnTo>
                  <a:pt x="270290" y="369155"/>
                </a:lnTo>
                <a:lnTo>
                  <a:pt x="239012" y="332708"/>
                </a:lnTo>
                <a:cubicBezTo>
                  <a:pt x="221207" y="311555"/>
                  <a:pt x="235632" y="279348"/>
                  <a:pt x="263530" y="279348"/>
                </a:cubicBezTo>
                <a:close/>
                <a:moveTo>
                  <a:pt x="393911" y="149776"/>
                </a:moveTo>
                <a:cubicBezTo>
                  <a:pt x="387149" y="149776"/>
                  <a:pt x="381196" y="155729"/>
                  <a:pt x="381196" y="162490"/>
                </a:cubicBezTo>
                <a:cubicBezTo>
                  <a:pt x="381196" y="169252"/>
                  <a:pt x="387149" y="175204"/>
                  <a:pt x="393911" y="175204"/>
                </a:cubicBezTo>
                <a:cubicBezTo>
                  <a:pt x="400673" y="175204"/>
                  <a:pt x="406626" y="169252"/>
                  <a:pt x="406626" y="162490"/>
                </a:cubicBezTo>
                <a:cubicBezTo>
                  <a:pt x="406626" y="155729"/>
                  <a:pt x="400673" y="149776"/>
                  <a:pt x="393911" y="149776"/>
                </a:cubicBezTo>
                <a:close/>
                <a:moveTo>
                  <a:pt x="199189" y="149776"/>
                </a:moveTo>
                <a:cubicBezTo>
                  <a:pt x="192427" y="149776"/>
                  <a:pt x="186474" y="155729"/>
                  <a:pt x="186474" y="162490"/>
                </a:cubicBezTo>
                <a:cubicBezTo>
                  <a:pt x="186474" y="169252"/>
                  <a:pt x="192427" y="175204"/>
                  <a:pt x="199189" y="175204"/>
                </a:cubicBezTo>
                <a:cubicBezTo>
                  <a:pt x="205951" y="175204"/>
                  <a:pt x="211904" y="169252"/>
                  <a:pt x="211904" y="162490"/>
                </a:cubicBezTo>
                <a:cubicBezTo>
                  <a:pt x="211904" y="155729"/>
                  <a:pt x="205951" y="149776"/>
                  <a:pt x="199189" y="149776"/>
                </a:cubicBezTo>
                <a:close/>
                <a:moveTo>
                  <a:pt x="393911" y="124397"/>
                </a:moveTo>
                <a:cubicBezTo>
                  <a:pt x="415055" y="124397"/>
                  <a:pt x="432008" y="141301"/>
                  <a:pt x="432008" y="162490"/>
                </a:cubicBezTo>
                <a:cubicBezTo>
                  <a:pt x="432008" y="183632"/>
                  <a:pt x="415055" y="200583"/>
                  <a:pt x="393911" y="200583"/>
                </a:cubicBezTo>
                <a:cubicBezTo>
                  <a:pt x="372767" y="200583"/>
                  <a:pt x="355814" y="183632"/>
                  <a:pt x="355814" y="162490"/>
                </a:cubicBezTo>
                <a:cubicBezTo>
                  <a:pt x="355814" y="141301"/>
                  <a:pt x="372767" y="124397"/>
                  <a:pt x="393911" y="124397"/>
                </a:cubicBezTo>
                <a:close/>
                <a:moveTo>
                  <a:pt x="199189" y="124397"/>
                </a:moveTo>
                <a:cubicBezTo>
                  <a:pt x="220380" y="124397"/>
                  <a:pt x="237286" y="141301"/>
                  <a:pt x="237286" y="162490"/>
                </a:cubicBezTo>
                <a:cubicBezTo>
                  <a:pt x="237286" y="183632"/>
                  <a:pt x="220380" y="200583"/>
                  <a:pt x="199189" y="200583"/>
                </a:cubicBezTo>
                <a:cubicBezTo>
                  <a:pt x="178045" y="200583"/>
                  <a:pt x="161092" y="183632"/>
                  <a:pt x="161092" y="162490"/>
                </a:cubicBezTo>
                <a:cubicBezTo>
                  <a:pt x="161092" y="141301"/>
                  <a:pt x="178045" y="124397"/>
                  <a:pt x="199189" y="124397"/>
                </a:cubicBezTo>
                <a:close/>
                <a:moveTo>
                  <a:pt x="142465" y="33861"/>
                </a:moveTo>
                <a:cubicBezTo>
                  <a:pt x="128082" y="33861"/>
                  <a:pt x="117081" y="44862"/>
                  <a:pt x="117081" y="59245"/>
                </a:cubicBezTo>
                <a:lnTo>
                  <a:pt x="117081" y="321705"/>
                </a:lnTo>
                <a:cubicBezTo>
                  <a:pt x="117081" y="358947"/>
                  <a:pt x="147561" y="389427"/>
                  <a:pt x="184803" y="389427"/>
                </a:cubicBezTo>
                <a:lnTo>
                  <a:pt x="277878" y="389427"/>
                </a:lnTo>
                <a:lnTo>
                  <a:pt x="277878" y="406325"/>
                </a:lnTo>
                <a:lnTo>
                  <a:pt x="311786" y="406325"/>
                </a:lnTo>
                <a:lnTo>
                  <a:pt x="311786" y="389427"/>
                </a:lnTo>
                <a:lnTo>
                  <a:pt x="404925" y="389427"/>
                </a:lnTo>
                <a:cubicBezTo>
                  <a:pt x="442167" y="389427"/>
                  <a:pt x="472647" y="358947"/>
                  <a:pt x="472647" y="321705"/>
                </a:cubicBezTo>
                <a:lnTo>
                  <a:pt x="472647" y="59245"/>
                </a:lnTo>
                <a:cubicBezTo>
                  <a:pt x="472647" y="44862"/>
                  <a:pt x="461646" y="33861"/>
                  <a:pt x="447263" y="33861"/>
                </a:cubicBezTo>
                <a:close/>
                <a:moveTo>
                  <a:pt x="498046" y="26288"/>
                </a:moveTo>
                <a:cubicBezTo>
                  <a:pt x="506476" y="28811"/>
                  <a:pt x="514953" y="33049"/>
                  <a:pt x="520906" y="39810"/>
                </a:cubicBezTo>
                <a:lnTo>
                  <a:pt x="575055" y="93992"/>
                </a:lnTo>
                <a:cubicBezTo>
                  <a:pt x="595391" y="113322"/>
                  <a:pt x="595391" y="145746"/>
                  <a:pt x="575055" y="165076"/>
                </a:cubicBezTo>
                <a:lnTo>
                  <a:pt x="520906" y="219258"/>
                </a:lnTo>
                <a:lnTo>
                  <a:pt x="506508" y="227775"/>
                </a:lnTo>
                <a:lnTo>
                  <a:pt x="506508" y="186231"/>
                </a:lnTo>
                <a:lnTo>
                  <a:pt x="551386" y="141366"/>
                </a:lnTo>
                <a:cubicBezTo>
                  <a:pt x="558148" y="134605"/>
                  <a:pt x="558148" y="124463"/>
                  <a:pt x="551386" y="117703"/>
                </a:cubicBezTo>
                <a:lnTo>
                  <a:pt x="506508" y="72837"/>
                </a:lnTo>
                <a:lnTo>
                  <a:pt x="506508" y="59245"/>
                </a:lnTo>
                <a:lnTo>
                  <a:pt x="498046" y="38638"/>
                </a:lnTo>
                <a:close/>
                <a:moveTo>
                  <a:pt x="91618" y="26288"/>
                </a:moveTo>
                <a:lnTo>
                  <a:pt x="91618" y="38794"/>
                </a:lnTo>
                <a:lnTo>
                  <a:pt x="83220" y="59245"/>
                </a:lnTo>
                <a:lnTo>
                  <a:pt x="83220" y="72773"/>
                </a:lnTo>
                <a:lnTo>
                  <a:pt x="38278" y="117703"/>
                </a:lnTo>
                <a:cubicBezTo>
                  <a:pt x="31515" y="124463"/>
                  <a:pt x="31515" y="134605"/>
                  <a:pt x="38278" y="141366"/>
                </a:cubicBezTo>
                <a:lnTo>
                  <a:pt x="83220" y="186295"/>
                </a:lnTo>
                <a:lnTo>
                  <a:pt x="83220" y="227301"/>
                </a:lnTo>
                <a:lnTo>
                  <a:pt x="68758" y="219258"/>
                </a:lnTo>
                <a:lnTo>
                  <a:pt x="14608" y="165076"/>
                </a:lnTo>
                <a:cubicBezTo>
                  <a:pt x="-4870" y="144794"/>
                  <a:pt x="-4870" y="112608"/>
                  <a:pt x="14608" y="93135"/>
                </a:cubicBezTo>
                <a:lnTo>
                  <a:pt x="68758" y="38953"/>
                </a:lnTo>
                <a:cubicBezTo>
                  <a:pt x="74711" y="33049"/>
                  <a:pt x="83188" y="28811"/>
                  <a:pt x="91618" y="26288"/>
                </a:cubicBezTo>
                <a:close/>
                <a:moveTo>
                  <a:pt x="142465" y="0"/>
                </a:moveTo>
                <a:lnTo>
                  <a:pt x="447263" y="0"/>
                </a:lnTo>
                <a:cubicBezTo>
                  <a:pt x="463765" y="0"/>
                  <a:pt x="478576" y="6560"/>
                  <a:pt x="489262" y="17246"/>
                </a:cubicBezTo>
                <a:lnTo>
                  <a:pt x="498046" y="38638"/>
                </a:lnTo>
                <a:lnTo>
                  <a:pt x="498046" y="64377"/>
                </a:lnTo>
                <a:lnTo>
                  <a:pt x="506508" y="72837"/>
                </a:lnTo>
                <a:lnTo>
                  <a:pt x="506508" y="186231"/>
                </a:lnTo>
                <a:lnTo>
                  <a:pt x="498046" y="194691"/>
                </a:lnTo>
                <a:lnTo>
                  <a:pt x="498046" y="232780"/>
                </a:lnTo>
                <a:lnTo>
                  <a:pt x="506508" y="227775"/>
                </a:lnTo>
                <a:lnTo>
                  <a:pt x="506508" y="321705"/>
                </a:lnTo>
                <a:cubicBezTo>
                  <a:pt x="506508" y="377568"/>
                  <a:pt x="460788" y="423288"/>
                  <a:pt x="404925" y="423288"/>
                </a:cubicBezTo>
                <a:lnTo>
                  <a:pt x="184803" y="423288"/>
                </a:lnTo>
                <a:cubicBezTo>
                  <a:pt x="128940" y="423288"/>
                  <a:pt x="83220" y="377568"/>
                  <a:pt x="83220" y="321705"/>
                </a:cubicBezTo>
                <a:lnTo>
                  <a:pt x="83220" y="227301"/>
                </a:lnTo>
                <a:lnTo>
                  <a:pt x="91618" y="231971"/>
                </a:lnTo>
                <a:lnTo>
                  <a:pt x="91618" y="194691"/>
                </a:lnTo>
                <a:lnTo>
                  <a:pt x="83220" y="186295"/>
                </a:lnTo>
                <a:lnTo>
                  <a:pt x="83220" y="72773"/>
                </a:lnTo>
                <a:lnTo>
                  <a:pt x="91618" y="64377"/>
                </a:lnTo>
                <a:lnTo>
                  <a:pt x="91618" y="38794"/>
                </a:lnTo>
                <a:lnTo>
                  <a:pt x="100466" y="17246"/>
                </a:lnTo>
                <a:cubicBezTo>
                  <a:pt x="111152" y="6560"/>
                  <a:pt x="125963" y="0"/>
                  <a:pt x="142465" y="0"/>
                </a:cubicBezTo>
                <a:close/>
              </a:path>
            </a:pathLst>
          </a:custGeom>
          <a:solidFill>
            <a:schemeClr val="bg1"/>
          </a:solidFill>
          <a:ln>
            <a:noFill/>
          </a:ln>
        </p:spPr>
        <p:txBody>
          <a:bodyPr/>
          <a:lstStyle/>
          <a:p/>
        </p:txBody>
      </p:sp>
      <p:sp>
        <p:nvSpPr>
          <p:cNvPr id="26" name="PA-矩形 25">
            <a:extLst>
              <a:ext uri="{FF2B5EF4-FFF2-40B4-BE49-F238E27FC236}">
                <a16:creationId xmlns:a16="http://schemas.microsoft.com/office/drawing/2014/main" id="{33F5BF10-CFC6-46E9-A3A1-252DD8CFADD4}"/>
              </a:ext>
            </a:extLst>
          </p:cNvPr>
          <p:cNvSpPr/>
          <p:nvPr>
            <p:custDataLst>
              <p:tags r:id="rId11"/>
            </p:custDataLst>
          </p:nvPr>
        </p:nvSpPr>
        <p:spPr>
          <a:xfrm>
            <a:off x="879330" y="28067"/>
            <a:ext cx="2349817" cy="701040"/>
          </a:xfrm>
          <a:prstGeom prst="rect">
            <a:avLst/>
          </a:prstGeom>
        </p:spPr>
        <p:txBody>
          <a:bodyPr wrap="none">
            <a:spAutoFit/>
          </a:bodyPr>
          <a:lstStyle/>
          <a:p>
            <a:r>
              <a:rPr altLang="zh-CN" lang="en-US" sz="2000">
                <a:solidFill>
                  <a:schemeClr val="bg1"/>
                </a:solidFill>
                <a:latin charset="-122" panose="020b0400000000000000" pitchFamily="34" typeface="思源黑体 CN Normal"/>
                <a:ea charset="-122" panose="020b0400000000000000" pitchFamily="34" typeface="思源黑体 CN Normal"/>
              </a:rPr>
              <a:t>YOUR LOGO</a:t>
            </a:r>
          </a:p>
          <a:p>
            <a:r>
              <a:rPr altLang="zh-CN" lang="en-US" sz="2000">
                <a:solidFill>
                  <a:schemeClr val="bg1"/>
                </a:solidFill>
                <a:latin charset="-122" panose="020b0400000000000000" pitchFamily="34" typeface="思源黑体 CN Normal"/>
                <a:ea charset="-122" panose="020b0400000000000000" pitchFamily="34" typeface="思源黑体 CN Normal"/>
              </a:rPr>
              <a:t>COMPANY NAME</a:t>
            </a:r>
          </a:p>
        </p:txBody>
      </p:sp>
      <p:cxnSp>
        <p:nvCxnSpPr>
          <p:cNvPr id="28" name="直接连接符 27">
            <a:extLst>
              <a:ext uri="{FF2B5EF4-FFF2-40B4-BE49-F238E27FC236}">
                <a16:creationId xmlns:a16="http://schemas.microsoft.com/office/drawing/2014/main" id="{26008D4A-6808-4523-8743-D2482C28C7CB}"/>
              </a:ext>
            </a:extLst>
          </p:cNvPr>
          <p:cNvCxnSpPr/>
          <p:nvPr/>
        </p:nvCxnSpPr>
        <p:spPr>
          <a:xfrm>
            <a:off x="2386414" y="505297"/>
            <a:ext cx="9098637" cy="0"/>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29" name="等腰三角形 28">
            <a:extLst>
              <a:ext uri="{FF2B5EF4-FFF2-40B4-BE49-F238E27FC236}">
                <a16:creationId xmlns:a16="http://schemas.microsoft.com/office/drawing/2014/main" id="{813E0675-CF63-4254-A6AB-C91F76D3261A}"/>
              </a:ext>
            </a:extLst>
          </p:cNvPr>
          <p:cNvSpPr/>
          <p:nvPr/>
        </p:nvSpPr>
        <p:spPr>
          <a:xfrm flipV="1">
            <a:off x="8940906" y="5160593"/>
            <a:ext cx="442802" cy="381726"/>
          </a:xfrm>
          <a:prstGeom prst="triangle">
            <a:avLst/>
          </a:prstGeom>
          <a:solidFill>
            <a:srgbClr val="FFB30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3440063783"/>
      </p:ext>
    </p:extLst>
  </p:cSld>
  <p:clrMapOvr>
    <a:masterClrMapping/>
  </p:clrMapOvr>
  <mc:AlternateContent>
    <mc:Choice Requires="p15">
      <p:transition advClick="0" p14:dur="1250" spd="slow">
        <p15:prstTrans prst="peelOff"/>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0" presetSubtype="0">
                                  <p:stCondLst>
                                    <p:cond delay="0"/>
                                  </p:stCondLst>
                                  <p:iterate type="lt">
                                    <p:tmPct val="10000"/>
                                  </p:iterate>
                                  <p:childTnLst>
                                    <p:set>
                                      <p:cBhvr>
                                        <p:cTn dur="700" fill="hold" id="6">
                                          <p:stCondLst>
                                            <p:cond delay="0"/>
                                          </p:stCondLst>
                                        </p:cTn>
                                        <p:tgtEl>
                                          <p:spTgt spid="25"/>
                                        </p:tgtEl>
                                        <p:attrNameLst>
                                          <p:attrName>style.visibility</p:attrName>
                                        </p:attrNameLst>
                                      </p:cBhvr>
                                      <p:to>
                                        <p:strVal val="visible"/>
                                      </p:to>
                                    </p:set>
                                    <p:anim calcmode="lin" to="" valueType="num">
                                      <p:cBhvr>
                                        <p:cTn dur="700" fill="hold" id="7">
                                          <p:stCondLst>
                                            <p:cond delay="0"/>
                                          </p:stCondLst>
                                        </p:cTn>
                                        <p:tgtEl>
                                          <p:spTgt spid="25"/>
                                        </p:tgtEl>
                                        <p:attrNameLst>
                                          <p:attrName>ppt_x</p:attrName>
                                        </p:attrNameLst>
                                      </p:cBhvr>
                                      <p:tavLst>
                                        <p:tav fmla="#ppt_x-#ppt_w*((1.5-1.5*$)^3-(1.5-1.5*$)^2)" tm="0">
                                          <p:val>
                                            <p:strVal val="0"/>
                                          </p:val>
                                        </p:tav>
                                        <p:tav tm="100000">
                                          <p:val>
                                            <p:strVal val="1"/>
                                          </p:val>
                                        </p:tav>
                                      </p:tavLst>
                                    </p:anim>
                                    <p:animEffect filter="fade">
                                      <p:cBhvr>
                                        <p:cTn dur="700" id="8">
                                          <p:stCondLst>
                                            <p:cond delay="0"/>
                                          </p:stCondLst>
                                        </p:cTn>
                                        <p:tgtEl>
                                          <p:spTgt spid="25"/>
                                        </p:tgtEl>
                                      </p:cBhvr>
                                    </p:animEffect>
                                  </p:childTnLst>
                                </p:cTn>
                              </p:par>
                            </p:childTnLst>
                          </p:cTn>
                        </p:par>
                        <p:par>
                          <p:cTn fill="hold" id="9" nodeType="afterGroup">
                            <p:stCondLst>
                              <p:cond delay="700"/>
                            </p:stCondLst>
                            <p:childTnLst>
                              <p:par>
                                <p:cTn fill="hold" grpId="0" id="10" nodeType="afterEffect" presetClass="entr" presetID="0" presetSubtype="0">
                                  <p:stCondLst>
                                    <p:cond delay="0"/>
                                  </p:stCondLst>
                                  <p:iterate type="lt">
                                    <p:tmPct val="10000"/>
                                  </p:iterate>
                                  <p:childTnLst>
                                    <p:set>
                                      <p:cBhvr>
                                        <p:cTn dur="1" fill="hold" id="11">
                                          <p:stCondLst>
                                            <p:cond delay="0"/>
                                          </p:stCondLst>
                                        </p:cTn>
                                        <p:tgtEl>
                                          <p:spTgt spid="26"/>
                                        </p:tgtEl>
                                        <p:attrNameLst>
                                          <p:attrName>style.visibility</p:attrName>
                                        </p:attrNameLst>
                                      </p:cBhvr>
                                      <p:to>
                                        <p:strVal val="visible"/>
                                      </p:to>
                                    </p:set>
                                    <p:anim calcmode="lin" to="" valueType="num">
                                      <p:cBhvr>
                                        <p:cTn dur="700" fill="hold" id="12">
                                          <p:stCondLst>
                                            <p:cond delay="0"/>
                                          </p:stCondLst>
                                        </p:cTn>
                                        <p:tgtEl>
                                          <p:spTgt spid="26"/>
                                        </p:tgtEl>
                                        <p:attrNameLst>
                                          <p:attrName>ppt_y</p:attrName>
                                        </p:attrNameLst>
                                      </p:cBhvr>
                                      <p:tavLst>
                                        <p:tav fmla="#ppt_y+#ppt_h/2*((1.5-1.5*$)^3-(1.5-1.5*$)^2)*8/9" tm="0">
                                          <p:val>
                                            <p:strVal val="0"/>
                                          </p:val>
                                        </p:tav>
                                        <p:tav tm="100000">
                                          <p:val>
                                            <p:strVal val="1"/>
                                          </p:val>
                                        </p:tav>
                                      </p:tavLst>
                                    </p:anim>
                                    <p:anim calcmode="lin" to="" valueType="num">
                                      <p:cBhvr>
                                        <p:cTn dur="700" fill="hold" id="13">
                                          <p:stCondLst>
                                            <p:cond delay="0"/>
                                          </p:stCondLst>
                                        </p:cTn>
                                        <p:tgtEl>
                                          <p:spTgt spid="26"/>
                                        </p:tgtEl>
                                        <p:attrNameLst>
                                          <p:attrName>ppt_h</p:attrName>
                                        </p:attrNameLst>
                                      </p:cBhvr>
                                      <p:tavLst>
                                        <p:tav fmla="#ppt_h-#ppt_h*((1.5-1.5*$)^3-(1.5-1.5*$)^2)" tm="0">
                                          <p:val>
                                            <p:strVal val="0"/>
                                          </p:val>
                                        </p:tav>
                                        <p:tav tm="100000">
                                          <p:val>
                                            <p:strVal val="1"/>
                                          </p:val>
                                        </p:tav>
                                      </p:tavLst>
                                    </p:anim>
                                  </p:childTnLst>
                                </p:cTn>
                              </p:par>
                            </p:childTnLst>
                          </p:cTn>
                        </p:par>
                        <p:par>
                          <p:cTn fill="hold" id="14" nodeType="afterGroup">
                            <p:stCondLst>
                              <p:cond delay="1400"/>
                            </p:stCondLst>
                            <p:childTnLst>
                              <p:par>
                                <p:cTn fill="hold" id="15" nodeType="afterEffect" presetClass="entr" presetID="22" presetSubtype="8">
                                  <p:stCondLst>
                                    <p:cond delay="0"/>
                                  </p:stCondLst>
                                  <p:childTnLst>
                                    <p:set>
                                      <p:cBhvr>
                                        <p:cTn dur="1" fill="hold" id="16">
                                          <p:stCondLst>
                                            <p:cond delay="0"/>
                                          </p:stCondLst>
                                        </p:cTn>
                                        <p:tgtEl>
                                          <p:spTgt spid="28"/>
                                        </p:tgtEl>
                                        <p:attrNameLst>
                                          <p:attrName>style.visibility</p:attrName>
                                        </p:attrNameLst>
                                      </p:cBhvr>
                                      <p:to>
                                        <p:strVal val="visible"/>
                                      </p:to>
                                    </p:set>
                                    <p:animEffect filter="wipe(left)" transition="in">
                                      <p:cBhvr>
                                        <p:cTn dur="500" id="17"/>
                                        <p:tgtEl>
                                          <p:spTgt spid="28"/>
                                        </p:tgtEl>
                                      </p:cBhvr>
                                    </p:animEffect>
                                  </p:childTnLst>
                                </p:cTn>
                              </p:par>
                            </p:childTnLst>
                          </p:cTn>
                        </p:par>
                        <p:par>
                          <p:cTn fill="hold" id="18" nodeType="afterGroup">
                            <p:stCondLst>
                              <p:cond delay="1900"/>
                            </p:stCondLst>
                            <p:childTnLst>
                              <p:par>
                                <p:cTn fill="hold" id="19" nodeType="afterEffect" presetClass="entr" presetID="10" presetSubtype="0">
                                  <p:stCondLst>
                                    <p:cond delay="0"/>
                                  </p:stCondLst>
                                  <p:childTnLst>
                                    <p:set>
                                      <p:cBhvr>
                                        <p:cTn dur="1" fill="hold" id="20">
                                          <p:stCondLst>
                                            <p:cond delay="0"/>
                                          </p:stCondLst>
                                        </p:cTn>
                                        <p:tgtEl>
                                          <p:spTgt spid="15"/>
                                        </p:tgtEl>
                                        <p:attrNameLst>
                                          <p:attrName>style.visibility</p:attrName>
                                        </p:attrNameLst>
                                      </p:cBhvr>
                                      <p:to>
                                        <p:strVal val="visible"/>
                                      </p:to>
                                    </p:set>
                                    <p:animEffect filter="fade" transition="in">
                                      <p:cBhvr>
                                        <p:cTn dur="500" id="21"/>
                                        <p:tgtEl>
                                          <p:spTgt spid="15"/>
                                        </p:tgtEl>
                                      </p:cBhvr>
                                    </p:animEffect>
                                  </p:childTnLst>
                                </p:cTn>
                              </p:par>
                            </p:childTnLst>
                          </p:cTn>
                        </p:par>
                        <p:par>
                          <p:cTn fill="hold" id="22" nodeType="afterGroup">
                            <p:stCondLst>
                              <p:cond delay="2400"/>
                            </p:stCondLst>
                            <p:childTnLst>
                              <p:par>
                                <p:cTn fill="hold" id="23" nodeType="afterEffect" presetClass="entr" presetID="47" presetSubtype="0">
                                  <p:stCondLst>
                                    <p:cond delay="0"/>
                                  </p:stCondLst>
                                  <p:childTnLst>
                                    <p:set>
                                      <p:cBhvr>
                                        <p:cTn dur="1" fill="hold" id="24">
                                          <p:stCondLst>
                                            <p:cond delay="0"/>
                                          </p:stCondLst>
                                        </p:cTn>
                                        <p:tgtEl>
                                          <p:spTgt spid="16"/>
                                        </p:tgtEl>
                                        <p:attrNameLst>
                                          <p:attrName>style.visibility</p:attrName>
                                        </p:attrNameLst>
                                      </p:cBhvr>
                                      <p:to>
                                        <p:strVal val="visible"/>
                                      </p:to>
                                    </p:set>
                                    <p:animEffect filter="fade" transition="in">
                                      <p:cBhvr>
                                        <p:cTn dur="1000" id="25"/>
                                        <p:tgtEl>
                                          <p:spTgt spid="16"/>
                                        </p:tgtEl>
                                      </p:cBhvr>
                                    </p:animEffect>
                                    <p:anim calcmode="lin" valueType="num">
                                      <p:cBhvr>
                                        <p:cTn dur="1000" fill="hold" id="26"/>
                                        <p:tgtEl>
                                          <p:spTgt spid="16"/>
                                        </p:tgtEl>
                                        <p:attrNameLst>
                                          <p:attrName>ppt_x</p:attrName>
                                        </p:attrNameLst>
                                      </p:cBhvr>
                                      <p:tavLst>
                                        <p:tav tm="0">
                                          <p:val>
                                            <p:strVal val="#ppt_x"/>
                                          </p:val>
                                        </p:tav>
                                        <p:tav tm="100000">
                                          <p:val>
                                            <p:strVal val="#ppt_x"/>
                                          </p:val>
                                        </p:tav>
                                      </p:tavLst>
                                    </p:anim>
                                    <p:anim calcmode="lin" valueType="num">
                                      <p:cBhvr>
                                        <p:cTn dur="1000" fill="hold" id="27"/>
                                        <p:tgtEl>
                                          <p:spTgt spid="16"/>
                                        </p:tgtEl>
                                        <p:attrNameLst>
                                          <p:attrName>ppt_y</p:attrName>
                                        </p:attrNameLst>
                                      </p:cBhvr>
                                      <p:tavLst>
                                        <p:tav tm="0">
                                          <p:val>
                                            <p:strVal val="#ppt_y-.1"/>
                                          </p:val>
                                        </p:tav>
                                        <p:tav tm="100000">
                                          <p:val>
                                            <p:strVal val="#ppt_y"/>
                                          </p:val>
                                        </p:tav>
                                      </p:tavLst>
                                    </p:anim>
                                  </p:childTnLst>
                                </p:cTn>
                              </p:par>
                            </p:childTnLst>
                          </p:cTn>
                        </p:par>
                        <p:par>
                          <p:cTn fill="hold" id="28" nodeType="afterGroup">
                            <p:stCondLst>
                              <p:cond delay="3400"/>
                            </p:stCondLst>
                            <p:childTnLst>
                              <p:par>
                                <p:cTn fill="hold" grpId="0" id="29" nodeType="afterEffect" presetClass="entr" presetID="18" presetSubtype="3">
                                  <p:stCondLst>
                                    <p:cond delay="0"/>
                                  </p:stCondLst>
                                  <p:childTnLst>
                                    <p:set>
                                      <p:cBhvr>
                                        <p:cTn dur="1" fill="hold" id="30">
                                          <p:stCondLst>
                                            <p:cond delay="0"/>
                                          </p:stCondLst>
                                        </p:cTn>
                                        <p:tgtEl>
                                          <p:spTgt spid="5"/>
                                        </p:tgtEl>
                                        <p:attrNameLst>
                                          <p:attrName>style.visibility</p:attrName>
                                        </p:attrNameLst>
                                      </p:cBhvr>
                                      <p:to>
                                        <p:strVal val="visible"/>
                                      </p:to>
                                    </p:set>
                                    <p:animEffect filter="strips(upRight)" transition="in">
                                      <p:cBhvr>
                                        <p:cTn dur="500" id="31"/>
                                        <p:tgtEl>
                                          <p:spTgt spid="5"/>
                                        </p:tgtEl>
                                      </p:cBhvr>
                                    </p:animEffect>
                                  </p:childTnLst>
                                </p:cTn>
                              </p:par>
                            </p:childTnLst>
                          </p:cTn>
                        </p:par>
                        <p:par>
                          <p:cTn fill="hold" id="32" nodeType="afterGroup">
                            <p:stCondLst>
                              <p:cond delay="3900"/>
                            </p:stCondLst>
                            <p:childTnLst>
                              <p:par>
                                <p:cTn fill="hold" id="33" nodeType="afterEffect" presetClass="entr" presetID="0" presetSubtype="0">
                                  <p:stCondLst>
                                    <p:cond delay="0"/>
                                  </p:stCondLst>
                                  <p:childTnLst>
                                    <p:set>
                                      <p:cBhvr>
                                        <p:cTn dur="1" fill="hold" id="34">
                                          <p:stCondLst>
                                            <p:cond delay="0"/>
                                          </p:stCondLst>
                                        </p:cTn>
                                        <p:tgtEl>
                                          <p:spTgt spid="7"/>
                                        </p:tgtEl>
                                        <p:attrNameLst>
                                          <p:attrName>style.visibility</p:attrName>
                                        </p:attrNameLst>
                                      </p:cBhvr>
                                      <p:to>
                                        <p:strVal val="visible"/>
                                      </p:to>
                                    </p:set>
                                    <p:anim calcmode="lin" to="" valueType="num">
                                      <p:cBhvr>
                                        <p:cTn dur="700" fill="hold" id="35">
                                          <p:stCondLst>
                                            <p:cond delay="0"/>
                                          </p:stCondLst>
                                        </p:cTn>
                                        <p:tgtEl>
                                          <p:spTgt spid="7"/>
                                        </p:tgtEl>
                                        <p:attrNameLst>
                                          <p:attrName>ppt_y</p:attrName>
                                        </p:attrNameLst>
                                      </p:cBhvr>
                                      <p:tavLst>
                                        <p:tav fmla="#ppt_y+#ppt_h/2*((1.5-1.5*$)^3-(1.5-1.5*$)^2)*8/9" tm="0">
                                          <p:val>
                                            <p:strVal val="0"/>
                                          </p:val>
                                        </p:tav>
                                        <p:tav tm="100000">
                                          <p:val>
                                            <p:strVal val="1"/>
                                          </p:val>
                                        </p:tav>
                                      </p:tavLst>
                                    </p:anim>
                                    <p:anim calcmode="lin" to="" valueType="num">
                                      <p:cBhvr>
                                        <p:cTn dur="700" fill="hold" id="36">
                                          <p:stCondLst>
                                            <p:cond delay="0"/>
                                          </p:stCondLst>
                                        </p:cTn>
                                        <p:tgtEl>
                                          <p:spTgt spid="7"/>
                                        </p:tgtEl>
                                        <p:attrNameLst>
                                          <p:attrName>ppt_h</p:attrName>
                                        </p:attrNameLst>
                                      </p:cBhvr>
                                      <p:tavLst>
                                        <p:tav fmla="#ppt_h-#ppt_h*((1.5-1.5*$)^3-(1.5-1.5*$)^2)" tm="0">
                                          <p:val>
                                            <p:strVal val="0"/>
                                          </p:val>
                                        </p:tav>
                                        <p:tav tm="100000">
                                          <p:val>
                                            <p:strVal val="1"/>
                                          </p:val>
                                        </p:tav>
                                      </p:tavLst>
                                    </p:anim>
                                    <p:animEffect filter="fade">
                                      <p:cBhvr>
                                        <p:cTn dur="700" id="37">
                                          <p:stCondLst>
                                            <p:cond delay="0"/>
                                          </p:stCondLst>
                                        </p:cTn>
                                        <p:tgtEl>
                                          <p:spTgt spid="7"/>
                                        </p:tgtEl>
                                      </p:cBhvr>
                                    </p:animEffect>
                                  </p:childTnLst>
                                </p:cTn>
                              </p:par>
                            </p:childTnLst>
                          </p:cTn>
                        </p:par>
                        <p:par>
                          <p:cTn fill="hold" id="38" nodeType="afterGroup">
                            <p:stCondLst>
                              <p:cond delay="4600"/>
                            </p:stCondLst>
                            <p:childTnLst>
                              <p:par>
                                <p:cTn fill="hold" grpId="0" id="39" nodeType="afterEffect" presetClass="entr" presetID="21" presetSubtype="1">
                                  <p:stCondLst>
                                    <p:cond delay="0"/>
                                  </p:stCondLst>
                                  <p:childTnLst>
                                    <p:set>
                                      <p:cBhvr>
                                        <p:cTn dur="1" fill="hold" id="40">
                                          <p:stCondLst>
                                            <p:cond delay="0"/>
                                          </p:stCondLst>
                                        </p:cTn>
                                        <p:tgtEl>
                                          <p:spTgt spid="8"/>
                                        </p:tgtEl>
                                        <p:attrNameLst>
                                          <p:attrName>style.visibility</p:attrName>
                                        </p:attrNameLst>
                                      </p:cBhvr>
                                      <p:to>
                                        <p:strVal val="visible"/>
                                      </p:to>
                                    </p:set>
                                    <p:animEffect filter="wheel(1)" transition="in">
                                      <p:cBhvr>
                                        <p:cTn dur="2000" id="41"/>
                                        <p:tgtEl>
                                          <p:spTgt spid="8"/>
                                        </p:tgtEl>
                                      </p:cBhvr>
                                    </p:animEffect>
                                  </p:childTnLst>
                                </p:cTn>
                              </p:par>
                            </p:childTnLst>
                          </p:cTn>
                        </p:par>
                        <p:par>
                          <p:cTn fill="hold" id="42" nodeType="afterGroup">
                            <p:stCondLst>
                              <p:cond delay="6600"/>
                            </p:stCondLst>
                            <p:childTnLst>
                              <p:par>
                                <p:cTn fill="hold" id="43" nodeType="afterEffect" presetClass="entr" presetID="2" presetSubtype="12">
                                  <p:stCondLst>
                                    <p:cond delay="0"/>
                                  </p:stCondLst>
                                  <p:childTnLst>
                                    <p:set>
                                      <p:cBhvr>
                                        <p:cTn dur="1" fill="hold" id="44">
                                          <p:stCondLst>
                                            <p:cond delay="0"/>
                                          </p:stCondLst>
                                        </p:cTn>
                                        <p:tgtEl>
                                          <p:spTgt spid="18"/>
                                        </p:tgtEl>
                                        <p:attrNameLst>
                                          <p:attrName>style.visibility</p:attrName>
                                        </p:attrNameLst>
                                      </p:cBhvr>
                                      <p:to>
                                        <p:strVal val="visible"/>
                                      </p:to>
                                    </p:set>
                                    <p:anim calcmode="lin" valueType="num">
                                      <p:cBhvr additive="base">
                                        <p:cTn dur="500" fill="hold" id="45"/>
                                        <p:tgtEl>
                                          <p:spTgt spid="18"/>
                                        </p:tgtEl>
                                        <p:attrNameLst>
                                          <p:attrName>ppt_x</p:attrName>
                                        </p:attrNameLst>
                                      </p:cBhvr>
                                      <p:tavLst>
                                        <p:tav tm="0">
                                          <p:val>
                                            <p:strVal val="0-#ppt_w/2"/>
                                          </p:val>
                                        </p:tav>
                                        <p:tav tm="100000">
                                          <p:val>
                                            <p:strVal val="#ppt_x"/>
                                          </p:val>
                                        </p:tav>
                                      </p:tavLst>
                                    </p:anim>
                                    <p:anim calcmode="lin" valueType="num">
                                      <p:cBhvr additive="base">
                                        <p:cTn dur="500" fill="hold" id="46"/>
                                        <p:tgtEl>
                                          <p:spTgt spid="18"/>
                                        </p:tgtEl>
                                        <p:attrNameLst>
                                          <p:attrName>ppt_y</p:attrName>
                                        </p:attrNameLst>
                                      </p:cBhvr>
                                      <p:tavLst>
                                        <p:tav tm="0">
                                          <p:val>
                                            <p:strVal val="1+#ppt_h/2"/>
                                          </p:val>
                                        </p:tav>
                                        <p:tav tm="100000">
                                          <p:val>
                                            <p:strVal val="#ppt_y"/>
                                          </p:val>
                                        </p:tav>
                                      </p:tavLst>
                                    </p:anim>
                                  </p:childTnLst>
                                </p:cTn>
                              </p:par>
                            </p:childTnLst>
                          </p:cTn>
                        </p:par>
                        <p:par>
                          <p:cTn fill="hold" id="47" nodeType="afterGroup">
                            <p:stCondLst>
                              <p:cond delay="7100"/>
                            </p:stCondLst>
                            <p:childTnLst>
                              <p:par>
                                <p:cTn fill="hold" id="48" nodeType="afterEffect" presetClass="entr" presetID="2" presetSubtype="12">
                                  <p:stCondLst>
                                    <p:cond delay="0"/>
                                  </p:stCondLst>
                                  <p:childTnLst>
                                    <p:set>
                                      <p:cBhvr>
                                        <p:cTn dur="1" fill="hold" id="49">
                                          <p:stCondLst>
                                            <p:cond delay="0"/>
                                          </p:stCondLst>
                                        </p:cTn>
                                        <p:tgtEl>
                                          <p:spTgt spid="17"/>
                                        </p:tgtEl>
                                        <p:attrNameLst>
                                          <p:attrName>style.visibility</p:attrName>
                                        </p:attrNameLst>
                                      </p:cBhvr>
                                      <p:to>
                                        <p:strVal val="visible"/>
                                      </p:to>
                                    </p:set>
                                    <p:anim calcmode="lin" valueType="num">
                                      <p:cBhvr additive="base">
                                        <p:cTn dur="500" fill="hold" id="50"/>
                                        <p:tgtEl>
                                          <p:spTgt spid="17"/>
                                        </p:tgtEl>
                                        <p:attrNameLst>
                                          <p:attrName>ppt_x</p:attrName>
                                        </p:attrNameLst>
                                      </p:cBhvr>
                                      <p:tavLst>
                                        <p:tav tm="0">
                                          <p:val>
                                            <p:strVal val="0-#ppt_w/2"/>
                                          </p:val>
                                        </p:tav>
                                        <p:tav tm="100000">
                                          <p:val>
                                            <p:strVal val="#ppt_x"/>
                                          </p:val>
                                        </p:tav>
                                      </p:tavLst>
                                    </p:anim>
                                    <p:anim calcmode="lin" valueType="num">
                                      <p:cBhvr additive="base">
                                        <p:cTn dur="500" fill="hold" id="51"/>
                                        <p:tgtEl>
                                          <p:spTgt spid="17"/>
                                        </p:tgtEl>
                                        <p:attrNameLst>
                                          <p:attrName>ppt_y</p:attrName>
                                        </p:attrNameLst>
                                      </p:cBhvr>
                                      <p:tavLst>
                                        <p:tav tm="0">
                                          <p:val>
                                            <p:strVal val="1+#ppt_h/2"/>
                                          </p:val>
                                        </p:tav>
                                        <p:tav tm="100000">
                                          <p:val>
                                            <p:strVal val="#ppt_y"/>
                                          </p:val>
                                        </p:tav>
                                      </p:tavLst>
                                    </p:anim>
                                  </p:childTnLst>
                                </p:cTn>
                              </p:par>
                            </p:childTnLst>
                          </p:cTn>
                        </p:par>
                        <p:par>
                          <p:cTn fill="hold" id="52" nodeType="afterGroup">
                            <p:stCondLst>
                              <p:cond delay="7600"/>
                            </p:stCondLst>
                            <p:childTnLst>
                              <p:par>
                                <p:cTn decel="50000" fill="hold" id="53" nodeType="afterEffect" presetClass="entr" presetID="0" presetSubtype="0">
                                  <p:stCondLst>
                                    <p:cond delay="0"/>
                                  </p:stCondLst>
                                  <p:iterate type="lt">
                                    <p:tmPct val="10000"/>
                                  </p:iterate>
                                  <p:childTnLst>
                                    <p:set>
                                      <p:cBhvr>
                                        <p:cTn dur="750" fill="hold" id="54">
                                          <p:stCondLst>
                                            <p:cond delay="0"/>
                                          </p:stCondLst>
                                        </p:cTn>
                                        <p:tgtEl>
                                          <p:spTgt spid="13"/>
                                        </p:tgtEl>
                                        <p:attrNameLst>
                                          <p:attrName>style.visibility</p:attrName>
                                        </p:attrNameLst>
                                      </p:cBhvr>
                                      <p:to>
                                        <p:strVal val="visible"/>
                                      </p:to>
                                    </p:set>
                                    <p:animScale>
                                      <p:cBhvr>
                                        <p:cTn decel="50000" dur="225" fill="hold" id="55">
                                          <p:stCondLst>
                                            <p:cond delay="0"/>
                                          </p:stCondLst>
                                        </p:cTn>
                                        <p:tgtEl>
                                          <p:spTgt spid="13"/>
                                        </p:tgtEl>
                                      </p:cBhvr>
                                      <p:from x="150000" y="150000"/>
                                      <p:to x="50000" y="50000"/>
                                    </p:animScale>
                                    <p:anim calcmode="lin" to="" valueType="num">
                                      <p:cBhvr>
                                        <p:cTn decel="50000" dur="225" fill="hold" id="56">
                                          <p:stCondLst>
                                            <p:cond delay="0"/>
                                          </p:stCondLst>
                                        </p:cTn>
                                        <p:tgtEl>
                                          <p:spTgt spid="13"/>
                                        </p:tgtEl>
                                        <p:attrNameLst>
                                          <p:attrName>ppt_x</p:attrName>
                                        </p:attrNameLst>
                                      </p:cBhvr>
                                      <p:tavLst>
                                        <p:tav tm="0">
                                          <p:val>
                                            <p:strVal val="#ppt_x-0.05"/>
                                          </p:val>
                                        </p:tav>
                                        <p:tav tm="100000">
                                          <p:val>
                                            <p:strVal val="#ppt_x+0.02"/>
                                          </p:val>
                                        </p:tav>
                                      </p:tavLst>
                                    </p:anim>
                                    <p:animScale>
                                      <p:cBhvr>
                                        <p:cTn accel="50000" dur="375" fill="hold" id="57">
                                          <p:stCondLst>
                                            <p:cond delay="225"/>
                                          </p:stCondLst>
                                        </p:cTn>
                                        <p:tgtEl>
                                          <p:spTgt spid="13"/>
                                        </p:tgtEl>
                                      </p:cBhvr>
                                      <p:from x="50000" y="50000"/>
                                      <p:to x="100000" y="100000"/>
                                    </p:animScale>
                                    <p:anim calcmode="lin" to="" valueType="num">
                                      <p:cBhvr>
                                        <p:cTn accel="50000" dur="375" fill="hold" id="58">
                                          <p:stCondLst>
                                            <p:cond delay="225"/>
                                          </p:stCondLst>
                                        </p:cTn>
                                        <p:tgtEl>
                                          <p:spTgt spid="13"/>
                                        </p:tgtEl>
                                        <p:attrNameLst>
                                          <p:attrName>ppt_x</p:attrName>
                                        </p:attrNameLst>
                                      </p:cBhvr>
                                      <p:tavLst>
                                        <p:tav tm="0">
                                          <p:val>
                                            <p:strVal val="ppt_x"/>
                                          </p:val>
                                        </p:tav>
                                        <p:tav tm="100000">
                                          <p:val>
                                            <p:strVal val="#ppt_x"/>
                                          </p:val>
                                        </p:tav>
                                      </p:tavLst>
                                    </p:anim>
                                    <p:anim calcmode="lin" to="" valueType="num">
                                      <p:cBhvr>
                                        <p:cTn decel="50000" dur="225" fill="hold" id="59">
                                          <p:stCondLst>
                                            <p:cond delay="0"/>
                                          </p:stCondLst>
                                        </p:cTn>
                                        <p:tgtEl>
                                          <p:spTgt spid="13"/>
                                        </p:tgtEl>
                                        <p:attrNameLst>
                                          <p:attrName>ppt_y</p:attrName>
                                        </p:attrNameLst>
                                      </p:cBhvr>
                                      <p:tavLst>
                                        <p:tav tm="0">
                                          <p:val>
                                            <p:strVal val="#ppt_y-0.05"/>
                                          </p:val>
                                        </p:tav>
                                        <p:tav tm="100000">
                                          <p:val>
                                            <p:strVal val="#ppt_y+0.05"/>
                                          </p:val>
                                        </p:tav>
                                      </p:tavLst>
                                    </p:anim>
                                    <p:anim calcmode="lin" to="" valueType="num">
                                      <p:cBhvr>
                                        <p:cTn accel="50000" dur="375" fill="hold" id="60">
                                          <p:stCondLst>
                                            <p:cond delay="225"/>
                                          </p:stCondLst>
                                        </p:cTn>
                                        <p:tgtEl>
                                          <p:spTgt spid="13"/>
                                        </p:tgtEl>
                                        <p:attrNameLst>
                                          <p:attrName>ppt_y</p:attrName>
                                        </p:attrNameLst>
                                      </p:cBhvr>
                                      <p:tavLst>
                                        <p:tav tm="0">
                                          <p:val>
                                            <p:strVal val="ppt_y"/>
                                          </p:val>
                                        </p:tav>
                                        <p:tav tm="100000">
                                          <p:val>
                                            <p:strVal val="#ppt_y"/>
                                          </p:val>
                                        </p:tav>
                                      </p:tavLst>
                                    </p:anim>
                                    <p:animRot by="21600000" from="-2700000" to="1200000">
                                      <p:cBhvr>
                                        <p:cTn decel="50000" dur="750" fill="hold" id="61">
                                          <p:stCondLst>
                                            <p:cond delay="0"/>
                                          </p:stCondLst>
                                        </p:cTn>
                                        <p:tgtEl>
                                          <p:spTgt spid="13"/>
                                        </p:tgtEl>
                                        <p:attrNameLst>
                                          <p:attrName>r</p:attrName>
                                        </p:attrNameLst>
                                      </p:cBhvr>
                                    </p:animRot>
                                    <p:animRot by="21600000" from="1200000" to="0">
                                      <p:cBhvr>
                                        <p:cTn accel="50000" dur="375" fill="hold" id="62">
                                          <p:stCondLst>
                                            <p:cond delay="225"/>
                                          </p:stCondLst>
                                        </p:cTn>
                                        <p:tgtEl>
                                          <p:spTgt spid="13"/>
                                        </p:tgtEl>
                                        <p:attrNameLst>
                                          <p:attrName>r</p:attrName>
                                        </p:attrNameLst>
                                      </p:cBhvr>
                                    </p:animRot>
                                    <p:animEffect filter="fade">
                                      <p:cBhvr>
                                        <p:cTn dur="225" id="63">
                                          <p:stCondLst>
                                            <p:cond delay="0"/>
                                          </p:stCondLst>
                                        </p:cTn>
                                        <p:tgtEl>
                                          <p:spTgt spid="13"/>
                                        </p:tgtEl>
                                      </p:cBhvr>
                                    </p:animEffect>
                                  </p:childTnLst>
                                </p:cTn>
                              </p:par>
                            </p:childTnLst>
                          </p:cTn>
                        </p:par>
                        <p:par>
                          <p:cTn fill="hold" id="64" nodeType="afterGroup">
                            <p:stCondLst>
                              <p:cond delay="8350"/>
                            </p:stCondLst>
                            <p:childTnLst>
                              <p:par>
                                <p:cTn fill="hold" grpId="1" id="65" nodeType="afterEffect" presetClass="entr" presetID="0" presetSubtype="0">
                                  <p:stCondLst>
                                    <p:cond delay="0"/>
                                  </p:stCondLst>
                                  <p:iterate type="lt">
                                    <p:tmPct val="10000"/>
                                  </p:iterate>
                                  <p:childTnLst>
                                    <p:set>
                                      <p:cBhvr>
                                        <p:cTn dur="700" fill="hold" id="66">
                                          <p:stCondLst>
                                            <p:cond delay="0"/>
                                          </p:stCondLst>
                                        </p:cTn>
                                        <p:tgtEl>
                                          <p:spTgt spid="9"/>
                                        </p:tgtEl>
                                        <p:attrNameLst>
                                          <p:attrName>style.visibility</p:attrName>
                                        </p:attrNameLst>
                                      </p:cBhvr>
                                      <p:to>
                                        <p:strVal val="visible"/>
                                      </p:to>
                                    </p:set>
                                    <p:anim calcmode="lin" to="" valueType="num">
                                      <p:cBhvr>
                                        <p:cTn dur="700" fill="hold" id="67">
                                          <p:stCondLst>
                                            <p:cond delay="0"/>
                                          </p:stCondLst>
                                        </p:cTn>
                                        <p:tgtEl>
                                          <p:spTgt spid="9"/>
                                        </p:tgtEl>
                                        <p:attrNameLst>
                                          <p:attrName>ppt_x</p:attrName>
                                        </p:attrNameLst>
                                      </p:cBhvr>
                                      <p:tavLst>
                                        <p:tav fmla="#ppt_x+#ppt_w*((1.5-1.5*$)^3-(1.5-1.5*$)^2)" tm="0">
                                          <p:val>
                                            <p:strVal val="0"/>
                                          </p:val>
                                        </p:tav>
                                        <p:tav tm="100000">
                                          <p:val>
                                            <p:strVal val="1"/>
                                          </p:val>
                                        </p:tav>
                                      </p:tavLst>
                                    </p:anim>
                                    <p:anim calcmode="lin" to="" valueType="num">
                                      <p:cBhvr>
                                        <p:cTn dur="700" fill="hold" id="68">
                                          <p:stCondLst>
                                            <p:cond delay="0"/>
                                          </p:stCondLst>
                                        </p:cTn>
                                        <p:tgtEl>
                                          <p:spTgt spid="9"/>
                                        </p:tgtEl>
                                        <p:attrNameLst>
                                          <p:attrName>transform.rotation_z</p:attrName>
                                        </p:attrNameLst>
                                      </p:cBhvr>
                                      <p:tavLst>
                                        <p:tav fmla="#ppt_r-45*((1.5-1.5*$)^3-(1.5-1.5*$)^2)" tm="0">
                                          <p:val>
                                            <p:strVal val="0"/>
                                          </p:val>
                                        </p:tav>
                                        <p:tav tm="100000">
                                          <p:val>
                                            <p:strVal val="1"/>
                                          </p:val>
                                        </p:tav>
                                      </p:tavLst>
                                    </p:anim>
                                  </p:childTnLst>
                                </p:cTn>
                              </p:par>
                            </p:childTnLst>
                          </p:cTn>
                        </p:par>
                        <p:par>
                          <p:cTn fill="hold" id="69" nodeType="afterGroup">
                            <p:stCondLst>
                              <p:cond delay="9050"/>
                            </p:stCondLst>
                            <p:childTnLst>
                              <p:par>
                                <p:cTn fill="hold" id="70" nodeType="afterEffect" presetClass="entr" presetID="16" presetSubtype="21">
                                  <p:stCondLst>
                                    <p:cond delay="0"/>
                                  </p:stCondLst>
                                  <p:childTnLst>
                                    <p:set>
                                      <p:cBhvr>
                                        <p:cTn dur="1" fill="hold" id="71">
                                          <p:stCondLst>
                                            <p:cond delay="0"/>
                                          </p:stCondLst>
                                        </p:cTn>
                                        <p:tgtEl>
                                          <p:spTgt spid="10"/>
                                        </p:tgtEl>
                                        <p:attrNameLst>
                                          <p:attrName>style.visibility</p:attrName>
                                        </p:attrNameLst>
                                      </p:cBhvr>
                                      <p:to>
                                        <p:strVal val="visible"/>
                                      </p:to>
                                    </p:set>
                                    <p:animEffect filter="barn(inVertical)" transition="in">
                                      <p:cBhvr>
                                        <p:cTn dur="500" id="72"/>
                                        <p:tgtEl>
                                          <p:spTgt spid="10"/>
                                        </p:tgtEl>
                                      </p:cBhvr>
                                    </p:animEffect>
                                  </p:childTnLst>
                                </p:cTn>
                              </p:par>
                            </p:childTnLst>
                          </p:cTn>
                        </p:par>
                        <p:par>
                          <p:cTn fill="hold" id="73" nodeType="afterGroup">
                            <p:stCondLst>
                              <p:cond delay="9550"/>
                            </p:stCondLst>
                            <p:childTnLst>
                              <p:par>
                                <p:cTn fill="hold" grpId="1" id="74" nodeType="afterEffect" presetClass="entr" presetID="42" presetSubtype="0">
                                  <p:stCondLst>
                                    <p:cond delay="0"/>
                                  </p:stCondLst>
                                  <p:childTnLst>
                                    <p:set>
                                      <p:cBhvr>
                                        <p:cTn dur="1" fill="hold" id="75">
                                          <p:stCondLst>
                                            <p:cond delay="0"/>
                                          </p:stCondLst>
                                        </p:cTn>
                                        <p:tgtEl>
                                          <p:spTgt spid="12"/>
                                        </p:tgtEl>
                                        <p:attrNameLst>
                                          <p:attrName>style.visibility</p:attrName>
                                        </p:attrNameLst>
                                      </p:cBhvr>
                                      <p:to>
                                        <p:strVal val="visible"/>
                                      </p:to>
                                    </p:set>
                                    <p:animEffect filter="fade" transition="in">
                                      <p:cBhvr>
                                        <p:cTn dur="1000" id="76"/>
                                        <p:tgtEl>
                                          <p:spTgt spid="12"/>
                                        </p:tgtEl>
                                      </p:cBhvr>
                                    </p:animEffect>
                                    <p:anim calcmode="lin" valueType="num">
                                      <p:cBhvr>
                                        <p:cTn dur="1000" fill="hold" id="77"/>
                                        <p:tgtEl>
                                          <p:spTgt spid="12"/>
                                        </p:tgtEl>
                                        <p:attrNameLst>
                                          <p:attrName>ppt_x</p:attrName>
                                        </p:attrNameLst>
                                      </p:cBhvr>
                                      <p:tavLst>
                                        <p:tav tm="0">
                                          <p:val>
                                            <p:strVal val="#ppt_x"/>
                                          </p:val>
                                        </p:tav>
                                        <p:tav tm="100000">
                                          <p:val>
                                            <p:strVal val="#ppt_x"/>
                                          </p:val>
                                        </p:tav>
                                      </p:tavLst>
                                    </p:anim>
                                    <p:anim calcmode="lin" valueType="num">
                                      <p:cBhvr>
                                        <p:cTn dur="1000" fill="hold" id="78"/>
                                        <p:tgtEl>
                                          <p:spTgt spid="12"/>
                                        </p:tgtEl>
                                        <p:attrNameLst>
                                          <p:attrName>ppt_y</p:attrName>
                                        </p:attrNameLst>
                                      </p:cBhvr>
                                      <p:tavLst>
                                        <p:tav tm="0">
                                          <p:val>
                                            <p:strVal val="#ppt_y+.1"/>
                                          </p:val>
                                        </p:tav>
                                        <p:tav tm="100000">
                                          <p:val>
                                            <p:strVal val="#ppt_y"/>
                                          </p:val>
                                        </p:tav>
                                      </p:tavLst>
                                    </p:anim>
                                  </p:childTnLst>
                                </p:cTn>
                              </p:par>
                            </p:childTnLst>
                          </p:cTn>
                        </p:par>
                        <p:par>
                          <p:cTn fill="hold" id="79" nodeType="afterGroup">
                            <p:stCondLst>
                              <p:cond delay="10550"/>
                            </p:stCondLst>
                            <p:childTnLst>
                              <p:par>
                                <p:cTn fill="hold" grpId="0" id="80" nodeType="afterEffect" presetClass="entr" presetID="47" presetSubtype="0">
                                  <p:stCondLst>
                                    <p:cond delay="0"/>
                                  </p:stCondLst>
                                  <p:childTnLst>
                                    <p:set>
                                      <p:cBhvr>
                                        <p:cTn dur="1" fill="hold" id="81">
                                          <p:stCondLst>
                                            <p:cond delay="0"/>
                                          </p:stCondLst>
                                        </p:cTn>
                                        <p:tgtEl>
                                          <p:spTgt spid="29"/>
                                        </p:tgtEl>
                                        <p:attrNameLst>
                                          <p:attrName>style.visibility</p:attrName>
                                        </p:attrNameLst>
                                      </p:cBhvr>
                                      <p:to>
                                        <p:strVal val="visible"/>
                                      </p:to>
                                    </p:set>
                                    <p:animEffect filter="fade" transition="in">
                                      <p:cBhvr>
                                        <p:cTn dur="1000" id="82"/>
                                        <p:tgtEl>
                                          <p:spTgt spid="29"/>
                                        </p:tgtEl>
                                      </p:cBhvr>
                                    </p:animEffect>
                                    <p:anim calcmode="lin" valueType="num">
                                      <p:cBhvr>
                                        <p:cTn dur="1000" fill="hold" id="83"/>
                                        <p:tgtEl>
                                          <p:spTgt spid="29"/>
                                        </p:tgtEl>
                                        <p:attrNameLst>
                                          <p:attrName>ppt_x</p:attrName>
                                        </p:attrNameLst>
                                      </p:cBhvr>
                                      <p:tavLst>
                                        <p:tav tm="0">
                                          <p:val>
                                            <p:strVal val="#ppt_x"/>
                                          </p:val>
                                        </p:tav>
                                        <p:tav tm="100000">
                                          <p:val>
                                            <p:strVal val="#ppt_x"/>
                                          </p:val>
                                        </p:tav>
                                      </p:tavLst>
                                    </p:anim>
                                    <p:anim calcmode="lin" valueType="num">
                                      <p:cBhvr>
                                        <p:cTn dur="1000" fill="hold" id="84"/>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8"/>
      <p:bldP grpId="1" spid="9"/>
      <p:bldP grpId="1" spid="12"/>
      <p:bldP grpId="0" spid="26"/>
      <p:bldP grpId="0" spid="29"/>
    </p:bldLst>
  </p:timing>
</p:sld>
</file>

<file path=ppt/tags/tag1.xml><?xml version="1.0" encoding="utf-8"?>
<p:tagLst xmlns:p="http://schemas.openxmlformats.org/presentationml/2006/main">
  <p:tag name="PA" val="v5.2.11"/>
  <p:tag name="RESOURCELIBID_ANIM" val="439"/>
</p:tagLst>
</file>

<file path=ppt/tags/tag10.xml><?xml version="1.0" encoding="utf-8"?>
<p:tagLst xmlns:p="http://schemas.openxmlformats.org/presentationml/2006/main">
  <p:tag name="PA" val="v5.2.11"/>
</p:tagLst>
</file>

<file path=ppt/tags/tag11.xml><?xml version="1.0" encoding="utf-8"?>
<p:tagLst xmlns:p="http://schemas.openxmlformats.org/presentationml/2006/main">
  <p:tag name="PA" val="v5.2.11"/>
</p:tagLst>
</file>

<file path=ppt/tags/tag12.xml><?xml version="1.0" encoding="utf-8"?>
<p:tagLst xmlns:p="http://schemas.openxmlformats.org/presentationml/2006/main">
  <p:tag name="PA" val="v5.2.11"/>
  <p:tag name="RESOURCELIBID_ANIM" val="439"/>
</p:tagLst>
</file>

<file path=ppt/tags/tag13.xml><?xml version="1.0" encoding="utf-8"?>
<p:tagLst xmlns:p="http://schemas.openxmlformats.org/presentationml/2006/main">
  <p:tag name="PA" val="v5.2.11"/>
</p:tagLst>
</file>

<file path=ppt/tags/tag14.xml><?xml version="1.0" encoding="utf-8"?>
<p:tagLst xmlns:p="http://schemas.openxmlformats.org/presentationml/2006/main">
  <p:tag name="PA" val="v5.2.11"/>
</p:tagLst>
</file>

<file path=ppt/tags/tag15.xml><?xml version="1.0" encoding="utf-8"?>
<p:tagLst xmlns:p="http://schemas.openxmlformats.org/presentationml/2006/main">
  <p:tag name="PA" val="v5.2.11"/>
  <p:tag name="RESOURCELIBID_ANIM" val="439"/>
</p:tagLst>
</file>

<file path=ppt/tags/tag16.xml><?xml version="1.0" encoding="utf-8"?>
<p:tagLst xmlns:p="http://schemas.openxmlformats.org/presentationml/2006/main">
  <p:tag name="PA" val="v5.2.11"/>
</p:tagLst>
</file>

<file path=ppt/tags/tag17.xml><?xml version="1.0" encoding="utf-8"?>
<p:tagLst xmlns:p="http://schemas.openxmlformats.org/presentationml/2006/main">
  <p:tag name="PA" val="v5.2.11"/>
</p:tagLst>
</file>

<file path=ppt/tags/tag18.xml><?xml version="1.0" encoding="utf-8"?>
<p:tagLst xmlns:p="http://schemas.openxmlformats.org/presentationml/2006/main">
  <p:tag name="PA" val="v5.2.11"/>
  <p:tag name="RESOURCELIBID_ANIM" val="439"/>
</p:tagLst>
</file>

<file path=ppt/tags/tag19.xml><?xml version="1.0" encoding="utf-8"?>
<p:tagLst xmlns:p="http://schemas.openxmlformats.org/presentationml/2006/main">
  <p:tag name="PA" val="v5.2.11"/>
</p:tagLst>
</file>

<file path=ppt/tags/tag2.xml><?xml version="1.0" encoding="utf-8"?>
<p:tagLst xmlns:p="http://schemas.openxmlformats.org/presentationml/2006/main">
  <p:tag name="PA" val="v5.2.11"/>
  <p:tag name="RESOURCELIBID_ANIM" val="439"/>
</p:tagLst>
</file>

<file path=ppt/tags/tag20.xml><?xml version="1.0" encoding="utf-8"?>
<p:tagLst xmlns:p="http://schemas.openxmlformats.org/presentationml/2006/main">
  <p:tag name="PA" val="v5.2.11"/>
</p:tagLst>
</file>

<file path=ppt/tags/tag21.xml><?xml version="1.0" encoding="utf-8"?>
<p:tagLst xmlns:p="http://schemas.openxmlformats.org/presentationml/2006/main">
  <p:tag name="PA" val="v5.2.11"/>
  <p:tag name="RESOURCELIBID_ANIM" val="439"/>
</p:tagLst>
</file>

<file path=ppt/tags/tag22.xml><?xml version="1.0" encoding="utf-8"?>
<p:tagLst xmlns:p="http://schemas.openxmlformats.org/presentationml/2006/main">
  <p:tag name="PA" val="v5.2.11"/>
</p:tagLst>
</file>

<file path=ppt/tags/tag23.xml><?xml version="1.0" encoding="utf-8"?>
<p:tagLst xmlns:p="http://schemas.openxmlformats.org/presentationml/2006/main">
  <p:tag name="PA" val="v5.2.11"/>
</p:tagLst>
</file>

<file path=ppt/tags/tag24.xml><?xml version="1.0" encoding="utf-8"?>
<p:tagLst xmlns:p="http://schemas.openxmlformats.org/presentationml/2006/main">
  <p:tag name="PA" val="v5.2.11"/>
  <p:tag name="RESOURCELIBID_ANIM" val="439"/>
</p:tagLst>
</file>

<file path=ppt/tags/tag25.xml><?xml version="1.0" encoding="utf-8"?>
<p:tagLst xmlns:p="http://schemas.openxmlformats.org/presentationml/2006/main">
  <p:tag name="PA" val="v5.2.11"/>
  <p:tag name="RESOURCELIBID_ANIM" val="446"/>
</p:tagLst>
</file>

<file path=ppt/tags/tag26.xml><?xml version="1.0" encoding="utf-8"?>
<p:tagLst xmlns:p="http://schemas.openxmlformats.org/presentationml/2006/main">
  <p:tag name="PA" val="v5.2.11"/>
  <p:tag name="RESOURCELIBID_ANIM" val="449"/>
</p:tagLst>
</file>

<file path=ppt/tags/tag27.xml><?xml version="1.0" encoding="utf-8"?>
<p:tagLst xmlns:p="http://schemas.openxmlformats.org/presentationml/2006/main">
  <p:tag name="PA" val="v5.2.11"/>
  <p:tag name="RESOURCELIBID_ANIM" val="445"/>
</p:tagLst>
</file>

<file path=ppt/tags/tag28.xml><?xml version="1.0" encoding="utf-8"?>
<p:tagLst xmlns:p="http://schemas.openxmlformats.org/presentationml/2006/main">
  <p:tag name="PA" val="v5.2.11"/>
  <p:tag name="RESOURCELIBID_ANIM" val="437"/>
</p:tagLst>
</file>

<file path=ppt/tags/tag29.xml><?xml version="1.0" encoding="utf-8"?>
<p:tagLst xmlns:p="http://schemas.openxmlformats.org/presentationml/2006/main">
  <p:tag name="PA" val="v5.2.11"/>
  <p:tag name="RESOURCELIBID_ANIM" val="446"/>
</p:tagLst>
</file>

<file path=ppt/tags/tag3.xml><?xml version="1.0" encoding="utf-8"?>
<p:tagLst xmlns:p="http://schemas.openxmlformats.org/presentationml/2006/main">
  <p:tag name="PA" val="v5.2.11"/>
  <p:tag name="RESOURCELIBID_ANIM" val="442"/>
</p:tagLst>
</file>

<file path=ppt/tags/tag30.xml><?xml version="1.0" encoding="utf-8"?>
<p:tagLst xmlns:p="http://schemas.openxmlformats.org/presentationml/2006/main">
  <p:tag name="PA" val="v5.2.11"/>
  <p:tag name="RESOURCELIBID_ANIM" val="442"/>
</p:tagLst>
</file>

<file path=ppt/tags/tag31.xml><?xml version="1.0" encoding="utf-8"?>
<p:tagLst xmlns:p="http://schemas.openxmlformats.org/presentationml/2006/main">
  <p:tag name="PA" val="v5.2.11"/>
  <p:tag name="RESOURCELIBID_ANIM" val="446"/>
</p:tagLst>
</file>

<file path=ppt/tags/tag32.xml><?xml version="1.0" encoding="utf-8"?>
<p:tagLst xmlns:p="http://schemas.openxmlformats.org/presentationml/2006/main">
  <p:tag name="PA" val="v5.2.11"/>
  <p:tag name="RESOURCELIBID_ANIM" val="439"/>
</p:tagLst>
</file>

<file path=ppt/tags/tag33.xml><?xml version="1.0" encoding="utf-8"?>
<p:tagLst xmlns:p="http://schemas.openxmlformats.org/presentationml/2006/main">
  <p:tag name="PA" val="v5.2.11"/>
  <p:tag name="RESOURCELIBID_ANIM" val="446"/>
</p:tagLst>
</file>

<file path=ppt/tags/tag34.xml><?xml version="1.0" encoding="utf-8"?>
<p:tagLst xmlns:p="http://schemas.openxmlformats.org/presentationml/2006/main">
  <p:tag name="PA" val="v5.2.11"/>
  <p:tag name="RESOURCELIBID_ANIM" val="446"/>
</p:tagLst>
</file>

<file path=ppt/tags/tag35.xml><?xml version="1.0" encoding="utf-8"?>
<p:tagLst xmlns:p="http://schemas.openxmlformats.org/presentationml/2006/main">
  <p:tag name="PA" val="v5.2.11"/>
  <p:tag name="RESOURCELIBID_ANIM" val="446"/>
</p:tagLst>
</file>

<file path=ppt/tags/tag36.xml><?xml version="1.0" encoding="utf-8"?>
<p:tagLst xmlns:p="http://schemas.openxmlformats.org/presentationml/2006/main">
  <p:tag name="PA" val="v5.2.11"/>
  <p:tag name="RESOURCELIBID_ANIM" val="439"/>
</p:tagLst>
</file>

<file path=ppt/tags/tag37.xml><?xml version="1.0" encoding="utf-8"?>
<p:tagLst xmlns:p="http://schemas.openxmlformats.org/presentationml/2006/main">
  <p:tag name="PA" val="v5.2.11"/>
  <p:tag name="RESOURCELIBID_ANIM" val="446"/>
</p:tagLst>
</file>

<file path=ppt/tags/tag38.xml><?xml version="1.0" encoding="utf-8"?>
<p:tagLst xmlns:p="http://schemas.openxmlformats.org/presentationml/2006/main">
  <p:tag name="PA" val="v5.2.11"/>
  <p:tag name="RESOURCELIBID_ANIM" val="449"/>
</p:tagLst>
</file>

<file path=ppt/tags/tag39.xml><?xml version="1.0" encoding="utf-8"?>
<p:tagLst xmlns:p="http://schemas.openxmlformats.org/presentationml/2006/main">
  <p:tag name="PA" val="v5.2.11"/>
  <p:tag name="RESOURCELIBID_ANIM" val="445"/>
</p:tagLst>
</file>

<file path=ppt/tags/tag4.xml><?xml version="1.0" encoding="utf-8"?>
<p:tagLst xmlns:p="http://schemas.openxmlformats.org/presentationml/2006/main">
  <p:tag name="PA" val="v5.2.11"/>
  <p:tag name="RESOURCELIBID_ANIM" val="444"/>
</p:tagLst>
</file>

<file path=ppt/tags/tag40.xml><?xml version="1.0" encoding="utf-8"?>
<p:tagLst xmlns:p="http://schemas.openxmlformats.org/presentationml/2006/main">
  <p:tag name="PA" val="v5.2.11"/>
  <p:tag name="RESOURCELIBID_ANIM" val="437"/>
</p:tagLst>
</file>

<file path=ppt/tags/tag41.xml><?xml version="1.0" encoding="utf-8"?>
<p:tagLst xmlns:p="http://schemas.openxmlformats.org/presentationml/2006/main">
  <p:tag name="PA" val="v5.2.11"/>
  <p:tag name="RESOURCELIBID_ANIM" val="446"/>
</p:tagLst>
</file>

<file path=ppt/tags/tag42.xml><?xml version="1.0" encoding="utf-8"?>
<p:tagLst xmlns:p="http://schemas.openxmlformats.org/presentationml/2006/main">
  <p:tag name="PA" val="v5.2.11"/>
  <p:tag name="RESOURCELIBID_ANIM" val="446"/>
</p:tagLst>
</file>

<file path=ppt/tags/tag43.xml><?xml version="1.0" encoding="utf-8"?>
<p:tagLst xmlns:p="http://schemas.openxmlformats.org/presentationml/2006/main">
  <p:tag name="PA" val="v5.2.11"/>
  <p:tag name="RESOURCELIBID_ANIM" val="446"/>
</p:tagLst>
</file>

<file path=ppt/tags/tag44.xml><?xml version="1.0" encoding="utf-8"?>
<p:tagLst xmlns:p="http://schemas.openxmlformats.org/presentationml/2006/main">
  <p:tag name="PA" val="v5.2.11"/>
  <p:tag name="RESOURCELIBID_ANIM" val="442"/>
</p:tagLst>
</file>

<file path=ppt/tags/tag45.xml><?xml version="1.0" encoding="utf-8"?>
<p:tagLst xmlns:p="http://schemas.openxmlformats.org/presentationml/2006/main">
  <p:tag name="PA" val="v5.2.11"/>
  <p:tag name="RESOURCELIBID_ANIM" val="446"/>
</p:tagLst>
</file>

<file path=ppt/tags/tag46.xml><?xml version="1.0" encoding="utf-8"?>
<p:tagLst xmlns:p="http://schemas.openxmlformats.org/presentationml/2006/main">
  <p:tag name="PA" val="v5.2.11"/>
  <p:tag name="RESOURCELIBID_ANIM" val="446"/>
</p:tagLst>
</file>

<file path=ppt/tags/tag47.xml><?xml version="1.0" encoding="utf-8"?>
<p:tagLst xmlns:p="http://schemas.openxmlformats.org/presentationml/2006/main">
  <p:tag name="PA" val="v5.2.11"/>
  <p:tag name="RESOURCELIBID_ANIM" val="442"/>
</p:tagLst>
</file>

<file path=ppt/tags/tag48.xml><?xml version="1.0" encoding="utf-8"?>
<p:tagLst xmlns:p="http://schemas.openxmlformats.org/presentationml/2006/main">
  <p:tag name="PA" val="v5.2.11"/>
  <p:tag name="RESOURCELIBID_ANIM" val="439"/>
</p:tagLst>
</file>

<file path=ppt/tags/tag49.xml><?xml version="1.0" encoding="utf-8"?>
<p:tagLst xmlns:p="http://schemas.openxmlformats.org/presentationml/2006/main">
  <p:tag name="PA" val="v5.2.11"/>
  <p:tag name="RESOURCELIBID_ANIM" val="446"/>
</p:tagLst>
</file>

<file path=ppt/tags/tag5.xml><?xml version="1.0" encoding="utf-8"?>
<p:tagLst xmlns:p="http://schemas.openxmlformats.org/presentationml/2006/main">
  <p:tag name="PA" val="v5.2.11"/>
  <p:tag name="RESOURCELIBID_ANIM" val="464"/>
</p:tagLst>
</file>

<file path=ppt/tags/tag50.xml><?xml version="1.0" encoding="utf-8"?>
<p:tagLst xmlns:p="http://schemas.openxmlformats.org/presentationml/2006/main">
  <p:tag name="PA" val="v5.2.11"/>
  <p:tag name="RESOURCELIBID_ANIM" val="449"/>
</p:tagLst>
</file>

<file path=ppt/tags/tag51.xml><?xml version="1.0" encoding="utf-8"?>
<p:tagLst xmlns:p="http://schemas.openxmlformats.org/presentationml/2006/main">
  <p:tag name="PA" val="v5.2.11"/>
  <p:tag name="RESOURCELIBID_ANIM" val="445"/>
</p:tagLst>
</file>

<file path=ppt/tags/tag52.xml><?xml version="1.0" encoding="utf-8"?>
<p:tagLst xmlns:p="http://schemas.openxmlformats.org/presentationml/2006/main">
  <p:tag name="PA" val="v5.2.11"/>
  <p:tag name="RESOURCELIBID_ANIM" val="437"/>
</p:tagLst>
</file>

<file path=ppt/tags/tag53.xml><?xml version="1.0" encoding="utf-8"?>
<p:tagLst xmlns:p="http://schemas.openxmlformats.org/presentationml/2006/main">
  <p:tag name="PA" val="v5.2.11"/>
  <p:tag name="RESOURCELIBID_ANIM" val="446"/>
</p:tagLst>
</file>

<file path=ppt/tags/tag54.xml><?xml version="1.0" encoding="utf-8"?>
<p:tagLst xmlns:p="http://schemas.openxmlformats.org/presentationml/2006/main">
  <p:tag name="ISLIDE.DIAGRAM" val="186300"/>
</p:tagLst>
</file>

<file path=ppt/tags/tag55.xml><?xml version="1.0" encoding="utf-8"?>
<p:tagLst xmlns:p="http://schemas.openxmlformats.org/presentationml/2006/main">
  <p:tag name="PA" val="v5.2.11"/>
  <p:tag name="RESOURCELIBID_ANIM" val="446"/>
</p:tagLst>
</file>

<file path=ppt/tags/tag56.xml><?xml version="1.0" encoding="utf-8"?>
<p:tagLst xmlns:p="http://schemas.openxmlformats.org/presentationml/2006/main">
  <p:tag name="PA" val="v5.2.11"/>
  <p:tag name="RESOURCELIBID_ANIM" val="446"/>
</p:tagLst>
</file>

<file path=ppt/tags/tag57.xml><?xml version="1.0" encoding="utf-8"?>
<p:tagLst xmlns:p="http://schemas.openxmlformats.org/presentationml/2006/main">
  <p:tag name="PA" val="v5.2.11"/>
</p:tagLst>
</file>

<file path=ppt/tags/tag58.xml><?xml version="1.0" encoding="utf-8"?>
<p:tagLst xmlns:p="http://schemas.openxmlformats.org/presentationml/2006/main">
  <p:tag name="PA" val="v5.2.11"/>
</p:tagLst>
</file>

<file path=ppt/tags/tag59.xml><?xml version="1.0" encoding="utf-8"?>
<p:tagLst xmlns:p="http://schemas.openxmlformats.org/presentationml/2006/main">
  <p:tag name="PA" val="v5.2.11"/>
</p:tagLst>
</file>

<file path=ppt/tags/tag6.xml><?xml version="1.0" encoding="utf-8"?>
<p:tagLst xmlns:p="http://schemas.openxmlformats.org/presentationml/2006/main">
  <p:tag name="ISLIDE.ICON" val="#399503;#399511;#381352;#384025;#383746;#383447;#374645;#134900;"/>
</p:tagLst>
</file>

<file path=ppt/tags/tag60.xml><?xml version="1.0" encoding="utf-8"?>
<p:tagLst xmlns:p="http://schemas.openxmlformats.org/presentationml/2006/main">
  <p:tag name="PA" val="v5.2.11"/>
</p:tagLst>
</file>

<file path=ppt/tags/tag61.xml><?xml version="1.0" encoding="utf-8"?>
<p:tagLst xmlns:p="http://schemas.openxmlformats.org/presentationml/2006/main">
  <p:tag name="PA" val="v5.2.11"/>
</p:tagLst>
</file>

<file path=ppt/tags/tag62.xml><?xml version="1.0" encoding="utf-8"?>
<p:tagLst xmlns:p="http://schemas.openxmlformats.org/presentationml/2006/main">
  <p:tag name="PA" val="v5.2.11"/>
</p:tagLst>
</file>

<file path=ppt/tags/tag63.xml><?xml version="1.0" encoding="utf-8"?>
<p:tagLst xmlns:p="http://schemas.openxmlformats.org/presentationml/2006/main">
  <p:tag name="PA" val="v5.2.11"/>
</p:tagLst>
</file>

<file path=ppt/tags/tag64.xml><?xml version="1.0" encoding="utf-8"?>
<p:tagLst xmlns:p="http://schemas.openxmlformats.org/presentationml/2006/main">
  <p:tag name="PA" val="v5.2.11"/>
</p:tagLst>
</file>

<file path=ppt/tags/tag65.xml><?xml version="1.0" encoding="utf-8"?>
<p:tagLst xmlns:p="http://schemas.openxmlformats.org/presentationml/2006/main">
  <p:tag name="PA" val="v5.2.11"/>
</p:tagLst>
</file>

<file path=ppt/tags/tag66.xml><?xml version="1.0" encoding="utf-8"?>
<p:tagLst xmlns:p="http://schemas.openxmlformats.org/presentationml/2006/main">
  <p:tag name="PA" val="v5.2.11"/>
</p:tagLst>
</file>

<file path=ppt/tags/tag67.xml><?xml version="1.0" encoding="utf-8"?>
<p:tagLst xmlns:p="http://schemas.openxmlformats.org/presentationml/2006/main">
  <p:tag name="PA" val="v5.2.11"/>
</p:tagLst>
</file>

<file path=ppt/tags/tag68.xml><?xml version="1.0" encoding="utf-8"?>
<p:tagLst xmlns:p="http://schemas.openxmlformats.org/presentationml/2006/main">
  <p:tag name="PA" val="v5.2.11"/>
</p:tagLst>
</file>

<file path=ppt/tags/tag69.xml><?xml version="1.0" encoding="utf-8"?>
<p:tagLst xmlns:p="http://schemas.openxmlformats.org/presentationml/2006/main">
  <p:tag name="PA" val="v5.2.11"/>
</p:tagLst>
</file>

<file path=ppt/tags/tag7.xml><?xml version="1.0" encoding="utf-8"?>
<p:tagLst xmlns:p="http://schemas.openxmlformats.org/presentationml/2006/main">
  <p:tag name="PA" val="v5.2.11"/>
  <p:tag name="RESOURCELIBID_ANIM" val="446"/>
</p:tagLst>
</file>

<file path=ppt/tags/tag70.xml><?xml version="1.0" encoding="utf-8"?>
<p:tagLst xmlns:p="http://schemas.openxmlformats.org/presentationml/2006/main">
  <p:tag name="PA" val="v5.2.11"/>
</p:tagLst>
</file>

<file path=ppt/tags/tag71.xml><?xml version="1.0" encoding="utf-8"?>
<p:tagLst xmlns:p="http://schemas.openxmlformats.org/presentationml/2006/main">
  <p:tag name="PA" val="v5.2.11"/>
</p:tagLst>
</file>

<file path=ppt/tags/tag72.xml><?xml version="1.0" encoding="utf-8"?>
<p:tagLst xmlns:p="http://schemas.openxmlformats.org/presentationml/2006/main">
  <p:tag name="PA" val="v5.2.11"/>
</p:tagLst>
</file>

<file path=ppt/tags/tag73.xml><?xml version="1.0" encoding="utf-8"?>
<p:tagLst xmlns:p="http://schemas.openxmlformats.org/presentationml/2006/main">
  <p:tag name="PA" val="v5.2.11"/>
</p:tagLst>
</file>

<file path=ppt/tags/tag74.xml><?xml version="1.0" encoding="utf-8"?>
<p:tagLst xmlns:p="http://schemas.openxmlformats.org/presentationml/2006/main">
  <p:tag name="PA" val="v5.2.11"/>
  <p:tag name="RESOURCELIBID_ANIM" val="446"/>
</p:tagLst>
</file>

<file path=ppt/tags/tag75.xml><?xml version="1.0" encoding="utf-8"?>
<p:tagLst xmlns:p="http://schemas.openxmlformats.org/presentationml/2006/main">
  <p:tag name="PA" val="v5.2.11"/>
  <p:tag name="RESOURCELIBID_ANIM" val="442"/>
</p:tagLst>
</file>

<file path=ppt/tags/tag76.xml><?xml version="1.0" encoding="utf-8"?>
<p:tagLst xmlns:p="http://schemas.openxmlformats.org/presentationml/2006/main">
  <p:tag name="PA" val="v5.2.11"/>
</p:tagLst>
</file>

<file path=ppt/tags/tag77.xml><?xml version="1.0" encoding="utf-8"?>
<p:tagLst xmlns:p="http://schemas.openxmlformats.org/presentationml/2006/main">
  <p:tag name="PA" val="v5.2.11"/>
</p:tagLst>
</file>

<file path=ppt/tags/tag78.xml><?xml version="1.0" encoding="utf-8"?>
<p:tagLst xmlns:p="http://schemas.openxmlformats.org/presentationml/2006/main">
  <p:tag name="PA" val="v5.2.11"/>
  <p:tag name="RESOURCELIBID_ANIM" val="446"/>
</p:tagLst>
</file>

<file path=ppt/tags/tag79.xml><?xml version="1.0" encoding="utf-8"?>
<p:tagLst xmlns:p="http://schemas.openxmlformats.org/presentationml/2006/main">
  <p:tag name="PA" val="v5.2.11"/>
  <p:tag name="RESOURCELIBID_ANIM" val="464"/>
</p:tagLst>
</file>

<file path=ppt/tags/tag8.xml><?xml version="1.0" encoding="utf-8"?>
<p:tagLst xmlns:p="http://schemas.openxmlformats.org/presentationml/2006/main">
  <p:tag name="PA" val="v5.2.11"/>
</p:tagLst>
</file>

<file path=ppt/tags/tag80.xml><?xml version="1.0" encoding="utf-8"?>
<p:tagLst xmlns:p="http://schemas.openxmlformats.org/presentationml/2006/main">
  <p:tag name="PA" val="v5.2.11"/>
  <p:tag name="RESOURCELIBID_ANIM" val="439"/>
</p:tagLst>
</file>

<file path=ppt/tags/tag81.xml><?xml version="1.0" encoding="utf-8"?>
<p:tagLst xmlns:p="http://schemas.openxmlformats.org/presentationml/2006/main">
  <p:tag name="PA" val="v5.2.11"/>
  <p:tag name="RESOURCELIBID_ANIM" val="446"/>
</p:tagLst>
</file>

<file path=ppt/tags/tag82.xml><?xml version="1.0" encoding="utf-8"?>
<p:tagLst xmlns:p="http://schemas.openxmlformats.org/presentationml/2006/main">
  <p:tag name="PA" val="v5.2.11"/>
  <p:tag name="RESOURCELIBID_ANIM" val="449"/>
</p:tagLst>
</file>

<file path=ppt/tags/tag83.xml><?xml version="1.0" encoding="utf-8"?>
<p:tagLst xmlns:p="http://schemas.openxmlformats.org/presentationml/2006/main">
  <p:tag name="PA" val="v5.2.11"/>
  <p:tag name="RESOURCELIBID_ANIM" val="445"/>
</p:tagLst>
</file>

<file path=ppt/tags/tag84.xml><?xml version="1.0" encoding="utf-8"?>
<p:tagLst xmlns:p="http://schemas.openxmlformats.org/presentationml/2006/main">
  <p:tag name="PA" val="v5.2.11"/>
  <p:tag name="RESOURCELIBID_ANIM" val="437"/>
</p:tagLst>
</file>

<file path=ppt/tags/tag85.xml><?xml version="1.0" encoding="utf-8"?>
<p:tagLst xmlns:p="http://schemas.openxmlformats.org/presentationml/2006/main">
  <p:tag name="PA" val="v5.2.11"/>
  <p:tag name="RESOURCELIBID_ANIM" val="446"/>
</p:tagLst>
</file>

<file path=ppt/tags/tag86.xml><?xml version="1.0" encoding="utf-8"?>
<p:tagLst xmlns:p="http://schemas.openxmlformats.org/presentationml/2006/main">
  <p:tag name="PA" val="v5.2.11"/>
  <p:tag name="RESOURCELIBID_ANIM" val="446"/>
</p:tagLst>
</file>

<file path=ppt/tags/tag87.xml><?xml version="1.0" encoding="utf-8"?>
<p:tagLst xmlns:p="http://schemas.openxmlformats.org/presentationml/2006/main">
  <p:tag name="PA" val="v5.2.11"/>
  <p:tag name="RESOURCELIBID_ANIM" val="439"/>
</p:tagLst>
</file>

<file path=ppt/tags/tag88.xml><?xml version="1.0" encoding="utf-8"?>
<p:tagLst xmlns:p="http://schemas.openxmlformats.org/presentationml/2006/main">
  <p:tag name="PA" val="v5.2.11"/>
  <p:tag name="RESOURCELIBID_ANIM" val="446"/>
</p:tagLst>
</file>

<file path=ppt/tags/tag89.xml><?xml version="1.0" encoding="utf-8"?>
<p:tagLst xmlns:p="http://schemas.openxmlformats.org/presentationml/2006/main">
  <p:tag name="PA" val="v5.2.11"/>
  <p:tag name="RESOURCELIBID_ANIM" val="430"/>
</p:tagLst>
</file>

<file path=ppt/tags/tag9.xml><?xml version="1.0" encoding="utf-8"?>
<p:tagLst xmlns:p="http://schemas.openxmlformats.org/presentationml/2006/main">
  <p:tag name="PA" val="v5.2.11"/>
</p:tagLst>
</file>

<file path=ppt/tags/tag90.xml><?xml version="1.0" encoding="utf-8"?>
<p:tagLst xmlns:p="http://schemas.openxmlformats.org/presentationml/2006/main">
  <p:tag name="PA" val="v5.2.11"/>
  <p:tag name="RESOURCELIBID_ANIM" val="446"/>
</p:tagLst>
</file>

<file path=ppt/tags/tag91.xml><?xml version="1.0" encoding="utf-8"?>
<p:tagLst xmlns:p="http://schemas.openxmlformats.org/presentationml/2006/main">
  <p:tag name="PA" val="v5.2.11"/>
  <p:tag name="RESOURCELIBID_ANIM" val="430"/>
</p:tagLst>
</file>

<file path=ppt/tags/tag92.xml><?xml version="1.0" encoding="utf-8"?>
<p:tagLst xmlns:p="http://schemas.openxmlformats.org/presentationml/2006/main">
  <p:tag name="PA" val="v5.2.11"/>
  <p:tag name="RESOURCELIBID_ANIM" val="446"/>
</p:tagLst>
</file>

<file path=ppt/tags/tag93.xml><?xml version="1.0" encoding="utf-8"?>
<p:tagLst xmlns:p="http://schemas.openxmlformats.org/presentationml/2006/main">
  <p:tag name="ISLIDE.ICON" val="#399503;#399511;#381352;#384025;#383746;#383447;#374645;#134900;"/>
</p:tagLst>
</file>

<file path=ppt/tags/tag94.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aragraphs>147</Paragraphs>
  <Slides>24</Slides>
  <Notes>0</Notes>
  <TotalTime>0</TotalTime>
  <HiddenSlides>0</HiddenSlides>
  <MMClips>0</MMClips>
  <ScaleCrop>0</ScaleCrop>
  <HeadingPairs>
    <vt:vector baseType="variant" size="6">
      <vt:variant>
        <vt:lpstr>Fonts used</vt:lpstr>
      </vt:variant>
      <vt:variant>
        <vt:i4>12</vt:i4>
      </vt:variant>
      <vt:variant>
        <vt:lpstr>Theme</vt:lpstr>
      </vt:variant>
      <vt:variant>
        <vt:i4>1</vt:i4>
      </vt:variant>
      <vt:variant>
        <vt:lpstr>Slide Titles</vt:lpstr>
      </vt:variant>
      <vt:variant>
        <vt:i4>24</vt:i4>
      </vt:variant>
    </vt:vector>
  </HeadingPairs>
  <TitlesOfParts>
    <vt:vector baseType="lpstr" size="37">
      <vt:lpstr>Arial</vt:lpstr>
      <vt:lpstr>等线 Light</vt:lpstr>
      <vt:lpstr>等线</vt:lpstr>
      <vt:lpstr>Calibri Light</vt:lpstr>
      <vt:lpstr>Calibri</vt:lpstr>
      <vt:lpstr>汉仪星球体W</vt:lpstr>
      <vt:lpstr>思源黑体 CN Normal</vt:lpstr>
      <vt:lpstr>思源黑体 CN Bold</vt:lpstr>
      <vt:lpstr>思源黑体</vt:lpstr>
      <vt:lpstr>Impact</vt:lpstr>
      <vt:lpstr>Nexa Bold</vt:lpstr>
      <vt:lpstr>字魂65号-时光手札体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2021-08-22T11:47:15Z</dcterms:created>
  <cp:lastPrinted>2021-08-22T11:47:15Z</cp:lastPrinted>
  <dcterms:modified xsi:type="dcterms:W3CDTF">2021-08-22T05:33:48Z</dcterms:modified>
  <cp:revision>1</cp:revision>
</cp:coreProperties>
</file>