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72" r:id="rId2"/>
  </p:sldMasterIdLst>
  <p:notesMasterIdLst>
    <p:notesMasterId r:id="rId3"/>
  </p:notesMasterIdLst>
  <p:sldIdLst>
    <p:sldId id="258" r:id="rId4"/>
    <p:sldId id="257" r:id="rId5"/>
    <p:sldId id="259" r:id="rId6"/>
    <p:sldId id="260" r:id="rId7"/>
    <p:sldId id="261" r:id="rId8"/>
    <p:sldId id="262" r:id="rId9"/>
    <p:sldId id="263" r:id="rId10"/>
    <p:sldId id="264" r:id="rId11"/>
  </p:sldIdLst>
  <p:sldSz cx="12192000" cy="6858000"/>
  <p:notesSz cx="6858000" cy="9144000"/>
  <p:custDataLst>
    <p:tags r:id="rId1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714" y="114"/>
      </p:cViewPr>
      <p:guideLst>
        <p:guide orient="horz" pos="2160"/>
        <p:guide pos="3840"/>
      </p:guideLst>
    </p:cSldViewPr>
  </p:slideViewPr>
  <p:notesTextViewPr>
    <p:cViewPr>
      <p:scale>
        <a:sx n="100" d="100"/>
        <a:sy n="100" d="100"/>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tags/tag1.xml" Type="http://schemas.openxmlformats.org/officeDocument/2006/relationships/tags"/><Relationship Id="rId13" Target="presProps.xml" Type="http://schemas.openxmlformats.org/officeDocument/2006/relationships/presProps"/><Relationship Id="rId14" Target="viewProps.xml" Type="http://schemas.openxmlformats.org/officeDocument/2006/relationships/viewProps"/><Relationship Id="rId15" Target="theme/theme1.xml" Type="http://schemas.openxmlformats.org/officeDocument/2006/relationships/theme"/><Relationship Id="rId16" Target="tableStyles.xml" Type="http://schemas.openxmlformats.org/officeDocument/2006/relationships/tableStyles"/><Relationship Id="rId2" Target="slideMasters/slideMaster2.xml" Type="http://schemas.openxmlformats.org/officeDocument/2006/relationships/slideMaster"/><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051BC2-F25C-4BF7-95F7-A74904AC2CE4}" type="datetimeFigureOut">
              <a:rPr lang="zh-CN" altLang="en-US" smtClean="0"/>
              <a:t>2017/2/12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614C47-D2C0-448D-911B-1324277A7A0B}" type="slidenum">
              <a:rPr lang="zh-CN" altLang="en-US" smtClean="0"/>
              <a:t>‹#›</a:t>
            </a:fld>
            <a:endParaRPr lang="zh-CN" altLang="en-US"/>
          </a:p>
        </p:txBody>
      </p:sp>
    </p:spTree>
    <p:extLst>
      <p:ext uri="{BB962C8B-B14F-4D97-AF65-F5344CB8AC3E}">
        <p14:creationId val="1450175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20156086"/>
      </p:ext>
    </p:extLst>
  </p:cSld>
  <p:clrMapOvr>
    <a:masterClrMapping/>
  </p:clrMapOvr>
</p:notes>
</file>

<file path=ppt/slideLayouts/_rels/slideLayout1.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914400" y="2130430"/>
            <a:ext cx="103632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pic>
        <p:nvPicPr>
          <p:cNvPr id="10" name="Picture 2" descr="C:\Documents and Settings\Administrator\桌面\logo_副本.png"/>
          <p:cNvPicPr>
            <a:picLocks noChangeAspect="1" noChangeArrowheads="1"/>
          </p:cNvPicPr>
          <p:nvPr userDrawn="1"/>
        </p:nvPicPr>
        <p:blipFill>
          <a:blip r:embed="rId1">
            <a:duotone>
              <a:schemeClr val="accent1">
                <a:shade val="45000"/>
                <a:satMod val="135000"/>
              </a:schemeClr>
              <a:prstClr val="white"/>
            </a:duotone>
            <a:extLst>
              <a:ext uri="{28A0092B-C50C-407E-A947-70E740481C1C}">
                <a14:useLocalDpi val="0"/>
              </a:ext>
            </a:extLst>
          </a:blip>
          <a:stretch>
            <a:fillRect/>
          </a:stretch>
        </p:blipFill>
        <p:spPr bwMode="auto">
          <a:xfrm>
            <a:off x="10363201" y="116632"/>
            <a:ext cx="1421432" cy="1440160"/>
          </a:xfrm>
          <a:prstGeom prst="rect">
            <a:avLst/>
          </a:prstGeom>
          <a:ln>
            <a:noFill/>
          </a:ln>
          <a:effectLst>
            <a:outerShdw blurRad="292100" dist="139700" dir="2700000" algn="tl" rotWithShape="0">
              <a:srgbClr val="333333">
                <a:alpha val="65000"/>
              </a:srgbClr>
            </a:outerShdw>
          </a:effectLst>
          <a:extLst>
            <a:ext uri="{909E8E84-426E-40DD-AFC4-6F175D3DCCD1}">
              <a14:hiddenFill>
                <a:solidFill>
                  <a:srgbClr val="FFFFFF"/>
                </a:solidFill>
              </a14:hiddenFill>
            </a:ext>
          </a:extLst>
        </p:spPr>
      </p:pic>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5"/>
            <a:ext cx="2844800" cy="365125"/>
          </a:xfrm>
          <a:prstGeom prst="rect">
            <a:avLst/>
          </a:prstGeom>
        </p:spPr>
        <p:txBody>
          <a:bodyPr/>
          <a:lstStyle/>
          <a:p>
            <a:fld id="{530820CF-B880-4189-942D-D702A7CBA730}" type="datetimeFigureOut">
              <a:rPr lang="zh-CN" altLang="en-US" smtClean="0"/>
              <a:t>2017/2/12</a:t>
            </a:fld>
            <a:endParaRPr lang="zh-CN" altLang="en-US"/>
          </a:p>
        </p:txBody>
      </p:sp>
      <p:sp>
        <p:nvSpPr>
          <p:cNvPr id="5" name="页脚占位符 4"/>
          <p:cNvSpPr>
            <a:spLocks noGrp="1"/>
          </p:cNvSpPr>
          <p:nvPr>
            <p:ph type="ftr" sz="quarter" idx="11"/>
          </p:nvPr>
        </p:nvSpPr>
        <p:spPr>
          <a:xfrm>
            <a:off x="4165600" y="6356355"/>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5"/>
            <a:ext cx="2844800" cy="365125"/>
          </a:xfrm>
          <a:prstGeom prst="rect">
            <a:avLst/>
          </a:prstGeom>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8839200" y="274643"/>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43"/>
            <a:ext cx="80264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5"/>
            <a:ext cx="2844800" cy="365125"/>
          </a:xfrm>
          <a:prstGeom prst="rect">
            <a:avLst/>
          </a:prstGeom>
        </p:spPr>
        <p:txBody>
          <a:bodyPr/>
          <a:lstStyle/>
          <a:p>
            <a:fld id="{530820CF-B880-4189-942D-D702A7CBA730}" type="datetimeFigureOut">
              <a:rPr lang="zh-CN" altLang="en-US" smtClean="0"/>
              <a:t>2017/2/12</a:t>
            </a:fld>
            <a:endParaRPr lang="zh-CN" altLang="en-US"/>
          </a:p>
        </p:txBody>
      </p:sp>
      <p:sp>
        <p:nvSpPr>
          <p:cNvPr id="5" name="页脚占位符 4"/>
          <p:cNvSpPr>
            <a:spLocks noGrp="1"/>
          </p:cNvSpPr>
          <p:nvPr>
            <p:ph type="ftr" sz="quarter" idx="11"/>
          </p:nvPr>
        </p:nvSpPr>
        <p:spPr>
          <a:xfrm>
            <a:off x="4165600" y="6356355"/>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5"/>
            <a:ext cx="2844800" cy="365125"/>
          </a:xfrm>
          <a:prstGeom prst="rect">
            <a:avLst/>
          </a:prstGeom>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71661451"/>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03254526"/>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85693978"/>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17154736"/>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52732486"/>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8960896"/>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5543478"/>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48504198"/>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5"/>
            <a:ext cx="2844800" cy="365125"/>
          </a:xfrm>
          <a:prstGeom prst="rect">
            <a:avLst/>
          </a:prstGeom>
        </p:spPr>
        <p:txBody>
          <a:bodyPr/>
          <a:lstStyle/>
          <a:p>
            <a:fld id="{530820CF-B880-4189-942D-D702A7CBA730}" type="datetimeFigureOut">
              <a:rPr lang="zh-CN" altLang="en-US" smtClean="0"/>
              <a:t>2017/2/12</a:t>
            </a:fld>
            <a:endParaRPr lang="zh-CN" altLang="en-US"/>
          </a:p>
        </p:txBody>
      </p:sp>
      <p:sp>
        <p:nvSpPr>
          <p:cNvPr id="5" name="页脚占位符 4"/>
          <p:cNvSpPr>
            <a:spLocks noGrp="1"/>
          </p:cNvSpPr>
          <p:nvPr>
            <p:ph type="ftr" sz="quarter" idx="11"/>
          </p:nvPr>
        </p:nvSpPr>
        <p:spPr>
          <a:xfrm>
            <a:off x="4165600" y="6356355"/>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5"/>
            <a:ext cx="2844800" cy="365125"/>
          </a:xfrm>
          <a:prstGeom prst="rect">
            <a:avLst/>
          </a:prstGeom>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38600276"/>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73757249"/>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67104241"/>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963084" y="4406905"/>
            <a:ext cx="103632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a:xfrm>
            <a:off x="609600" y="6356355"/>
            <a:ext cx="2844800" cy="365125"/>
          </a:xfrm>
          <a:prstGeom prst="rect">
            <a:avLst/>
          </a:prstGeom>
        </p:spPr>
        <p:txBody>
          <a:bodyPr/>
          <a:lstStyle/>
          <a:p>
            <a:fld id="{530820CF-B880-4189-942D-D702A7CBA730}" type="datetimeFigureOut">
              <a:rPr lang="zh-CN" altLang="en-US" smtClean="0"/>
              <a:t>2017/2/12</a:t>
            </a:fld>
            <a:endParaRPr lang="zh-CN" altLang="en-US"/>
          </a:p>
        </p:txBody>
      </p:sp>
      <p:sp>
        <p:nvSpPr>
          <p:cNvPr id="5" name="页脚占位符 4"/>
          <p:cNvSpPr>
            <a:spLocks noGrp="1"/>
          </p:cNvSpPr>
          <p:nvPr>
            <p:ph type="ftr" sz="quarter" idx="11"/>
          </p:nvPr>
        </p:nvSpPr>
        <p:spPr>
          <a:xfrm>
            <a:off x="4165600" y="6356355"/>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5"/>
            <a:ext cx="2844800" cy="365125"/>
          </a:xfrm>
          <a:prstGeom prst="rect">
            <a:avLst/>
          </a:prstGeom>
        </p:spPr>
        <p:txBody>
          <a:bodyPr/>
          <a:lstStyle/>
          <a:p>
            <a:fld id="{0C913308-F349-4B6D-A68A-DD1791B4A57B}" type="slidenum">
              <a:rPr lang="zh-CN" altLang="en-US" smtClean="0"/>
              <a:t>‹#›</a:t>
            </a:fld>
            <a:endParaRPr lang="zh-CN" altLang="en-US"/>
          </a:p>
        </p:txBody>
      </p:sp>
      <p:pic>
        <p:nvPicPr>
          <p:cNvPr id="7" name="Picture 2" descr="C:\Documents and Settings\Administrator\桌面\logo_副本.png"/>
          <p:cNvPicPr>
            <a:picLocks noChangeAspect="1" noChangeArrowheads="1"/>
          </p:cNvPicPr>
          <p:nvPr userDrawn="1"/>
        </p:nvPicPr>
        <p:blipFill>
          <a:blip r:embed="rId1">
            <a:duotone>
              <a:schemeClr val="accent1">
                <a:shade val="45000"/>
                <a:satMod val="135000"/>
              </a:schemeClr>
              <a:prstClr val="white"/>
            </a:duotone>
            <a:extLst>
              <a:ext uri="{28A0092B-C50C-407E-A947-70E740481C1C}">
                <a14:useLocalDpi val="0"/>
              </a:ext>
            </a:extLst>
          </a:blip>
          <a:stretch>
            <a:fillRect/>
          </a:stretch>
        </p:blipFill>
        <p:spPr bwMode="auto">
          <a:xfrm>
            <a:off x="10200455" y="116632"/>
            <a:ext cx="1512169" cy="1440160"/>
          </a:xfrm>
          <a:prstGeom prst="rect">
            <a:avLst/>
          </a:prstGeom>
          <a:ln>
            <a:noFill/>
          </a:ln>
          <a:effectLst>
            <a:outerShdw blurRad="292100" dist="139700" dir="2700000" algn="tl" rotWithShape="0">
              <a:srgbClr val="333333">
                <a:alpha val="65000"/>
              </a:srgbClr>
            </a:outerShdw>
          </a:effectLst>
          <a:extLst>
            <a:ext uri="{909E8E84-426E-40DD-AFC4-6F175D3DCCD1}">
              <a14:hiddenFill>
                <a:solidFill>
                  <a:srgbClr val="FFFFFF"/>
                </a:solidFill>
              </a14:hiddenFill>
            </a:ext>
          </a:extLst>
        </p:spPr>
      </p:pic>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609600" y="6356355"/>
            <a:ext cx="2844800" cy="365125"/>
          </a:xfrm>
          <a:prstGeom prst="rect">
            <a:avLst/>
          </a:prstGeom>
        </p:spPr>
        <p:txBody>
          <a:bodyPr/>
          <a:lstStyle/>
          <a:p>
            <a:fld id="{530820CF-B880-4189-942D-D702A7CBA730}" type="datetimeFigureOut">
              <a:rPr lang="zh-CN" altLang="en-US" smtClean="0"/>
              <a:t>2017/2/12</a:t>
            </a:fld>
            <a:endParaRPr lang="zh-CN" altLang="en-US"/>
          </a:p>
        </p:txBody>
      </p:sp>
      <p:sp>
        <p:nvSpPr>
          <p:cNvPr id="6" name="页脚占位符 5"/>
          <p:cNvSpPr>
            <a:spLocks noGrp="1"/>
          </p:cNvSpPr>
          <p:nvPr>
            <p:ph type="ftr" sz="quarter" idx="11"/>
          </p:nvPr>
        </p:nvSpPr>
        <p:spPr>
          <a:xfrm>
            <a:off x="4165600" y="6356355"/>
            <a:ext cx="3860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737600" y="6356355"/>
            <a:ext cx="2844800" cy="365125"/>
          </a:xfrm>
          <a:prstGeom prst="rect">
            <a:avLst/>
          </a:prstGeom>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609600" y="6356355"/>
            <a:ext cx="2844800" cy="365125"/>
          </a:xfrm>
          <a:prstGeom prst="rect">
            <a:avLst/>
          </a:prstGeom>
        </p:spPr>
        <p:txBody>
          <a:bodyPr/>
          <a:lstStyle/>
          <a:p>
            <a:fld id="{530820CF-B880-4189-942D-D702A7CBA730}" type="datetimeFigureOut">
              <a:rPr lang="zh-CN" altLang="en-US" smtClean="0"/>
              <a:t>2017/2/12</a:t>
            </a:fld>
            <a:endParaRPr lang="zh-CN" altLang="en-US"/>
          </a:p>
        </p:txBody>
      </p:sp>
      <p:sp>
        <p:nvSpPr>
          <p:cNvPr id="8" name="页脚占位符 7"/>
          <p:cNvSpPr>
            <a:spLocks noGrp="1"/>
          </p:cNvSpPr>
          <p:nvPr>
            <p:ph type="ftr" sz="quarter" idx="11"/>
          </p:nvPr>
        </p:nvSpPr>
        <p:spPr>
          <a:xfrm>
            <a:off x="4165600" y="6356355"/>
            <a:ext cx="3860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737600" y="6356355"/>
            <a:ext cx="2844800" cy="365125"/>
          </a:xfrm>
          <a:prstGeom prst="rect">
            <a:avLst/>
          </a:prstGeom>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609600" y="6356355"/>
            <a:ext cx="2844800" cy="365125"/>
          </a:xfrm>
          <a:prstGeom prst="rect">
            <a:avLst/>
          </a:prstGeom>
        </p:spPr>
        <p:txBody>
          <a:bodyPr/>
          <a:lstStyle/>
          <a:p>
            <a:fld id="{530820CF-B880-4189-942D-D702A7CBA730}" type="datetimeFigureOut">
              <a:rPr lang="zh-CN" altLang="en-US" smtClean="0"/>
              <a:t>2017/2/12</a:t>
            </a:fld>
            <a:endParaRPr lang="zh-CN" altLang="en-US"/>
          </a:p>
        </p:txBody>
      </p:sp>
      <p:sp>
        <p:nvSpPr>
          <p:cNvPr id="4" name="页脚占位符 3"/>
          <p:cNvSpPr>
            <a:spLocks noGrp="1"/>
          </p:cNvSpPr>
          <p:nvPr>
            <p:ph type="ftr" sz="quarter" idx="11"/>
          </p:nvPr>
        </p:nvSpPr>
        <p:spPr>
          <a:xfrm>
            <a:off x="4165600" y="6356355"/>
            <a:ext cx="3860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737600" y="6356355"/>
            <a:ext cx="2844800" cy="365125"/>
          </a:xfrm>
          <a:prstGeom prst="rect">
            <a:avLst/>
          </a:prstGeom>
        </p:spPr>
        <p:txBody>
          <a:bodyPr/>
          <a:lstStyle/>
          <a:p>
            <a:fld id="{0C913308-F349-4B6D-A68A-DD1791B4A57B}" type="slidenum">
              <a:rPr lang="zh-CN" altLang="en-US" smtClean="0"/>
              <a:t>‹#›</a:t>
            </a:fld>
            <a:endParaRPr lang="zh-CN" altLang="en-US"/>
          </a:p>
        </p:txBody>
      </p:sp>
      <p:pic>
        <p:nvPicPr>
          <p:cNvPr id="7" name="Picture 2" descr="C:\Documents and Settings\Administrator\桌面\logo_副本.png"/>
          <p:cNvPicPr>
            <a:picLocks noChangeAspect="1" noChangeArrowheads="1"/>
          </p:cNvPicPr>
          <p:nvPr userDrawn="1"/>
        </p:nvPicPr>
        <p:blipFill>
          <a:blip r:embed="rId1">
            <a:duotone>
              <a:schemeClr val="accent1">
                <a:shade val="45000"/>
                <a:satMod val="135000"/>
              </a:schemeClr>
              <a:prstClr val="white"/>
            </a:duotone>
            <a:extLst>
              <a:ext uri="{28A0092B-C50C-407E-A947-70E740481C1C}">
                <a14:useLocalDpi val="0"/>
              </a:ext>
            </a:extLst>
          </a:blip>
          <a:stretch>
            <a:fillRect/>
          </a:stretch>
        </p:blipFill>
        <p:spPr bwMode="auto">
          <a:xfrm>
            <a:off x="10200455" y="116632"/>
            <a:ext cx="1512169" cy="1440160"/>
          </a:xfrm>
          <a:prstGeom prst="rect">
            <a:avLst/>
          </a:prstGeom>
          <a:ln>
            <a:noFill/>
          </a:ln>
          <a:effectLst>
            <a:outerShdw blurRad="292100" dist="139700" dir="2700000" algn="tl" rotWithShape="0">
              <a:srgbClr val="333333">
                <a:alpha val="65000"/>
              </a:srgbClr>
            </a:outerShdw>
          </a:effectLst>
          <a:extLst>
            <a:ext uri="{909E8E84-426E-40DD-AFC4-6F175D3DCCD1}">
              <a14:hiddenFill>
                <a:solidFill>
                  <a:srgbClr val="FFFFFF"/>
                </a:solidFill>
              </a14:hiddenFill>
            </a:ext>
          </a:extLst>
        </p:spPr>
      </p:pic>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pic>
        <p:nvPicPr>
          <p:cNvPr id="3" name="Picture 2" descr="C:\Documents and Settings\Administrator\桌面\logo_副本.png"/>
          <p:cNvPicPr>
            <a:picLocks noChangeAspect="1" noChangeArrowheads="1"/>
          </p:cNvPicPr>
          <p:nvPr userDrawn="1"/>
        </p:nvPicPr>
        <p:blipFill>
          <a:blip r:embed="rId1">
            <a:duotone>
              <a:schemeClr val="accent1">
                <a:shade val="45000"/>
                <a:satMod val="135000"/>
              </a:schemeClr>
              <a:prstClr val="white"/>
            </a:duotone>
            <a:extLst>
              <a:ext uri="{28A0092B-C50C-407E-A947-70E740481C1C}">
                <a14:useLocalDpi val="0"/>
              </a:ext>
            </a:extLst>
          </a:blip>
          <a:stretch>
            <a:fillRect/>
          </a:stretch>
        </p:blipFill>
        <p:spPr bwMode="auto">
          <a:xfrm>
            <a:off x="10200455" y="116632"/>
            <a:ext cx="1512169" cy="1440160"/>
          </a:xfrm>
          <a:prstGeom prst="rect">
            <a:avLst/>
          </a:prstGeom>
          <a:ln>
            <a:noFill/>
          </a:ln>
          <a:effectLst>
            <a:outerShdw blurRad="292100" dist="139700" dir="2700000" algn="tl" rotWithShape="0">
              <a:srgbClr val="333333">
                <a:alpha val="65000"/>
              </a:srgbClr>
            </a:outerShdw>
          </a:effectLst>
          <a:extLst>
            <a:ext uri="{909E8E84-426E-40DD-AFC4-6F175D3DCCD1}">
              <a14:hiddenFill>
                <a:solidFill>
                  <a:srgbClr val="FFFFFF"/>
                </a:solidFill>
              </a14:hiddenFill>
            </a:ext>
          </a:extLst>
        </p:spPr>
      </p:pic>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609603" y="273050"/>
            <a:ext cx="4011084"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09600" y="6356355"/>
            <a:ext cx="2844800" cy="365125"/>
          </a:xfrm>
          <a:prstGeom prst="rect">
            <a:avLst/>
          </a:prstGeom>
        </p:spPr>
        <p:txBody>
          <a:bodyPr/>
          <a:lstStyle/>
          <a:p>
            <a:fld id="{530820CF-B880-4189-942D-D702A7CBA730}" type="datetimeFigureOut">
              <a:rPr lang="zh-CN" altLang="en-US" smtClean="0"/>
              <a:t>2017/2/12</a:t>
            </a:fld>
            <a:endParaRPr lang="zh-CN" altLang="en-US"/>
          </a:p>
        </p:txBody>
      </p:sp>
      <p:sp>
        <p:nvSpPr>
          <p:cNvPr id="6" name="页脚占位符 5"/>
          <p:cNvSpPr>
            <a:spLocks noGrp="1"/>
          </p:cNvSpPr>
          <p:nvPr>
            <p:ph type="ftr" sz="quarter" idx="11"/>
          </p:nvPr>
        </p:nvSpPr>
        <p:spPr>
          <a:xfrm>
            <a:off x="4165600" y="6356355"/>
            <a:ext cx="3860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737600" y="6356355"/>
            <a:ext cx="2844800" cy="365125"/>
          </a:xfrm>
          <a:prstGeom prst="rect">
            <a:avLst/>
          </a:prstGeom>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2389717" y="4800600"/>
            <a:ext cx="73152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09600" y="6356355"/>
            <a:ext cx="2844800" cy="365125"/>
          </a:xfrm>
          <a:prstGeom prst="rect">
            <a:avLst/>
          </a:prstGeom>
        </p:spPr>
        <p:txBody>
          <a:bodyPr/>
          <a:lstStyle/>
          <a:p>
            <a:fld id="{530820CF-B880-4189-942D-D702A7CBA730}" type="datetimeFigureOut">
              <a:rPr lang="zh-CN" altLang="en-US" smtClean="0"/>
              <a:t>2017/2/12</a:t>
            </a:fld>
            <a:endParaRPr lang="zh-CN" altLang="en-US"/>
          </a:p>
        </p:txBody>
      </p:sp>
      <p:sp>
        <p:nvSpPr>
          <p:cNvPr id="6" name="页脚占位符 5"/>
          <p:cNvSpPr>
            <a:spLocks noGrp="1"/>
          </p:cNvSpPr>
          <p:nvPr>
            <p:ph type="ftr" sz="quarter" idx="11"/>
          </p:nvPr>
        </p:nvSpPr>
        <p:spPr>
          <a:xfrm>
            <a:off x="4165600" y="6356355"/>
            <a:ext cx="3860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737600" y="6356355"/>
            <a:ext cx="2844800" cy="365125"/>
          </a:xfrm>
          <a:prstGeom prst="rect">
            <a:avLst/>
          </a:prstGeom>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3" name="文本占位符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cxnSp>
        <p:nvCxnSpPr>
          <p:cNvPr id="8" name="直接连接符 7"/>
          <p:cNvCxnSpPr/>
          <p:nvPr userDrawn="1"/>
        </p:nvCxnSpPr>
        <p:spPr>
          <a:xfrm>
            <a:off x="0" y="6597352"/>
            <a:ext cx="12192000" cy="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 name="矩形 8"/>
          <p:cNvSpPr/>
          <p:nvPr userDrawn="1"/>
        </p:nvSpPr>
        <p:spPr>
          <a:xfrm>
            <a:off x="6960097" y="6453336"/>
            <a:ext cx="4416491"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smtClean="0">
                <a:latin typeface="微软雅黑" pitchFamily="34" charset="-122"/>
                <a:ea typeface="微软雅黑" pitchFamily="34" charset="-122"/>
              </a:rPr>
              <a:t>北京交通大学</a:t>
            </a:r>
            <a:r>
              <a:rPr lang="en-US" altLang="zh-CN" sz="1600" smtClean="0">
                <a:latin typeface="微软雅黑" pitchFamily="34" charset="-122"/>
                <a:ea typeface="微软雅黑" pitchFamily="34" charset="-122"/>
              </a:rPr>
              <a:t>MBA</a:t>
            </a:r>
            <a:r>
              <a:rPr lang="zh-CN" altLang="en-US" sz="1600" smtClean="0">
                <a:latin typeface="微软雅黑" pitchFamily="34" charset="-122"/>
                <a:ea typeface="微软雅黑" pitchFamily="34" charset="-122"/>
              </a:rPr>
              <a:t>论文开题报告</a:t>
            </a:r>
            <a:endParaRPr lang="zh-CN" altLang="en-US" sz="1600">
              <a:latin typeface="微软雅黑" panose="020b0503020204020204" pitchFamily="34" charset="-122"/>
              <a:ea typeface="微软雅黑" panose="020b0503020204020204" pitchFamily="34"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2">
              <a:lumMod val="75000"/>
            </a:schemeClr>
          </a:solidFill>
          <a:latin typeface="微软雅黑" pitchFamily="34" charset="-122"/>
          <a:ea typeface="微软雅黑" pitchFamily="34" charset="-122"/>
          <a:cs typeface="+mn-cs"/>
        </a:defRPr>
      </a:lvl1pPr>
      <a:lvl2pPr marL="742950" indent="-285750" algn="l" defTabSz="914400" rtl="0" eaLnBrk="1" latinLnBrk="0" hangingPunct="1">
        <a:spcBef>
          <a:spcPct val="20000"/>
        </a:spcBef>
        <a:buFont typeface="Arial" pitchFamily="34" charset="0"/>
        <a:buChar char="–"/>
        <a:defRPr sz="2800" kern="1200">
          <a:solidFill>
            <a:schemeClr val="tx2">
              <a:lumMod val="75000"/>
            </a:schemeClr>
          </a:solidFill>
          <a:latin typeface="微软雅黑" pitchFamily="34" charset="-122"/>
          <a:ea typeface="微软雅黑" pitchFamily="34" charset="-122"/>
          <a:cs typeface="+mn-cs"/>
        </a:defRPr>
      </a:lvl2pPr>
      <a:lvl3pPr marL="1143000" indent="-228600" algn="l" defTabSz="914400" rtl="0" eaLnBrk="1" latinLnBrk="0" hangingPunct="1">
        <a:spcBef>
          <a:spcPct val="20000"/>
        </a:spcBef>
        <a:buFont typeface="Arial" pitchFamily="34" charset="0"/>
        <a:buChar char="•"/>
        <a:defRPr sz="2400" kern="1200">
          <a:solidFill>
            <a:schemeClr val="tx2">
              <a:lumMod val="75000"/>
            </a:schemeClr>
          </a:solidFill>
          <a:latin typeface="微软雅黑" pitchFamily="34" charset="-122"/>
          <a:ea typeface="微软雅黑" pitchFamily="34" charset="-122"/>
          <a:cs typeface="+mn-cs"/>
        </a:defRPr>
      </a:lvl3pPr>
      <a:lvl4pPr marL="1600200" indent="-228600" algn="l" defTabSz="914400" rtl="0" eaLnBrk="1" latinLnBrk="0" hangingPunct="1">
        <a:spcBef>
          <a:spcPct val="20000"/>
        </a:spcBef>
        <a:buFont typeface="Arial" pitchFamily="34" charset="0"/>
        <a:buChar char="–"/>
        <a:defRPr sz="2000" kern="1200">
          <a:solidFill>
            <a:schemeClr val="tx2">
              <a:lumMod val="75000"/>
            </a:schemeClr>
          </a:solidFill>
          <a:latin typeface="微软雅黑" pitchFamily="34" charset="-122"/>
          <a:ea typeface="微软雅黑" pitchFamily="34" charset="-122"/>
          <a:cs typeface="+mn-cs"/>
        </a:defRPr>
      </a:lvl4pPr>
      <a:lvl5pPr marL="2057400" indent="-228600" algn="l" defTabSz="914400" rtl="0" eaLnBrk="1" latinLnBrk="0" hangingPunct="1">
        <a:spcBef>
          <a:spcPct val="20000"/>
        </a:spcBef>
        <a:buFont typeface="Arial" pitchFamily="34" charset="0"/>
        <a:buChar char="»"/>
        <a:defRPr sz="2000" kern="1200">
          <a:solidFill>
            <a:schemeClr val="tx2">
              <a:lumMod val="75000"/>
            </a:schemeClr>
          </a:solidFill>
          <a:latin typeface="微软雅黑" pitchFamily="34" charset="-122"/>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a:t>2/12/2017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a:t>‹#›</a:t>
            </a:fld>
            <a:endParaRPr lang="en-US"/>
          </a:p>
        </p:txBody>
      </p:sp>
    </p:spTree>
    <p:extLst>
      <p:ext uri="{BB962C8B-B14F-4D97-AF65-F5344CB8AC3E}">
        <p14:creationId val="31358121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18.xml" Type="http://schemas.openxmlformats.org/officeDocument/2006/relationships/slideLayout"/><Relationship Id="rId2" Target="../notesSlides/notesSlide1.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2711696" y="1772816"/>
            <a:ext cx="6768608" cy="8640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2800">
                <a:latin charset="-122" pitchFamily="34" typeface="华康俪金黑W8(P)"/>
                <a:ea charset="-122" pitchFamily="34" typeface="华康俪金黑W8(P)"/>
              </a:rPr>
              <a:t>在这里输入你的论文题目最好不要换行</a:t>
            </a:r>
          </a:p>
        </p:txBody>
      </p:sp>
      <p:sp>
        <p:nvSpPr>
          <p:cNvPr id="6" name="梯形 5"/>
          <p:cNvSpPr/>
          <p:nvPr/>
        </p:nvSpPr>
        <p:spPr>
          <a:xfrm rot="16200000">
            <a:off x="1991616" y="1916832"/>
            <a:ext cx="864096" cy="576064"/>
          </a:xfrm>
          <a:prstGeom prst="trapezoid">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梯形 6"/>
          <p:cNvSpPr/>
          <p:nvPr/>
        </p:nvSpPr>
        <p:spPr>
          <a:xfrm flipH="1" rot="5400000">
            <a:off x="9336288" y="1916832"/>
            <a:ext cx="864096" cy="576064"/>
          </a:xfrm>
          <a:prstGeom prst="trapezoid">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p:cNvSpPr/>
          <p:nvPr/>
        </p:nvSpPr>
        <p:spPr>
          <a:xfrm>
            <a:off x="0" y="1916864"/>
            <a:ext cx="2135632" cy="57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800">
              <a:latin charset="-122" pitchFamily="34" typeface="华康俪金黑W8(P)"/>
              <a:ea charset="-122" pitchFamily="34" typeface="华康俪金黑W8(P)"/>
            </a:endParaRPr>
          </a:p>
        </p:txBody>
      </p:sp>
      <p:sp>
        <p:nvSpPr>
          <p:cNvPr id="9" name="矩形 8"/>
          <p:cNvSpPr/>
          <p:nvPr/>
        </p:nvSpPr>
        <p:spPr>
          <a:xfrm>
            <a:off x="10056368" y="1916864"/>
            <a:ext cx="2135632" cy="57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800">
              <a:latin charset="-122" pitchFamily="34" typeface="华康俪金黑W8(P)"/>
              <a:ea charset="-122" pitchFamily="34" typeface="华康俪金黑W8(P)"/>
            </a:endParaRPr>
          </a:p>
        </p:txBody>
      </p:sp>
      <p:graphicFrame>
        <p:nvGraphicFramePr>
          <p:cNvPr id="10" name="表格 9"/>
          <p:cNvGraphicFramePr>
            <a:graphicFrameLocks noGrp="1"/>
          </p:cNvGraphicFramePr>
          <p:nvPr>
            <p:extLst>
              <p:ext uri="{D42A27DB-BD31-4B8C-83A1-F6EECF244321}">
                <p14:modId val="549212480"/>
              </p:ext>
            </p:extLst>
          </p:nvPr>
        </p:nvGraphicFramePr>
        <p:xfrm>
          <a:off x="3799756" y="3501008"/>
          <a:ext cx="4592488" cy="1854200"/>
        </p:xfrm>
        <a:graphic>
          <a:graphicData uri="http://schemas.openxmlformats.org/drawingml/2006/table">
            <a:tbl>
              <a:tblPr bandRow="1" firstRow="1">
                <a:tableStyleId>{5C22544A-7EE6-4342-B048-85BDC9FD1C3A}</a:tableStyleId>
              </a:tblPr>
              <a:tblGrid>
                <a:gridCol w="1884334"/>
                <a:gridCol w="2708154"/>
              </a:tblGrid>
              <a:tr h="370840">
                <a:tc>
                  <a:txBody>
                    <a:bodyPr vert="horz" wrap="square"/>
                    <a:lstStyle/>
                    <a:p>
                      <a:pPr algn="ctr"/>
                      <a:r>
                        <a:rPr altLang="en-US" lang="zh-CN" smtClean="0">
                          <a:latin charset="-122" pitchFamily="34" typeface="微软雅黑"/>
                          <a:ea charset="-122" pitchFamily="34" typeface="微软雅黑"/>
                        </a:rPr>
                        <a:t>学  院</a:t>
                      </a:r>
                      <a:endParaRPr altLang="en-US" lang="zh-CN">
                        <a:latin charset="-122" panose="020b0503020204020204" pitchFamily="34" typeface="微软雅黑"/>
                        <a:ea charset="-122" panose="020b0503020204020204" pitchFamily="34" typeface="微软雅黑"/>
                      </a:endParaRPr>
                    </a:p>
                  </a:txBody>
                  <a:tcPr/>
                </a:tc>
                <a:tc>
                  <a:txBody>
                    <a:bodyPr vert="horz" wrap="square"/>
                    <a:lstStyle/>
                    <a:p>
                      <a:pPr algn="ctr"/>
                      <a:endParaRPr altLang="en-US" lang="zh-CN"/>
                    </a:p>
                  </a:txBody>
                  <a:tcPr>
                    <a:lnR algn="ctr" cap="flat" cmpd="sng" w="57150">
                      <a:solidFill>
                        <a:schemeClr val="tx2">
                          <a:lumMod val="75000"/>
                        </a:schemeClr>
                      </a:solidFill>
                      <a:prstDash val="solid"/>
                      <a:round/>
                      <a:headEnd len="med" type="none" w="med"/>
                      <a:tailEnd len="med" type="none" w="med"/>
                    </a:lnR>
                    <a:lnB algn="ctr" cap="flat" cmpd="sng" w="12700">
                      <a:solidFill>
                        <a:schemeClr val="tx2">
                          <a:lumMod val="75000"/>
                        </a:schemeClr>
                      </a:solidFill>
                      <a:prstDash val="solid"/>
                      <a:round/>
                      <a:headEnd len="med" type="none" w="med"/>
                      <a:tailEnd len="med" type="none" w="med"/>
                    </a:lnB>
                    <a:noFill/>
                  </a:tcPr>
                </a:tc>
              </a:tr>
              <a:tr h="370840">
                <a:tc gridSpan="2">
                  <a:txBody>
                    <a:bodyPr vert="horz" wrap="square"/>
                    <a:lstStyle/>
                    <a:p>
                      <a:pPr algn="ctr"/>
                      <a:endParaRPr altLang="en-US" lang="zh-CN"/>
                    </a:p>
                  </a:txBody>
                  <a:tcPr>
                    <a:noFill/>
                  </a:tcPr>
                </a:tc>
                <a:tc hMerge="1">
                  <a:txBody>
                    <a:bodyPr vert="horz" wrap="square"/>
                    <a:lstStyle/>
                    <a:p>
                      <a:endParaRPr altLang="en-US" lang="zh-CN"/>
                    </a:p>
                  </a:txBody>
                  <a:tcPr/>
                </a:tc>
              </a:tr>
              <a:tr h="370840">
                <a:tc>
                  <a:txBody>
                    <a:bodyPr vert="horz" wrap="square"/>
                    <a:lstStyle/>
                    <a:p>
                      <a:pPr algn="ctr"/>
                      <a:r>
                        <a:rPr altLang="en-US" b="1" kern="1200" lang="zh-CN" smtClean="0" sz="1800">
                          <a:solidFill>
                            <a:schemeClr val="lt1"/>
                          </a:solidFill>
                          <a:latin charset="-122" pitchFamily="34" typeface="微软雅黑"/>
                          <a:ea charset="-122" pitchFamily="34" typeface="微软雅黑"/>
                          <a:cs typeface="+mn-cs"/>
                        </a:rPr>
                        <a:t>专  业</a:t>
                      </a:r>
                      <a:endParaRPr altLang="en-US" b="1" kern="1200" lang="zh-CN" sz="1800">
                        <a:solidFill>
                          <a:schemeClr val="lt1"/>
                        </a:solidFill>
                        <a:latin charset="-122" panose="020b0503020204020204" pitchFamily="34" typeface="微软雅黑"/>
                        <a:ea charset="-122" panose="020b0503020204020204" pitchFamily="34" typeface="微软雅黑"/>
                        <a:cs typeface="+mn-cs"/>
                      </a:endParaRPr>
                    </a:p>
                  </a:txBody>
                  <a:tcPr>
                    <a:solidFill>
                      <a:schemeClr val="tx2">
                        <a:lumMod val="60000"/>
                        <a:lumOff val="40000"/>
                      </a:schemeClr>
                    </a:solidFill>
                  </a:tcPr>
                </a:tc>
                <a:tc>
                  <a:txBody>
                    <a:bodyPr vert="horz" wrap="square"/>
                    <a:lstStyle/>
                    <a:p>
                      <a:pPr algn="ctr"/>
                      <a:endParaRPr altLang="en-US" lang="zh-CN"/>
                    </a:p>
                  </a:txBody>
                  <a:tcPr>
                    <a:lnR algn="ctr" cap="flat" cmpd="sng" w="57150">
                      <a:solidFill>
                        <a:schemeClr val="tx2">
                          <a:lumMod val="75000"/>
                        </a:schemeClr>
                      </a:solidFill>
                      <a:prstDash val="solid"/>
                      <a:round/>
                      <a:headEnd len="med" type="none" w="med"/>
                      <a:tailEnd len="med" type="none" w="med"/>
                    </a:lnR>
                    <a:lnB algn="ctr" cap="flat" cmpd="sng" w="12700">
                      <a:solidFill>
                        <a:schemeClr val="tx2">
                          <a:lumMod val="75000"/>
                        </a:schemeClr>
                      </a:solidFill>
                      <a:prstDash val="solid"/>
                      <a:round/>
                      <a:headEnd len="med" type="none" w="med"/>
                      <a:tailEnd len="med" type="none" w="med"/>
                    </a:lnB>
                    <a:noFill/>
                  </a:tcPr>
                </a:tc>
              </a:tr>
              <a:tr h="370840">
                <a:tc gridSpan="2">
                  <a:txBody>
                    <a:bodyPr vert="horz" wrap="square"/>
                    <a:lstStyle/>
                    <a:p>
                      <a:pPr algn="ctr"/>
                      <a:endParaRPr altLang="en-US" lang="zh-CN"/>
                    </a:p>
                  </a:txBody>
                  <a:tcPr>
                    <a:noFill/>
                  </a:tcPr>
                </a:tc>
                <a:tc hMerge="1">
                  <a:txBody>
                    <a:bodyPr vert="horz" wrap="square"/>
                    <a:lstStyle/>
                    <a:p>
                      <a:endParaRPr altLang="en-US" lang="zh-CN"/>
                    </a:p>
                  </a:txBody>
                  <a:tcPr/>
                </a:tc>
              </a:tr>
              <a:tr h="370840">
                <a:tc>
                  <a:txBody>
                    <a:bodyPr vert="horz" wrap="square"/>
                    <a:lstStyle/>
                    <a:p>
                      <a:pPr algn="ctr"/>
                      <a:r>
                        <a:rPr altLang="en-US" b="1" lang="zh-CN" smtClean="0">
                          <a:solidFill>
                            <a:schemeClr val="bg1"/>
                          </a:solidFill>
                          <a:latin charset="-122" pitchFamily="34" typeface="微软雅黑"/>
                          <a:ea charset="-122" pitchFamily="34" typeface="微软雅黑"/>
                        </a:rPr>
                        <a:t>学生姓名</a:t>
                      </a:r>
                      <a:endParaRPr altLang="en-US" b="1" lang="zh-CN">
                        <a:solidFill>
                          <a:schemeClr val="bg1"/>
                        </a:solidFill>
                        <a:latin charset="-122" panose="020b0503020204020204" pitchFamily="34" typeface="微软雅黑"/>
                        <a:ea charset="-122" panose="020b0503020204020204" pitchFamily="34" typeface="微软雅黑"/>
                      </a:endParaRPr>
                    </a:p>
                  </a:txBody>
                  <a:tcPr>
                    <a:solidFill>
                      <a:schemeClr val="tx2">
                        <a:lumMod val="60000"/>
                        <a:lumOff val="40000"/>
                      </a:schemeClr>
                    </a:solidFill>
                  </a:tcPr>
                </a:tc>
                <a:tc>
                  <a:txBody>
                    <a:bodyPr vert="horz" wrap="square"/>
                    <a:lstStyle/>
                    <a:p>
                      <a:pPr algn="ctr"/>
                      <a:endParaRPr altLang="en-US" lang="zh-CN"/>
                    </a:p>
                  </a:txBody>
                  <a:tcPr>
                    <a:lnR algn="ctr" cap="flat" cmpd="sng" w="57150">
                      <a:solidFill>
                        <a:schemeClr val="tx2">
                          <a:lumMod val="75000"/>
                        </a:schemeClr>
                      </a:solidFill>
                      <a:prstDash val="solid"/>
                      <a:round/>
                      <a:headEnd len="med" type="none" w="med"/>
                      <a:tailEnd len="med" type="none" w="med"/>
                    </a:lnR>
                    <a:lnB algn="ctr" cap="flat" cmpd="sng" w="12700">
                      <a:solidFill>
                        <a:schemeClr val="tx2">
                          <a:lumMod val="75000"/>
                        </a:schemeClr>
                      </a:solidFill>
                      <a:prstDash val="solid"/>
                      <a:round/>
                      <a:headEnd len="med" type="none" w="med"/>
                      <a:tailEnd len="med" type="none" w="med"/>
                    </a:lnB>
                    <a:noFill/>
                  </a:tcPr>
                </a:tc>
              </a:tr>
            </a:tbl>
          </a:graphicData>
        </a:graphic>
      </p:graphicFrame>
      <p:sp>
        <p:nvSpPr>
          <p:cNvPr id="11" name="TextBox 10"/>
          <p:cNvSpPr txBox="1"/>
          <p:nvPr/>
        </p:nvSpPr>
        <p:spPr>
          <a:xfrm>
            <a:off x="3859204" y="2636912"/>
            <a:ext cx="4429442" cy="365760"/>
          </a:xfrm>
          <a:prstGeom prst="rect">
            <a:avLst/>
          </a:prstGeom>
          <a:noFill/>
        </p:spPr>
        <p:txBody>
          <a:bodyPr rtlCol="0" wrap="none">
            <a:spAutoFit/>
          </a:bodyPr>
          <a:lstStyle/>
          <a:p>
            <a:r>
              <a:rPr altLang="zh-CN" b="1" lang="en-US">
                <a:solidFill>
                  <a:schemeClr val="accent1">
                    <a:lumMod val="75000"/>
                  </a:schemeClr>
                </a:solidFill>
                <a:latin charset="-122" pitchFamily="34" typeface="微软雅黑"/>
                <a:ea charset="-122" pitchFamily="34" typeface="微软雅黑"/>
              </a:rPr>
              <a:t>Ruguo you yingwen timu da zai zheli</a:t>
            </a:r>
          </a:p>
        </p:txBody>
      </p:sp>
      <p:grpSp>
        <p:nvGrpSpPr>
          <p:cNvPr id="3" name="组合 2"/>
          <p:cNvGrpSpPr/>
          <p:nvPr/>
        </p:nvGrpSpPr>
        <p:grpSpPr>
          <a:xfrm>
            <a:off x="3129158" y="116632"/>
            <a:ext cx="5960568" cy="1440160"/>
            <a:chOff x="1547664" y="116632"/>
            <a:chExt cx="5960568" cy="1440160"/>
          </a:xfrm>
        </p:grpSpPr>
        <p:pic>
          <p:nvPicPr>
            <p:cNvPr descr="C:\Documents and Settings\Administrator\桌面\logo_副本.png" id="4" name="Picture 2"/>
            <p:cNvPicPr>
              <a:picLocks noChangeArrowheads="1" noChangeAspect="1"/>
            </p:cNvPicPr>
            <p:nvPr/>
          </p:nvPicPr>
          <p:blipFill>
            <a:blip r:embed="rId2">
              <a:duotone>
                <a:schemeClr val="accent1">
                  <a:shade val="45000"/>
                  <a:satMod val="135000"/>
                </a:schemeClr>
                <a:prstClr val="white"/>
              </a:duotone>
              <a:extLst>
                <a:ext uri="{28A0092B-C50C-407E-A947-70E740481C1C}">
                  <a14:useLocalDpi val="0"/>
                </a:ext>
              </a:extLst>
            </a:blip>
            <a:stretch>
              <a:fillRect/>
            </a:stretch>
          </p:blipFill>
          <p:spPr bwMode="auto">
            <a:xfrm>
              <a:off x="1547664" y="116632"/>
              <a:ext cx="1440160" cy="1440160"/>
            </a:xfrm>
            <a:prstGeom prst="rect">
              <a:avLst/>
            </a:prstGeom>
            <a:ln>
              <a:noFill/>
            </a:ln>
            <a:effectLst>
              <a:outerShdw algn="tl" blurRad="292100" dir="2700000" dist="139700" rotWithShape="0">
                <a:srgbClr val="333333">
                  <a:alpha val="65000"/>
                </a:srgbClr>
              </a:outerShdw>
            </a:effectLst>
            <a:extLst>
              <a:ext uri="{909E8E84-426E-40DD-AFC4-6F175D3DCCD1}">
                <a14:hiddenFill>
                  <a:solidFill>
                    <a:srgbClr val="FFFFFF"/>
                  </a:solidFill>
                </a14:hiddenFill>
              </a:ext>
            </a:extLst>
          </p:spPr>
        </p:pic>
        <p:pic>
          <p:nvPicPr>
            <p:cNvPr id="2" name="图片 1"/>
            <p:cNvPicPr>
              <a:picLocks noChangeAspect="1"/>
            </p:cNvPicPr>
            <p:nvPr/>
          </p:nvPicPr>
          <p:blipFill>
            <a:blip r:embed="rId3">
              <a:duotone>
                <a:schemeClr val="accent1">
                  <a:shade val="45000"/>
                  <a:satMod val="135000"/>
                </a:schemeClr>
                <a:prstClr val="white"/>
              </a:duotone>
              <a:extLst>
                <a:ext uri="{28A0092B-C50C-407E-A947-70E740481C1C}">
                  <a14:useLocalDpi val="0"/>
                </a:ext>
              </a:extLst>
            </a:blip>
            <a:stretch>
              <a:fillRect/>
            </a:stretch>
          </p:blipFill>
          <p:spPr>
            <a:xfrm>
              <a:off x="3188232" y="255043"/>
              <a:ext cx="4320000" cy="1163338"/>
            </a:xfrm>
            <a:prstGeom prst="rect">
              <a:avLst/>
            </a:prstGeom>
            <a:effectLst>
              <a:outerShdw algn="tl" blurRad="50800" dir="2700000" dist="38100" rotWithShape="0">
                <a:prstClr val="black">
                  <a:alpha val="40000"/>
                </a:prstClr>
              </a:outerShdw>
            </a:effectLst>
          </p:spPr>
        </p:pic>
      </p:grpSp>
    </p:spTree>
    <p:extLst>
      <p:ext uri="{BB962C8B-B14F-4D97-AF65-F5344CB8AC3E}">
        <p14:creationId val="3717119144"/>
      </p:ext>
    </p:extLst>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3" name="表格 2"/>
          <p:cNvGraphicFramePr>
            <a:graphicFrameLocks noGrp="1"/>
          </p:cNvGraphicFramePr>
          <p:nvPr>
            <p:extLst>
              <p:ext uri="{D42A27DB-BD31-4B8C-83A1-F6EECF244321}">
                <p14:modId val="3124909197"/>
              </p:ext>
            </p:extLst>
          </p:nvPr>
        </p:nvGraphicFramePr>
        <p:xfrm>
          <a:off x="2783632" y="548681"/>
          <a:ext cx="3312368" cy="670992"/>
        </p:xfrm>
        <a:graphic>
          <a:graphicData uri="http://schemas.openxmlformats.org/drawingml/2006/table">
            <a:tbl>
              <a:tblPr bandRow="1" firstRow="1">
                <a:tableStyleId>{5C22544A-7EE6-4342-B048-85BDC9FD1C3A}</a:tableStyleId>
              </a:tblPr>
              <a:tblGrid>
                <a:gridCol w="1656184"/>
                <a:gridCol w="1656184"/>
              </a:tblGrid>
              <a:tr h="504055">
                <a:tc rowSpan="2">
                  <a:txBody>
                    <a:bodyPr vert="horz" wrap="square"/>
                    <a:lstStyle/>
                    <a:p>
                      <a:pPr algn="ctr"/>
                      <a:r>
                        <a:rPr altLang="en-US" b="1" lang="zh-CN" smtClean="0">
                          <a:latin charset="-122" pitchFamily="34" typeface="微软雅黑"/>
                          <a:ea charset="-122" pitchFamily="34" typeface="微软雅黑"/>
                        </a:rPr>
                        <a:t>选题背景</a:t>
                      </a:r>
                      <a:endParaRPr altLang="zh-CN" b="1" lang="en-US" smtClean="0">
                        <a:latin charset="-122" panose="020b0503020204020204" pitchFamily="34" typeface="微软雅黑"/>
                        <a:ea charset="-122" panose="020b0503020204020204" pitchFamily="34" typeface="微软雅黑"/>
                      </a:endParaRPr>
                    </a:p>
                    <a:p>
                      <a:pPr algn="ctr"/>
                      <a:r>
                        <a:rPr altLang="zh-CN" b="0" lang="en-US" smtClean="0" sz="1600">
                          <a:latin charset="-122" pitchFamily="34" typeface="微软雅黑"/>
                          <a:ea charset="-122" pitchFamily="34" typeface="微软雅黑"/>
                        </a:rPr>
                        <a:t>BACKGROUND</a:t>
                      </a:r>
                      <a:endParaRPr altLang="en-US" b="0" lang="zh-CN" sz="1600">
                        <a:latin charset="-122" pitchFamily="34" typeface="微软雅黑"/>
                        <a:ea charset="-122" pitchFamily="34" typeface="微软雅黑"/>
                      </a:endParaRPr>
                    </a:p>
                  </a:txBody>
                  <a:tcPr anchor="ctr">
                    <a:lnL algn="ctr" cap="flat" cmpd="sng" w="3810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38100">
                      <a:solidFill>
                        <a:schemeClr val="bg1"/>
                      </a:solidFill>
                      <a:prstDash val="solid"/>
                      <a:round/>
                      <a:headEnd len="med" type="none" w="med"/>
                      <a:tailEnd len="med" type="none" w="med"/>
                    </a:lnT>
                    <a:lnB algn="ctr" cap="flat" cmpd="sng" w="38100">
                      <a:solidFill>
                        <a:schemeClr val="bg1"/>
                      </a:solidFill>
                      <a:prstDash val="solid"/>
                      <a:round/>
                      <a:headEnd len="med" type="none" w="med"/>
                      <a:tailEnd len="med" type="none" w="med"/>
                    </a:lnB>
                    <a:lnTlToBr cmpd="sng" w="12700">
                      <a:noFill/>
                      <a:prstDash val="solid"/>
                    </a:lnTlToBr>
                    <a:lnBlToTr cmpd="sng" w="12700">
                      <a:noFill/>
                      <a:prstDash val="solid"/>
                    </a:lnBlToTr>
                  </a:tcPr>
                </a:tc>
                <a:tc>
                  <a:txBody>
                    <a:bodyPr vert="horz" wrap="square"/>
                    <a:lstStyle/>
                    <a:p>
                      <a:pPr algn="ctr"/>
                      <a:r>
                        <a:rPr altLang="en-US" b="0" lang="zh-CN" smtClean="0">
                          <a:solidFill>
                            <a:schemeClr val="accent1">
                              <a:lumMod val="75000"/>
                            </a:schemeClr>
                          </a:solidFill>
                          <a:latin charset="-122" pitchFamily="34" typeface="微软雅黑"/>
                          <a:ea charset="-122" pitchFamily="34" typeface="微软雅黑"/>
                        </a:rPr>
                        <a:t>研究意义</a:t>
                      </a:r>
                      <a:endParaRPr altLang="en-US" b="0" lang="zh-CN">
                        <a:solidFill>
                          <a:schemeClr val="accent1">
                            <a:lumMod val="75000"/>
                          </a:schemeClr>
                        </a:solidFill>
                        <a:latin charset="-122" panose="020b0503020204020204" pitchFamily="34" typeface="微软雅黑"/>
                        <a:ea charset="-122" panose="020b0503020204020204" pitchFamily="34" typeface="微软雅黑"/>
                      </a:endParaRPr>
                    </a:p>
                  </a:txBody>
                  <a:tcPr anchor="b">
                    <a:lnL algn="ctr" cap="flat" cmpd="sng" w="57150">
                      <a:solidFill>
                        <a:schemeClr val="bg1"/>
                      </a:solidFill>
                      <a:prstDash val="solid"/>
                      <a:round/>
                      <a:headEnd len="med" type="none" w="med"/>
                      <a:tailEnd len="med" type="none" w="med"/>
                    </a:lnL>
                    <a:lnR algn="ctr" cap="flat" cmpd="sng" w="38100">
                      <a:solidFill>
                        <a:schemeClr val="bg1"/>
                      </a:solidFill>
                      <a:prstDash val="solid"/>
                      <a:round/>
                      <a:headEnd len="med" type="none" w="med"/>
                      <a:tailEnd len="med" type="none" w="med"/>
                    </a:lnR>
                    <a:lnT algn="ctr" cap="flat" cmpd="sng" w="3810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noFill/>
                  </a:tcPr>
                </a:tc>
              </a:tr>
              <a:tr h="166937">
                <a:tc vMerge="1">
                  <a:txBody>
                    <a:bodyPr vert="horz" wrap="square"/>
                    <a:lstStyle/>
                    <a:p>
                      <a:pPr algn="ctr"/>
                      <a:endParaRPr altLang="en-US" b="0" lang="zh-CN" sz="1600">
                        <a:latin charset="-122" panose="020b0503020204020204" pitchFamily="34" typeface="微软雅黑"/>
                        <a:ea charset="-122" panose="020b0503020204020204" pitchFamily="34" typeface="微软雅黑"/>
                      </a:endParaRPr>
                    </a:p>
                  </a:txBody>
                  <a:tcPr anchor="ctr">
                    <a:lnT algn="ctr" cap="flat" cmpd="sng" w="38100">
                      <a:solidFill>
                        <a:schemeClr val="accent1">
                          <a:lumMod val="75000"/>
                        </a:schemeClr>
                      </a:solidFill>
                      <a:prstDash val="solid"/>
                      <a:round/>
                      <a:headEnd len="med" type="none" w="med"/>
                      <a:tailEnd len="med" type="none" w="med"/>
                    </a:lnT>
                  </a:tcPr>
                </a:tc>
                <a:tc>
                  <a:txBody>
                    <a:bodyPr vert="horz" wrap="square"/>
                    <a:lstStyle/>
                    <a:p>
                      <a:pPr algn="ctr"/>
                      <a:endParaRPr altLang="en-US" b="0" lang="zh-CN" sz="100">
                        <a:solidFill>
                          <a:schemeClr val="accent1">
                            <a:lumMod val="75000"/>
                          </a:schemeClr>
                        </a:solidFill>
                        <a:latin charset="-122" panose="020b0503020204020204" pitchFamily="34" typeface="微软雅黑"/>
                        <a:ea charset="-122" panose="020b0503020204020204" pitchFamily="34" typeface="微软雅黑"/>
                      </a:endParaRPr>
                    </a:p>
                  </a:txBody>
                  <a:tcPr anchor="ctr">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5715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1"/>
                    </a:solidFill>
                  </a:tcPr>
                </a:tc>
              </a:tr>
            </a:tbl>
          </a:graphicData>
        </a:graphic>
      </p:graphicFrame>
      <p:sp>
        <p:nvSpPr>
          <p:cNvPr id="4" name="矩形 3"/>
          <p:cNvSpPr/>
          <p:nvPr/>
        </p:nvSpPr>
        <p:spPr>
          <a:xfrm>
            <a:off x="2077207" y="1844824"/>
            <a:ext cx="2664296" cy="37444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t>图片预留位置</a:t>
            </a:r>
          </a:p>
        </p:txBody>
      </p:sp>
      <p:pic>
        <p:nvPicPr>
          <p:cNvPr descr="trenner.png" id="7" name="Grafik 14"/>
          <p:cNvPicPr>
            <a:picLocks noChangeAspect="1"/>
          </p:cNvPicPr>
          <p:nvPr/>
        </p:nvPicPr>
        <p:blipFill>
          <a:blip r:embed="rId2"/>
          <a:stretch>
            <a:fillRect/>
          </a:stretch>
        </p:blipFill>
        <p:spPr>
          <a:xfrm rot="5400000">
            <a:off x="-1039092" y="3570410"/>
            <a:ext cx="5760000" cy="274792"/>
          </a:xfrm>
          <a:prstGeom prst="rect">
            <a:avLst/>
          </a:prstGeom>
        </p:spPr>
      </p:pic>
      <p:pic>
        <p:nvPicPr>
          <p:cNvPr descr="trenner.png" id="8" name="Grafik 14"/>
          <p:cNvPicPr>
            <a:picLocks noChangeAspect="1"/>
          </p:cNvPicPr>
          <p:nvPr/>
        </p:nvPicPr>
        <p:blipFill>
          <a:blip r:embed="rId2"/>
          <a:stretch>
            <a:fillRect/>
          </a:stretch>
        </p:blipFill>
        <p:spPr>
          <a:xfrm flipH="1" rot="16200000">
            <a:off x="2142916" y="3722810"/>
            <a:ext cx="5760000" cy="274792"/>
          </a:xfrm>
          <a:prstGeom prst="rect">
            <a:avLst/>
          </a:prstGeom>
        </p:spPr>
      </p:pic>
      <p:sp>
        <p:nvSpPr>
          <p:cNvPr id="10" name="TextBox 9"/>
          <p:cNvSpPr txBox="1"/>
          <p:nvPr/>
        </p:nvSpPr>
        <p:spPr>
          <a:xfrm>
            <a:off x="5879976" y="1844824"/>
            <a:ext cx="3960440" cy="3749040"/>
          </a:xfrm>
          <a:prstGeom prst="rect">
            <a:avLst/>
          </a:prstGeom>
          <a:noFill/>
        </p:spPr>
        <p:txBody>
          <a:bodyPr rtlCol="0" wrap="square">
            <a:spAutoFit/>
          </a:bodyPr>
          <a:lstStyle/>
          <a:p>
            <a:pPr>
              <a:lnSpc>
                <a:spcPct val="200000"/>
              </a:lnSpc>
            </a:pPr>
            <a:r>
              <a:rPr altLang="zh-CN" lang="en-US" sz="2000">
                <a:solidFill>
                  <a:schemeClr val="accent1">
                    <a:lumMod val="75000"/>
                  </a:schemeClr>
                </a:solidFill>
                <a:latin charset="-122" pitchFamily="34" typeface="微软雅黑"/>
                <a:ea charset="-122" pitchFamily="34" typeface="微软雅黑"/>
              </a:rPr>
              <a:t>1.文字内容文字内容文字内容</a:t>
            </a:r>
          </a:p>
          <a:p>
            <a:pPr>
              <a:lnSpc>
                <a:spcPct val="200000"/>
              </a:lnSpc>
            </a:pPr>
            <a:r>
              <a:rPr altLang="zh-CN" lang="en-US" sz="2000">
                <a:solidFill>
                  <a:schemeClr val="accent1">
                    <a:lumMod val="75000"/>
                  </a:schemeClr>
                </a:solidFill>
                <a:latin charset="-122" pitchFamily="34" typeface="微软雅黑"/>
                <a:ea charset="-122" pitchFamily="34" typeface="微软雅黑"/>
              </a:rPr>
              <a:t>2.文字内容文字内容文字内容</a:t>
            </a:r>
          </a:p>
          <a:p>
            <a:pPr>
              <a:lnSpc>
                <a:spcPct val="200000"/>
              </a:lnSpc>
            </a:pPr>
            <a:r>
              <a:rPr altLang="zh-CN" lang="en-US" sz="2000">
                <a:solidFill>
                  <a:schemeClr val="accent1">
                    <a:lumMod val="75000"/>
                  </a:schemeClr>
                </a:solidFill>
                <a:latin charset="-122" pitchFamily="34" typeface="微软雅黑"/>
                <a:ea charset="-122" pitchFamily="34" typeface="微软雅黑"/>
              </a:rPr>
              <a:t>3.文字内容文字内容文字内容</a:t>
            </a:r>
          </a:p>
          <a:p>
            <a:pPr>
              <a:lnSpc>
                <a:spcPct val="200000"/>
              </a:lnSpc>
            </a:pPr>
            <a:r>
              <a:rPr altLang="zh-CN" lang="en-US" sz="2000">
                <a:solidFill>
                  <a:schemeClr val="accent1">
                    <a:lumMod val="75000"/>
                  </a:schemeClr>
                </a:solidFill>
                <a:latin charset="-122" pitchFamily="34" typeface="微软雅黑"/>
                <a:ea charset="-122" pitchFamily="34" typeface="微软雅黑"/>
              </a:rPr>
              <a:t>4.文字内容文字内容文字内容</a:t>
            </a:r>
          </a:p>
          <a:p>
            <a:pPr>
              <a:lnSpc>
                <a:spcPct val="200000"/>
              </a:lnSpc>
            </a:pPr>
            <a:r>
              <a:rPr altLang="zh-CN" lang="en-US" sz="2000">
                <a:solidFill>
                  <a:schemeClr val="accent1">
                    <a:lumMod val="75000"/>
                  </a:schemeClr>
                </a:solidFill>
                <a:latin charset="-122" pitchFamily="34" typeface="微软雅黑"/>
                <a:ea charset="-122" pitchFamily="34" typeface="微软雅黑"/>
              </a:rPr>
              <a:t>5.文字内容文字内容文字内容</a:t>
            </a:r>
          </a:p>
          <a:p>
            <a:pPr>
              <a:lnSpc>
                <a:spcPct val="200000"/>
              </a:lnSpc>
            </a:pPr>
            <a:r>
              <a:rPr altLang="zh-CN" lang="en-US" sz="2000">
                <a:solidFill>
                  <a:schemeClr val="accent1">
                    <a:lumMod val="75000"/>
                  </a:schemeClr>
                </a:solidFill>
                <a:latin charset="-122" pitchFamily="34" typeface="微软雅黑"/>
                <a:ea charset="-122" pitchFamily="34" typeface="微软雅黑"/>
              </a:rPr>
              <a:t>6.文字内容文字内容文字内容</a:t>
            </a:r>
          </a:p>
        </p:txBody>
      </p:sp>
    </p:spTree>
    <p:extLst>
      <p:ext uri="{BB962C8B-B14F-4D97-AF65-F5344CB8AC3E}">
        <p14:creationId val="36059634"/>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3" name="表格 2"/>
          <p:cNvGraphicFramePr>
            <a:graphicFrameLocks noGrp="1"/>
          </p:cNvGraphicFramePr>
          <p:nvPr>
            <p:extLst>
              <p:ext uri="{D42A27DB-BD31-4B8C-83A1-F6EECF244321}">
                <p14:modId val="1694033067"/>
              </p:ext>
            </p:extLst>
          </p:nvPr>
        </p:nvGraphicFramePr>
        <p:xfrm>
          <a:off x="2855640" y="548681"/>
          <a:ext cx="3312368" cy="670992"/>
        </p:xfrm>
        <a:graphic>
          <a:graphicData uri="http://schemas.openxmlformats.org/drawingml/2006/table">
            <a:tbl>
              <a:tblPr bandRow="1" firstRow="1">
                <a:tableStyleId>{5C22544A-7EE6-4342-B048-85BDC9FD1C3A}</a:tableStyleId>
              </a:tblPr>
              <a:tblGrid>
                <a:gridCol w="1656184"/>
                <a:gridCol w="1656184"/>
              </a:tblGrid>
              <a:tr h="504055">
                <a:tc>
                  <a:txBody>
                    <a:bodyPr vert="horz" wrap="square"/>
                    <a:lstStyle/>
                    <a:p>
                      <a:pPr algn="ctr"/>
                      <a:r>
                        <a:rPr altLang="en-US" b="0" lang="zh-CN" smtClean="0">
                          <a:solidFill>
                            <a:schemeClr val="accent1">
                              <a:lumMod val="75000"/>
                            </a:schemeClr>
                          </a:solidFill>
                          <a:latin charset="-122" pitchFamily="34" typeface="微软雅黑"/>
                          <a:ea charset="-122" pitchFamily="34" typeface="微软雅黑"/>
                        </a:rPr>
                        <a:t>选题背景</a:t>
                      </a:r>
                      <a:endParaRPr altLang="en-US" b="0" lang="zh-CN">
                        <a:solidFill>
                          <a:schemeClr val="accent1">
                            <a:lumMod val="75000"/>
                          </a:schemeClr>
                        </a:solidFill>
                        <a:latin charset="-122" pitchFamily="34" typeface="微软雅黑"/>
                        <a:ea charset="-122" pitchFamily="34" typeface="微软雅黑"/>
                      </a:endParaRPr>
                    </a:p>
                  </a:txBody>
                  <a:tcPr anchor="b">
                    <a:lnL algn="ctr" cap="flat" cmpd="sng" w="57150">
                      <a:no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57150">
                      <a:no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noFill/>
                  </a:tcPr>
                </a:tc>
                <a:tc rowSpan="2">
                  <a:txBody>
                    <a:bodyPr vert="horz" wrap="square"/>
                    <a:lstStyle/>
                    <a:p>
                      <a:pPr algn="ctr"/>
                      <a:r>
                        <a:rPr altLang="en-US" b="1" lang="zh-CN" smtClean="0">
                          <a:solidFill>
                            <a:schemeClr val="bg1"/>
                          </a:solidFill>
                          <a:latin charset="-122" pitchFamily="34" typeface="微软雅黑"/>
                          <a:ea charset="-122" pitchFamily="34" typeface="微软雅黑"/>
                        </a:rPr>
                        <a:t>研究意义</a:t>
                      </a:r>
                      <a:endParaRPr altLang="zh-CN" b="1" lang="en-US" smtClean="0">
                        <a:solidFill>
                          <a:schemeClr val="bg1"/>
                        </a:solidFill>
                        <a:latin charset="-122" panose="020b0503020204020204" pitchFamily="34" typeface="微软雅黑"/>
                        <a:ea charset="-122" panose="020b0503020204020204" pitchFamily="34" typeface="微软雅黑"/>
                      </a:endParaRPr>
                    </a:p>
                    <a:p>
                      <a:pPr algn="ctr"/>
                      <a:r>
                        <a:rPr altLang="zh-CN" b="0" lang="en-US" smtClean="0" sz="1600">
                          <a:solidFill>
                            <a:schemeClr val="bg1"/>
                          </a:solidFill>
                          <a:latin charset="-122" pitchFamily="34" typeface="微软雅黑"/>
                          <a:ea charset="-122" pitchFamily="34" typeface="微软雅黑"/>
                        </a:rPr>
                        <a:t>SIGNIFICANS</a:t>
                      </a:r>
                      <a:endParaRPr altLang="en-US" b="0" lang="zh-CN" sz="1600">
                        <a:solidFill>
                          <a:schemeClr val="bg1"/>
                        </a:solidFill>
                        <a:latin charset="-122" panose="020b0503020204020204" pitchFamily="34" typeface="微软雅黑"/>
                        <a:ea charset="-122" panose="020b0503020204020204" pitchFamily="34" typeface="微软雅黑"/>
                      </a:endParaRPr>
                    </a:p>
                  </a:txBody>
                  <a:tcPr anchor="ctr">
                    <a:lnL algn="ctr" cap="flat" cmpd="sng" w="57150">
                      <a:solidFill>
                        <a:schemeClr val="bg1"/>
                      </a:solidFill>
                      <a:prstDash val="solid"/>
                      <a:round/>
                      <a:headEnd len="med" type="none" w="med"/>
                      <a:tailEnd len="med" type="none" w="med"/>
                    </a:lnL>
                    <a:lnR algn="ctr" cap="flat" cmpd="sng" w="57150">
                      <a:noFill/>
                      <a:prstDash val="solid"/>
                      <a:round/>
                      <a:headEnd len="med" type="none" w="med"/>
                      <a:tailEnd len="med" type="none" w="med"/>
                    </a:lnR>
                    <a:lnT algn="ctr" cap="flat" cmpd="sng" w="57150">
                      <a:noFill/>
                      <a:prstDash val="solid"/>
                      <a:round/>
                      <a:headEnd len="med" type="none" w="med"/>
                      <a:tailEnd len="med" type="none" w="med"/>
                    </a:lnT>
                    <a:lnB algn="ctr" cap="flat" cmpd="sng" w="57150">
                      <a:noFill/>
                      <a:prstDash val="solid"/>
                      <a:round/>
                      <a:headEnd len="med" type="none" w="med"/>
                      <a:tailEnd len="med" type="none" w="med"/>
                    </a:lnB>
                    <a:lnTlToBr cmpd="sng" w="12700">
                      <a:noFill/>
                      <a:prstDash val="solid"/>
                    </a:lnTlToBr>
                    <a:lnBlToTr cmpd="sng" w="12700">
                      <a:noFill/>
                      <a:prstDash val="solid"/>
                    </a:lnBlToTr>
                    <a:solidFill>
                      <a:schemeClr val="accent1"/>
                    </a:solidFill>
                  </a:tcPr>
                </a:tc>
              </a:tr>
              <a:tr h="166937">
                <a:tc>
                  <a:txBody>
                    <a:bodyPr vert="horz" wrap="square"/>
                    <a:lstStyle/>
                    <a:p>
                      <a:pPr algn="ctr"/>
                      <a:endParaRPr altLang="en-US" b="0" lang="zh-CN" sz="100">
                        <a:solidFill>
                          <a:schemeClr val="accent1">
                            <a:lumMod val="75000"/>
                          </a:schemeClr>
                        </a:solidFill>
                        <a:latin charset="-122" pitchFamily="34" typeface="微软雅黑"/>
                        <a:ea charset="-122" pitchFamily="34" typeface="微软雅黑"/>
                      </a:endParaRPr>
                    </a:p>
                  </a:txBody>
                  <a:tcPr anchor="ctr">
                    <a:lnL algn="ctr" cap="flat" cmpd="sng" w="57150">
                      <a:no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57150">
                      <a:solidFill>
                        <a:schemeClr val="bg1"/>
                      </a:solidFill>
                      <a:prstDash val="solid"/>
                      <a:round/>
                      <a:headEnd len="med" type="none" w="med"/>
                      <a:tailEnd len="med" type="none" w="med"/>
                    </a:lnT>
                    <a:lnB algn="ctr" cap="flat" cmpd="sng" w="57150">
                      <a:noFill/>
                      <a:prstDash val="solid"/>
                      <a:round/>
                      <a:headEnd len="med" type="none" w="med"/>
                      <a:tailEnd len="med" type="none" w="med"/>
                    </a:lnB>
                    <a:lnTlToBr cmpd="sng" w="12700">
                      <a:noFill/>
                      <a:prstDash val="solid"/>
                    </a:lnTlToBr>
                    <a:lnBlToTr cmpd="sng" w="12700">
                      <a:noFill/>
                      <a:prstDash val="solid"/>
                    </a:lnBlToTr>
                    <a:solidFill>
                      <a:schemeClr val="tx2">
                        <a:lumMod val="60000"/>
                        <a:lumOff val="40000"/>
                      </a:schemeClr>
                    </a:solidFill>
                  </a:tcPr>
                </a:tc>
                <a:tc vMerge="1">
                  <a:txBody>
                    <a:bodyPr vert="horz" wrap="square"/>
                    <a:lstStyle/>
                    <a:p>
                      <a:pPr algn="ctr"/>
                      <a:endParaRPr altLang="en-US" b="0" lang="zh-CN" sz="100">
                        <a:solidFill>
                          <a:schemeClr val="accent1">
                            <a:lumMod val="75000"/>
                          </a:schemeClr>
                        </a:solidFill>
                        <a:latin charset="-122" pitchFamily="34" typeface="微软雅黑"/>
                        <a:ea charset="-122" pitchFamily="34" typeface="微软雅黑"/>
                      </a:endParaRPr>
                    </a:p>
                  </a:txBody>
                  <a:tcPr anchor="ctr">
                    <a:lnR algn="ctr" cap="flat" cmpd="sng" w="57150">
                      <a:solidFill>
                        <a:schemeClr val="bg1"/>
                      </a:solidFill>
                      <a:prstDash val="solid"/>
                      <a:round/>
                      <a:headEnd len="med" type="none" w="med"/>
                      <a:tailEnd len="med" type="none" w="med"/>
                    </a:lnR>
                    <a:lnT algn="ctr" cap="flat" cmpd="sng" w="5715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1"/>
                    </a:solidFill>
                  </a:tcPr>
                </a:tc>
              </a:tr>
            </a:tbl>
          </a:graphicData>
        </a:graphic>
      </p:graphicFrame>
      <p:grpSp>
        <p:nvGrpSpPr>
          <p:cNvPr id="11" name="组合 10"/>
          <p:cNvGrpSpPr/>
          <p:nvPr/>
        </p:nvGrpSpPr>
        <p:grpSpPr>
          <a:xfrm flipH="1">
            <a:off x="6546894" y="2002287"/>
            <a:ext cx="2592288" cy="3600400"/>
            <a:chOff x="1619672" y="1844824"/>
            <a:chExt cx="2592288" cy="3600400"/>
          </a:xfrm>
          <a:effectLst>
            <a:outerShdw algn="tr" blurRad="50800" dir="8100000" dist="38100" rotWithShape="0">
              <a:prstClr val="black">
                <a:alpha val="40000"/>
              </a:prstClr>
            </a:outerShdw>
          </a:effectLst>
        </p:grpSpPr>
        <p:cxnSp>
          <p:nvCxnSpPr>
            <p:cNvPr id="4" name="直接连接符 3"/>
            <p:cNvCxnSpPr/>
            <p:nvPr/>
          </p:nvCxnSpPr>
          <p:spPr>
            <a:xfrm>
              <a:off x="1619672" y="2348880"/>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flipH="1" flipV="1">
              <a:off x="3707904" y="1844824"/>
              <a:ext cx="0" cy="3600400"/>
            </a:xfrm>
            <a:prstGeom prst="line">
              <a:avLst/>
            </a:prstGeom>
            <a:ln w="12700"/>
          </p:spPr>
          <p:style>
            <a:lnRef idx="1">
              <a:schemeClr val="accent1"/>
            </a:lnRef>
            <a:fillRef idx="0">
              <a:schemeClr val="accent1"/>
            </a:fillRef>
            <a:effectRef idx="0">
              <a:schemeClr val="accent1"/>
            </a:effectRef>
            <a:fontRef idx="minor">
              <a:schemeClr val="tx1"/>
            </a:fontRef>
          </p:style>
        </p:cxnSp>
      </p:grpSp>
      <p:grpSp>
        <p:nvGrpSpPr>
          <p:cNvPr id="13" name="组合 12"/>
          <p:cNvGrpSpPr/>
          <p:nvPr/>
        </p:nvGrpSpPr>
        <p:grpSpPr>
          <a:xfrm>
            <a:off x="2994420" y="1997224"/>
            <a:ext cx="2592288" cy="3600400"/>
            <a:chOff x="1619672" y="1844824"/>
            <a:chExt cx="2592288" cy="3600400"/>
          </a:xfrm>
          <a:effectLst>
            <a:outerShdw algn="tl" blurRad="50800" dir="2700000" dist="38100" rotWithShape="0">
              <a:prstClr val="black">
                <a:alpha val="40000"/>
              </a:prstClr>
            </a:outerShdw>
          </a:effectLst>
        </p:grpSpPr>
        <p:cxnSp>
          <p:nvCxnSpPr>
            <p:cNvPr id="14" name="直接连接符 13"/>
            <p:cNvCxnSpPr/>
            <p:nvPr/>
          </p:nvCxnSpPr>
          <p:spPr>
            <a:xfrm>
              <a:off x="1619672" y="2348880"/>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H="1" flipV="1">
              <a:off x="3707904" y="1844824"/>
              <a:ext cx="0" cy="360040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16" name="TextBox 15"/>
          <p:cNvSpPr txBox="1"/>
          <p:nvPr/>
        </p:nvSpPr>
        <p:spPr>
          <a:xfrm>
            <a:off x="3484866" y="2020778"/>
            <a:ext cx="1427480" cy="396240"/>
          </a:xfrm>
          <a:prstGeom prst="rect">
            <a:avLst/>
          </a:prstGeom>
          <a:noFill/>
        </p:spPr>
        <p:txBody>
          <a:bodyPr rtlCol="0" wrap="none">
            <a:spAutoFit/>
          </a:bodyPr>
          <a:lstStyle/>
          <a:p>
            <a:r>
              <a:rPr altLang="en-US" b="1" lang="zh-CN" sz="2000">
                <a:solidFill>
                  <a:schemeClr val="accent1">
                    <a:lumMod val="75000"/>
                  </a:schemeClr>
                </a:solidFill>
                <a:effectLst>
                  <a:outerShdw algn="tl" blurRad="38100" dir="2700000" dist="38100">
                    <a:srgbClr val="000000">
                      <a:alpha val="43137"/>
                    </a:srgbClr>
                  </a:outerShdw>
                </a:effectLst>
                <a:latin charset="-122" pitchFamily="34" typeface="微软雅黑"/>
                <a:ea charset="-122" pitchFamily="34" typeface="微软雅黑"/>
              </a:rPr>
              <a:t>理 论 意 义</a:t>
            </a:r>
          </a:p>
        </p:txBody>
      </p:sp>
      <p:sp>
        <p:nvSpPr>
          <p:cNvPr id="17" name="TextBox 16"/>
          <p:cNvSpPr txBox="1"/>
          <p:nvPr/>
        </p:nvSpPr>
        <p:spPr>
          <a:xfrm>
            <a:off x="7198513" y="2020778"/>
            <a:ext cx="1427480" cy="396240"/>
          </a:xfrm>
          <a:prstGeom prst="rect">
            <a:avLst/>
          </a:prstGeom>
          <a:noFill/>
        </p:spPr>
        <p:txBody>
          <a:bodyPr rtlCol="0" wrap="none">
            <a:spAutoFit/>
          </a:bodyPr>
          <a:lstStyle/>
          <a:p>
            <a:r>
              <a:rPr altLang="en-US" b="1" lang="zh-CN" sz="2000">
                <a:solidFill>
                  <a:schemeClr val="accent1">
                    <a:lumMod val="75000"/>
                  </a:schemeClr>
                </a:solidFill>
                <a:effectLst>
                  <a:outerShdw algn="tl" blurRad="38100" dir="2700000" dist="38100">
                    <a:srgbClr val="000000">
                      <a:alpha val="43137"/>
                    </a:srgbClr>
                  </a:outerShdw>
                </a:effectLst>
                <a:latin charset="-122" pitchFamily="34" typeface="微软雅黑"/>
                <a:ea charset="-122" pitchFamily="34" typeface="微软雅黑"/>
              </a:rPr>
              <a:t>实 践 意 义</a:t>
            </a:r>
          </a:p>
        </p:txBody>
      </p:sp>
      <p:sp>
        <p:nvSpPr>
          <p:cNvPr id="18" name="TextBox 17"/>
          <p:cNvSpPr txBox="1"/>
          <p:nvPr/>
        </p:nvSpPr>
        <p:spPr>
          <a:xfrm>
            <a:off x="2135560" y="2780933"/>
            <a:ext cx="2785918" cy="2529840"/>
          </a:xfrm>
          <a:prstGeom prst="rect">
            <a:avLst/>
          </a:prstGeom>
          <a:noFill/>
        </p:spPr>
        <p:txBody>
          <a:bodyPr rtlCol="0" wrap="square">
            <a:spAutoFit/>
          </a:bodyPr>
          <a:lstStyle/>
          <a:p>
            <a:pPr>
              <a:lnSpc>
                <a:spcPct val="200000"/>
              </a:lnSpc>
            </a:pPr>
            <a:r>
              <a:rPr altLang="zh-CN" lang="en-US" sz="2000">
                <a:solidFill>
                  <a:schemeClr val="accent1">
                    <a:lumMod val="75000"/>
                  </a:schemeClr>
                </a:solidFill>
                <a:latin charset="-122" pitchFamily="34" typeface="微软雅黑"/>
                <a:ea charset="-122" pitchFamily="34" typeface="微软雅黑"/>
              </a:rPr>
              <a:t>1.文字内容文字内容</a:t>
            </a:r>
          </a:p>
          <a:p>
            <a:pPr>
              <a:lnSpc>
                <a:spcPct val="200000"/>
              </a:lnSpc>
            </a:pPr>
            <a:r>
              <a:rPr altLang="zh-CN" lang="en-US" sz="2000">
                <a:solidFill>
                  <a:schemeClr val="accent1">
                    <a:lumMod val="75000"/>
                  </a:schemeClr>
                </a:solidFill>
                <a:latin charset="-122" pitchFamily="34" typeface="微软雅黑"/>
                <a:ea charset="-122" pitchFamily="34" typeface="微软雅黑"/>
              </a:rPr>
              <a:t>2.文字内容文字内容</a:t>
            </a:r>
          </a:p>
          <a:p>
            <a:pPr>
              <a:lnSpc>
                <a:spcPct val="200000"/>
              </a:lnSpc>
            </a:pPr>
            <a:r>
              <a:rPr altLang="zh-CN" lang="en-US" sz="2000">
                <a:solidFill>
                  <a:schemeClr val="accent1">
                    <a:lumMod val="75000"/>
                  </a:schemeClr>
                </a:solidFill>
                <a:latin charset="-122" pitchFamily="34" typeface="微软雅黑"/>
                <a:ea charset="-122" pitchFamily="34" typeface="微软雅黑"/>
              </a:rPr>
              <a:t>3.文字内容文字内容</a:t>
            </a:r>
          </a:p>
          <a:p>
            <a:pPr>
              <a:lnSpc>
                <a:spcPct val="200000"/>
              </a:lnSpc>
            </a:pPr>
            <a:r>
              <a:rPr altLang="zh-CN" lang="en-US" sz="2000">
                <a:solidFill>
                  <a:schemeClr val="accent1">
                    <a:lumMod val="75000"/>
                  </a:schemeClr>
                </a:solidFill>
                <a:latin charset="-122" pitchFamily="34" typeface="微软雅黑"/>
                <a:ea charset="-122" pitchFamily="34" typeface="微软雅黑"/>
              </a:rPr>
              <a:t>4.文字内容文字内容</a:t>
            </a:r>
          </a:p>
        </p:txBody>
      </p:sp>
      <p:sp>
        <p:nvSpPr>
          <p:cNvPr id="19" name="TextBox 18"/>
          <p:cNvSpPr txBox="1"/>
          <p:nvPr/>
        </p:nvSpPr>
        <p:spPr>
          <a:xfrm>
            <a:off x="7198513" y="2780933"/>
            <a:ext cx="2785918" cy="2529840"/>
          </a:xfrm>
          <a:prstGeom prst="rect">
            <a:avLst/>
          </a:prstGeom>
          <a:noFill/>
        </p:spPr>
        <p:txBody>
          <a:bodyPr rtlCol="0" wrap="square">
            <a:spAutoFit/>
          </a:bodyPr>
          <a:lstStyle/>
          <a:p>
            <a:pPr>
              <a:lnSpc>
                <a:spcPct val="200000"/>
              </a:lnSpc>
            </a:pPr>
            <a:r>
              <a:rPr altLang="zh-CN" lang="en-US" sz="2000">
                <a:solidFill>
                  <a:schemeClr val="accent1">
                    <a:lumMod val="75000"/>
                  </a:schemeClr>
                </a:solidFill>
                <a:latin charset="-122" pitchFamily="34" typeface="微软雅黑"/>
                <a:ea charset="-122" pitchFamily="34" typeface="微软雅黑"/>
              </a:rPr>
              <a:t>1.文字内容文字内容</a:t>
            </a:r>
          </a:p>
          <a:p>
            <a:pPr>
              <a:lnSpc>
                <a:spcPct val="200000"/>
              </a:lnSpc>
            </a:pPr>
            <a:r>
              <a:rPr altLang="zh-CN" lang="en-US" sz="2000">
                <a:solidFill>
                  <a:schemeClr val="accent1">
                    <a:lumMod val="75000"/>
                  </a:schemeClr>
                </a:solidFill>
                <a:latin charset="-122" pitchFamily="34" typeface="微软雅黑"/>
                <a:ea charset="-122" pitchFamily="34" typeface="微软雅黑"/>
              </a:rPr>
              <a:t>2.文字内容文字内容</a:t>
            </a:r>
          </a:p>
          <a:p>
            <a:pPr>
              <a:lnSpc>
                <a:spcPct val="200000"/>
              </a:lnSpc>
            </a:pPr>
            <a:r>
              <a:rPr altLang="zh-CN" lang="en-US" sz="2000">
                <a:solidFill>
                  <a:schemeClr val="accent1">
                    <a:lumMod val="75000"/>
                  </a:schemeClr>
                </a:solidFill>
                <a:latin charset="-122" pitchFamily="34" typeface="微软雅黑"/>
                <a:ea charset="-122" pitchFamily="34" typeface="微软雅黑"/>
              </a:rPr>
              <a:t>3.文字内容文字内容</a:t>
            </a:r>
          </a:p>
          <a:p>
            <a:pPr>
              <a:lnSpc>
                <a:spcPct val="200000"/>
              </a:lnSpc>
            </a:pPr>
            <a:r>
              <a:rPr altLang="zh-CN" lang="en-US" sz="2000">
                <a:solidFill>
                  <a:schemeClr val="accent1">
                    <a:lumMod val="75000"/>
                  </a:schemeClr>
                </a:solidFill>
                <a:latin charset="-122" pitchFamily="34" typeface="微软雅黑"/>
                <a:ea charset="-122" pitchFamily="34" typeface="微软雅黑"/>
              </a:rPr>
              <a:t>4.文字内容文字内容</a:t>
            </a:r>
          </a:p>
        </p:txBody>
      </p:sp>
    </p:spTree>
    <p:extLst>
      <p:ext uri="{BB962C8B-B14F-4D97-AF65-F5344CB8AC3E}">
        <p14:creationId val="497165590"/>
      </p:ext>
    </p:extLst>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2" name="表格 1"/>
          <p:cNvGraphicFramePr>
            <a:graphicFrameLocks noGrp="1"/>
          </p:cNvGraphicFramePr>
          <p:nvPr>
            <p:extLst>
              <p:ext uri="{D42A27DB-BD31-4B8C-83A1-F6EECF244321}">
                <p14:modId val="2906857670"/>
              </p:ext>
            </p:extLst>
          </p:nvPr>
        </p:nvGraphicFramePr>
        <p:xfrm>
          <a:off x="1847528" y="548680"/>
          <a:ext cx="6624000" cy="670992"/>
        </p:xfrm>
        <a:graphic>
          <a:graphicData uri="http://schemas.openxmlformats.org/drawingml/2006/table">
            <a:tbl>
              <a:tblPr bandRow="1" firstRow="1">
                <a:tableStyleId>{5C22544A-7EE6-4342-B048-85BDC9FD1C3A}</a:tableStyleId>
              </a:tblPr>
              <a:tblGrid>
                <a:gridCol w="1656000"/>
                <a:gridCol w="1656000"/>
                <a:gridCol w="1656000"/>
                <a:gridCol w="1656000"/>
              </a:tblGrid>
              <a:tr h="504055">
                <a:tc rowSpan="2">
                  <a:txBody>
                    <a:bodyPr vert="horz" wrap="square"/>
                    <a:lstStyle/>
                    <a:p>
                      <a:pPr algn="ctr"/>
                      <a:r>
                        <a:rPr altLang="en-US" b="1" lang="zh-CN" smtClean="0" sz="1800">
                          <a:latin charset="-122" pitchFamily="34" typeface="微软雅黑"/>
                          <a:ea charset="-122" pitchFamily="34" typeface="微软雅黑"/>
                        </a:rPr>
                        <a:t>文献综述</a:t>
                      </a:r>
                      <a:r>
                        <a:rPr altLang="zh-CN" b="0" lang="en-US" smtClean="0" sz="1600">
                          <a:latin charset="-122" pitchFamily="34" typeface="微软雅黑"/>
                          <a:ea charset="-122" pitchFamily="34" typeface="微软雅黑"/>
                        </a:rPr>
                        <a:t>REVIEW</a:t>
                      </a:r>
                      <a:endParaRPr altLang="en-US" b="0" lang="zh-CN" sz="1400">
                        <a:latin charset="-122" panose="020b0503020204020204" pitchFamily="34" typeface="微软雅黑"/>
                        <a:ea charset="-122" panose="020b0503020204020204" pitchFamily="34" typeface="微软雅黑"/>
                      </a:endParaRPr>
                    </a:p>
                  </a:txBody>
                  <a:tcPr anchor="ctr">
                    <a:lnL algn="ctr" cap="flat" cmpd="sng" w="3810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38100">
                      <a:solidFill>
                        <a:schemeClr val="bg1"/>
                      </a:solidFill>
                      <a:prstDash val="solid"/>
                      <a:round/>
                      <a:headEnd len="med" type="none" w="med"/>
                      <a:tailEnd len="med" type="none" w="med"/>
                    </a:lnT>
                    <a:lnB algn="ctr" cap="flat" cmpd="sng" w="38100">
                      <a:solidFill>
                        <a:schemeClr val="bg1"/>
                      </a:solidFill>
                      <a:prstDash val="solid"/>
                      <a:round/>
                      <a:headEnd len="med" type="none" w="med"/>
                      <a:tailEnd len="med" type="none" w="med"/>
                    </a:lnB>
                    <a:lnTlToBr cmpd="sng" w="12700">
                      <a:noFill/>
                      <a:prstDash val="solid"/>
                    </a:lnTlToBr>
                    <a:lnBlToTr cmpd="sng" w="12700">
                      <a:noFill/>
                      <a:prstDash val="solid"/>
                    </a:lnBlToTr>
                  </a:tcPr>
                </a:tc>
                <a:tc>
                  <a:txBody>
                    <a:bodyPr vert="horz" wrap="square"/>
                    <a:lstStyle/>
                    <a:p>
                      <a:pPr algn="ctr"/>
                      <a:r>
                        <a:rPr altLang="en-US" b="0" lang="zh-CN" smtClean="0">
                          <a:solidFill>
                            <a:schemeClr val="accent1">
                              <a:lumMod val="75000"/>
                            </a:schemeClr>
                          </a:solidFill>
                          <a:latin charset="-122" pitchFamily="34" typeface="微软雅黑"/>
                          <a:ea charset="-122" pitchFamily="34" typeface="微软雅黑"/>
                        </a:rPr>
                        <a:t>研究方法</a:t>
                      </a:r>
                      <a:endParaRPr altLang="en-US" b="0" lang="zh-CN">
                        <a:solidFill>
                          <a:schemeClr val="accent1">
                            <a:lumMod val="75000"/>
                          </a:schemeClr>
                        </a:solidFill>
                        <a:latin charset="-122" pitchFamily="34" typeface="微软雅黑"/>
                        <a:ea charset="-122" pitchFamily="34" typeface="微软雅黑"/>
                      </a:endParaRPr>
                    </a:p>
                  </a:txBody>
                  <a:tcPr anchor="b">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3810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noFill/>
                  </a:tcPr>
                </a:tc>
                <a:tc>
                  <a:txBody>
                    <a:bodyPr vert="horz" wrap="square"/>
                    <a:lstStyle/>
                    <a:p>
                      <a:pPr algn="ctr" defTabSz="914400" eaLnBrk="1" fontAlgn="auto" hangingPunct="1" indent="0" latinLnBrk="0" marL="0" marR="0" rtl="0">
                        <a:lnSpc>
                          <a:spcPct val="100000"/>
                        </a:lnSpc>
                        <a:spcBef>
                          <a:spcPct val="0"/>
                        </a:spcBef>
                        <a:spcAft>
                          <a:spcPct val="0"/>
                        </a:spcAft>
                        <a:buClrTx/>
                        <a:buSzTx/>
                        <a:buFontTx/>
                        <a:buNone/>
                        <a:defRPr/>
                      </a:pPr>
                      <a:r>
                        <a:rPr altLang="en-US" b="0" lang="zh-CN" smtClean="0">
                          <a:solidFill>
                            <a:schemeClr val="accent1">
                              <a:lumMod val="75000"/>
                            </a:schemeClr>
                          </a:solidFill>
                          <a:latin charset="-122" pitchFamily="34" typeface="微软雅黑"/>
                          <a:ea charset="-122" pitchFamily="34" typeface="微软雅黑"/>
                        </a:rPr>
                        <a:t>研究计划</a:t>
                      </a:r>
                    </a:p>
                  </a:txBody>
                  <a:tcPr anchor="b">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3810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noFill/>
                  </a:tcPr>
                </a:tc>
                <a:tc>
                  <a:txBody>
                    <a:bodyPr vert="horz" wrap="square"/>
                    <a:lstStyle/>
                    <a:p>
                      <a:pPr algn="ctr" defTabSz="914400" eaLnBrk="1" fontAlgn="auto" hangingPunct="1" indent="0" latinLnBrk="0" marL="0" marR="0" rtl="0">
                        <a:lnSpc>
                          <a:spcPct val="100000"/>
                        </a:lnSpc>
                        <a:spcBef>
                          <a:spcPct val="0"/>
                        </a:spcBef>
                        <a:spcAft>
                          <a:spcPct val="0"/>
                        </a:spcAft>
                        <a:buClrTx/>
                        <a:buSzTx/>
                        <a:buFontTx/>
                        <a:buNone/>
                        <a:defRPr/>
                      </a:pPr>
                      <a:r>
                        <a:rPr altLang="en-US" b="0" lang="zh-CN" smtClean="0">
                          <a:solidFill>
                            <a:schemeClr val="accent1">
                              <a:lumMod val="75000"/>
                            </a:schemeClr>
                          </a:solidFill>
                          <a:latin charset="-122" pitchFamily="34" typeface="微软雅黑"/>
                          <a:ea charset="-122" pitchFamily="34" typeface="微软雅黑"/>
                        </a:rPr>
                        <a:t>论文结构</a:t>
                      </a:r>
                    </a:p>
                  </a:txBody>
                  <a:tcPr anchor="b">
                    <a:lnL algn="ctr" cap="flat" cmpd="sng" w="57150">
                      <a:solidFill>
                        <a:schemeClr val="bg1"/>
                      </a:solidFill>
                      <a:prstDash val="solid"/>
                      <a:round/>
                      <a:headEnd len="med" type="none" w="med"/>
                      <a:tailEnd len="med" type="none" w="med"/>
                    </a:lnL>
                    <a:lnR algn="ctr" cap="flat" cmpd="sng" w="38100">
                      <a:solidFill>
                        <a:schemeClr val="bg1"/>
                      </a:solidFill>
                      <a:prstDash val="solid"/>
                      <a:round/>
                      <a:headEnd len="med" type="none" w="med"/>
                      <a:tailEnd len="med" type="none" w="med"/>
                    </a:lnR>
                    <a:lnT algn="ctr" cap="flat" cmpd="sng" w="3810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noFill/>
                  </a:tcPr>
                </a:tc>
              </a:tr>
              <a:tr h="166937">
                <a:tc vMerge="1">
                  <a:txBody>
                    <a:bodyPr vert="horz" wrap="square"/>
                    <a:lstStyle/>
                    <a:p>
                      <a:pPr algn="ctr"/>
                      <a:endParaRPr altLang="en-US" b="0" lang="zh-CN" sz="1600">
                        <a:latin charset="-122" pitchFamily="34" typeface="微软雅黑"/>
                        <a:ea charset="-122" pitchFamily="34" typeface="微软雅黑"/>
                      </a:endParaRPr>
                    </a:p>
                  </a:txBody>
                  <a:tcPr anchor="ctr">
                    <a:lnT algn="ctr" cap="flat" cmpd="sng" w="38100">
                      <a:solidFill>
                        <a:schemeClr val="accent1">
                          <a:lumMod val="75000"/>
                        </a:schemeClr>
                      </a:solidFill>
                      <a:prstDash val="solid"/>
                      <a:round/>
                      <a:headEnd len="med" type="none" w="med"/>
                      <a:tailEnd len="med" type="none" w="med"/>
                    </a:lnT>
                  </a:tcPr>
                </a:tc>
                <a:tc>
                  <a:txBody>
                    <a:bodyPr vert="horz" wrap="square"/>
                    <a:lstStyle/>
                    <a:p>
                      <a:pPr algn="ctr"/>
                      <a:endParaRPr altLang="en-US" b="0" lang="zh-CN" sz="100">
                        <a:solidFill>
                          <a:schemeClr val="accent1">
                            <a:lumMod val="75000"/>
                          </a:schemeClr>
                        </a:solidFill>
                        <a:latin charset="-122" pitchFamily="34" typeface="微软雅黑"/>
                        <a:ea charset="-122" pitchFamily="34" typeface="微软雅黑"/>
                      </a:endParaRPr>
                    </a:p>
                  </a:txBody>
                  <a:tcPr anchor="ctr">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5715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1"/>
                    </a:solidFill>
                  </a:tcPr>
                </a:tc>
                <a:tc>
                  <a:txBody>
                    <a:bodyPr vert="horz" wrap="square"/>
                    <a:lstStyle/>
                    <a:p>
                      <a:pPr algn="ctr"/>
                      <a:endParaRPr altLang="en-US" b="0" lang="zh-CN" sz="100">
                        <a:solidFill>
                          <a:schemeClr val="accent1">
                            <a:lumMod val="75000"/>
                          </a:schemeClr>
                        </a:solidFill>
                        <a:latin charset="-122" pitchFamily="34" typeface="微软雅黑"/>
                        <a:ea charset="-122" pitchFamily="34" typeface="微软雅黑"/>
                      </a:endParaRPr>
                    </a:p>
                  </a:txBody>
                  <a:tcPr anchor="ctr">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5715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1"/>
                    </a:solidFill>
                  </a:tcPr>
                </a:tc>
                <a:tc>
                  <a:txBody>
                    <a:bodyPr vert="horz" wrap="square"/>
                    <a:lstStyle/>
                    <a:p>
                      <a:pPr algn="ctr"/>
                      <a:endParaRPr altLang="en-US" b="0" lang="zh-CN" sz="100">
                        <a:solidFill>
                          <a:schemeClr val="accent1">
                            <a:lumMod val="75000"/>
                          </a:schemeClr>
                        </a:solidFill>
                        <a:latin charset="-122" pitchFamily="34" typeface="微软雅黑"/>
                        <a:ea charset="-122" pitchFamily="34" typeface="微软雅黑"/>
                      </a:endParaRPr>
                    </a:p>
                  </a:txBody>
                  <a:tcPr anchor="ctr">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5715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1"/>
                    </a:solidFill>
                  </a:tcPr>
                </a:tc>
              </a:tr>
            </a:tbl>
          </a:graphicData>
        </a:graphic>
      </p:graphicFrame>
      <p:graphicFrame>
        <p:nvGraphicFramePr>
          <p:cNvPr id="3" name="表格 2"/>
          <p:cNvGraphicFramePr>
            <a:graphicFrameLocks noGrp="1"/>
          </p:cNvGraphicFramePr>
          <p:nvPr>
            <p:extLst>
              <p:ext uri="{D42A27DB-BD31-4B8C-83A1-F6EECF244321}">
                <p14:modId val="2021136406"/>
              </p:ext>
            </p:extLst>
          </p:nvPr>
        </p:nvGraphicFramePr>
        <p:xfrm>
          <a:off x="2304256" y="2060848"/>
          <a:ext cx="7628014" cy="576064"/>
        </p:xfrm>
        <a:graphic>
          <a:graphicData uri="http://schemas.openxmlformats.org/drawingml/2006/table">
            <a:tbl>
              <a:tblPr bandRow="1" firstRow="1">
                <a:tableStyleId>{5C22544A-7EE6-4342-B048-85BDC9FD1C3A}</a:tableStyleId>
              </a:tblPr>
              <a:tblGrid>
                <a:gridCol w="1148014"/>
                <a:gridCol w="1296000"/>
                <a:gridCol w="1296000"/>
                <a:gridCol w="1296000"/>
                <a:gridCol w="1296000"/>
                <a:gridCol w="1296000"/>
              </a:tblGrid>
              <a:tr h="576064">
                <a:tc>
                  <a:txBody>
                    <a:bodyPr vert="horz" wrap="square"/>
                    <a:lstStyle/>
                    <a:p>
                      <a:pPr algn="ctr"/>
                      <a:r>
                        <a:rPr altLang="en-US" lang="zh-CN" smtClean="0" sz="2000">
                          <a:solidFill>
                            <a:schemeClr val="accent1">
                              <a:lumMod val="75000"/>
                            </a:schemeClr>
                          </a:solidFill>
                          <a:effectLst>
                            <a:outerShdw algn="tl" blurRad="38100" dir="2700000" dist="38100">
                              <a:srgbClr val="000000">
                                <a:alpha val="43137"/>
                              </a:srgbClr>
                            </a:outerShdw>
                          </a:effectLst>
                          <a:latin charset="-122" pitchFamily="34" typeface="微软雅黑"/>
                          <a:ea charset="-122" pitchFamily="34" typeface="微软雅黑"/>
                        </a:rPr>
                        <a:t>关键词：</a:t>
                      </a:r>
                      <a:endParaRPr altLang="en-US" lang="zh-CN" sz="2000">
                        <a:solidFill>
                          <a:schemeClr val="accent1">
                            <a:lumMod val="75000"/>
                          </a:schemeClr>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endParaRPr>
                    </a:p>
                  </a:txBody>
                  <a:tcPr anchor="ctr">
                    <a:lnR algn="ctr" cap="flat" cmpd="sng" w="38100">
                      <a:solidFill>
                        <a:schemeClr val="bg1"/>
                      </a:solidFill>
                      <a:prstDash val="solid"/>
                      <a:round/>
                      <a:headEnd len="med" type="none" w="med"/>
                      <a:tailEnd len="med" type="none" w="med"/>
                    </a:lnR>
                    <a:noFill/>
                  </a:tcPr>
                </a:tc>
                <a:tc>
                  <a:txBody>
                    <a:bodyPr vert="horz" wrap="square"/>
                    <a:lstStyle/>
                    <a:p>
                      <a:pPr algn="ctr"/>
                      <a:r>
                        <a:rPr altLang="en-US" b="0" lang="zh-CN" smtClean="0">
                          <a:latin charset="-122" pitchFamily="34" typeface="微软雅黑"/>
                          <a:ea charset="-122" pitchFamily="34" typeface="微软雅黑"/>
                        </a:rPr>
                        <a:t>关键词一</a:t>
                      </a:r>
                      <a:endParaRPr altLang="en-US" b="0" lang="zh-CN">
                        <a:latin charset="-122" panose="020b0503020204020204" pitchFamily="34" typeface="微软雅黑"/>
                        <a:ea charset="-122" panose="020b0503020204020204" pitchFamily="34" typeface="微软雅黑"/>
                      </a:endParaRPr>
                    </a:p>
                  </a:txBody>
                  <a:tcPr anchor="ctr">
                    <a:lnL algn="ctr" cap="flat" cmpd="sng" w="38100">
                      <a:solidFill>
                        <a:schemeClr val="bg1"/>
                      </a:solidFill>
                      <a:prstDash val="solid"/>
                      <a:round/>
                      <a:headEnd len="med" type="none" w="med"/>
                      <a:tailEnd len="med" type="none" w="med"/>
                    </a:lnL>
                    <a:lnR algn="ctr" cap="flat" cmpd="sng" w="38100">
                      <a:solidFill>
                        <a:schemeClr val="bg1"/>
                      </a:solidFill>
                      <a:prstDash val="solid"/>
                      <a:round/>
                      <a:headEnd len="med" type="none" w="med"/>
                      <a:tailEnd len="med" type="none" w="med"/>
                    </a:lnR>
                    <a:lnT algn="ctr" cap="flat" cmpd="sng" w="38100">
                      <a:solidFill>
                        <a:schemeClr val="bg1"/>
                      </a:solidFill>
                      <a:prstDash val="solid"/>
                      <a:round/>
                      <a:headEnd len="med" type="none" w="med"/>
                      <a:tailEnd len="med" type="none" w="med"/>
                    </a:lnT>
                    <a:lnB algn="ctr" cap="flat" cmpd="sng" w="38100">
                      <a:solidFill>
                        <a:schemeClr val="bg1"/>
                      </a:solidFill>
                      <a:prstDash val="solid"/>
                      <a:round/>
                      <a:headEnd len="med" type="none" w="med"/>
                      <a:tailEnd len="med" type="none" w="med"/>
                    </a:lnB>
                  </a:tcPr>
                </a:tc>
                <a:tc>
                  <a:txBody>
                    <a:bodyPr vert="horz" wrap="square"/>
                    <a:lstStyle/>
                    <a:p>
                      <a:pPr algn="ctr" defTabSz="914400" eaLnBrk="1" fontAlgn="auto" hangingPunct="1" indent="0" latinLnBrk="0" marL="0" marR="0" rtl="0">
                        <a:lnSpc>
                          <a:spcPct val="100000"/>
                        </a:lnSpc>
                        <a:spcBef>
                          <a:spcPct val="0"/>
                        </a:spcBef>
                        <a:spcAft>
                          <a:spcPct val="0"/>
                        </a:spcAft>
                        <a:buClrTx/>
                        <a:buSzTx/>
                        <a:buFontTx/>
                        <a:buNone/>
                        <a:defRPr/>
                      </a:pPr>
                      <a:r>
                        <a:rPr altLang="en-US" b="0" lang="zh-CN" smtClean="0">
                          <a:latin charset="-122" pitchFamily="34" typeface="微软雅黑"/>
                          <a:ea charset="-122" pitchFamily="34" typeface="微软雅黑"/>
                        </a:rPr>
                        <a:t>关键词二</a:t>
                      </a:r>
                    </a:p>
                  </a:txBody>
                  <a:tcPr anchor="ctr">
                    <a:lnL algn="ctr" cap="flat" cmpd="sng" w="38100">
                      <a:solidFill>
                        <a:schemeClr val="bg1"/>
                      </a:solidFill>
                      <a:prstDash val="solid"/>
                      <a:round/>
                      <a:headEnd len="med" type="none" w="med"/>
                      <a:tailEnd len="med" type="none" w="med"/>
                    </a:lnL>
                    <a:lnR algn="ctr" cap="flat" cmpd="sng" w="38100">
                      <a:solidFill>
                        <a:schemeClr val="bg1"/>
                      </a:solidFill>
                      <a:prstDash val="solid"/>
                      <a:round/>
                      <a:headEnd len="med" type="none" w="med"/>
                      <a:tailEnd len="med" type="none" w="med"/>
                    </a:lnR>
                    <a:lnT algn="ctr" cap="flat" cmpd="sng" w="38100">
                      <a:solidFill>
                        <a:schemeClr val="bg1"/>
                      </a:solidFill>
                      <a:prstDash val="solid"/>
                      <a:round/>
                      <a:headEnd len="med" type="none" w="med"/>
                      <a:tailEnd len="med" type="none" w="med"/>
                    </a:lnT>
                    <a:lnB algn="ctr" cap="flat" cmpd="sng" w="38100">
                      <a:solidFill>
                        <a:schemeClr val="bg1"/>
                      </a:solidFill>
                      <a:prstDash val="solid"/>
                      <a:round/>
                      <a:headEnd len="med" type="none" w="med"/>
                      <a:tailEnd len="med" type="none" w="med"/>
                    </a:lnB>
                  </a:tcPr>
                </a:tc>
                <a:tc>
                  <a:txBody>
                    <a:bodyPr vert="horz" wrap="square"/>
                    <a:lstStyle/>
                    <a:p>
                      <a:pPr algn="ctr" defTabSz="914400" eaLnBrk="1" fontAlgn="auto" hangingPunct="1" indent="0" latinLnBrk="0" marL="0" marR="0" rtl="0">
                        <a:lnSpc>
                          <a:spcPct val="100000"/>
                        </a:lnSpc>
                        <a:spcBef>
                          <a:spcPct val="0"/>
                        </a:spcBef>
                        <a:spcAft>
                          <a:spcPct val="0"/>
                        </a:spcAft>
                        <a:buClrTx/>
                        <a:buSzTx/>
                        <a:buFontTx/>
                        <a:buNone/>
                        <a:defRPr/>
                      </a:pPr>
                      <a:r>
                        <a:rPr altLang="en-US" b="0" lang="zh-CN" smtClean="0">
                          <a:latin charset="-122" pitchFamily="34" typeface="微软雅黑"/>
                          <a:ea charset="-122" pitchFamily="34" typeface="微软雅黑"/>
                        </a:rPr>
                        <a:t>关键词三</a:t>
                      </a:r>
                      <a:endParaRPr altLang="en-US" lang="zh-CN"/>
                    </a:p>
                  </a:txBody>
                  <a:tcPr anchor="ctr">
                    <a:lnL algn="ctr" cap="flat" cmpd="sng" w="38100">
                      <a:solidFill>
                        <a:schemeClr val="bg1"/>
                      </a:solidFill>
                      <a:prstDash val="solid"/>
                      <a:round/>
                      <a:headEnd len="med" type="none" w="med"/>
                      <a:tailEnd len="med" type="none" w="med"/>
                    </a:lnL>
                    <a:lnR algn="ctr" cap="flat" cmpd="sng" w="38100">
                      <a:solidFill>
                        <a:schemeClr val="bg1"/>
                      </a:solidFill>
                      <a:prstDash val="solid"/>
                      <a:round/>
                      <a:headEnd len="med" type="none" w="med"/>
                      <a:tailEnd len="med" type="none" w="med"/>
                    </a:lnR>
                    <a:lnT algn="ctr" cap="flat" cmpd="sng" w="38100">
                      <a:solidFill>
                        <a:schemeClr val="bg1"/>
                      </a:solidFill>
                      <a:prstDash val="solid"/>
                      <a:round/>
                      <a:headEnd len="med" type="none" w="med"/>
                      <a:tailEnd len="med" type="none" w="med"/>
                    </a:lnT>
                    <a:lnB algn="ctr" cap="flat" cmpd="sng" w="38100">
                      <a:solidFill>
                        <a:schemeClr val="bg1"/>
                      </a:solidFill>
                      <a:prstDash val="solid"/>
                      <a:round/>
                      <a:headEnd len="med" type="none" w="med"/>
                      <a:tailEnd len="med" type="none" w="med"/>
                    </a:lnB>
                  </a:tcPr>
                </a:tc>
                <a:tc>
                  <a:txBody>
                    <a:bodyPr vert="horz" wrap="square"/>
                    <a:lstStyle/>
                    <a:p>
                      <a:pPr algn="ctr" defTabSz="914400" eaLnBrk="1" fontAlgn="auto" hangingPunct="1" indent="0" latinLnBrk="0" marL="0" marR="0" rtl="0">
                        <a:lnSpc>
                          <a:spcPct val="100000"/>
                        </a:lnSpc>
                        <a:spcBef>
                          <a:spcPct val="0"/>
                        </a:spcBef>
                        <a:spcAft>
                          <a:spcPct val="0"/>
                        </a:spcAft>
                        <a:buClrTx/>
                        <a:buSzTx/>
                        <a:buFontTx/>
                        <a:buNone/>
                        <a:defRPr/>
                      </a:pPr>
                      <a:r>
                        <a:rPr altLang="en-US" b="0" lang="zh-CN" smtClean="0">
                          <a:latin charset="-122" pitchFamily="34" typeface="微软雅黑"/>
                          <a:ea charset="-122" pitchFamily="34" typeface="微软雅黑"/>
                        </a:rPr>
                        <a:t>关键词四</a:t>
                      </a:r>
                      <a:endParaRPr altLang="en-US" lang="zh-CN"/>
                    </a:p>
                  </a:txBody>
                  <a:tcPr anchor="ctr">
                    <a:lnL algn="ctr" cap="flat" cmpd="sng" w="38100">
                      <a:solidFill>
                        <a:schemeClr val="bg1"/>
                      </a:solidFill>
                      <a:prstDash val="solid"/>
                      <a:round/>
                      <a:headEnd len="med" type="none" w="med"/>
                      <a:tailEnd len="med" type="none" w="med"/>
                    </a:lnL>
                    <a:lnR algn="ctr" cap="flat" cmpd="sng" w="38100">
                      <a:solidFill>
                        <a:schemeClr val="bg1"/>
                      </a:solidFill>
                      <a:prstDash val="solid"/>
                      <a:round/>
                      <a:headEnd len="med" type="none" w="med"/>
                      <a:tailEnd len="med" type="none" w="med"/>
                    </a:lnR>
                    <a:lnT algn="ctr" cap="flat" cmpd="sng" w="38100">
                      <a:solidFill>
                        <a:schemeClr val="bg1"/>
                      </a:solidFill>
                      <a:prstDash val="solid"/>
                      <a:round/>
                      <a:headEnd len="med" type="none" w="med"/>
                      <a:tailEnd len="med" type="none" w="med"/>
                    </a:lnT>
                    <a:lnB algn="ctr" cap="flat" cmpd="sng" w="38100">
                      <a:solidFill>
                        <a:schemeClr val="bg1"/>
                      </a:solidFill>
                      <a:prstDash val="solid"/>
                      <a:round/>
                      <a:headEnd len="med" type="none" w="med"/>
                      <a:tailEnd len="med" type="none" w="med"/>
                    </a:lnB>
                  </a:tcPr>
                </a:tc>
                <a:tc>
                  <a:txBody>
                    <a:bodyPr vert="horz" wrap="square"/>
                    <a:lstStyle/>
                    <a:p>
                      <a:pPr algn="ctr" defTabSz="914400" eaLnBrk="1" fontAlgn="auto" hangingPunct="1" indent="0" latinLnBrk="0" marL="0" marR="0" rtl="0">
                        <a:lnSpc>
                          <a:spcPct val="100000"/>
                        </a:lnSpc>
                        <a:spcBef>
                          <a:spcPct val="0"/>
                        </a:spcBef>
                        <a:spcAft>
                          <a:spcPct val="0"/>
                        </a:spcAft>
                        <a:buClrTx/>
                        <a:buSzTx/>
                        <a:buFontTx/>
                        <a:buNone/>
                        <a:defRPr/>
                      </a:pPr>
                      <a:r>
                        <a:rPr altLang="en-US" b="0" lang="zh-CN" smtClean="0">
                          <a:latin charset="-122" pitchFamily="34" typeface="微软雅黑"/>
                          <a:ea charset="-122" pitchFamily="34" typeface="微软雅黑"/>
                        </a:rPr>
                        <a:t>关键词五</a:t>
                      </a:r>
                      <a:endParaRPr altLang="en-US" lang="zh-CN"/>
                    </a:p>
                  </a:txBody>
                  <a:tcPr anchor="ctr">
                    <a:lnL algn="ctr" cap="flat" cmpd="sng" w="38100">
                      <a:solidFill>
                        <a:schemeClr val="bg1"/>
                      </a:solidFill>
                      <a:prstDash val="solid"/>
                      <a:round/>
                      <a:headEnd len="med" type="none" w="med"/>
                      <a:tailEnd len="med" type="none" w="med"/>
                    </a:lnL>
                    <a:lnR algn="ctr" cap="flat" cmpd="sng" w="38100">
                      <a:solidFill>
                        <a:schemeClr val="bg1"/>
                      </a:solidFill>
                      <a:prstDash val="solid"/>
                      <a:round/>
                      <a:headEnd len="med" type="none" w="med"/>
                      <a:tailEnd len="med" type="none" w="med"/>
                    </a:lnR>
                    <a:lnT algn="ctr" cap="flat" cmpd="sng" w="38100">
                      <a:solidFill>
                        <a:schemeClr val="bg1"/>
                      </a:solidFill>
                      <a:prstDash val="solid"/>
                      <a:round/>
                      <a:headEnd len="med" type="none" w="med"/>
                      <a:tailEnd len="med" type="none" w="med"/>
                    </a:lnT>
                    <a:lnB algn="ctr" cap="flat" cmpd="sng" w="38100">
                      <a:solidFill>
                        <a:schemeClr val="bg1"/>
                      </a:solidFill>
                      <a:prstDash val="solid"/>
                      <a:round/>
                      <a:headEnd len="med" type="none" w="med"/>
                      <a:tailEnd len="med" type="none" w="med"/>
                    </a:lnB>
                  </a:tcPr>
                </a:tc>
              </a:tr>
            </a:tbl>
          </a:graphicData>
        </a:graphic>
      </p:graphicFrame>
      <p:sp>
        <p:nvSpPr>
          <p:cNvPr id="4" name="矩形 3"/>
          <p:cNvSpPr/>
          <p:nvPr/>
        </p:nvSpPr>
        <p:spPr>
          <a:xfrm>
            <a:off x="2286676" y="3212976"/>
            <a:ext cx="1452880" cy="396240"/>
          </a:xfrm>
          <a:prstGeom prst="rect">
            <a:avLst/>
          </a:prstGeom>
        </p:spPr>
        <p:txBody>
          <a:bodyPr wrap="none">
            <a:spAutoFit/>
          </a:bodyPr>
          <a:lstStyle/>
          <a:p>
            <a:pPr algn="ctr"/>
            <a:r>
              <a:rPr altLang="en-US" b="1" lang="zh-CN" sz="2000">
                <a:solidFill>
                  <a:schemeClr val="accent1">
                    <a:lumMod val="75000"/>
                  </a:schemeClr>
                </a:solidFill>
                <a:effectLst>
                  <a:outerShdw algn="tl" blurRad="38100" dir="2700000" dist="38100">
                    <a:srgbClr val="000000">
                      <a:alpha val="43137"/>
                    </a:srgbClr>
                  </a:outerShdw>
                </a:effectLst>
                <a:latin charset="-122" pitchFamily="34" typeface="微软雅黑"/>
                <a:ea charset="-122" pitchFamily="34" typeface="微软雅黑"/>
              </a:rPr>
              <a:t>主要观点：</a:t>
            </a:r>
          </a:p>
        </p:txBody>
      </p:sp>
      <p:sp>
        <p:nvSpPr>
          <p:cNvPr id="5" name="矩形 4"/>
          <p:cNvSpPr/>
          <p:nvPr/>
        </p:nvSpPr>
        <p:spPr>
          <a:xfrm>
            <a:off x="3863752" y="3413036"/>
            <a:ext cx="6048672" cy="4571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0" name="组合 9"/>
          <p:cNvGrpSpPr/>
          <p:nvPr/>
        </p:nvGrpSpPr>
        <p:grpSpPr>
          <a:xfrm>
            <a:off x="3629832" y="3378501"/>
            <a:ext cx="954000" cy="976427"/>
            <a:chOff x="1691680" y="4756829"/>
            <a:chExt cx="954000" cy="976427"/>
          </a:xfrm>
        </p:grpSpPr>
        <p:sp>
          <p:nvSpPr>
            <p:cNvPr id="9" name="矩形 8"/>
            <p:cNvSpPr/>
            <p:nvPr/>
          </p:nvSpPr>
          <p:spPr>
            <a:xfrm rot="1091646">
              <a:off x="1762139" y="5025748"/>
              <a:ext cx="696758" cy="3600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椭圆 5"/>
            <p:cNvSpPr/>
            <p:nvPr/>
          </p:nvSpPr>
          <p:spPr>
            <a:xfrm>
              <a:off x="1691680" y="5013176"/>
              <a:ext cx="720080" cy="72008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平行四边形 7"/>
            <p:cNvSpPr/>
            <p:nvPr/>
          </p:nvSpPr>
          <p:spPr>
            <a:xfrm>
              <a:off x="1691680" y="4756829"/>
              <a:ext cx="954000" cy="540060"/>
            </a:xfrm>
            <a:prstGeom prst="parallelogram">
              <a:avLst>
                <a:gd fmla="val 36492" name="adj"/>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椭圆 6"/>
            <p:cNvSpPr/>
            <p:nvPr/>
          </p:nvSpPr>
          <p:spPr>
            <a:xfrm>
              <a:off x="1835696" y="5157192"/>
              <a:ext cx="432048" cy="432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accent1">
                      <a:lumMod val="75000"/>
                    </a:schemeClr>
                  </a:solidFill>
                  <a:latin charset="0" pitchFamily="34" typeface="Arial"/>
                  <a:cs charset="0" pitchFamily="34" typeface="Arial"/>
                </a:rPr>
                <a:t>1</a:t>
              </a:r>
            </a:p>
          </p:txBody>
        </p:sp>
      </p:grpSp>
      <p:grpSp>
        <p:nvGrpSpPr>
          <p:cNvPr id="12" name="组合 11"/>
          <p:cNvGrpSpPr/>
          <p:nvPr/>
        </p:nvGrpSpPr>
        <p:grpSpPr>
          <a:xfrm>
            <a:off x="5358024" y="3378501"/>
            <a:ext cx="954000" cy="976427"/>
            <a:chOff x="1691680" y="4756829"/>
            <a:chExt cx="954000" cy="976427"/>
          </a:xfrm>
        </p:grpSpPr>
        <p:sp>
          <p:nvSpPr>
            <p:cNvPr id="13" name="矩形 12"/>
            <p:cNvSpPr/>
            <p:nvPr/>
          </p:nvSpPr>
          <p:spPr>
            <a:xfrm rot="1091646">
              <a:off x="1762139" y="5025748"/>
              <a:ext cx="696758" cy="3600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椭圆 13"/>
            <p:cNvSpPr/>
            <p:nvPr/>
          </p:nvSpPr>
          <p:spPr>
            <a:xfrm>
              <a:off x="1691680" y="5013176"/>
              <a:ext cx="720080" cy="72008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平行四边形 14"/>
            <p:cNvSpPr/>
            <p:nvPr/>
          </p:nvSpPr>
          <p:spPr>
            <a:xfrm>
              <a:off x="1691680" y="4756829"/>
              <a:ext cx="954000" cy="540060"/>
            </a:xfrm>
            <a:prstGeom prst="parallelogram">
              <a:avLst>
                <a:gd fmla="val 36492" name="adj"/>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p:cNvSpPr/>
            <p:nvPr/>
          </p:nvSpPr>
          <p:spPr>
            <a:xfrm>
              <a:off x="1835696" y="5157192"/>
              <a:ext cx="432048" cy="432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accent1">
                      <a:lumMod val="75000"/>
                    </a:schemeClr>
                  </a:solidFill>
                  <a:latin charset="0" pitchFamily="34" typeface="Arial"/>
                  <a:cs charset="0" pitchFamily="34" typeface="Arial"/>
                </a:rPr>
                <a:t>2</a:t>
              </a:r>
            </a:p>
          </p:txBody>
        </p:sp>
      </p:grpSp>
      <p:grpSp>
        <p:nvGrpSpPr>
          <p:cNvPr id="17" name="组合 16"/>
          <p:cNvGrpSpPr/>
          <p:nvPr/>
        </p:nvGrpSpPr>
        <p:grpSpPr>
          <a:xfrm>
            <a:off x="7086216" y="3378501"/>
            <a:ext cx="954000" cy="976427"/>
            <a:chOff x="1691680" y="4756829"/>
            <a:chExt cx="954000" cy="976427"/>
          </a:xfrm>
        </p:grpSpPr>
        <p:sp>
          <p:nvSpPr>
            <p:cNvPr id="18" name="矩形 17"/>
            <p:cNvSpPr/>
            <p:nvPr/>
          </p:nvSpPr>
          <p:spPr>
            <a:xfrm rot="1091646">
              <a:off x="1762139" y="5025748"/>
              <a:ext cx="696758" cy="3600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椭圆 18"/>
            <p:cNvSpPr/>
            <p:nvPr/>
          </p:nvSpPr>
          <p:spPr>
            <a:xfrm>
              <a:off x="1691680" y="5013176"/>
              <a:ext cx="720080" cy="72008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平行四边形 19"/>
            <p:cNvSpPr/>
            <p:nvPr/>
          </p:nvSpPr>
          <p:spPr>
            <a:xfrm>
              <a:off x="1691680" y="4756829"/>
              <a:ext cx="954000" cy="540060"/>
            </a:xfrm>
            <a:prstGeom prst="parallelogram">
              <a:avLst>
                <a:gd fmla="val 36492" name="adj"/>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a:off x="1835696" y="5157192"/>
              <a:ext cx="432048" cy="432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accent1">
                      <a:lumMod val="75000"/>
                    </a:schemeClr>
                  </a:solidFill>
                  <a:latin charset="0" pitchFamily="34" typeface="Arial"/>
                  <a:cs charset="0" pitchFamily="34" typeface="Arial"/>
                </a:rPr>
                <a:t>3</a:t>
              </a:r>
            </a:p>
          </p:txBody>
        </p:sp>
      </p:grpSp>
      <p:grpSp>
        <p:nvGrpSpPr>
          <p:cNvPr id="22" name="组合 21"/>
          <p:cNvGrpSpPr/>
          <p:nvPr/>
        </p:nvGrpSpPr>
        <p:grpSpPr>
          <a:xfrm>
            <a:off x="8832304" y="3378501"/>
            <a:ext cx="954000" cy="976427"/>
            <a:chOff x="1691680" y="4756829"/>
            <a:chExt cx="954000" cy="976427"/>
          </a:xfrm>
        </p:grpSpPr>
        <p:sp>
          <p:nvSpPr>
            <p:cNvPr id="23" name="矩形 22"/>
            <p:cNvSpPr/>
            <p:nvPr/>
          </p:nvSpPr>
          <p:spPr>
            <a:xfrm rot="1091646">
              <a:off x="1762139" y="5025748"/>
              <a:ext cx="696758" cy="36004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a:off x="1691680" y="5013176"/>
              <a:ext cx="720080" cy="72008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平行四边形 24"/>
            <p:cNvSpPr/>
            <p:nvPr/>
          </p:nvSpPr>
          <p:spPr>
            <a:xfrm>
              <a:off x="1691680" y="4756829"/>
              <a:ext cx="954000" cy="540060"/>
            </a:xfrm>
            <a:prstGeom prst="parallelogram">
              <a:avLst>
                <a:gd fmla="val 36492" name="adj"/>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椭圆 25"/>
            <p:cNvSpPr/>
            <p:nvPr/>
          </p:nvSpPr>
          <p:spPr>
            <a:xfrm>
              <a:off x="1835696" y="5157192"/>
              <a:ext cx="432048" cy="432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accent1">
                      <a:lumMod val="75000"/>
                    </a:schemeClr>
                  </a:solidFill>
                  <a:latin charset="0" pitchFamily="34" typeface="Arial"/>
                  <a:cs charset="0" pitchFamily="34" typeface="Arial"/>
                </a:rPr>
                <a:t>4</a:t>
              </a:r>
            </a:p>
          </p:txBody>
        </p:sp>
      </p:grpSp>
      <p:sp>
        <p:nvSpPr>
          <p:cNvPr id="27" name="TextBox 26"/>
          <p:cNvSpPr txBox="1"/>
          <p:nvPr/>
        </p:nvSpPr>
        <p:spPr>
          <a:xfrm>
            <a:off x="2718434" y="4674640"/>
            <a:ext cx="1937406" cy="1554480"/>
          </a:xfrm>
          <a:prstGeom prst="rect">
            <a:avLst/>
          </a:prstGeom>
          <a:noFill/>
        </p:spPr>
        <p:txBody>
          <a:bodyPr rtlCol="0" wrap="square">
            <a:spAutoFit/>
          </a:bodyPr>
          <a:lstStyle/>
          <a:p>
            <a:pPr>
              <a:lnSpc>
                <a:spcPct val="150000"/>
              </a:lnSpc>
            </a:pPr>
            <a:r>
              <a:rPr altLang="en-US" lang="zh-CN" sz="1600">
                <a:solidFill>
                  <a:schemeClr val="accent1">
                    <a:lumMod val="75000"/>
                  </a:schemeClr>
                </a:solidFill>
                <a:latin charset="-122" pitchFamily="34" typeface="微软雅黑"/>
                <a:ea charset="-122" pitchFamily="34" typeface="微软雅黑"/>
              </a:rPr>
              <a:t>文字内容文字内容文字内容文字内容文字内容文字内容文字内容文字内容</a:t>
            </a:r>
          </a:p>
        </p:txBody>
      </p:sp>
      <p:sp>
        <p:nvSpPr>
          <p:cNvPr id="28" name="TextBox 27"/>
          <p:cNvSpPr txBox="1"/>
          <p:nvPr/>
        </p:nvSpPr>
        <p:spPr>
          <a:xfrm>
            <a:off x="2855640" y="4361019"/>
            <a:ext cx="1525905" cy="365760"/>
          </a:xfrm>
          <a:prstGeom prst="rect">
            <a:avLst/>
          </a:prstGeom>
          <a:noFill/>
        </p:spPr>
        <p:txBody>
          <a:bodyPr rtlCol="0" wrap="none">
            <a:spAutoFit/>
          </a:bodyPr>
          <a:lstStyle/>
          <a:p>
            <a:r>
              <a:rPr altLang="zh-CN" b="1" lang="en-US">
                <a:solidFill>
                  <a:schemeClr val="accent1">
                    <a:lumMod val="75000"/>
                  </a:schemeClr>
                </a:solidFill>
                <a:latin charset="-122" pitchFamily="34" typeface="微软雅黑"/>
                <a:ea charset="-122" pitchFamily="34" typeface="微软雅黑"/>
              </a:rPr>
              <a:t>2006年 XXX</a:t>
            </a:r>
          </a:p>
        </p:txBody>
      </p:sp>
      <p:sp>
        <p:nvSpPr>
          <p:cNvPr id="29" name="TextBox 28"/>
          <p:cNvSpPr txBox="1"/>
          <p:nvPr/>
        </p:nvSpPr>
        <p:spPr>
          <a:xfrm>
            <a:off x="4655840" y="4676564"/>
            <a:ext cx="1822028" cy="1554480"/>
          </a:xfrm>
          <a:prstGeom prst="rect">
            <a:avLst/>
          </a:prstGeom>
          <a:noFill/>
        </p:spPr>
        <p:txBody>
          <a:bodyPr rtlCol="0" wrap="square">
            <a:spAutoFit/>
          </a:bodyPr>
          <a:lstStyle/>
          <a:p>
            <a:pPr>
              <a:lnSpc>
                <a:spcPct val="150000"/>
              </a:lnSpc>
            </a:pPr>
            <a:r>
              <a:rPr altLang="en-US" lang="zh-CN" sz="1600">
                <a:solidFill>
                  <a:schemeClr val="accent1">
                    <a:lumMod val="75000"/>
                  </a:schemeClr>
                </a:solidFill>
                <a:latin charset="-122" pitchFamily="34" typeface="微软雅黑"/>
                <a:ea charset="-122" pitchFamily="34" typeface="微软雅黑"/>
              </a:rPr>
              <a:t>文字内容文字内容文字内容文字内容文字内容文字内容文字内容文字内容</a:t>
            </a:r>
          </a:p>
        </p:txBody>
      </p:sp>
      <p:sp>
        <p:nvSpPr>
          <p:cNvPr id="30" name="TextBox 29"/>
          <p:cNvSpPr txBox="1"/>
          <p:nvPr/>
        </p:nvSpPr>
        <p:spPr>
          <a:xfrm>
            <a:off x="4793045" y="4362945"/>
            <a:ext cx="1525905" cy="365760"/>
          </a:xfrm>
          <a:prstGeom prst="rect">
            <a:avLst/>
          </a:prstGeom>
          <a:noFill/>
        </p:spPr>
        <p:txBody>
          <a:bodyPr rtlCol="0" wrap="none">
            <a:spAutoFit/>
          </a:bodyPr>
          <a:lstStyle/>
          <a:p>
            <a:r>
              <a:rPr altLang="zh-CN" b="1" lang="en-US">
                <a:solidFill>
                  <a:schemeClr val="accent1">
                    <a:lumMod val="75000"/>
                  </a:schemeClr>
                </a:solidFill>
                <a:latin charset="-122" pitchFamily="34" typeface="微软雅黑"/>
                <a:ea charset="-122" pitchFamily="34" typeface="微软雅黑"/>
              </a:rPr>
              <a:t>2006年 XXX</a:t>
            </a:r>
          </a:p>
        </p:txBody>
      </p:sp>
      <p:sp>
        <p:nvSpPr>
          <p:cNvPr id="31" name="TextBox 30"/>
          <p:cNvSpPr txBox="1"/>
          <p:nvPr/>
        </p:nvSpPr>
        <p:spPr>
          <a:xfrm>
            <a:off x="6528047" y="4689156"/>
            <a:ext cx="1822028" cy="1554480"/>
          </a:xfrm>
          <a:prstGeom prst="rect">
            <a:avLst/>
          </a:prstGeom>
          <a:noFill/>
        </p:spPr>
        <p:txBody>
          <a:bodyPr rtlCol="0" wrap="square">
            <a:spAutoFit/>
          </a:bodyPr>
          <a:lstStyle/>
          <a:p>
            <a:pPr>
              <a:lnSpc>
                <a:spcPct val="150000"/>
              </a:lnSpc>
            </a:pPr>
            <a:r>
              <a:rPr altLang="en-US" lang="zh-CN" sz="1600">
                <a:solidFill>
                  <a:schemeClr val="accent1">
                    <a:lumMod val="75000"/>
                  </a:schemeClr>
                </a:solidFill>
                <a:latin charset="-122" pitchFamily="34" typeface="微软雅黑"/>
                <a:ea charset="-122" pitchFamily="34" typeface="微软雅黑"/>
              </a:rPr>
              <a:t>文字内容文字内容文字内容文字内容文字内容文字内容文字内容文字内容</a:t>
            </a:r>
          </a:p>
        </p:txBody>
      </p:sp>
      <p:sp>
        <p:nvSpPr>
          <p:cNvPr id="32" name="TextBox 31"/>
          <p:cNvSpPr txBox="1"/>
          <p:nvPr/>
        </p:nvSpPr>
        <p:spPr>
          <a:xfrm>
            <a:off x="6665253" y="4375536"/>
            <a:ext cx="1525905" cy="365760"/>
          </a:xfrm>
          <a:prstGeom prst="rect">
            <a:avLst/>
          </a:prstGeom>
          <a:noFill/>
        </p:spPr>
        <p:txBody>
          <a:bodyPr rtlCol="0" wrap="none">
            <a:spAutoFit/>
          </a:bodyPr>
          <a:lstStyle/>
          <a:p>
            <a:r>
              <a:rPr altLang="zh-CN" b="1" lang="en-US">
                <a:solidFill>
                  <a:schemeClr val="accent1">
                    <a:lumMod val="75000"/>
                  </a:schemeClr>
                </a:solidFill>
                <a:latin charset="-122" pitchFamily="34" typeface="微软雅黑"/>
                <a:ea charset="-122" pitchFamily="34" typeface="微软雅黑"/>
              </a:rPr>
              <a:t>2006年 XXX</a:t>
            </a:r>
          </a:p>
        </p:txBody>
      </p:sp>
      <p:sp>
        <p:nvSpPr>
          <p:cNvPr id="33" name="TextBox 32"/>
          <p:cNvSpPr txBox="1"/>
          <p:nvPr/>
        </p:nvSpPr>
        <p:spPr>
          <a:xfrm>
            <a:off x="8378427" y="4689156"/>
            <a:ext cx="1822028" cy="1554480"/>
          </a:xfrm>
          <a:prstGeom prst="rect">
            <a:avLst/>
          </a:prstGeom>
          <a:noFill/>
        </p:spPr>
        <p:txBody>
          <a:bodyPr rtlCol="0" wrap="square">
            <a:spAutoFit/>
          </a:bodyPr>
          <a:lstStyle/>
          <a:p>
            <a:pPr>
              <a:lnSpc>
                <a:spcPct val="150000"/>
              </a:lnSpc>
            </a:pPr>
            <a:r>
              <a:rPr altLang="en-US" lang="zh-CN" sz="1600">
                <a:solidFill>
                  <a:schemeClr val="accent1">
                    <a:lumMod val="75000"/>
                  </a:schemeClr>
                </a:solidFill>
                <a:latin charset="-122" pitchFamily="34" typeface="微软雅黑"/>
                <a:ea charset="-122" pitchFamily="34" typeface="微软雅黑"/>
              </a:rPr>
              <a:t>文字内容文字内容文字内容文字内容文字内容文字内容文字内容文字内容</a:t>
            </a:r>
          </a:p>
        </p:txBody>
      </p:sp>
      <p:sp>
        <p:nvSpPr>
          <p:cNvPr id="34" name="TextBox 33"/>
          <p:cNvSpPr txBox="1"/>
          <p:nvPr/>
        </p:nvSpPr>
        <p:spPr>
          <a:xfrm>
            <a:off x="8515633" y="4375536"/>
            <a:ext cx="1525905" cy="365760"/>
          </a:xfrm>
          <a:prstGeom prst="rect">
            <a:avLst/>
          </a:prstGeom>
          <a:noFill/>
        </p:spPr>
        <p:txBody>
          <a:bodyPr rtlCol="0" wrap="none">
            <a:spAutoFit/>
          </a:bodyPr>
          <a:lstStyle/>
          <a:p>
            <a:r>
              <a:rPr altLang="zh-CN" b="1" lang="en-US">
                <a:solidFill>
                  <a:schemeClr val="accent1">
                    <a:lumMod val="75000"/>
                  </a:schemeClr>
                </a:solidFill>
                <a:latin charset="-122" pitchFamily="34" typeface="微软雅黑"/>
                <a:ea charset="-122" pitchFamily="34" typeface="微软雅黑"/>
              </a:rPr>
              <a:t>2006年 XXX</a:t>
            </a:r>
          </a:p>
        </p:txBody>
      </p:sp>
    </p:spTree>
    <p:extLst>
      <p:ext uri="{BB962C8B-B14F-4D97-AF65-F5344CB8AC3E}">
        <p14:creationId val="1150800879"/>
      </p:ext>
    </p:extLst>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2" name="表格 1"/>
          <p:cNvGraphicFramePr>
            <a:graphicFrameLocks noGrp="1"/>
          </p:cNvGraphicFramePr>
          <p:nvPr>
            <p:extLst>
              <p:ext uri="{D42A27DB-BD31-4B8C-83A1-F6EECF244321}">
                <p14:modId val="548117880"/>
              </p:ext>
            </p:extLst>
          </p:nvPr>
        </p:nvGraphicFramePr>
        <p:xfrm>
          <a:off x="1847528" y="548680"/>
          <a:ext cx="6624000" cy="670992"/>
        </p:xfrm>
        <a:graphic>
          <a:graphicData uri="http://schemas.openxmlformats.org/drawingml/2006/table">
            <a:tbl>
              <a:tblPr bandRow="1" firstRow="1">
                <a:tableStyleId>{5C22544A-7EE6-4342-B048-85BDC9FD1C3A}</a:tableStyleId>
              </a:tblPr>
              <a:tblGrid>
                <a:gridCol w="1656000"/>
                <a:gridCol w="1656000"/>
                <a:gridCol w="1656000"/>
                <a:gridCol w="1656000"/>
              </a:tblGrid>
              <a:tr h="504055">
                <a:tc>
                  <a:txBody>
                    <a:bodyPr vert="horz" wrap="square"/>
                    <a:lstStyle/>
                    <a:p>
                      <a:pPr algn="ctr"/>
                      <a:r>
                        <a:rPr altLang="en-US" b="0" lang="zh-CN" smtClean="0">
                          <a:solidFill>
                            <a:schemeClr val="accent1">
                              <a:lumMod val="75000"/>
                            </a:schemeClr>
                          </a:solidFill>
                          <a:latin charset="-122" pitchFamily="34" typeface="微软雅黑"/>
                          <a:ea charset="-122" pitchFamily="34" typeface="微软雅黑"/>
                        </a:rPr>
                        <a:t>文献综述</a:t>
                      </a:r>
                      <a:endParaRPr altLang="en-US" b="0" lang="zh-CN">
                        <a:solidFill>
                          <a:schemeClr val="accent1">
                            <a:lumMod val="75000"/>
                          </a:schemeClr>
                        </a:solidFill>
                        <a:latin charset="-122" pitchFamily="34" typeface="微软雅黑"/>
                        <a:ea charset="-122" pitchFamily="34" typeface="微软雅黑"/>
                      </a:endParaRPr>
                    </a:p>
                  </a:txBody>
                  <a:tcPr anchor="b">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3810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noFill/>
                  </a:tcPr>
                </a:tc>
                <a:tc rowSpan="2">
                  <a:txBody>
                    <a:bodyPr vert="horz" wrap="square"/>
                    <a:lstStyle/>
                    <a:p>
                      <a:pPr algn="ctr"/>
                      <a:r>
                        <a:rPr altLang="en-US" b="1" lang="zh-CN" smtClean="0">
                          <a:solidFill>
                            <a:schemeClr val="bg1"/>
                          </a:solidFill>
                          <a:latin charset="-122" pitchFamily="34" typeface="微软雅黑"/>
                          <a:ea charset="-122" pitchFamily="34" typeface="微软雅黑"/>
                        </a:rPr>
                        <a:t>研究方法</a:t>
                      </a:r>
                      <a:endParaRPr altLang="zh-CN" b="1" lang="en-US" smtClean="0">
                        <a:solidFill>
                          <a:schemeClr val="bg1"/>
                        </a:solidFill>
                        <a:latin charset="-122" pitchFamily="34" typeface="微软雅黑"/>
                        <a:ea charset="-122" pitchFamily="34" typeface="微软雅黑"/>
                      </a:endParaRPr>
                    </a:p>
                    <a:p>
                      <a:pPr algn="ctr"/>
                      <a:r>
                        <a:rPr altLang="zh-CN" b="0" lang="en-US" smtClean="0" sz="1400">
                          <a:solidFill>
                            <a:schemeClr val="bg1"/>
                          </a:solidFill>
                          <a:latin charset="-122" pitchFamily="34" typeface="微软雅黑"/>
                          <a:ea charset="-122" pitchFamily="34" typeface="微软雅黑"/>
                        </a:rPr>
                        <a:t>METHODOLOGY</a:t>
                      </a:r>
                      <a:endParaRPr altLang="en-US" b="0" lang="zh-CN" sz="1400">
                        <a:solidFill>
                          <a:schemeClr val="bg1"/>
                        </a:solidFill>
                        <a:latin charset="-122" panose="020b0503020204020204" pitchFamily="34" typeface="微软雅黑"/>
                        <a:ea charset="-122" panose="020b0503020204020204" pitchFamily="34" typeface="微软雅黑"/>
                      </a:endParaRPr>
                    </a:p>
                  </a:txBody>
                  <a:tcPr anchor="ctr">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3810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1"/>
                    </a:solidFill>
                  </a:tcPr>
                </a:tc>
                <a:tc>
                  <a:txBody>
                    <a:bodyPr vert="horz" wrap="square"/>
                    <a:lstStyle/>
                    <a:p>
                      <a:pPr algn="ctr" defTabSz="914400" eaLnBrk="1" fontAlgn="auto" hangingPunct="1" indent="0" latinLnBrk="0" marL="0" marR="0" rtl="0">
                        <a:lnSpc>
                          <a:spcPct val="100000"/>
                        </a:lnSpc>
                        <a:spcBef>
                          <a:spcPct val="0"/>
                        </a:spcBef>
                        <a:spcAft>
                          <a:spcPct val="0"/>
                        </a:spcAft>
                        <a:buClrTx/>
                        <a:buSzTx/>
                        <a:buFontTx/>
                        <a:buNone/>
                        <a:defRPr/>
                      </a:pPr>
                      <a:r>
                        <a:rPr altLang="en-US" b="0" lang="zh-CN" smtClean="0">
                          <a:solidFill>
                            <a:schemeClr val="accent1">
                              <a:lumMod val="75000"/>
                            </a:schemeClr>
                          </a:solidFill>
                          <a:latin charset="-122" pitchFamily="34" typeface="微软雅黑"/>
                          <a:ea charset="-122" pitchFamily="34" typeface="微软雅黑"/>
                        </a:rPr>
                        <a:t>研究计划</a:t>
                      </a:r>
                    </a:p>
                  </a:txBody>
                  <a:tcPr anchor="b">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3810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noFill/>
                  </a:tcPr>
                </a:tc>
                <a:tc>
                  <a:txBody>
                    <a:bodyPr vert="horz" wrap="square"/>
                    <a:lstStyle/>
                    <a:p>
                      <a:pPr algn="ctr" defTabSz="914400" eaLnBrk="1" fontAlgn="auto" hangingPunct="1" indent="0" latinLnBrk="0" marL="0" marR="0" rtl="0">
                        <a:lnSpc>
                          <a:spcPct val="100000"/>
                        </a:lnSpc>
                        <a:spcBef>
                          <a:spcPct val="0"/>
                        </a:spcBef>
                        <a:spcAft>
                          <a:spcPct val="0"/>
                        </a:spcAft>
                        <a:buClrTx/>
                        <a:buSzTx/>
                        <a:buFontTx/>
                        <a:buNone/>
                        <a:defRPr/>
                      </a:pPr>
                      <a:r>
                        <a:rPr altLang="en-US" b="0" lang="zh-CN" smtClean="0">
                          <a:solidFill>
                            <a:schemeClr val="accent1">
                              <a:lumMod val="75000"/>
                            </a:schemeClr>
                          </a:solidFill>
                          <a:latin charset="-122" pitchFamily="34" typeface="微软雅黑"/>
                          <a:ea charset="-122" pitchFamily="34" typeface="微软雅黑"/>
                        </a:rPr>
                        <a:t>论文结构</a:t>
                      </a:r>
                    </a:p>
                  </a:txBody>
                  <a:tcPr anchor="b">
                    <a:lnL algn="ctr" cap="flat" cmpd="sng" w="57150">
                      <a:solidFill>
                        <a:schemeClr val="bg1"/>
                      </a:solidFill>
                      <a:prstDash val="solid"/>
                      <a:round/>
                      <a:headEnd len="med" type="none" w="med"/>
                      <a:tailEnd len="med" type="none" w="med"/>
                    </a:lnL>
                    <a:lnR algn="ctr" cap="flat" cmpd="sng" w="38100">
                      <a:solidFill>
                        <a:schemeClr val="bg1"/>
                      </a:solidFill>
                      <a:prstDash val="solid"/>
                      <a:round/>
                      <a:headEnd len="med" type="none" w="med"/>
                      <a:tailEnd len="med" type="none" w="med"/>
                    </a:lnR>
                    <a:lnT algn="ctr" cap="flat" cmpd="sng" w="3810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noFill/>
                  </a:tcPr>
                </a:tc>
              </a:tr>
              <a:tr h="166937">
                <a:tc>
                  <a:txBody>
                    <a:bodyPr vert="horz" wrap="square"/>
                    <a:lstStyle/>
                    <a:p>
                      <a:pPr algn="ctr"/>
                      <a:endParaRPr altLang="en-US" b="0" lang="zh-CN" sz="100">
                        <a:solidFill>
                          <a:schemeClr val="accent1">
                            <a:lumMod val="75000"/>
                          </a:schemeClr>
                        </a:solidFill>
                        <a:latin charset="-122" pitchFamily="34" typeface="微软雅黑"/>
                        <a:ea charset="-122" pitchFamily="34" typeface="微软雅黑"/>
                      </a:endParaRPr>
                    </a:p>
                  </a:txBody>
                  <a:tcPr anchor="ctr">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5715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1"/>
                    </a:solidFill>
                  </a:tcPr>
                </a:tc>
                <a:tc vMerge="1">
                  <a:txBody>
                    <a:bodyPr vert="horz" wrap="square"/>
                    <a:lstStyle/>
                    <a:p>
                      <a:pPr algn="ctr"/>
                      <a:endParaRPr altLang="en-US" b="0" lang="zh-CN" sz="100">
                        <a:solidFill>
                          <a:schemeClr val="accent1">
                            <a:lumMod val="75000"/>
                          </a:schemeClr>
                        </a:solidFill>
                        <a:latin charset="-122" pitchFamily="34" typeface="微软雅黑"/>
                        <a:ea charset="-122" pitchFamily="34" typeface="微软雅黑"/>
                      </a:endParaRPr>
                    </a:p>
                  </a:txBody>
                  <a:tcPr anchor="ctr">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5715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1"/>
                    </a:solidFill>
                  </a:tcPr>
                </a:tc>
                <a:tc>
                  <a:txBody>
                    <a:bodyPr vert="horz" wrap="square"/>
                    <a:lstStyle/>
                    <a:p>
                      <a:pPr algn="ctr"/>
                      <a:endParaRPr altLang="en-US" b="0" lang="zh-CN" sz="100">
                        <a:solidFill>
                          <a:schemeClr val="accent1">
                            <a:lumMod val="75000"/>
                          </a:schemeClr>
                        </a:solidFill>
                        <a:latin charset="-122" pitchFamily="34" typeface="微软雅黑"/>
                        <a:ea charset="-122" pitchFamily="34" typeface="微软雅黑"/>
                      </a:endParaRPr>
                    </a:p>
                  </a:txBody>
                  <a:tcPr anchor="ctr">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5715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1"/>
                    </a:solidFill>
                  </a:tcPr>
                </a:tc>
                <a:tc>
                  <a:txBody>
                    <a:bodyPr vert="horz" wrap="square"/>
                    <a:lstStyle/>
                    <a:p>
                      <a:pPr algn="ctr"/>
                      <a:endParaRPr altLang="en-US" b="0" lang="zh-CN" sz="100">
                        <a:solidFill>
                          <a:schemeClr val="accent1">
                            <a:lumMod val="75000"/>
                          </a:schemeClr>
                        </a:solidFill>
                        <a:latin charset="-122" pitchFamily="34" typeface="微软雅黑"/>
                        <a:ea charset="-122" pitchFamily="34" typeface="微软雅黑"/>
                      </a:endParaRPr>
                    </a:p>
                  </a:txBody>
                  <a:tcPr anchor="ctr">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5715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1"/>
                    </a:solidFill>
                  </a:tcPr>
                </a:tc>
              </a:tr>
            </a:tbl>
          </a:graphicData>
        </a:graphic>
      </p:graphicFrame>
    </p:spTree>
    <p:extLst>
      <p:ext uri="{BB962C8B-B14F-4D97-AF65-F5344CB8AC3E}">
        <p14:creationId val="875391551"/>
      </p:ext>
    </p:extLst>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2" name="表格 1"/>
          <p:cNvGraphicFramePr>
            <a:graphicFrameLocks noGrp="1"/>
          </p:cNvGraphicFramePr>
          <p:nvPr>
            <p:extLst>
              <p:ext uri="{D42A27DB-BD31-4B8C-83A1-F6EECF244321}">
                <p14:modId val="316861515"/>
              </p:ext>
            </p:extLst>
          </p:nvPr>
        </p:nvGraphicFramePr>
        <p:xfrm>
          <a:off x="1847528" y="548680"/>
          <a:ext cx="6624000" cy="670992"/>
        </p:xfrm>
        <a:graphic>
          <a:graphicData uri="http://schemas.openxmlformats.org/drawingml/2006/table">
            <a:tbl>
              <a:tblPr bandRow="1" firstRow="1">
                <a:tableStyleId>{5C22544A-7EE6-4342-B048-85BDC9FD1C3A}</a:tableStyleId>
              </a:tblPr>
              <a:tblGrid>
                <a:gridCol w="1656000"/>
                <a:gridCol w="1656000"/>
                <a:gridCol w="1656000"/>
                <a:gridCol w="1656000"/>
              </a:tblGrid>
              <a:tr h="504055">
                <a:tc>
                  <a:txBody>
                    <a:bodyPr vert="horz" wrap="square"/>
                    <a:lstStyle/>
                    <a:p>
                      <a:pPr algn="ctr"/>
                      <a:r>
                        <a:rPr altLang="en-US" b="0" lang="zh-CN" smtClean="0">
                          <a:solidFill>
                            <a:schemeClr val="accent1">
                              <a:lumMod val="75000"/>
                            </a:schemeClr>
                          </a:solidFill>
                          <a:latin charset="-122" pitchFamily="34" typeface="微软雅黑"/>
                          <a:ea charset="-122" pitchFamily="34" typeface="微软雅黑"/>
                        </a:rPr>
                        <a:t>文献综述</a:t>
                      </a:r>
                      <a:endParaRPr altLang="en-US" b="0" lang="zh-CN">
                        <a:solidFill>
                          <a:schemeClr val="accent1">
                            <a:lumMod val="75000"/>
                          </a:schemeClr>
                        </a:solidFill>
                        <a:latin charset="-122" pitchFamily="34" typeface="微软雅黑"/>
                        <a:ea charset="-122" pitchFamily="34" typeface="微软雅黑"/>
                      </a:endParaRPr>
                    </a:p>
                  </a:txBody>
                  <a:tcPr anchor="b">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3810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noFill/>
                  </a:tcPr>
                </a:tc>
                <a:tc>
                  <a:txBody>
                    <a:bodyPr vert="horz" wrap="square"/>
                    <a:lstStyle/>
                    <a:p>
                      <a:pPr algn="ctr"/>
                      <a:r>
                        <a:rPr altLang="en-US" b="0" lang="zh-CN" smtClean="0">
                          <a:solidFill>
                            <a:schemeClr val="accent1">
                              <a:lumMod val="75000"/>
                            </a:schemeClr>
                          </a:solidFill>
                          <a:latin charset="-122" pitchFamily="34" typeface="微软雅黑"/>
                          <a:ea charset="-122" pitchFamily="34" typeface="微软雅黑"/>
                        </a:rPr>
                        <a:t>研究方法</a:t>
                      </a:r>
                      <a:endParaRPr altLang="en-US" b="0" lang="zh-CN">
                        <a:solidFill>
                          <a:schemeClr val="accent1">
                            <a:lumMod val="75000"/>
                          </a:schemeClr>
                        </a:solidFill>
                        <a:latin charset="-122" pitchFamily="34" typeface="微软雅黑"/>
                        <a:ea charset="-122" pitchFamily="34" typeface="微软雅黑"/>
                      </a:endParaRPr>
                    </a:p>
                  </a:txBody>
                  <a:tcPr anchor="b">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3810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noFill/>
                  </a:tcPr>
                </a:tc>
                <a:tc rowSpan="2">
                  <a:txBody>
                    <a:bodyPr vert="horz" wrap="square"/>
                    <a:lstStyle/>
                    <a:p>
                      <a:pPr algn="ctr" defTabSz="914400" eaLnBrk="1" fontAlgn="auto" hangingPunct="1" indent="0" latinLnBrk="0" marL="0" marR="0" rtl="0">
                        <a:lnSpc>
                          <a:spcPct val="100000"/>
                        </a:lnSpc>
                        <a:spcBef>
                          <a:spcPct val="0"/>
                        </a:spcBef>
                        <a:spcAft>
                          <a:spcPct val="0"/>
                        </a:spcAft>
                        <a:buClrTx/>
                        <a:buSzTx/>
                        <a:buFontTx/>
                        <a:buNone/>
                        <a:defRPr/>
                      </a:pPr>
                      <a:r>
                        <a:rPr altLang="en-US" b="1" lang="zh-CN" smtClean="0">
                          <a:solidFill>
                            <a:schemeClr val="bg1"/>
                          </a:solidFill>
                          <a:latin charset="-122" pitchFamily="34" typeface="微软雅黑"/>
                          <a:ea charset="-122" pitchFamily="34" typeface="微软雅黑"/>
                        </a:rPr>
                        <a:t>研究计划</a:t>
                      </a:r>
                      <a:endParaRPr altLang="zh-CN" b="1" lang="en-US" smtClean="0">
                        <a:solidFill>
                          <a:schemeClr val="bg1"/>
                        </a:solidFill>
                        <a:latin charset="-122" pitchFamily="34" typeface="微软雅黑"/>
                        <a:ea charset="-122" pitchFamily="34" typeface="微软雅黑"/>
                      </a:endParaRPr>
                    </a:p>
                    <a:p>
                      <a:pPr algn="ctr" defTabSz="914400" eaLnBrk="1" fontAlgn="auto" hangingPunct="1" indent="0" latinLnBrk="0" marL="0" marR="0" rtl="0">
                        <a:lnSpc>
                          <a:spcPct val="100000"/>
                        </a:lnSpc>
                        <a:spcBef>
                          <a:spcPct val="0"/>
                        </a:spcBef>
                        <a:spcAft>
                          <a:spcPct val="0"/>
                        </a:spcAft>
                        <a:buClrTx/>
                        <a:buSzTx/>
                        <a:buFontTx/>
                        <a:buNone/>
                        <a:defRPr/>
                      </a:pPr>
                      <a:r>
                        <a:rPr altLang="zh-CN" b="0" lang="en-US" smtClean="0" sz="1600">
                          <a:solidFill>
                            <a:schemeClr val="bg1"/>
                          </a:solidFill>
                          <a:latin charset="-122" pitchFamily="34" typeface="微软雅黑"/>
                          <a:ea charset="-122" pitchFamily="34" typeface="微软雅黑"/>
                        </a:rPr>
                        <a:t>PLAN</a:t>
                      </a:r>
                      <a:endParaRPr altLang="en-US" b="0" lang="zh-CN" smtClean="0" sz="1600">
                        <a:solidFill>
                          <a:schemeClr val="bg1"/>
                        </a:solidFill>
                        <a:latin charset="-122" panose="020b0503020204020204" pitchFamily="34" typeface="微软雅黑"/>
                        <a:ea charset="-122" panose="020b0503020204020204" pitchFamily="34" typeface="微软雅黑"/>
                      </a:endParaRPr>
                    </a:p>
                  </a:txBody>
                  <a:tcPr anchor="ctr">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3810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1"/>
                    </a:solidFill>
                  </a:tcPr>
                </a:tc>
                <a:tc>
                  <a:txBody>
                    <a:bodyPr vert="horz" wrap="square"/>
                    <a:lstStyle/>
                    <a:p>
                      <a:pPr algn="ctr" defTabSz="914400" eaLnBrk="1" fontAlgn="auto" hangingPunct="1" indent="0" latinLnBrk="0" marL="0" marR="0" rtl="0">
                        <a:lnSpc>
                          <a:spcPct val="100000"/>
                        </a:lnSpc>
                        <a:spcBef>
                          <a:spcPct val="0"/>
                        </a:spcBef>
                        <a:spcAft>
                          <a:spcPct val="0"/>
                        </a:spcAft>
                        <a:buClrTx/>
                        <a:buSzTx/>
                        <a:buFontTx/>
                        <a:buNone/>
                        <a:defRPr/>
                      </a:pPr>
                      <a:r>
                        <a:rPr altLang="en-US" b="0" lang="zh-CN" smtClean="0">
                          <a:solidFill>
                            <a:schemeClr val="accent1">
                              <a:lumMod val="75000"/>
                            </a:schemeClr>
                          </a:solidFill>
                          <a:latin charset="-122" pitchFamily="34" typeface="微软雅黑"/>
                          <a:ea charset="-122" pitchFamily="34" typeface="微软雅黑"/>
                        </a:rPr>
                        <a:t>论文结构</a:t>
                      </a:r>
                    </a:p>
                  </a:txBody>
                  <a:tcPr anchor="b">
                    <a:lnL algn="ctr" cap="flat" cmpd="sng" w="57150">
                      <a:solidFill>
                        <a:schemeClr val="bg1"/>
                      </a:solidFill>
                      <a:prstDash val="solid"/>
                      <a:round/>
                      <a:headEnd len="med" type="none" w="med"/>
                      <a:tailEnd len="med" type="none" w="med"/>
                    </a:lnL>
                    <a:lnR algn="ctr" cap="flat" cmpd="sng" w="38100">
                      <a:solidFill>
                        <a:schemeClr val="bg1"/>
                      </a:solidFill>
                      <a:prstDash val="solid"/>
                      <a:round/>
                      <a:headEnd len="med" type="none" w="med"/>
                      <a:tailEnd len="med" type="none" w="med"/>
                    </a:lnR>
                    <a:lnT algn="ctr" cap="flat" cmpd="sng" w="3810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noFill/>
                  </a:tcPr>
                </a:tc>
              </a:tr>
              <a:tr h="166937">
                <a:tc>
                  <a:txBody>
                    <a:bodyPr vert="horz" wrap="square"/>
                    <a:lstStyle/>
                    <a:p>
                      <a:pPr algn="ctr"/>
                      <a:endParaRPr altLang="en-US" b="0" lang="zh-CN" sz="100">
                        <a:solidFill>
                          <a:schemeClr val="accent1">
                            <a:lumMod val="75000"/>
                          </a:schemeClr>
                        </a:solidFill>
                        <a:latin charset="-122" pitchFamily="34" typeface="微软雅黑"/>
                        <a:ea charset="-122" pitchFamily="34" typeface="微软雅黑"/>
                      </a:endParaRPr>
                    </a:p>
                  </a:txBody>
                  <a:tcPr anchor="ctr">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5715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1"/>
                    </a:solidFill>
                  </a:tcPr>
                </a:tc>
                <a:tc>
                  <a:txBody>
                    <a:bodyPr vert="horz" wrap="square"/>
                    <a:lstStyle/>
                    <a:p>
                      <a:pPr algn="ctr"/>
                      <a:endParaRPr altLang="en-US" b="0" lang="zh-CN" sz="100">
                        <a:solidFill>
                          <a:schemeClr val="accent1">
                            <a:lumMod val="75000"/>
                          </a:schemeClr>
                        </a:solidFill>
                        <a:latin charset="-122" pitchFamily="34" typeface="微软雅黑"/>
                        <a:ea charset="-122" pitchFamily="34" typeface="微软雅黑"/>
                      </a:endParaRPr>
                    </a:p>
                  </a:txBody>
                  <a:tcPr anchor="ctr">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5715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1"/>
                    </a:solidFill>
                  </a:tcPr>
                </a:tc>
                <a:tc vMerge="1">
                  <a:txBody>
                    <a:bodyPr vert="horz" wrap="square"/>
                    <a:lstStyle/>
                    <a:p>
                      <a:pPr algn="ctr"/>
                      <a:endParaRPr altLang="en-US" b="0" lang="zh-CN" sz="100">
                        <a:solidFill>
                          <a:schemeClr val="accent1">
                            <a:lumMod val="75000"/>
                          </a:schemeClr>
                        </a:solidFill>
                        <a:latin charset="-122" pitchFamily="34" typeface="微软雅黑"/>
                        <a:ea charset="-122" pitchFamily="34" typeface="微软雅黑"/>
                      </a:endParaRPr>
                    </a:p>
                  </a:txBody>
                  <a:tcPr anchor="ctr">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5715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1"/>
                    </a:solidFill>
                  </a:tcPr>
                </a:tc>
                <a:tc>
                  <a:txBody>
                    <a:bodyPr vert="horz" wrap="square"/>
                    <a:lstStyle/>
                    <a:p>
                      <a:pPr algn="ctr"/>
                      <a:endParaRPr altLang="en-US" b="0" lang="zh-CN" sz="100">
                        <a:solidFill>
                          <a:schemeClr val="accent1">
                            <a:lumMod val="75000"/>
                          </a:schemeClr>
                        </a:solidFill>
                        <a:latin charset="-122" pitchFamily="34" typeface="微软雅黑"/>
                        <a:ea charset="-122" pitchFamily="34" typeface="微软雅黑"/>
                      </a:endParaRPr>
                    </a:p>
                  </a:txBody>
                  <a:tcPr anchor="ctr">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5715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1"/>
                    </a:solidFill>
                  </a:tcPr>
                </a:tc>
              </a:tr>
            </a:tbl>
          </a:graphicData>
        </a:graphic>
      </p:graphicFrame>
    </p:spTree>
    <p:extLst>
      <p:ext uri="{BB962C8B-B14F-4D97-AF65-F5344CB8AC3E}">
        <p14:creationId val="2143919538"/>
      </p:ext>
    </p:extLst>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2" name="表格 1"/>
          <p:cNvGraphicFramePr>
            <a:graphicFrameLocks noGrp="1"/>
          </p:cNvGraphicFramePr>
          <p:nvPr>
            <p:extLst>
              <p:ext uri="{D42A27DB-BD31-4B8C-83A1-F6EECF244321}">
                <p14:modId val="1515208038"/>
              </p:ext>
            </p:extLst>
          </p:nvPr>
        </p:nvGraphicFramePr>
        <p:xfrm>
          <a:off x="1847528" y="548680"/>
          <a:ext cx="6624000" cy="670992"/>
        </p:xfrm>
        <a:graphic>
          <a:graphicData uri="http://schemas.openxmlformats.org/drawingml/2006/table">
            <a:tbl>
              <a:tblPr bandRow="1" firstRow="1">
                <a:tableStyleId>{5C22544A-7EE6-4342-B048-85BDC9FD1C3A}</a:tableStyleId>
              </a:tblPr>
              <a:tblGrid>
                <a:gridCol w="1656000"/>
                <a:gridCol w="1656000"/>
                <a:gridCol w="1656000"/>
                <a:gridCol w="1656000"/>
              </a:tblGrid>
              <a:tr h="504055">
                <a:tc>
                  <a:txBody>
                    <a:bodyPr vert="horz" wrap="square"/>
                    <a:lstStyle/>
                    <a:p>
                      <a:pPr algn="ctr"/>
                      <a:r>
                        <a:rPr altLang="en-US" b="0" lang="zh-CN" smtClean="0">
                          <a:solidFill>
                            <a:schemeClr val="accent1">
                              <a:lumMod val="75000"/>
                            </a:schemeClr>
                          </a:solidFill>
                          <a:latin charset="-122" pitchFamily="34" typeface="微软雅黑"/>
                          <a:ea charset="-122" pitchFamily="34" typeface="微软雅黑"/>
                        </a:rPr>
                        <a:t>文献综述</a:t>
                      </a:r>
                      <a:endParaRPr altLang="en-US" b="0" lang="zh-CN">
                        <a:solidFill>
                          <a:schemeClr val="accent1">
                            <a:lumMod val="75000"/>
                          </a:schemeClr>
                        </a:solidFill>
                        <a:latin charset="-122" pitchFamily="34" typeface="微软雅黑"/>
                        <a:ea charset="-122" pitchFamily="34" typeface="微软雅黑"/>
                      </a:endParaRPr>
                    </a:p>
                  </a:txBody>
                  <a:tcPr anchor="b">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3810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noFill/>
                  </a:tcPr>
                </a:tc>
                <a:tc>
                  <a:txBody>
                    <a:bodyPr vert="horz" wrap="square"/>
                    <a:lstStyle/>
                    <a:p>
                      <a:pPr algn="ctr"/>
                      <a:r>
                        <a:rPr altLang="en-US" b="0" lang="zh-CN" smtClean="0">
                          <a:solidFill>
                            <a:schemeClr val="accent1">
                              <a:lumMod val="75000"/>
                            </a:schemeClr>
                          </a:solidFill>
                          <a:latin charset="-122" pitchFamily="34" typeface="微软雅黑"/>
                          <a:ea charset="-122" pitchFamily="34" typeface="微软雅黑"/>
                        </a:rPr>
                        <a:t>研究方法</a:t>
                      </a:r>
                      <a:endParaRPr altLang="en-US" b="0" lang="zh-CN">
                        <a:solidFill>
                          <a:schemeClr val="accent1">
                            <a:lumMod val="75000"/>
                          </a:schemeClr>
                        </a:solidFill>
                        <a:latin charset="-122" pitchFamily="34" typeface="微软雅黑"/>
                        <a:ea charset="-122" pitchFamily="34" typeface="微软雅黑"/>
                      </a:endParaRPr>
                    </a:p>
                  </a:txBody>
                  <a:tcPr anchor="b">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3810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noFill/>
                  </a:tcPr>
                </a:tc>
                <a:tc>
                  <a:txBody>
                    <a:bodyPr vert="horz" wrap="square"/>
                    <a:lstStyle/>
                    <a:p>
                      <a:pPr algn="ctr" defTabSz="914400" eaLnBrk="1" fontAlgn="auto" hangingPunct="1" indent="0" latinLnBrk="0" marL="0" marR="0" rtl="0">
                        <a:lnSpc>
                          <a:spcPct val="100000"/>
                        </a:lnSpc>
                        <a:spcBef>
                          <a:spcPct val="0"/>
                        </a:spcBef>
                        <a:spcAft>
                          <a:spcPct val="0"/>
                        </a:spcAft>
                        <a:buClrTx/>
                        <a:buSzTx/>
                        <a:buFontTx/>
                        <a:buNone/>
                        <a:defRPr/>
                      </a:pPr>
                      <a:r>
                        <a:rPr altLang="en-US" b="0" lang="zh-CN" smtClean="0">
                          <a:solidFill>
                            <a:schemeClr val="accent1">
                              <a:lumMod val="75000"/>
                            </a:schemeClr>
                          </a:solidFill>
                          <a:latin charset="-122" pitchFamily="34" typeface="微软雅黑"/>
                          <a:ea charset="-122" pitchFamily="34" typeface="微软雅黑"/>
                        </a:rPr>
                        <a:t>研究计划</a:t>
                      </a:r>
                    </a:p>
                  </a:txBody>
                  <a:tcPr anchor="b">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3810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noFill/>
                  </a:tcPr>
                </a:tc>
                <a:tc rowSpan="2">
                  <a:txBody>
                    <a:bodyPr vert="horz" wrap="square"/>
                    <a:lstStyle/>
                    <a:p>
                      <a:pPr algn="ctr" defTabSz="914400" eaLnBrk="1" fontAlgn="auto" hangingPunct="1" indent="0" latinLnBrk="0" marL="0" marR="0" rtl="0">
                        <a:lnSpc>
                          <a:spcPct val="100000"/>
                        </a:lnSpc>
                        <a:spcBef>
                          <a:spcPct val="0"/>
                        </a:spcBef>
                        <a:spcAft>
                          <a:spcPct val="0"/>
                        </a:spcAft>
                        <a:buClrTx/>
                        <a:buSzTx/>
                        <a:buFontTx/>
                        <a:buNone/>
                        <a:defRPr/>
                      </a:pPr>
                      <a:r>
                        <a:rPr altLang="en-US" b="1" lang="zh-CN" smtClean="0">
                          <a:solidFill>
                            <a:schemeClr val="bg1"/>
                          </a:solidFill>
                          <a:latin charset="-122" pitchFamily="34" typeface="微软雅黑"/>
                          <a:ea charset="-122" pitchFamily="34" typeface="微软雅黑"/>
                        </a:rPr>
                        <a:t>论文结构</a:t>
                      </a:r>
                      <a:endParaRPr altLang="zh-CN" b="0" lang="en-US" smtClean="0" sz="1600">
                        <a:solidFill>
                          <a:schemeClr val="bg1"/>
                        </a:solidFill>
                        <a:latin charset="-122" panose="020b0503020204020204" pitchFamily="34" typeface="微软雅黑"/>
                        <a:ea charset="-122" panose="020b0503020204020204" pitchFamily="34" typeface="微软雅黑"/>
                      </a:endParaRPr>
                    </a:p>
                    <a:p>
                      <a:pPr algn="ctr" defTabSz="914400" eaLnBrk="1" fontAlgn="auto" hangingPunct="1" indent="0" latinLnBrk="0" marL="0" marR="0" rtl="0">
                        <a:lnSpc>
                          <a:spcPct val="100000"/>
                        </a:lnSpc>
                        <a:spcBef>
                          <a:spcPct val="0"/>
                        </a:spcBef>
                        <a:spcAft>
                          <a:spcPct val="0"/>
                        </a:spcAft>
                        <a:buClrTx/>
                        <a:buSzTx/>
                        <a:buFontTx/>
                        <a:buNone/>
                        <a:defRPr/>
                      </a:pPr>
                      <a:r>
                        <a:rPr altLang="zh-CN" b="0" lang="en-US" smtClean="0" sz="1600">
                          <a:solidFill>
                            <a:schemeClr val="bg1"/>
                          </a:solidFill>
                          <a:latin charset="-122" pitchFamily="34" typeface="微软雅黑"/>
                          <a:ea charset="-122" pitchFamily="34" typeface="微软雅黑"/>
                        </a:rPr>
                        <a:t>OUTLINE</a:t>
                      </a:r>
                      <a:endParaRPr altLang="zh-CN" b="1" lang="en-US" smtClean="0">
                        <a:solidFill>
                          <a:schemeClr val="bg1"/>
                        </a:solidFill>
                        <a:latin charset="-122" pitchFamily="34" typeface="微软雅黑"/>
                        <a:ea charset="-122" pitchFamily="34" typeface="微软雅黑"/>
                      </a:endParaRPr>
                    </a:p>
                  </a:txBody>
                  <a:tcPr anchor="ctr">
                    <a:lnL algn="ctr" cap="flat" cmpd="sng" w="57150">
                      <a:solidFill>
                        <a:schemeClr val="bg1"/>
                      </a:solidFill>
                      <a:prstDash val="solid"/>
                      <a:round/>
                      <a:headEnd len="med" type="none" w="med"/>
                      <a:tailEnd len="med" type="none" w="med"/>
                    </a:lnL>
                    <a:lnR algn="ctr" cap="flat" cmpd="sng" w="38100">
                      <a:solidFill>
                        <a:schemeClr val="bg1"/>
                      </a:solidFill>
                      <a:prstDash val="solid"/>
                      <a:round/>
                      <a:headEnd len="med" type="none" w="med"/>
                      <a:tailEnd len="med" type="none" w="med"/>
                    </a:lnR>
                    <a:lnT algn="ctr" cap="flat" cmpd="sng" w="3810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1"/>
                    </a:solidFill>
                  </a:tcPr>
                </a:tc>
              </a:tr>
              <a:tr h="166937">
                <a:tc>
                  <a:txBody>
                    <a:bodyPr vert="horz" wrap="square"/>
                    <a:lstStyle/>
                    <a:p>
                      <a:pPr algn="ctr"/>
                      <a:endParaRPr altLang="en-US" b="0" lang="zh-CN" sz="100">
                        <a:solidFill>
                          <a:schemeClr val="accent1">
                            <a:lumMod val="75000"/>
                          </a:schemeClr>
                        </a:solidFill>
                        <a:latin charset="-122" pitchFamily="34" typeface="微软雅黑"/>
                        <a:ea charset="-122" pitchFamily="34" typeface="微软雅黑"/>
                      </a:endParaRPr>
                    </a:p>
                  </a:txBody>
                  <a:tcPr anchor="ctr">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5715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1"/>
                    </a:solidFill>
                  </a:tcPr>
                </a:tc>
                <a:tc>
                  <a:txBody>
                    <a:bodyPr vert="horz" wrap="square"/>
                    <a:lstStyle/>
                    <a:p>
                      <a:pPr algn="ctr"/>
                      <a:endParaRPr altLang="en-US" b="0" lang="zh-CN" sz="100">
                        <a:solidFill>
                          <a:schemeClr val="accent1">
                            <a:lumMod val="75000"/>
                          </a:schemeClr>
                        </a:solidFill>
                        <a:latin charset="-122" pitchFamily="34" typeface="微软雅黑"/>
                        <a:ea charset="-122" pitchFamily="34" typeface="微软雅黑"/>
                      </a:endParaRPr>
                    </a:p>
                  </a:txBody>
                  <a:tcPr anchor="ctr">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5715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1"/>
                    </a:solidFill>
                  </a:tcPr>
                </a:tc>
                <a:tc>
                  <a:txBody>
                    <a:bodyPr vert="horz" wrap="square"/>
                    <a:lstStyle/>
                    <a:p>
                      <a:pPr algn="ctr"/>
                      <a:endParaRPr altLang="en-US" b="0" lang="zh-CN" sz="100">
                        <a:solidFill>
                          <a:schemeClr val="accent1">
                            <a:lumMod val="75000"/>
                          </a:schemeClr>
                        </a:solidFill>
                        <a:latin charset="-122" pitchFamily="34" typeface="微软雅黑"/>
                        <a:ea charset="-122" pitchFamily="34" typeface="微软雅黑"/>
                      </a:endParaRPr>
                    </a:p>
                  </a:txBody>
                  <a:tcPr anchor="ctr">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5715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1"/>
                    </a:solidFill>
                  </a:tcPr>
                </a:tc>
                <a:tc vMerge="1">
                  <a:txBody>
                    <a:bodyPr vert="horz" wrap="square"/>
                    <a:lstStyle/>
                    <a:p>
                      <a:pPr algn="ctr"/>
                      <a:endParaRPr altLang="en-US" b="0" lang="zh-CN" sz="100">
                        <a:solidFill>
                          <a:schemeClr val="accent1">
                            <a:lumMod val="75000"/>
                          </a:schemeClr>
                        </a:solidFill>
                        <a:latin charset="-122" pitchFamily="34" typeface="微软雅黑"/>
                        <a:ea charset="-122" pitchFamily="34" typeface="微软雅黑"/>
                      </a:endParaRPr>
                    </a:p>
                  </a:txBody>
                  <a:tcPr anchor="ctr">
                    <a:lnL algn="ctr" cap="flat" cmpd="sng" w="57150">
                      <a:solidFill>
                        <a:schemeClr val="bg1"/>
                      </a:solidFill>
                      <a:prstDash val="solid"/>
                      <a:round/>
                      <a:headEnd len="med" type="none" w="med"/>
                      <a:tailEnd len="med" type="none" w="med"/>
                    </a:lnL>
                    <a:lnR algn="ctr" cap="flat" cmpd="sng" w="57150">
                      <a:solidFill>
                        <a:schemeClr val="bg1"/>
                      </a:solidFill>
                      <a:prstDash val="solid"/>
                      <a:round/>
                      <a:headEnd len="med" type="none" w="med"/>
                      <a:tailEnd len="med" type="none" w="med"/>
                    </a:lnR>
                    <a:lnT algn="ctr" cap="flat" cmpd="sng" w="57150">
                      <a:solidFill>
                        <a:schemeClr val="bg1"/>
                      </a:solidFill>
                      <a:prstDash val="solid"/>
                      <a:round/>
                      <a:headEnd len="med" type="none" w="med"/>
                      <a:tailEnd len="med" type="none" w="med"/>
                    </a:lnT>
                    <a:lnB algn="ctr" cap="flat" cmpd="sng" w="5715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1"/>
                    </a:solidFill>
                  </a:tcPr>
                </a:tc>
              </a:tr>
            </a:tbl>
          </a:graphicData>
        </a:graphic>
      </p:graphicFrame>
    </p:spTree>
    <p:extLst>
      <p:ext uri="{BB962C8B-B14F-4D97-AF65-F5344CB8AC3E}">
        <p14:creationId val="18112342"/>
      </p:ext>
    </p:extLst>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任意多边形 2"/>
          <p:cNvSpPr/>
          <p:nvPr/>
        </p:nvSpPr>
        <p:spPr>
          <a:xfrm>
            <a:off x="2242517" y="2946262"/>
            <a:ext cx="596900" cy="656791"/>
          </a:xfrm>
          <a:custGeom>
            <a:gdLst>
              <a:gd fmla="*/ 0 w 576448" name="connsiteX0"/>
              <a:gd fmla="*/ 0 h 576263" name="connsiteY0"/>
              <a:gd fmla="*/ 575933 w 576448" name="connsiteX1"/>
              <a:gd fmla="*/ 576263 h 576263" name="connsiteY1"/>
              <a:gd fmla="*/ 576263 w 576448" name="connsiteX2"/>
              <a:gd fmla="*/ 0 h 576263" name="connsiteY2"/>
              <a:gd fmla="*/ 0 w 576448" name="connsiteX3"/>
              <a:gd fmla="*/ 0 h 576263" name="connsiteY3"/>
            </a:gdLst>
            <a:cxnLst>
              <a:cxn ang="0">
                <a:pos x="connsiteX0" y="connsiteY0"/>
              </a:cxn>
              <a:cxn ang="0">
                <a:pos x="connsiteX1" y="connsiteY1"/>
              </a:cxn>
              <a:cxn ang="0">
                <a:pos x="connsiteX2" y="connsiteY2"/>
              </a:cxn>
              <a:cxn ang="0">
                <a:pos x="connsiteX3" y="connsiteY3"/>
              </a:cxn>
            </a:cxnLst>
            <a:rect b="b" l="l" r="r" t="t"/>
            <a:pathLst>
              <a:path h="576263" w="576448">
                <a:moveTo>
                  <a:pt x="0" y="0"/>
                </a:moveTo>
                <a:lnTo>
                  <a:pt x="575933" y="576263"/>
                </a:lnTo>
                <a:cubicBezTo>
                  <a:pt x="577576" y="384175"/>
                  <a:pt x="574620" y="192088"/>
                  <a:pt x="576263" y="0"/>
                </a:cubicBezTo>
                <a:lnTo>
                  <a:pt x="0" y="0"/>
                </a:lnTo>
                <a:close/>
              </a:path>
            </a:pathLst>
          </a:custGeom>
          <a:solidFill>
            <a:srgbClr val="61942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prstClr val="white"/>
              </a:solidFill>
            </a:endParaRPr>
          </a:p>
        </p:txBody>
      </p:sp>
      <p:sp>
        <p:nvSpPr>
          <p:cNvPr id="4" name="矩形 3"/>
          <p:cNvSpPr/>
          <p:nvPr/>
        </p:nvSpPr>
        <p:spPr>
          <a:xfrm>
            <a:off x="2832100" y="2949869"/>
            <a:ext cx="7835900"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180000" rIns="180000" tIns="0"/>
          <a:lstStyle/>
          <a:p>
            <a:pPr algn="ctr">
              <a:defRPr/>
            </a:pPr>
            <a:r>
              <a:rPr altLang="zh-CN" lang="en-US" sz="2800">
                <a:solidFill>
                  <a:prstClr val="white"/>
                </a:solidFill>
                <a:effectLst>
                  <a:outerShdw algn="tl" blurRad="38100" dir="2700000" dist="38100">
                    <a:srgbClr val="000000">
                      <a:alpha val="43137"/>
                    </a:srgbClr>
                  </a:outerShdw>
                </a:effectLst>
                <a:latin charset="-122" pitchFamily="34" typeface="微软雅黑"/>
                <a:ea charset="-122" pitchFamily="34" typeface="微软雅黑"/>
                <a:cs charset="-128" panose="020b0604030504040204" pitchFamily="34" typeface="Meiryo"/>
              </a:rPr>
              <a:t>www.youyedoc.com  </a:t>
            </a:r>
          </a:p>
        </p:txBody>
      </p:sp>
      <p:sp>
        <p:nvSpPr>
          <p:cNvPr id="7" name="矩形 6"/>
          <p:cNvSpPr/>
          <p:nvPr/>
        </p:nvSpPr>
        <p:spPr>
          <a:xfrm>
            <a:off x="1524005" y="2182096"/>
            <a:ext cx="7788275"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lstStyle/>
          <a:p>
            <a:pPr algn="ctr">
              <a:defRPr/>
            </a:pPr>
            <a:r>
              <a:rPr altLang="en-US" lang="zh-CN" spc="200" sz="3200">
                <a:solidFill>
                  <a:srgbClr val="FFFFFF"/>
                </a:solidFill>
                <a:effectLst>
                  <a:outerShdw algn="l" blurRad="50800" dist="38100" rotWithShape="0">
                    <a:prstClr val="black">
                      <a:alpha val="40000"/>
                    </a:prstClr>
                  </a:outerShdw>
                </a:effectLst>
                <a:latin charset="-122" pitchFamily="34" typeface="微软雅黑"/>
                <a:ea charset="-122" pitchFamily="34" typeface="微软雅黑"/>
              </a:rPr>
              <a:t>    更多精品PPT资源尽在—优页PPT！</a:t>
            </a:r>
          </a:p>
        </p:txBody>
      </p:sp>
      <p:sp>
        <p:nvSpPr>
          <p:cNvPr id="6" name="直角三角形 5"/>
          <p:cNvSpPr/>
          <p:nvPr/>
        </p:nvSpPr>
        <p:spPr>
          <a:xfrm>
            <a:off x="9312275" y="2178056"/>
            <a:ext cx="888134" cy="779317"/>
          </a:xfrm>
          <a:prstGeom prst="rtTriangle">
            <a:avLst/>
          </a:prstGeom>
          <a:solidFill>
            <a:srgbClr val="007C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prstClr val="white"/>
              </a:solidFill>
            </a:endParaRPr>
          </a:p>
        </p:txBody>
      </p:sp>
      <p:sp>
        <p:nvSpPr>
          <p:cNvPr id="12" name="矩形 11"/>
          <p:cNvSpPr/>
          <p:nvPr/>
        </p:nvSpPr>
        <p:spPr>
          <a:xfrm>
            <a:off x="2839417" y="3921026"/>
            <a:ext cx="6472858" cy="1692771"/>
          </a:xfrm>
          <a:prstGeom prst="rect">
            <a:avLst/>
          </a:prstGeom>
          <a:noFill/>
          <a:ln algn="ctr" cap="flat" cmpd="sng" w="25400">
            <a:noFill/>
            <a:prstDash val="solid"/>
          </a:ln>
          <a:effectLst/>
        </p:spPr>
        <p:txBody>
          <a:bodyPr anchor="ctr" rtlCol="0"/>
          <a:lstStyle/>
          <a:p>
            <a:pPr>
              <a:lnSpc>
                <a:spcPts val="2400"/>
              </a:lnSpc>
            </a:pPr>
            <a:r>
              <a:rPr altLang="zh-CN" kern="0" lang="en-US" sz="1100">
                <a:solidFill>
                  <a:srgbClr val="EEECE1">
                    <a:lumMod val="25000"/>
                  </a:srgbClr>
                </a:solidFill>
                <a:latin charset="-122" pitchFamily="34" typeface="微软雅黑"/>
                <a:ea charset="-122" pitchFamily="34" typeface="微软雅黑"/>
              </a:rPr>
              <a:t>PPT模板下载：www.youyedoc.com/moban/              节日PPT模板：www.youyedoc.com/jieri/</a:t>
            </a:r>
          </a:p>
          <a:p>
            <a:pPr>
              <a:lnSpc>
                <a:spcPts val="2400"/>
              </a:lnSpc>
            </a:pPr>
            <a:r>
              <a:rPr altLang="zh-CN" kern="0" lang="en-US" sz="1100">
                <a:solidFill>
                  <a:srgbClr val="EEECE1">
                    <a:lumMod val="25000"/>
                  </a:srgbClr>
                </a:solidFill>
                <a:latin charset="-122" pitchFamily="34" typeface="微软雅黑"/>
                <a:ea charset="-122" pitchFamily="34" typeface="微软雅黑"/>
              </a:rPr>
              <a:t>PPT背景图片：www.youyedoc.com/beijing/               PPT图表下载：www.youyedoc.com/tubiao/</a:t>
            </a:r>
          </a:p>
          <a:p>
            <a:pPr>
              <a:lnSpc>
                <a:spcPts val="2400"/>
              </a:lnSpc>
            </a:pPr>
            <a:r>
              <a:rPr altLang="zh-CN" kern="0" lang="en-US" sz="1100">
                <a:solidFill>
                  <a:srgbClr val="EEECE1">
                    <a:lumMod val="25000"/>
                  </a:srgbClr>
                </a:solidFill>
                <a:latin charset="-122" pitchFamily="34" typeface="微软雅黑"/>
                <a:ea charset="-122" pitchFamily="34" typeface="微软雅黑"/>
              </a:rPr>
              <a:t>PPT素材下载： www.youyedoc.com/sucai/                 PPT教程下载：www.youyedoc.com/jiaocheng/      </a:t>
            </a:r>
          </a:p>
        </p:txBody>
      </p:sp>
    </p:spTree>
    <p:extLst>
      <p:ext uri="{BB962C8B-B14F-4D97-AF65-F5344CB8AC3E}">
        <p14:creationId val="1470413966"/>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37</Paragraphs>
  <Slides>8</Slides>
  <Notes>1</Notes>
  <TotalTime>115</TotalTime>
  <HiddenSlides>0</HiddenSlides>
  <MMClips>0</MMClips>
  <ScaleCrop>0</ScaleCrop>
  <HeadingPairs>
    <vt:vector baseType="variant" size="6">
      <vt:variant>
        <vt:lpstr>Fonts used</vt:lpstr>
      </vt:variant>
      <vt:variant>
        <vt:i4>7</vt:i4>
      </vt:variant>
      <vt:variant>
        <vt:lpstr>Theme</vt:lpstr>
      </vt:variant>
      <vt:variant>
        <vt:i4>1</vt:i4>
      </vt:variant>
      <vt:variant>
        <vt:lpstr>Slide Titles</vt:lpstr>
      </vt:variant>
      <vt:variant>
        <vt:i4>8</vt:i4>
      </vt:variant>
    </vt:vector>
  </HeadingPairs>
  <TitlesOfParts>
    <vt:vector baseType="lpstr" size="16">
      <vt:lpstr>Arial</vt:lpstr>
      <vt:lpstr>Calibri</vt:lpstr>
      <vt:lpstr>微软雅黑</vt:lpstr>
      <vt:lpstr>Calibri Light</vt:lpstr>
      <vt:lpstr>华康俪金黑W8(P)</vt:lpstr>
      <vt:lpstr>Meiryo</vt:lpstr>
      <vt:lpstr>幼圆</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cp:lastModifiedBy>Administrator</cp:lastModifiedBy>
  <dcterms:modified xsi:type="dcterms:W3CDTF">2021-08-20T11:01:42Z</dcterms:modified>
  <cp:revision>20</cp:revision>
  <dc:title>PowerPoint 演示文稿</dc:title>
</cp:coreProperties>
</file>