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63" r:id="rId5"/>
    <p:sldId id="276" r:id="rId6"/>
    <p:sldId id="277" r:id="rId7"/>
    <p:sldId id="278" r:id="rId8"/>
    <p:sldId id="264" r:id="rId9"/>
    <p:sldId id="279" r:id="rId10"/>
    <p:sldId id="280" r:id="rId11"/>
    <p:sldId id="281" r:id="rId12"/>
    <p:sldId id="282" r:id="rId13"/>
    <p:sldId id="266" r:id="rId14"/>
    <p:sldId id="283" r:id="rId15"/>
    <p:sldId id="284" r:id="rId16"/>
    <p:sldId id="285" r:id="rId17"/>
    <p:sldId id="265" r:id="rId18"/>
    <p:sldId id="286" r:id="rId19"/>
    <p:sldId id="287" r:id="rId20"/>
    <p:sldId id="288" r:id="rId21"/>
    <p:sldId id="289" r:id="rId22"/>
    <p:sldId id="272"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4660"/>
  </p:normalViewPr>
  <p:slideViewPr>
    <p:cSldViewPr snapToGrid="0">
      <p:cViewPr varScale="1">
        <p:scale>
          <a:sx n="92" d="100"/>
          <a:sy n="92" d="100"/>
        </p:scale>
        <p:origin x="162" y="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03440-EE2B-4F9F-886A-E03AF5734D68}" type="datetimeFigureOut">
              <a:rPr lang="zh-CN" altLang="en-US" smtClean="0"/>
              <a:t>2016/3/24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822CB-071C-42F9-A1C1-21F93173C92E}" type="slidenum">
              <a:rPr lang="zh-CN" altLang="en-US" smtClean="0"/>
              <a:t>‹#›</a:t>
            </a:fld>
            <a:endParaRPr lang="zh-CN" altLang="en-US"/>
          </a:p>
        </p:txBody>
      </p:sp>
    </p:spTree>
    <p:extLst>
      <p:ext uri="{BB962C8B-B14F-4D97-AF65-F5344CB8AC3E}">
        <p14:creationId val="322327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39B0304-BD04-4789-8499-84BEAB9DF89A}" type="datetimeFigureOut">
              <a:rPr lang="zh-CN" altLang="en-US" smtClean="0"/>
              <a:t>2016/3/24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val="283016181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39B0304-BD04-4789-8499-84BEAB9DF89A}" type="datetimeFigureOut">
              <a:rPr lang="zh-CN" altLang="en-US" smtClean="0"/>
              <a:t>2016/3/24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val="150957981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39B0304-BD04-4789-8499-84BEAB9DF89A}" type="datetimeFigureOut">
              <a:rPr lang="zh-CN" altLang="en-US" smtClean="0"/>
              <a:t>2016/3/24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val="143226384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386504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759074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832675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27374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634421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774738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512297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946363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39B0304-BD04-4789-8499-84BEAB9DF89A}" type="datetimeFigureOut">
              <a:rPr lang="zh-CN" altLang="en-US" smtClean="0"/>
              <a:t>2016/3/24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val="258309963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617837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397003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343632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39B0304-BD04-4789-8499-84BEAB9DF89A}" type="datetimeFigureOut">
              <a:rPr lang="zh-CN" altLang="en-US" smtClean="0"/>
              <a:t>2016/3/24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val="11142043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39B0304-BD04-4789-8499-84BEAB9DF89A}" type="datetimeFigureOut">
              <a:rPr lang="zh-CN" altLang="en-US" smtClean="0"/>
              <a:t>2016/3/24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val="143857027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39B0304-BD04-4789-8499-84BEAB9DF89A}" type="datetimeFigureOut">
              <a:rPr lang="zh-CN" altLang="en-US" smtClean="0"/>
              <a:t>2016/3/24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val="57170451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39B0304-BD04-4789-8499-84BEAB9DF89A}" type="datetimeFigureOut">
              <a:rPr lang="zh-CN" altLang="en-US" smtClean="0"/>
              <a:t>2016/3/24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val="340086017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39B0304-BD04-4789-8499-84BEAB9DF89A}" type="datetimeFigureOut">
              <a:rPr lang="zh-CN" altLang="en-US" smtClean="0"/>
              <a:t>2016/3/24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val="418035783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39B0304-BD04-4789-8499-84BEAB9DF89A}" type="datetimeFigureOut">
              <a:rPr lang="zh-CN" altLang="en-US" smtClean="0"/>
              <a:t>2016/3/24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val="325012298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39B0304-BD04-4789-8499-84BEAB9DF89A}" type="datetimeFigureOut">
              <a:rPr lang="zh-CN" altLang="en-US" smtClean="0"/>
              <a:t>2016/3/24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val="234280884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100000">
              <a:srgbClr val="397B26"/>
            </a:gs>
            <a:gs pos="50000">
              <a:srgbClr val="6EB957"/>
            </a:gs>
          </a:gsLst>
          <a:path path="circle">
            <a:fillToRect l="50000" t="50000" r="50000" b="50000"/>
          </a:path>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0304-BD04-4789-8499-84BEAB9DF89A}" type="datetimeFigureOut">
              <a:rPr lang="zh-CN" altLang="en-US" smtClean="0"/>
              <a:t>2016/3/24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E9997-22EA-4F25-85D0-16841EC829DA}" type="slidenum">
              <a:rPr lang="zh-CN" altLang="en-US" smtClean="0"/>
              <a:t>‹#›</a:t>
            </a:fld>
            <a:endParaRPr lang="zh-CN" altLang="en-US"/>
          </a:p>
        </p:txBody>
      </p:sp>
      <p:pic>
        <p:nvPicPr>
          <p:cNvPr id="7" name="图片 6"/>
          <p:cNvPicPr>
            <a:picLocks noChangeAspect="1"/>
          </p:cNvPicPr>
          <p:nvPr userDrawn="1"/>
        </p:nvPicPr>
        <p:blipFill>
          <a:blip r:embed="rId12">
            <a:extLst>
              <a:ext uri="{28A0092B-C50C-407E-A947-70E740481C1C}">
                <a14:useLocalDpi val="0"/>
              </a:ext>
            </a:extLst>
          </a:blip>
          <a:stretch>
            <a:fillRect/>
          </a:stretch>
        </p:blipFill>
        <p:spPr>
          <a:xfrm>
            <a:off x="9773953" y="147044"/>
            <a:ext cx="504587" cy="504586"/>
          </a:xfrm>
          <a:prstGeom prst="rect">
            <a:avLst/>
          </a:prstGeom>
        </p:spPr>
      </p:pic>
      <p:sp>
        <p:nvSpPr>
          <p:cNvPr id="8" name="文本框 7"/>
          <p:cNvSpPr txBox="1"/>
          <p:nvPr userDrawn="1"/>
        </p:nvSpPr>
        <p:spPr>
          <a:xfrm>
            <a:off x="10278540" y="260840"/>
            <a:ext cx="1423788" cy="276999"/>
          </a:xfrm>
          <a:prstGeom prst="rect">
            <a:avLst/>
          </a:prstGeom>
          <a:noFill/>
        </p:spPr>
        <p:txBody>
          <a:bodyPr wrap="none" rtlCol="0">
            <a:spAutoFit/>
          </a:bodyPr>
          <a:lstStyle/>
          <a:p>
            <a:r>
              <a:rPr lang="en-US" altLang="zh-CN" sz="1200" smtClean="0">
                <a:solidFill>
                  <a:schemeClr val="bg1"/>
                </a:solidFill>
                <a:latin typeface="华文细黑" panose="02010600040101010101" pitchFamily="2" charset="-122"/>
                <a:ea typeface="华文细黑" panose="02010600040101010101" pitchFamily="2" charset="-122"/>
              </a:rPr>
              <a:t>Company name</a:t>
            </a:r>
            <a:endParaRPr lang="zh-CN" altLang="en-US" sz="120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val="4003403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2016/3/24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4720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等腰三角形 22"/>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等腰三角形 23"/>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平行四边形 10"/>
          <p:cNvSpPr/>
          <p:nvPr/>
        </p:nvSpPr>
        <p:spPr>
          <a:xfrm>
            <a:off x="5665611" y="902677"/>
            <a:ext cx="616447" cy="615334"/>
          </a:xfrm>
          <a:custGeom>
            <a:gdLst>
              <a:gd fmla="*/ 0 w 616447" name="connsiteX0"/>
              <a:gd fmla="*/ 615334 h 615334" name="connsiteY0"/>
              <a:gd fmla="*/ 224172 w 616447" name="connsiteX1"/>
              <a:gd fmla="*/ 0 h 615334" name="connsiteY1"/>
              <a:gd fmla="*/ 616447 w 616447" name="connsiteX2"/>
              <a:gd fmla="*/ 85970 h 615334" name="connsiteY2"/>
              <a:gd fmla="*/ 411813 w 616447" name="connsiteX3"/>
              <a:gd fmla="*/ 615334 h 615334" name="connsiteY3"/>
              <a:gd fmla="*/ 0 w 616447" name="connsiteX4"/>
              <a:gd fmla="*/ 615334 h 6153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15334" w="616447">
                <a:moveTo>
                  <a:pt x="0" y="615334"/>
                </a:moveTo>
                <a:lnTo>
                  <a:pt x="224172" y="0"/>
                </a:lnTo>
                <a:lnTo>
                  <a:pt x="616447" y="85970"/>
                </a:lnTo>
                <a:lnTo>
                  <a:pt x="411813" y="615334"/>
                </a:lnTo>
                <a:lnTo>
                  <a:pt x="0" y="615334"/>
                </a:lnTo>
                <a:close/>
              </a:path>
            </a:pathLst>
          </a:cu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9"/>
          <p:cNvSpPr/>
          <p:nvPr/>
        </p:nvSpPr>
        <p:spPr>
          <a:xfrm>
            <a:off x="0" y="1577096"/>
            <a:ext cx="10602790" cy="5280905"/>
          </a:xfrm>
          <a:custGeom>
            <a:gdLst>
              <a:gd fmla="*/ 1589579 w 10602790" name="connsiteX0"/>
              <a:gd fmla="*/ 0 h 5280905" name="connsiteY0"/>
              <a:gd fmla="*/ 10602790 w 10602790" name="connsiteX1"/>
              <a:gd fmla="*/ 3315268 h 5280905" name="connsiteY1"/>
              <a:gd fmla="*/ 9383868 w 10602790" name="connsiteX2"/>
              <a:gd fmla="*/ 5280905 h 5280905" name="connsiteY2"/>
              <a:gd fmla="*/ 0 w 10602790" name="connsiteX3"/>
              <a:gd fmla="*/ 5280905 h 5280905" name="connsiteY3"/>
              <a:gd fmla="*/ 0 w 10602790" name="connsiteX4"/>
              <a:gd fmla="*/ 2424389 h 5280905" name="connsiteY4"/>
              <a:gd fmla="*/ 1589579 w 10602790" name="connsiteX5"/>
              <a:gd fmla="*/ 0 h 528090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280905" w="10602790">
                <a:moveTo>
                  <a:pt x="1589579" y="0"/>
                </a:moveTo>
                <a:lnTo>
                  <a:pt x="10602790" y="3315268"/>
                </a:lnTo>
                <a:lnTo>
                  <a:pt x="9383868" y="5280905"/>
                </a:lnTo>
                <a:lnTo>
                  <a:pt x="0" y="5280905"/>
                </a:lnTo>
                <a:lnTo>
                  <a:pt x="0" y="2424389"/>
                </a:lnTo>
                <a:lnTo>
                  <a:pt x="1589579" y="0"/>
                </a:lnTo>
                <a:close/>
              </a:path>
            </a:pathLst>
          </a:custGeom>
          <a:gradFill flip="none" rotWithShape="0">
            <a:gsLst>
              <a:gs pos="0">
                <a:schemeClr val="tx1">
                  <a:alpha val="3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圆角矩形 26"/>
          <p:cNvSpPr/>
          <p:nvPr/>
        </p:nvSpPr>
        <p:spPr>
          <a:xfrm>
            <a:off x="1590261" y="1511190"/>
            <a:ext cx="9011479" cy="3377962"/>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8" name="圆角矩形 27"/>
          <p:cNvSpPr/>
          <p:nvPr/>
        </p:nvSpPr>
        <p:spPr>
          <a:xfrm>
            <a:off x="1769166" y="1695266"/>
            <a:ext cx="8653668" cy="3009811"/>
          </a:xfrm>
          <a:prstGeom prst="roundRect">
            <a:avLst>
              <a:gd fmla="val 0" name="adj"/>
            </a:avLst>
          </a:prstGeom>
          <a:gradFill flip="none" rotWithShape="1">
            <a:gsLst>
              <a:gs pos="100000">
                <a:srgbClr val="D0D8CD"/>
              </a:gs>
              <a:gs pos="0">
                <a:srgbClr val="FFFFFF"/>
              </a:gs>
              <a:gs pos="50000">
                <a:srgbClr val="F4F4F4"/>
              </a:gs>
            </a:gsLst>
            <a:lin ang="16200000" scaled="1"/>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b="1" lang="en-US" sz="8000">
                <a:solidFill>
                  <a:srgbClr val="5B9E47"/>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rPr>
              <a:t>PowerPoint</a:t>
            </a:r>
          </a:p>
          <a:p>
            <a:pPr algn="ctr" lvl="0"/>
            <a:r>
              <a:rPr altLang="zh-CN" b="1" lang="en-US" sz="8000">
                <a:solidFill>
                  <a:srgbClr val="5B9E47"/>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rPr>
              <a:t>Template</a:t>
            </a:r>
          </a:p>
        </p:txBody>
      </p:sp>
      <p:grpSp>
        <p:nvGrpSpPr>
          <p:cNvPr id="29" name="组合 28"/>
          <p:cNvGrpSpPr/>
          <p:nvPr/>
        </p:nvGrpSpPr>
        <p:grpSpPr>
          <a:xfrm>
            <a:off x="5890405" y="706454"/>
            <a:ext cx="411191" cy="411191"/>
            <a:chOff x="5890405" y="551849"/>
            <a:chExt cx="411191" cy="411191"/>
          </a:xfrm>
        </p:grpSpPr>
        <p:sp>
          <p:nvSpPr>
            <p:cNvPr id="30" name="椭圆 29"/>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2" name="文本框 31"/>
          <p:cNvSpPr txBox="1"/>
          <p:nvPr/>
        </p:nvSpPr>
        <p:spPr>
          <a:xfrm>
            <a:off x="5090161" y="5258995"/>
            <a:ext cx="2011680" cy="579120"/>
          </a:xfrm>
          <a:prstGeom prst="rect">
            <a:avLst/>
          </a:prstGeom>
          <a:noFill/>
        </p:spPr>
        <p:txBody>
          <a:bodyPr rtlCol="0" wrap="none">
            <a:spAutoFit/>
          </a:bodyPr>
          <a:lstStyle/>
          <a:p>
            <a:pPr algn="ctr"/>
            <a:r>
              <a:rPr altLang="zh-CN" lang="en-US" sz="3200">
                <a:solidFill>
                  <a:schemeClr val="bg1"/>
                </a:solidFill>
                <a:effectLst>
                  <a:outerShdw algn="tr" blurRad="50800" dir="8100000" dist="38100" rotWithShape="0">
                    <a:prstClr val="black">
                      <a:alpha val="40000"/>
                    </a:prstClr>
                  </a:outerShdw>
                </a:effectLst>
                <a:latin charset="-122" panose="02010600040101010101" pitchFamily="2" typeface="华文细黑"/>
                <a:ea charset="-122" panose="02010600040101010101" pitchFamily="2" typeface="华文细黑"/>
                <a:cs charset="0" panose="020b0a02040204020203" pitchFamily="34" typeface="Segoe UI Black"/>
              </a:rPr>
              <a:t>MarcoKing</a:t>
            </a:r>
          </a:p>
        </p:txBody>
      </p:sp>
      <p:sp>
        <p:nvSpPr>
          <p:cNvPr id="33" name="文本框 32"/>
          <p:cNvSpPr txBox="1"/>
          <p:nvPr/>
        </p:nvSpPr>
        <p:spPr>
          <a:xfrm>
            <a:off x="5436235" y="5843768"/>
            <a:ext cx="1319530" cy="304800"/>
          </a:xfrm>
          <a:prstGeom prst="rect">
            <a:avLst/>
          </a:prstGeom>
          <a:noFill/>
        </p:spPr>
        <p:txBody>
          <a:bodyPr rtlCol="0" wrap="none">
            <a:spAutoFit/>
          </a:bodyPr>
          <a:lstStyle/>
          <a:p>
            <a:pPr algn="ctr"/>
            <a:r>
              <a:rPr altLang="zh-CN" lang="en-US" sz="1400">
                <a:solidFill>
                  <a:schemeClr val="bg1"/>
                </a:solidFill>
                <a:effectLst>
                  <a:outerShdw algn="tr" blurRad="50800" dir="8100000" dist="38100" rotWithShape="0">
                    <a:prstClr val="black">
                      <a:alpha val="40000"/>
                    </a:prstClr>
                  </a:outerShdw>
                </a:effectLst>
                <a:latin charset="0" panose="020b0502040204020203" pitchFamily="34" typeface="Segoe UI Light"/>
                <a:ea charset="-122" panose="02010600040101010101" pitchFamily="2" typeface="华文细黑"/>
                <a:cs charset="0" panose="020b0502040204020203" pitchFamily="34" typeface="Segoe UI Light"/>
              </a:rPr>
              <a:t>Docer designer</a:t>
            </a:r>
          </a:p>
        </p:txBody>
      </p:sp>
      <p:sp>
        <p:nvSpPr>
          <p:cNvPr id="13" name="矩形 12"/>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15" name="矩形 14"/>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Tree>
    <p:extLst>
      <p:ext uri="{BB962C8B-B14F-4D97-AF65-F5344CB8AC3E}">
        <p14:creationId val="1484232875"/>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grpSp>
        <p:nvGrpSpPr>
          <p:cNvPr id="14" name="组合 13"/>
          <p:cNvGrpSpPr/>
          <p:nvPr/>
        </p:nvGrpSpPr>
        <p:grpSpPr>
          <a:xfrm>
            <a:off x="6656849" y="1526996"/>
            <a:ext cx="4046344" cy="958228"/>
            <a:chOff x="5523363" y="1314920"/>
            <a:chExt cx="3086944" cy="731029"/>
          </a:xfrm>
        </p:grpSpPr>
        <p:sp>
          <p:nvSpPr>
            <p:cNvPr id="15" name="矩形 14"/>
            <p:cNvSpPr/>
            <p:nvPr/>
          </p:nvSpPr>
          <p:spPr>
            <a:xfrm>
              <a:off x="5523363" y="1588086"/>
              <a:ext cx="3086944" cy="325543"/>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the same value and can be used interchangeably </a:t>
              </a:r>
            </a:p>
          </p:txBody>
        </p:sp>
        <p:sp>
          <p:nvSpPr>
            <p:cNvPr id="16" name="矩形 15"/>
            <p:cNvSpPr/>
            <p:nvPr/>
          </p:nvSpPr>
          <p:spPr>
            <a:xfrm>
              <a:off x="5523363" y="1314920"/>
              <a:ext cx="1472938" cy="279037"/>
            </a:xfrm>
            <a:prstGeom prst="rect">
              <a:avLst/>
            </a:prstGeom>
          </p:spPr>
          <p:txBody>
            <a:bodyPr wrap="none">
              <a:spAutoFit/>
            </a:bodyPr>
            <a:lstStyle/>
            <a:p>
              <a:r>
                <a:rPr altLang="zh-CN" b="1" lang="en-US">
                  <a:solidFill>
                    <a:srgbClr val="00B050"/>
                  </a:solidFill>
                  <a:latin charset="-122" panose="020b0503020204020204" pitchFamily="34" typeface="微软雅黑"/>
                  <a:ea charset="-122" panose="020b0503020204020204" pitchFamily="34" typeface="微软雅黑"/>
                </a:rPr>
                <a:t>ADD THE TITLE</a:t>
              </a:r>
            </a:p>
          </p:txBody>
        </p:sp>
      </p:grpSp>
      <p:grpSp>
        <p:nvGrpSpPr>
          <p:cNvPr id="17" name="组合 16"/>
          <p:cNvGrpSpPr/>
          <p:nvPr/>
        </p:nvGrpSpPr>
        <p:grpSpPr>
          <a:xfrm>
            <a:off x="6656849" y="2894844"/>
            <a:ext cx="4671263" cy="652743"/>
            <a:chOff x="5607549" y="2476056"/>
            <a:chExt cx="3563693" cy="497976"/>
          </a:xfrm>
        </p:grpSpPr>
        <p:sp>
          <p:nvSpPr>
            <p:cNvPr id="18" name="矩形 17"/>
            <p:cNvSpPr/>
            <p:nvPr/>
          </p:nvSpPr>
          <p:spPr>
            <a:xfrm>
              <a:off x="6228718" y="2517295"/>
              <a:ext cx="2942523" cy="325544"/>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grpSp>
          <p:nvGrpSpPr>
            <p:cNvPr id="19" name="组合 18"/>
            <p:cNvGrpSpPr/>
            <p:nvPr/>
          </p:nvGrpSpPr>
          <p:grpSpPr>
            <a:xfrm>
              <a:off x="5607549" y="2476056"/>
              <a:ext cx="497976" cy="497976"/>
              <a:chOff x="5607549" y="2521897"/>
              <a:chExt cx="497976" cy="497976"/>
            </a:xfrm>
          </p:grpSpPr>
          <p:sp>
            <p:nvSpPr>
              <p:cNvPr id="20" name="椭圆 19"/>
              <p:cNvSpPr/>
              <p:nvPr/>
            </p:nvSpPr>
            <p:spPr>
              <a:xfrm>
                <a:off x="5607549" y="2521897"/>
                <a:ext cx="497976" cy="4979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flipH="1">
                <a:off x="5709115" y="2621443"/>
                <a:ext cx="294846" cy="298883"/>
                <a:chOff x="9363075" y="4967288"/>
                <a:chExt cx="463551" cy="469900"/>
              </a:xfrm>
              <a:solidFill>
                <a:schemeClr val="bg1"/>
              </a:solidFill>
            </p:grpSpPr>
            <p:sp>
              <p:nvSpPr>
                <p:cNvPr id="22" name="Freeform 22"/>
                <p:cNvSpPr/>
                <p:nvPr/>
              </p:nvSpPr>
              <p:spPr bwMode="auto">
                <a:xfrm>
                  <a:off x="9371013" y="5280025"/>
                  <a:ext cx="158750" cy="150813"/>
                </a:xfrm>
                <a:custGeom>
                  <a:gdLst>
                    <a:gd fmla="*/ 14 w 100" name="T0"/>
                    <a:gd fmla="*/ 95 h 95" name="T1"/>
                    <a:gd fmla="*/ 0 w 100" name="T2"/>
                    <a:gd fmla="*/ 80 h 95" name="T3"/>
                    <a:gd fmla="*/ 85 w 100" name="T4"/>
                    <a:gd fmla="*/ 0 h 95" name="T5"/>
                    <a:gd fmla="*/ 100 w 100" name="T6"/>
                    <a:gd fmla="*/ 14 h 95" name="T7"/>
                    <a:gd fmla="*/ 14 w 100" name="T8"/>
                    <a:gd fmla="*/ 95 h 95" name="T9"/>
                  </a:gdLst>
                  <a:cxnLst>
                    <a:cxn ang="0">
                      <a:pos x="T0" y="T1"/>
                    </a:cxn>
                    <a:cxn ang="0">
                      <a:pos x="T2" y="T3"/>
                    </a:cxn>
                    <a:cxn ang="0">
                      <a:pos x="T4" y="T5"/>
                    </a:cxn>
                    <a:cxn ang="0">
                      <a:pos x="T6" y="T7"/>
                    </a:cxn>
                    <a:cxn ang="0">
                      <a:pos x="T8" y="T9"/>
                    </a:cxn>
                  </a:cxnLst>
                  <a:rect b="b" l="0" r="r" t="0"/>
                  <a:pathLst>
                    <a:path h="95" w="100">
                      <a:moveTo>
                        <a:pt x="14" y="95"/>
                      </a:moveTo>
                      <a:lnTo>
                        <a:pt x="0" y="80"/>
                      </a:lnTo>
                      <a:lnTo>
                        <a:pt x="85" y="0"/>
                      </a:lnTo>
                      <a:lnTo>
                        <a:pt x="100" y="14"/>
                      </a:lnTo>
                      <a:lnTo>
                        <a:pt x="14" y="9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3"/>
                <p:cNvSpPr>
                  <a:spLocks noEditPoints="1"/>
                </p:cNvSpPr>
                <p:nvPr/>
              </p:nvSpPr>
              <p:spPr bwMode="auto">
                <a:xfrm>
                  <a:off x="9486900" y="5200650"/>
                  <a:ext cx="120650" cy="120650"/>
                </a:xfrm>
                <a:custGeom>
                  <a:gdLst>
                    <a:gd fmla="*/ 16 w 32" name="T0"/>
                    <a:gd fmla="*/ 32 h 32" name="T1"/>
                    <a:gd fmla="*/ 0 w 32" name="T2"/>
                    <a:gd fmla="*/ 16 h 32" name="T3"/>
                    <a:gd fmla="*/ 16 w 32" name="T4"/>
                    <a:gd fmla="*/ 0 h 32" name="T5"/>
                    <a:gd fmla="*/ 32 w 32" name="T6"/>
                    <a:gd fmla="*/ 16 h 32" name="T7"/>
                    <a:gd fmla="*/ 16 w 32" name="T8"/>
                    <a:gd fmla="*/ 32 h 32" name="T9"/>
                    <a:gd fmla="*/ 16 w 32" name="T10"/>
                    <a:gd fmla="*/ 8 h 32" name="T11"/>
                    <a:gd fmla="*/ 8 w 32" name="T12"/>
                    <a:gd fmla="*/ 16 h 32" name="T13"/>
                    <a:gd fmla="*/ 16 w 32" name="T14"/>
                    <a:gd fmla="*/ 24 h 32" name="T15"/>
                    <a:gd fmla="*/ 24 w 32" name="T16"/>
                    <a:gd fmla="*/ 16 h 32" name="T17"/>
                    <a:gd fmla="*/ 16 w 32" name="T18"/>
                    <a:gd fmla="*/ 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4"/>
                <p:cNvSpPr>
                  <a:spLocks noEditPoints="1"/>
                </p:cNvSpPr>
                <p:nvPr/>
              </p:nvSpPr>
              <p:spPr bwMode="auto">
                <a:xfrm>
                  <a:off x="9577388" y="4967288"/>
                  <a:ext cx="249238" cy="249238"/>
                </a:xfrm>
                <a:custGeom>
                  <a:gdLst>
                    <a:gd fmla="*/ 32 w 66" name="T0"/>
                    <a:gd fmla="*/ 66 h 66" name="T1"/>
                    <a:gd fmla="*/ 9 w 66" name="T2"/>
                    <a:gd fmla="*/ 57 h 66" name="T3"/>
                    <a:gd fmla="*/ 0 w 66" name="T4"/>
                    <a:gd fmla="*/ 34 h 66" name="T5"/>
                    <a:gd fmla="*/ 9 w 66" name="T6"/>
                    <a:gd fmla="*/ 11 h 66" name="T7"/>
                    <a:gd fmla="*/ 20 w 66" name="T8"/>
                    <a:gd fmla="*/ 0 h 66" name="T9"/>
                    <a:gd fmla="*/ 66 w 66" name="T10"/>
                    <a:gd fmla="*/ 46 h 66" name="T11"/>
                    <a:gd fmla="*/ 55 w 66" name="T12"/>
                    <a:gd fmla="*/ 57 h 66" name="T13"/>
                    <a:gd fmla="*/ 32 w 66" name="T14"/>
                    <a:gd fmla="*/ 66 h 66" name="T15"/>
                    <a:gd fmla="*/ 20 w 66" name="T16"/>
                    <a:gd fmla="*/ 12 h 66" name="T17"/>
                    <a:gd fmla="*/ 15 w 66" name="T18"/>
                    <a:gd fmla="*/ 17 h 66" name="T19"/>
                    <a:gd fmla="*/ 8 w 66" name="T20"/>
                    <a:gd fmla="*/ 34 h 66" name="T21"/>
                    <a:gd fmla="*/ 15 w 66" name="T22"/>
                    <a:gd fmla="*/ 51 h 66" name="T23"/>
                    <a:gd fmla="*/ 32 w 66" name="T24"/>
                    <a:gd fmla="*/ 58 h 66" name="T25"/>
                    <a:gd fmla="*/ 49 w 66" name="T26"/>
                    <a:gd fmla="*/ 51 h 66" name="T27"/>
                    <a:gd fmla="*/ 54 w 66" name="T28"/>
                    <a:gd fmla="*/ 46 h 66" name="T29"/>
                    <a:gd fmla="*/ 20 w 66" name="T30"/>
                    <a:gd fmla="*/ 12 h 6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6" w="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5"/>
                <p:cNvSpPr/>
                <p:nvPr/>
              </p:nvSpPr>
              <p:spPr bwMode="auto">
                <a:xfrm>
                  <a:off x="9363075" y="5065713"/>
                  <a:ext cx="365125" cy="371475"/>
                </a:xfrm>
                <a:custGeom>
                  <a:gdLst>
                    <a:gd fmla="*/ 0 w 230" name="T0"/>
                    <a:gd fmla="*/ 234 h 234" name="T1"/>
                    <a:gd fmla="*/ 22 w 230" name="T2"/>
                    <a:gd fmla="*/ 49 h 234" name="T3"/>
                    <a:gd fmla="*/ 112 w 230" name="T4"/>
                    <a:gd fmla="*/ 0 h 234" name="T5"/>
                    <a:gd fmla="*/ 121 w 230" name="T6"/>
                    <a:gd fmla="*/ 16 h 234" name="T7"/>
                    <a:gd fmla="*/ 41 w 230" name="T8"/>
                    <a:gd fmla="*/ 61 h 234" name="T9"/>
                    <a:gd fmla="*/ 24 w 230" name="T10"/>
                    <a:gd fmla="*/ 211 h 234" name="T11"/>
                    <a:gd fmla="*/ 185 w 230" name="T12"/>
                    <a:gd fmla="*/ 180 h 234" name="T13"/>
                    <a:gd fmla="*/ 211 w 230" name="T14"/>
                    <a:gd fmla="*/ 111 h 234" name="T15"/>
                    <a:gd fmla="*/ 230 w 230" name="T16"/>
                    <a:gd fmla="*/ 116 h 234" name="T17"/>
                    <a:gd fmla="*/ 199 w 230" name="T18"/>
                    <a:gd fmla="*/ 199 h 234" name="T19"/>
                    <a:gd fmla="*/ 0 w 230" name="T20"/>
                    <a:gd fmla="*/ 234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0">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grpSp>
        <p:nvGrpSpPr>
          <p:cNvPr id="29" name="组合 28"/>
          <p:cNvGrpSpPr/>
          <p:nvPr/>
        </p:nvGrpSpPr>
        <p:grpSpPr>
          <a:xfrm>
            <a:off x="6656849" y="4099270"/>
            <a:ext cx="4671263" cy="652743"/>
            <a:chOff x="5607549" y="3099264"/>
            <a:chExt cx="3563693" cy="497976"/>
          </a:xfrm>
        </p:grpSpPr>
        <p:sp>
          <p:nvSpPr>
            <p:cNvPr id="30" name="矩形 29"/>
            <p:cNvSpPr/>
            <p:nvPr/>
          </p:nvSpPr>
          <p:spPr>
            <a:xfrm>
              <a:off x="6228718" y="3140503"/>
              <a:ext cx="2942523" cy="325544"/>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grpSp>
          <p:nvGrpSpPr>
            <p:cNvPr id="31" name="组合 30"/>
            <p:cNvGrpSpPr/>
            <p:nvPr/>
          </p:nvGrpSpPr>
          <p:grpSpPr>
            <a:xfrm>
              <a:off x="5607549" y="3099264"/>
              <a:ext cx="497976" cy="497976"/>
              <a:chOff x="5607549" y="3099264"/>
              <a:chExt cx="497976" cy="497976"/>
            </a:xfrm>
          </p:grpSpPr>
          <p:sp>
            <p:nvSpPr>
              <p:cNvPr id="32" name="椭圆 31"/>
              <p:cNvSpPr/>
              <p:nvPr/>
            </p:nvSpPr>
            <p:spPr>
              <a:xfrm>
                <a:off x="5607549" y="3099264"/>
                <a:ext cx="497976" cy="4979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5705580" y="3197296"/>
                <a:ext cx="301913" cy="301913"/>
                <a:chOff x="13057188" y="3740150"/>
                <a:chExt cx="474663" cy="474663"/>
              </a:xfrm>
              <a:solidFill>
                <a:schemeClr val="bg1"/>
              </a:solidFill>
            </p:grpSpPr>
            <p:sp>
              <p:nvSpPr>
                <p:cNvPr id="34" name="Freeform 18"/>
                <p:cNvSpPr/>
                <p:nvPr/>
              </p:nvSpPr>
              <p:spPr bwMode="auto">
                <a:xfrm>
                  <a:off x="13114338" y="4019550"/>
                  <a:ext cx="360363" cy="195263"/>
                </a:xfrm>
                <a:custGeom>
                  <a:gdLst>
                    <a:gd fmla="*/ 227 w 227" name="T0"/>
                    <a:gd fmla="*/ 123 h 123" name="T1"/>
                    <a:gd fmla="*/ 0 w 227" name="T2"/>
                    <a:gd fmla="*/ 123 h 123" name="T3"/>
                    <a:gd fmla="*/ 0 w 227" name="T4"/>
                    <a:gd fmla="*/ 0 h 123" name="T5"/>
                    <a:gd fmla="*/ 19 w 227" name="T6"/>
                    <a:gd fmla="*/ 0 h 123" name="T7"/>
                    <a:gd fmla="*/ 19 w 227" name="T8"/>
                    <a:gd fmla="*/ 104 h 123" name="T9"/>
                    <a:gd fmla="*/ 208 w 227" name="T10"/>
                    <a:gd fmla="*/ 104 h 123" name="T11"/>
                    <a:gd fmla="*/ 208 w 227" name="T12"/>
                    <a:gd fmla="*/ 0 h 123" name="T13"/>
                    <a:gd fmla="*/ 227 w 227" name="T14"/>
                    <a:gd fmla="*/ 0 h 123" name="T15"/>
                    <a:gd fmla="*/ 227 w 227" name="T16"/>
                    <a:gd fmla="*/ 123 h 1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3" w="226">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9"/>
                <p:cNvSpPr/>
                <p:nvPr/>
              </p:nvSpPr>
              <p:spPr bwMode="auto">
                <a:xfrm>
                  <a:off x="13057188" y="3740150"/>
                  <a:ext cx="474663" cy="274638"/>
                </a:xfrm>
                <a:custGeom>
                  <a:gdLst>
                    <a:gd fmla="*/ 284 w 299" name="T0"/>
                    <a:gd fmla="*/ 173 h 173" name="T1"/>
                    <a:gd fmla="*/ 149 w 299" name="T2"/>
                    <a:gd fmla="*/ 29 h 173" name="T3"/>
                    <a:gd fmla="*/ 14 w 299" name="T4"/>
                    <a:gd fmla="*/ 173 h 173" name="T5"/>
                    <a:gd fmla="*/ 0 w 299" name="T6"/>
                    <a:gd fmla="*/ 159 h 173" name="T7"/>
                    <a:gd fmla="*/ 149 w 299" name="T8"/>
                    <a:gd fmla="*/ 0 h 173" name="T9"/>
                    <a:gd fmla="*/ 299 w 299" name="T10"/>
                    <a:gd fmla="*/ 159 h 173" name="T11"/>
                    <a:gd fmla="*/ 284 w 299" name="T12"/>
                    <a:gd fmla="*/ 173 h 173" name="T13"/>
                  </a:gdLst>
                  <a:cxnLst>
                    <a:cxn ang="0">
                      <a:pos x="T0" y="T1"/>
                    </a:cxn>
                    <a:cxn ang="0">
                      <a:pos x="T2" y="T3"/>
                    </a:cxn>
                    <a:cxn ang="0">
                      <a:pos x="T4" y="T5"/>
                    </a:cxn>
                    <a:cxn ang="0">
                      <a:pos x="T6" y="T7"/>
                    </a:cxn>
                    <a:cxn ang="0">
                      <a:pos x="T8" y="T9"/>
                    </a:cxn>
                    <a:cxn ang="0">
                      <a:pos x="T10" y="T11"/>
                    </a:cxn>
                    <a:cxn ang="0">
                      <a:pos x="T12" y="T13"/>
                    </a:cxn>
                  </a:cxnLst>
                  <a:rect b="b" l="0" r="r" t="0"/>
                  <a:pathLst>
                    <a:path h="173" w="299">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0"/>
                <p:cNvSpPr/>
                <p:nvPr/>
              </p:nvSpPr>
              <p:spPr bwMode="auto">
                <a:xfrm>
                  <a:off x="13233400" y="4019550"/>
                  <a:ext cx="120650" cy="134938"/>
                </a:xfrm>
                <a:custGeom>
                  <a:gdLst>
                    <a:gd fmla="*/ 76 w 76" name="T0"/>
                    <a:gd fmla="*/ 85 h 85" name="T1"/>
                    <a:gd fmla="*/ 57 w 76" name="T2"/>
                    <a:gd fmla="*/ 85 h 85" name="T3"/>
                    <a:gd fmla="*/ 57 w 76" name="T4"/>
                    <a:gd fmla="*/ 19 h 85" name="T5"/>
                    <a:gd fmla="*/ 19 w 76" name="T6"/>
                    <a:gd fmla="*/ 19 h 85" name="T7"/>
                    <a:gd fmla="*/ 19 w 76" name="T8"/>
                    <a:gd fmla="*/ 85 h 85" name="T9"/>
                    <a:gd fmla="*/ 0 w 76" name="T10"/>
                    <a:gd fmla="*/ 85 h 85" name="T11"/>
                    <a:gd fmla="*/ 0 w 76" name="T12"/>
                    <a:gd fmla="*/ 0 h 85" name="T13"/>
                    <a:gd fmla="*/ 76 w 76" name="T14"/>
                    <a:gd fmla="*/ 0 h 85" name="T15"/>
                    <a:gd fmla="*/ 76 w 76" name="T16"/>
                    <a:gd fmla="*/ 85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6">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1"/>
                <p:cNvSpPr>
                  <a:spLocks noEditPoints="1"/>
                </p:cNvSpPr>
                <p:nvPr/>
              </p:nvSpPr>
              <p:spPr bwMode="auto">
                <a:xfrm>
                  <a:off x="13233400" y="3868738"/>
                  <a:ext cx="120650" cy="120650"/>
                </a:xfrm>
                <a:custGeom>
                  <a:gdLst>
                    <a:gd fmla="*/ 16 w 32" name="T0"/>
                    <a:gd fmla="*/ 32 h 32" name="T1"/>
                    <a:gd fmla="*/ 0 w 32" name="T2"/>
                    <a:gd fmla="*/ 16 h 32" name="T3"/>
                    <a:gd fmla="*/ 16 w 32" name="T4"/>
                    <a:gd fmla="*/ 0 h 32" name="T5"/>
                    <a:gd fmla="*/ 32 w 32" name="T6"/>
                    <a:gd fmla="*/ 16 h 32" name="T7"/>
                    <a:gd fmla="*/ 16 w 32" name="T8"/>
                    <a:gd fmla="*/ 32 h 32" name="T9"/>
                    <a:gd fmla="*/ 16 w 32" name="T10"/>
                    <a:gd fmla="*/ 8 h 32" name="T11"/>
                    <a:gd fmla="*/ 8 w 32" name="T12"/>
                    <a:gd fmla="*/ 16 h 32" name="T13"/>
                    <a:gd fmla="*/ 16 w 32" name="T14"/>
                    <a:gd fmla="*/ 24 h 32" name="T15"/>
                    <a:gd fmla="*/ 24 w 32" name="T16"/>
                    <a:gd fmla="*/ 16 h 32" name="T17"/>
                    <a:gd fmla="*/ 16 w 32" name="T18"/>
                    <a:gd fmla="*/ 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grpSp>
        <p:nvGrpSpPr>
          <p:cNvPr id="43" name="组合 42"/>
          <p:cNvGrpSpPr/>
          <p:nvPr/>
        </p:nvGrpSpPr>
        <p:grpSpPr>
          <a:xfrm>
            <a:off x="6656849" y="5303696"/>
            <a:ext cx="4671263" cy="652743"/>
            <a:chOff x="5607549" y="3722472"/>
            <a:chExt cx="3563693" cy="497976"/>
          </a:xfrm>
        </p:grpSpPr>
        <p:sp>
          <p:nvSpPr>
            <p:cNvPr id="44" name="矩形 43"/>
            <p:cNvSpPr/>
            <p:nvPr/>
          </p:nvSpPr>
          <p:spPr>
            <a:xfrm>
              <a:off x="6228718" y="3763711"/>
              <a:ext cx="2942523" cy="325544"/>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grpSp>
          <p:nvGrpSpPr>
            <p:cNvPr id="45" name="组合 44"/>
            <p:cNvGrpSpPr/>
            <p:nvPr/>
          </p:nvGrpSpPr>
          <p:grpSpPr>
            <a:xfrm>
              <a:off x="5607549" y="3722472"/>
              <a:ext cx="497976" cy="497976"/>
              <a:chOff x="5607549" y="3676631"/>
              <a:chExt cx="497976" cy="497976"/>
            </a:xfrm>
          </p:grpSpPr>
          <p:sp>
            <p:nvSpPr>
              <p:cNvPr id="46" name="椭圆 45"/>
              <p:cNvSpPr/>
              <p:nvPr/>
            </p:nvSpPr>
            <p:spPr>
              <a:xfrm>
                <a:off x="5607549" y="3676631"/>
                <a:ext cx="497976" cy="4979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7" name="组合 46"/>
              <p:cNvGrpSpPr/>
              <p:nvPr/>
            </p:nvGrpSpPr>
            <p:grpSpPr>
              <a:xfrm>
                <a:off x="5687435" y="3756519"/>
                <a:ext cx="338204" cy="338200"/>
                <a:chOff x="3459051" y="-884634"/>
                <a:chExt cx="492125" cy="492125"/>
              </a:xfrm>
              <a:solidFill>
                <a:schemeClr val="bg1"/>
              </a:solidFill>
            </p:grpSpPr>
            <p:sp>
              <p:nvSpPr>
                <p:cNvPr id="48" name="Freeform 5"/>
                <p:cNvSpPr>
                  <a:spLocks noEditPoints="1"/>
                </p:cNvSpPr>
                <p:nvPr/>
              </p:nvSpPr>
              <p:spPr bwMode="auto">
                <a:xfrm>
                  <a:off x="3459051" y="-684609"/>
                  <a:ext cx="107950" cy="184150"/>
                </a:xfrm>
                <a:custGeom>
                  <a:gdLst>
                    <a:gd fmla="*/ 28 w 28" name="T0"/>
                    <a:gd fmla="*/ 48 h 48" name="T1"/>
                    <a:gd fmla="*/ 24 w 28" name="T2"/>
                    <a:gd fmla="*/ 48 h 48" name="T3"/>
                    <a:gd fmla="*/ 0 w 28" name="T4"/>
                    <a:gd fmla="*/ 24 h 48" name="T5"/>
                    <a:gd fmla="*/ 24 w 28" name="T6"/>
                    <a:gd fmla="*/ 0 h 48" name="T7"/>
                    <a:gd fmla="*/ 28 w 28" name="T8"/>
                    <a:gd fmla="*/ 0 h 48" name="T9"/>
                    <a:gd fmla="*/ 28 w 28" name="T10"/>
                    <a:gd fmla="*/ 48 h 48" name="T11"/>
                    <a:gd fmla="*/ 20 w 28" name="T12"/>
                    <a:gd fmla="*/ 8 h 48" name="T13"/>
                    <a:gd fmla="*/ 8 w 28" name="T14"/>
                    <a:gd fmla="*/ 24 h 48" name="T15"/>
                    <a:gd fmla="*/ 20 w 28" name="T16"/>
                    <a:gd fmla="*/ 40 h 48" name="T17"/>
                    <a:gd fmla="*/ 20 w 28" name="T18"/>
                    <a:gd fmla="*/ 8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2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6"/>
                <p:cNvSpPr>
                  <a:spLocks noEditPoints="1"/>
                </p:cNvSpPr>
                <p:nvPr/>
              </p:nvSpPr>
              <p:spPr bwMode="auto">
                <a:xfrm>
                  <a:off x="3843226" y="-684609"/>
                  <a:ext cx="107950" cy="184150"/>
                </a:xfrm>
                <a:custGeom>
                  <a:gdLst>
                    <a:gd fmla="*/ 4 w 28" name="T0"/>
                    <a:gd fmla="*/ 48 h 48" name="T1"/>
                    <a:gd fmla="*/ 0 w 28" name="T2"/>
                    <a:gd fmla="*/ 48 h 48" name="T3"/>
                    <a:gd fmla="*/ 0 w 28" name="T4"/>
                    <a:gd fmla="*/ 0 h 48" name="T5"/>
                    <a:gd fmla="*/ 4 w 28" name="T6"/>
                    <a:gd fmla="*/ 0 h 48" name="T7"/>
                    <a:gd fmla="*/ 28 w 28" name="T8"/>
                    <a:gd fmla="*/ 24 h 48" name="T9"/>
                    <a:gd fmla="*/ 4 w 28" name="T10"/>
                    <a:gd fmla="*/ 48 h 48" name="T11"/>
                    <a:gd fmla="*/ 8 w 28" name="T12"/>
                    <a:gd fmla="*/ 8 h 48" name="T13"/>
                    <a:gd fmla="*/ 8 w 28" name="T14"/>
                    <a:gd fmla="*/ 40 h 48" name="T15"/>
                    <a:gd fmla="*/ 20 w 28" name="T16"/>
                    <a:gd fmla="*/ 24 h 48" name="T17"/>
                    <a:gd fmla="*/ 8 w 28" name="T18"/>
                    <a:gd fmla="*/ 8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2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7"/>
                <p:cNvSpPr/>
                <p:nvPr/>
              </p:nvSpPr>
              <p:spPr bwMode="auto">
                <a:xfrm>
                  <a:off x="3874976" y="-470296"/>
                  <a:ext cx="46038" cy="46038"/>
                </a:xfrm>
                <a:custGeom>
                  <a:gdLst>
                    <a:gd fmla="*/ 0 w 12" name="T0"/>
                    <a:gd fmla="*/ 12 h 12" name="T1"/>
                    <a:gd fmla="*/ 0 w 12" name="T2"/>
                    <a:gd fmla="*/ 4 h 12" name="T3"/>
                    <a:gd fmla="*/ 4 w 12" name="T4"/>
                    <a:gd fmla="*/ 0 h 12" name="T5"/>
                    <a:gd fmla="*/ 12 w 12" name="T6"/>
                    <a:gd fmla="*/ 0 h 12" name="T7"/>
                    <a:gd fmla="*/ 0 w 12" name="T8"/>
                    <a:gd fmla="*/ 12 h 12" name="T9"/>
                  </a:gdLst>
                  <a:cxnLst>
                    <a:cxn ang="0">
                      <a:pos x="T0" y="T1"/>
                    </a:cxn>
                    <a:cxn ang="0">
                      <a:pos x="T2" y="T3"/>
                    </a:cxn>
                    <a:cxn ang="0">
                      <a:pos x="T4" y="T5"/>
                    </a:cxn>
                    <a:cxn ang="0">
                      <a:pos x="T6" y="T7"/>
                    </a:cxn>
                    <a:cxn ang="0">
                      <a:pos x="T8" y="T9"/>
                    </a:cxn>
                  </a:cxnLst>
                  <a:rect b="b" l="0" r="r" t="0"/>
                  <a:pathLst>
                    <a:path h="12" w="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Rectangle 8"/>
                <p:cNvSpPr>
                  <a:spLocks noChangeArrowheads="1"/>
                </p:cNvSpPr>
                <p:nvPr/>
              </p:nvSpPr>
              <p:spPr bwMode="auto">
                <a:xfrm>
                  <a:off x="3813064" y="-454421"/>
                  <a:ext cx="61913" cy="301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9"/>
                <p:cNvSpPr>
                  <a:spLocks noEditPoints="1"/>
                </p:cNvSpPr>
                <p:nvPr/>
              </p:nvSpPr>
              <p:spPr bwMode="auto">
                <a:xfrm>
                  <a:off x="3728926" y="-484584"/>
                  <a:ext cx="92075" cy="92075"/>
                </a:xfrm>
                <a:custGeom>
                  <a:gdLst>
                    <a:gd fmla="*/ 12 w 24" name="T0"/>
                    <a:gd fmla="*/ 24 h 24" name="T1"/>
                    <a:gd fmla="*/ 0 w 24" name="T2"/>
                    <a:gd fmla="*/ 12 h 24" name="T3"/>
                    <a:gd fmla="*/ 12 w 24" name="T4"/>
                    <a:gd fmla="*/ 0 h 24" name="T5"/>
                    <a:gd fmla="*/ 24 w 24" name="T6"/>
                    <a:gd fmla="*/ 12 h 24" name="T7"/>
                    <a:gd fmla="*/ 12 w 24" name="T8"/>
                    <a:gd fmla="*/ 24 h 24" name="T9"/>
                    <a:gd fmla="*/ 12 w 24" name="T10"/>
                    <a:gd fmla="*/ 8 h 24" name="T11"/>
                    <a:gd fmla="*/ 8 w 24" name="T12"/>
                    <a:gd fmla="*/ 12 h 24" name="T13"/>
                    <a:gd fmla="*/ 12 w 24" name="T14"/>
                    <a:gd fmla="*/ 16 h 24" name="T15"/>
                    <a:gd fmla="*/ 16 w 24" name="T16"/>
                    <a:gd fmla="*/ 12 h 24" name="T17"/>
                    <a:gd fmla="*/ 12 w 24" name="T18"/>
                    <a:gd fmla="*/ 8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0"/>
                <p:cNvSpPr/>
                <p:nvPr/>
              </p:nvSpPr>
              <p:spPr bwMode="auto">
                <a:xfrm>
                  <a:off x="3536839" y="-884634"/>
                  <a:ext cx="338138" cy="168275"/>
                </a:xfrm>
                <a:custGeom>
                  <a:gdLst>
                    <a:gd fmla="*/ 88 w 88" name="T0"/>
                    <a:gd fmla="*/ 44 h 44" name="T1"/>
                    <a:gd fmla="*/ 80 w 88" name="T2"/>
                    <a:gd fmla="*/ 44 h 44" name="T3"/>
                    <a:gd fmla="*/ 44 w 88" name="T4"/>
                    <a:gd fmla="*/ 8 h 44" name="T5"/>
                    <a:gd fmla="*/ 8 w 88" name="T6"/>
                    <a:gd fmla="*/ 44 h 44" name="T7"/>
                    <a:gd fmla="*/ 0 w 88" name="T8"/>
                    <a:gd fmla="*/ 44 h 44" name="T9"/>
                    <a:gd fmla="*/ 44 w 88" name="T10"/>
                    <a:gd fmla="*/ 0 h 44" name="T11"/>
                    <a:gd fmla="*/ 88 w 88" name="T12"/>
                    <a:gd fmla="*/ 44 h 44" name="T13"/>
                  </a:gdLst>
                  <a:cxnLst>
                    <a:cxn ang="0">
                      <a:pos x="T0" y="T1"/>
                    </a:cxn>
                    <a:cxn ang="0">
                      <a:pos x="T2" y="T3"/>
                    </a:cxn>
                    <a:cxn ang="0">
                      <a:pos x="T4" y="T5"/>
                    </a:cxn>
                    <a:cxn ang="0">
                      <a:pos x="T6" y="T7"/>
                    </a:cxn>
                    <a:cxn ang="0">
                      <a:pos x="T8" y="T9"/>
                    </a:cxn>
                    <a:cxn ang="0">
                      <a:pos x="T10" y="T11"/>
                    </a:cxn>
                    <a:cxn ang="0">
                      <a:pos x="T12" y="T13"/>
                    </a:cxn>
                  </a:cxnLst>
                  <a:rect b="b" l="0" r="r" t="0"/>
                  <a:pathLst>
                    <a:path h="44" w="88">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pic>
        <p:nvPicPr>
          <p:cNvPr id="54" name="图片 53"/>
          <p:cNvPicPr>
            <a:picLocks noChangeAspect="1"/>
          </p:cNvPicPr>
          <p:nvPr/>
        </p:nvPicPr>
        <p:blipFill>
          <a:blip r:embed="rId2">
            <a:extLst>
              <a:ext uri="{28A0092B-C50C-407E-A947-70E740481C1C}">
                <a14:useLocalDpi val="0"/>
              </a:ext>
            </a:extLst>
          </a:blip>
          <a:srcRect b="2345" l="8647" r="18736" t="2345"/>
          <a:stretch>
            <a:fillRect/>
          </a:stretch>
        </p:blipFill>
        <p:spPr>
          <a:xfrm>
            <a:off x="863891" y="3797252"/>
            <a:ext cx="2440218" cy="2440218"/>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55" name="图片 54"/>
          <p:cNvPicPr>
            <a:picLocks noChangeAspect="1"/>
          </p:cNvPicPr>
          <p:nvPr/>
        </p:nvPicPr>
        <p:blipFill>
          <a:blip r:embed="rId3">
            <a:extLst>
              <a:ext uri="{28A0092B-C50C-407E-A947-70E740481C1C}">
                <a14:useLocalDpi val="0"/>
              </a:ext>
            </a:extLst>
          </a:blip>
          <a:srcRect b="3383" l="6865" r="20518" t="1307"/>
          <a:stretch>
            <a:fillRect/>
          </a:stretch>
        </p:blipFill>
        <p:spPr>
          <a:xfrm>
            <a:off x="3428096" y="1245964"/>
            <a:ext cx="2440218" cy="2440218"/>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56" name="图片 55"/>
          <p:cNvPicPr>
            <a:picLocks noChangeAspect="1"/>
          </p:cNvPicPr>
          <p:nvPr/>
        </p:nvPicPr>
        <p:blipFill>
          <a:blip r:embed="rId4">
            <a:extLst>
              <a:ext uri="{28A0092B-C50C-407E-A947-70E740481C1C}">
                <a14:useLocalDpi val="0"/>
              </a:ext>
            </a:extLst>
          </a:blip>
          <a:srcRect b="2345" l="24857" r="11502" t="2345"/>
          <a:stretch>
            <a:fillRect/>
          </a:stretch>
        </p:blipFill>
        <p:spPr>
          <a:xfrm>
            <a:off x="3428096" y="3797252"/>
            <a:ext cx="2440218" cy="2440218"/>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57" name="图片 56"/>
          <p:cNvPicPr>
            <a:picLocks noChangeAspect="1"/>
          </p:cNvPicPr>
          <p:nvPr/>
        </p:nvPicPr>
        <p:blipFill>
          <a:blip r:embed="rId5">
            <a:extLst>
              <a:ext uri="{28A0092B-C50C-407E-A947-70E740481C1C}">
                <a14:useLocalDpi val="0"/>
              </a:ext>
            </a:extLst>
          </a:blip>
          <a:srcRect b="2345" l="18230" r="18230" t="2345"/>
          <a:stretch>
            <a:fillRect/>
          </a:stretch>
        </p:blipFill>
        <p:spPr>
          <a:xfrm>
            <a:off x="863891" y="1245964"/>
            <a:ext cx="2440218" cy="2440218"/>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spTree>
    <p:extLst>
      <p:ext uri="{BB962C8B-B14F-4D97-AF65-F5344CB8AC3E}">
        <p14:creationId val="611991795"/>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9"/>
          <p:cNvSpPr/>
          <p:nvPr/>
        </p:nvSpPr>
        <p:spPr>
          <a:xfrm>
            <a:off x="0" y="1351096"/>
            <a:ext cx="7763148" cy="5508444"/>
          </a:xfrm>
          <a:custGeom>
            <a:gdLst>
              <a:gd fmla="*/ 4402820 w 7763148" name="connsiteX0"/>
              <a:gd fmla="*/ 0 h 5508444" name="connsiteY0"/>
              <a:gd fmla="*/ 7763148 w 7763148" name="connsiteX1"/>
              <a:gd fmla="*/ 3335864 h 5508444" name="connsiteY1"/>
              <a:gd fmla="*/ 5993168 w 7763148" name="connsiteX2"/>
              <a:gd fmla="*/ 5508444 h 5508444" name="connsiteY2"/>
              <a:gd fmla="*/ 0 w 7763148" name="connsiteX3"/>
              <a:gd fmla="*/ 5506904 h 5508444" name="connsiteY3"/>
              <a:gd fmla="*/ 11017 w 7763148" name="connsiteX4"/>
              <a:gd fmla="*/ 4211524 h 5508444" name="connsiteY4"/>
              <a:gd fmla="*/ 4402820 w 7763148" name="connsiteX5"/>
              <a:gd fmla="*/ 0 h 550844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08444" w="7763148">
                <a:moveTo>
                  <a:pt x="4402820" y="0"/>
                </a:moveTo>
                <a:lnTo>
                  <a:pt x="7763148" y="3335864"/>
                </a:lnTo>
                <a:lnTo>
                  <a:pt x="5993168" y="5508444"/>
                </a:lnTo>
                <a:lnTo>
                  <a:pt x="0" y="5506904"/>
                </a:lnTo>
                <a:cubicBezTo>
                  <a:pt x="3672" y="4804654"/>
                  <a:pt x="7345" y="4913774"/>
                  <a:pt x="11017" y="4211524"/>
                </a:cubicBezTo>
                <a:lnTo>
                  <a:pt x="4402820" y="0"/>
                </a:lnTo>
                <a:close/>
              </a:path>
            </a:pathLst>
          </a:custGeom>
          <a:gradFill flip="none" rotWithShape="0">
            <a:gsLst>
              <a:gs pos="0">
                <a:schemeClr val="tx1">
                  <a:alpha val="3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4881561" y="971256"/>
            <a:ext cx="2428879" cy="367940"/>
            <a:chOff x="4190571" y="942574"/>
            <a:chExt cx="3798624" cy="575437"/>
          </a:xfrm>
        </p:grpSpPr>
        <p:sp>
          <p:nvSpPr>
            <p:cNvPr id="17" name="等腰三角形 16"/>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平行四边形 10"/>
          <p:cNvSpPr/>
          <p:nvPr/>
        </p:nvSpPr>
        <p:spPr>
          <a:xfrm>
            <a:off x="5795463" y="937491"/>
            <a:ext cx="429770" cy="401704"/>
          </a:xfrm>
          <a:custGeom>
            <a:gdLst>
              <a:gd fmla="*/ 0 w 621380" name="connsiteX0"/>
              <a:gd fmla="*/ 580801 h 580801" name="connsiteY0"/>
              <a:gd fmla="*/ 238972 w 621380" name="connsiteX1"/>
              <a:gd fmla="*/ 0 h 580801" name="connsiteY1"/>
              <a:gd fmla="*/ 621380 w 621380" name="connsiteX2"/>
              <a:gd fmla="*/ 100768 h 580801" name="connsiteY2"/>
              <a:gd fmla="*/ 411813 w 621380" name="connsiteX3"/>
              <a:gd fmla="*/ 580801 h 580801" name="connsiteY3"/>
              <a:gd fmla="*/ 0 w 621380" name="connsiteX4"/>
              <a:gd fmla="*/ 580801 h 5808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0801" w="621380">
                <a:moveTo>
                  <a:pt x="0" y="580801"/>
                </a:moveTo>
                <a:lnTo>
                  <a:pt x="238972" y="0"/>
                </a:lnTo>
                <a:lnTo>
                  <a:pt x="621380" y="100768"/>
                </a:lnTo>
                <a:lnTo>
                  <a:pt x="411813" y="580801"/>
                </a:lnTo>
                <a:lnTo>
                  <a:pt x="0" y="580801"/>
                </a:lnTo>
                <a:close/>
              </a:path>
            </a:pathLst>
          </a:cu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5953803" y="815033"/>
            <a:ext cx="284395" cy="284395"/>
            <a:chOff x="5890405" y="551849"/>
            <a:chExt cx="411191" cy="411191"/>
          </a:xfrm>
        </p:grpSpPr>
        <p:sp>
          <p:nvSpPr>
            <p:cNvPr id="21" name="椭圆 20"/>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4408984" y="1322569"/>
            <a:ext cx="3374032" cy="3374032"/>
            <a:chOff x="4252200" y="1511191"/>
            <a:chExt cx="3688718" cy="3688718"/>
          </a:xfrm>
        </p:grpSpPr>
        <p:sp>
          <p:nvSpPr>
            <p:cNvPr id="35" name="矩形 34"/>
            <p:cNvSpPr/>
            <p:nvPr/>
          </p:nvSpPr>
          <p:spPr>
            <a:xfrm>
              <a:off x="4252200" y="1511191"/>
              <a:ext cx="3688718" cy="3688718"/>
            </a:xfrm>
            <a:prstGeom prst="rect">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36" name="矩形 35"/>
            <p:cNvSpPr/>
            <p:nvPr/>
          </p:nvSpPr>
          <p:spPr>
            <a:xfrm>
              <a:off x="4490746" y="1749737"/>
              <a:ext cx="3211627" cy="3211627"/>
            </a:xfrm>
            <a:prstGeom prst="rect">
              <a:avLst/>
            </a:prstGeom>
            <a:gradFill flip="none" rotWithShape="1">
              <a:gsLst>
                <a:gs pos="100000">
                  <a:srgbClr val="D0D8CD"/>
                </a:gs>
                <a:gs pos="0">
                  <a:srgbClr val="FFFFFF"/>
                </a:gs>
                <a:gs pos="50000">
                  <a:srgbClr val="F4F4F4"/>
                </a:gs>
              </a:gsLst>
              <a:lin ang="16200000" scaled="1"/>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b="1" lang="en-US" smtClean="0" sz="19900">
                  <a:solidFill>
                    <a:srgbClr val="5B9E47"/>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rPr>
                <a:t>3</a:t>
              </a:r>
            </a:p>
          </p:txBody>
        </p:sp>
      </p:grpSp>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文本框 22"/>
          <p:cNvSpPr txBox="1"/>
          <p:nvPr/>
        </p:nvSpPr>
        <p:spPr>
          <a:xfrm>
            <a:off x="3489960" y="4915541"/>
            <a:ext cx="5212080" cy="762000"/>
          </a:xfrm>
          <a:prstGeom prst="rect">
            <a:avLst/>
          </a:prstGeom>
          <a:noFill/>
        </p:spPr>
        <p:txBody>
          <a:bodyPr rtlCol="0" wrap="none">
            <a:spAutoFit/>
          </a:bodyPr>
          <a:lstStyle/>
          <a:p>
            <a:pPr algn="ctr"/>
            <a:r>
              <a:rPr altLang="zh-CN" lang="en-US" sz="4400">
                <a:solidFill>
                  <a:schemeClr val="bg1"/>
                </a:solidFill>
                <a:effectLst>
                  <a:outerShdw algn="tr" blurRad="50800" dir="8100000" dist="38100" rotWithShape="0">
                    <a:prstClr val="black">
                      <a:alpha val="40000"/>
                    </a:prstClr>
                  </a:outerShdw>
                </a:effectLst>
                <a:latin charset="-122" panose="02010600040101010101" pitchFamily="2" typeface="华文细黑"/>
                <a:ea charset="-122" panose="02010600040101010101" pitchFamily="2" typeface="华文细黑"/>
                <a:cs charset="0" panose="020b0a02040204020203" pitchFamily="34" typeface="Segoe UI Black"/>
              </a:rPr>
              <a:t>Click to add title</a:t>
            </a:r>
          </a:p>
        </p:txBody>
      </p:sp>
      <p:sp>
        <p:nvSpPr>
          <p:cNvPr id="24" name="文本框 23"/>
          <p:cNvSpPr txBox="1"/>
          <p:nvPr/>
        </p:nvSpPr>
        <p:spPr>
          <a:xfrm>
            <a:off x="2627551" y="5679998"/>
            <a:ext cx="6936898" cy="396240"/>
          </a:xfrm>
          <a:prstGeom prst="rect">
            <a:avLst/>
          </a:prstGeom>
          <a:noFill/>
        </p:spPr>
        <p:txBody>
          <a:bodyPr rtlCol="0" wrap="none">
            <a:spAutoFit/>
          </a:bodyPr>
          <a:lstStyle/>
          <a:p>
            <a:pPr algn="ctr"/>
            <a:r>
              <a:rPr altLang="zh-CN" lang="en-US" sz="2000">
                <a:solidFill>
                  <a:schemeClr val="bg1"/>
                </a:solidFill>
                <a:effectLst>
                  <a:outerShdw algn="tr" blurRad="50800" dir="8100000" dist="38100" rotWithShape="0">
                    <a:prstClr val="black">
                      <a:alpha val="40000"/>
                    </a:prstClr>
                  </a:outerShdw>
                </a:effectLst>
                <a:latin charset="0" panose="020b0502040204020203" pitchFamily="34" typeface="Segoe UI Light"/>
                <a:ea charset="-122" panose="02010600040101010101" pitchFamily="2" typeface="华文细黑"/>
                <a:cs charset="0" panose="020b0502040204020203" pitchFamily="34" typeface="Segoe UI Light"/>
              </a:rPr>
              <a:t>Thought for customer service "is the sacred mission of hi design</a:t>
            </a:r>
          </a:p>
        </p:txBody>
      </p:sp>
    </p:spTree>
    <p:extLst>
      <p:ext uri="{BB962C8B-B14F-4D97-AF65-F5344CB8AC3E}">
        <p14:creationId val="1446818991"/>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grpSp>
        <p:nvGrpSpPr>
          <p:cNvPr id="14" name="组合 13"/>
          <p:cNvGrpSpPr/>
          <p:nvPr/>
        </p:nvGrpSpPr>
        <p:grpSpPr>
          <a:xfrm>
            <a:off x="854582" y="1329578"/>
            <a:ext cx="563159" cy="1681821"/>
            <a:chOff x="1130115" y="1231708"/>
            <a:chExt cx="380273" cy="1135650"/>
          </a:xfrm>
          <a:solidFill>
            <a:srgbClr val="00B050"/>
          </a:solidFill>
        </p:grpSpPr>
        <p:sp>
          <p:nvSpPr>
            <p:cNvPr id="15" name="圆角矩形 14"/>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Group 61"/>
            <p:cNvGrpSpPr/>
            <p:nvPr/>
          </p:nvGrpSpPr>
          <p:grpSpPr>
            <a:xfrm>
              <a:off x="1143760" y="1231708"/>
              <a:ext cx="347391" cy="392181"/>
              <a:chOff x="1368788" y="1195980"/>
              <a:chExt cx="1009651" cy="1139821"/>
            </a:xfrm>
            <a:grpFill/>
          </p:grpSpPr>
          <p:sp>
            <p:nvSpPr>
              <p:cNvPr id="21" name="Freeform 6"/>
              <p:cNvSpPr>
                <a:spLocks noEditPoints="1"/>
              </p:cNvSpPr>
              <p:nvPr/>
            </p:nvSpPr>
            <p:spPr bwMode="auto">
              <a:xfrm>
                <a:off x="1643427" y="1195980"/>
                <a:ext cx="460377" cy="598485"/>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8"/>
              <p:cNvSpPr>
                <a:spLocks noEditPoints="1"/>
              </p:cNvSpPr>
              <p:nvPr/>
            </p:nvSpPr>
            <p:spPr bwMode="auto">
              <a:xfrm>
                <a:off x="1368788" y="1753191"/>
                <a:ext cx="1009651" cy="582610"/>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9"/>
              <p:cNvSpPr/>
              <p:nvPr/>
            </p:nvSpPr>
            <p:spPr bwMode="auto">
              <a:xfrm>
                <a:off x="1816461" y="1850037"/>
                <a:ext cx="117476"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7" name="圆角矩形 16"/>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9"/>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a:off x="6843352" y="1329572"/>
            <a:ext cx="536090" cy="1685050"/>
            <a:chOff x="2319652" y="1231704"/>
            <a:chExt cx="361995" cy="1137830"/>
          </a:xfrm>
          <a:solidFill>
            <a:srgbClr val="00B050"/>
          </a:solidFill>
        </p:grpSpPr>
        <p:sp>
          <p:nvSpPr>
            <p:cNvPr id="28" name="圆角矩形 27"/>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圆角矩形 28"/>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圆角矩形 29"/>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2373129" y="1784512"/>
              <a:ext cx="251524" cy="585022"/>
              <a:chOff x="2373129" y="1782336"/>
              <a:chExt cx="251524" cy="585022"/>
            </a:xfrm>
            <a:grpFill/>
          </p:grpSpPr>
          <p:sp>
            <p:nvSpPr>
              <p:cNvPr id="33" name="圆角矩形 32"/>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圆角矩形 33"/>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2"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5" name="组合 34"/>
          <p:cNvGrpSpPr/>
          <p:nvPr/>
        </p:nvGrpSpPr>
        <p:grpSpPr>
          <a:xfrm>
            <a:off x="1663818" y="1576957"/>
            <a:ext cx="1898630" cy="1328434"/>
            <a:chOff x="1579168" y="1385688"/>
            <a:chExt cx="1282050" cy="897025"/>
          </a:xfrm>
        </p:grpSpPr>
        <p:sp>
          <p:nvSpPr>
            <p:cNvPr id="36" name="文本框 35"/>
            <p:cNvSpPr txBox="1"/>
            <p:nvPr/>
          </p:nvSpPr>
          <p:spPr>
            <a:xfrm>
              <a:off x="1579168" y="1388200"/>
              <a:ext cx="1282050" cy="514540"/>
            </a:xfrm>
            <a:prstGeom prst="rect">
              <a:avLst/>
            </a:prstGeom>
            <a:noFill/>
          </p:spPr>
          <p:txBody>
            <a:bodyPr anchor="ctr" rtlCol="0" wrap="square">
              <a:spAutoFit/>
            </a:bodyPr>
            <a:lstStyle/>
            <a:p>
              <a:r>
                <a:rPr altLang="zh-CN" lang="en-US" smtClean="0" sz="4400">
                  <a:latin charset="-122" panose="02010600040101010101" pitchFamily="2" typeface="华文细黑"/>
                  <a:ea charset="-122" panose="02010600040101010101" pitchFamily="2" typeface="华文细黑"/>
                </a:rPr>
                <a:t>48%</a:t>
              </a:r>
            </a:p>
          </p:txBody>
        </p:sp>
        <p:cxnSp>
          <p:nvCxnSpPr>
            <p:cNvPr id="42" name="直接连接符 41"/>
            <p:cNvCxnSpPr/>
            <p:nvPr/>
          </p:nvCxnSpPr>
          <p:spPr>
            <a:xfrm>
              <a:off x="1658705"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579168" y="2034528"/>
              <a:ext cx="1282050" cy="246979"/>
            </a:xfrm>
            <a:prstGeom prst="rect">
              <a:avLst/>
            </a:prstGeom>
            <a:noFill/>
          </p:spPr>
          <p:txBody>
            <a:bodyPr anchor="ctr" rtlCol="0" wrap="square">
              <a:spAutoFit/>
            </a:bodyPr>
            <a:lstStyle/>
            <a:p>
              <a:r>
                <a:rPr altLang="zh-CN" b="1" lang="en-US" smtClean="0" sz="1800">
                  <a:latin charset="-122" panose="020b0503020204020204" pitchFamily="34" typeface="微软雅黑"/>
                  <a:ea charset="-122" panose="020b0503020204020204" pitchFamily="34" typeface="微软雅黑"/>
                </a:rPr>
                <a:t>From 2014 </a:t>
              </a:r>
            </a:p>
          </p:txBody>
        </p:sp>
      </p:grpSp>
      <p:grpSp>
        <p:nvGrpSpPr>
          <p:cNvPr id="44" name="组合 43"/>
          <p:cNvGrpSpPr/>
          <p:nvPr/>
        </p:nvGrpSpPr>
        <p:grpSpPr>
          <a:xfrm>
            <a:off x="7583226" y="1576957"/>
            <a:ext cx="1898630" cy="1328434"/>
            <a:chOff x="5576249" y="1385688"/>
            <a:chExt cx="1282050" cy="897025"/>
          </a:xfrm>
        </p:grpSpPr>
        <p:sp>
          <p:nvSpPr>
            <p:cNvPr id="45" name="文本框 44"/>
            <p:cNvSpPr txBox="1"/>
            <p:nvPr/>
          </p:nvSpPr>
          <p:spPr>
            <a:xfrm>
              <a:off x="5576248" y="1388200"/>
              <a:ext cx="1282050" cy="514540"/>
            </a:xfrm>
            <a:prstGeom prst="rect">
              <a:avLst/>
            </a:prstGeom>
            <a:noFill/>
          </p:spPr>
          <p:txBody>
            <a:bodyPr anchor="ctr" rtlCol="0" wrap="square">
              <a:spAutoFit/>
            </a:bodyPr>
            <a:lstStyle/>
            <a:p>
              <a:r>
                <a:rPr altLang="zh-CN" lang="en-US" smtClean="0" sz="4400">
                  <a:latin charset="-122" panose="02010600040101010101" pitchFamily="2" typeface="华文细黑"/>
                  <a:ea charset="-122" panose="02010600040101010101" pitchFamily="2" typeface="华文细黑"/>
                </a:rPr>
                <a:t>52%</a:t>
              </a:r>
            </a:p>
          </p:txBody>
        </p:sp>
        <p:cxnSp>
          <p:nvCxnSpPr>
            <p:cNvPr id="46" name="直接连接符 45"/>
            <p:cNvCxnSpPr/>
            <p:nvPr/>
          </p:nvCxnSpPr>
          <p:spPr>
            <a:xfrm>
              <a:off x="5655786"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5576248" y="2034528"/>
              <a:ext cx="1282050" cy="246979"/>
            </a:xfrm>
            <a:prstGeom prst="rect">
              <a:avLst/>
            </a:prstGeom>
            <a:noFill/>
          </p:spPr>
          <p:txBody>
            <a:bodyPr anchor="ctr" rtlCol="0" wrap="square">
              <a:spAutoFit/>
            </a:bodyPr>
            <a:lstStyle/>
            <a:p>
              <a:r>
                <a:rPr altLang="zh-CN" b="1" lang="en-US" smtClean="0" sz="1800">
                  <a:latin charset="-122" panose="020b0503020204020204" pitchFamily="34" typeface="微软雅黑"/>
                  <a:ea charset="-122" panose="020b0503020204020204" pitchFamily="34" typeface="微软雅黑"/>
                </a:rPr>
                <a:t>From 2014 </a:t>
              </a:r>
            </a:p>
          </p:txBody>
        </p:sp>
      </p:grpSp>
      <p:grpSp>
        <p:nvGrpSpPr>
          <p:cNvPr id="48" name="组合 47"/>
          <p:cNvGrpSpPr/>
          <p:nvPr/>
        </p:nvGrpSpPr>
        <p:grpSpPr>
          <a:xfrm>
            <a:off x="854582" y="3331461"/>
            <a:ext cx="248318" cy="741580"/>
            <a:chOff x="1130115" y="1231708"/>
            <a:chExt cx="380273" cy="1135650"/>
          </a:xfrm>
          <a:solidFill>
            <a:srgbClr val="00B050"/>
          </a:solidFill>
        </p:grpSpPr>
        <p:sp>
          <p:nvSpPr>
            <p:cNvPr id="49" name="圆角矩形 4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Group 61"/>
            <p:cNvGrpSpPr/>
            <p:nvPr/>
          </p:nvGrpSpPr>
          <p:grpSpPr>
            <a:xfrm>
              <a:off x="1143760" y="1231708"/>
              <a:ext cx="347391" cy="392181"/>
              <a:chOff x="1368786" y="1195986"/>
              <a:chExt cx="1009650" cy="1139826"/>
            </a:xfrm>
            <a:grpFill/>
          </p:grpSpPr>
          <p:sp>
            <p:nvSpPr>
              <p:cNvPr id="5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1" name="圆角矩形 5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圆角矩形 5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圆角矩形 5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圆角矩形 5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p:cNvGrpSpPr/>
          <p:nvPr/>
        </p:nvGrpSpPr>
        <p:grpSpPr>
          <a:xfrm>
            <a:off x="1316453" y="3331461"/>
            <a:ext cx="248318" cy="741580"/>
            <a:chOff x="1130115" y="1231708"/>
            <a:chExt cx="380273" cy="1135650"/>
          </a:xfrm>
          <a:solidFill>
            <a:srgbClr val="00B050"/>
          </a:solidFill>
        </p:grpSpPr>
        <p:sp>
          <p:nvSpPr>
            <p:cNvPr id="59" name="圆角矩形 5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Group 61"/>
            <p:cNvGrpSpPr/>
            <p:nvPr/>
          </p:nvGrpSpPr>
          <p:grpSpPr>
            <a:xfrm>
              <a:off x="1143760" y="1231708"/>
              <a:ext cx="347391" cy="392181"/>
              <a:chOff x="1368786" y="1195986"/>
              <a:chExt cx="1009650" cy="1139826"/>
            </a:xfrm>
            <a:grpFill/>
          </p:grpSpPr>
          <p:sp>
            <p:nvSpPr>
              <p:cNvPr id="6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61" name="圆角矩形 6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圆角矩形 6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圆角矩形 6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圆角矩形 6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8" name="组合 67"/>
          <p:cNvGrpSpPr/>
          <p:nvPr/>
        </p:nvGrpSpPr>
        <p:grpSpPr>
          <a:xfrm>
            <a:off x="1778325" y="3331461"/>
            <a:ext cx="248318" cy="741580"/>
            <a:chOff x="1130115" y="1231708"/>
            <a:chExt cx="380273" cy="1135650"/>
          </a:xfrm>
          <a:solidFill>
            <a:srgbClr val="00B050"/>
          </a:solidFill>
        </p:grpSpPr>
        <p:sp>
          <p:nvSpPr>
            <p:cNvPr id="69" name="圆角矩形 6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0" name="Group 61"/>
            <p:cNvGrpSpPr/>
            <p:nvPr/>
          </p:nvGrpSpPr>
          <p:grpSpPr>
            <a:xfrm>
              <a:off x="1143760" y="1231708"/>
              <a:ext cx="347391" cy="392181"/>
              <a:chOff x="1368786" y="1195986"/>
              <a:chExt cx="1009650" cy="1139826"/>
            </a:xfrm>
            <a:grpFill/>
          </p:grpSpPr>
          <p:sp>
            <p:nvSpPr>
              <p:cNvPr id="7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1" name="圆角矩形 7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圆角矩形 7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圆角矩形 7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圆角矩形 7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8" name="组合 77"/>
          <p:cNvGrpSpPr/>
          <p:nvPr/>
        </p:nvGrpSpPr>
        <p:grpSpPr>
          <a:xfrm>
            <a:off x="2240197" y="3331461"/>
            <a:ext cx="248318" cy="741580"/>
            <a:chOff x="1130115" y="1231708"/>
            <a:chExt cx="380273" cy="1135650"/>
          </a:xfrm>
          <a:solidFill>
            <a:srgbClr val="00B050"/>
          </a:solidFill>
        </p:grpSpPr>
        <p:sp>
          <p:nvSpPr>
            <p:cNvPr id="79" name="圆角矩形 7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0" name="Group 61"/>
            <p:cNvGrpSpPr/>
            <p:nvPr/>
          </p:nvGrpSpPr>
          <p:grpSpPr>
            <a:xfrm>
              <a:off x="1143760" y="1231708"/>
              <a:ext cx="347391" cy="392181"/>
              <a:chOff x="1368786" y="1195986"/>
              <a:chExt cx="1009650" cy="1139826"/>
            </a:xfrm>
            <a:grpFill/>
          </p:grpSpPr>
          <p:sp>
            <p:nvSpPr>
              <p:cNvPr id="8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1" name="圆角矩形 8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圆角矩形 8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圆角矩形 8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圆角矩形 8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8" name="组合 87"/>
          <p:cNvGrpSpPr/>
          <p:nvPr/>
        </p:nvGrpSpPr>
        <p:grpSpPr>
          <a:xfrm>
            <a:off x="2702069" y="3331461"/>
            <a:ext cx="248318" cy="741580"/>
            <a:chOff x="1130115" y="1231708"/>
            <a:chExt cx="380273" cy="1135650"/>
          </a:xfrm>
          <a:solidFill>
            <a:srgbClr val="00B050"/>
          </a:solidFill>
        </p:grpSpPr>
        <p:sp>
          <p:nvSpPr>
            <p:cNvPr id="89" name="圆角矩形 8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0" name="Group 61"/>
            <p:cNvGrpSpPr/>
            <p:nvPr/>
          </p:nvGrpSpPr>
          <p:grpSpPr>
            <a:xfrm>
              <a:off x="1143760" y="1231708"/>
              <a:ext cx="347391" cy="392181"/>
              <a:chOff x="1368786" y="1195986"/>
              <a:chExt cx="1009650" cy="1139826"/>
            </a:xfrm>
            <a:grpFill/>
          </p:grpSpPr>
          <p:sp>
            <p:nvSpPr>
              <p:cNvPr id="9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91" name="圆角矩形 9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圆角矩形 9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圆角矩形 9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圆角矩形 9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8" name="组合 97"/>
          <p:cNvGrpSpPr/>
          <p:nvPr/>
        </p:nvGrpSpPr>
        <p:grpSpPr>
          <a:xfrm>
            <a:off x="3163941" y="3331461"/>
            <a:ext cx="248318" cy="741580"/>
            <a:chOff x="1130115" y="1231708"/>
            <a:chExt cx="380273" cy="1135650"/>
          </a:xfrm>
          <a:solidFill>
            <a:srgbClr val="00B050"/>
          </a:solidFill>
        </p:grpSpPr>
        <p:sp>
          <p:nvSpPr>
            <p:cNvPr id="99" name="圆角矩形 9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0" name="Group 61"/>
            <p:cNvGrpSpPr/>
            <p:nvPr/>
          </p:nvGrpSpPr>
          <p:grpSpPr>
            <a:xfrm>
              <a:off x="1143760" y="1231708"/>
              <a:ext cx="347391" cy="392181"/>
              <a:chOff x="1368786" y="1195986"/>
              <a:chExt cx="1009650" cy="1139826"/>
            </a:xfrm>
            <a:grpFill/>
          </p:grpSpPr>
          <p:sp>
            <p:nvSpPr>
              <p:cNvPr id="10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01" name="圆角矩形 10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圆角矩形 10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圆角矩形 10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圆角矩形 10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8" name="组合 107"/>
          <p:cNvGrpSpPr/>
          <p:nvPr/>
        </p:nvGrpSpPr>
        <p:grpSpPr>
          <a:xfrm>
            <a:off x="3625813" y="3331461"/>
            <a:ext cx="248318" cy="741580"/>
            <a:chOff x="1130115" y="1231708"/>
            <a:chExt cx="380273" cy="1135650"/>
          </a:xfrm>
          <a:solidFill>
            <a:srgbClr val="00B050"/>
          </a:solidFill>
        </p:grpSpPr>
        <p:sp>
          <p:nvSpPr>
            <p:cNvPr id="109" name="圆角矩形 10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0" name="Group 61"/>
            <p:cNvGrpSpPr/>
            <p:nvPr/>
          </p:nvGrpSpPr>
          <p:grpSpPr>
            <a:xfrm>
              <a:off x="1143760" y="1231708"/>
              <a:ext cx="347391" cy="392181"/>
              <a:chOff x="1368786" y="1195986"/>
              <a:chExt cx="1009650" cy="1139826"/>
            </a:xfrm>
            <a:grpFill/>
          </p:grpSpPr>
          <p:sp>
            <p:nvSpPr>
              <p:cNvPr id="11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1" name="圆角矩形 11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圆角矩形 11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圆角矩形 11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圆角矩形 11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8" name="组合 117"/>
          <p:cNvGrpSpPr/>
          <p:nvPr/>
        </p:nvGrpSpPr>
        <p:grpSpPr>
          <a:xfrm>
            <a:off x="4087684" y="3331461"/>
            <a:ext cx="248318" cy="741580"/>
            <a:chOff x="1130115" y="1231708"/>
            <a:chExt cx="380273" cy="1135650"/>
          </a:xfrm>
          <a:solidFill>
            <a:srgbClr val="00B050"/>
          </a:solidFill>
        </p:grpSpPr>
        <p:sp>
          <p:nvSpPr>
            <p:cNvPr id="119" name="圆角矩形 11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0" name="Group 61"/>
            <p:cNvGrpSpPr/>
            <p:nvPr/>
          </p:nvGrpSpPr>
          <p:grpSpPr>
            <a:xfrm>
              <a:off x="1143760" y="1231708"/>
              <a:ext cx="347391" cy="392181"/>
              <a:chOff x="1368786" y="1195986"/>
              <a:chExt cx="1009650" cy="1139826"/>
            </a:xfrm>
            <a:grpFill/>
          </p:grpSpPr>
          <p:sp>
            <p:nvSpPr>
              <p:cNvPr id="12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1" name="圆角矩形 12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圆角矩形 12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圆角矩形 12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圆角矩形 12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8" name="组合 127"/>
          <p:cNvGrpSpPr/>
          <p:nvPr/>
        </p:nvGrpSpPr>
        <p:grpSpPr>
          <a:xfrm>
            <a:off x="4549556" y="3331461"/>
            <a:ext cx="248318" cy="741580"/>
            <a:chOff x="1130115" y="1231708"/>
            <a:chExt cx="380273" cy="1135650"/>
          </a:xfrm>
          <a:solidFill>
            <a:srgbClr val="00B050"/>
          </a:solidFill>
        </p:grpSpPr>
        <p:sp>
          <p:nvSpPr>
            <p:cNvPr id="129" name="圆角矩形 12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0" name="Group 61"/>
            <p:cNvGrpSpPr/>
            <p:nvPr/>
          </p:nvGrpSpPr>
          <p:grpSpPr>
            <a:xfrm>
              <a:off x="1143760" y="1231708"/>
              <a:ext cx="347391" cy="392181"/>
              <a:chOff x="1368786" y="1195986"/>
              <a:chExt cx="1009650" cy="1139826"/>
            </a:xfrm>
            <a:grpFill/>
          </p:grpSpPr>
          <p:sp>
            <p:nvSpPr>
              <p:cNvPr id="13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1" name="圆角矩形 13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圆角矩形 13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圆角矩形 13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圆角矩形 13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8" name="组合 137"/>
          <p:cNvGrpSpPr/>
          <p:nvPr/>
        </p:nvGrpSpPr>
        <p:grpSpPr>
          <a:xfrm>
            <a:off x="5011430" y="3331461"/>
            <a:ext cx="248318" cy="741580"/>
            <a:chOff x="1130115" y="1231708"/>
            <a:chExt cx="380273" cy="1135650"/>
          </a:xfrm>
          <a:solidFill>
            <a:srgbClr val="00B050"/>
          </a:solidFill>
        </p:grpSpPr>
        <p:sp>
          <p:nvSpPr>
            <p:cNvPr id="139" name="圆角矩形 13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0" name="Group 61"/>
            <p:cNvGrpSpPr/>
            <p:nvPr/>
          </p:nvGrpSpPr>
          <p:grpSpPr>
            <a:xfrm>
              <a:off x="1143760" y="1231708"/>
              <a:ext cx="347391" cy="392181"/>
              <a:chOff x="1368786" y="1195986"/>
              <a:chExt cx="1009650" cy="1139826"/>
            </a:xfrm>
            <a:grpFill/>
          </p:grpSpPr>
          <p:sp>
            <p:nvSpPr>
              <p:cNvPr id="14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41" name="圆角矩形 14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圆角矩形 14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圆角矩形 14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圆角矩形 14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8" name="组合 147"/>
          <p:cNvGrpSpPr/>
          <p:nvPr/>
        </p:nvGrpSpPr>
        <p:grpSpPr>
          <a:xfrm>
            <a:off x="854582" y="4305243"/>
            <a:ext cx="248318" cy="741580"/>
            <a:chOff x="1130115" y="1231708"/>
            <a:chExt cx="380273" cy="1135650"/>
          </a:xfrm>
          <a:solidFill>
            <a:srgbClr val="00B050"/>
          </a:solidFill>
        </p:grpSpPr>
        <p:sp>
          <p:nvSpPr>
            <p:cNvPr id="149" name="圆角矩形 14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0" name="Group 61"/>
            <p:cNvGrpSpPr/>
            <p:nvPr/>
          </p:nvGrpSpPr>
          <p:grpSpPr>
            <a:xfrm>
              <a:off x="1143760" y="1231708"/>
              <a:ext cx="347391" cy="392181"/>
              <a:chOff x="1368786" y="1195986"/>
              <a:chExt cx="1009650" cy="1139826"/>
            </a:xfrm>
            <a:grpFill/>
          </p:grpSpPr>
          <p:sp>
            <p:nvSpPr>
              <p:cNvPr id="15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51" name="圆角矩形 15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圆角矩形 15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圆角矩形 15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圆角矩形 15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8" name="组合 157"/>
          <p:cNvGrpSpPr/>
          <p:nvPr/>
        </p:nvGrpSpPr>
        <p:grpSpPr>
          <a:xfrm>
            <a:off x="1316453" y="4305243"/>
            <a:ext cx="248318" cy="741580"/>
            <a:chOff x="1130115" y="1231708"/>
            <a:chExt cx="380273" cy="1135650"/>
          </a:xfrm>
          <a:solidFill>
            <a:srgbClr val="00B050"/>
          </a:solidFill>
        </p:grpSpPr>
        <p:sp>
          <p:nvSpPr>
            <p:cNvPr id="159" name="圆角矩形 15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0" name="Group 61"/>
            <p:cNvGrpSpPr/>
            <p:nvPr/>
          </p:nvGrpSpPr>
          <p:grpSpPr>
            <a:xfrm>
              <a:off x="1143760" y="1231708"/>
              <a:ext cx="347391" cy="392181"/>
              <a:chOff x="1368786" y="1195986"/>
              <a:chExt cx="1009650" cy="1139826"/>
            </a:xfrm>
            <a:grpFill/>
          </p:grpSpPr>
          <p:sp>
            <p:nvSpPr>
              <p:cNvPr id="16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61" name="圆角矩形 16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圆角矩形 16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圆角矩形 16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圆角矩形 16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8" name="组合 167"/>
          <p:cNvGrpSpPr/>
          <p:nvPr/>
        </p:nvGrpSpPr>
        <p:grpSpPr>
          <a:xfrm>
            <a:off x="1778325" y="4305243"/>
            <a:ext cx="248318" cy="741580"/>
            <a:chOff x="1130115" y="1231708"/>
            <a:chExt cx="380273" cy="1135650"/>
          </a:xfrm>
          <a:solidFill>
            <a:srgbClr val="00B050"/>
          </a:solidFill>
        </p:grpSpPr>
        <p:sp>
          <p:nvSpPr>
            <p:cNvPr id="169" name="圆角矩形 16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0" name="Group 61"/>
            <p:cNvGrpSpPr/>
            <p:nvPr/>
          </p:nvGrpSpPr>
          <p:grpSpPr>
            <a:xfrm>
              <a:off x="1143760" y="1231708"/>
              <a:ext cx="347391" cy="392181"/>
              <a:chOff x="1368786" y="1195986"/>
              <a:chExt cx="1009650" cy="1139826"/>
            </a:xfrm>
            <a:grpFill/>
          </p:grpSpPr>
          <p:sp>
            <p:nvSpPr>
              <p:cNvPr id="17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71" name="圆角矩形 17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圆角矩形 17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圆角矩形 17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圆角矩形 17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8" name="组合 177"/>
          <p:cNvGrpSpPr/>
          <p:nvPr/>
        </p:nvGrpSpPr>
        <p:grpSpPr>
          <a:xfrm>
            <a:off x="2240197" y="4305243"/>
            <a:ext cx="248318" cy="741580"/>
            <a:chOff x="1130115" y="1231708"/>
            <a:chExt cx="380273" cy="1135650"/>
          </a:xfrm>
          <a:solidFill>
            <a:srgbClr val="00B050"/>
          </a:solidFill>
        </p:grpSpPr>
        <p:sp>
          <p:nvSpPr>
            <p:cNvPr id="179" name="圆角矩形 17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0" name="Group 61"/>
            <p:cNvGrpSpPr/>
            <p:nvPr/>
          </p:nvGrpSpPr>
          <p:grpSpPr>
            <a:xfrm>
              <a:off x="1143760" y="1231708"/>
              <a:ext cx="347391" cy="392181"/>
              <a:chOff x="1368786" y="1195986"/>
              <a:chExt cx="1009650" cy="1139826"/>
            </a:xfrm>
            <a:grpFill/>
          </p:grpSpPr>
          <p:sp>
            <p:nvSpPr>
              <p:cNvPr id="18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1" name="圆角矩形 18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2" name="圆角矩形 18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3" name="圆角矩形 18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圆角矩形 18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8" name="组合 187"/>
          <p:cNvGrpSpPr/>
          <p:nvPr/>
        </p:nvGrpSpPr>
        <p:grpSpPr>
          <a:xfrm>
            <a:off x="2702069" y="4305243"/>
            <a:ext cx="248318" cy="741580"/>
            <a:chOff x="1130115" y="1231708"/>
            <a:chExt cx="380273" cy="1135650"/>
          </a:xfrm>
          <a:solidFill>
            <a:srgbClr val="CFF0DE"/>
          </a:solidFill>
        </p:grpSpPr>
        <p:sp>
          <p:nvSpPr>
            <p:cNvPr id="189" name="圆角矩形 18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0" name="Group 61"/>
            <p:cNvGrpSpPr/>
            <p:nvPr/>
          </p:nvGrpSpPr>
          <p:grpSpPr>
            <a:xfrm>
              <a:off x="1143760" y="1231708"/>
              <a:ext cx="347391" cy="392181"/>
              <a:chOff x="1368786" y="1195986"/>
              <a:chExt cx="1009650" cy="1139826"/>
            </a:xfrm>
            <a:grpFill/>
          </p:grpSpPr>
          <p:sp>
            <p:nvSpPr>
              <p:cNvPr id="19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91" name="圆角矩形 19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2" name="圆角矩形 19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3" name="圆角矩形 19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圆角矩形 19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8" name="组合 197"/>
          <p:cNvGrpSpPr/>
          <p:nvPr/>
        </p:nvGrpSpPr>
        <p:grpSpPr>
          <a:xfrm>
            <a:off x="3163941" y="4305243"/>
            <a:ext cx="248318" cy="741580"/>
            <a:chOff x="1130115" y="1231708"/>
            <a:chExt cx="380273" cy="1135650"/>
          </a:xfrm>
          <a:solidFill>
            <a:srgbClr val="CFF0DE"/>
          </a:solidFill>
        </p:grpSpPr>
        <p:sp>
          <p:nvSpPr>
            <p:cNvPr id="199" name="圆角矩形 19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0" name="Group 61"/>
            <p:cNvGrpSpPr/>
            <p:nvPr/>
          </p:nvGrpSpPr>
          <p:grpSpPr>
            <a:xfrm>
              <a:off x="1143760" y="1231708"/>
              <a:ext cx="347391" cy="392181"/>
              <a:chOff x="1368786" y="1195986"/>
              <a:chExt cx="1009650" cy="1139826"/>
            </a:xfrm>
            <a:grpFill/>
          </p:grpSpPr>
          <p:sp>
            <p:nvSpPr>
              <p:cNvPr id="20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01" name="圆角矩形 20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圆角矩形 20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圆角矩形 20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圆角矩形 20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8" name="组合 207"/>
          <p:cNvGrpSpPr/>
          <p:nvPr/>
        </p:nvGrpSpPr>
        <p:grpSpPr>
          <a:xfrm>
            <a:off x="3625813" y="4305243"/>
            <a:ext cx="248318" cy="741580"/>
            <a:chOff x="1130115" y="1231708"/>
            <a:chExt cx="380273" cy="1135650"/>
          </a:xfrm>
          <a:solidFill>
            <a:srgbClr val="CFF0DE"/>
          </a:solidFill>
        </p:grpSpPr>
        <p:sp>
          <p:nvSpPr>
            <p:cNvPr id="209" name="圆角矩形 20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0" name="Group 61"/>
            <p:cNvGrpSpPr/>
            <p:nvPr/>
          </p:nvGrpSpPr>
          <p:grpSpPr>
            <a:xfrm>
              <a:off x="1143760" y="1231708"/>
              <a:ext cx="347391" cy="392181"/>
              <a:chOff x="1368786" y="1195986"/>
              <a:chExt cx="1009650" cy="1139826"/>
            </a:xfrm>
            <a:grpFill/>
          </p:grpSpPr>
          <p:sp>
            <p:nvSpPr>
              <p:cNvPr id="21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1" name="圆角矩形 21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2" name="圆角矩形 21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3" name="圆角矩形 21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4" name="圆角矩形 21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8" name="组合 217"/>
          <p:cNvGrpSpPr/>
          <p:nvPr/>
        </p:nvGrpSpPr>
        <p:grpSpPr>
          <a:xfrm>
            <a:off x="4087684" y="4305243"/>
            <a:ext cx="248318" cy="741580"/>
            <a:chOff x="1130115" y="1231708"/>
            <a:chExt cx="380273" cy="1135650"/>
          </a:xfrm>
          <a:solidFill>
            <a:srgbClr val="CFF0DE"/>
          </a:solidFill>
        </p:grpSpPr>
        <p:sp>
          <p:nvSpPr>
            <p:cNvPr id="219" name="圆角矩形 21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0" name="Group 61"/>
            <p:cNvGrpSpPr/>
            <p:nvPr/>
          </p:nvGrpSpPr>
          <p:grpSpPr>
            <a:xfrm>
              <a:off x="1143760" y="1231708"/>
              <a:ext cx="347391" cy="392181"/>
              <a:chOff x="1368786" y="1195986"/>
              <a:chExt cx="1009650" cy="1139826"/>
            </a:xfrm>
            <a:grpFill/>
          </p:grpSpPr>
          <p:sp>
            <p:nvSpPr>
              <p:cNvPr id="22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21" name="圆角矩形 22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2" name="圆角矩形 22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3" name="圆角矩形 22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4" name="圆角矩形 22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8" name="组合 227"/>
          <p:cNvGrpSpPr/>
          <p:nvPr/>
        </p:nvGrpSpPr>
        <p:grpSpPr>
          <a:xfrm>
            <a:off x="4549556" y="4305243"/>
            <a:ext cx="248318" cy="741580"/>
            <a:chOff x="1130115" y="1231708"/>
            <a:chExt cx="380273" cy="1135650"/>
          </a:xfrm>
          <a:solidFill>
            <a:srgbClr val="CFF0DE"/>
          </a:solidFill>
        </p:grpSpPr>
        <p:sp>
          <p:nvSpPr>
            <p:cNvPr id="229" name="圆角矩形 22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0" name="Group 61"/>
            <p:cNvGrpSpPr/>
            <p:nvPr/>
          </p:nvGrpSpPr>
          <p:grpSpPr>
            <a:xfrm>
              <a:off x="1143760" y="1231708"/>
              <a:ext cx="347391" cy="392181"/>
              <a:chOff x="1368786" y="1195986"/>
              <a:chExt cx="1009650" cy="1139826"/>
            </a:xfrm>
            <a:grpFill/>
          </p:grpSpPr>
          <p:sp>
            <p:nvSpPr>
              <p:cNvPr id="23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31" name="圆角矩形 23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2" name="圆角矩形 23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3" name="圆角矩形 23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4" name="圆角矩形 23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8" name="组合 237"/>
          <p:cNvGrpSpPr/>
          <p:nvPr/>
        </p:nvGrpSpPr>
        <p:grpSpPr>
          <a:xfrm>
            <a:off x="5011430" y="4305243"/>
            <a:ext cx="248318" cy="741580"/>
            <a:chOff x="1130115" y="1231708"/>
            <a:chExt cx="380273" cy="1135650"/>
          </a:xfrm>
          <a:solidFill>
            <a:srgbClr val="CFF0DE"/>
          </a:solidFill>
        </p:grpSpPr>
        <p:sp>
          <p:nvSpPr>
            <p:cNvPr id="239" name="圆角矩形 238"/>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0" name="Group 61"/>
            <p:cNvGrpSpPr/>
            <p:nvPr/>
          </p:nvGrpSpPr>
          <p:grpSpPr>
            <a:xfrm>
              <a:off x="1143760" y="1231708"/>
              <a:ext cx="347391" cy="392181"/>
              <a:chOff x="1368786" y="1195986"/>
              <a:chExt cx="1009650" cy="1139826"/>
            </a:xfrm>
            <a:grpFill/>
          </p:grpSpPr>
          <p:sp>
            <p:nvSpPr>
              <p:cNvPr id="24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41" name="圆角矩形 240"/>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2" name="圆角矩形 241"/>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3" name="圆角矩形 242"/>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4" name="圆角矩形 243"/>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8" name="组合 247"/>
          <p:cNvGrpSpPr/>
          <p:nvPr/>
        </p:nvGrpSpPr>
        <p:grpSpPr>
          <a:xfrm>
            <a:off x="6807725" y="3331663"/>
            <a:ext cx="236318" cy="742800"/>
            <a:chOff x="2319652" y="1231704"/>
            <a:chExt cx="361995" cy="1137830"/>
          </a:xfrm>
          <a:solidFill>
            <a:srgbClr val="00B050"/>
          </a:solidFill>
        </p:grpSpPr>
        <p:sp>
          <p:nvSpPr>
            <p:cNvPr id="249" name="圆角矩形 248"/>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0" name="圆角矩形 249"/>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1" name="圆角矩形 250"/>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2" name="组合 251"/>
            <p:cNvGrpSpPr/>
            <p:nvPr/>
          </p:nvGrpSpPr>
          <p:grpSpPr>
            <a:xfrm>
              <a:off x="2373129" y="1784512"/>
              <a:ext cx="251524" cy="585022"/>
              <a:chOff x="2373129" y="1782336"/>
              <a:chExt cx="251524" cy="585022"/>
            </a:xfrm>
            <a:grpFill/>
          </p:grpSpPr>
          <p:sp>
            <p:nvSpPr>
              <p:cNvPr id="254" name="圆角矩形 253"/>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5" name="圆角矩形 254"/>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3"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56" name="组合 255"/>
          <p:cNvGrpSpPr/>
          <p:nvPr/>
        </p:nvGrpSpPr>
        <p:grpSpPr>
          <a:xfrm>
            <a:off x="7270930" y="3331663"/>
            <a:ext cx="236318" cy="742800"/>
            <a:chOff x="2319652" y="1231704"/>
            <a:chExt cx="361995" cy="1137830"/>
          </a:xfrm>
          <a:solidFill>
            <a:srgbClr val="00B050"/>
          </a:solidFill>
        </p:grpSpPr>
        <p:sp>
          <p:nvSpPr>
            <p:cNvPr id="257" name="圆角矩形 256"/>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8" name="圆角矩形 257"/>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9" name="圆角矩形 258"/>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0" name="组合 259"/>
            <p:cNvGrpSpPr/>
            <p:nvPr/>
          </p:nvGrpSpPr>
          <p:grpSpPr>
            <a:xfrm>
              <a:off x="2373129" y="1784512"/>
              <a:ext cx="251524" cy="585022"/>
              <a:chOff x="2373129" y="1782336"/>
              <a:chExt cx="251524" cy="585022"/>
            </a:xfrm>
            <a:grpFill/>
          </p:grpSpPr>
          <p:sp>
            <p:nvSpPr>
              <p:cNvPr id="262" name="圆角矩形 261"/>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3" name="圆角矩形 262"/>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1"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64" name="组合 263"/>
          <p:cNvGrpSpPr/>
          <p:nvPr/>
        </p:nvGrpSpPr>
        <p:grpSpPr>
          <a:xfrm>
            <a:off x="7734135" y="3331663"/>
            <a:ext cx="236318" cy="742800"/>
            <a:chOff x="2319652" y="1231704"/>
            <a:chExt cx="361995" cy="1137830"/>
          </a:xfrm>
          <a:solidFill>
            <a:srgbClr val="00B050"/>
          </a:solidFill>
        </p:grpSpPr>
        <p:sp>
          <p:nvSpPr>
            <p:cNvPr id="265" name="圆角矩形 264"/>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6" name="圆角矩形 265"/>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7" name="圆角矩形 266"/>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8" name="组合 267"/>
            <p:cNvGrpSpPr/>
            <p:nvPr/>
          </p:nvGrpSpPr>
          <p:grpSpPr>
            <a:xfrm>
              <a:off x="2373129" y="1784512"/>
              <a:ext cx="251524" cy="585022"/>
              <a:chOff x="2373129" y="1782336"/>
              <a:chExt cx="251524" cy="585022"/>
            </a:xfrm>
            <a:grpFill/>
          </p:grpSpPr>
          <p:sp>
            <p:nvSpPr>
              <p:cNvPr id="270" name="圆角矩形 269"/>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1" name="圆角矩形 270"/>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9"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72" name="组合 271"/>
          <p:cNvGrpSpPr/>
          <p:nvPr/>
        </p:nvGrpSpPr>
        <p:grpSpPr>
          <a:xfrm>
            <a:off x="8197339" y="3331663"/>
            <a:ext cx="236318" cy="742800"/>
            <a:chOff x="2319652" y="1231704"/>
            <a:chExt cx="361995" cy="1137830"/>
          </a:xfrm>
          <a:solidFill>
            <a:srgbClr val="00B050"/>
          </a:solidFill>
        </p:grpSpPr>
        <p:sp>
          <p:nvSpPr>
            <p:cNvPr id="273" name="圆角矩形 272"/>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4" name="圆角矩形 273"/>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5" name="圆角矩形 274"/>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6" name="组合 275"/>
            <p:cNvGrpSpPr/>
            <p:nvPr/>
          </p:nvGrpSpPr>
          <p:grpSpPr>
            <a:xfrm>
              <a:off x="2373129" y="1784512"/>
              <a:ext cx="251524" cy="585022"/>
              <a:chOff x="2373129" y="1782336"/>
              <a:chExt cx="251524" cy="585022"/>
            </a:xfrm>
            <a:grpFill/>
          </p:grpSpPr>
          <p:sp>
            <p:nvSpPr>
              <p:cNvPr id="278" name="圆角矩形 277"/>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9" name="圆角矩形 278"/>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7"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80" name="组合 279"/>
          <p:cNvGrpSpPr/>
          <p:nvPr/>
        </p:nvGrpSpPr>
        <p:grpSpPr>
          <a:xfrm>
            <a:off x="8660544" y="3331663"/>
            <a:ext cx="236318" cy="742800"/>
            <a:chOff x="2319652" y="1231704"/>
            <a:chExt cx="361995" cy="1137830"/>
          </a:xfrm>
          <a:solidFill>
            <a:srgbClr val="00B050"/>
          </a:solidFill>
        </p:grpSpPr>
        <p:sp>
          <p:nvSpPr>
            <p:cNvPr id="281" name="圆角矩形 280"/>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2" name="圆角矩形 281"/>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3" name="圆角矩形 282"/>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4" name="组合 283"/>
            <p:cNvGrpSpPr/>
            <p:nvPr/>
          </p:nvGrpSpPr>
          <p:grpSpPr>
            <a:xfrm>
              <a:off x="2373129" y="1784512"/>
              <a:ext cx="251524" cy="585022"/>
              <a:chOff x="2373129" y="1782336"/>
              <a:chExt cx="251524" cy="585022"/>
            </a:xfrm>
            <a:grpFill/>
          </p:grpSpPr>
          <p:sp>
            <p:nvSpPr>
              <p:cNvPr id="286" name="圆角矩形 285"/>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7" name="圆角矩形 286"/>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5"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88" name="组合 287"/>
          <p:cNvGrpSpPr/>
          <p:nvPr/>
        </p:nvGrpSpPr>
        <p:grpSpPr>
          <a:xfrm>
            <a:off x="9123749" y="3331663"/>
            <a:ext cx="236318" cy="742800"/>
            <a:chOff x="2319652" y="1231704"/>
            <a:chExt cx="361995" cy="1137830"/>
          </a:xfrm>
          <a:solidFill>
            <a:srgbClr val="00B050"/>
          </a:solidFill>
        </p:grpSpPr>
        <p:sp>
          <p:nvSpPr>
            <p:cNvPr id="289" name="圆角矩形 288"/>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0" name="圆角矩形 289"/>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1" name="圆角矩形 290"/>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2" name="组合 291"/>
            <p:cNvGrpSpPr/>
            <p:nvPr/>
          </p:nvGrpSpPr>
          <p:grpSpPr>
            <a:xfrm>
              <a:off x="2373129" y="1784512"/>
              <a:ext cx="251524" cy="585022"/>
              <a:chOff x="2373129" y="1782336"/>
              <a:chExt cx="251524" cy="585022"/>
            </a:xfrm>
            <a:grpFill/>
          </p:grpSpPr>
          <p:sp>
            <p:nvSpPr>
              <p:cNvPr id="294" name="圆角矩形 293"/>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5" name="圆角矩形 294"/>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3"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96" name="组合 295"/>
          <p:cNvGrpSpPr/>
          <p:nvPr/>
        </p:nvGrpSpPr>
        <p:grpSpPr>
          <a:xfrm>
            <a:off x="9586953" y="3331663"/>
            <a:ext cx="236318" cy="742800"/>
            <a:chOff x="2319652" y="1231704"/>
            <a:chExt cx="361995" cy="1137830"/>
          </a:xfrm>
          <a:solidFill>
            <a:srgbClr val="00B050"/>
          </a:solidFill>
        </p:grpSpPr>
        <p:sp>
          <p:nvSpPr>
            <p:cNvPr id="297" name="圆角矩形 296"/>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8" name="圆角矩形 297"/>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9" name="圆角矩形 298"/>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0" name="组合 299"/>
            <p:cNvGrpSpPr/>
            <p:nvPr/>
          </p:nvGrpSpPr>
          <p:grpSpPr>
            <a:xfrm>
              <a:off x="2373129" y="1784512"/>
              <a:ext cx="251524" cy="585022"/>
              <a:chOff x="2373129" y="1782336"/>
              <a:chExt cx="251524" cy="585022"/>
            </a:xfrm>
            <a:grpFill/>
          </p:grpSpPr>
          <p:sp>
            <p:nvSpPr>
              <p:cNvPr id="302" name="圆角矩形 301"/>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3" name="圆角矩形 302"/>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01"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04" name="组合 303"/>
          <p:cNvGrpSpPr/>
          <p:nvPr/>
        </p:nvGrpSpPr>
        <p:grpSpPr>
          <a:xfrm>
            <a:off x="10050158" y="3331663"/>
            <a:ext cx="236318" cy="742800"/>
            <a:chOff x="2319652" y="1231704"/>
            <a:chExt cx="361995" cy="1137830"/>
          </a:xfrm>
          <a:solidFill>
            <a:srgbClr val="00B050"/>
          </a:solidFill>
        </p:grpSpPr>
        <p:sp>
          <p:nvSpPr>
            <p:cNvPr id="305" name="圆角矩形 304"/>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6" name="圆角矩形 305"/>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7" name="圆角矩形 306"/>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8" name="组合 307"/>
            <p:cNvGrpSpPr/>
            <p:nvPr/>
          </p:nvGrpSpPr>
          <p:grpSpPr>
            <a:xfrm>
              <a:off x="2373129" y="1784512"/>
              <a:ext cx="251524" cy="585022"/>
              <a:chOff x="2373129" y="1782336"/>
              <a:chExt cx="251524" cy="585022"/>
            </a:xfrm>
            <a:grpFill/>
          </p:grpSpPr>
          <p:sp>
            <p:nvSpPr>
              <p:cNvPr id="310" name="圆角矩形 309"/>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1" name="圆角矩形 310"/>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09"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12" name="组合 311"/>
          <p:cNvGrpSpPr/>
          <p:nvPr/>
        </p:nvGrpSpPr>
        <p:grpSpPr>
          <a:xfrm>
            <a:off x="10513363" y="3331663"/>
            <a:ext cx="236318" cy="742800"/>
            <a:chOff x="2319652" y="1231704"/>
            <a:chExt cx="361995" cy="1137830"/>
          </a:xfrm>
          <a:solidFill>
            <a:srgbClr val="00B050"/>
          </a:solidFill>
        </p:grpSpPr>
        <p:sp>
          <p:nvSpPr>
            <p:cNvPr id="313" name="圆角矩形 312"/>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4" name="圆角矩形 313"/>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5" name="圆角矩形 314"/>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6" name="组合 315"/>
            <p:cNvGrpSpPr/>
            <p:nvPr/>
          </p:nvGrpSpPr>
          <p:grpSpPr>
            <a:xfrm>
              <a:off x="2373129" y="1784512"/>
              <a:ext cx="251524" cy="585022"/>
              <a:chOff x="2373129" y="1782336"/>
              <a:chExt cx="251524" cy="585022"/>
            </a:xfrm>
            <a:grpFill/>
          </p:grpSpPr>
          <p:sp>
            <p:nvSpPr>
              <p:cNvPr id="318" name="圆角矩形 317"/>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9" name="圆角矩形 318"/>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7"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20" name="组合 319"/>
          <p:cNvGrpSpPr/>
          <p:nvPr/>
        </p:nvGrpSpPr>
        <p:grpSpPr>
          <a:xfrm>
            <a:off x="10976573" y="3331663"/>
            <a:ext cx="236318" cy="742800"/>
            <a:chOff x="2319652" y="1231704"/>
            <a:chExt cx="361995" cy="1137830"/>
          </a:xfrm>
          <a:solidFill>
            <a:srgbClr val="00B050"/>
          </a:solidFill>
        </p:grpSpPr>
        <p:sp>
          <p:nvSpPr>
            <p:cNvPr id="321" name="圆角矩形 320"/>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2" name="圆角矩形 321"/>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3" name="圆角矩形 322"/>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4" name="组合 323"/>
            <p:cNvGrpSpPr/>
            <p:nvPr/>
          </p:nvGrpSpPr>
          <p:grpSpPr>
            <a:xfrm>
              <a:off x="2373129" y="1784512"/>
              <a:ext cx="251524" cy="585022"/>
              <a:chOff x="2373129" y="1782336"/>
              <a:chExt cx="251524" cy="585022"/>
            </a:xfrm>
            <a:grpFill/>
          </p:grpSpPr>
          <p:sp>
            <p:nvSpPr>
              <p:cNvPr id="326" name="圆角矩形 325"/>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7" name="圆角矩形 326"/>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25"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28" name="组合 327"/>
          <p:cNvGrpSpPr/>
          <p:nvPr/>
        </p:nvGrpSpPr>
        <p:grpSpPr>
          <a:xfrm>
            <a:off x="6807725" y="4305444"/>
            <a:ext cx="236318" cy="742800"/>
            <a:chOff x="2319652" y="1231704"/>
            <a:chExt cx="361995" cy="1137830"/>
          </a:xfrm>
          <a:solidFill>
            <a:srgbClr val="00B050"/>
          </a:solidFill>
        </p:grpSpPr>
        <p:sp>
          <p:nvSpPr>
            <p:cNvPr id="329" name="圆角矩形 328"/>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0" name="圆角矩形 329"/>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1" name="圆角矩形 330"/>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2" name="组合 331"/>
            <p:cNvGrpSpPr/>
            <p:nvPr/>
          </p:nvGrpSpPr>
          <p:grpSpPr>
            <a:xfrm>
              <a:off x="2373129" y="1784512"/>
              <a:ext cx="251524" cy="585022"/>
              <a:chOff x="2373129" y="1782336"/>
              <a:chExt cx="251524" cy="585022"/>
            </a:xfrm>
            <a:grpFill/>
          </p:grpSpPr>
          <p:sp>
            <p:nvSpPr>
              <p:cNvPr id="334" name="圆角矩形 333"/>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5" name="圆角矩形 334"/>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3"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36" name="组合 335"/>
          <p:cNvGrpSpPr/>
          <p:nvPr/>
        </p:nvGrpSpPr>
        <p:grpSpPr>
          <a:xfrm>
            <a:off x="7270930" y="4305444"/>
            <a:ext cx="236318" cy="742800"/>
            <a:chOff x="2319652" y="1231704"/>
            <a:chExt cx="361995" cy="1137830"/>
          </a:xfrm>
          <a:solidFill>
            <a:srgbClr val="00B050"/>
          </a:solidFill>
        </p:grpSpPr>
        <p:sp>
          <p:nvSpPr>
            <p:cNvPr id="337" name="圆角矩形 336"/>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8" name="圆角矩形 337"/>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9" name="圆角矩形 338"/>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0" name="组合 339"/>
            <p:cNvGrpSpPr/>
            <p:nvPr/>
          </p:nvGrpSpPr>
          <p:grpSpPr>
            <a:xfrm>
              <a:off x="2373129" y="1784512"/>
              <a:ext cx="251524" cy="585022"/>
              <a:chOff x="2373129" y="1782336"/>
              <a:chExt cx="251524" cy="585022"/>
            </a:xfrm>
            <a:grpFill/>
          </p:grpSpPr>
          <p:sp>
            <p:nvSpPr>
              <p:cNvPr id="342" name="圆角矩形 341"/>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3" name="圆角矩形 342"/>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41"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44" name="组合 343"/>
          <p:cNvGrpSpPr/>
          <p:nvPr/>
        </p:nvGrpSpPr>
        <p:grpSpPr>
          <a:xfrm>
            <a:off x="7734135" y="4305444"/>
            <a:ext cx="236318" cy="742800"/>
            <a:chOff x="2319652" y="1231704"/>
            <a:chExt cx="361995" cy="1137830"/>
          </a:xfrm>
          <a:solidFill>
            <a:srgbClr val="00B050"/>
          </a:solidFill>
        </p:grpSpPr>
        <p:sp>
          <p:nvSpPr>
            <p:cNvPr id="345" name="圆角矩形 344"/>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6" name="圆角矩形 345"/>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7" name="圆角矩形 346"/>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8" name="组合 347"/>
            <p:cNvGrpSpPr/>
            <p:nvPr/>
          </p:nvGrpSpPr>
          <p:grpSpPr>
            <a:xfrm>
              <a:off x="2373129" y="1784512"/>
              <a:ext cx="251524" cy="585022"/>
              <a:chOff x="2373129" y="1782336"/>
              <a:chExt cx="251524" cy="585022"/>
            </a:xfrm>
            <a:grpFill/>
          </p:grpSpPr>
          <p:sp>
            <p:nvSpPr>
              <p:cNvPr id="350" name="圆角矩形 349"/>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1" name="圆角矩形 350"/>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49"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52" name="组合 351"/>
          <p:cNvGrpSpPr/>
          <p:nvPr/>
        </p:nvGrpSpPr>
        <p:grpSpPr>
          <a:xfrm>
            <a:off x="8197339" y="4305444"/>
            <a:ext cx="236318" cy="742800"/>
            <a:chOff x="2319652" y="1231704"/>
            <a:chExt cx="361995" cy="1137830"/>
          </a:xfrm>
          <a:solidFill>
            <a:srgbClr val="00B050"/>
          </a:solidFill>
        </p:grpSpPr>
        <p:sp>
          <p:nvSpPr>
            <p:cNvPr id="353" name="圆角矩形 352"/>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4" name="圆角矩形 353"/>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5" name="圆角矩形 354"/>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6" name="组合 355"/>
            <p:cNvGrpSpPr/>
            <p:nvPr/>
          </p:nvGrpSpPr>
          <p:grpSpPr>
            <a:xfrm>
              <a:off x="2373129" y="1784512"/>
              <a:ext cx="251524" cy="585022"/>
              <a:chOff x="2373129" y="1782336"/>
              <a:chExt cx="251524" cy="585022"/>
            </a:xfrm>
            <a:grpFill/>
          </p:grpSpPr>
          <p:sp>
            <p:nvSpPr>
              <p:cNvPr id="358" name="圆角矩形 357"/>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9" name="圆角矩形 358"/>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7"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60" name="组合 359"/>
          <p:cNvGrpSpPr/>
          <p:nvPr/>
        </p:nvGrpSpPr>
        <p:grpSpPr>
          <a:xfrm>
            <a:off x="8660544" y="4305444"/>
            <a:ext cx="236318" cy="742800"/>
            <a:chOff x="2319652" y="1231704"/>
            <a:chExt cx="361995" cy="1137830"/>
          </a:xfrm>
          <a:solidFill>
            <a:srgbClr val="00B050"/>
          </a:solidFill>
        </p:grpSpPr>
        <p:sp>
          <p:nvSpPr>
            <p:cNvPr id="361" name="圆角矩形 360"/>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2" name="圆角矩形 361"/>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3" name="圆角矩形 362"/>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4" name="组合 363"/>
            <p:cNvGrpSpPr/>
            <p:nvPr/>
          </p:nvGrpSpPr>
          <p:grpSpPr>
            <a:xfrm>
              <a:off x="2373129" y="1784512"/>
              <a:ext cx="251524" cy="585022"/>
              <a:chOff x="2373129" y="1782336"/>
              <a:chExt cx="251524" cy="585022"/>
            </a:xfrm>
            <a:grpFill/>
          </p:grpSpPr>
          <p:sp>
            <p:nvSpPr>
              <p:cNvPr id="366" name="圆角矩形 365"/>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7" name="圆角矩形 366"/>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5"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68" name="组合 367"/>
          <p:cNvGrpSpPr/>
          <p:nvPr/>
        </p:nvGrpSpPr>
        <p:grpSpPr>
          <a:xfrm>
            <a:off x="9123749" y="4305444"/>
            <a:ext cx="236318" cy="742800"/>
            <a:chOff x="2319652" y="1231704"/>
            <a:chExt cx="361995" cy="1137830"/>
          </a:xfrm>
          <a:solidFill>
            <a:srgbClr val="00B050"/>
          </a:solidFill>
        </p:grpSpPr>
        <p:sp>
          <p:nvSpPr>
            <p:cNvPr id="369" name="圆角矩形 368"/>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0" name="圆角矩形 369"/>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1" name="圆角矩形 370"/>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2" name="组合 371"/>
            <p:cNvGrpSpPr/>
            <p:nvPr/>
          </p:nvGrpSpPr>
          <p:grpSpPr>
            <a:xfrm>
              <a:off x="2373129" y="1784512"/>
              <a:ext cx="251524" cy="585022"/>
              <a:chOff x="2373129" y="1782336"/>
              <a:chExt cx="251524" cy="585022"/>
            </a:xfrm>
            <a:grpFill/>
          </p:grpSpPr>
          <p:sp>
            <p:nvSpPr>
              <p:cNvPr id="374" name="圆角矩形 373"/>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5" name="圆角矩形 374"/>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3"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76" name="组合 375"/>
          <p:cNvGrpSpPr/>
          <p:nvPr/>
        </p:nvGrpSpPr>
        <p:grpSpPr>
          <a:xfrm>
            <a:off x="9586953" y="4305444"/>
            <a:ext cx="236318" cy="742800"/>
            <a:chOff x="2319652" y="1231704"/>
            <a:chExt cx="361995" cy="1137830"/>
          </a:xfrm>
          <a:solidFill>
            <a:srgbClr val="CFF0DE"/>
          </a:solidFill>
        </p:grpSpPr>
        <p:sp>
          <p:nvSpPr>
            <p:cNvPr id="377" name="圆角矩形 376"/>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8" name="圆角矩形 377"/>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9" name="圆角矩形 378"/>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80" name="组合 379"/>
            <p:cNvGrpSpPr/>
            <p:nvPr/>
          </p:nvGrpSpPr>
          <p:grpSpPr>
            <a:xfrm>
              <a:off x="2373129" y="1784512"/>
              <a:ext cx="251524" cy="585022"/>
              <a:chOff x="2373129" y="1782336"/>
              <a:chExt cx="251524" cy="585022"/>
            </a:xfrm>
            <a:grpFill/>
          </p:grpSpPr>
          <p:sp>
            <p:nvSpPr>
              <p:cNvPr id="382" name="圆角矩形 381"/>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3" name="圆角矩形 382"/>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1"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84" name="组合 383"/>
          <p:cNvGrpSpPr/>
          <p:nvPr/>
        </p:nvGrpSpPr>
        <p:grpSpPr>
          <a:xfrm>
            <a:off x="10050158" y="4305444"/>
            <a:ext cx="236318" cy="742800"/>
            <a:chOff x="2319652" y="1231704"/>
            <a:chExt cx="361995" cy="1137830"/>
          </a:xfrm>
          <a:solidFill>
            <a:srgbClr val="CFF0DE"/>
          </a:solidFill>
        </p:grpSpPr>
        <p:sp>
          <p:nvSpPr>
            <p:cNvPr id="385" name="圆角矩形 384"/>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6" name="圆角矩形 385"/>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7" name="圆角矩形 386"/>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88" name="组合 387"/>
            <p:cNvGrpSpPr/>
            <p:nvPr/>
          </p:nvGrpSpPr>
          <p:grpSpPr>
            <a:xfrm>
              <a:off x="2373129" y="1784512"/>
              <a:ext cx="251524" cy="585022"/>
              <a:chOff x="2373129" y="1782336"/>
              <a:chExt cx="251524" cy="585022"/>
            </a:xfrm>
            <a:grpFill/>
          </p:grpSpPr>
          <p:sp>
            <p:nvSpPr>
              <p:cNvPr id="390" name="圆角矩形 389"/>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1" name="圆角矩形 390"/>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9"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92" name="组合 391"/>
          <p:cNvGrpSpPr/>
          <p:nvPr/>
        </p:nvGrpSpPr>
        <p:grpSpPr>
          <a:xfrm>
            <a:off x="10513363" y="4305444"/>
            <a:ext cx="236318" cy="742800"/>
            <a:chOff x="2319652" y="1231704"/>
            <a:chExt cx="361995" cy="1137830"/>
          </a:xfrm>
          <a:solidFill>
            <a:srgbClr val="CFF0DE"/>
          </a:solidFill>
        </p:grpSpPr>
        <p:sp>
          <p:nvSpPr>
            <p:cNvPr id="393" name="圆角矩形 392"/>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4" name="圆角矩形 393"/>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5" name="圆角矩形 394"/>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6" name="组合 395"/>
            <p:cNvGrpSpPr/>
            <p:nvPr/>
          </p:nvGrpSpPr>
          <p:grpSpPr>
            <a:xfrm>
              <a:off x="2373129" y="1784512"/>
              <a:ext cx="251524" cy="585022"/>
              <a:chOff x="2373129" y="1782336"/>
              <a:chExt cx="251524" cy="585022"/>
            </a:xfrm>
            <a:grpFill/>
          </p:grpSpPr>
          <p:sp>
            <p:nvSpPr>
              <p:cNvPr id="398" name="圆角矩形 397"/>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9" name="圆角矩形 398"/>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7"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400" name="组合 399"/>
          <p:cNvGrpSpPr/>
          <p:nvPr/>
        </p:nvGrpSpPr>
        <p:grpSpPr>
          <a:xfrm>
            <a:off x="10976573" y="4305444"/>
            <a:ext cx="236318" cy="742800"/>
            <a:chOff x="2319652" y="1231704"/>
            <a:chExt cx="361995" cy="1137830"/>
          </a:xfrm>
          <a:solidFill>
            <a:srgbClr val="CFF0DE"/>
          </a:solidFill>
        </p:grpSpPr>
        <p:sp>
          <p:nvSpPr>
            <p:cNvPr id="401" name="圆角矩形 400"/>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2" name="圆角矩形 401"/>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3" name="圆角矩形 402"/>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04" name="组合 403"/>
            <p:cNvGrpSpPr/>
            <p:nvPr/>
          </p:nvGrpSpPr>
          <p:grpSpPr>
            <a:xfrm>
              <a:off x="2373129" y="1784512"/>
              <a:ext cx="251524" cy="585022"/>
              <a:chOff x="2373129" y="1782336"/>
              <a:chExt cx="251524" cy="585022"/>
            </a:xfrm>
            <a:grpFill/>
          </p:grpSpPr>
          <p:sp>
            <p:nvSpPr>
              <p:cNvPr id="406" name="圆角矩形 405"/>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7" name="圆角矩形 406"/>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05"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sp>
        <p:nvSpPr>
          <p:cNvPr id="408" name="矩形 55"/>
          <p:cNvSpPr/>
          <p:nvPr/>
        </p:nvSpPr>
        <p:spPr>
          <a:xfrm>
            <a:off x="692335" y="5249000"/>
            <a:ext cx="4775817" cy="896112"/>
          </a:xfrm>
          <a:prstGeom prst="rect">
            <a:avLst/>
          </a:prstGeom>
        </p:spPr>
        <p:txBody>
          <a:bodyP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sp>
        <p:nvSpPr>
          <p:cNvPr id="409" name="矩形 55"/>
          <p:cNvSpPr/>
          <p:nvPr/>
        </p:nvSpPr>
        <p:spPr>
          <a:xfrm>
            <a:off x="6723849" y="5249000"/>
            <a:ext cx="4775817" cy="896112"/>
          </a:xfrm>
          <a:prstGeom prst="rect">
            <a:avLst/>
          </a:prstGeom>
        </p:spPr>
        <p:txBody>
          <a:bodyP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spTree>
    <p:extLst>
      <p:ext uri="{BB962C8B-B14F-4D97-AF65-F5344CB8AC3E}">
        <p14:creationId val="2443233319"/>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grpSp>
        <p:nvGrpSpPr>
          <p:cNvPr id="84" name="组合 83"/>
          <p:cNvGrpSpPr/>
          <p:nvPr/>
        </p:nvGrpSpPr>
        <p:grpSpPr>
          <a:xfrm>
            <a:off x="1822342" y="1725008"/>
            <a:ext cx="4096328" cy="792401"/>
            <a:chOff x="1740584" y="1618441"/>
            <a:chExt cx="4096328" cy="792401"/>
          </a:xfrm>
        </p:grpSpPr>
        <p:sp>
          <p:nvSpPr>
            <p:cNvPr id="85" name="文本框 84"/>
            <p:cNvSpPr txBox="1"/>
            <p:nvPr/>
          </p:nvSpPr>
          <p:spPr>
            <a:xfrm>
              <a:off x="1740584" y="1618441"/>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00B050"/>
                  </a:solidFill>
                  <a:effectLst/>
                  <a:uLnTx/>
                  <a:uFillTx/>
                  <a:latin charset="0" panose="020b0702040204020203" pitchFamily="34" typeface="Segoe UI Semibold"/>
                  <a:cs charset="0" panose="020b0702040204020203" pitchFamily="34" typeface="Segoe UI Semibold"/>
                </a:rPr>
                <a:t>Cloud automatic</a:t>
              </a:r>
            </a:p>
          </p:txBody>
        </p:sp>
        <p:sp>
          <p:nvSpPr>
            <p:cNvPr id="86" name="文本框 85"/>
            <p:cNvSpPr txBox="1"/>
            <p:nvPr/>
          </p:nvSpPr>
          <p:spPr>
            <a:xfrm>
              <a:off x="1747457" y="1979955"/>
              <a:ext cx="4089455" cy="426720"/>
            </a:xfrm>
            <a:prstGeom prst="rect">
              <a:avLst/>
            </a:prstGeom>
            <a:noFill/>
          </p:spPr>
          <p:txBody>
            <a:bodyPr rtlCol="0" wrap="square">
              <a:spAutoFit/>
            </a:bodyPr>
            <a:lstStyle/>
            <a:p>
              <a:pPr lvl="0"/>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grpSp>
        <p:nvGrpSpPr>
          <p:cNvPr id="87" name="组合 86"/>
          <p:cNvGrpSpPr/>
          <p:nvPr/>
        </p:nvGrpSpPr>
        <p:grpSpPr>
          <a:xfrm>
            <a:off x="617424" y="1741384"/>
            <a:ext cx="759650" cy="759649"/>
            <a:chOff x="3424768" y="1611109"/>
            <a:chExt cx="759650" cy="759649"/>
          </a:xfrm>
        </p:grpSpPr>
        <p:sp>
          <p:nvSpPr>
            <p:cNvPr id="88" name="椭圆 87"/>
            <p:cNvSpPr/>
            <p:nvPr/>
          </p:nvSpPr>
          <p:spPr>
            <a:xfrm>
              <a:off x="3424768" y="1611109"/>
              <a:ext cx="759650" cy="759649"/>
            </a:xfrm>
            <a:prstGeom prst="ellipse">
              <a:avLst/>
            </a:prstGeom>
            <a:solidFill>
              <a:srgbClr val="00B05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sp>
          <p:nvSpPr>
            <p:cNvPr id="89" name="Freeform 5"/>
            <p:cNvSpPr>
              <a:spLocks noEditPoints="1"/>
            </p:cNvSpPr>
            <p:nvPr/>
          </p:nvSpPr>
          <p:spPr bwMode="auto">
            <a:xfrm>
              <a:off x="3524311" y="1805900"/>
              <a:ext cx="555723" cy="348110"/>
            </a:xfrm>
            <a:custGeom>
              <a:gdLst>
                <a:gd fmla="*/ 211 w 260" name="T0"/>
                <a:gd fmla="*/ 65 h 162" name="T1"/>
                <a:gd fmla="*/ 146 w 260" name="T2"/>
                <a:gd fmla="*/ 0 h 162" name="T3"/>
                <a:gd fmla="*/ 90 w 260" name="T4"/>
                <a:gd fmla="*/ 33 h 162" name="T5"/>
                <a:gd fmla="*/ 81 w 260" name="T6"/>
                <a:gd fmla="*/ 32 h 162" name="T7"/>
                <a:gd fmla="*/ 35 w 260" name="T8"/>
                <a:gd fmla="*/ 67 h 162" name="T9"/>
                <a:gd fmla="*/ 0 w 260" name="T10"/>
                <a:gd fmla="*/ 114 h 162" name="T11"/>
                <a:gd fmla="*/ 49 w 260" name="T12"/>
                <a:gd fmla="*/ 162 h 162" name="T13"/>
                <a:gd fmla="*/ 211 w 260" name="T14"/>
                <a:gd fmla="*/ 162 h 162" name="T15"/>
                <a:gd fmla="*/ 260 w 260" name="T16"/>
                <a:gd fmla="*/ 114 h 162" name="T17"/>
                <a:gd fmla="*/ 211 w 260" name="T18"/>
                <a:gd fmla="*/ 65 h 162" name="T19"/>
                <a:gd fmla="*/ 130 w 260" name="T20"/>
                <a:gd fmla="*/ 146 h 162" name="T21"/>
                <a:gd fmla="*/ 81 w 260" name="T22"/>
                <a:gd fmla="*/ 81 h 162" name="T23"/>
                <a:gd fmla="*/ 114 w 260" name="T24"/>
                <a:gd fmla="*/ 81 h 162" name="T25"/>
                <a:gd fmla="*/ 114 w 260" name="T26"/>
                <a:gd fmla="*/ 32 h 162" name="T27"/>
                <a:gd fmla="*/ 146 w 260" name="T28"/>
                <a:gd fmla="*/ 32 h 162" name="T29"/>
                <a:gd fmla="*/ 146 w 260" name="T30"/>
                <a:gd fmla="*/ 81 h 162" name="T31"/>
                <a:gd fmla="*/ 179 w 260" name="T32"/>
                <a:gd fmla="*/ 81 h 162" name="T33"/>
                <a:gd fmla="*/ 130 w 260" name="T34"/>
                <a:gd fmla="*/ 146 h 1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2" w="260">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nvGrpSpPr>
          <p:cNvPr id="90" name="组合 89"/>
          <p:cNvGrpSpPr/>
          <p:nvPr/>
        </p:nvGrpSpPr>
        <p:grpSpPr>
          <a:xfrm>
            <a:off x="1822342" y="4980818"/>
            <a:ext cx="4102614" cy="795992"/>
            <a:chOff x="945667" y="3120446"/>
            <a:chExt cx="4102614" cy="795992"/>
          </a:xfrm>
        </p:grpSpPr>
        <p:sp>
          <p:nvSpPr>
            <p:cNvPr id="91" name="文本框 90"/>
            <p:cNvSpPr txBox="1"/>
            <p:nvPr/>
          </p:nvSpPr>
          <p:spPr>
            <a:xfrm>
              <a:off x="945667" y="3120446"/>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00B050"/>
                  </a:solidFill>
                  <a:effectLst/>
                  <a:uLnTx/>
                  <a:uFillTx/>
                  <a:latin charset="0" panose="020b0702040204020203" pitchFamily="34" typeface="Segoe UI Semibold"/>
                  <a:cs charset="0" panose="020b0702040204020203" pitchFamily="34" typeface="Segoe UI Semibold"/>
                </a:rPr>
                <a:t>Visual graphic</a:t>
              </a:r>
            </a:p>
          </p:txBody>
        </p:sp>
        <p:sp>
          <p:nvSpPr>
            <p:cNvPr id="92" name="文本框 91"/>
            <p:cNvSpPr txBox="1"/>
            <p:nvPr/>
          </p:nvSpPr>
          <p:spPr>
            <a:xfrm>
              <a:off x="990456" y="3485551"/>
              <a:ext cx="4057825" cy="426720"/>
            </a:xfrm>
            <a:prstGeom prst="rect">
              <a:avLst/>
            </a:prstGeom>
            <a:noFill/>
          </p:spPr>
          <p:txBody>
            <a:bodyPr rtlCol="0" wrap="square">
              <a:spAutoFit/>
            </a:bodyPr>
            <a:lstStyle/>
            <a:p>
              <a:pPr lvl="0"/>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grpSp>
        <p:nvGrpSpPr>
          <p:cNvPr id="93" name="组合 92"/>
          <p:cNvGrpSpPr/>
          <p:nvPr/>
        </p:nvGrpSpPr>
        <p:grpSpPr>
          <a:xfrm>
            <a:off x="617424" y="4998990"/>
            <a:ext cx="759650" cy="759649"/>
            <a:chOff x="617423" y="4931143"/>
            <a:chExt cx="759650" cy="759649"/>
          </a:xfrm>
        </p:grpSpPr>
        <p:sp>
          <p:nvSpPr>
            <p:cNvPr id="94" name="椭圆 93"/>
            <p:cNvSpPr/>
            <p:nvPr/>
          </p:nvSpPr>
          <p:spPr>
            <a:xfrm>
              <a:off x="617423" y="4931143"/>
              <a:ext cx="759650" cy="759649"/>
            </a:xfrm>
            <a:prstGeom prst="ellipse">
              <a:avLst/>
            </a:prstGeom>
            <a:solidFill>
              <a:srgbClr val="00B05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grpSp>
          <p:nvGrpSpPr>
            <p:cNvPr id="95" name="组合 94"/>
            <p:cNvGrpSpPr/>
            <p:nvPr/>
          </p:nvGrpSpPr>
          <p:grpSpPr>
            <a:xfrm>
              <a:off x="778568" y="5104701"/>
              <a:ext cx="437360" cy="412532"/>
              <a:chOff x="244475" y="2743200"/>
              <a:chExt cx="727075" cy="685800"/>
            </a:xfrm>
            <a:solidFill>
              <a:schemeClr val="bg1"/>
            </a:solidFill>
          </p:grpSpPr>
          <p:sp>
            <p:nvSpPr>
              <p:cNvPr id="96" name="Freeform 15"/>
              <p:cNvSpPr>
                <a:spLocks noEditPoints="1"/>
              </p:cNvSpPr>
              <p:nvPr/>
            </p:nvSpPr>
            <p:spPr bwMode="auto">
              <a:xfrm>
                <a:off x="244475" y="3013075"/>
                <a:ext cx="204788" cy="415925"/>
              </a:xfrm>
              <a:custGeom>
                <a:gdLst>
                  <a:gd fmla="*/ 41 w 54" name="T0"/>
                  <a:gd fmla="*/ 13 h 109" name="T1"/>
                  <a:gd fmla="*/ 41 w 54" name="T2"/>
                  <a:gd fmla="*/ 47 h 109" name="T3"/>
                  <a:gd fmla="*/ 13 w 54" name="T4"/>
                  <a:gd fmla="*/ 47 h 109" name="T5"/>
                  <a:gd fmla="*/ 13 w 54" name="T6"/>
                  <a:gd fmla="*/ 13 h 109" name="T7"/>
                  <a:gd fmla="*/ 41 w 54" name="T8"/>
                  <a:gd fmla="*/ 13 h 109" name="T9"/>
                  <a:gd fmla="*/ 50 w 54" name="T10"/>
                  <a:gd fmla="*/ 0 h 109" name="T11"/>
                  <a:gd fmla="*/ 4 w 54" name="T12"/>
                  <a:gd fmla="*/ 0 h 109" name="T13"/>
                  <a:gd fmla="*/ 0 w 54" name="T14"/>
                  <a:gd fmla="*/ 5 h 109" name="T15"/>
                  <a:gd fmla="*/ 0 w 54" name="T16"/>
                  <a:gd fmla="*/ 105 h 109" name="T17"/>
                  <a:gd fmla="*/ 4 w 54" name="T18"/>
                  <a:gd fmla="*/ 109 h 109" name="T19"/>
                  <a:gd fmla="*/ 50 w 54" name="T20"/>
                  <a:gd fmla="*/ 109 h 109" name="T21"/>
                  <a:gd fmla="*/ 54 w 54" name="T22"/>
                  <a:gd fmla="*/ 105 h 109" name="T23"/>
                  <a:gd fmla="*/ 54 w 54" name="T24"/>
                  <a:gd fmla="*/ 5 h 109" name="T25"/>
                  <a:gd fmla="*/ 50 w 54" name="T26"/>
                  <a:gd fmla="*/ 0 h 1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9" w="54">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97" name="Freeform 16"/>
              <p:cNvSpPr>
                <a:spLocks noEditPoints="1"/>
              </p:cNvSpPr>
              <p:nvPr/>
            </p:nvSpPr>
            <p:spPr bwMode="auto">
              <a:xfrm>
                <a:off x="500063" y="2914650"/>
                <a:ext cx="207963" cy="514350"/>
              </a:xfrm>
              <a:custGeom>
                <a:gdLst>
                  <a:gd fmla="*/ 42 w 55" name="T0"/>
                  <a:gd fmla="*/ 13 h 135" name="T1"/>
                  <a:gd fmla="*/ 42 w 55" name="T2"/>
                  <a:gd fmla="*/ 81 h 135" name="T3"/>
                  <a:gd fmla="*/ 13 w 55" name="T4"/>
                  <a:gd fmla="*/ 81 h 135" name="T5"/>
                  <a:gd fmla="*/ 13 w 55" name="T6"/>
                  <a:gd fmla="*/ 13 h 135" name="T7"/>
                  <a:gd fmla="*/ 42 w 55" name="T8"/>
                  <a:gd fmla="*/ 13 h 135" name="T9"/>
                  <a:gd fmla="*/ 51 w 55" name="T10"/>
                  <a:gd fmla="*/ 0 h 135" name="T11"/>
                  <a:gd fmla="*/ 5 w 55" name="T12"/>
                  <a:gd fmla="*/ 0 h 135" name="T13"/>
                  <a:gd fmla="*/ 0 w 55" name="T14"/>
                  <a:gd fmla="*/ 5 h 135" name="T15"/>
                  <a:gd fmla="*/ 0 w 55" name="T16"/>
                  <a:gd fmla="*/ 131 h 135" name="T17"/>
                  <a:gd fmla="*/ 5 w 55" name="T18"/>
                  <a:gd fmla="*/ 135 h 135" name="T19"/>
                  <a:gd fmla="*/ 51 w 55" name="T20"/>
                  <a:gd fmla="*/ 135 h 135" name="T21"/>
                  <a:gd fmla="*/ 55 w 55" name="T22"/>
                  <a:gd fmla="*/ 131 h 135" name="T23"/>
                  <a:gd fmla="*/ 55 w 55" name="T24"/>
                  <a:gd fmla="*/ 5 h 135" name="T25"/>
                  <a:gd fmla="*/ 51 w 55" name="T26"/>
                  <a:gd fmla="*/ 0 h 1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5" w="5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98" name="Freeform 17"/>
              <p:cNvSpPr>
                <a:spLocks noEditPoints="1"/>
              </p:cNvSpPr>
              <p:nvPr/>
            </p:nvSpPr>
            <p:spPr bwMode="auto">
              <a:xfrm>
                <a:off x="762000" y="2743200"/>
                <a:ext cx="209550" cy="685800"/>
              </a:xfrm>
              <a:custGeom>
                <a:gdLst>
                  <a:gd fmla="*/ 42 w 55" name="T0"/>
                  <a:gd fmla="*/ 13 h 180" name="T1"/>
                  <a:gd fmla="*/ 42 w 55" name="T2"/>
                  <a:gd fmla="*/ 96 h 180" name="T3"/>
                  <a:gd fmla="*/ 13 w 55" name="T4"/>
                  <a:gd fmla="*/ 96 h 180" name="T5"/>
                  <a:gd fmla="*/ 13 w 55" name="T6"/>
                  <a:gd fmla="*/ 13 h 180" name="T7"/>
                  <a:gd fmla="*/ 42 w 55" name="T8"/>
                  <a:gd fmla="*/ 13 h 180" name="T9"/>
                  <a:gd fmla="*/ 50 w 55" name="T10"/>
                  <a:gd fmla="*/ 0 h 180" name="T11"/>
                  <a:gd fmla="*/ 4 w 55" name="T12"/>
                  <a:gd fmla="*/ 0 h 180" name="T13"/>
                  <a:gd fmla="*/ 0 w 55" name="T14"/>
                  <a:gd fmla="*/ 4 h 180" name="T15"/>
                  <a:gd fmla="*/ 0 w 55" name="T16"/>
                  <a:gd fmla="*/ 176 h 180" name="T17"/>
                  <a:gd fmla="*/ 4 w 55" name="T18"/>
                  <a:gd fmla="*/ 180 h 180" name="T19"/>
                  <a:gd fmla="*/ 50 w 55" name="T20"/>
                  <a:gd fmla="*/ 180 h 180" name="T21"/>
                  <a:gd fmla="*/ 55 w 55" name="T22"/>
                  <a:gd fmla="*/ 176 h 180" name="T23"/>
                  <a:gd fmla="*/ 55 w 55" name="T24"/>
                  <a:gd fmla="*/ 4 h 180" name="T25"/>
                  <a:gd fmla="*/ 50 w 55" name="T26"/>
                  <a:gd fmla="*/ 0 h 1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0" w="55">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grpSp>
        <p:nvGrpSpPr>
          <p:cNvPr id="99" name="组合 98"/>
          <p:cNvGrpSpPr/>
          <p:nvPr/>
        </p:nvGrpSpPr>
        <p:grpSpPr>
          <a:xfrm>
            <a:off x="1822342" y="3318426"/>
            <a:ext cx="3975963" cy="849632"/>
            <a:chOff x="998341" y="3119210"/>
            <a:chExt cx="3975963" cy="849632"/>
          </a:xfrm>
        </p:grpSpPr>
        <p:sp>
          <p:nvSpPr>
            <p:cNvPr id="100" name="文本框 99"/>
            <p:cNvSpPr txBox="1"/>
            <p:nvPr/>
          </p:nvSpPr>
          <p:spPr>
            <a:xfrm>
              <a:off x="998341" y="3119210"/>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00B050"/>
                  </a:solidFill>
                  <a:effectLst/>
                  <a:uLnTx/>
                  <a:uFillTx/>
                  <a:latin charset="0" panose="020b0702040204020203" pitchFamily="34" typeface="Segoe UI Semibold"/>
                  <a:cs charset="0" panose="020b0702040204020203" pitchFamily="34" typeface="Segoe UI Semibold"/>
                </a:rPr>
                <a:t>Date reliable</a:t>
              </a:r>
            </a:p>
          </p:txBody>
        </p:sp>
        <p:sp>
          <p:nvSpPr>
            <p:cNvPr id="101" name="文本框 100"/>
            <p:cNvSpPr txBox="1"/>
            <p:nvPr/>
          </p:nvSpPr>
          <p:spPr>
            <a:xfrm>
              <a:off x="1026999" y="3537954"/>
              <a:ext cx="3947305" cy="426720"/>
            </a:xfrm>
            <a:prstGeom prst="rect">
              <a:avLst/>
            </a:prstGeom>
            <a:noFill/>
          </p:spPr>
          <p:txBody>
            <a:bodyPr rtlCol="0"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grpSp>
        <p:nvGrpSpPr>
          <p:cNvPr id="102" name="组合 101"/>
          <p:cNvGrpSpPr/>
          <p:nvPr/>
        </p:nvGrpSpPr>
        <p:grpSpPr>
          <a:xfrm>
            <a:off x="617424" y="3363418"/>
            <a:ext cx="759650" cy="759649"/>
            <a:chOff x="617423" y="3306571"/>
            <a:chExt cx="759650" cy="759649"/>
          </a:xfrm>
        </p:grpSpPr>
        <p:sp>
          <p:nvSpPr>
            <p:cNvPr id="103" name="椭圆 102"/>
            <p:cNvSpPr/>
            <p:nvPr/>
          </p:nvSpPr>
          <p:spPr>
            <a:xfrm>
              <a:off x="617423" y="3306571"/>
              <a:ext cx="759650" cy="759649"/>
            </a:xfrm>
            <a:prstGeom prst="ellipse">
              <a:avLst/>
            </a:prstGeom>
            <a:solidFill>
              <a:srgbClr val="00B05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grpSp>
          <p:nvGrpSpPr>
            <p:cNvPr id="104" name="组合 103"/>
            <p:cNvGrpSpPr/>
            <p:nvPr/>
          </p:nvGrpSpPr>
          <p:grpSpPr>
            <a:xfrm>
              <a:off x="794575" y="3445057"/>
              <a:ext cx="405347" cy="482677"/>
              <a:chOff x="10787673" y="2508217"/>
              <a:chExt cx="478426" cy="569698"/>
            </a:xfrm>
            <a:solidFill>
              <a:schemeClr val="bg1"/>
            </a:solidFill>
          </p:grpSpPr>
          <p:sp>
            <p:nvSpPr>
              <p:cNvPr id="105" name="Freeform 25"/>
              <p:cNvSpPr>
                <a:spLocks noEditPoints="1"/>
              </p:cNvSpPr>
              <p:nvPr/>
            </p:nvSpPr>
            <p:spPr bwMode="auto">
              <a:xfrm>
                <a:off x="10787673" y="2508217"/>
                <a:ext cx="478426" cy="569698"/>
              </a:xfrm>
              <a:custGeom>
                <a:gdLst>
                  <a:gd fmla="*/ 145 w 156" name="T0"/>
                  <a:gd fmla="*/ 22 h 178" name="T1"/>
                  <a:gd fmla="*/ 134 w 156" name="T2"/>
                  <a:gd fmla="*/ 22 h 178" name="T3"/>
                  <a:gd fmla="*/ 134 w 156" name="T4"/>
                  <a:gd fmla="*/ 11 h 178" name="T5"/>
                  <a:gd fmla="*/ 123 w 156" name="T6"/>
                  <a:gd fmla="*/ 0 h 178" name="T7"/>
                  <a:gd fmla="*/ 11 w 156" name="T8"/>
                  <a:gd fmla="*/ 0 h 178" name="T9"/>
                  <a:gd fmla="*/ 0 w 156" name="T10"/>
                  <a:gd fmla="*/ 11 h 178" name="T11"/>
                  <a:gd fmla="*/ 0 w 156" name="T12"/>
                  <a:gd fmla="*/ 145 h 178" name="T13"/>
                  <a:gd fmla="*/ 11 w 156" name="T14"/>
                  <a:gd fmla="*/ 156 h 178" name="T15"/>
                  <a:gd fmla="*/ 22 w 156" name="T16"/>
                  <a:gd fmla="*/ 156 h 178" name="T17"/>
                  <a:gd fmla="*/ 22 w 156" name="T18"/>
                  <a:gd fmla="*/ 167 h 178" name="T19"/>
                  <a:gd fmla="*/ 33 w 156" name="T20"/>
                  <a:gd fmla="*/ 178 h 178" name="T21"/>
                  <a:gd fmla="*/ 145 w 156" name="T22"/>
                  <a:gd fmla="*/ 178 h 178" name="T23"/>
                  <a:gd fmla="*/ 156 w 156" name="T24"/>
                  <a:gd fmla="*/ 167 h 178" name="T25"/>
                  <a:gd fmla="*/ 156 w 156" name="T26"/>
                  <a:gd fmla="*/ 33 h 178" name="T27"/>
                  <a:gd fmla="*/ 145 w 156" name="T28"/>
                  <a:gd fmla="*/ 22 h 178" name="T29"/>
                  <a:gd fmla="*/ 11 w 156" name="T30"/>
                  <a:gd fmla="*/ 145 h 178" name="T31"/>
                  <a:gd fmla="*/ 11 w 156" name="T32"/>
                  <a:gd fmla="*/ 11 h 178" name="T33"/>
                  <a:gd fmla="*/ 123 w 156" name="T34"/>
                  <a:gd fmla="*/ 11 h 178" name="T35"/>
                  <a:gd fmla="*/ 123 w 156" name="T36"/>
                  <a:gd fmla="*/ 145 h 178" name="T37"/>
                  <a:gd fmla="*/ 11 w 156" name="T38"/>
                  <a:gd fmla="*/ 145 h 178" name="T39"/>
                  <a:gd fmla="*/ 145 w 156" name="T40"/>
                  <a:gd fmla="*/ 167 h 178" name="T41"/>
                  <a:gd fmla="*/ 33 w 156" name="T42"/>
                  <a:gd fmla="*/ 167 h 178" name="T43"/>
                  <a:gd fmla="*/ 33 w 156" name="T44"/>
                  <a:gd fmla="*/ 156 h 178" name="T45"/>
                  <a:gd fmla="*/ 123 w 156" name="T46"/>
                  <a:gd fmla="*/ 156 h 178" name="T47"/>
                  <a:gd fmla="*/ 134 w 156" name="T48"/>
                  <a:gd fmla="*/ 145 h 178" name="T49"/>
                  <a:gd fmla="*/ 134 w 156" name="T50"/>
                  <a:gd fmla="*/ 33 h 178" name="T51"/>
                  <a:gd fmla="*/ 145 w 156" name="T52"/>
                  <a:gd fmla="*/ 33 h 178" name="T53"/>
                  <a:gd fmla="*/ 145 w 156" name="T54"/>
                  <a:gd fmla="*/ 167 h 17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78" w="156">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106" name="Freeform 26"/>
              <p:cNvSpPr/>
              <p:nvPr/>
            </p:nvSpPr>
            <p:spPr bwMode="auto">
              <a:xfrm>
                <a:off x="10925460" y="2614454"/>
                <a:ext cx="205404" cy="34527"/>
              </a:xfrm>
              <a:custGeom>
                <a:gdLst>
                  <a:gd fmla="*/ 61 w 67" name="T0"/>
                  <a:gd fmla="*/ 0 h 11" name="T1"/>
                  <a:gd fmla="*/ 5 w 67" name="T2"/>
                  <a:gd fmla="*/ 0 h 11" name="T3"/>
                  <a:gd fmla="*/ 0 w 67" name="T4"/>
                  <a:gd fmla="*/ 6 h 11" name="T5"/>
                  <a:gd fmla="*/ 5 w 67" name="T6"/>
                  <a:gd fmla="*/ 11 h 11" name="T7"/>
                  <a:gd fmla="*/ 61 w 67" name="T8"/>
                  <a:gd fmla="*/ 11 h 11" name="T9"/>
                  <a:gd fmla="*/ 67 w 67" name="T10"/>
                  <a:gd fmla="*/ 6 h 11" name="T11"/>
                  <a:gd fmla="*/ 61 w 67"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67">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107" name="Freeform 27"/>
              <p:cNvSpPr/>
              <p:nvPr/>
            </p:nvSpPr>
            <p:spPr bwMode="auto">
              <a:xfrm>
                <a:off x="10854015" y="2723348"/>
                <a:ext cx="276849" cy="34527"/>
              </a:xfrm>
              <a:custGeom>
                <a:gdLst>
                  <a:gd fmla="*/ 84 w 90" name="T0"/>
                  <a:gd fmla="*/ 0 h 11" name="T1"/>
                  <a:gd fmla="*/ 6 w 90" name="T2"/>
                  <a:gd fmla="*/ 0 h 11" name="T3"/>
                  <a:gd fmla="*/ 0 w 90" name="T4"/>
                  <a:gd fmla="*/ 5 h 11" name="T5"/>
                  <a:gd fmla="*/ 6 w 90" name="T6"/>
                  <a:gd fmla="*/ 11 h 11" name="T7"/>
                  <a:gd fmla="*/ 84 w 90" name="T8"/>
                  <a:gd fmla="*/ 11 h 11" name="T9"/>
                  <a:gd fmla="*/ 90 w 90" name="T10"/>
                  <a:gd fmla="*/ 5 h 11" name="T11"/>
                  <a:gd fmla="*/ 84 w 90"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90">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108" name="Freeform 28"/>
              <p:cNvSpPr/>
              <p:nvPr/>
            </p:nvSpPr>
            <p:spPr bwMode="auto">
              <a:xfrm>
                <a:off x="10854015" y="2793730"/>
                <a:ext cx="276849" cy="34527"/>
              </a:xfrm>
              <a:custGeom>
                <a:gdLst>
                  <a:gd fmla="*/ 84 w 90" name="T0"/>
                  <a:gd fmla="*/ 0 h 11" name="T1"/>
                  <a:gd fmla="*/ 6 w 90" name="T2"/>
                  <a:gd fmla="*/ 0 h 11" name="T3"/>
                  <a:gd fmla="*/ 0 w 90" name="T4"/>
                  <a:gd fmla="*/ 6 h 11" name="T5"/>
                  <a:gd fmla="*/ 6 w 90" name="T6"/>
                  <a:gd fmla="*/ 11 h 11" name="T7"/>
                  <a:gd fmla="*/ 84 w 90" name="T8"/>
                  <a:gd fmla="*/ 11 h 11" name="T9"/>
                  <a:gd fmla="*/ 90 w 90" name="T10"/>
                  <a:gd fmla="*/ 6 h 11" name="T11"/>
                  <a:gd fmla="*/ 84 w 90"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90">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109" name="Freeform 29"/>
              <p:cNvSpPr/>
              <p:nvPr/>
            </p:nvSpPr>
            <p:spPr bwMode="auto">
              <a:xfrm>
                <a:off x="10854015" y="2862784"/>
                <a:ext cx="276849" cy="38511"/>
              </a:xfrm>
              <a:custGeom>
                <a:gdLst>
                  <a:gd fmla="*/ 84 w 90" name="T0"/>
                  <a:gd fmla="*/ 0 h 12" name="T1"/>
                  <a:gd fmla="*/ 6 w 90" name="T2"/>
                  <a:gd fmla="*/ 0 h 12" name="T3"/>
                  <a:gd fmla="*/ 0 w 90" name="T4"/>
                  <a:gd fmla="*/ 6 h 12" name="T5"/>
                  <a:gd fmla="*/ 6 w 90" name="T6"/>
                  <a:gd fmla="*/ 12 h 12" name="T7"/>
                  <a:gd fmla="*/ 84 w 90" name="T8"/>
                  <a:gd fmla="*/ 12 h 12" name="T9"/>
                  <a:gd fmla="*/ 90 w 90" name="T10"/>
                  <a:gd fmla="*/ 6 h 12" name="T11"/>
                  <a:gd fmla="*/ 84 w 90"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90">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grpSp>
        <p:nvGrpSpPr>
          <p:cNvPr id="110" name="组合 109"/>
          <p:cNvGrpSpPr/>
          <p:nvPr/>
        </p:nvGrpSpPr>
        <p:grpSpPr>
          <a:xfrm>
            <a:off x="6408727" y="1745614"/>
            <a:ext cx="751188" cy="751188"/>
            <a:chOff x="6443245" y="1611109"/>
            <a:chExt cx="751188" cy="751188"/>
          </a:xfrm>
        </p:grpSpPr>
        <p:sp>
          <p:nvSpPr>
            <p:cNvPr id="111" name="椭圆 110"/>
            <p:cNvSpPr/>
            <p:nvPr/>
          </p:nvSpPr>
          <p:spPr>
            <a:xfrm>
              <a:off x="6443245" y="1611109"/>
              <a:ext cx="751188" cy="751188"/>
            </a:xfrm>
            <a:prstGeom prst="ellipse">
              <a:avLst/>
            </a:prstGeom>
            <a:solidFill>
              <a:srgbClr val="00B05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sp>
          <p:nvSpPr>
            <p:cNvPr id="112" name="Freeform 21"/>
            <p:cNvSpPr>
              <a:spLocks noEditPoints="1"/>
            </p:cNvSpPr>
            <p:nvPr/>
          </p:nvSpPr>
          <p:spPr bwMode="auto">
            <a:xfrm>
              <a:off x="6602953" y="1780982"/>
              <a:ext cx="425755" cy="418061"/>
            </a:xfrm>
            <a:custGeom>
              <a:gdLst>
                <a:gd fmla="*/ 179 w 208" name="T0"/>
                <a:gd fmla="*/ 79 h 204" name="T1"/>
                <a:gd fmla="*/ 174 w 208" name="T2"/>
                <a:gd fmla="*/ 66 h 204" name="T3"/>
                <a:gd fmla="*/ 185 w 208" name="T4"/>
                <a:gd fmla="*/ 38 h 204" name="T5"/>
                <a:gd fmla="*/ 169 w 208" name="T6"/>
                <a:gd fmla="*/ 22 h 204" name="T7"/>
                <a:gd fmla="*/ 140 w 208" name="T8"/>
                <a:gd fmla="*/ 33 h 204" name="T9"/>
                <a:gd fmla="*/ 128 w 208" name="T10"/>
                <a:gd fmla="*/ 28 h 204" name="T11"/>
                <a:gd fmla="*/ 115 w 208" name="T12"/>
                <a:gd fmla="*/ 0 h 204" name="T13"/>
                <a:gd fmla="*/ 92 w 208" name="T14"/>
                <a:gd fmla="*/ 0 h 204" name="T15"/>
                <a:gd fmla="*/ 80 w 208" name="T16"/>
                <a:gd fmla="*/ 28 h 204" name="T17"/>
                <a:gd fmla="*/ 67 w 208" name="T18"/>
                <a:gd fmla="*/ 33 h 204" name="T19"/>
                <a:gd fmla="*/ 38 w 208" name="T20"/>
                <a:gd fmla="*/ 22 h 204" name="T21"/>
                <a:gd fmla="*/ 22 w 208" name="T22"/>
                <a:gd fmla="*/ 38 h 204" name="T23"/>
                <a:gd fmla="*/ 34 w 208" name="T24"/>
                <a:gd fmla="*/ 66 h 204" name="T25"/>
                <a:gd fmla="*/ 28 w 208" name="T26"/>
                <a:gd fmla="*/ 79 h 204" name="T27"/>
                <a:gd fmla="*/ 0 w 208" name="T28"/>
                <a:gd fmla="*/ 91 h 204" name="T29"/>
                <a:gd fmla="*/ 0 w 208" name="T30"/>
                <a:gd fmla="*/ 114 h 204" name="T31"/>
                <a:gd fmla="*/ 28 w 208" name="T32"/>
                <a:gd fmla="*/ 126 h 204" name="T33"/>
                <a:gd fmla="*/ 34 w 208" name="T34"/>
                <a:gd fmla="*/ 138 h 204" name="T35"/>
                <a:gd fmla="*/ 23 w 208" name="T36"/>
                <a:gd fmla="*/ 167 h 204" name="T37"/>
                <a:gd fmla="*/ 39 w 208" name="T38"/>
                <a:gd fmla="*/ 182 h 204" name="T39"/>
                <a:gd fmla="*/ 67 w 208" name="T40"/>
                <a:gd fmla="*/ 171 h 204" name="T41"/>
                <a:gd fmla="*/ 80 w 208" name="T42"/>
                <a:gd fmla="*/ 176 h 204" name="T43"/>
                <a:gd fmla="*/ 93 w 208" name="T44"/>
                <a:gd fmla="*/ 204 h 204" name="T45"/>
                <a:gd fmla="*/ 116 w 208" name="T46"/>
                <a:gd fmla="*/ 204 h 204" name="T47"/>
                <a:gd fmla="*/ 128 w 208" name="T48"/>
                <a:gd fmla="*/ 176 h 204" name="T49"/>
                <a:gd fmla="*/ 141 w 208" name="T50"/>
                <a:gd fmla="*/ 171 h 204" name="T51"/>
                <a:gd fmla="*/ 170 w 208" name="T52"/>
                <a:gd fmla="*/ 182 h 204" name="T53"/>
                <a:gd fmla="*/ 186 w 208" name="T54"/>
                <a:gd fmla="*/ 166 h 204" name="T55"/>
                <a:gd fmla="*/ 174 w 208" name="T56"/>
                <a:gd fmla="*/ 138 h 204" name="T57"/>
                <a:gd fmla="*/ 179 w 208" name="T58"/>
                <a:gd fmla="*/ 125 h 204" name="T59"/>
                <a:gd fmla="*/ 208 w 208" name="T60"/>
                <a:gd fmla="*/ 113 h 204" name="T61"/>
                <a:gd fmla="*/ 208 w 208" name="T62"/>
                <a:gd fmla="*/ 90 h 204" name="T63"/>
                <a:gd fmla="*/ 179 w 208" name="T64"/>
                <a:gd fmla="*/ 79 h 204" name="T65"/>
                <a:gd fmla="*/ 137 w 208" name="T66"/>
                <a:gd fmla="*/ 102 h 204" name="T67"/>
                <a:gd fmla="*/ 104 w 208" name="T68"/>
                <a:gd fmla="*/ 135 h 204" name="T69"/>
                <a:gd fmla="*/ 71 w 208" name="T70"/>
                <a:gd fmla="*/ 102 h 204" name="T71"/>
                <a:gd fmla="*/ 104 w 208" name="T72"/>
                <a:gd fmla="*/ 69 h 204" name="T73"/>
                <a:gd fmla="*/ 137 w 208" name="T74"/>
                <a:gd fmla="*/ 102 h 2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04" w="208">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nvGrpSpPr>
          <p:cNvPr id="113" name="组合 112"/>
          <p:cNvGrpSpPr/>
          <p:nvPr/>
        </p:nvGrpSpPr>
        <p:grpSpPr>
          <a:xfrm>
            <a:off x="7609414" y="1706624"/>
            <a:ext cx="3965165" cy="829168"/>
            <a:chOff x="7421701" y="1550774"/>
            <a:chExt cx="3965165" cy="829168"/>
          </a:xfrm>
        </p:grpSpPr>
        <p:sp>
          <p:nvSpPr>
            <p:cNvPr id="114" name="文本框 113"/>
            <p:cNvSpPr txBox="1"/>
            <p:nvPr/>
          </p:nvSpPr>
          <p:spPr>
            <a:xfrm>
              <a:off x="7421700" y="1550774"/>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00B050"/>
                  </a:solidFill>
                  <a:effectLst/>
                  <a:uLnTx/>
                  <a:uFillTx/>
                  <a:latin charset="0" panose="020b0702040204020203" pitchFamily="34" typeface="Segoe UI Semibold"/>
                  <a:cs charset="0" panose="020b0702040204020203" pitchFamily="34" typeface="Segoe UI Semibold"/>
                </a:rPr>
                <a:t>Coordinate</a:t>
              </a:r>
            </a:p>
          </p:txBody>
        </p:sp>
        <p:sp>
          <p:nvSpPr>
            <p:cNvPr id="115" name="文本框 114"/>
            <p:cNvSpPr txBox="1"/>
            <p:nvPr/>
          </p:nvSpPr>
          <p:spPr>
            <a:xfrm>
              <a:off x="7456503" y="1949055"/>
              <a:ext cx="3930361" cy="426720"/>
            </a:xfrm>
            <a:prstGeom prst="rect">
              <a:avLst/>
            </a:prstGeom>
            <a:noFill/>
          </p:spPr>
          <p:txBody>
            <a:bodyPr rtlCol="0"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grpSp>
        <p:nvGrpSpPr>
          <p:cNvPr id="116" name="组合 115"/>
          <p:cNvGrpSpPr/>
          <p:nvPr/>
        </p:nvGrpSpPr>
        <p:grpSpPr>
          <a:xfrm>
            <a:off x="6408727" y="3367648"/>
            <a:ext cx="751188" cy="751188"/>
            <a:chOff x="6443245" y="3204483"/>
            <a:chExt cx="751188" cy="751188"/>
          </a:xfrm>
        </p:grpSpPr>
        <p:sp>
          <p:nvSpPr>
            <p:cNvPr id="117" name="椭圆 116"/>
            <p:cNvSpPr/>
            <p:nvPr/>
          </p:nvSpPr>
          <p:spPr>
            <a:xfrm>
              <a:off x="6443245" y="3204483"/>
              <a:ext cx="751188" cy="751188"/>
            </a:xfrm>
            <a:prstGeom prst="ellipse">
              <a:avLst/>
            </a:prstGeom>
            <a:solidFill>
              <a:srgbClr val="00B05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sp>
          <p:nvSpPr>
            <p:cNvPr id="118" name="Freeform 33"/>
            <p:cNvSpPr>
              <a:spLocks noEditPoints="1"/>
            </p:cNvSpPr>
            <p:nvPr/>
          </p:nvSpPr>
          <p:spPr bwMode="auto">
            <a:xfrm>
              <a:off x="6534210" y="3329085"/>
              <a:ext cx="554928" cy="455936"/>
            </a:xfrm>
            <a:custGeom>
              <a:gdLst>
                <a:gd fmla="*/ 221 w 244" name="T0"/>
                <a:gd fmla="*/ 66 h 200" name="T1"/>
                <a:gd fmla="*/ 207 w 244" name="T2"/>
                <a:gd fmla="*/ 80 h 200" name="T3"/>
                <a:gd fmla="*/ 221 w 244" name="T4"/>
                <a:gd fmla="*/ 93 h 200" name="T5"/>
                <a:gd fmla="*/ 235 w 244" name="T6"/>
                <a:gd fmla="*/ 80 h 200" name="T7"/>
                <a:gd fmla="*/ 221 w 244" name="T8"/>
                <a:gd fmla="*/ 66 h 200" name="T9"/>
                <a:gd fmla="*/ 23 w 244" name="T10"/>
                <a:gd fmla="*/ 66 h 200" name="T11"/>
                <a:gd fmla="*/ 9 w 244" name="T12"/>
                <a:gd fmla="*/ 80 h 200" name="T13"/>
                <a:gd fmla="*/ 23 w 244" name="T14"/>
                <a:gd fmla="*/ 93 h 200" name="T15"/>
                <a:gd fmla="*/ 37 w 244" name="T16"/>
                <a:gd fmla="*/ 80 h 200" name="T17"/>
                <a:gd fmla="*/ 23 w 244" name="T18"/>
                <a:gd fmla="*/ 66 h 200" name="T19"/>
                <a:gd fmla="*/ 180 w 244" name="T20"/>
                <a:gd fmla="*/ 41 h 200" name="T21"/>
                <a:gd fmla="*/ 160 w 244" name="T22"/>
                <a:gd fmla="*/ 61 h 200" name="T23"/>
                <a:gd fmla="*/ 180 w 244" name="T24"/>
                <a:gd fmla="*/ 82 h 200" name="T25"/>
                <a:gd fmla="*/ 201 w 244" name="T26"/>
                <a:gd fmla="*/ 61 h 200" name="T27"/>
                <a:gd fmla="*/ 180 w 244" name="T28"/>
                <a:gd fmla="*/ 41 h 200" name="T29"/>
                <a:gd fmla="*/ 244 w 244" name="T30"/>
                <a:gd fmla="*/ 166 h 200" name="T31"/>
                <a:gd fmla="*/ 220 w 244" name="T32"/>
                <a:gd fmla="*/ 166 h 200" name="T33"/>
                <a:gd fmla="*/ 220 w 244" name="T34"/>
                <a:gd fmla="*/ 123 h 200" name="T35"/>
                <a:gd fmla="*/ 215 w 244" name="T36"/>
                <a:gd fmla="*/ 102 h 200" name="T37"/>
                <a:gd fmla="*/ 221 w 244" name="T38"/>
                <a:gd fmla="*/ 101 h 200" name="T39"/>
                <a:gd fmla="*/ 244 w 244" name="T40"/>
                <a:gd fmla="*/ 124 h 200" name="T41"/>
                <a:gd fmla="*/ 244 w 244" name="T42"/>
                <a:gd fmla="*/ 166 h 200" name="T43"/>
                <a:gd fmla="*/ 64 w 244" name="T44"/>
                <a:gd fmla="*/ 41 h 200" name="T45"/>
                <a:gd fmla="*/ 43 w 244" name="T46"/>
                <a:gd fmla="*/ 61 h 200" name="T47"/>
                <a:gd fmla="*/ 64 w 244" name="T48"/>
                <a:gd fmla="*/ 82 h 200" name="T49"/>
                <a:gd fmla="*/ 84 w 244" name="T50"/>
                <a:gd fmla="*/ 61 h 200" name="T51"/>
                <a:gd fmla="*/ 64 w 244" name="T52"/>
                <a:gd fmla="*/ 41 h 200" name="T53"/>
                <a:gd fmla="*/ 23 w 244" name="T54"/>
                <a:gd fmla="*/ 101 h 200" name="T55"/>
                <a:gd fmla="*/ 29 w 244" name="T56"/>
                <a:gd fmla="*/ 102 h 200" name="T57"/>
                <a:gd fmla="*/ 24 w 244" name="T58"/>
                <a:gd fmla="*/ 123 h 200" name="T59"/>
                <a:gd fmla="*/ 24 w 244" name="T60"/>
                <a:gd fmla="*/ 166 h 200" name="T61"/>
                <a:gd fmla="*/ 0 w 244" name="T62"/>
                <a:gd fmla="*/ 166 h 200" name="T63"/>
                <a:gd fmla="*/ 0 w 244" name="T64"/>
                <a:gd fmla="*/ 124 h 200" name="T65"/>
                <a:gd fmla="*/ 23 w 244" name="T66"/>
                <a:gd fmla="*/ 101 h 200" name="T67"/>
                <a:gd fmla="*/ 122 w 244" name="T68"/>
                <a:gd fmla="*/ 0 h 200" name="T69"/>
                <a:gd fmla="*/ 92 w 244" name="T70"/>
                <a:gd fmla="*/ 30 h 200" name="T71"/>
                <a:gd fmla="*/ 122 w 244" name="T72"/>
                <a:gd fmla="*/ 60 h 200" name="T73"/>
                <a:gd fmla="*/ 152 w 244" name="T74"/>
                <a:gd fmla="*/ 30 h 200" name="T75"/>
                <a:gd fmla="*/ 122 w 244" name="T76"/>
                <a:gd fmla="*/ 0 h 200" name="T77"/>
                <a:gd fmla="*/ 213 w 244" name="T78"/>
                <a:gd fmla="*/ 182 h 200" name="T79"/>
                <a:gd fmla="*/ 177 w 244" name="T80"/>
                <a:gd fmla="*/ 182 h 200" name="T81"/>
                <a:gd fmla="*/ 177 w 244" name="T82"/>
                <a:gd fmla="*/ 116 h 200" name="T83"/>
                <a:gd fmla="*/ 171 w 244" name="T84"/>
                <a:gd fmla="*/ 91 h 200" name="T85"/>
                <a:gd fmla="*/ 180 w 244" name="T86"/>
                <a:gd fmla="*/ 90 h 200" name="T87"/>
                <a:gd fmla="*/ 213 w 244" name="T88"/>
                <a:gd fmla="*/ 123 h 200" name="T89"/>
                <a:gd fmla="*/ 213 w 244" name="T90"/>
                <a:gd fmla="*/ 182 h 200" name="T91"/>
                <a:gd fmla="*/ 67 w 244" name="T92"/>
                <a:gd fmla="*/ 116 h 200" name="T93"/>
                <a:gd fmla="*/ 67 w 244" name="T94"/>
                <a:gd fmla="*/ 182 h 200" name="T95"/>
                <a:gd fmla="*/ 31 w 244" name="T96"/>
                <a:gd fmla="*/ 182 h 200" name="T97"/>
                <a:gd fmla="*/ 31 w 244" name="T98"/>
                <a:gd fmla="*/ 123 h 200" name="T99"/>
                <a:gd fmla="*/ 64 w 244" name="T100"/>
                <a:gd fmla="*/ 90 h 200" name="T101"/>
                <a:gd fmla="*/ 73 w 244" name="T102"/>
                <a:gd fmla="*/ 91 h 200" name="T103"/>
                <a:gd fmla="*/ 67 w 244" name="T104"/>
                <a:gd fmla="*/ 116 h 200" name="T105"/>
                <a:gd fmla="*/ 74 w 244" name="T106"/>
                <a:gd fmla="*/ 200 h 200" name="T107"/>
                <a:gd fmla="*/ 170 w 244" name="T108"/>
                <a:gd fmla="*/ 200 h 200" name="T109"/>
                <a:gd fmla="*/ 170 w 244" name="T110"/>
                <a:gd fmla="*/ 116 h 200" name="T111"/>
                <a:gd fmla="*/ 122 w 244" name="T112"/>
                <a:gd fmla="*/ 69 h 200" name="T113"/>
                <a:gd fmla="*/ 74 w 244" name="T114"/>
                <a:gd fmla="*/ 116 h 200" name="T115"/>
                <a:gd fmla="*/ 74 w 244" name="T116"/>
                <a:gd fmla="*/ 200 h 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00" w="244">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nvGrpSpPr>
          <p:cNvPr id="119" name="组合 118"/>
          <p:cNvGrpSpPr/>
          <p:nvPr/>
        </p:nvGrpSpPr>
        <p:grpSpPr>
          <a:xfrm>
            <a:off x="7609414" y="3323244"/>
            <a:ext cx="3965164" cy="839996"/>
            <a:chOff x="7421701" y="3170968"/>
            <a:chExt cx="3965164" cy="839996"/>
          </a:xfrm>
        </p:grpSpPr>
        <p:sp>
          <p:nvSpPr>
            <p:cNvPr id="120" name="文本框 119"/>
            <p:cNvSpPr txBox="1"/>
            <p:nvPr/>
          </p:nvSpPr>
          <p:spPr>
            <a:xfrm>
              <a:off x="7421702" y="3170969"/>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00B050"/>
                  </a:solidFill>
                  <a:effectLst/>
                  <a:uLnTx/>
                  <a:uFillTx/>
                  <a:latin charset="0" panose="020b0702040204020203" pitchFamily="34" typeface="Segoe UI Semibold"/>
                  <a:cs charset="0" panose="020b0702040204020203" pitchFamily="34" typeface="Segoe UI Semibold"/>
                </a:rPr>
                <a:t>Team work</a:t>
              </a:r>
            </a:p>
          </p:txBody>
        </p:sp>
        <p:sp>
          <p:nvSpPr>
            <p:cNvPr id="121" name="文本框 120"/>
            <p:cNvSpPr txBox="1"/>
            <p:nvPr/>
          </p:nvSpPr>
          <p:spPr>
            <a:xfrm>
              <a:off x="7456501" y="3580076"/>
              <a:ext cx="3930361" cy="426720"/>
            </a:xfrm>
            <a:prstGeom prst="rect">
              <a:avLst/>
            </a:prstGeom>
            <a:noFill/>
          </p:spPr>
          <p:txBody>
            <a:bodyPr rtlCol="0" wrap="square">
              <a:spAutoFit/>
            </a:bodyPr>
            <a:lstStyle/>
            <a:p>
              <a:pPr lvl="0"/>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grpSp>
        <p:nvGrpSpPr>
          <p:cNvPr id="122" name="组合 121"/>
          <p:cNvGrpSpPr/>
          <p:nvPr/>
        </p:nvGrpSpPr>
        <p:grpSpPr>
          <a:xfrm>
            <a:off x="6408727" y="5003220"/>
            <a:ext cx="751188" cy="751188"/>
            <a:chOff x="6408726" y="4948938"/>
            <a:chExt cx="751188" cy="751188"/>
          </a:xfrm>
        </p:grpSpPr>
        <p:sp>
          <p:nvSpPr>
            <p:cNvPr id="123" name="椭圆 122"/>
            <p:cNvSpPr/>
            <p:nvPr/>
          </p:nvSpPr>
          <p:spPr>
            <a:xfrm>
              <a:off x="6408726" y="4948938"/>
              <a:ext cx="751188" cy="751188"/>
            </a:xfrm>
            <a:prstGeom prst="ellipse">
              <a:avLst/>
            </a:prstGeom>
            <a:solidFill>
              <a:srgbClr val="00B05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grpSp>
          <p:nvGrpSpPr>
            <p:cNvPr id="124" name="组合 123"/>
            <p:cNvGrpSpPr/>
            <p:nvPr/>
          </p:nvGrpSpPr>
          <p:grpSpPr>
            <a:xfrm>
              <a:off x="6542859" y="5083605"/>
              <a:ext cx="482923" cy="481855"/>
              <a:chOff x="3175" y="4763"/>
              <a:chExt cx="717550" cy="715963"/>
            </a:xfrm>
            <a:solidFill>
              <a:schemeClr val="bg1"/>
            </a:solidFill>
          </p:grpSpPr>
          <p:sp>
            <p:nvSpPr>
              <p:cNvPr id="125" name="Freeform 9"/>
              <p:cNvSpPr/>
              <p:nvPr/>
            </p:nvSpPr>
            <p:spPr bwMode="auto">
              <a:xfrm>
                <a:off x="434975" y="439738"/>
                <a:ext cx="285750" cy="280988"/>
              </a:xfrm>
              <a:custGeom>
                <a:gdLst>
                  <a:gd fmla="*/ 68 w 75" name="T0"/>
                  <a:gd fmla="*/ 42 h 74" name="T1"/>
                  <a:gd fmla="*/ 25 w 75" name="T2"/>
                  <a:gd fmla="*/ 0 h 74" name="T3"/>
                  <a:gd fmla="*/ 0 w 75" name="T4"/>
                  <a:gd fmla="*/ 24 h 74" name="T5"/>
                  <a:gd fmla="*/ 43 w 75" name="T6"/>
                  <a:gd fmla="*/ 67 h 74" name="T7"/>
                  <a:gd fmla="*/ 68 w 75" name="T8"/>
                  <a:gd fmla="*/ 67 h 74" name="T9"/>
                  <a:gd fmla="*/ 68 w 75" name="T10"/>
                  <a:gd fmla="*/ 42 h 74" name="T11"/>
                </a:gdLst>
                <a:cxnLst>
                  <a:cxn ang="0">
                    <a:pos x="T0" y="T1"/>
                  </a:cxn>
                  <a:cxn ang="0">
                    <a:pos x="T2" y="T3"/>
                  </a:cxn>
                  <a:cxn ang="0">
                    <a:pos x="T4" y="T5"/>
                  </a:cxn>
                  <a:cxn ang="0">
                    <a:pos x="T6" y="T7"/>
                  </a:cxn>
                  <a:cxn ang="0">
                    <a:pos x="T8" y="T9"/>
                  </a:cxn>
                  <a:cxn ang="0">
                    <a:pos x="T10" y="T11"/>
                  </a:cxn>
                </a:cxnLst>
                <a:rect b="b" l="0" r="r" t="0"/>
                <a:pathLst>
                  <a:path h="74" w="75">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126" name="Freeform 10"/>
              <p:cNvSpPr>
                <a:spLocks noEditPoints="1"/>
              </p:cNvSpPr>
              <p:nvPr/>
            </p:nvSpPr>
            <p:spPr bwMode="auto">
              <a:xfrm>
                <a:off x="3175" y="4763"/>
                <a:ext cx="530225" cy="533400"/>
              </a:xfrm>
              <a:custGeom>
                <a:gdLst>
                  <a:gd fmla="*/ 139 w 139" name="T0"/>
                  <a:gd fmla="*/ 70 h 140" name="T1"/>
                  <a:gd fmla="*/ 70 w 139" name="T2"/>
                  <a:gd fmla="*/ 0 h 140" name="T3"/>
                  <a:gd fmla="*/ 0 w 139" name="T4"/>
                  <a:gd fmla="*/ 70 h 140" name="T5"/>
                  <a:gd fmla="*/ 70 w 139" name="T6"/>
                  <a:gd fmla="*/ 140 h 140" name="T7"/>
                  <a:gd fmla="*/ 139 w 139" name="T8"/>
                  <a:gd fmla="*/ 70 h 140" name="T9"/>
                  <a:gd fmla="*/ 70 w 139" name="T10"/>
                  <a:gd fmla="*/ 122 h 140" name="T11"/>
                  <a:gd fmla="*/ 17 w 139" name="T12"/>
                  <a:gd fmla="*/ 70 h 140" name="T13"/>
                  <a:gd fmla="*/ 70 w 139" name="T14"/>
                  <a:gd fmla="*/ 17 h 140" name="T15"/>
                  <a:gd fmla="*/ 122 w 139" name="T16"/>
                  <a:gd fmla="*/ 70 h 140" name="T17"/>
                  <a:gd fmla="*/ 70 w 139" name="T18"/>
                  <a:gd fmla="*/ 1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sp>
            <p:nvSpPr>
              <p:cNvPr id="127" name="Freeform 11"/>
              <p:cNvSpPr/>
              <p:nvPr/>
            </p:nvSpPr>
            <p:spPr bwMode="auto">
              <a:xfrm>
                <a:off x="114300" y="115888"/>
                <a:ext cx="157163" cy="155575"/>
              </a:xfrm>
              <a:custGeom>
                <a:gdLst>
                  <a:gd fmla="*/ 0 w 41" name="T0"/>
                  <a:gd fmla="*/ 41 h 41" name="T1"/>
                  <a:gd fmla="*/ 12 w 41" name="T2"/>
                  <a:gd fmla="*/ 41 h 41" name="T3"/>
                  <a:gd fmla="*/ 41 w 41" name="T4"/>
                  <a:gd fmla="*/ 12 h 41" name="T5"/>
                  <a:gd fmla="*/ 41 w 41" name="T6"/>
                  <a:gd fmla="*/ 0 h 41" name="T7"/>
                  <a:gd fmla="*/ 0 w 41" name="T8"/>
                  <a:gd fmla="*/ 41 h 41" name="T9"/>
                </a:gdLst>
                <a:cxnLst>
                  <a:cxn ang="0">
                    <a:pos x="T0" y="T1"/>
                  </a:cxn>
                  <a:cxn ang="0">
                    <a:pos x="T2" y="T3"/>
                  </a:cxn>
                  <a:cxn ang="0">
                    <a:pos x="T4" y="T5"/>
                  </a:cxn>
                  <a:cxn ang="0">
                    <a:pos x="T6" y="T7"/>
                  </a:cxn>
                  <a:cxn ang="0">
                    <a:pos x="T8" y="T9"/>
                  </a:cxn>
                </a:cxnLst>
                <a:rect b="b" l="0" r="r" t="0"/>
                <a:pathLst>
                  <a:path h="41" w="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kern="0" kumimoji="0" lang="zh-CN" noProof="0" normalizeH="0" spc="0" strike="noStrike" sz="1800" u="none">
                  <a:ln>
                    <a:noFill/>
                  </a:ln>
                  <a:solidFill>
                    <a:srgbClr val="000000"/>
                  </a:solidFill>
                  <a:effectLst/>
                  <a:uLnTx/>
                  <a:uFillTx/>
                </a:endParaRPr>
              </a:p>
            </p:txBody>
          </p:sp>
        </p:grpSp>
      </p:grpSp>
      <p:grpSp>
        <p:nvGrpSpPr>
          <p:cNvPr id="128" name="组合 127"/>
          <p:cNvGrpSpPr/>
          <p:nvPr/>
        </p:nvGrpSpPr>
        <p:grpSpPr>
          <a:xfrm>
            <a:off x="7609414" y="4980819"/>
            <a:ext cx="3930361" cy="795991"/>
            <a:chOff x="7405758" y="4791094"/>
            <a:chExt cx="3930361" cy="795991"/>
          </a:xfrm>
        </p:grpSpPr>
        <p:sp>
          <p:nvSpPr>
            <p:cNvPr id="129" name="文本框 128"/>
            <p:cNvSpPr txBox="1"/>
            <p:nvPr/>
          </p:nvSpPr>
          <p:spPr>
            <a:xfrm>
              <a:off x="7421698" y="4791094"/>
              <a:ext cx="2163084"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kern="0" kumimoji="0" lang="en-US" noProof="0" normalizeH="0" smtClean="0" spc="0" strike="noStrike" sz="2000" u="none">
                  <a:ln>
                    <a:noFill/>
                  </a:ln>
                  <a:solidFill>
                    <a:srgbClr val="00B050"/>
                  </a:solidFill>
                  <a:effectLst/>
                  <a:uLnTx/>
                  <a:uFillTx/>
                  <a:latin charset="0" panose="020b0702040204020203" pitchFamily="34" typeface="Segoe UI Semibold"/>
                  <a:cs charset="0" panose="020b0702040204020203" pitchFamily="34" typeface="Segoe UI Semibold"/>
                </a:rPr>
                <a:t>Rigorous</a:t>
              </a:r>
            </a:p>
          </p:txBody>
        </p:sp>
        <p:sp>
          <p:nvSpPr>
            <p:cNvPr id="130" name="文本框 129"/>
            <p:cNvSpPr txBox="1"/>
            <p:nvPr/>
          </p:nvSpPr>
          <p:spPr>
            <a:xfrm>
              <a:off x="7405756" y="5156198"/>
              <a:ext cx="3930361" cy="426720"/>
            </a:xfrm>
            <a:prstGeom prst="rect">
              <a:avLst/>
            </a:prstGeom>
            <a:noFill/>
          </p:spPr>
          <p:txBody>
            <a:bodyPr rtlCol="0"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This is an example text. example text. go ahead and replace it.</a:t>
              </a:r>
            </a:p>
          </p:txBody>
        </p:sp>
      </p:grpSp>
    </p:spTree>
    <p:extLst>
      <p:ext uri="{BB962C8B-B14F-4D97-AF65-F5344CB8AC3E}">
        <p14:creationId val="4171614565"/>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grpSp>
        <p:nvGrpSpPr>
          <p:cNvPr id="2" name="组合 1"/>
          <p:cNvGrpSpPr/>
          <p:nvPr/>
        </p:nvGrpSpPr>
        <p:grpSpPr>
          <a:xfrm>
            <a:off x="468388" y="1086913"/>
            <a:ext cx="11255227" cy="5363094"/>
            <a:chOff x="0" y="1048536"/>
            <a:chExt cx="12192000" cy="5809464"/>
          </a:xfrm>
        </p:grpSpPr>
        <p:grpSp>
          <p:nvGrpSpPr>
            <p:cNvPr id="14" name="Group 81"/>
            <p:cNvGrpSpPr/>
            <p:nvPr/>
          </p:nvGrpSpPr>
          <p:grpSpPr>
            <a:xfrm>
              <a:off x="8016234" y="4120212"/>
              <a:ext cx="980017" cy="1134534"/>
              <a:chOff x="5028984" y="2913471"/>
              <a:chExt cx="735013" cy="850900"/>
            </a:xfrm>
          </p:grpSpPr>
          <p:sp>
            <p:nvSpPr>
              <p:cNvPr id="15"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6" name="Oval 7"/>
              <p:cNvSpPr>
                <a:spLocks noChangeArrowheads="1"/>
              </p:cNvSpPr>
              <p:nvPr/>
            </p:nvSpPr>
            <p:spPr bwMode="auto">
              <a:xfrm>
                <a:off x="5198847" y="3107146"/>
                <a:ext cx="565150" cy="566737"/>
              </a:xfrm>
              <a:prstGeom prst="ellipse">
                <a:avLst/>
              </a:prstGeom>
              <a:solidFill>
                <a:srgbClr val="40C47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8" name="Oval 14"/>
              <p:cNvSpPr>
                <a:spLocks noChangeArrowheads="1"/>
              </p:cNvSpPr>
              <p:nvPr/>
            </p:nvSpPr>
            <p:spPr bwMode="auto">
              <a:xfrm>
                <a:off x="5028984" y="2913471"/>
                <a:ext cx="406400" cy="636587"/>
              </a:xfrm>
              <a:prstGeom prst="ellipse">
                <a:avLst/>
              </a:prstGeom>
              <a:solidFill>
                <a:srgbClr val="00B050"/>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9" name="Group 78"/>
            <p:cNvGrpSpPr/>
            <p:nvPr/>
          </p:nvGrpSpPr>
          <p:grpSpPr>
            <a:xfrm>
              <a:off x="3375666" y="4061555"/>
              <a:ext cx="800100" cy="1270000"/>
              <a:chOff x="2122272" y="2869478"/>
              <a:chExt cx="600075" cy="952500"/>
            </a:xfrm>
          </p:grpSpPr>
          <p:sp>
            <p:nvSpPr>
              <p:cNvPr id="20" name="Rectangle 10"/>
              <p:cNvSpPr>
                <a:spLocks noChangeArrowheads="1"/>
              </p:cNvSpPr>
              <p:nvPr/>
            </p:nvSpPr>
            <p:spPr bwMode="auto">
              <a:xfrm>
                <a:off x="2242922" y="3667991"/>
                <a:ext cx="50800" cy="153987"/>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21"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22" name="Oval 12"/>
              <p:cNvSpPr>
                <a:spLocks noChangeArrowheads="1"/>
              </p:cNvSpPr>
              <p:nvPr/>
            </p:nvSpPr>
            <p:spPr bwMode="auto">
              <a:xfrm>
                <a:off x="2312772" y="2949984"/>
                <a:ext cx="409575" cy="635000"/>
              </a:xfrm>
              <a:prstGeom prst="ellipse">
                <a:avLst/>
              </a:prstGeom>
              <a:solidFill>
                <a:srgbClr val="00B05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5" name="Oval 20"/>
              <p:cNvSpPr>
                <a:spLocks noChangeArrowheads="1"/>
              </p:cNvSpPr>
              <p:nvPr/>
            </p:nvSpPr>
            <p:spPr bwMode="auto">
              <a:xfrm>
                <a:off x="2122272" y="2869478"/>
                <a:ext cx="293688" cy="830262"/>
              </a:xfrm>
              <a:prstGeom prst="ellipse">
                <a:avLst/>
              </a:prstGeom>
              <a:solidFill>
                <a:srgbClr val="40C47C"/>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26" name="Group 77"/>
            <p:cNvGrpSpPr/>
            <p:nvPr/>
          </p:nvGrpSpPr>
          <p:grpSpPr>
            <a:xfrm>
              <a:off x="1655330" y="4291373"/>
              <a:ext cx="984250" cy="1193800"/>
              <a:chOff x="942759" y="2869021"/>
              <a:chExt cx="738188" cy="895350"/>
            </a:xfrm>
          </p:grpSpPr>
          <p:sp>
            <p:nvSpPr>
              <p:cNvPr id="28" name="Rectangle 8"/>
              <p:cNvSpPr>
                <a:spLocks noChangeArrowheads="1"/>
              </p:cNvSpPr>
              <p:nvPr/>
            </p:nvSpPr>
            <p:spPr bwMode="auto">
              <a:xfrm>
                <a:off x="1182472" y="3251609"/>
                <a:ext cx="50800" cy="512762"/>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29" name="Rectangle 9"/>
              <p:cNvSpPr>
                <a:spLocks noChangeArrowheads="1"/>
              </p:cNvSpPr>
              <p:nvPr/>
            </p:nvSpPr>
            <p:spPr bwMode="auto">
              <a:xfrm>
                <a:off x="1450759" y="3384237"/>
                <a:ext cx="38100" cy="346075"/>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30" name="Oval 17"/>
              <p:cNvSpPr>
                <a:spLocks noChangeArrowheads="1"/>
              </p:cNvSpPr>
              <p:nvPr/>
            </p:nvSpPr>
            <p:spPr bwMode="auto">
              <a:xfrm>
                <a:off x="942759" y="2869021"/>
                <a:ext cx="520700" cy="523875"/>
              </a:xfrm>
              <a:prstGeom prst="ellipse">
                <a:avLst/>
              </a:prstGeom>
              <a:solidFill>
                <a:srgbClr val="00B05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1" name="Oval 29"/>
              <p:cNvSpPr>
                <a:spLocks noChangeArrowheads="1"/>
              </p:cNvSpPr>
              <p:nvPr/>
            </p:nvSpPr>
            <p:spPr bwMode="auto">
              <a:xfrm>
                <a:off x="1271372" y="3073087"/>
                <a:ext cx="409575" cy="409575"/>
              </a:xfrm>
              <a:prstGeom prst="ellipse">
                <a:avLst/>
              </a:prstGeom>
              <a:solidFill>
                <a:srgbClr val="40C47C"/>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32" name="Group 82"/>
            <p:cNvGrpSpPr/>
            <p:nvPr/>
          </p:nvGrpSpPr>
          <p:grpSpPr>
            <a:xfrm>
              <a:off x="9345370" y="4604640"/>
              <a:ext cx="898334" cy="880533"/>
              <a:chOff x="6224853" y="3161578"/>
              <a:chExt cx="673750" cy="660400"/>
            </a:xfrm>
          </p:grpSpPr>
          <p:sp>
            <p:nvSpPr>
              <p:cNvPr id="33" name="Rectangle 24"/>
              <p:cNvSpPr>
                <a:spLocks noChangeArrowheads="1"/>
              </p:cNvSpPr>
              <p:nvPr/>
            </p:nvSpPr>
            <p:spPr bwMode="auto">
              <a:xfrm>
                <a:off x="6397891" y="3327809"/>
                <a:ext cx="50800" cy="436562"/>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34" name="Oval 25"/>
              <p:cNvSpPr>
                <a:spLocks noChangeArrowheads="1"/>
              </p:cNvSpPr>
              <p:nvPr/>
            </p:nvSpPr>
            <p:spPr bwMode="auto">
              <a:xfrm>
                <a:off x="6224853" y="3254784"/>
                <a:ext cx="406400" cy="409575"/>
              </a:xfrm>
              <a:prstGeom prst="ellipse">
                <a:avLst/>
              </a:prstGeom>
              <a:solidFill>
                <a:srgbClr val="40C47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5" name="Rectangle 30"/>
              <p:cNvSpPr>
                <a:spLocks noChangeArrowheads="1"/>
              </p:cNvSpPr>
              <p:nvPr/>
            </p:nvSpPr>
            <p:spPr bwMode="auto">
              <a:xfrm>
                <a:off x="6633490" y="3475903"/>
                <a:ext cx="38100" cy="346075"/>
              </a:xfrm>
              <a:prstGeom prst="rect">
                <a:avLst/>
              </a:prstGeom>
              <a:solidFill>
                <a:srgbClr val="6F5839"/>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36" name="Oval 31"/>
              <p:cNvSpPr>
                <a:spLocks noChangeArrowheads="1"/>
              </p:cNvSpPr>
              <p:nvPr/>
            </p:nvSpPr>
            <p:spPr bwMode="auto">
              <a:xfrm>
                <a:off x="6412828" y="3161578"/>
                <a:ext cx="485775" cy="484187"/>
              </a:xfrm>
              <a:prstGeom prst="ellipse">
                <a:avLst/>
              </a:prstGeom>
              <a:solidFill>
                <a:srgbClr val="00B050"/>
              </a:solidFill>
              <a:ln w="9525">
                <a:noFill/>
                <a:round/>
              </a:ln>
            </p:spPr>
            <p:txBody>
              <a:bodyPr anchor="t" anchorCtr="0" bIns="45720" compatLnSpc="1" lIns="91440" numCol="1" rIns="91440" tIns="45720" vert="horz" wrap="square">
                <a:prstTxWarp prst="textNoShape">
                  <a:avLst/>
                </a:prstTxWarp>
              </a:bodyPr>
              <a:lstStyle/>
              <a:p>
                <a:endParaRPr lang="en-US"/>
              </a:p>
            </p:txBody>
          </p:sp>
        </p:grpSp>
        <p:sp>
          <p:nvSpPr>
            <p:cNvPr id="42" name="Oval 13"/>
            <p:cNvSpPr/>
            <p:nvPr/>
          </p:nvSpPr>
          <p:spPr>
            <a:xfrm>
              <a:off x="6710475" y="1613860"/>
              <a:ext cx="1113973" cy="1113971"/>
            </a:xfrm>
            <a:prstGeom prst="ellipse">
              <a:avLst/>
            </a:prstGeom>
            <a:solidFill>
              <a:srgbClr val="40C47C"/>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accent1"/>
                </a:solidFill>
                <a:latin charset="0" pitchFamily="2" typeface="FontAwesome"/>
              </a:endParaRPr>
            </a:p>
          </p:txBody>
        </p:sp>
        <p:sp>
          <p:nvSpPr>
            <p:cNvPr id="43" name="Oval 14"/>
            <p:cNvSpPr/>
            <p:nvPr/>
          </p:nvSpPr>
          <p:spPr>
            <a:xfrm>
              <a:off x="4367552" y="1613860"/>
              <a:ext cx="1113973" cy="1113971"/>
            </a:xfrm>
            <a:prstGeom prst="ellipse">
              <a:avLst/>
            </a:prstGeom>
            <a:solidFill>
              <a:srgbClr val="40C47C"/>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accent1"/>
                </a:solidFill>
                <a:latin charset="0" pitchFamily="2" typeface="FontAwesome"/>
              </a:endParaRPr>
            </a:p>
          </p:txBody>
        </p:sp>
        <p:sp>
          <p:nvSpPr>
            <p:cNvPr id="44" name="Freeform 5"/>
            <p:cNvSpPr/>
            <p:nvPr/>
          </p:nvSpPr>
          <p:spPr bwMode="auto">
            <a:xfrm>
              <a:off x="5173137" y="2190165"/>
              <a:ext cx="1845725" cy="3371817"/>
            </a:xfrm>
            <a:custGeom>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b="b" l="0" r="r" t="0"/>
              <a:pathLst>
                <a:path h="907" w="496">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rgbClr val="40C47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5" name="Freeform 5"/>
            <p:cNvSpPr/>
            <p:nvPr/>
          </p:nvSpPr>
          <p:spPr bwMode="auto">
            <a:xfrm>
              <a:off x="0" y="5151966"/>
              <a:ext cx="12192000" cy="1706034"/>
            </a:xfrm>
            <a:custGeom>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b="b" l="0" r="r" t="0"/>
              <a:pathLst>
                <a:path h="1506" w="7680">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rgbClr val="397B26"/>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6" name="TextBox 9"/>
            <p:cNvSpPr txBox="1"/>
            <p:nvPr/>
          </p:nvSpPr>
          <p:spPr>
            <a:xfrm>
              <a:off x="1034780" y="5816578"/>
              <a:ext cx="10122442" cy="790423"/>
            </a:xfrm>
            <a:prstGeom prst="rect">
              <a:avLst/>
            </a:prstGeom>
            <a:noFill/>
          </p:spPr>
          <p:txBody>
            <a:bodyPr bIns="0" lIns="0" rIns="0" rtlCol="0" tIns="0" wrap="square">
              <a:spAutoFit/>
            </a:bodyPr>
            <a:lstStyle/>
            <a:p>
              <a:pPr algn="ctr" lvl="0">
                <a:lnSpc>
                  <a:spcPct val="114000"/>
                </a:lnSpc>
              </a:pPr>
              <a:r>
                <a:rPr altLang="zh-CN" lang="en-US" sz="1400">
                  <a:solidFill>
                    <a:schemeClr val="bg1"/>
                  </a:solidFill>
                  <a:latin charset="0" panose="020b0502040204020203" pitchFamily="34" typeface="Segoe UI Light"/>
                  <a:cs charset="0" panose="020b0502040204020203" pitchFamily="34" typeface="Segoe UI Light"/>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47" name="Oval 11"/>
            <p:cNvSpPr/>
            <p:nvPr/>
          </p:nvSpPr>
          <p:spPr>
            <a:xfrm>
              <a:off x="5173137" y="1048536"/>
              <a:ext cx="1788893" cy="1788891"/>
            </a:xfrm>
            <a:prstGeom prst="ellipse">
              <a:avLst/>
            </a:prstGeom>
            <a:solidFill>
              <a:srgbClr val="00B050"/>
            </a:solidFill>
            <a:ln cmpd="sng"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1"/>
                </a:solidFill>
                <a:latin charset="0" pitchFamily="2" typeface="FontAwesome"/>
              </a:endParaRPr>
            </a:p>
          </p:txBody>
        </p:sp>
        <p:sp>
          <p:nvSpPr>
            <p:cNvPr id="48" name="Oval 12"/>
            <p:cNvSpPr/>
            <p:nvPr/>
          </p:nvSpPr>
          <p:spPr>
            <a:xfrm>
              <a:off x="6339022" y="2482025"/>
              <a:ext cx="1459644" cy="1459644"/>
            </a:xfrm>
            <a:prstGeom prst="ellipse">
              <a:avLst/>
            </a:prstGeom>
            <a:solidFill>
              <a:srgbClr val="00B050"/>
            </a:solidFill>
            <a:ln cmpd="sng"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1"/>
                </a:solidFill>
                <a:latin charset="0" pitchFamily="2" typeface="FontAwesome"/>
              </a:endParaRPr>
            </a:p>
          </p:txBody>
        </p:sp>
        <p:sp>
          <p:nvSpPr>
            <p:cNvPr id="49" name="Oval 15"/>
            <p:cNvSpPr/>
            <p:nvPr/>
          </p:nvSpPr>
          <p:spPr>
            <a:xfrm>
              <a:off x="4379102" y="2482025"/>
              <a:ext cx="1459644" cy="1459644"/>
            </a:xfrm>
            <a:prstGeom prst="ellipse">
              <a:avLst/>
            </a:prstGeom>
            <a:solidFill>
              <a:srgbClr val="00B050"/>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1"/>
                </a:solidFill>
                <a:latin charset="0" pitchFamily="2" typeface="FontAwesome"/>
              </a:endParaRPr>
            </a:p>
          </p:txBody>
        </p:sp>
        <p:sp>
          <p:nvSpPr>
            <p:cNvPr id="50" name="Text Placeholder 3"/>
            <p:cNvSpPr txBox="1"/>
            <p:nvPr/>
          </p:nvSpPr>
          <p:spPr>
            <a:xfrm>
              <a:off x="8048626" y="1757169"/>
              <a:ext cx="1449646" cy="231118"/>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r>
                <a:rPr altLang="zh-CN" b="1" lang="en-US">
                  <a:solidFill>
                    <a:srgbClr val="00B050"/>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51" name="Text Placeholder 3"/>
            <p:cNvSpPr txBox="1"/>
            <p:nvPr/>
          </p:nvSpPr>
          <p:spPr>
            <a:xfrm>
              <a:off x="8048624" y="2080232"/>
              <a:ext cx="2824410" cy="414031"/>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14000"/>
                </a:lnSpc>
              </a:pPr>
              <a:r>
                <a:rPr altLang="zh-CN" lang="en-US" sz="1100">
                  <a:solidFill>
                    <a:schemeClr val="tx1"/>
                  </a:solidFill>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sp>
          <p:nvSpPr>
            <p:cNvPr id="52" name="Text Placeholder 3"/>
            <p:cNvSpPr txBox="1"/>
            <p:nvPr/>
          </p:nvSpPr>
          <p:spPr>
            <a:xfrm>
              <a:off x="8048626" y="2850087"/>
              <a:ext cx="1449646" cy="231118"/>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r>
                <a:rPr altLang="zh-CN" b="1" lang="en-US">
                  <a:solidFill>
                    <a:srgbClr val="00B050"/>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53" name="Text Placeholder 3"/>
            <p:cNvSpPr txBox="1"/>
            <p:nvPr/>
          </p:nvSpPr>
          <p:spPr>
            <a:xfrm>
              <a:off x="8048624" y="3173150"/>
              <a:ext cx="2824410" cy="414031"/>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14000"/>
                </a:lnSpc>
              </a:pPr>
              <a:r>
                <a:rPr altLang="zh-CN" lang="en-US" sz="1100">
                  <a:solidFill>
                    <a:schemeClr val="tx1"/>
                  </a:solidFill>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sp>
          <p:nvSpPr>
            <p:cNvPr id="54" name="Text Placeholder 3"/>
            <p:cNvSpPr txBox="1"/>
            <p:nvPr/>
          </p:nvSpPr>
          <p:spPr>
            <a:xfrm>
              <a:off x="2693730" y="1757169"/>
              <a:ext cx="1449646" cy="231118"/>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lvl="0"/>
              <a:r>
                <a:rPr altLang="zh-CN" b="1" lang="en-US">
                  <a:solidFill>
                    <a:srgbClr val="00B050"/>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55" name="Text Placeholder 3"/>
            <p:cNvSpPr txBox="1"/>
            <p:nvPr/>
          </p:nvSpPr>
          <p:spPr>
            <a:xfrm>
              <a:off x="1318965" y="2080232"/>
              <a:ext cx="2824410" cy="414031"/>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a:lnSpc>
                  <a:spcPct val="114000"/>
                </a:lnSpc>
              </a:pPr>
              <a:r>
                <a:rPr altLang="zh-CN" lang="en-US" sz="1100">
                  <a:solidFill>
                    <a:schemeClr val="tx1"/>
                  </a:solidFill>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sp>
          <p:nvSpPr>
            <p:cNvPr id="56" name="Text Placeholder 3"/>
            <p:cNvSpPr txBox="1"/>
            <p:nvPr/>
          </p:nvSpPr>
          <p:spPr>
            <a:xfrm>
              <a:off x="2693730" y="2850087"/>
              <a:ext cx="1449646" cy="231118"/>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lvl="0"/>
              <a:r>
                <a:rPr altLang="zh-CN" b="1" lang="en-US">
                  <a:solidFill>
                    <a:srgbClr val="00B050"/>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57" name="Text Placeholder 3"/>
            <p:cNvSpPr txBox="1"/>
            <p:nvPr/>
          </p:nvSpPr>
          <p:spPr>
            <a:xfrm>
              <a:off x="1318965" y="3173150"/>
              <a:ext cx="2824410" cy="414031"/>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lvl="0">
                <a:lnSpc>
                  <a:spcPct val="114000"/>
                </a:lnSpc>
              </a:pPr>
              <a:r>
                <a:rPr altLang="zh-CN" lang="en-US" sz="1100">
                  <a:solidFill>
                    <a:schemeClr val="tx1"/>
                  </a:solidFill>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a:t>
              </a:r>
            </a:p>
          </p:txBody>
        </p:sp>
      </p:grpSp>
    </p:spTree>
    <p:extLst>
      <p:ext uri="{BB962C8B-B14F-4D97-AF65-F5344CB8AC3E}">
        <p14:creationId val="3778220130"/>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9"/>
          <p:cNvSpPr/>
          <p:nvPr/>
        </p:nvSpPr>
        <p:spPr>
          <a:xfrm>
            <a:off x="0" y="1351096"/>
            <a:ext cx="7763148" cy="5508444"/>
          </a:xfrm>
          <a:custGeom>
            <a:gdLst>
              <a:gd fmla="*/ 4402820 w 7763148" name="connsiteX0"/>
              <a:gd fmla="*/ 0 h 5508444" name="connsiteY0"/>
              <a:gd fmla="*/ 7763148 w 7763148" name="connsiteX1"/>
              <a:gd fmla="*/ 3335864 h 5508444" name="connsiteY1"/>
              <a:gd fmla="*/ 5993168 w 7763148" name="connsiteX2"/>
              <a:gd fmla="*/ 5508444 h 5508444" name="connsiteY2"/>
              <a:gd fmla="*/ 0 w 7763148" name="connsiteX3"/>
              <a:gd fmla="*/ 5506904 h 5508444" name="connsiteY3"/>
              <a:gd fmla="*/ 11017 w 7763148" name="connsiteX4"/>
              <a:gd fmla="*/ 4211524 h 5508444" name="connsiteY4"/>
              <a:gd fmla="*/ 4402820 w 7763148" name="connsiteX5"/>
              <a:gd fmla="*/ 0 h 550844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08444" w="7763148">
                <a:moveTo>
                  <a:pt x="4402820" y="0"/>
                </a:moveTo>
                <a:lnTo>
                  <a:pt x="7763148" y="3335864"/>
                </a:lnTo>
                <a:lnTo>
                  <a:pt x="5993168" y="5508444"/>
                </a:lnTo>
                <a:lnTo>
                  <a:pt x="0" y="5506904"/>
                </a:lnTo>
                <a:cubicBezTo>
                  <a:pt x="3672" y="4804654"/>
                  <a:pt x="7345" y="4913774"/>
                  <a:pt x="11017" y="4211524"/>
                </a:cubicBezTo>
                <a:lnTo>
                  <a:pt x="4402820" y="0"/>
                </a:lnTo>
                <a:close/>
              </a:path>
            </a:pathLst>
          </a:custGeom>
          <a:gradFill flip="none" rotWithShape="0">
            <a:gsLst>
              <a:gs pos="0">
                <a:schemeClr val="tx1">
                  <a:alpha val="3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4881561" y="971256"/>
            <a:ext cx="2428879" cy="367940"/>
            <a:chOff x="4190571" y="942574"/>
            <a:chExt cx="3798624" cy="575437"/>
          </a:xfrm>
        </p:grpSpPr>
        <p:sp>
          <p:nvSpPr>
            <p:cNvPr id="17" name="等腰三角形 16"/>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平行四边形 10"/>
          <p:cNvSpPr/>
          <p:nvPr/>
        </p:nvSpPr>
        <p:spPr>
          <a:xfrm>
            <a:off x="5795463" y="937491"/>
            <a:ext cx="429770" cy="401704"/>
          </a:xfrm>
          <a:custGeom>
            <a:gdLst>
              <a:gd fmla="*/ 0 w 621380" name="connsiteX0"/>
              <a:gd fmla="*/ 580801 h 580801" name="connsiteY0"/>
              <a:gd fmla="*/ 238972 w 621380" name="connsiteX1"/>
              <a:gd fmla="*/ 0 h 580801" name="connsiteY1"/>
              <a:gd fmla="*/ 621380 w 621380" name="connsiteX2"/>
              <a:gd fmla="*/ 100768 h 580801" name="connsiteY2"/>
              <a:gd fmla="*/ 411813 w 621380" name="connsiteX3"/>
              <a:gd fmla="*/ 580801 h 580801" name="connsiteY3"/>
              <a:gd fmla="*/ 0 w 621380" name="connsiteX4"/>
              <a:gd fmla="*/ 580801 h 5808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0801" w="621380">
                <a:moveTo>
                  <a:pt x="0" y="580801"/>
                </a:moveTo>
                <a:lnTo>
                  <a:pt x="238972" y="0"/>
                </a:lnTo>
                <a:lnTo>
                  <a:pt x="621380" y="100768"/>
                </a:lnTo>
                <a:lnTo>
                  <a:pt x="411813" y="580801"/>
                </a:lnTo>
                <a:lnTo>
                  <a:pt x="0" y="580801"/>
                </a:lnTo>
                <a:close/>
              </a:path>
            </a:pathLst>
          </a:cu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5953803" y="815033"/>
            <a:ext cx="284395" cy="284395"/>
            <a:chOff x="5890405" y="551849"/>
            <a:chExt cx="411191" cy="411191"/>
          </a:xfrm>
        </p:grpSpPr>
        <p:sp>
          <p:nvSpPr>
            <p:cNvPr id="21" name="椭圆 20"/>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4408984" y="1322569"/>
            <a:ext cx="3374032" cy="3374032"/>
            <a:chOff x="4252200" y="1511191"/>
            <a:chExt cx="3688718" cy="3688718"/>
          </a:xfrm>
        </p:grpSpPr>
        <p:sp>
          <p:nvSpPr>
            <p:cNvPr id="35" name="矩形 34"/>
            <p:cNvSpPr/>
            <p:nvPr/>
          </p:nvSpPr>
          <p:spPr>
            <a:xfrm>
              <a:off x="4252200" y="1511191"/>
              <a:ext cx="3688718" cy="3688718"/>
            </a:xfrm>
            <a:prstGeom prst="rect">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36" name="矩形 35"/>
            <p:cNvSpPr/>
            <p:nvPr/>
          </p:nvSpPr>
          <p:spPr>
            <a:xfrm>
              <a:off x="4490746" y="1749737"/>
              <a:ext cx="3211627" cy="3211627"/>
            </a:xfrm>
            <a:prstGeom prst="rect">
              <a:avLst/>
            </a:prstGeom>
            <a:gradFill flip="none" rotWithShape="1">
              <a:gsLst>
                <a:gs pos="100000">
                  <a:srgbClr val="D0D8CD"/>
                </a:gs>
                <a:gs pos="0">
                  <a:srgbClr val="FFFFFF"/>
                </a:gs>
                <a:gs pos="50000">
                  <a:srgbClr val="F4F4F4"/>
                </a:gs>
              </a:gsLst>
              <a:lin ang="16200000" scaled="1"/>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b="1" lang="en-US" smtClean="0" sz="19900">
                  <a:solidFill>
                    <a:srgbClr val="5B9E47"/>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rPr>
                <a:t>4</a:t>
              </a:r>
            </a:p>
          </p:txBody>
        </p:sp>
      </p:grpSp>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文本框 22"/>
          <p:cNvSpPr txBox="1"/>
          <p:nvPr/>
        </p:nvSpPr>
        <p:spPr>
          <a:xfrm>
            <a:off x="3489960" y="4915541"/>
            <a:ext cx="5212080" cy="762000"/>
          </a:xfrm>
          <a:prstGeom prst="rect">
            <a:avLst/>
          </a:prstGeom>
          <a:noFill/>
        </p:spPr>
        <p:txBody>
          <a:bodyPr rtlCol="0" wrap="none">
            <a:spAutoFit/>
          </a:bodyPr>
          <a:lstStyle/>
          <a:p>
            <a:pPr algn="ctr"/>
            <a:r>
              <a:rPr altLang="zh-CN" lang="en-US" sz="4400">
                <a:solidFill>
                  <a:schemeClr val="bg1"/>
                </a:solidFill>
                <a:effectLst>
                  <a:outerShdw algn="tr" blurRad="50800" dir="8100000" dist="38100" rotWithShape="0">
                    <a:prstClr val="black">
                      <a:alpha val="40000"/>
                    </a:prstClr>
                  </a:outerShdw>
                </a:effectLst>
                <a:latin charset="-122" panose="02010600040101010101" pitchFamily="2" typeface="华文细黑"/>
                <a:ea charset="-122" panose="02010600040101010101" pitchFamily="2" typeface="华文细黑"/>
                <a:cs charset="0" panose="020b0a02040204020203" pitchFamily="34" typeface="Segoe UI Black"/>
              </a:rPr>
              <a:t>Click to add title</a:t>
            </a:r>
          </a:p>
        </p:txBody>
      </p:sp>
      <p:sp>
        <p:nvSpPr>
          <p:cNvPr id="24" name="文本框 23"/>
          <p:cNvSpPr txBox="1"/>
          <p:nvPr/>
        </p:nvSpPr>
        <p:spPr>
          <a:xfrm>
            <a:off x="2627551" y="5679998"/>
            <a:ext cx="6936898" cy="396240"/>
          </a:xfrm>
          <a:prstGeom prst="rect">
            <a:avLst/>
          </a:prstGeom>
          <a:noFill/>
        </p:spPr>
        <p:txBody>
          <a:bodyPr rtlCol="0" wrap="none">
            <a:spAutoFit/>
          </a:bodyPr>
          <a:lstStyle/>
          <a:p>
            <a:pPr algn="ctr"/>
            <a:r>
              <a:rPr altLang="zh-CN" lang="en-US" sz="2000">
                <a:solidFill>
                  <a:schemeClr val="bg1"/>
                </a:solidFill>
                <a:effectLst>
                  <a:outerShdw algn="tr" blurRad="50800" dir="8100000" dist="38100" rotWithShape="0">
                    <a:prstClr val="black">
                      <a:alpha val="40000"/>
                    </a:prstClr>
                  </a:outerShdw>
                </a:effectLst>
                <a:latin charset="0" panose="020b0502040204020203" pitchFamily="34" typeface="Segoe UI Light"/>
                <a:ea charset="-122" panose="02010600040101010101" pitchFamily="2" typeface="华文细黑"/>
                <a:cs charset="0" panose="020b0502040204020203" pitchFamily="34" typeface="Segoe UI Light"/>
              </a:rPr>
              <a:t>Thought for customer service "is the sacred mission of hi design</a:t>
            </a:r>
          </a:p>
        </p:txBody>
      </p:sp>
    </p:spTree>
    <p:extLst>
      <p:ext uri="{BB962C8B-B14F-4D97-AF65-F5344CB8AC3E}">
        <p14:creationId val="1118581013"/>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sp>
        <p:nvSpPr>
          <p:cNvPr id="14" name="空心弧 13"/>
          <p:cNvSpPr/>
          <p:nvPr/>
        </p:nvSpPr>
        <p:spPr>
          <a:xfrm>
            <a:off x="798971" y="1841134"/>
            <a:ext cx="2146861" cy="2146861"/>
          </a:xfrm>
          <a:prstGeom prst="blockArc">
            <a:avLst>
              <a:gd fmla="val 13517990" name="adj1"/>
              <a:gd fmla="val 10691500" name="adj2"/>
              <a:gd fmla="val 6227" name="adj3"/>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502040204020203" pitchFamily="34" typeface="Segoe UI Light"/>
              <a:cs charset="0" panose="020b0502040204020203" pitchFamily="34" typeface="Segoe UI Light"/>
            </a:endParaRPr>
          </a:p>
        </p:txBody>
      </p:sp>
      <p:sp>
        <p:nvSpPr>
          <p:cNvPr id="15" name="矩形 14"/>
          <p:cNvSpPr/>
          <p:nvPr/>
        </p:nvSpPr>
        <p:spPr>
          <a:xfrm>
            <a:off x="1227717" y="2503084"/>
            <a:ext cx="1289367" cy="822960"/>
          </a:xfrm>
          <a:prstGeom prst="rect">
            <a:avLst/>
          </a:prstGeom>
        </p:spPr>
        <p:txBody>
          <a:bodyPr anchor="ctr" wrap="none">
            <a:spAutoFit/>
          </a:bodyPr>
          <a:lstStyle/>
          <a:p>
            <a:pPr algn="ctr" lvl="0"/>
            <a:r>
              <a:rPr altLang="zh-CN" lang="en-US" smtClean="0" sz="4800">
                <a:solidFill>
                  <a:srgbClr val="394A57"/>
                </a:solidFill>
                <a:latin charset="0" panose="020b0502040204020203" pitchFamily="34" typeface="Segoe UI Light"/>
                <a:cs charset="0" panose="020b0502040204020203" pitchFamily="34" typeface="Segoe UI Light"/>
              </a:rPr>
              <a:t>82%</a:t>
            </a:r>
          </a:p>
        </p:txBody>
      </p:sp>
      <p:sp>
        <p:nvSpPr>
          <p:cNvPr id="16" name="矩形 15"/>
          <p:cNvSpPr/>
          <p:nvPr/>
        </p:nvSpPr>
        <p:spPr>
          <a:xfrm>
            <a:off x="684784" y="4813228"/>
            <a:ext cx="2375234" cy="821131"/>
          </a:xfrm>
          <a:prstGeom prst="rect">
            <a:avLst/>
          </a:prstGeom>
        </p:spPr>
        <p:txBody>
          <a:bodyPr wrap="square">
            <a:spAutoFit/>
          </a:bodyPr>
          <a:lstStyle/>
          <a:p>
            <a:pPr algn="ctr">
              <a:lnSpc>
                <a:spcPct val="114000"/>
              </a:lnSpc>
            </a:pPr>
            <a:r>
              <a:rPr altLang="zh-CN" lang="en-US" sz="1400">
                <a:latin charset="0" panose="020b0502040204020203" pitchFamily="34" typeface="Segoe UI Light"/>
                <a:cs charset="0" panose="020b0502040204020203" pitchFamily="34" typeface="Segoe UI Light"/>
              </a:rPr>
              <a:t>The concepts national income and national product have roughly </a:t>
            </a:r>
          </a:p>
        </p:txBody>
      </p:sp>
      <p:sp>
        <p:nvSpPr>
          <p:cNvPr id="17" name="矩形 16"/>
          <p:cNvSpPr/>
          <p:nvPr/>
        </p:nvSpPr>
        <p:spPr>
          <a:xfrm>
            <a:off x="1105480" y="4415296"/>
            <a:ext cx="1533842" cy="365760"/>
          </a:xfrm>
          <a:prstGeom prst="rect">
            <a:avLst/>
          </a:prstGeom>
        </p:spPr>
        <p:txBody>
          <a:bodyPr wrap="none">
            <a:spAutoFit/>
          </a:bodyPr>
          <a:lstStyle/>
          <a:p>
            <a:pPr algn="ctr"/>
            <a:r>
              <a:rPr altLang="zh-CN" lang="en-US">
                <a:solidFill>
                  <a:srgbClr val="00B050"/>
                </a:solidFill>
                <a:latin charset="0" panose="020b0a02040204020203" pitchFamily="34" typeface="Segoe UI Black"/>
                <a:ea charset="0" panose="020b0a02040204020203" pitchFamily="34" typeface="Segoe UI Black"/>
                <a:cs charset="0" panose="020b0a02040204020203" pitchFamily="34" typeface="Segoe UI Black"/>
              </a:rPr>
              <a:t>+17,356,123</a:t>
            </a:r>
          </a:p>
        </p:txBody>
      </p:sp>
      <p:sp>
        <p:nvSpPr>
          <p:cNvPr id="18" name="空心弧 17"/>
          <p:cNvSpPr/>
          <p:nvPr/>
        </p:nvSpPr>
        <p:spPr>
          <a:xfrm>
            <a:off x="3614704" y="1841134"/>
            <a:ext cx="2146861" cy="2146861"/>
          </a:xfrm>
          <a:prstGeom prst="blockArc">
            <a:avLst>
              <a:gd fmla="val 15650879" name="adj1"/>
              <a:gd fmla="val 10691500" name="adj2"/>
              <a:gd fmla="val 6227" name="adj3"/>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502040204020203" pitchFamily="34" typeface="Segoe UI Light"/>
              <a:cs charset="0" panose="020b0502040204020203" pitchFamily="34" typeface="Segoe UI Light"/>
            </a:endParaRPr>
          </a:p>
        </p:txBody>
      </p:sp>
      <p:sp>
        <p:nvSpPr>
          <p:cNvPr id="19" name="矩形 18"/>
          <p:cNvSpPr/>
          <p:nvPr/>
        </p:nvSpPr>
        <p:spPr>
          <a:xfrm>
            <a:off x="4048213" y="2503084"/>
            <a:ext cx="1279842" cy="822960"/>
          </a:xfrm>
          <a:prstGeom prst="rect">
            <a:avLst/>
          </a:prstGeom>
        </p:spPr>
        <p:txBody>
          <a:bodyPr anchor="ctr" wrap="none">
            <a:spAutoFit/>
          </a:bodyPr>
          <a:lstStyle/>
          <a:p>
            <a:pPr algn="ctr" lvl="0"/>
            <a:r>
              <a:rPr altLang="zh-CN" lang="en-US" smtClean="0" sz="4800">
                <a:solidFill>
                  <a:srgbClr val="394A57"/>
                </a:solidFill>
                <a:latin charset="0" panose="020b0502040204020203" pitchFamily="34" typeface="Segoe UI Light"/>
                <a:cs charset="0" panose="020b0502040204020203" pitchFamily="34" typeface="Segoe UI Light"/>
              </a:rPr>
              <a:t>76%</a:t>
            </a:r>
          </a:p>
        </p:txBody>
      </p:sp>
      <p:sp>
        <p:nvSpPr>
          <p:cNvPr id="20" name="矩形 19"/>
          <p:cNvSpPr/>
          <p:nvPr/>
        </p:nvSpPr>
        <p:spPr>
          <a:xfrm>
            <a:off x="3500517" y="4813228"/>
            <a:ext cx="2375234" cy="821131"/>
          </a:xfrm>
          <a:prstGeom prst="rect">
            <a:avLst/>
          </a:prstGeom>
        </p:spPr>
        <p:txBody>
          <a:bodyPr wrap="square">
            <a:spAutoFit/>
          </a:bodyPr>
          <a:lstStyle/>
          <a:p>
            <a:pPr algn="ctr">
              <a:lnSpc>
                <a:spcPct val="114000"/>
              </a:lnSpc>
            </a:pPr>
            <a:r>
              <a:rPr altLang="zh-CN" lang="en-US" sz="1400">
                <a:latin charset="0" panose="020b0502040204020203" pitchFamily="34" typeface="Segoe UI Light"/>
                <a:cs charset="0" panose="020b0502040204020203" pitchFamily="34" typeface="Segoe UI Light"/>
              </a:rPr>
              <a:t>The concepts national income and national product have roughly </a:t>
            </a:r>
          </a:p>
        </p:txBody>
      </p:sp>
      <p:sp>
        <p:nvSpPr>
          <p:cNvPr id="21" name="矩形 20"/>
          <p:cNvSpPr/>
          <p:nvPr/>
        </p:nvSpPr>
        <p:spPr>
          <a:xfrm>
            <a:off x="3921213" y="4415296"/>
            <a:ext cx="1533842" cy="365760"/>
          </a:xfrm>
          <a:prstGeom prst="rect">
            <a:avLst/>
          </a:prstGeom>
        </p:spPr>
        <p:txBody>
          <a:bodyPr wrap="none">
            <a:spAutoFit/>
          </a:bodyPr>
          <a:lstStyle/>
          <a:p>
            <a:pPr algn="ctr"/>
            <a:r>
              <a:rPr altLang="zh-CN" lang="en-US">
                <a:solidFill>
                  <a:srgbClr val="00B050"/>
                </a:solidFill>
                <a:latin charset="0" panose="020b0a02040204020203" pitchFamily="34" typeface="Segoe UI Black"/>
                <a:ea charset="0" panose="020b0a02040204020203" pitchFamily="34" typeface="Segoe UI Black"/>
                <a:cs charset="0" panose="020b0a02040204020203" pitchFamily="34" typeface="Segoe UI Black"/>
              </a:rPr>
              <a:t>+17,356,123</a:t>
            </a:r>
          </a:p>
        </p:txBody>
      </p:sp>
      <p:sp>
        <p:nvSpPr>
          <p:cNvPr id="22" name="空心弧 21"/>
          <p:cNvSpPr/>
          <p:nvPr/>
        </p:nvSpPr>
        <p:spPr>
          <a:xfrm>
            <a:off x="6430437" y="1841134"/>
            <a:ext cx="2146861" cy="2146861"/>
          </a:xfrm>
          <a:prstGeom prst="blockArc">
            <a:avLst>
              <a:gd fmla="val 11922043" name="adj1"/>
              <a:gd fmla="val 10691500" name="adj2"/>
              <a:gd fmla="val 6227" name="adj3"/>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502040204020203" pitchFamily="34" typeface="Segoe UI Light"/>
              <a:cs charset="0" panose="020b0502040204020203" pitchFamily="34" typeface="Segoe UI Light"/>
            </a:endParaRPr>
          </a:p>
        </p:txBody>
      </p:sp>
      <p:sp>
        <p:nvSpPr>
          <p:cNvPr id="25" name="矩形 24"/>
          <p:cNvSpPr/>
          <p:nvPr/>
        </p:nvSpPr>
        <p:spPr>
          <a:xfrm>
            <a:off x="6859183" y="2503084"/>
            <a:ext cx="1289367" cy="822960"/>
          </a:xfrm>
          <a:prstGeom prst="rect">
            <a:avLst/>
          </a:prstGeom>
        </p:spPr>
        <p:txBody>
          <a:bodyPr anchor="ctr" wrap="none">
            <a:spAutoFit/>
          </a:bodyPr>
          <a:lstStyle/>
          <a:p>
            <a:pPr algn="ctr" lvl="0"/>
            <a:r>
              <a:rPr altLang="zh-CN" lang="en-US" smtClean="0" sz="4800">
                <a:solidFill>
                  <a:srgbClr val="394A57"/>
                </a:solidFill>
                <a:latin charset="0" panose="020b0502040204020203" pitchFamily="34" typeface="Segoe UI Light"/>
                <a:cs charset="0" panose="020b0502040204020203" pitchFamily="34" typeface="Segoe UI Light"/>
              </a:rPr>
              <a:t>92%</a:t>
            </a:r>
          </a:p>
        </p:txBody>
      </p:sp>
      <p:sp>
        <p:nvSpPr>
          <p:cNvPr id="26" name="矩形 25"/>
          <p:cNvSpPr/>
          <p:nvPr/>
        </p:nvSpPr>
        <p:spPr>
          <a:xfrm>
            <a:off x="6316251" y="4813228"/>
            <a:ext cx="2375234" cy="821131"/>
          </a:xfrm>
          <a:prstGeom prst="rect">
            <a:avLst/>
          </a:prstGeom>
        </p:spPr>
        <p:txBody>
          <a:bodyPr wrap="square">
            <a:spAutoFit/>
          </a:bodyPr>
          <a:lstStyle/>
          <a:p>
            <a:pPr algn="ctr">
              <a:lnSpc>
                <a:spcPct val="114000"/>
              </a:lnSpc>
            </a:pPr>
            <a:r>
              <a:rPr altLang="zh-CN" lang="en-US" sz="1400">
                <a:latin charset="0" panose="020b0502040204020203" pitchFamily="34" typeface="Segoe UI Light"/>
                <a:cs charset="0" panose="020b0502040204020203" pitchFamily="34" typeface="Segoe UI Light"/>
              </a:rPr>
              <a:t>The concepts national income and national product have roughly </a:t>
            </a:r>
          </a:p>
        </p:txBody>
      </p:sp>
      <p:sp>
        <p:nvSpPr>
          <p:cNvPr id="28" name="矩形 27"/>
          <p:cNvSpPr/>
          <p:nvPr/>
        </p:nvSpPr>
        <p:spPr>
          <a:xfrm>
            <a:off x="6736945" y="4415296"/>
            <a:ext cx="1533842" cy="365760"/>
          </a:xfrm>
          <a:prstGeom prst="rect">
            <a:avLst/>
          </a:prstGeom>
        </p:spPr>
        <p:txBody>
          <a:bodyPr wrap="none">
            <a:spAutoFit/>
          </a:bodyPr>
          <a:lstStyle/>
          <a:p>
            <a:pPr algn="ctr"/>
            <a:r>
              <a:rPr altLang="zh-CN" lang="en-US">
                <a:solidFill>
                  <a:srgbClr val="00B050"/>
                </a:solidFill>
                <a:latin charset="0" panose="020b0a02040204020203" pitchFamily="34" typeface="Segoe UI Black"/>
                <a:ea charset="0" panose="020b0a02040204020203" pitchFamily="34" typeface="Segoe UI Black"/>
                <a:cs charset="0" panose="020b0a02040204020203" pitchFamily="34" typeface="Segoe UI Black"/>
              </a:rPr>
              <a:t>+17,356,123</a:t>
            </a:r>
          </a:p>
        </p:txBody>
      </p:sp>
      <p:sp>
        <p:nvSpPr>
          <p:cNvPr id="29" name="空心弧 28"/>
          <p:cNvSpPr/>
          <p:nvPr/>
        </p:nvSpPr>
        <p:spPr>
          <a:xfrm>
            <a:off x="9246171" y="1841134"/>
            <a:ext cx="2146861" cy="2146861"/>
          </a:xfrm>
          <a:prstGeom prst="blockArc">
            <a:avLst>
              <a:gd fmla="val 19498456" name="adj1"/>
              <a:gd fmla="val 10691500" name="adj2"/>
              <a:gd fmla="val 6227" name="adj3"/>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502040204020203" pitchFamily="34" typeface="Segoe UI Light"/>
              <a:cs charset="0" panose="020b0502040204020203" pitchFamily="34" typeface="Segoe UI Light"/>
            </a:endParaRPr>
          </a:p>
        </p:txBody>
      </p:sp>
      <p:sp>
        <p:nvSpPr>
          <p:cNvPr id="30" name="矩形 29"/>
          <p:cNvSpPr/>
          <p:nvPr/>
        </p:nvSpPr>
        <p:spPr>
          <a:xfrm>
            <a:off x="9670155" y="2503084"/>
            <a:ext cx="1298892" cy="822960"/>
          </a:xfrm>
          <a:prstGeom prst="rect">
            <a:avLst/>
          </a:prstGeom>
        </p:spPr>
        <p:txBody>
          <a:bodyPr anchor="ctr" wrap="none">
            <a:spAutoFit/>
          </a:bodyPr>
          <a:lstStyle/>
          <a:p>
            <a:pPr algn="ctr" lvl="0"/>
            <a:r>
              <a:rPr altLang="zh-CN" lang="en-US" smtClean="0" sz="4800">
                <a:solidFill>
                  <a:srgbClr val="394A57"/>
                </a:solidFill>
                <a:latin charset="0" panose="020b0502040204020203" pitchFamily="34" typeface="Segoe UI Light"/>
                <a:cs charset="0" panose="020b0502040204020203" pitchFamily="34" typeface="Segoe UI Light"/>
              </a:rPr>
              <a:t>54%</a:t>
            </a:r>
          </a:p>
        </p:txBody>
      </p:sp>
      <p:sp>
        <p:nvSpPr>
          <p:cNvPr id="31" name="矩形 30"/>
          <p:cNvSpPr/>
          <p:nvPr/>
        </p:nvSpPr>
        <p:spPr>
          <a:xfrm>
            <a:off x="9131984" y="4813228"/>
            <a:ext cx="2375234" cy="821131"/>
          </a:xfrm>
          <a:prstGeom prst="rect">
            <a:avLst/>
          </a:prstGeom>
        </p:spPr>
        <p:txBody>
          <a:bodyPr wrap="square">
            <a:spAutoFit/>
          </a:bodyPr>
          <a:lstStyle/>
          <a:p>
            <a:pPr algn="ctr">
              <a:lnSpc>
                <a:spcPct val="114000"/>
              </a:lnSpc>
            </a:pPr>
            <a:r>
              <a:rPr altLang="zh-CN" lang="en-US" sz="1400">
                <a:latin charset="0" panose="020b0502040204020203" pitchFamily="34" typeface="Segoe UI Light"/>
                <a:cs charset="0" panose="020b0502040204020203" pitchFamily="34" typeface="Segoe UI Light"/>
              </a:rPr>
              <a:t>The concepts national income and national product have roughly </a:t>
            </a:r>
          </a:p>
        </p:txBody>
      </p:sp>
      <p:sp>
        <p:nvSpPr>
          <p:cNvPr id="32" name="矩形 31"/>
          <p:cNvSpPr/>
          <p:nvPr/>
        </p:nvSpPr>
        <p:spPr>
          <a:xfrm>
            <a:off x="9552680" y="4415296"/>
            <a:ext cx="1533842" cy="365760"/>
          </a:xfrm>
          <a:prstGeom prst="rect">
            <a:avLst/>
          </a:prstGeom>
        </p:spPr>
        <p:txBody>
          <a:bodyPr wrap="none">
            <a:spAutoFit/>
          </a:bodyPr>
          <a:lstStyle/>
          <a:p>
            <a:pPr algn="ctr"/>
            <a:r>
              <a:rPr altLang="zh-CN" lang="en-US">
                <a:solidFill>
                  <a:srgbClr val="00B050"/>
                </a:solidFill>
                <a:latin charset="0" panose="020b0a02040204020203" pitchFamily="34" typeface="Segoe UI Black"/>
                <a:ea charset="0" panose="020b0a02040204020203" pitchFamily="34" typeface="Segoe UI Black"/>
                <a:cs charset="0" panose="020b0a02040204020203" pitchFamily="34" typeface="Segoe UI Black"/>
              </a:rPr>
              <a:t>+17,356,123</a:t>
            </a:r>
          </a:p>
        </p:txBody>
      </p:sp>
    </p:spTree>
    <p:extLst>
      <p:ext uri="{BB962C8B-B14F-4D97-AF65-F5344CB8AC3E}">
        <p14:creationId val="1805062022"/>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sp>
        <p:nvSpPr>
          <p:cNvPr id="14" name="矩形 13"/>
          <p:cNvSpPr/>
          <p:nvPr/>
        </p:nvSpPr>
        <p:spPr>
          <a:xfrm>
            <a:off x="619358" y="2022777"/>
            <a:ext cx="1600605" cy="73180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zh-CN" lang="en-US" sz="2800">
                <a:solidFill>
                  <a:schemeClr val="tx1"/>
                </a:solidFill>
                <a:latin charset="0" panose="020b0502040204020203" pitchFamily="34" typeface="Segoe UI Light"/>
                <a:cs charset="0" panose="020b0502040204020203" pitchFamily="34" typeface="Segoe UI Light"/>
              </a:rPr>
              <a:t>20%</a:t>
            </a:r>
          </a:p>
        </p:txBody>
      </p:sp>
      <p:sp>
        <p:nvSpPr>
          <p:cNvPr id="15" name="矩形 14"/>
          <p:cNvSpPr/>
          <p:nvPr/>
        </p:nvSpPr>
        <p:spPr>
          <a:xfrm>
            <a:off x="2219963" y="2022777"/>
            <a:ext cx="5479433" cy="731803"/>
          </a:xfrm>
          <a:prstGeom prst="rect">
            <a:avLst/>
          </a:prstGeom>
          <a:solidFill>
            <a:srgbClr val="40C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zh-CN" lang="en-US" sz="2800">
                <a:solidFill>
                  <a:schemeClr val="tx1"/>
                </a:solidFill>
                <a:latin charset="0" panose="020b0502040204020203" pitchFamily="34" typeface="Segoe UI Light"/>
                <a:cs charset="0" panose="020b0502040204020203" pitchFamily="34" typeface="Segoe UI Light"/>
              </a:rPr>
              <a:t>50%</a:t>
            </a:r>
          </a:p>
        </p:txBody>
      </p:sp>
      <p:sp>
        <p:nvSpPr>
          <p:cNvPr id="16" name="矩形 15"/>
          <p:cNvSpPr/>
          <p:nvPr/>
        </p:nvSpPr>
        <p:spPr>
          <a:xfrm>
            <a:off x="7699396" y="2022777"/>
            <a:ext cx="3873249" cy="731803"/>
          </a:xfrm>
          <a:prstGeom prst="rect">
            <a:avLst/>
          </a:prstGeom>
          <a:solidFill>
            <a:srgbClr val="7FD7A7"/>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zh-CN" lang="en-US" sz="2800">
                <a:solidFill>
                  <a:schemeClr val="tx1"/>
                </a:solidFill>
                <a:latin charset="0" panose="020b0502040204020203" pitchFamily="34" typeface="Segoe UI Light"/>
                <a:cs charset="0" panose="020b0502040204020203" pitchFamily="34" typeface="Segoe UI Light"/>
              </a:rPr>
              <a:t>30%</a:t>
            </a:r>
          </a:p>
        </p:txBody>
      </p:sp>
      <p:sp>
        <p:nvSpPr>
          <p:cNvPr id="17" name="矩形 16"/>
          <p:cNvSpPr/>
          <p:nvPr/>
        </p:nvSpPr>
        <p:spPr>
          <a:xfrm>
            <a:off x="619358" y="4044538"/>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
        <p:nvSpPr>
          <p:cNvPr id="18" name="矩形 17"/>
          <p:cNvSpPr/>
          <p:nvPr/>
        </p:nvSpPr>
        <p:spPr>
          <a:xfrm>
            <a:off x="619358" y="3458085"/>
            <a:ext cx="1903730" cy="365760"/>
          </a:xfrm>
          <a:prstGeom prst="rect">
            <a:avLst/>
          </a:prstGeom>
        </p:spPr>
        <p:txBody>
          <a:bodyPr wrap="none">
            <a:spAutoFit/>
          </a:bodyPr>
          <a:lstStyle/>
          <a:p>
            <a:r>
              <a:rPr altLang="zh-CN" lang="en-US">
                <a:solidFill>
                  <a:srgbClr val="00B050"/>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19" name="矩形 18"/>
          <p:cNvSpPr/>
          <p:nvPr/>
        </p:nvSpPr>
        <p:spPr>
          <a:xfrm>
            <a:off x="619358" y="4877164"/>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
        <p:nvSpPr>
          <p:cNvPr id="20" name="矩形 19"/>
          <p:cNvSpPr/>
          <p:nvPr/>
        </p:nvSpPr>
        <p:spPr>
          <a:xfrm>
            <a:off x="4363925" y="4044538"/>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
        <p:nvSpPr>
          <p:cNvPr id="21" name="矩形 20"/>
          <p:cNvSpPr/>
          <p:nvPr/>
        </p:nvSpPr>
        <p:spPr>
          <a:xfrm>
            <a:off x="4363925" y="3458085"/>
            <a:ext cx="1903730" cy="365760"/>
          </a:xfrm>
          <a:prstGeom prst="rect">
            <a:avLst/>
          </a:prstGeom>
        </p:spPr>
        <p:txBody>
          <a:bodyPr wrap="none">
            <a:spAutoFit/>
          </a:bodyPr>
          <a:lstStyle/>
          <a:p>
            <a:r>
              <a:rPr altLang="zh-CN" lang="en-US">
                <a:solidFill>
                  <a:srgbClr val="00B050"/>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22" name="矩形 21"/>
          <p:cNvSpPr/>
          <p:nvPr/>
        </p:nvSpPr>
        <p:spPr>
          <a:xfrm>
            <a:off x="4363925" y="4877164"/>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
        <p:nvSpPr>
          <p:cNvPr id="25" name="矩形 24"/>
          <p:cNvSpPr/>
          <p:nvPr/>
        </p:nvSpPr>
        <p:spPr>
          <a:xfrm>
            <a:off x="8108490" y="4044538"/>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
        <p:nvSpPr>
          <p:cNvPr id="26" name="矩形 25"/>
          <p:cNvSpPr/>
          <p:nvPr/>
        </p:nvSpPr>
        <p:spPr>
          <a:xfrm>
            <a:off x="8108490" y="3458085"/>
            <a:ext cx="1903730" cy="365760"/>
          </a:xfrm>
          <a:prstGeom prst="rect">
            <a:avLst/>
          </a:prstGeom>
        </p:spPr>
        <p:txBody>
          <a:bodyPr wrap="none">
            <a:spAutoFit/>
          </a:bodyPr>
          <a:lstStyle/>
          <a:p>
            <a:r>
              <a:rPr altLang="zh-CN" lang="en-US">
                <a:solidFill>
                  <a:srgbClr val="00B050"/>
                </a:solidFill>
                <a:latin charset="0" panose="020b0a02040204020203" pitchFamily="34" typeface="Segoe UI Black"/>
                <a:ea charset="0" panose="020b0a02040204020203" pitchFamily="34" typeface="Segoe UI Black"/>
                <a:cs charset="0" panose="020b0a02040204020203" pitchFamily="34" typeface="Segoe UI Black"/>
              </a:rPr>
              <a:t>ADD THE TITLE</a:t>
            </a:r>
          </a:p>
        </p:txBody>
      </p:sp>
      <p:sp>
        <p:nvSpPr>
          <p:cNvPr id="28" name="矩形 27"/>
          <p:cNvSpPr/>
          <p:nvPr/>
        </p:nvSpPr>
        <p:spPr>
          <a:xfrm>
            <a:off x="8108490" y="4877164"/>
            <a:ext cx="3464154" cy="577901"/>
          </a:xfrm>
          <a:prstGeom prst="rect">
            <a:avLst/>
          </a:prstGeom>
        </p:spPr>
        <p:txBody>
          <a:bodyPr wrap="square">
            <a:spAutoFit/>
          </a:bodyPr>
          <a:lstStyle/>
          <a:p>
            <a:pPr indent="-171450" marL="171450">
              <a:lnSpc>
                <a:spcPct val="114000"/>
              </a:lnSpc>
              <a:buFont charset="2" panose="05000000000000000000" pitchFamily="2" typeface="Wingdings"/>
              <a:buChar char="ü"/>
            </a:pPr>
            <a:r>
              <a:rPr altLang="zh-CN" lang="en-US" sz="1400">
                <a:latin charset="0" panose="020b0502040204020203" pitchFamily="34" typeface="Segoe UI Light"/>
                <a:cs charset="0" panose="020b0502040204020203" pitchFamily="34" typeface="Segoe UI Light"/>
              </a:rPr>
              <a:t>The concepts national income and national product have roughly</a:t>
            </a:r>
          </a:p>
        </p:txBody>
      </p:sp>
    </p:spTree>
    <p:extLst>
      <p:ext uri="{BB962C8B-B14F-4D97-AF65-F5344CB8AC3E}">
        <p14:creationId val="175054253"/>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grpSp>
        <p:nvGrpSpPr>
          <p:cNvPr id="14" name="组合 13"/>
          <p:cNvGrpSpPr/>
          <p:nvPr/>
        </p:nvGrpSpPr>
        <p:grpSpPr>
          <a:xfrm>
            <a:off x="503236" y="1961716"/>
            <a:ext cx="8049011" cy="3953187"/>
            <a:chOff x="1403350" y="2276475"/>
            <a:chExt cx="7416800" cy="3897371"/>
          </a:xfrm>
          <a:solidFill>
            <a:srgbClr val="7FD7A7"/>
          </a:solidFill>
        </p:grpSpPr>
        <p:sp>
          <p:nvSpPr>
            <p:cNvPr id="15" name="Freeform 243"/>
            <p:cNvSpPr/>
            <p:nvPr/>
          </p:nvSpPr>
          <p:spPr bwMode="auto">
            <a:xfrm>
              <a:off x="6232572" y="3027808"/>
              <a:ext cx="1199234" cy="947794"/>
            </a:xfrm>
            <a:custGeom>
              <a:gdLst>
                <a:gd fmla="*/ 2147483647 w 820" name="T0"/>
                <a:gd fmla="*/ 2147483647 h 600" name="T1"/>
                <a:gd fmla="*/ 2147483647 w 820" name="T2"/>
                <a:gd fmla="*/ 2147483647 h 600" name="T3"/>
                <a:gd fmla="*/ 2147483647 w 820" name="T4"/>
                <a:gd fmla="*/ 2147483647 h 600" name="T5"/>
                <a:gd fmla="*/ 2147483647 w 820" name="T6"/>
                <a:gd fmla="*/ 2147483647 h 600" name="T7"/>
                <a:gd fmla="*/ 2147483647 w 820" name="T8"/>
                <a:gd fmla="*/ 2147483647 h 600" name="T9"/>
                <a:gd fmla="*/ 2147483647 w 820" name="T10"/>
                <a:gd fmla="*/ 2147483647 h 600" name="T11"/>
                <a:gd fmla="*/ 2147483647 w 820" name="T12"/>
                <a:gd fmla="*/ 2147483647 h 600" name="T13"/>
                <a:gd fmla="*/ 2147483647 w 820" name="T14"/>
                <a:gd fmla="*/ 2147483647 h 600" name="T15"/>
                <a:gd fmla="*/ 2147483647 w 820" name="T16"/>
                <a:gd fmla="*/ 2147483647 h 600" name="T17"/>
                <a:gd fmla="*/ 2147483647 w 820" name="T18"/>
                <a:gd fmla="*/ 2147483647 h 600" name="T19"/>
                <a:gd fmla="*/ 2147483647 w 820" name="T20"/>
                <a:gd fmla="*/ 2147483647 h 600" name="T21"/>
                <a:gd fmla="*/ 2147483647 w 820" name="T22"/>
                <a:gd fmla="*/ 2147483647 h 600" name="T23"/>
                <a:gd fmla="*/ 2147483647 w 820" name="T24"/>
                <a:gd fmla="*/ 2147483647 h 600" name="T25"/>
                <a:gd fmla="*/ 2147483647 w 820" name="T26"/>
                <a:gd fmla="*/ 2147483647 h 600" name="T27"/>
                <a:gd fmla="*/ 2147483647 w 820" name="T28"/>
                <a:gd fmla="*/ 2147483647 h 600" name="T29"/>
                <a:gd fmla="*/ 2147483647 w 820" name="T30"/>
                <a:gd fmla="*/ 2147483647 h 600" name="T31"/>
                <a:gd fmla="*/ 2147483647 w 820" name="T32"/>
                <a:gd fmla="*/ 2147483647 h 600" name="T33"/>
                <a:gd fmla="*/ 2147483647 w 820" name="T34"/>
                <a:gd fmla="*/ 2147483647 h 600" name="T35"/>
                <a:gd fmla="*/ 2147483647 w 820" name="T36"/>
                <a:gd fmla="*/ 2147483647 h 600" name="T37"/>
                <a:gd fmla="*/ 2147483647 w 820" name="T38"/>
                <a:gd fmla="*/ 2147483647 h 600" name="T39"/>
                <a:gd fmla="*/ 2147483647 w 820" name="T40"/>
                <a:gd fmla="*/ 2147483647 h 600" name="T41"/>
                <a:gd fmla="*/ 2147483647 w 820" name="T42"/>
                <a:gd fmla="*/ 2147483647 h 600" name="T43"/>
                <a:gd fmla="*/ 2147483647 w 820" name="T44"/>
                <a:gd fmla="*/ 2147483647 h 600" name="T45"/>
                <a:gd fmla="*/ 2147483647 w 820" name="T46"/>
                <a:gd fmla="*/ 2147483647 h 600" name="T47"/>
                <a:gd fmla="*/ 2147483647 w 820" name="T48"/>
                <a:gd fmla="*/ 2147483647 h 600" name="T49"/>
                <a:gd fmla="*/ 2147483647 w 820" name="T50"/>
                <a:gd fmla="*/ 2147483647 h 600" name="T51"/>
                <a:gd fmla="*/ 2147483647 w 820" name="T52"/>
                <a:gd fmla="*/ 2147483647 h 600" name="T53"/>
                <a:gd fmla="*/ 2147483647 w 820" name="T54"/>
                <a:gd fmla="*/ 2147483647 h 600" name="T55"/>
                <a:gd fmla="*/ 2147483647 w 820" name="T56"/>
                <a:gd fmla="*/ 2147483647 h 600" name="T57"/>
                <a:gd fmla="*/ 2147483647 w 820" name="T58"/>
                <a:gd fmla="*/ 2147483647 h 600" name="T59"/>
                <a:gd fmla="*/ 2147483647 w 820" name="T60"/>
                <a:gd fmla="*/ 2147483647 h 600" name="T61"/>
                <a:gd fmla="*/ 2147483647 w 820" name="T62"/>
                <a:gd fmla="*/ 2147483647 h 600" name="T63"/>
                <a:gd fmla="*/ 2147483647 w 820" name="T64"/>
                <a:gd fmla="*/ 2147483647 h 600" name="T65"/>
                <a:gd fmla="*/ 2147483647 w 820" name="T66"/>
                <a:gd fmla="*/ 2147483647 h 600" name="T67"/>
                <a:gd fmla="*/ 2147483647 w 820" name="T68"/>
                <a:gd fmla="*/ 2147483647 h 600" name="T69"/>
                <a:gd fmla="*/ 2147483647 w 820" name="T70"/>
                <a:gd fmla="*/ 2147483647 h 600" name="T71"/>
                <a:gd fmla="*/ 2147483647 w 820" name="T72"/>
                <a:gd fmla="*/ 2147483647 h 600" name="T73"/>
                <a:gd fmla="*/ 2147483647 w 820" name="T74"/>
                <a:gd fmla="*/ 2147483647 h 600" name="T75"/>
                <a:gd fmla="*/ 2147483647 w 820" name="T76"/>
                <a:gd fmla="*/ 2147483647 h 600" name="T77"/>
                <a:gd fmla="*/ 2147483647 w 820" name="T78"/>
                <a:gd fmla="*/ 2147483647 h 600" name="T79"/>
                <a:gd fmla="*/ 2147483647 w 820" name="T80"/>
                <a:gd fmla="*/ 2147483647 h 600" name="T81"/>
                <a:gd fmla="*/ 2147483647 w 820" name="T82"/>
                <a:gd fmla="*/ 2147483647 h 600" name="T83"/>
                <a:gd fmla="*/ 2147483647 w 820" name="T84"/>
                <a:gd fmla="*/ 2147483647 h 600" name="T85"/>
                <a:gd fmla="*/ 2147483647 w 820" name="T86"/>
                <a:gd fmla="*/ 2147483647 h 600" name="T87"/>
                <a:gd fmla="*/ 0 w 820" name="T88"/>
                <a:gd fmla="*/ 2147483647 h 600" name="T89"/>
                <a:gd fmla="*/ 2147483647 w 820" name="T90"/>
                <a:gd fmla="*/ 2147483647 h 600" name="T91"/>
                <a:gd fmla="*/ 2147483647 w 820" name="T92"/>
                <a:gd fmla="*/ 2147483647 h 600" name="T93"/>
                <a:gd fmla="*/ 2147483647 w 820" name="T94"/>
                <a:gd fmla="*/ 2147483647 h 600" name="T95"/>
                <a:gd fmla="*/ 2147483647 w 820" name="T96"/>
                <a:gd fmla="*/ 2147483647 h 600" name="T97"/>
                <a:gd fmla="*/ 2147483647 w 820" name="T98"/>
                <a:gd fmla="*/ 2147483647 h 600" name="T99"/>
                <a:gd fmla="*/ 2147483647 w 820" name="T100"/>
                <a:gd fmla="*/ 2147483647 h 600" name="T101"/>
                <a:gd fmla="*/ 2147483647 w 820" name="T102"/>
                <a:gd fmla="*/ 2147483647 h 600" name="T103"/>
                <a:gd fmla="*/ 2147483647 w 820" name="T104"/>
                <a:gd fmla="*/ 2147483647 h 600" name="T105"/>
                <a:gd fmla="*/ 2147483647 w 820" name="T106"/>
                <a:gd fmla="*/ 2147483647 h 600" name="T107"/>
                <a:gd fmla="*/ 2147483647 w 820" name="T108"/>
                <a:gd fmla="*/ 2147483647 h 600" name="T109"/>
                <a:gd fmla="*/ 2147483647 w 820" name="T110"/>
                <a:gd fmla="*/ 2147483647 h 600" name="T111"/>
                <a:gd fmla="*/ 2147483647 w 820" name="T112"/>
                <a:gd fmla="*/ 2147483647 h 600" name="T113"/>
                <a:gd fmla="*/ 2147483647 w 820" name="T114"/>
                <a:gd fmla="*/ 2147483647 h 600" name="T115"/>
                <a:gd fmla="*/ 2147483647 w 820" name="T116"/>
                <a:gd fmla="*/ 2147483647 h 600" name="T117"/>
                <a:gd fmla="*/ 2147483647 w 820" name="T118"/>
                <a:gd fmla="*/ 2147483647 h 60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820" name="T180"/>
                <a:gd fmla="*/ 0 h 600" name="T181"/>
                <a:gd fmla="*/ 820 w 820" name="T182"/>
                <a:gd fmla="*/ 600 h 600"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00" w="82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 name="Freeform 244"/>
            <p:cNvSpPr/>
            <p:nvPr/>
          </p:nvSpPr>
          <p:spPr bwMode="auto">
            <a:xfrm>
              <a:off x="7615150" y="3253473"/>
              <a:ext cx="121077" cy="111506"/>
            </a:xfrm>
            <a:custGeom>
              <a:gdLst>
                <a:gd fmla="*/ 2147483647 w 82" name="T0"/>
                <a:gd fmla="*/ 2147483647 h 70" name="T1"/>
                <a:gd fmla="*/ 2147483647 w 82" name="T2"/>
                <a:gd fmla="*/ 2147483647 h 70" name="T3"/>
                <a:gd fmla="*/ 2147483647 w 82" name="T4"/>
                <a:gd fmla="*/ 2147483647 h 70" name="T5"/>
                <a:gd fmla="*/ 2147483647 w 82" name="T6"/>
                <a:gd fmla="*/ 2147483647 h 70" name="T7"/>
                <a:gd fmla="*/ 2147483647 w 82" name="T8"/>
                <a:gd fmla="*/ 2147483647 h 70" name="T9"/>
                <a:gd fmla="*/ 2147483647 w 82" name="T10"/>
                <a:gd fmla="*/ 2147483647 h 70" name="T11"/>
                <a:gd fmla="*/ 2147483647 w 82" name="T12"/>
                <a:gd fmla="*/ 2147483647 h 70" name="T13"/>
                <a:gd fmla="*/ 2147483647 w 82" name="T14"/>
                <a:gd fmla="*/ 2147483647 h 70" name="T15"/>
                <a:gd fmla="*/ 2147483647 w 82" name="T16"/>
                <a:gd fmla="*/ 2147483647 h 70" name="T17"/>
                <a:gd fmla="*/ 2147483647 w 82" name="T18"/>
                <a:gd fmla="*/ 2147483647 h 70" name="T19"/>
                <a:gd fmla="*/ 2147483647 w 82" name="T20"/>
                <a:gd fmla="*/ 2147483647 h 70" name="T21"/>
                <a:gd fmla="*/ 2147483647 w 82" name="T22"/>
                <a:gd fmla="*/ 2147483647 h 70" name="T23"/>
                <a:gd fmla="*/ 2147483647 w 82" name="T24"/>
                <a:gd fmla="*/ 2147483647 h 70" name="T25"/>
                <a:gd fmla="*/ 2147483647 w 82" name="T26"/>
                <a:gd fmla="*/ 2147483647 h 70" name="T27"/>
                <a:gd fmla="*/ 2147483647 w 82" name="T28"/>
                <a:gd fmla="*/ 2147483647 h 70" name="T29"/>
                <a:gd fmla="*/ 2147483647 w 82" name="T30"/>
                <a:gd fmla="*/ 2147483647 h 70" name="T31"/>
                <a:gd fmla="*/ 2147483647 w 82" name="T32"/>
                <a:gd fmla="*/ 2147483647 h 70" name="T33"/>
                <a:gd fmla="*/ 2147483647 w 82" name="T34"/>
                <a:gd fmla="*/ 2147483647 h 70" name="T35"/>
                <a:gd fmla="*/ 2147483647 w 82" name="T36"/>
                <a:gd fmla="*/ 2147483647 h 70" name="T37"/>
                <a:gd fmla="*/ 2147483647 w 82" name="T38"/>
                <a:gd fmla="*/ 2147483647 h 70" name="T39"/>
                <a:gd fmla="*/ 2147483647 w 82" name="T40"/>
                <a:gd fmla="*/ 2147483647 h 70" name="T41"/>
                <a:gd fmla="*/ 0 w 82" name="T42"/>
                <a:gd fmla="*/ 0 h 70" name="T43"/>
                <a:gd fmla="*/ 2147483647 w 82" name="T44"/>
                <a:gd fmla="*/ 0 h 70" name="T45"/>
                <a:gd fmla="*/ 2147483647 w 82" name="T46"/>
                <a:gd fmla="*/ 2147483647 h 70" name="T47"/>
                <a:gd fmla="*/ 2147483647 w 82" name="T48"/>
                <a:gd fmla="*/ 2147483647 h 70" name="T49"/>
                <a:gd fmla="*/ 2147483647 w 82" name="T50"/>
                <a:gd fmla="*/ 2147483647 h 70" name="T51"/>
                <a:gd fmla="*/ 2147483647 w 82" name="T52"/>
                <a:gd fmla="*/ 2147483647 h 70" name="T53"/>
                <a:gd fmla="*/ 2147483647 w 82" name="T54"/>
                <a:gd fmla="*/ 2147483647 h 70" name="T55"/>
                <a:gd fmla="*/ 2147483647 w 82" name="T56"/>
                <a:gd fmla="*/ 2147483647 h 70" name="T57"/>
                <a:gd fmla="*/ 2147483647 w 82" name="T58"/>
                <a:gd fmla="*/ 2147483647 h 70" name="T59"/>
                <a:gd fmla="*/ 2147483647 w 82" name="T60"/>
                <a:gd fmla="*/ 2147483647 h 70" name="T61"/>
                <a:gd fmla="*/ 2147483647 w 82" name="T62"/>
                <a:gd fmla="*/ 2147483647 h 70" name="T63"/>
                <a:gd fmla="*/ 2147483647 w 82" name="T64"/>
                <a:gd fmla="*/ 2147483647 h 70" name="T65"/>
                <a:gd fmla="*/ 2147483647 w 82" name="T66"/>
                <a:gd fmla="*/ 2147483647 h 70" name="T67"/>
                <a:gd fmla="*/ 2147483647 w 82" name="T68"/>
                <a:gd fmla="*/ 2147483647 h 70" name="T69"/>
                <a:gd fmla="*/ 2147483647 w 82" name="T70"/>
                <a:gd fmla="*/ 2147483647 h 70" name="T71"/>
                <a:gd fmla="*/ 2147483647 w 82" name="T72"/>
                <a:gd fmla="*/ 2147483647 h 70" name="T73"/>
                <a:gd fmla="*/ 2147483647 w 82" name="T74"/>
                <a:gd fmla="*/ 2147483647 h 70" name="T75"/>
                <a:gd fmla="*/ 2147483647 w 82" name="T76"/>
                <a:gd fmla="*/ 2147483647 h 70" name="T77"/>
                <a:gd fmla="*/ 2147483647 w 82" name="T78"/>
                <a:gd fmla="*/ 2147483647 h 70" name="T79"/>
                <a:gd fmla="*/ 2147483647 w 82" name="T80"/>
                <a:gd fmla="*/ 2147483647 h 70" name="T81"/>
                <a:gd fmla="*/ 2147483647 w 82" name="T82"/>
                <a:gd fmla="*/ 2147483647 h 70" name="T83"/>
                <a:gd fmla="*/ 2147483647 w 82" name="T84"/>
                <a:gd fmla="*/ 2147483647 h 7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82" name="T129"/>
                <a:gd fmla="*/ 0 h 70" name="T130"/>
                <a:gd fmla="*/ 82 w 82" name="T131"/>
                <a:gd fmla="*/ 70 h 70"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70" w="82">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 name="Freeform 245"/>
            <p:cNvSpPr/>
            <p:nvPr/>
          </p:nvSpPr>
          <p:spPr bwMode="auto">
            <a:xfrm>
              <a:off x="7544810" y="3371615"/>
              <a:ext cx="199488" cy="233630"/>
            </a:xfrm>
            <a:custGeom>
              <a:gdLst>
                <a:gd fmla="*/ 2147483647 w 136" name="T0"/>
                <a:gd fmla="*/ 2147483647 h 148" name="T1"/>
                <a:gd fmla="*/ 2147483647 w 136" name="T2"/>
                <a:gd fmla="*/ 0 h 148" name="T3"/>
                <a:gd fmla="*/ 2147483647 w 136" name="T4"/>
                <a:gd fmla="*/ 2147483647 h 148" name="T5"/>
                <a:gd fmla="*/ 2147483647 w 136" name="T6"/>
                <a:gd fmla="*/ 2147483647 h 148" name="T7"/>
                <a:gd fmla="*/ 2147483647 w 136" name="T8"/>
                <a:gd fmla="*/ 2147483647 h 148" name="T9"/>
                <a:gd fmla="*/ 2147483647 w 136" name="T10"/>
                <a:gd fmla="*/ 2147483647 h 148" name="T11"/>
                <a:gd fmla="*/ 2147483647 w 136" name="T12"/>
                <a:gd fmla="*/ 2147483647 h 148" name="T13"/>
                <a:gd fmla="*/ 2147483647 w 136" name="T14"/>
                <a:gd fmla="*/ 2147483647 h 148" name="T15"/>
                <a:gd fmla="*/ 2147483647 w 136" name="T16"/>
                <a:gd fmla="*/ 2147483647 h 148" name="T17"/>
                <a:gd fmla="*/ 2147483647 w 136" name="T18"/>
                <a:gd fmla="*/ 2147483647 h 148" name="T19"/>
                <a:gd fmla="*/ 2147483647 w 136" name="T20"/>
                <a:gd fmla="*/ 2147483647 h 148" name="T21"/>
                <a:gd fmla="*/ 2147483647 w 136" name="T22"/>
                <a:gd fmla="*/ 2147483647 h 148" name="T23"/>
                <a:gd fmla="*/ 2147483647 w 136" name="T24"/>
                <a:gd fmla="*/ 2147483647 h 148" name="T25"/>
                <a:gd fmla="*/ 2147483647 w 136" name="T26"/>
                <a:gd fmla="*/ 2147483647 h 148" name="T27"/>
                <a:gd fmla="*/ 2147483647 w 136" name="T28"/>
                <a:gd fmla="*/ 2147483647 h 148" name="T29"/>
                <a:gd fmla="*/ 2147483647 w 136" name="T30"/>
                <a:gd fmla="*/ 2147483647 h 148" name="T31"/>
                <a:gd fmla="*/ 2147483647 w 136" name="T32"/>
                <a:gd fmla="*/ 2147483647 h 148" name="T33"/>
                <a:gd fmla="*/ 2147483647 w 136" name="T34"/>
                <a:gd fmla="*/ 2147483647 h 148" name="T35"/>
                <a:gd fmla="*/ 2147483647 w 136" name="T36"/>
                <a:gd fmla="*/ 2147483647 h 148" name="T37"/>
                <a:gd fmla="*/ 2147483647 w 136" name="T38"/>
                <a:gd fmla="*/ 2147483647 h 148" name="T39"/>
                <a:gd fmla="*/ 2147483647 w 136" name="T40"/>
                <a:gd fmla="*/ 2147483647 h 148" name="T41"/>
                <a:gd fmla="*/ 2147483647 w 136" name="T42"/>
                <a:gd fmla="*/ 2147483647 h 148" name="T43"/>
                <a:gd fmla="*/ 2147483647 w 136" name="T44"/>
                <a:gd fmla="*/ 2147483647 h 148" name="T45"/>
                <a:gd fmla="*/ 2147483647 w 136" name="T46"/>
                <a:gd fmla="*/ 2147483647 h 148" name="T47"/>
                <a:gd fmla="*/ 0 w 136" name="T48"/>
                <a:gd fmla="*/ 2147483647 h 148" name="T49"/>
                <a:gd fmla="*/ 2147483647 w 136" name="T50"/>
                <a:gd fmla="*/ 2147483647 h 148" name="T51"/>
                <a:gd fmla="*/ 2147483647 w 136" name="T52"/>
                <a:gd fmla="*/ 2147483647 h 148" name="T53"/>
                <a:gd fmla="*/ 2147483647 w 136" name="T54"/>
                <a:gd fmla="*/ 2147483647 h 148" name="T55"/>
                <a:gd fmla="*/ 2147483647 w 136" name="T56"/>
                <a:gd fmla="*/ 2147483647 h 148" name="T57"/>
                <a:gd fmla="*/ 2147483647 w 136" name="T58"/>
                <a:gd fmla="*/ 2147483647 h 148" name="T59"/>
                <a:gd fmla="*/ 2147483647 w 136" name="T60"/>
                <a:gd fmla="*/ 2147483647 h 148" name="T61"/>
                <a:gd fmla="*/ 2147483647 w 136" name="T62"/>
                <a:gd fmla="*/ 2147483647 h 148" name="T63"/>
                <a:gd fmla="*/ 2147483647 w 136" name="T64"/>
                <a:gd fmla="*/ 2147483647 h 148" name="T65"/>
                <a:gd fmla="*/ 2147483647 w 136" name="T66"/>
                <a:gd fmla="*/ 2147483647 h 148" name="T67"/>
                <a:gd fmla="*/ 2147483647 w 136" name="T68"/>
                <a:gd fmla="*/ 2147483647 h 148" name="T69"/>
                <a:gd fmla="*/ 2147483647 w 136" name="T70"/>
                <a:gd fmla="*/ 2147483647 h 148" name="T71"/>
                <a:gd fmla="*/ 2147483647 w 136" name="T72"/>
                <a:gd fmla="*/ 2147483647 h 148" name="T73"/>
                <a:gd fmla="*/ 2147483647 w 136" name="T74"/>
                <a:gd fmla="*/ 2147483647 h 148" name="T75"/>
                <a:gd fmla="*/ 2147483647 w 136" name="T76"/>
                <a:gd fmla="*/ 2147483647 h 148" name="T77"/>
                <a:gd fmla="*/ 2147483647 w 136" name="T78"/>
                <a:gd fmla="*/ 2147483647 h 148" name="T79"/>
                <a:gd fmla="*/ 2147483647 w 136" name="T80"/>
                <a:gd fmla="*/ 2147483647 h 148" name="T81"/>
                <a:gd fmla="*/ 2147483647 w 136" name="T82"/>
                <a:gd fmla="*/ 2147483647 h 148" name="T83"/>
                <a:gd fmla="*/ 2147483647 w 136" name="T84"/>
                <a:gd fmla="*/ 2147483647 h 148" name="T85"/>
                <a:gd fmla="*/ 2147483647 w 136" name="T86"/>
                <a:gd fmla="*/ 2147483647 h 148" name="T87"/>
                <a:gd fmla="*/ 2147483647 w 136" name="T88"/>
                <a:gd fmla="*/ 2147483647 h 148"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36" name="T135"/>
                <a:gd fmla="*/ 0 h 148" name="T136"/>
                <a:gd fmla="*/ 136 w 136" name="T137"/>
                <a:gd fmla="*/ 148 h 148"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48" w="136">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 name="Freeform 246"/>
            <p:cNvSpPr/>
            <p:nvPr/>
          </p:nvSpPr>
          <p:spPr bwMode="auto">
            <a:xfrm>
              <a:off x="7590936" y="3578697"/>
              <a:ext cx="44971" cy="39823"/>
            </a:xfrm>
            <a:custGeom>
              <a:gdLst>
                <a:gd fmla="*/ 2147483647 w 32" name="T0"/>
                <a:gd fmla="*/ 2147483647 h 26" name="T1"/>
                <a:gd fmla="*/ 2147483647 w 32" name="T2"/>
                <a:gd fmla="*/ 2147483647 h 26" name="T3"/>
                <a:gd fmla="*/ 2147483647 w 32" name="T4"/>
                <a:gd fmla="*/ 0 h 26" name="T5"/>
                <a:gd fmla="*/ 2147483647 w 32" name="T6"/>
                <a:gd fmla="*/ 0 h 26" name="T7"/>
                <a:gd fmla="*/ 2147483647 w 32" name="T8"/>
                <a:gd fmla="*/ 2147483647 h 26" name="T9"/>
                <a:gd fmla="*/ 2147483647 w 32" name="T10"/>
                <a:gd fmla="*/ 2147483647 h 26" name="T11"/>
                <a:gd fmla="*/ 2147483647 w 32" name="T12"/>
                <a:gd fmla="*/ 2147483647 h 26" name="T13"/>
                <a:gd fmla="*/ 2147483647 w 32" name="T14"/>
                <a:gd fmla="*/ 2147483647 h 26" name="T15"/>
                <a:gd fmla="*/ 2147483647 w 32" name="T16"/>
                <a:gd fmla="*/ 2147483647 h 26" name="T17"/>
                <a:gd fmla="*/ 2147483647 w 32" name="T18"/>
                <a:gd fmla="*/ 2147483647 h 26" name="T19"/>
                <a:gd fmla="*/ 2147483647 w 32" name="T20"/>
                <a:gd fmla="*/ 2147483647 h 26" name="T21"/>
                <a:gd fmla="*/ 2147483647 w 32" name="T22"/>
                <a:gd fmla="*/ 2147483647 h 26" name="T23"/>
                <a:gd fmla="*/ 2147483647 w 32" name="T24"/>
                <a:gd fmla="*/ 2147483647 h 26" name="T25"/>
                <a:gd fmla="*/ 2147483647 w 32" name="T26"/>
                <a:gd fmla="*/ 2147483647 h 26" name="T27"/>
                <a:gd fmla="*/ 0 w 32" name="T28"/>
                <a:gd fmla="*/ 2147483647 h 26" name="T29"/>
                <a:gd fmla="*/ 0 w 32" name="T30"/>
                <a:gd fmla="*/ 2147483647 h 26" name="T31"/>
                <a:gd fmla="*/ 2147483647 w 32" name="T32"/>
                <a:gd fmla="*/ 2147483647 h 26" name="T33"/>
                <a:gd fmla="*/ 2147483647 w 32" name="T34"/>
                <a:gd fmla="*/ 2147483647 h 26" name="T35"/>
                <a:gd fmla="*/ 2147483647 w 32" name="T36"/>
                <a:gd fmla="*/ 2147483647 h 26" name="T37"/>
                <a:gd fmla="*/ 2147483647 w 32" name="T38"/>
                <a:gd fmla="*/ 2147483647 h 2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32" name="T60"/>
                <a:gd fmla="*/ 0 h 26" name="T61"/>
                <a:gd fmla="*/ 32 w 32" name="T62"/>
                <a:gd fmla="*/ 26 h 2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6" w="32">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 name="Freeform 247"/>
            <p:cNvSpPr/>
            <p:nvPr/>
          </p:nvSpPr>
          <p:spPr bwMode="auto">
            <a:xfrm>
              <a:off x="7530973" y="3587988"/>
              <a:ext cx="59962" cy="79646"/>
            </a:xfrm>
            <a:custGeom>
              <a:gdLst>
                <a:gd fmla="*/ 2147483647 w 40" name="T0"/>
                <a:gd fmla="*/ 2147483647 h 52" name="T1"/>
                <a:gd fmla="*/ 2147483647 w 40" name="T2"/>
                <a:gd fmla="*/ 2147483647 h 52" name="T3"/>
                <a:gd fmla="*/ 2147483647 w 40" name="T4"/>
                <a:gd fmla="*/ 2147483647 h 52" name="T5"/>
                <a:gd fmla="*/ 0 w 40" name="T6"/>
                <a:gd fmla="*/ 2147483647 h 52" name="T7"/>
                <a:gd fmla="*/ 2147483647 w 40" name="T8"/>
                <a:gd fmla="*/ 2147483647 h 52" name="T9"/>
                <a:gd fmla="*/ 2147483647 w 40" name="T10"/>
                <a:gd fmla="*/ 2147483647 h 52" name="T11"/>
                <a:gd fmla="*/ 2147483647 w 40" name="T12"/>
                <a:gd fmla="*/ 0 h 52" name="T13"/>
                <a:gd fmla="*/ 2147483647 w 40" name="T14"/>
                <a:gd fmla="*/ 2147483647 h 52" name="T15"/>
                <a:gd fmla="*/ 2147483647 w 40" name="T16"/>
                <a:gd fmla="*/ 2147483647 h 52" name="T17"/>
                <a:gd fmla="*/ 2147483647 w 40" name="T18"/>
                <a:gd fmla="*/ 2147483647 h 52" name="T19"/>
                <a:gd fmla="*/ 2147483647 w 40" name="T20"/>
                <a:gd fmla="*/ 2147483647 h 52" name="T21"/>
                <a:gd fmla="*/ 2147483647 w 40" name="T22"/>
                <a:gd fmla="*/ 2147483647 h 52" name="T23"/>
                <a:gd fmla="*/ 2147483647 w 40" name="T24"/>
                <a:gd fmla="*/ 2147483647 h 52" name="T25"/>
                <a:gd fmla="*/ 2147483647 w 40" name="T26"/>
                <a:gd fmla="*/ 2147483647 h 52" name="T27"/>
                <a:gd fmla="*/ 2147483647 w 40" name="T28"/>
                <a:gd fmla="*/ 2147483647 h 52" name="T29"/>
                <a:gd fmla="*/ 2147483647 w 40" name="T30"/>
                <a:gd fmla="*/ 2147483647 h 52" name="T31"/>
                <a:gd fmla="*/ 2147483647 w 40" name="T32"/>
                <a:gd fmla="*/ 2147483647 h 52" name="T33"/>
                <a:gd fmla="*/ 2147483647 w 40" name="T34"/>
                <a:gd fmla="*/ 2147483647 h 52" name="T35"/>
                <a:gd fmla="*/ 2147483647 w 40" name="T36"/>
                <a:gd fmla="*/ 2147483647 h 52" name="T37"/>
                <a:gd fmla="*/ 2147483647 w 40" name="T38"/>
                <a:gd fmla="*/ 2147483647 h 52" name="T39"/>
                <a:gd fmla="*/ 2147483647 w 40" name="T40"/>
                <a:gd fmla="*/ 2147483647 h 52" name="T41"/>
                <a:gd fmla="*/ 2147483647 w 40" name="T42"/>
                <a:gd fmla="*/ 2147483647 h 52" name="T43"/>
                <a:gd fmla="*/ 2147483647 w 40" name="T44"/>
                <a:gd fmla="*/ 2147483647 h 52" name="T45"/>
                <a:gd fmla="*/ 2147483647 w 40" name="T46"/>
                <a:gd fmla="*/ 2147483647 h 52" name="T47"/>
                <a:gd fmla="*/ 2147483647 w 40" name="T48"/>
                <a:gd fmla="*/ 2147483647 h 52" name="T49"/>
                <a:gd fmla="*/ 2147483647 w 40" name="T50"/>
                <a:gd fmla="*/ 2147483647 h 52" name="T51"/>
                <a:gd fmla="*/ 2147483647 w 40" name="T52"/>
                <a:gd fmla="*/ 2147483647 h 5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40" name="T81"/>
                <a:gd fmla="*/ 0 h 52" name="T82"/>
                <a:gd fmla="*/ 40 w 40" name="T83"/>
                <a:gd fmla="*/ 52 h 52"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2" w="40">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 name="Freeform 248"/>
            <p:cNvSpPr/>
            <p:nvPr/>
          </p:nvSpPr>
          <p:spPr bwMode="auto">
            <a:xfrm>
              <a:off x="7390294" y="3836220"/>
              <a:ext cx="35746" cy="90266"/>
            </a:xfrm>
            <a:custGeom>
              <a:gdLst>
                <a:gd fmla="*/ 2147483647 w 24" name="T0"/>
                <a:gd fmla="*/ 0 h 56" name="T1"/>
                <a:gd fmla="*/ 2147483647 w 24" name="T2"/>
                <a:gd fmla="*/ 2147483647 h 56" name="T3"/>
                <a:gd fmla="*/ 2147483647 w 24" name="T4"/>
                <a:gd fmla="*/ 2147483647 h 56" name="T5"/>
                <a:gd fmla="*/ 2147483647 w 24" name="T6"/>
                <a:gd fmla="*/ 2147483647 h 56" name="T7"/>
                <a:gd fmla="*/ 2147483647 w 24" name="T8"/>
                <a:gd fmla="*/ 2147483647 h 56" name="T9"/>
                <a:gd fmla="*/ 2147483647 w 24" name="T10"/>
                <a:gd fmla="*/ 2147483647 h 56" name="T11"/>
                <a:gd fmla="*/ 0 w 24" name="T12"/>
                <a:gd fmla="*/ 2147483647 h 56" name="T13"/>
                <a:gd fmla="*/ 0 w 24" name="T14"/>
                <a:gd fmla="*/ 2147483647 h 56" name="T15"/>
                <a:gd fmla="*/ 2147483647 w 24" name="T16"/>
                <a:gd fmla="*/ 2147483647 h 56" name="T17"/>
                <a:gd fmla="*/ 2147483647 w 24" name="T18"/>
                <a:gd fmla="*/ 2147483647 h 56" name="T19"/>
                <a:gd fmla="*/ 2147483647 w 24" name="T20"/>
                <a:gd fmla="*/ 2147483647 h 56" name="T21"/>
                <a:gd fmla="*/ 2147483647 w 24" name="T22"/>
                <a:gd fmla="*/ 2147483647 h 56" name="T23"/>
                <a:gd fmla="*/ 2147483647 w 24" name="T24"/>
                <a:gd fmla="*/ 0 h 5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4" name="T39"/>
                <a:gd fmla="*/ 0 h 56" name="T40"/>
                <a:gd fmla="*/ 24 w 24" name="T41"/>
                <a:gd fmla="*/ 56 h 56"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6" w="24">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 name="Freeform 249"/>
            <p:cNvSpPr/>
            <p:nvPr/>
          </p:nvSpPr>
          <p:spPr bwMode="auto">
            <a:xfrm>
              <a:off x="7148141" y="3982239"/>
              <a:ext cx="48431" cy="54425"/>
            </a:xfrm>
            <a:custGeom>
              <a:gdLst>
                <a:gd fmla="*/ 2147483647 w 34" name="T0"/>
                <a:gd fmla="*/ 2147483647 h 36" name="T1"/>
                <a:gd fmla="*/ 2147483647 w 34" name="T2"/>
                <a:gd fmla="*/ 2147483647 h 36" name="T3"/>
                <a:gd fmla="*/ 2147483647 w 34" name="T4"/>
                <a:gd fmla="*/ 2147483647 h 36" name="T5"/>
                <a:gd fmla="*/ 2147483647 w 34" name="T6"/>
                <a:gd fmla="*/ 2147483647 h 36" name="T7"/>
                <a:gd fmla="*/ 0 w 34" name="T8"/>
                <a:gd fmla="*/ 2147483647 h 36" name="T9"/>
                <a:gd fmla="*/ 2147483647 w 34" name="T10"/>
                <a:gd fmla="*/ 2147483647 h 36" name="T11"/>
                <a:gd fmla="*/ 2147483647 w 34" name="T12"/>
                <a:gd fmla="*/ 2147483647 h 36" name="T13"/>
                <a:gd fmla="*/ 2147483647 w 34" name="T14"/>
                <a:gd fmla="*/ 2147483647 h 36" name="T15"/>
                <a:gd fmla="*/ 2147483647 w 34" name="T16"/>
                <a:gd fmla="*/ 2147483647 h 36" name="T17"/>
                <a:gd fmla="*/ 2147483647 w 34" name="T18"/>
                <a:gd fmla="*/ 0 h 36" name="T19"/>
                <a:gd fmla="*/ 2147483647 w 34" name="T20"/>
                <a:gd fmla="*/ 2147483647 h 36" name="T21"/>
                <a:gd fmla="*/ 2147483647 w 34" name="T22"/>
                <a:gd fmla="*/ 2147483647 h 36" name="T23"/>
                <a:gd fmla="*/ 2147483647 w 34" name="T24"/>
                <a:gd fmla="*/ 2147483647 h 36" name="T25"/>
                <a:gd fmla="*/ 2147483647 w 34" name="T26"/>
                <a:gd fmla="*/ 2147483647 h 36" name="T27"/>
                <a:gd fmla="*/ 2147483647 w 34" name="T28"/>
                <a:gd fmla="*/ 2147483647 h 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4" name="T45"/>
                <a:gd fmla="*/ 0 h 36" name="T46"/>
                <a:gd fmla="*/ 34 w 34" name="T47"/>
                <a:gd fmla="*/ 36 h 36"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6" w="34">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 name="Freeform 250"/>
            <p:cNvSpPr/>
            <p:nvPr/>
          </p:nvSpPr>
          <p:spPr bwMode="auto">
            <a:xfrm>
              <a:off x="6497788" y="4283567"/>
              <a:ext cx="54196" cy="114160"/>
            </a:xfrm>
            <a:custGeom>
              <a:gdLst>
                <a:gd fmla="*/ 2147483647 w 36" name="T0"/>
                <a:gd fmla="*/ 2147483647 h 70" name="T1"/>
                <a:gd fmla="*/ 2147483647 w 36" name="T2"/>
                <a:gd fmla="*/ 2147483647 h 70" name="T3"/>
                <a:gd fmla="*/ 2147483647 w 36" name="T4"/>
                <a:gd fmla="*/ 2147483647 h 70" name="T5"/>
                <a:gd fmla="*/ 2147483647 w 36" name="T6"/>
                <a:gd fmla="*/ 2147483647 h 70" name="T7"/>
                <a:gd fmla="*/ 2147483647 w 36" name="T8"/>
                <a:gd fmla="*/ 2147483647 h 70" name="T9"/>
                <a:gd fmla="*/ 2147483647 w 36" name="T10"/>
                <a:gd fmla="*/ 2147483647 h 70" name="T11"/>
                <a:gd fmla="*/ 2147483647 w 36" name="T12"/>
                <a:gd fmla="*/ 2147483647 h 70" name="T13"/>
                <a:gd fmla="*/ 2147483647 w 36" name="T14"/>
                <a:gd fmla="*/ 2147483647 h 70" name="T15"/>
                <a:gd fmla="*/ 2147483647 w 36" name="T16"/>
                <a:gd fmla="*/ 2147483647 h 70" name="T17"/>
                <a:gd fmla="*/ 2147483647 w 36" name="T18"/>
                <a:gd fmla="*/ 2147483647 h 70" name="T19"/>
                <a:gd fmla="*/ 0 w 36" name="T20"/>
                <a:gd fmla="*/ 2147483647 h 70" name="T21"/>
                <a:gd fmla="*/ 2147483647 w 36" name="T22"/>
                <a:gd fmla="*/ 2147483647 h 70" name="T23"/>
                <a:gd fmla="*/ 2147483647 w 36" name="T24"/>
                <a:gd fmla="*/ 2147483647 h 70" name="T25"/>
                <a:gd fmla="*/ 2147483647 w 36" name="T26"/>
                <a:gd fmla="*/ 2147483647 h 70" name="T27"/>
                <a:gd fmla="*/ 2147483647 w 36" name="T28"/>
                <a:gd fmla="*/ 0 h 70" name="T29"/>
                <a:gd fmla="*/ 2147483647 w 36" name="T30"/>
                <a:gd fmla="*/ 2147483647 h 70" name="T31"/>
                <a:gd fmla="*/ 2147483647 w 36" name="T32"/>
                <a:gd fmla="*/ 2147483647 h 70" name="T33"/>
                <a:gd fmla="*/ 2147483647 w 36" name="T34"/>
                <a:gd fmla="*/ 2147483647 h 70" name="T35"/>
                <a:gd fmla="*/ 2147483647 w 36" name="T36"/>
                <a:gd fmla="*/ 2147483647 h 70" name="T37"/>
                <a:gd fmla="*/ 2147483647 w 36" name="T38"/>
                <a:gd fmla="*/ 2147483647 h 70" name="T39"/>
                <a:gd fmla="*/ 2147483647 w 36" name="T40"/>
                <a:gd fmla="*/ 2147483647 h 7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36" name="T63"/>
                <a:gd fmla="*/ 0 h 70" name="T64"/>
                <a:gd fmla="*/ 36 w 36" name="T65"/>
                <a:gd fmla="*/ 70 h 7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70" w="36">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 name="Freeform 251"/>
            <p:cNvSpPr/>
            <p:nvPr/>
          </p:nvSpPr>
          <p:spPr bwMode="auto">
            <a:xfrm>
              <a:off x="6975175" y="3889317"/>
              <a:ext cx="219091" cy="428763"/>
            </a:xfrm>
            <a:custGeom>
              <a:gdLst>
                <a:gd fmla="*/ 2147483647 w 150" name="T0"/>
                <a:gd fmla="*/ 2147483647 h 270" name="T1"/>
                <a:gd fmla="*/ 2147483647 w 150" name="T2"/>
                <a:gd fmla="*/ 2147483647 h 270" name="T3"/>
                <a:gd fmla="*/ 2147483647 w 150" name="T4"/>
                <a:gd fmla="*/ 2147483647 h 270" name="T5"/>
                <a:gd fmla="*/ 2147483647 w 150" name="T6"/>
                <a:gd fmla="*/ 2147483647 h 270" name="T7"/>
                <a:gd fmla="*/ 2147483647 w 150" name="T8"/>
                <a:gd fmla="*/ 2147483647 h 270" name="T9"/>
                <a:gd fmla="*/ 2147483647 w 150" name="T10"/>
                <a:gd fmla="*/ 2147483647 h 270" name="T11"/>
                <a:gd fmla="*/ 2147483647 w 150" name="T12"/>
                <a:gd fmla="*/ 2147483647 h 270" name="T13"/>
                <a:gd fmla="*/ 2147483647 w 150" name="T14"/>
                <a:gd fmla="*/ 2147483647 h 270" name="T15"/>
                <a:gd fmla="*/ 2147483647 w 150" name="T16"/>
                <a:gd fmla="*/ 2147483647 h 270" name="T17"/>
                <a:gd fmla="*/ 2147483647 w 150" name="T18"/>
                <a:gd fmla="*/ 2147483647 h 270" name="T19"/>
                <a:gd fmla="*/ 2147483647 w 150" name="T20"/>
                <a:gd fmla="*/ 2147483647 h 270" name="T21"/>
                <a:gd fmla="*/ 2147483647 w 150" name="T22"/>
                <a:gd fmla="*/ 2147483647 h 270" name="T23"/>
                <a:gd fmla="*/ 2147483647 w 150" name="T24"/>
                <a:gd fmla="*/ 2147483647 h 270" name="T25"/>
                <a:gd fmla="*/ 2147483647 w 150" name="T26"/>
                <a:gd fmla="*/ 2147483647 h 270" name="T27"/>
                <a:gd fmla="*/ 2147483647 w 150" name="T28"/>
                <a:gd fmla="*/ 2147483647 h 270" name="T29"/>
                <a:gd fmla="*/ 2147483647 w 150" name="T30"/>
                <a:gd fmla="*/ 2147483647 h 270" name="T31"/>
                <a:gd fmla="*/ 2147483647 w 150" name="T32"/>
                <a:gd fmla="*/ 2147483647 h 270" name="T33"/>
                <a:gd fmla="*/ 2147483647 w 150" name="T34"/>
                <a:gd fmla="*/ 2147483647 h 270" name="T35"/>
                <a:gd fmla="*/ 0 w 150" name="T36"/>
                <a:gd fmla="*/ 2147483647 h 270" name="T37"/>
                <a:gd fmla="*/ 2147483647 w 150" name="T38"/>
                <a:gd fmla="*/ 2147483647 h 270" name="T39"/>
                <a:gd fmla="*/ 2147483647 w 150" name="T40"/>
                <a:gd fmla="*/ 2147483647 h 270" name="T41"/>
                <a:gd fmla="*/ 2147483647 w 150" name="T42"/>
                <a:gd fmla="*/ 2147483647 h 270" name="T43"/>
                <a:gd fmla="*/ 2147483647 w 150" name="T44"/>
                <a:gd fmla="*/ 2147483647 h 270" name="T45"/>
                <a:gd fmla="*/ 2147483647 w 150" name="T46"/>
                <a:gd fmla="*/ 2147483647 h 270" name="T47"/>
                <a:gd fmla="*/ 2147483647 w 150" name="T48"/>
                <a:gd fmla="*/ 2147483647 h 270" name="T49"/>
                <a:gd fmla="*/ 2147483647 w 150" name="T50"/>
                <a:gd fmla="*/ 2147483647 h 270" name="T51"/>
                <a:gd fmla="*/ 2147483647 w 150" name="T52"/>
                <a:gd fmla="*/ 2147483647 h 270" name="T53"/>
                <a:gd fmla="*/ 2147483647 w 150" name="T54"/>
                <a:gd fmla="*/ 2147483647 h 270" name="T55"/>
                <a:gd fmla="*/ 2147483647 w 150" name="T56"/>
                <a:gd fmla="*/ 2147483647 h 270" name="T57"/>
                <a:gd fmla="*/ 2147483647 w 150" name="T58"/>
                <a:gd fmla="*/ 2147483647 h 270" name="T59"/>
                <a:gd fmla="*/ 2147483647 w 150" name="T60"/>
                <a:gd fmla="*/ 2147483647 h 270" name="T61"/>
                <a:gd fmla="*/ 2147483647 w 150" name="T62"/>
                <a:gd fmla="*/ 2147483647 h 270" name="T63"/>
                <a:gd fmla="*/ 2147483647 w 150" name="T64"/>
                <a:gd fmla="*/ 2147483647 h 270" name="T65"/>
                <a:gd fmla="*/ 2147483647 w 150" name="T66"/>
                <a:gd fmla="*/ 2147483647 h 270" name="T67"/>
                <a:gd fmla="*/ 2147483647 w 150" name="T68"/>
                <a:gd fmla="*/ 2147483647 h 270" name="T69"/>
                <a:gd fmla="*/ 2147483647 w 150" name="T70"/>
                <a:gd fmla="*/ 2147483647 h 270" name="T71"/>
                <a:gd fmla="*/ 2147483647 w 150" name="T72"/>
                <a:gd fmla="*/ 2147483647 h 270" name="T73"/>
                <a:gd fmla="*/ 2147483647 w 150" name="T74"/>
                <a:gd fmla="*/ 2147483647 h 270" name="T75"/>
                <a:gd fmla="*/ 2147483647 w 150" name="T76"/>
                <a:gd fmla="*/ 2147483647 h 270" name="T77"/>
                <a:gd fmla="*/ 2147483647 w 150" name="T78"/>
                <a:gd fmla="*/ 2147483647 h 270" name="T79"/>
                <a:gd fmla="*/ 2147483647 w 150" name="T80"/>
                <a:gd fmla="*/ 2147483647 h 270" name="T81"/>
                <a:gd fmla="*/ 2147483647 w 150" name="T82"/>
                <a:gd fmla="*/ 2147483647 h 270" name="T83"/>
                <a:gd fmla="*/ 2147483647 w 150" name="T84"/>
                <a:gd fmla="*/ 2147483647 h 270" name="T85"/>
                <a:gd fmla="*/ 2147483647 w 150" name="T86"/>
                <a:gd fmla="*/ 2147483647 h 270" name="T87"/>
                <a:gd fmla="*/ 2147483647 w 150" name="T88"/>
                <a:gd fmla="*/ 2147483647 h 270" name="T89"/>
                <a:gd fmla="*/ 2147483647 w 150" name="T90"/>
                <a:gd fmla="*/ 2147483647 h 270" name="T91"/>
                <a:gd fmla="*/ 2147483647 w 150" name="T92"/>
                <a:gd fmla="*/ 2147483647 h 270" name="T93"/>
                <a:gd fmla="*/ 2147483647 w 150" name="T94"/>
                <a:gd fmla="*/ 2147483647 h 270" name="T95"/>
                <a:gd fmla="*/ 2147483647 w 150" name="T96"/>
                <a:gd fmla="*/ 2147483647 h 270" name="T97"/>
                <a:gd fmla="*/ 2147483647 w 150" name="T98"/>
                <a:gd fmla="*/ 2147483647 h 270"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50" name="T150"/>
                <a:gd fmla="*/ 0 h 270" name="T151"/>
                <a:gd fmla="*/ 150 w 150" name="T152"/>
                <a:gd fmla="*/ 270 h 270"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270" w="15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 name="Freeform 252"/>
            <p:cNvSpPr/>
            <p:nvPr/>
          </p:nvSpPr>
          <p:spPr bwMode="auto">
            <a:xfrm>
              <a:off x="7018993" y="4142859"/>
              <a:ext cx="126842" cy="120797"/>
            </a:xfrm>
            <a:custGeom>
              <a:gdLst>
                <a:gd fmla="*/ 2147483647 w 86" name="T0"/>
                <a:gd fmla="*/ 0 h 76" name="T1"/>
                <a:gd fmla="*/ 2147483647 w 86" name="T2"/>
                <a:gd fmla="*/ 0 h 76" name="T3"/>
                <a:gd fmla="*/ 2147483647 w 86" name="T4"/>
                <a:gd fmla="*/ 2147483647 h 76" name="T5"/>
                <a:gd fmla="*/ 2147483647 w 86" name="T6"/>
                <a:gd fmla="*/ 0 h 76" name="T7"/>
                <a:gd fmla="*/ 2147483647 w 86" name="T8"/>
                <a:gd fmla="*/ 0 h 76" name="T9"/>
                <a:gd fmla="*/ 2147483647 w 86" name="T10"/>
                <a:gd fmla="*/ 0 h 76" name="T11"/>
                <a:gd fmla="*/ 2147483647 w 86" name="T12"/>
                <a:gd fmla="*/ 2147483647 h 76" name="T13"/>
                <a:gd fmla="*/ 2147483647 w 86" name="T14"/>
                <a:gd fmla="*/ 2147483647 h 76" name="T15"/>
                <a:gd fmla="*/ 2147483647 w 86" name="T16"/>
                <a:gd fmla="*/ 2147483647 h 76" name="T17"/>
                <a:gd fmla="*/ 2147483647 w 86" name="T18"/>
                <a:gd fmla="*/ 2147483647 h 76" name="T19"/>
                <a:gd fmla="*/ 2147483647 w 86" name="T20"/>
                <a:gd fmla="*/ 2147483647 h 76" name="T21"/>
                <a:gd fmla="*/ 2147483647 w 86" name="T22"/>
                <a:gd fmla="*/ 2147483647 h 76" name="T23"/>
                <a:gd fmla="*/ 2147483647 w 86" name="T24"/>
                <a:gd fmla="*/ 2147483647 h 76" name="T25"/>
                <a:gd fmla="*/ 2147483647 w 86" name="T26"/>
                <a:gd fmla="*/ 2147483647 h 76" name="T27"/>
                <a:gd fmla="*/ 2147483647 w 86" name="T28"/>
                <a:gd fmla="*/ 2147483647 h 76" name="T29"/>
                <a:gd fmla="*/ 2147483647 w 86" name="T30"/>
                <a:gd fmla="*/ 2147483647 h 76" name="T31"/>
                <a:gd fmla="*/ 2147483647 w 86" name="T32"/>
                <a:gd fmla="*/ 2147483647 h 76" name="T33"/>
                <a:gd fmla="*/ 0 w 86" name="T34"/>
                <a:gd fmla="*/ 2147483647 h 76" name="T35"/>
                <a:gd fmla="*/ 2147483647 w 86" name="T36"/>
                <a:gd fmla="*/ 2147483647 h 76" name="T37"/>
                <a:gd fmla="*/ 2147483647 w 86" name="T38"/>
                <a:gd fmla="*/ 2147483647 h 76" name="T39"/>
                <a:gd fmla="*/ 2147483647 w 86" name="T40"/>
                <a:gd fmla="*/ 2147483647 h 76" name="T41"/>
                <a:gd fmla="*/ 2147483647 w 86" name="T42"/>
                <a:gd fmla="*/ 2147483647 h 76" name="T43"/>
                <a:gd fmla="*/ 2147483647 w 86" name="T44"/>
                <a:gd fmla="*/ 2147483647 h 76" name="T45"/>
                <a:gd fmla="*/ 2147483647 w 86" name="T46"/>
                <a:gd fmla="*/ 2147483647 h 76" name="T47"/>
                <a:gd fmla="*/ 2147483647 w 86" name="T48"/>
                <a:gd fmla="*/ 2147483647 h 76" name="T49"/>
                <a:gd fmla="*/ 2147483647 w 86" name="T50"/>
                <a:gd fmla="*/ 2147483647 h 76" name="T51"/>
                <a:gd fmla="*/ 2147483647 w 86" name="T52"/>
                <a:gd fmla="*/ 2147483647 h 76" name="T53"/>
                <a:gd fmla="*/ 2147483647 w 86" name="T54"/>
                <a:gd fmla="*/ 2147483647 h 76" name="T55"/>
                <a:gd fmla="*/ 2147483647 w 86" name="T56"/>
                <a:gd fmla="*/ 2147483647 h 76" name="T57"/>
                <a:gd fmla="*/ 2147483647 w 86" name="T58"/>
                <a:gd fmla="*/ 2147483647 h 76" name="T59"/>
                <a:gd fmla="*/ 2147483647 w 86" name="T60"/>
                <a:gd fmla="*/ 2147483647 h 76" name="T61"/>
                <a:gd fmla="*/ 2147483647 w 86" name="T62"/>
                <a:gd fmla="*/ 2147483647 h 76" name="T63"/>
                <a:gd fmla="*/ 2147483647 w 86" name="T64"/>
                <a:gd fmla="*/ 2147483647 h 76" name="T65"/>
                <a:gd fmla="*/ 2147483647 w 86" name="T66"/>
                <a:gd fmla="*/ 2147483647 h 76" name="T67"/>
                <a:gd fmla="*/ 2147483647 w 86" name="T68"/>
                <a:gd fmla="*/ 2147483647 h 76" name="T69"/>
                <a:gd fmla="*/ 2147483647 w 86" name="T70"/>
                <a:gd fmla="*/ 2147483647 h 76" name="T71"/>
                <a:gd fmla="*/ 2147483647 w 86" name="T72"/>
                <a:gd fmla="*/ 2147483647 h 76" name="T73"/>
                <a:gd fmla="*/ 2147483647 w 86" name="T74"/>
                <a:gd fmla="*/ 2147483647 h 76" name="T75"/>
                <a:gd fmla="*/ 2147483647 w 86" name="T76"/>
                <a:gd fmla="*/ 2147483647 h 76" name="T77"/>
                <a:gd fmla="*/ 2147483647 w 86" name="T78"/>
                <a:gd fmla="*/ 2147483647 h 76" name="T79"/>
                <a:gd fmla="*/ 2147483647 w 86" name="T80"/>
                <a:gd fmla="*/ 2147483647 h 76" name="T81"/>
                <a:gd fmla="*/ 2147483647 w 86" name="T82"/>
                <a:gd fmla="*/ 2147483647 h 76" name="T83"/>
                <a:gd fmla="*/ 2147483647 w 86" name="T84"/>
                <a:gd fmla="*/ 2147483647 h 76" name="T85"/>
                <a:gd fmla="*/ 2147483647 w 86" name="T86"/>
                <a:gd fmla="*/ 2147483647 h 76" name="T87"/>
                <a:gd fmla="*/ 2147483647 w 86" name="T88"/>
                <a:gd fmla="*/ 0 h 76" name="T89"/>
                <a:gd fmla="*/ 2147483647 w 86" name="T90"/>
                <a:gd fmla="*/ 0 h 7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6" name="T138"/>
                <a:gd fmla="*/ 0 h 76" name="T139"/>
                <a:gd fmla="*/ 86 w 86" name="T140"/>
                <a:gd fmla="*/ 76 h 76"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6" w="8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 name="Freeform 253"/>
            <p:cNvSpPr/>
            <p:nvPr/>
          </p:nvSpPr>
          <p:spPr bwMode="auto">
            <a:xfrm>
              <a:off x="6934816" y="3913211"/>
              <a:ext cx="204100" cy="246904"/>
            </a:xfrm>
            <a:custGeom>
              <a:gdLst>
                <a:gd fmla="*/ 2147483647 w 140" name="T0"/>
                <a:gd fmla="*/ 2147483647 h 156" name="T1"/>
                <a:gd fmla="*/ 2147483647 w 140" name="T2"/>
                <a:gd fmla="*/ 2147483647 h 156" name="T3"/>
                <a:gd fmla="*/ 2147483647 w 140" name="T4"/>
                <a:gd fmla="*/ 2147483647 h 156" name="T5"/>
                <a:gd fmla="*/ 2147483647 w 140" name="T6"/>
                <a:gd fmla="*/ 2147483647 h 156" name="T7"/>
                <a:gd fmla="*/ 2147483647 w 140" name="T8"/>
                <a:gd fmla="*/ 2147483647 h 156" name="T9"/>
                <a:gd fmla="*/ 2147483647 w 140" name="T10"/>
                <a:gd fmla="*/ 2147483647 h 156" name="T11"/>
                <a:gd fmla="*/ 2147483647 w 140" name="T12"/>
                <a:gd fmla="*/ 2147483647 h 156" name="T13"/>
                <a:gd fmla="*/ 2147483647 w 140" name="T14"/>
                <a:gd fmla="*/ 2147483647 h 156" name="T15"/>
                <a:gd fmla="*/ 2147483647 w 140" name="T16"/>
                <a:gd fmla="*/ 2147483647 h 156" name="T17"/>
                <a:gd fmla="*/ 2147483647 w 140" name="T18"/>
                <a:gd fmla="*/ 2147483647 h 156" name="T19"/>
                <a:gd fmla="*/ 2147483647 w 140" name="T20"/>
                <a:gd fmla="*/ 2147483647 h 156" name="T21"/>
                <a:gd fmla="*/ 2147483647 w 140" name="T22"/>
                <a:gd fmla="*/ 2147483647 h 156" name="T23"/>
                <a:gd fmla="*/ 2147483647 w 140" name="T24"/>
                <a:gd fmla="*/ 2147483647 h 156" name="T25"/>
                <a:gd fmla="*/ 2147483647 w 140" name="T26"/>
                <a:gd fmla="*/ 2147483647 h 156" name="T27"/>
                <a:gd fmla="*/ 2147483647 w 140" name="T28"/>
                <a:gd fmla="*/ 2147483647 h 156" name="T29"/>
                <a:gd fmla="*/ 2147483647 w 140" name="T30"/>
                <a:gd fmla="*/ 2147483647 h 156" name="T31"/>
                <a:gd fmla="*/ 0 w 140" name="T32"/>
                <a:gd fmla="*/ 2147483647 h 156" name="T33"/>
                <a:gd fmla="*/ 2147483647 w 140" name="T34"/>
                <a:gd fmla="*/ 2147483647 h 156" name="T35"/>
                <a:gd fmla="*/ 2147483647 w 140" name="T36"/>
                <a:gd fmla="*/ 2147483647 h 156" name="T37"/>
                <a:gd fmla="*/ 2147483647 w 140" name="T38"/>
                <a:gd fmla="*/ 2147483647 h 156" name="T39"/>
                <a:gd fmla="*/ 2147483647 w 140" name="T40"/>
                <a:gd fmla="*/ 2147483647 h 156" name="T41"/>
                <a:gd fmla="*/ 2147483647 w 140" name="T42"/>
                <a:gd fmla="*/ 2147483647 h 156" name="T43"/>
                <a:gd fmla="*/ 2147483647 w 140" name="T44"/>
                <a:gd fmla="*/ 2147483647 h 156" name="T45"/>
                <a:gd fmla="*/ 2147483647 w 140" name="T46"/>
                <a:gd fmla="*/ 2147483647 h 156" name="T47"/>
                <a:gd fmla="*/ 2147483647 w 140" name="T48"/>
                <a:gd fmla="*/ 2147483647 h 156" name="T49"/>
                <a:gd fmla="*/ 2147483647 w 140" name="T50"/>
                <a:gd fmla="*/ 2147483647 h 156" name="T51"/>
                <a:gd fmla="*/ 2147483647 w 140" name="T52"/>
                <a:gd fmla="*/ 2147483647 h 156" name="T53"/>
                <a:gd fmla="*/ 2147483647 w 140" name="T54"/>
                <a:gd fmla="*/ 2147483647 h 156" name="T55"/>
                <a:gd fmla="*/ 2147483647 w 140" name="T56"/>
                <a:gd fmla="*/ 2147483647 h 156" name="T57"/>
                <a:gd fmla="*/ 2147483647 w 140" name="T58"/>
                <a:gd fmla="*/ 2147483647 h 156" name="T59"/>
                <a:gd fmla="*/ 2147483647 w 140" name="T60"/>
                <a:gd fmla="*/ 2147483647 h 156" name="T61"/>
                <a:gd fmla="*/ 2147483647 w 140" name="T62"/>
                <a:gd fmla="*/ 2147483647 h 156" name="T63"/>
                <a:gd fmla="*/ 2147483647 w 140" name="T64"/>
                <a:gd fmla="*/ 2147483647 h 156" name="T65"/>
                <a:gd fmla="*/ 2147483647 w 140" name="T66"/>
                <a:gd fmla="*/ 2147483647 h 156" name="T67"/>
                <a:gd fmla="*/ 2147483647 w 140" name="T68"/>
                <a:gd fmla="*/ 2147483647 h 156" name="T69"/>
                <a:gd fmla="*/ 2147483647 w 140" name="T70"/>
                <a:gd fmla="*/ 2147483647 h 156" name="T71"/>
                <a:gd fmla="*/ 2147483647 w 140" name="T72"/>
                <a:gd fmla="*/ 2147483647 h 156" name="T73"/>
                <a:gd fmla="*/ 2147483647 w 140" name="T74"/>
                <a:gd fmla="*/ 2147483647 h 156" name="T75"/>
                <a:gd fmla="*/ 2147483647 w 140" name="T76"/>
                <a:gd fmla="*/ 2147483647 h 156" name="T77"/>
                <a:gd fmla="*/ 2147483647 w 140" name="T78"/>
                <a:gd fmla="*/ 2147483647 h 15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40" name="T120"/>
                <a:gd fmla="*/ 0 h 156" name="T121"/>
                <a:gd fmla="*/ 140 w 140" name="T122"/>
                <a:gd fmla="*/ 156 h 156"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56" w="140">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9" name="Freeform 254"/>
            <p:cNvSpPr/>
            <p:nvPr/>
          </p:nvSpPr>
          <p:spPr bwMode="auto">
            <a:xfrm>
              <a:off x="6886385" y="3971619"/>
              <a:ext cx="199488" cy="430091"/>
            </a:xfrm>
            <a:custGeom>
              <a:gdLst>
                <a:gd fmla="*/ 2147483647 w 136" name="T0"/>
                <a:gd fmla="*/ 2147483647 h 272" name="T1"/>
                <a:gd fmla="*/ 2147483647 w 136" name="T2"/>
                <a:gd fmla="*/ 2147483647 h 272" name="T3"/>
                <a:gd fmla="*/ 2147483647 w 136" name="T4"/>
                <a:gd fmla="*/ 2147483647 h 272" name="T5"/>
                <a:gd fmla="*/ 2147483647 w 136" name="T6"/>
                <a:gd fmla="*/ 2147483647 h 272" name="T7"/>
                <a:gd fmla="*/ 2147483647 w 136" name="T8"/>
                <a:gd fmla="*/ 2147483647 h 272" name="T9"/>
                <a:gd fmla="*/ 2147483647 w 136" name="T10"/>
                <a:gd fmla="*/ 2147483647 h 272" name="T11"/>
                <a:gd fmla="*/ 2147483647 w 136" name="T12"/>
                <a:gd fmla="*/ 2147483647 h 272" name="T13"/>
                <a:gd fmla="*/ 2147483647 w 136" name="T14"/>
                <a:gd fmla="*/ 2147483647 h 272" name="T15"/>
                <a:gd fmla="*/ 2147483647 w 136" name="T16"/>
                <a:gd fmla="*/ 2147483647 h 272" name="T17"/>
                <a:gd fmla="*/ 2147483647 w 136" name="T18"/>
                <a:gd fmla="*/ 2147483647 h 272" name="T19"/>
                <a:gd fmla="*/ 2147483647 w 136" name="T20"/>
                <a:gd fmla="*/ 2147483647 h 272" name="T21"/>
                <a:gd fmla="*/ 2147483647 w 136" name="T22"/>
                <a:gd fmla="*/ 2147483647 h 272" name="T23"/>
                <a:gd fmla="*/ 2147483647 w 136" name="T24"/>
                <a:gd fmla="*/ 2147483647 h 272" name="T25"/>
                <a:gd fmla="*/ 2147483647 w 136" name="T26"/>
                <a:gd fmla="*/ 2147483647 h 272" name="T27"/>
                <a:gd fmla="*/ 2147483647 w 136" name="T28"/>
                <a:gd fmla="*/ 2147483647 h 272" name="T29"/>
                <a:gd fmla="*/ 2147483647 w 136" name="T30"/>
                <a:gd fmla="*/ 2147483647 h 272" name="T31"/>
                <a:gd fmla="*/ 2147483647 w 136" name="T32"/>
                <a:gd fmla="*/ 2147483647 h 272" name="T33"/>
                <a:gd fmla="*/ 2147483647 w 136" name="T34"/>
                <a:gd fmla="*/ 2147483647 h 272" name="T35"/>
                <a:gd fmla="*/ 2147483647 w 136" name="T36"/>
                <a:gd fmla="*/ 2147483647 h 272" name="T37"/>
                <a:gd fmla="*/ 2147483647 w 136" name="T38"/>
                <a:gd fmla="*/ 2147483647 h 272" name="T39"/>
                <a:gd fmla="*/ 2147483647 w 136" name="T40"/>
                <a:gd fmla="*/ 2147483647 h 272" name="T41"/>
                <a:gd fmla="*/ 2147483647 w 136" name="T42"/>
                <a:gd fmla="*/ 2147483647 h 272" name="T43"/>
                <a:gd fmla="*/ 2147483647 w 136" name="T44"/>
                <a:gd fmla="*/ 2147483647 h 272" name="T45"/>
                <a:gd fmla="*/ 2147483647 w 136" name="T46"/>
                <a:gd fmla="*/ 2147483647 h 272" name="T47"/>
                <a:gd fmla="*/ 2147483647 w 136" name="T48"/>
                <a:gd fmla="*/ 2147483647 h 272" name="T49"/>
                <a:gd fmla="*/ 2147483647 w 136" name="T50"/>
                <a:gd fmla="*/ 2147483647 h 272" name="T51"/>
                <a:gd fmla="*/ 2147483647 w 136" name="T52"/>
                <a:gd fmla="*/ 2147483647 h 272" name="T53"/>
                <a:gd fmla="*/ 2147483647 w 136" name="T54"/>
                <a:gd fmla="*/ 2147483647 h 272" name="T55"/>
                <a:gd fmla="*/ 2147483647 w 136" name="T56"/>
                <a:gd fmla="*/ 2147483647 h 272" name="T57"/>
                <a:gd fmla="*/ 2147483647 w 136" name="T58"/>
                <a:gd fmla="*/ 2147483647 h 272" name="T59"/>
                <a:gd fmla="*/ 2147483647 w 136" name="T60"/>
                <a:gd fmla="*/ 2147483647 h 272" name="T61"/>
                <a:gd fmla="*/ 2147483647 w 136" name="T62"/>
                <a:gd fmla="*/ 2147483647 h 272" name="T63"/>
                <a:gd fmla="*/ 2147483647 w 136" name="T64"/>
                <a:gd fmla="*/ 2147483647 h 272" name="T65"/>
                <a:gd fmla="*/ 2147483647 w 136" name="T66"/>
                <a:gd fmla="*/ 2147483647 h 272" name="T67"/>
                <a:gd fmla="*/ 2147483647 w 136" name="T68"/>
                <a:gd fmla="*/ 2147483647 h 272" name="T69"/>
                <a:gd fmla="*/ 2147483647 w 136" name="T70"/>
                <a:gd fmla="*/ 2147483647 h 272" name="T71"/>
                <a:gd fmla="*/ 2147483647 w 136" name="T72"/>
                <a:gd fmla="*/ 2147483647 h 272" name="T73"/>
                <a:gd fmla="*/ 2147483647 w 136" name="T74"/>
                <a:gd fmla="*/ 2147483647 h 272" name="T75"/>
                <a:gd fmla="*/ 2147483647 w 136" name="T76"/>
                <a:gd fmla="*/ 2147483647 h 272" name="T77"/>
                <a:gd fmla="*/ 2147483647 w 136" name="T78"/>
                <a:gd fmla="*/ 2147483647 h 272" name="T79"/>
                <a:gd fmla="*/ 2147483647 w 136" name="T80"/>
                <a:gd fmla="*/ 2147483647 h 272" name="T81"/>
                <a:gd fmla="*/ 2147483647 w 136" name="T82"/>
                <a:gd fmla="*/ 2147483647 h 272" name="T83"/>
                <a:gd fmla="*/ 2147483647 w 136" name="T84"/>
                <a:gd fmla="*/ 2147483647 h 272" name="T85"/>
                <a:gd fmla="*/ 2147483647 w 136" name="T86"/>
                <a:gd fmla="*/ 2147483647 h 272" name="T87"/>
                <a:gd fmla="*/ 2147483647 w 136" name="T88"/>
                <a:gd fmla="*/ 2147483647 h 272" name="T89"/>
                <a:gd fmla="*/ 2147483647 w 136" name="T90"/>
                <a:gd fmla="*/ 2147483647 h 272" name="T91"/>
                <a:gd fmla="*/ 2147483647 w 136" name="T92"/>
                <a:gd fmla="*/ 2147483647 h 272" name="T93"/>
                <a:gd fmla="*/ 2147483647 w 136" name="T94"/>
                <a:gd fmla="*/ 2147483647 h 272" name="T95"/>
                <a:gd fmla="*/ 2147483647 w 136" name="T96"/>
                <a:gd fmla="*/ 2147483647 h 272" name="T97"/>
                <a:gd fmla="*/ 2147483647 w 136" name="T98"/>
                <a:gd fmla="*/ 2147483647 h 272" name="T99"/>
                <a:gd fmla="*/ 2147483647 w 136" name="T100"/>
                <a:gd fmla="*/ 2147483647 h 272" name="T101"/>
                <a:gd fmla="*/ 2147483647 w 136" name="T102"/>
                <a:gd fmla="*/ 2147483647 h 272" name="T103"/>
                <a:gd fmla="*/ 2147483647 w 136" name="T104"/>
                <a:gd fmla="*/ 2147483647 h 272" name="T105"/>
                <a:gd fmla="*/ 2147483647 w 136" name="T106"/>
                <a:gd fmla="*/ 2147483647 h 272" name="T107"/>
                <a:gd fmla="*/ 2147483647 w 136" name="T108"/>
                <a:gd fmla="*/ 2147483647 h 272" name="T109"/>
                <a:gd fmla="*/ 2147483647 w 136" name="T110"/>
                <a:gd fmla="*/ 2147483647 h 272" name="T111"/>
                <a:gd fmla="*/ 2147483647 w 136" name="T112"/>
                <a:gd fmla="*/ 2147483647 h 27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36" name="T171"/>
                <a:gd fmla="*/ 0 h 272" name="T172"/>
                <a:gd fmla="*/ 136 w 136" name="T173"/>
                <a:gd fmla="*/ 272 h 27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72" w="136">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0" name="Freeform 255"/>
            <p:cNvSpPr/>
            <p:nvPr/>
          </p:nvSpPr>
          <p:spPr bwMode="auto">
            <a:xfrm>
              <a:off x="6977481" y="4373835"/>
              <a:ext cx="106086" cy="161948"/>
            </a:xfrm>
            <a:custGeom>
              <a:gdLst>
                <a:gd fmla="*/ 2147483647 w 72" name="T0"/>
                <a:gd fmla="*/ 2147483647 h 102" name="T1"/>
                <a:gd fmla="*/ 2147483647 w 72" name="T2"/>
                <a:gd fmla="*/ 2147483647 h 102" name="T3"/>
                <a:gd fmla="*/ 2147483647 w 72" name="T4"/>
                <a:gd fmla="*/ 2147483647 h 102" name="T5"/>
                <a:gd fmla="*/ 2147483647 w 72" name="T6"/>
                <a:gd fmla="*/ 2147483647 h 102" name="T7"/>
                <a:gd fmla="*/ 2147483647 w 72" name="T8"/>
                <a:gd fmla="*/ 2147483647 h 102" name="T9"/>
                <a:gd fmla="*/ 2147483647 w 72" name="T10"/>
                <a:gd fmla="*/ 2147483647 h 102" name="T11"/>
                <a:gd fmla="*/ 2147483647 w 72" name="T12"/>
                <a:gd fmla="*/ 2147483647 h 102" name="T13"/>
                <a:gd fmla="*/ 2147483647 w 72" name="T14"/>
                <a:gd fmla="*/ 2147483647 h 102" name="T15"/>
                <a:gd fmla="*/ 2147483647 w 72" name="T16"/>
                <a:gd fmla="*/ 2147483647 h 102" name="T17"/>
                <a:gd fmla="*/ 2147483647 w 72" name="T18"/>
                <a:gd fmla="*/ 0 h 102" name="T19"/>
                <a:gd fmla="*/ 0 w 72" name="T20"/>
                <a:gd fmla="*/ 0 h 102" name="T21"/>
                <a:gd fmla="*/ 2147483647 w 72" name="T22"/>
                <a:gd fmla="*/ 2147483647 h 102" name="T23"/>
                <a:gd fmla="*/ 2147483647 w 72" name="T24"/>
                <a:gd fmla="*/ 2147483647 h 102" name="T25"/>
                <a:gd fmla="*/ 2147483647 w 72" name="T26"/>
                <a:gd fmla="*/ 2147483647 h 102" name="T27"/>
                <a:gd fmla="*/ 2147483647 w 72" name="T28"/>
                <a:gd fmla="*/ 2147483647 h 102" name="T29"/>
                <a:gd fmla="*/ 2147483647 w 72" name="T30"/>
                <a:gd fmla="*/ 2147483647 h 102" name="T31"/>
                <a:gd fmla="*/ 2147483647 w 72" name="T32"/>
                <a:gd fmla="*/ 2147483647 h 102" name="T33"/>
                <a:gd fmla="*/ 2147483647 w 72" name="T34"/>
                <a:gd fmla="*/ 2147483647 h 102" name="T35"/>
                <a:gd fmla="*/ 2147483647 w 72" name="T36"/>
                <a:gd fmla="*/ 2147483647 h 102" name="T37"/>
                <a:gd fmla="*/ 2147483647 w 72" name="T38"/>
                <a:gd fmla="*/ 2147483647 h 102" name="T39"/>
                <a:gd fmla="*/ 2147483647 w 72" name="T40"/>
                <a:gd fmla="*/ 2147483647 h 102" name="T41"/>
                <a:gd fmla="*/ 2147483647 w 72" name="T42"/>
                <a:gd fmla="*/ 2147483647 h 102" name="T43"/>
                <a:gd fmla="*/ 2147483647 w 72" name="T44"/>
                <a:gd fmla="*/ 2147483647 h 102" name="T45"/>
                <a:gd fmla="*/ 2147483647 w 72" name="T46"/>
                <a:gd fmla="*/ 2147483647 h 102" name="T47"/>
                <a:gd fmla="*/ 2147483647 w 72" name="T48"/>
                <a:gd fmla="*/ 2147483647 h 102" name="T49"/>
                <a:gd fmla="*/ 2147483647 w 72" name="T50"/>
                <a:gd fmla="*/ 2147483647 h 102" name="T51"/>
                <a:gd fmla="*/ 2147483647 w 72" name="T52"/>
                <a:gd fmla="*/ 2147483647 h 102" name="T53"/>
                <a:gd fmla="*/ 2147483647 w 72" name="T54"/>
                <a:gd fmla="*/ 2147483647 h 102" name="T55"/>
                <a:gd fmla="*/ 2147483647 w 72" name="T56"/>
                <a:gd fmla="*/ 2147483647 h 102" name="T57"/>
                <a:gd fmla="*/ 2147483647 w 72" name="T58"/>
                <a:gd fmla="*/ 2147483647 h 102" name="T59"/>
                <a:gd fmla="*/ 2147483647 w 72" name="T60"/>
                <a:gd fmla="*/ 2147483647 h 102" name="T61"/>
                <a:gd fmla="*/ 2147483647 w 72" name="T62"/>
                <a:gd fmla="*/ 2147483647 h 102" name="T63"/>
                <a:gd fmla="*/ 2147483647 w 72" name="T64"/>
                <a:gd fmla="*/ 2147483647 h 102" name="T65"/>
                <a:gd fmla="*/ 2147483647 w 72" name="T66"/>
                <a:gd fmla="*/ 2147483647 h 102"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72" name="T102"/>
                <a:gd fmla="*/ 0 h 102" name="T103"/>
                <a:gd fmla="*/ 72 w 72" name="T104"/>
                <a:gd fmla="*/ 102 h 102"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02" w="7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1" name="Freeform 256"/>
            <p:cNvSpPr/>
            <p:nvPr/>
          </p:nvSpPr>
          <p:spPr bwMode="auto">
            <a:xfrm>
              <a:off x="6754930" y="3740644"/>
              <a:ext cx="197182" cy="503101"/>
            </a:xfrm>
            <a:custGeom>
              <a:gdLst>
                <a:gd fmla="*/ 0 w 134" name="T0"/>
                <a:gd fmla="*/ 2147483647 h 318" name="T1"/>
                <a:gd fmla="*/ 2147483647 w 134" name="T2"/>
                <a:gd fmla="*/ 2147483647 h 318" name="T3"/>
                <a:gd fmla="*/ 2147483647 w 134" name="T4"/>
                <a:gd fmla="*/ 2147483647 h 318" name="T5"/>
                <a:gd fmla="*/ 2147483647 w 134" name="T6"/>
                <a:gd fmla="*/ 2147483647 h 318" name="T7"/>
                <a:gd fmla="*/ 2147483647 w 134" name="T8"/>
                <a:gd fmla="*/ 2147483647 h 318" name="T9"/>
                <a:gd fmla="*/ 2147483647 w 134" name="T10"/>
                <a:gd fmla="*/ 2147483647 h 318" name="T11"/>
                <a:gd fmla="*/ 2147483647 w 134" name="T12"/>
                <a:gd fmla="*/ 2147483647 h 318" name="T13"/>
                <a:gd fmla="*/ 2147483647 w 134" name="T14"/>
                <a:gd fmla="*/ 2147483647 h 318" name="T15"/>
                <a:gd fmla="*/ 2147483647 w 134" name="T16"/>
                <a:gd fmla="*/ 2147483647 h 318" name="T17"/>
                <a:gd fmla="*/ 2147483647 w 134" name="T18"/>
                <a:gd fmla="*/ 2147483647 h 318" name="T19"/>
                <a:gd fmla="*/ 2147483647 w 134" name="T20"/>
                <a:gd fmla="*/ 2147483647 h 318" name="T21"/>
                <a:gd fmla="*/ 2147483647 w 134" name="T22"/>
                <a:gd fmla="*/ 2147483647 h 318" name="T23"/>
                <a:gd fmla="*/ 2147483647 w 134" name="T24"/>
                <a:gd fmla="*/ 2147483647 h 318" name="T25"/>
                <a:gd fmla="*/ 2147483647 w 134" name="T26"/>
                <a:gd fmla="*/ 2147483647 h 318" name="T27"/>
                <a:gd fmla="*/ 2147483647 w 134" name="T28"/>
                <a:gd fmla="*/ 2147483647 h 318" name="T29"/>
                <a:gd fmla="*/ 2147483647 w 134" name="T30"/>
                <a:gd fmla="*/ 2147483647 h 318" name="T31"/>
                <a:gd fmla="*/ 2147483647 w 134" name="T32"/>
                <a:gd fmla="*/ 2147483647 h 318" name="T33"/>
                <a:gd fmla="*/ 2147483647 w 134" name="T34"/>
                <a:gd fmla="*/ 2147483647 h 318" name="T35"/>
                <a:gd fmla="*/ 2147483647 w 134" name="T36"/>
                <a:gd fmla="*/ 2147483647 h 318" name="T37"/>
                <a:gd fmla="*/ 2147483647 w 134" name="T38"/>
                <a:gd fmla="*/ 2147483647 h 318" name="T39"/>
                <a:gd fmla="*/ 2147483647 w 134" name="T40"/>
                <a:gd fmla="*/ 2147483647 h 318" name="T41"/>
                <a:gd fmla="*/ 2147483647 w 134" name="T42"/>
                <a:gd fmla="*/ 2147483647 h 318" name="T43"/>
                <a:gd fmla="*/ 2147483647 w 134" name="T44"/>
                <a:gd fmla="*/ 2147483647 h 318" name="T45"/>
                <a:gd fmla="*/ 2147483647 w 134" name="T46"/>
                <a:gd fmla="*/ 2147483647 h 318" name="T47"/>
                <a:gd fmla="*/ 2147483647 w 134" name="T48"/>
                <a:gd fmla="*/ 2147483647 h 318" name="T49"/>
                <a:gd fmla="*/ 2147483647 w 134" name="T50"/>
                <a:gd fmla="*/ 2147483647 h 318" name="T51"/>
                <a:gd fmla="*/ 2147483647 w 134" name="T52"/>
                <a:gd fmla="*/ 2147483647 h 318" name="T53"/>
                <a:gd fmla="*/ 2147483647 w 134" name="T54"/>
                <a:gd fmla="*/ 2147483647 h 318" name="T55"/>
                <a:gd fmla="*/ 2147483647 w 134" name="T56"/>
                <a:gd fmla="*/ 2147483647 h 318" name="T57"/>
                <a:gd fmla="*/ 2147483647 w 134" name="T58"/>
                <a:gd fmla="*/ 2147483647 h 318" name="T59"/>
                <a:gd fmla="*/ 2147483647 w 134" name="T60"/>
                <a:gd fmla="*/ 2147483647 h 318" name="T61"/>
                <a:gd fmla="*/ 2147483647 w 134" name="T62"/>
                <a:gd fmla="*/ 2147483647 h 318" name="T63"/>
                <a:gd fmla="*/ 2147483647 w 134" name="T64"/>
                <a:gd fmla="*/ 2147483647 h 318" name="T65"/>
                <a:gd fmla="*/ 2147483647 w 134" name="T66"/>
                <a:gd fmla="*/ 2147483647 h 318" name="T67"/>
                <a:gd fmla="*/ 2147483647 w 134" name="T68"/>
                <a:gd fmla="*/ 2147483647 h 318" name="T69"/>
                <a:gd fmla="*/ 2147483647 w 134" name="T70"/>
                <a:gd fmla="*/ 2147483647 h 318" name="T71"/>
                <a:gd fmla="*/ 2147483647 w 134" name="T72"/>
                <a:gd fmla="*/ 2147483647 h 318" name="T73"/>
                <a:gd fmla="*/ 2147483647 w 134" name="T74"/>
                <a:gd fmla="*/ 2147483647 h 318" name="T75"/>
                <a:gd fmla="*/ 2147483647 w 134" name="T76"/>
                <a:gd fmla="*/ 2147483647 h 318" name="T77"/>
                <a:gd fmla="*/ 2147483647 w 134" name="T78"/>
                <a:gd fmla="*/ 2147483647 h 318" name="T79"/>
                <a:gd fmla="*/ 2147483647 w 134" name="T80"/>
                <a:gd fmla="*/ 2147483647 h 318" name="T81"/>
                <a:gd fmla="*/ 2147483647 w 134" name="T82"/>
                <a:gd fmla="*/ 2147483647 h 318" name="T83"/>
                <a:gd fmla="*/ 2147483647 w 134" name="T84"/>
                <a:gd fmla="*/ 2147483647 h 318" name="T85"/>
                <a:gd fmla="*/ 2147483647 w 134" name="T86"/>
                <a:gd fmla="*/ 2147483647 h 318" name="T87"/>
                <a:gd fmla="*/ 2147483647 w 134" name="T88"/>
                <a:gd fmla="*/ 2147483647 h 318" name="T89"/>
                <a:gd fmla="*/ 2147483647 w 134" name="T90"/>
                <a:gd fmla="*/ 2147483647 h 318" name="T91"/>
                <a:gd fmla="*/ 2147483647 w 134" name="T92"/>
                <a:gd fmla="*/ 0 h 318" name="T93"/>
                <a:gd fmla="*/ 2147483647 w 134" name="T94"/>
                <a:gd fmla="*/ 2147483647 h 318" name="T95"/>
                <a:gd fmla="*/ 2147483647 w 134" name="T96"/>
                <a:gd fmla="*/ 2147483647 h 318" name="T97"/>
                <a:gd fmla="*/ 2147483647 w 134" name="T98"/>
                <a:gd fmla="*/ 2147483647 h 318" name="T99"/>
                <a:gd fmla="*/ 2147483647 w 134" name="T100"/>
                <a:gd fmla="*/ 2147483647 h 318" name="T101"/>
                <a:gd fmla="*/ 2147483647 w 134" name="T102"/>
                <a:gd fmla="*/ 2147483647 h 318" name="T103"/>
                <a:gd fmla="*/ 2147483647 w 134" name="T104"/>
                <a:gd fmla="*/ 2147483647 h 318" name="T105"/>
                <a:gd fmla="*/ 2147483647 w 134" name="T106"/>
                <a:gd fmla="*/ 2147483647 h 318" name="T107"/>
                <a:gd fmla="*/ 2147483647 w 134" name="T108"/>
                <a:gd fmla="*/ 2147483647 h 318" name="T109"/>
                <a:gd fmla="*/ 2147483647 w 134" name="T110"/>
                <a:gd fmla="*/ 2147483647 h 318" name="T111"/>
                <a:gd fmla="*/ 2147483647 w 134" name="T112"/>
                <a:gd fmla="*/ 2147483647 h 318" name="T113"/>
                <a:gd fmla="*/ 2147483647 w 134" name="T114"/>
                <a:gd fmla="*/ 2147483647 h 318" name="T115"/>
                <a:gd fmla="*/ 2147483647 w 134" name="T116"/>
                <a:gd fmla="*/ 2147483647 h 318" name="T117"/>
                <a:gd fmla="*/ 2147483647 w 134" name="T118"/>
                <a:gd fmla="*/ 2147483647 h 318" name="T119"/>
                <a:gd fmla="*/ 2147483647 w 134" name="T120"/>
                <a:gd fmla="*/ 2147483647 h 318" name="T121"/>
                <a:gd fmla="*/ 0 w 134" name="T122"/>
                <a:gd fmla="*/ 2147483647 h 31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34" name="T186"/>
                <a:gd fmla="*/ 0 h 318" name="T187"/>
                <a:gd fmla="*/ 134 w 134" name="T188"/>
                <a:gd fmla="*/ 318 h 318"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318" w="134">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2" name="Freeform 257"/>
            <p:cNvSpPr/>
            <p:nvPr/>
          </p:nvSpPr>
          <p:spPr bwMode="auto">
            <a:xfrm>
              <a:off x="6641926" y="3801707"/>
              <a:ext cx="123382" cy="152656"/>
            </a:xfrm>
            <a:custGeom>
              <a:gdLst>
                <a:gd fmla="*/ 2147483647 w 84" name="T0"/>
                <a:gd fmla="*/ 2147483647 h 96" name="T1"/>
                <a:gd fmla="*/ 2147483647 w 84" name="T2"/>
                <a:gd fmla="*/ 2147483647 h 96" name="T3"/>
                <a:gd fmla="*/ 2147483647 w 84" name="T4"/>
                <a:gd fmla="*/ 2147483647 h 96" name="T5"/>
                <a:gd fmla="*/ 2147483647 w 84" name="T6"/>
                <a:gd fmla="*/ 2147483647 h 96" name="T7"/>
                <a:gd fmla="*/ 2147483647 w 84" name="T8"/>
                <a:gd fmla="*/ 2147483647 h 96" name="T9"/>
                <a:gd fmla="*/ 2147483647 w 84" name="T10"/>
                <a:gd fmla="*/ 2147483647 h 96" name="T11"/>
                <a:gd fmla="*/ 2147483647 w 84" name="T12"/>
                <a:gd fmla="*/ 2147483647 h 96" name="T13"/>
                <a:gd fmla="*/ 2147483647 w 84" name="T14"/>
                <a:gd fmla="*/ 2147483647 h 96" name="T15"/>
                <a:gd fmla="*/ 2147483647 w 84" name="T16"/>
                <a:gd fmla="*/ 2147483647 h 96" name="T17"/>
                <a:gd fmla="*/ 2147483647 w 84" name="T18"/>
                <a:gd fmla="*/ 2147483647 h 96" name="T19"/>
                <a:gd fmla="*/ 2147483647 w 84" name="T20"/>
                <a:gd fmla="*/ 2147483647 h 96" name="T21"/>
                <a:gd fmla="*/ 2147483647 w 84" name="T22"/>
                <a:gd fmla="*/ 2147483647 h 96" name="T23"/>
                <a:gd fmla="*/ 2147483647 w 84" name="T24"/>
                <a:gd fmla="*/ 2147483647 h 96" name="T25"/>
                <a:gd fmla="*/ 2147483647 w 84" name="T26"/>
                <a:gd fmla="*/ 2147483647 h 96" name="T27"/>
                <a:gd fmla="*/ 2147483647 w 84" name="T28"/>
                <a:gd fmla="*/ 2147483647 h 96" name="T29"/>
                <a:gd fmla="*/ 2147483647 w 84" name="T30"/>
                <a:gd fmla="*/ 2147483647 h 96" name="T31"/>
                <a:gd fmla="*/ 2147483647 w 84" name="T32"/>
                <a:gd fmla="*/ 2147483647 h 96" name="T33"/>
                <a:gd fmla="*/ 0 w 84" name="T34"/>
                <a:gd fmla="*/ 2147483647 h 96" name="T35"/>
                <a:gd fmla="*/ 2147483647 w 84" name="T36"/>
                <a:gd fmla="*/ 0 h 96" name="T37"/>
                <a:gd fmla="*/ 2147483647 w 84" name="T38"/>
                <a:gd fmla="*/ 2147483647 h 96" name="T39"/>
                <a:gd fmla="*/ 2147483647 w 84" name="T40"/>
                <a:gd fmla="*/ 2147483647 h 96" name="T41"/>
                <a:gd fmla="*/ 2147483647 w 84" name="T42"/>
                <a:gd fmla="*/ 2147483647 h 96" name="T43"/>
                <a:gd fmla="*/ 2147483647 w 84" name="T44"/>
                <a:gd fmla="*/ 2147483647 h 96" name="T45"/>
                <a:gd fmla="*/ 2147483647 w 84" name="T46"/>
                <a:gd fmla="*/ 2147483647 h 96" name="T47"/>
                <a:gd fmla="*/ 2147483647 w 84" name="T48"/>
                <a:gd fmla="*/ 2147483647 h 96" name="T49"/>
                <a:gd fmla="*/ 2147483647 w 84" name="T50"/>
                <a:gd fmla="*/ 2147483647 h 96" name="T51"/>
                <a:gd fmla="*/ 2147483647 w 84" name="T52"/>
                <a:gd fmla="*/ 2147483647 h 96" name="T53"/>
                <a:gd fmla="*/ 2147483647 w 84" name="T54"/>
                <a:gd fmla="*/ 2147483647 h 96" name="T55"/>
                <a:gd fmla="*/ 2147483647 w 84" name="T56"/>
                <a:gd fmla="*/ 2147483647 h 96" name="T57"/>
                <a:gd fmla="*/ 2147483647 w 84" name="T58"/>
                <a:gd fmla="*/ 2147483647 h 96" name="T59"/>
                <a:gd fmla="*/ 2147483647 w 84" name="T60"/>
                <a:gd fmla="*/ 2147483647 h 96" name="T61"/>
                <a:gd fmla="*/ 2147483647 w 84" name="T62"/>
                <a:gd fmla="*/ 2147483647 h 9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84" name="T96"/>
                <a:gd fmla="*/ 0 h 96" name="T97"/>
                <a:gd fmla="*/ 84 w 84" name="T98"/>
                <a:gd fmla="*/ 96 h 96"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96" w="84">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3" name="Freeform 258"/>
            <p:cNvSpPr/>
            <p:nvPr/>
          </p:nvSpPr>
          <p:spPr bwMode="auto">
            <a:xfrm>
              <a:off x="6202591" y="3533563"/>
              <a:ext cx="635363" cy="795138"/>
            </a:xfrm>
            <a:custGeom>
              <a:gdLst>
                <a:gd fmla="*/ 2147483647 w 434" name="T0"/>
                <a:gd fmla="*/ 2147483647 h 502" name="T1"/>
                <a:gd fmla="*/ 2147483647 w 434" name="T2"/>
                <a:gd fmla="*/ 2147483647 h 502" name="T3"/>
                <a:gd fmla="*/ 2147483647 w 434" name="T4"/>
                <a:gd fmla="*/ 2147483647 h 502" name="T5"/>
                <a:gd fmla="*/ 2147483647 w 434" name="T6"/>
                <a:gd fmla="*/ 2147483647 h 502" name="T7"/>
                <a:gd fmla="*/ 2147483647 w 434" name="T8"/>
                <a:gd fmla="*/ 2147483647 h 502" name="T9"/>
                <a:gd fmla="*/ 2147483647 w 434" name="T10"/>
                <a:gd fmla="*/ 2147483647 h 502" name="T11"/>
                <a:gd fmla="*/ 2147483647 w 434" name="T12"/>
                <a:gd fmla="*/ 2147483647 h 502" name="T13"/>
                <a:gd fmla="*/ 2147483647 w 434" name="T14"/>
                <a:gd fmla="*/ 2147483647 h 502" name="T15"/>
                <a:gd fmla="*/ 2147483647 w 434" name="T16"/>
                <a:gd fmla="*/ 2147483647 h 502" name="T17"/>
                <a:gd fmla="*/ 2147483647 w 434" name="T18"/>
                <a:gd fmla="*/ 2147483647 h 502" name="T19"/>
                <a:gd fmla="*/ 2147483647 w 434" name="T20"/>
                <a:gd fmla="*/ 2147483647 h 502" name="T21"/>
                <a:gd fmla="*/ 2147483647 w 434" name="T22"/>
                <a:gd fmla="*/ 2147483647 h 502" name="T23"/>
                <a:gd fmla="*/ 2147483647 w 434" name="T24"/>
                <a:gd fmla="*/ 2147483647 h 502" name="T25"/>
                <a:gd fmla="*/ 2147483647 w 434" name="T26"/>
                <a:gd fmla="*/ 2147483647 h 502" name="T27"/>
                <a:gd fmla="*/ 2147483647 w 434" name="T28"/>
                <a:gd fmla="*/ 2147483647 h 502" name="T29"/>
                <a:gd fmla="*/ 2147483647 w 434" name="T30"/>
                <a:gd fmla="*/ 2147483647 h 502" name="T31"/>
                <a:gd fmla="*/ 2147483647 w 434" name="T32"/>
                <a:gd fmla="*/ 2147483647 h 502" name="T33"/>
                <a:gd fmla="*/ 2147483647 w 434" name="T34"/>
                <a:gd fmla="*/ 2147483647 h 502" name="T35"/>
                <a:gd fmla="*/ 2147483647 w 434" name="T36"/>
                <a:gd fmla="*/ 2147483647 h 502" name="T37"/>
                <a:gd fmla="*/ 2147483647 w 434" name="T38"/>
                <a:gd fmla="*/ 2147483647 h 502" name="T39"/>
                <a:gd fmla="*/ 2147483647 w 434" name="T40"/>
                <a:gd fmla="*/ 2147483647 h 502" name="T41"/>
                <a:gd fmla="*/ 2147483647 w 434" name="T42"/>
                <a:gd fmla="*/ 2147483647 h 502" name="T43"/>
                <a:gd fmla="*/ 2147483647 w 434" name="T44"/>
                <a:gd fmla="*/ 2147483647 h 502" name="T45"/>
                <a:gd fmla="*/ 2147483647 w 434" name="T46"/>
                <a:gd fmla="*/ 2147483647 h 502" name="T47"/>
                <a:gd fmla="*/ 2147483647 w 434" name="T48"/>
                <a:gd fmla="*/ 2147483647 h 502" name="T49"/>
                <a:gd fmla="*/ 2147483647 w 434" name="T50"/>
                <a:gd fmla="*/ 2147483647 h 502" name="T51"/>
                <a:gd fmla="*/ 2147483647 w 434" name="T52"/>
                <a:gd fmla="*/ 2147483647 h 502" name="T53"/>
                <a:gd fmla="*/ 2147483647 w 434" name="T54"/>
                <a:gd fmla="*/ 2147483647 h 502" name="T55"/>
                <a:gd fmla="*/ 2147483647 w 434" name="T56"/>
                <a:gd fmla="*/ 2147483647 h 502" name="T57"/>
                <a:gd fmla="*/ 2147483647 w 434" name="T58"/>
                <a:gd fmla="*/ 2147483647 h 502" name="T59"/>
                <a:gd fmla="*/ 2147483647 w 434" name="T60"/>
                <a:gd fmla="*/ 2147483647 h 502" name="T61"/>
                <a:gd fmla="*/ 0 w 434" name="T62"/>
                <a:gd fmla="*/ 2147483647 h 502" name="T63"/>
                <a:gd fmla="*/ 2147483647 w 434" name="T64"/>
                <a:gd fmla="*/ 2147483647 h 502" name="T65"/>
                <a:gd fmla="*/ 2147483647 w 434" name="T66"/>
                <a:gd fmla="*/ 2147483647 h 502" name="T67"/>
                <a:gd fmla="*/ 2147483647 w 434" name="T68"/>
                <a:gd fmla="*/ 2147483647 h 502" name="T69"/>
                <a:gd fmla="*/ 2147483647 w 434" name="T70"/>
                <a:gd fmla="*/ 2147483647 h 502" name="T71"/>
                <a:gd fmla="*/ 2147483647 w 434" name="T72"/>
                <a:gd fmla="*/ 2147483647 h 502" name="T73"/>
                <a:gd fmla="*/ 2147483647 w 434" name="T74"/>
                <a:gd fmla="*/ 2147483647 h 502" name="T75"/>
                <a:gd fmla="*/ 2147483647 w 434" name="T76"/>
                <a:gd fmla="*/ 2147483647 h 502" name="T77"/>
                <a:gd fmla="*/ 2147483647 w 434" name="T78"/>
                <a:gd fmla="*/ 2147483647 h 502" name="T79"/>
                <a:gd fmla="*/ 2147483647 w 434" name="T80"/>
                <a:gd fmla="*/ 2147483647 h 502" name="T81"/>
                <a:gd fmla="*/ 2147483647 w 434" name="T82"/>
                <a:gd fmla="*/ 2147483647 h 502" name="T83"/>
                <a:gd fmla="*/ 2147483647 w 434" name="T84"/>
                <a:gd fmla="*/ 2147483647 h 502" name="T85"/>
                <a:gd fmla="*/ 2147483647 w 434" name="T86"/>
                <a:gd fmla="*/ 0 h 502" name="T87"/>
                <a:gd fmla="*/ 2147483647 w 434" name="T88"/>
                <a:gd fmla="*/ 2147483647 h 502" name="T89"/>
                <a:gd fmla="*/ 2147483647 w 434" name="T90"/>
                <a:gd fmla="*/ 2147483647 h 502" name="T91"/>
                <a:gd fmla="*/ 2147483647 w 434" name="T92"/>
                <a:gd fmla="*/ 2147483647 h 502" name="T93"/>
                <a:gd fmla="*/ 2147483647 w 434" name="T94"/>
                <a:gd fmla="*/ 2147483647 h 502" name="T95"/>
                <a:gd fmla="*/ 2147483647 w 434" name="T96"/>
                <a:gd fmla="*/ 2147483647 h 502" name="T97"/>
                <a:gd fmla="*/ 2147483647 w 434" name="T98"/>
                <a:gd fmla="*/ 2147483647 h 502" name="T99"/>
                <a:gd fmla="*/ 2147483647 w 434" name="T100"/>
                <a:gd fmla="*/ 2147483647 h 502" name="T101"/>
                <a:gd fmla="*/ 2147483647 w 434" name="T102"/>
                <a:gd fmla="*/ 2147483647 h 502" name="T103"/>
                <a:gd fmla="*/ 2147483647 w 434" name="T104"/>
                <a:gd fmla="*/ 2147483647 h 502" name="T105"/>
                <a:gd fmla="*/ 2147483647 w 434" name="T106"/>
                <a:gd fmla="*/ 2147483647 h 502" name="T107"/>
                <a:gd fmla="*/ 2147483647 w 434" name="T108"/>
                <a:gd fmla="*/ 2147483647 h 502" name="T109"/>
                <a:gd fmla="*/ 2147483647 w 434" name="T110"/>
                <a:gd fmla="*/ 2147483647 h 502" name="T111"/>
                <a:gd fmla="*/ 2147483647 w 434" name="T112"/>
                <a:gd fmla="*/ 2147483647 h 502" name="T113"/>
                <a:gd fmla="*/ 2147483647 w 434" name="T114"/>
                <a:gd fmla="*/ 2147483647 h 502" name="T115"/>
                <a:gd fmla="*/ 2147483647 w 434" name="T116"/>
                <a:gd fmla="*/ 2147483647 h 50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434" name="T177"/>
                <a:gd fmla="*/ 0 h 502" name="T178"/>
                <a:gd fmla="*/ 434 w 434" name="T179"/>
                <a:gd fmla="*/ 502 h 502"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502" w="433">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4" name="Freeform 259"/>
            <p:cNvSpPr/>
            <p:nvPr/>
          </p:nvSpPr>
          <p:spPr bwMode="auto">
            <a:xfrm>
              <a:off x="6649998" y="3751263"/>
              <a:ext cx="74952" cy="45133"/>
            </a:xfrm>
            <a:custGeom>
              <a:gdLst>
                <a:gd fmla="*/ 2147483647 w 50" name="T0"/>
                <a:gd fmla="*/ 2147483647 h 28" name="T1"/>
                <a:gd fmla="*/ 2147483647 w 50" name="T2"/>
                <a:gd fmla="*/ 2147483647 h 28" name="T3"/>
                <a:gd fmla="*/ 2147483647 w 50" name="T4"/>
                <a:gd fmla="*/ 2147483647 h 28" name="T5"/>
                <a:gd fmla="*/ 2147483647 w 50" name="T6"/>
                <a:gd fmla="*/ 2147483647 h 28" name="T7"/>
                <a:gd fmla="*/ 2147483647 w 50" name="T8"/>
                <a:gd fmla="*/ 0 h 28" name="T9"/>
                <a:gd fmla="*/ 2147483647 w 50" name="T10"/>
                <a:gd fmla="*/ 2147483647 h 28" name="T11"/>
                <a:gd fmla="*/ 2147483647 w 50" name="T12"/>
                <a:gd fmla="*/ 2147483647 h 28" name="T13"/>
                <a:gd fmla="*/ 2147483647 w 50" name="T14"/>
                <a:gd fmla="*/ 2147483647 h 28" name="T15"/>
                <a:gd fmla="*/ 0 w 50" name="T16"/>
                <a:gd fmla="*/ 2147483647 h 28" name="T17"/>
                <a:gd fmla="*/ 2147483647 w 50" name="T18"/>
                <a:gd fmla="*/ 2147483647 h 28" name="T19"/>
                <a:gd fmla="*/ 2147483647 w 50" name="T20"/>
                <a:gd fmla="*/ 2147483647 h 28" name="T21"/>
                <a:gd fmla="*/ 2147483647 w 50" name="T22"/>
                <a:gd fmla="*/ 2147483647 h 28" name="T23"/>
                <a:gd fmla="*/ 2147483647 w 50" name="T24"/>
                <a:gd fmla="*/ 2147483647 h 28" name="T25"/>
                <a:gd fmla="*/ 2147483647 w 50" name="T26"/>
                <a:gd fmla="*/ 2147483647 h 28" name="T27"/>
                <a:gd fmla="*/ 2147483647 w 50" name="T28"/>
                <a:gd fmla="*/ 2147483647 h 28" name="T29"/>
                <a:gd fmla="*/ 2147483647 w 50" name="T30"/>
                <a:gd fmla="*/ 2147483647 h 28" name="T31"/>
                <a:gd fmla="*/ 2147483647 w 50" name="T32"/>
                <a:gd fmla="*/ 2147483647 h 28" name="T33"/>
                <a:gd fmla="*/ 2147483647 w 50" name="T34"/>
                <a:gd fmla="*/ 2147483647 h 2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50" name="T54"/>
                <a:gd fmla="*/ 0 h 28" name="T55"/>
                <a:gd fmla="*/ 50 w 50" name="T56"/>
                <a:gd fmla="*/ 28 h 2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8" w="50">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5" name="Freeform 260"/>
            <p:cNvSpPr/>
            <p:nvPr/>
          </p:nvSpPr>
          <p:spPr bwMode="auto">
            <a:xfrm>
              <a:off x="6447051" y="3691528"/>
              <a:ext cx="192570" cy="110178"/>
            </a:xfrm>
            <a:custGeom>
              <a:gdLst>
                <a:gd fmla="*/ 2147483647 w 132" name="T0"/>
                <a:gd fmla="*/ 2147483647 h 70" name="T1"/>
                <a:gd fmla="*/ 2147483647 w 132" name="T2"/>
                <a:gd fmla="*/ 2147483647 h 70" name="T3"/>
                <a:gd fmla="*/ 2147483647 w 132" name="T4"/>
                <a:gd fmla="*/ 2147483647 h 70" name="T5"/>
                <a:gd fmla="*/ 2147483647 w 132" name="T6"/>
                <a:gd fmla="*/ 2147483647 h 70" name="T7"/>
                <a:gd fmla="*/ 2147483647 w 132" name="T8"/>
                <a:gd fmla="*/ 2147483647 h 70" name="T9"/>
                <a:gd fmla="*/ 2147483647 w 132" name="T10"/>
                <a:gd fmla="*/ 2147483647 h 70" name="T11"/>
                <a:gd fmla="*/ 2147483647 w 132" name="T12"/>
                <a:gd fmla="*/ 2147483647 h 70" name="T13"/>
                <a:gd fmla="*/ 2147483647 w 132" name="T14"/>
                <a:gd fmla="*/ 2147483647 h 70" name="T15"/>
                <a:gd fmla="*/ 2147483647 w 132" name="T16"/>
                <a:gd fmla="*/ 2147483647 h 70" name="T17"/>
                <a:gd fmla="*/ 2147483647 w 132" name="T18"/>
                <a:gd fmla="*/ 2147483647 h 70" name="T19"/>
                <a:gd fmla="*/ 2147483647 w 132" name="T20"/>
                <a:gd fmla="*/ 2147483647 h 70" name="T21"/>
                <a:gd fmla="*/ 2147483647 w 132" name="T22"/>
                <a:gd fmla="*/ 2147483647 h 70" name="T23"/>
                <a:gd fmla="*/ 2147483647 w 132" name="T24"/>
                <a:gd fmla="*/ 2147483647 h 70" name="T25"/>
                <a:gd fmla="*/ 2147483647 w 132" name="T26"/>
                <a:gd fmla="*/ 2147483647 h 70" name="T27"/>
                <a:gd fmla="*/ 2147483647 w 132" name="T28"/>
                <a:gd fmla="*/ 2147483647 h 70" name="T29"/>
                <a:gd fmla="*/ 2147483647 w 132" name="T30"/>
                <a:gd fmla="*/ 0 h 70" name="T31"/>
                <a:gd fmla="*/ 2147483647 w 132" name="T32"/>
                <a:gd fmla="*/ 0 h 70" name="T33"/>
                <a:gd fmla="*/ 2147483647 w 132" name="T34"/>
                <a:gd fmla="*/ 2147483647 h 70" name="T35"/>
                <a:gd fmla="*/ 2147483647 w 132" name="T36"/>
                <a:gd fmla="*/ 2147483647 h 70" name="T37"/>
                <a:gd fmla="*/ 2147483647 w 132" name="T38"/>
                <a:gd fmla="*/ 2147483647 h 70" name="T39"/>
                <a:gd fmla="*/ 2147483647 w 132" name="T40"/>
                <a:gd fmla="*/ 2147483647 h 70" name="T41"/>
                <a:gd fmla="*/ 2147483647 w 132" name="T42"/>
                <a:gd fmla="*/ 2147483647 h 70" name="T43"/>
                <a:gd fmla="*/ 0 w 132" name="T44"/>
                <a:gd fmla="*/ 2147483647 h 70" name="T45"/>
                <a:gd fmla="*/ 2147483647 w 132" name="T46"/>
                <a:gd fmla="*/ 2147483647 h 70" name="T47"/>
                <a:gd fmla="*/ 2147483647 w 132" name="T48"/>
                <a:gd fmla="*/ 2147483647 h 70" name="T49"/>
                <a:gd fmla="*/ 2147483647 w 132" name="T50"/>
                <a:gd fmla="*/ 2147483647 h 70" name="T51"/>
                <a:gd fmla="*/ 2147483647 w 132" name="T52"/>
                <a:gd fmla="*/ 2147483647 h 70" name="T53"/>
                <a:gd fmla="*/ 2147483647 w 132" name="T54"/>
                <a:gd fmla="*/ 2147483647 h 70" name="T55"/>
                <a:gd fmla="*/ 2147483647 w 132" name="T56"/>
                <a:gd fmla="*/ 2147483647 h 70" name="T57"/>
                <a:gd fmla="*/ 2147483647 w 132" name="T58"/>
                <a:gd fmla="*/ 2147483647 h 70" name="T59"/>
                <a:gd fmla="*/ 2147483647 w 132" name="T60"/>
                <a:gd fmla="*/ 2147483647 h 70" name="T61"/>
                <a:gd fmla="*/ 2147483647 w 132" name="T62"/>
                <a:gd fmla="*/ 2147483647 h 70" name="T63"/>
                <a:gd fmla="*/ 2147483647 w 132" name="T64"/>
                <a:gd fmla="*/ 2147483647 h 70" name="T65"/>
                <a:gd fmla="*/ 2147483647 w 132" name="T66"/>
                <a:gd fmla="*/ 2147483647 h 70" name="T67"/>
                <a:gd fmla="*/ 2147483647 w 132" name="T68"/>
                <a:gd fmla="*/ 2147483647 h 70" name="T69"/>
                <a:gd fmla="*/ 2147483647 w 132" name="T70"/>
                <a:gd fmla="*/ 2147483647 h 70" name="T71"/>
                <a:gd fmla="*/ 2147483647 w 132" name="T72"/>
                <a:gd fmla="*/ 2147483647 h 70" name="T73"/>
                <a:gd fmla="*/ 2147483647 w 132" name="T74"/>
                <a:gd fmla="*/ 2147483647 h 70" name="T75"/>
                <a:gd fmla="*/ 2147483647 w 132" name="T76"/>
                <a:gd fmla="*/ 2147483647 h 70" name="T77"/>
                <a:gd fmla="*/ 2147483647 w 132" name="T78"/>
                <a:gd fmla="*/ 2147483647 h 70" name="T79"/>
                <a:gd fmla="*/ 2147483647 w 132" name="T80"/>
                <a:gd fmla="*/ 2147483647 h 70" name="T81"/>
                <a:gd fmla="*/ 2147483647 w 132" name="T82"/>
                <a:gd fmla="*/ 2147483647 h 70" name="T83"/>
                <a:gd fmla="*/ 2147483647 w 132" name="T84"/>
                <a:gd fmla="*/ 2147483647 h 70" name="T85"/>
                <a:gd fmla="*/ 2147483647 w 132" name="T86"/>
                <a:gd fmla="*/ 2147483647 h 70" name="T87"/>
                <a:gd fmla="*/ 2147483647 w 132" name="T88"/>
                <a:gd fmla="*/ 2147483647 h 70"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32" name="T135"/>
                <a:gd fmla="*/ 0 h 70" name="T136"/>
                <a:gd fmla="*/ 132 w 132" name="T137"/>
                <a:gd fmla="*/ 70 h 70"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70" w="132">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36" name="Freeform 261"/>
            <p:cNvSpPr/>
            <p:nvPr/>
          </p:nvSpPr>
          <p:spPr bwMode="auto">
            <a:xfrm>
              <a:off x="6004256" y="3499049"/>
              <a:ext cx="351698" cy="382303"/>
            </a:xfrm>
            <a:custGeom>
              <a:gdLst>
                <a:gd fmla="*/ 2147483647 w 240" name="T0"/>
                <a:gd fmla="*/ 2147483647 h 242" name="T1"/>
                <a:gd fmla="*/ 2147483647 w 240" name="T2"/>
                <a:gd fmla="*/ 2147483647 h 242" name="T3"/>
                <a:gd fmla="*/ 2147483647 w 240" name="T4"/>
                <a:gd fmla="*/ 2147483647 h 242" name="T5"/>
                <a:gd fmla="*/ 2147483647 w 240" name="T6"/>
                <a:gd fmla="*/ 2147483647 h 242" name="T7"/>
                <a:gd fmla="*/ 2147483647 w 240" name="T8"/>
                <a:gd fmla="*/ 2147483647 h 242" name="T9"/>
                <a:gd fmla="*/ 2147483647 w 240" name="T10"/>
                <a:gd fmla="*/ 2147483647 h 242" name="T11"/>
                <a:gd fmla="*/ 2147483647 w 240" name="T12"/>
                <a:gd fmla="*/ 2147483647 h 242" name="T13"/>
                <a:gd fmla="*/ 2147483647 w 240" name="T14"/>
                <a:gd fmla="*/ 2147483647 h 242" name="T15"/>
                <a:gd fmla="*/ 2147483647 w 240" name="T16"/>
                <a:gd fmla="*/ 2147483647 h 242" name="T17"/>
                <a:gd fmla="*/ 2147483647 w 240" name="T18"/>
                <a:gd fmla="*/ 2147483647 h 242" name="T19"/>
                <a:gd fmla="*/ 2147483647 w 240" name="T20"/>
                <a:gd fmla="*/ 2147483647 h 242" name="T21"/>
                <a:gd fmla="*/ 2147483647 w 240" name="T22"/>
                <a:gd fmla="*/ 2147483647 h 242" name="T23"/>
                <a:gd fmla="*/ 2147483647 w 240" name="T24"/>
                <a:gd fmla="*/ 2147483647 h 242" name="T25"/>
                <a:gd fmla="*/ 2147483647 w 240" name="T26"/>
                <a:gd fmla="*/ 2147483647 h 242" name="T27"/>
                <a:gd fmla="*/ 2147483647 w 240" name="T28"/>
                <a:gd fmla="*/ 2147483647 h 242" name="T29"/>
                <a:gd fmla="*/ 2147483647 w 240" name="T30"/>
                <a:gd fmla="*/ 2147483647 h 242" name="T31"/>
                <a:gd fmla="*/ 2147483647 w 240" name="T32"/>
                <a:gd fmla="*/ 2147483647 h 242" name="T33"/>
                <a:gd fmla="*/ 2147483647 w 240" name="T34"/>
                <a:gd fmla="*/ 2147483647 h 242" name="T35"/>
                <a:gd fmla="*/ 0 w 240" name="T36"/>
                <a:gd fmla="*/ 2147483647 h 242" name="T37"/>
                <a:gd fmla="*/ 2147483647 w 240" name="T38"/>
                <a:gd fmla="*/ 2147483647 h 242" name="T39"/>
                <a:gd fmla="*/ 2147483647 w 240" name="T40"/>
                <a:gd fmla="*/ 2147483647 h 242" name="T41"/>
                <a:gd fmla="*/ 2147483647 w 240" name="T42"/>
                <a:gd fmla="*/ 2147483647 h 242" name="T43"/>
                <a:gd fmla="*/ 2147483647 w 240" name="T44"/>
                <a:gd fmla="*/ 2147483647 h 242" name="T45"/>
                <a:gd fmla="*/ 2147483647 w 240" name="T46"/>
                <a:gd fmla="*/ 2147483647 h 242" name="T47"/>
                <a:gd fmla="*/ 2147483647 w 240" name="T48"/>
                <a:gd fmla="*/ 2147483647 h 242" name="T49"/>
                <a:gd fmla="*/ 2147483647 w 240" name="T50"/>
                <a:gd fmla="*/ 2147483647 h 242" name="T51"/>
                <a:gd fmla="*/ 2147483647 w 240" name="T52"/>
                <a:gd fmla="*/ 2147483647 h 242" name="T53"/>
                <a:gd fmla="*/ 2147483647 w 240" name="T54"/>
                <a:gd fmla="*/ 2147483647 h 242" name="T55"/>
                <a:gd fmla="*/ 2147483647 w 240" name="T56"/>
                <a:gd fmla="*/ 2147483647 h 242" name="T57"/>
                <a:gd fmla="*/ 2147483647 w 240" name="T58"/>
                <a:gd fmla="*/ 2147483647 h 242" name="T59"/>
                <a:gd fmla="*/ 2147483647 w 240" name="T60"/>
                <a:gd fmla="*/ 2147483647 h 242" name="T61"/>
                <a:gd fmla="*/ 2147483647 w 240" name="T62"/>
                <a:gd fmla="*/ 2147483647 h 242" name="T63"/>
                <a:gd fmla="*/ 2147483647 w 240" name="T64"/>
                <a:gd fmla="*/ 2147483647 h 242" name="T65"/>
                <a:gd fmla="*/ 2147483647 w 240" name="T66"/>
                <a:gd fmla="*/ 2147483647 h 242" name="T67"/>
                <a:gd fmla="*/ 2147483647 w 240" name="T68"/>
                <a:gd fmla="*/ 2147483647 h 242" name="T69"/>
                <a:gd fmla="*/ 2147483647 w 240" name="T70"/>
                <a:gd fmla="*/ 2147483647 h 242" name="T71"/>
                <a:gd fmla="*/ 2147483647 w 240" name="T72"/>
                <a:gd fmla="*/ 2147483647 h 242" name="T73"/>
                <a:gd fmla="*/ 2147483647 w 240" name="T74"/>
                <a:gd fmla="*/ 2147483647 h 242" name="T75"/>
                <a:gd fmla="*/ 2147483647 w 240" name="T76"/>
                <a:gd fmla="*/ 2147483647 h 242" name="T77"/>
                <a:gd fmla="*/ 2147483647 w 240" name="T78"/>
                <a:gd fmla="*/ 2147483647 h 242" name="T79"/>
                <a:gd fmla="*/ 2147483647 w 240" name="T80"/>
                <a:gd fmla="*/ 2147483647 h 242" name="T81"/>
                <a:gd fmla="*/ 2147483647 w 240" name="T82"/>
                <a:gd fmla="*/ 2147483647 h 242" name="T83"/>
                <a:gd fmla="*/ 2147483647 w 240" name="T84"/>
                <a:gd fmla="*/ 2147483647 h 242" name="T85"/>
                <a:gd fmla="*/ 2147483647 w 240" name="T86"/>
                <a:gd fmla="*/ 2147483647 h 242" name="T87"/>
                <a:gd fmla="*/ 2147483647 w 240" name="T88"/>
                <a:gd fmla="*/ 2147483647 h 242" name="T89"/>
                <a:gd fmla="*/ 2147483647 w 240" name="T90"/>
                <a:gd fmla="*/ 2147483647 h 242" name="T91"/>
                <a:gd fmla="*/ 2147483647 w 240" name="T92"/>
                <a:gd fmla="*/ 2147483647 h 242" name="T93"/>
                <a:gd fmla="*/ 2147483647 w 240" name="T94"/>
                <a:gd fmla="*/ 2147483647 h 24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40" name="T144"/>
                <a:gd fmla="*/ 0 h 242" name="T145"/>
                <a:gd fmla="*/ 240 w 240" name="T146"/>
                <a:gd fmla="*/ 242 h 242"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41" w="240">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42" name="Freeform 262"/>
            <p:cNvSpPr/>
            <p:nvPr/>
          </p:nvSpPr>
          <p:spPr bwMode="auto">
            <a:xfrm>
              <a:off x="5981194" y="3449934"/>
              <a:ext cx="292890" cy="266815"/>
            </a:xfrm>
            <a:custGeom>
              <a:gdLst>
                <a:gd fmla="*/ 2147483647 w 200" name="T0"/>
                <a:gd fmla="*/ 2147483647 h 168" name="T1"/>
                <a:gd fmla="*/ 2147483647 w 200" name="T2"/>
                <a:gd fmla="*/ 2147483647 h 168" name="T3"/>
                <a:gd fmla="*/ 2147483647 w 200" name="T4"/>
                <a:gd fmla="*/ 2147483647 h 168" name="T5"/>
                <a:gd fmla="*/ 2147483647 w 200" name="T6"/>
                <a:gd fmla="*/ 2147483647 h 168" name="T7"/>
                <a:gd fmla="*/ 2147483647 w 200" name="T8"/>
                <a:gd fmla="*/ 0 h 168" name="T9"/>
                <a:gd fmla="*/ 2147483647 w 200" name="T10"/>
                <a:gd fmla="*/ 2147483647 h 168" name="T11"/>
                <a:gd fmla="*/ 2147483647 w 200" name="T12"/>
                <a:gd fmla="*/ 2147483647 h 168" name="T13"/>
                <a:gd fmla="*/ 2147483647 w 200" name="T14"/>
                <a:gd fmla="*/ 2147483647 h 168" name="T15"/>
                <a:gd fmla="*/ 2147483647 w 200" name="T16"/>
                <a:gd fmla="*/ 2147483647 h 168" name="T17"/>
                <a:gd fmla="*/ 2147483647 w 200" name="T18"/>
                <a:gd fmla="*/ 2147483647 h 168" name="T19"/>
                <a:gd fmla="*/ 2147483647 w 200" name="T20"/>
                <a:gd fmla="*/ 2147483647 h 168" name="T21"/>
                <a:gd fmla="*/ 2147483647 w 200" name="T22"/>
                <a:gd fmla="*/ 2147483647 h 168" name="T23"/>
                <a:gd fmla="*/ 2147483647 w 200" name="T24"/>
                <a:gd fmla="*/ 2147483647 h 168" name="T25"/>
                <a:gd fmla="*/ 2147483647 w 200" name="T26"/>
                <a:gd fmla="*/ 2147483647 h 168" name="T27"/>
                <a:gd fmla="*/ 0 w 200" name="T28"/>
                <a:gd fmla="*/ 2147483647 h 168" name="T29"/>
                <a:gd fmla="*/ 2147483647 w 200" name="T30"/>
                <a:gd fmla="*/ 2147483647 h 168" name="T31"/>
                <a:gd fmla="*/ 2147483647 w 200" name="T32"/>
                <a:gd fmla="*/ 2147483647 h 168" name="T33"/>
                <a:gd fmla="*/ 2147483647 w 200" name="T34"/>
                <a:gd fmla="*/ 2147483647 h 168" name="T35"/>
                <a:gd fmla="*/ 2147483647 w 200" name="T36"/>
                <a:gd fmla="*/ 2147483647 h 168" name="T37"/>
                <a:gd fmla="*/ 2147483647 w 200" name="T38"/>
                <a:gd fmla="*/ 2147483647 h 168" name="T39"/>
                <a:gd fmla="*/ 2147483647 w 200" name="T40"/>
                <a:gd fmla="*/ 2147483647 h 168" name="T41"/>
                <a:gd fmla="*/ 2147483647 w 200" name="T42"/>
                <a:gd fmla="*/ 2147483647 h 168" name="T43"/>
                <a:gd fmla="*/ 2147483647 w 200" name="T44"/>
                <a:gd fmla="*/ 2147483647 h 168" name="T45"/>
                <a:gd fmla="*/ 2147483647 w 200" name="T46"/>
                <a:gd fmla="*/ 2147483647 h 168" name="T47"/>
                <a:gd fmla="*/ 2147483647 w 200" name="T48"/>
                <a:gd fmla="*/ 2147483647 h 168" name="T49"/>
                <a:gd fmla="*/ 2147483647 w 200" name="T50"/>
                <a:gd fmla="*/ 2147483647 h 168" name="T51"/>
                <a:gd fmla="*/ 2147483647 w 200" name="T52"/>
                <a:gd fmla="*/ 2147483647 h 168" name="T53"/>
                <a:gd fmla="*/ 2147483647 w 200" name="T54"/>
                <a:gd fmla="*/ 2147483647 h 168" name="T55"/>
                <a:gd fmla="*/ 2147483647 w 200" name="T56"/>
                <a:gd fmla="*/ 2147483647 h 168" name="T57"/>
                <a:gd fmla="*/ 2147483647 w 200" name="T58"/>
                <a:gd fmla="*/ 2147483647 h 168" name="T59"/>
                <a:gd fmla="*/ 2147483647 w 200" name="T60"/>
                <a:gd fmla="*/ 2147483647 h 168" name="T61"/>
                <a:gd fmla="*/ 2147483647 w 200" name="T62"/>
                <a:gd fmla="*/ 2147483647 h 168" name="T63"/>
                <a:gd fmla="*/ 2147483647 w 200" name="T64"/>
                <a:gd fmla="*/ 2147483647 h 168" name="T65"/>
                <a:gd fmla="*/ 2147483647 w 200" name="T66"/>
                <a:gd fmla="*/ 2147483647 h 168" name="T67"/>
                <a:gd fmla="*/ 2147483647 w 200" name="T68"/>
                <a:gd fmla="*/ 2147483647 h 168" name="T69"/>
                <a:gd fmla="*/ 2147483647 w 200" name="T70"/>
                <a:gd fmla="*/ 2147483647 h 168" name="T71"/>
                <a:gd fmla="*/ 2147483647 w 200" name="T72"/>
                <a:gd fmla="*/ 2147483647 h 168" name="T73"/>
                <a:gd fmla="*/ 2147483647 w 200" name="T74"/>
                <a:gd fmla="*/ 2147483647 h 168" name="T75"/>
                <a:gd fmla="*/ 2147483647 w 200" name="T76"/>
                <a:gd fmla="*/ 2147483647 h 168" name="T77"/>
                <a:gd fmla="*/ 2147483647 w 200" name="T78"/>
                <a:gd fmla="*/ 2147483647 h 168" name="T79"/>
                <a:gd fmla="*/ 2147483647 w 200" name="T80"/>
                <a:gd fmla="*/ 2147483647 h 168" name="T81"/>
                <a:gd fmla="*/ 2147483647 w 200" name="T82"/>
                <a:gd fmla="*/ 2147483647 h 168" name="T83"/>
                <a:gd fmla="*/ 2147483647 w 200" name="T84"/>
                <a:gd fmla="*/ 2147483647 h 168" name="T85"/>
                <a:gd fmla="*/ 2147483647 w 200" name="T86"/>
                <a:gd fmla="*/ 2147483647 h 168" name="T87"/>
                <a:gd fmla="*/ 2147483647 w 200" name="T88"/>
                <a:gd fmla="*/ 2147483647 h 168" name="T89"/>
                <a:gd fmla="*/ 2147483647 w 200" name="T90"/>
                <a:gd fmla="*/ 2147483647 h 168" name="T91"/>
                <a:gd fmla="*/ 2147483647 w 200" name="T92"/>
                <a:gd fmla="*/ 2147483647 h 168"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200" name="T141"/>
                <a:gd fmla="*/ 0 h 168" name="T142"/>
                <a:gd fmla="*/ 200 w 200" name="T143"/>
                <a:gd fmla="*/ 168 h 168"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68" w="200">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43" name="Freeform 263"/>
            <p:cNvSpPr/>
            <p:nvPr/>
          </p:nvSpPr>
          <p:spPr bwMode="auto">
            <a:xfrm>
              <a:off x="6428601" y="3067631"/>
              <a:ext cx="704550" cy="294693"/>
            </a:xfrm>
            <a:custGeom>
              <a:gdLst>
                <a:gd fmla="*/ 2147483647 w 482" name="T0"/>
                <a:gd fmla="*/ 2147483647 h 186" name="T1"/>
                <a:gd fmla="*/ 2147483647 w 482" name="T2"/>
                <a:gd fmla="*/ 2147483647 h 186" name="T3"/>
                <a:gd fmla="*/ 2147483647 w 482" name="T4"/>
                <a:gd fmla="*/ 2147483647 h 186" name="T5"/>
                <a:gd fmla="*/ 2147483647 w 482" name="T6"/>
                <a:gd fmla="*/ 2147483647 h 186" name="T7"/>
                <a:gd fmla="*/ 2147483647 w 482" name="T8"/>
                <a:gd fmla="*/ 2147483647 h 186" name="T9"/>
                <a:gd fmla="*/ 2147483647 w 482" name="T10"/>
                <a:gd fmla="*/ 2147483647 h 186" name="T11"/>
                <a:gd fmla="*/ 2147483647 w 482" name="T12"/>
                <a:gd fmla="*/ 2147483647 h 186" name="T13"/>
                <a:gd fmla="*/ 2147483647 w 482" name="T14"/>
                <a:gd fmla="*/ 2147483647 h 186" name="T15"/>
                <a:gd fmla="*/ 2147483647 w 482" name="T16"/>
                <a:gd fmla="*/ 2147483647 h 186" name="T17"/>
                <a:gd fmla="*/ 2147483647 w 482" name="T18"/>
                <a:gd fmla="*/ 2147483647 h 186" name="T19"/>
                <a:gd fmla="*/ 2147483647 w 482" name="T20"/>
                <a:gd fmla="*/ 2147483647 h 186" name="T21"/>
                <a:gd fmla="*/ 2147483647 w 482" name="T22"/>
                <a:gd fmla="*/ 2147483647 h 186" name="T23"/>
                <a:gd fmla="*/ 2147483647 w 482" name="T24"/>
                <a:gd fmla="*/ 2147483647 h 186" name="T25"/>
                <a:gd fmla="*/ 2147483647 w 482" name="T26"/>
                <a:gd fmla="*/ 2147483647 h 186" name="T27"/>
                <a:gd fmla="*/ 2147483647 w 482" name="T28"/>
                <a:gd fmla="*/ 2147483647 h 186" name="T29"/>
                <a:gd fmla="*/ 2147483647 w 482" name="T30"/>
                <a:gd fmla="*/ 2147483647 h 186" name="T31"/>
                <a:gd fmla="*/ 2147483647 w 482" name="T32"/>
                <a:gd fmla="*/ 2147483647 h 186" name="T33"/>
                <a:gd fmla="*/ 2147483647 w 482" name="T34"/>
                <a:gd fmla="*/ 2147483647 h 186" name="T35"/>
                <a:gd fmla="*/ 2147483647 w 482" name="T36"/>
                <a:gd fmla="*/ 2147483647 h 186" name="T37"/>
                <a:gd fmla="*/ 2147483647 w 482" name="T38"/>
                <a:gd fmla="*/ 2147483647 h 186" name="T39"/>
                <a:gd fmla="*/ 2147483647 w 482" name="T40"/>
                <a:gd fmla="*/ 2147483647 h 186" name="T41"/>
                <a:gd fmla="*/ 2147483647 w 482" name="T42"/>
                <a:gd fmla="*/ 2147483647 h 186" name="T43"/>
                <a:gd fmla="*/ 2147483647 w 482" name="T44"/>
                <a:gd fmla="*/ 2147483647 h 186" name="T45"/>
                <a:gd fmla="*/ 2147483647 w 482" name="T46"/>
                <a:gd fmla="*/ 2147483647 h 186" name="T47"/>
                <a:gd fmla="*/ 2147483647 w 482" name="T48"/>
                <a:gd fmla="*/ 2147483647 h 186" name="T49"/>
                <a:gd fmla="*/ 2147483647 w 482" name="T50"/>
                <a:gd fmla="*/ 2147483647 h 186" name="T51"/>
                <a:gd fmla="*/ 2147483647 w 482" name="T52"/>
                <a:gd fmla="*/ 2147483647 h 186" name="T53"/>
                <a:gd fmla="*/ 2147483647 w 482" name="T54"/>
                <a:gd fmla="*/ 2147483647 h 186" name="T55"/>
                <a:gd fmla="*/ 2147483647 w 482" name="T56"/>
                <a:gd fmla="*/ 2147483647 h 186" name="T57"/>
                <a:gd fmla="*/ 2147483647 w 482" name="T58"/>
                <a:gd fmla="*/ 2147483647 h 186" name="T59"/>
                <a:gd fmla="*/ 2147483647 w 482" name="T60"/>
                <a:gd fmla="*/ 2147483647 h 186" name="T61"/>
                <a:gd fmla="*/ 2147483647 w 482" name="T62"/>
                <a:gd fmla="*/ 2147483647 h 186" name="T63"/>
                <a:gd fmla="*/ 2147483647 w 482" name="T64"/>
                <a:gd fmla="*/ 2147483647 h 186" name="T65"/>
                <a:gd fmla="*/ 2147483647 w 482" name="T66"/>
                <a:gd fmla="*/ 2147483647 h 186" name="T67"/>
                <a:gd fmla="*/ 2147483647 w 482" name="T68"/>
                <a:gd fmla="*/ 2147483647 h 186" name="T69"/>
                <a:gd fmla="*/ 2147483647 w 482" name="T70"/>
                <a:gd fmla="*/ 2147483647 h 186" name="T71"/>
                <a:gd fmla="*/ 2147483647 w 482" name="T72"/>
                <a:gd fmla="*/ 2147483647 h 186" name="T73"/>
                <a:gd fmla="*/ 2147483647 w 482" name="T74"/>
                <a:gd fmla="*/ 2147483647 h 186" name="T75"/>
                <a:gd fmla="*/ 2147483647 w 482" name="T76"/>
                <a:gd fmla="*/ 2147483647 h 186" name="T77"/>
                <a:gd fmla="*/ 2147483647 w 482" name="T78"/>
                <a:gd fmla="*/ 2147483647 h 186" name="T79"/>
                <a:gd fmla="*/ 2147483647 w 482" name="T80"/>
                <a:gd fmla="*/ 2147483647 h 186" name="T81"/>
                <a:gd fmla="*/ 2147483647 w 482" name="T82"/>
                <a:gd fmla="*/ 2147483647 h 186" name="T83"/>
                <a:gd fmla="*/ 2147483647 w 482" name="T84"/>
                <a:gd fmla="*/ 2147483647 h 186" name="T85"/>
                <a:gd fmla="*/ 2147483647 w 482" name="T86"/>
                <a:gd fmla="*/ 2147483647 h 186" name="T87"/>
                <a:gd fmla="*/ 2147483647 w 482" name="T88"/>
                <a:gd fmla="*/ 2147483647 h 186" name="T89"/>
                <a:gd fmla="*/ 2147483647 w 482" name="T90"/>
                <a:gd fmla="*/ 2147483647 h 186" name="T91"/>
                <a:gd fmla="*/ 2147483647 w 482" name="T92"/>
                <a:gd fmla="*/ 2147483647 h 186" name="T93"/>
                <a:gd fmla="*/ 2147483647 w 482" name="T94"/>
                <a:gd fmla="*/ 2147483647 h 186" name="T95"/>
                <a:gd fmla="*/ 2147483647 w 482" name="T96"/>
                <a:gd fmla="*/ 2147483647 h 186" name="T97"/>
                <a:gd fmla="*/ 2147483647 w 482" name="T98"/>
                <a:gd fmla="*/ 0 h 186" name="T99"/>
                <a:gd fmla="*/ 2147483647 w 482" name="T100"/>
                <a:gd fmla="*/ 2147483647 h 186" name="T101"/>
                <a:gd fmla="*/ 2147483647 w 482" name="T102"/>
                <a:gd fmla="*/ 2147483647 h 186" name="T103"/>
                <a:gd fmla="*/ 2147483647 w 482" name="T104"/>
                <a:gd fmla="*/ 2147483647 h 186" name="T105"/>
                <a:gd fmla="*/ 2147483647 w 482" name="T106"/>
                <a:gd fmla="*/ 2147483647 h 186" name="T107"/>
                <a:gd fmla="*/ 2147483647 w 482" name="T108"/>
                <a:gd fmla="*/ 2147483647 h 186" name="T109"/>
                <a:gd fmla="*/ 2147483647 w 482" name="T110"/>
                <a:gd fmla="*/ 2147483647 h 186" name="T111"/>
                <a:gd fmla="*/ 2147483647 w 482" name="T112"/>
                <a:gd fmla="*/ 2147483647 h 186" name="T113"/>
                <a:gd fmla="*/ 2147483647 w 482" name="T114"/>
                <a:gd fmla="*/ 2147483647 h 186" name="T115"/>
                <a:gd fmla="*/ 2147483647 w 482" name="T116"/>
                <a:gd fmla="*/ 2147483647 h 186" name="T117"/>
                <a:gd fmla="*/ 2147483647 w 482" name="T118"/>
                <a:gd fmla="*/ 2147483647 h 186" name="T119"/>
                <a:gd fmla="*/ 2147483647 w 482" name="T120"/>
                <a:gd fmla="*/ 2147483647 h 186" name="T121"/>
                <a:gd fmla="*/ 2147483647 w 482" name="T122"/>
                <a:gd fmla="*/ 2147483647 h 186" name="T123"/>
                <a:gd fmla="*/ 0 w 482" name="T124"/>
                <a:gd fmla="*/ 2147483647 h 18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482" name="T189"/>
                <a:gd fmla="*/ 0 h 186" name="T190"/>
                <a:gd fmla="*/ 482 w 482" name="T191"/>
                <a:gd fmla="*/ 186 h 186"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86" w="482">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44" name="Freeform 264"/>
            <p:cNvSpPr/>
            <p:nvPr/>
          </p:nvSpPr>
          <p:spPr bwMode="auto">
            <a:xfrm>
              <a:off x="7326873" y="3321172"/>
              <a:ext cx="110698" cy="144691"/>
            </a:xfrm>
            <a:custGeom>
              <a:gdLst>
                <a:gd fmla="*/ 2147483647 w 76" name="T0"/>
                <a:gd fmla="*/ 2147483647 h 92" name="T1"/>
                <a:gd fmla="*/ 2147483647 w 76" name="T2"/>
                <a:gd fmla="*/ 2147483647 h 92" name="T3"/>
                <a:gd fmla="*/ 2147483647 w 76" name="T4"/>
                <a:gd fmla="*/ 2147483647 h 92" name="T5"/>
                <a:gd fmla="*/ 2147483647 w 76" name="T6"/>
                <a:gd fmla="*/ 2147483647 h 92" name="T7"/>
                <a:gd fmla="*/ 2147483647 w 76" name="T8"/>
                <a:gd fmla="*/ 2147483647 h 92" name="T9"/>
                <a:gd fmla="*/ 2147483647 w 76" name="T10"/>
                <a:gd fmla="*/ 2147483647 h 92" name="T11"/>
                <a:gd fmla="*/ 2147483647 w 76" name="T12"/>
                <a:gd fmla="*/ 2147483647 h 92" name="T13"/>
                <a:gd fmla="*/ 2147483647 w 76" name="T14"/>
                <a:gd fmla="*/ 2147483647 h 92" name="T15"/>
                <a:gd fmla="*/ 2147483647 w 76" name="T16"/>
                <a:gd fmla="*/ 2147483647 h 92" name="T17"/>
                <a:gd fmla="*/ 2147483647 w 76" name="T18"/>
                <a:gd fmla="*/ 2147483647 h 92" name="T19"/>
                <a:gd fmla="*/ 2147483647 w 76" name="T20"/>
                <a:gd fmla="*/ 2147483647 h 92" name="T21"/>
                <a:gd fmla="*/ 2147483647 w 76" name="T22"/>
                <a:gd fmla="*/ 2147483647 h 92" name="T23"/>
                <a:gd fmla="*/ 2147483647 w 76" name="T24"/>
                <a:gd fmla="*/ 2147483647 h 92" name="T25"/>
                <a:gd fmla="*/ 2147483647 w 76" name="T26"/>
                <a:gd fmla="*/ 2147483647 h 92" name="T27"/>
                <a:gd fmla="*/ 2147483647 w 76" name="T28"/>
                <a:gd fmla="*/ 2147483647 h 92" name="T29"/>
                <a:gd fmla="*/ 2147483647 w 76" name="T30"/>
                <a:gd fmla="*/ 0 h 92" name="T31"/>
                <a:gd fmla="*/ 2147483647 w 76" name="T32"/>
                <a:gd fmla="*/ 2147483647 h 92" name="T33"/>
                <a:gd fmla="*/ 2147483647 w 76" name="T34"/>
                <a:gd fmla="*/ 2147483647 h 92" name="T35"/>
                <a:gd fmla="*/ 2147483647 w 76" name="T36"/>
                <a:gd fmla="*/ 2147483647 h 92" name="T37"/>
                <a:gd fmla="*/ 2147483647 w 76" name="T38"/>
                <a:gd fmla="*/ 2147483647 h 92" name="T39"/>
                <a:gd fmla="*/ 2147483647 w 76" name="T40"/>
                <a:gd fmla="*/ 2147483647 h 92" name="T41"/>
                <a:gd fmla="*/ 2147483647 w 76" name="T42"/>
                <a:gd fmla="*/ 2147483647 h 92" name="T43"/>
                <a:gd fmla="*/ 2147483647 w 76" name="T44"/>
                <a:gd fmla="*/ 2147483647 h 92" name="T45"/>
                <a:gd fmla="*/ 2147483647 w 76" name="T46"/>
                <a:gd fmla="*/ 2147483647 h 92" name="T47"/>
                <a:gd fmla="*/ 2147483647 w 76" name="T48"/>
                <a:gd fmla="*/ 2147483647 h 92" name="T49"/>
                <a:gd fmla="*/ 2147483647 w 76" name="T50"/>
                <a:gd fmla="*/ 2147483647 h 92" name="T51"/>
                <a:gd fmla="*/ 2147483647 w 76" name="T52"/>
                <a:gd fmla="*/ 2147483647 h 92" name="T53"/>
                <a:gd fmla="*/ 2147483647 w 76" name="T54"/>
                <a:gd fmla="*/ 2147483647 h 92" name="T55"/>
                <a:gd fmla="*/ 2147483647 w 76" name="T56"/>
                <a:gd fmla="*/ 2147483647 h 92" name="T57"/>
                <a:gd fmla="*/ 2147483647 w 76" name="T58"/>
                <a:gd fmla="*/ 2147483647 h 92" name="T59"/>
                <a:gd fmla="*/ 0 w 76" name="T60"/>
                <a:gd fmla="*/ 2147483647 h 92" name="T61"/>
                <a:gd fmla="*/ 2147483647 w 76" name="T62"/>
                <a:gd fmla="*/ 2147483647 h 92" name="T63"/>
                <a:gd fmla="*/ 2147483647 w 76" name="T64"/>
                <a:gd fmla="*/ 2147483647 h 92" name="T65"/>
                <a:gd fmla="*/ 2147483647 w 76" name="T66"/>
                <a:gd fmla="*/ 2147483647 h 92" name="T67"/>
                <a:gd fmla="*/ 2147483647 w 76" name="T68"/>
                <a:gd fmla="*/ 2147483647 h 92" name="T69"/>
                <a:gd fmla="*/ 2147483647 w 76" name="T70"/>
                <a:gd fmla="*/ 2147483647 h 92" name="T71"/>
                <a:gd fmla="*/ 2147483647 w 76" name="T72"/>
                <a:gd fmla="*/ 2147483647 h 92" name="T73"/>
                <a:gd fmla="*/ 2147483647 w 76" name="T74"/>
                <a:gd fmla="*/ 2147483647 h 92" name="T75"/>
                <a:gd fmla="*/ 2147483647 w 76" name="T76"/>
                <a:gd fmla="*/ 2147483647 h 92" name="T77"/>
                <a:gd fmla="*/ 2147483647 w 76" name="T78"/>
                <a:gd fmla="*/ 2147483647 h 92" name="T79"/>
                <a:gd fmla="*/ 2147483647 w 76" name="T80"/>
                <a:gd fmla="*/ 2147483647 h 92" name="T81"/>
                <a:gd fmla="*/ 2147483647 w 76" name="T82"/>
                <a:gd fmla="*/ 2147483647 h 92" name="T83"/>
                <a:gd fmla="*/ 2147483647 w 76" name="T84"/>
                <a:gd fmla="*/ 2147483647 h 92" name="T85"/>
                <a:gd fmla="*/ 2147483647 w 76" name="T86"/>
                <a:gd fmla="*/ 2147483647 h 92" name="T87"/>
                <a:gd fmla="*/ 2147483647 w 76" name="T88"/>
                <a:gd fmla="*/ 2147483647 h 92" name="T89"/>
                <a:gd fmla="*/ 2147483647 w 76" name="T90"/>
                <a:gd fmla="*/ 2147483647 h 92" name="T91"/>
                <a:gd fmla="*/ 2147483647 w 76" name="T92"/>
                <a:gd fmla="*/ 2147483647 h 9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6" name="T141"/>
                <a:gd fmla="*/ 0 h 92" name="T142"/>
                <a:gd fmla="*/ 76 w 76" name="T143"/>
                <a:gd fmla="*/ 92 h 92"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92" w="76">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45" name="Freeform 265"/>
            <p:cNvSpPr/>
            <p:nvPr/>
          </p:nvSpPr>
          <p:spPr bwMode="auto">
            <a:xfrm>
              <a:off x="7407591" y="3447280"/>
              <a:ext cx="94555" cy="120797"/>
            </a:xfrm>
            <a:custGeom>
              <a:gdLst>
                <a:gd fmla="*/ 2147483647 w 64" name="T0"/>
                <a:gd fmla="*/ 0 h 76" name="T1"/>
                <a:gd fmla="*/ 2147483647 w 64" name="T2"/>
                <a:gd fmla="*/ 2147483647 h 76" name="T3"/>
                <a:gd fmla="*/ 2147483647 w 64" name="T4"/>
                <a:gd fmla="*/ 2147483647 h 76" name="T5"/>
                <a:gd fmla="*/ 2147483647 w 64" name="T6"/>
                <a:gd fmla="*/ 2147483647 h 76" name="T7"/>
                <a:gd fmla="*/ 2147483647 w 64" name="T8"/>
                <a:gd fmla="*/ 2147483647 h 76" name="T9"/>
                <a:gd fmla="*/ 0 w 64" name="T10"/>
                <a:gd fmla="*/ 2147483647 h 76" name="T11"/>
                <a:gd fmla="*/ 0 w 64" name="T12"/>
                <a:gd fmla="*/ 2147483647 h 76" name="T13"/>
                <a:gd fmla="*/ 2147483647 w 64" name="T14"/>
                <a:gd fmla="*/ 2147483647 h 76" name="T15"/>
                <a:gd fmla="*/ 2147483647 w 64" name="T16"/>
                <a:gd fmla="*/ 2147483647 h 76" name="T17"/>
                <a:gd fmla="*/ 2147483647 w 64" name="T18"/>
                <a:gd fmla="*/ 2147483647 h 76" name="T19"/>
                <a:gd fmla="*/ 2147483647 w 64" name="T20"/>
                <a:gd fmla="*/ 2147483647 h 76" name="T21"/>
                <a:gd fmla="*/ 2147483647 w 64" name="T22"/>
                <a:gd fmla="*/ 2147483647 h 76" name="T23"/>
                <a:gd fmla="*/ 2147483647 w 64" name="T24"/>
                <a:gd fmla="*/ 2147483647 h 76" name="T25"/>
                <a:gd fmla="*/ 2147483647 w 64" name="T26"/>
                <a:gd fmla="*/ 2147483647 h 76" name="T27"/>
                <a:gd fmla="*/ 2147483647 w 64" name="T28"/>
                <a:gd fmla="*/ 2147483647 h 76" name="T29"/>
                <a:gd fmla="*/ 2147483647 w 64" name="T30"/>
                <a:gd fmla="*/ 2147483647 h 76" name="T31"/>
                <a:gd fmla="*/ 2147483647 w 64" name="T32"/>
                <a:gd fmla="*/ 2147483647 h 76" name="T33"/>
                <a:gd fmla="*/ 2147483647 w 64" name="T34"/>
                <a:gd fmla="*/ 2147483647 h 76" name="T35"/>
                <a:gd fmla="*/ 2147483647 w 64" name="T36"/>
                <a:gd fmla="*/ 2147483647 h 76" name="T37"/>
                <a:gd fmla="*/ 2147483647 w 64" name="T38"/>
                <a:gd fmla="*/ 2147483647 h 76" name="T39"/>
                <a:gd fmla="*/ 2147483647 w 64" name="T40"/>
                <a:gd fmla="*/ 2147483647 h 76" name="T41"/>
                <a:gd fmla="*/ 2147483647 w 64" name="T42"/>
                <a:gd fmla="*/ 2147483647 h 76" name="T43"/>
                <a:gd fmla="*/ 2147483647 w 64" name="T44"/>
                <a:gd fmla="*/ 2147483647 h 76" name="T45"/>
                <a:gd fmla="*/ 2147483647 w 64" name="T46"/>
                <a:gd fmla="*/ 2147483647 h 76" name="T47"/>
                <a:gd fmla="*/ 2147483647 w 64" name="T48"/>
                <a:gd fmla="*/ 0 h 7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4" name="T75"/>
                <a:gd fmla="*/ 0 h 76" name="T76"/>
                <a:gd fmla="*/ 64 w 64" name="T77"/>
                <a:gd fmla="*/ 76 h 76"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76" w="64">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46" name="Freeform 39"/>
            <p:cNvSpPr/>
            <p:nvPr/>
          </p:nvSpPr>
          <p:spPr bwMode="auto">
            <a:xfrm>
              <a:off x="1991436" y="2496830"/>
              <a:ext cx="1544014" cy="852219"/>
            </a:xfrm>
            <a:custGeom>
              <a:gdLst>
                <a:gd fmla="*/ 2147483647 w 1056" name="T0"/>
                <a:gd fmla="*/ 2147483647 h 540" name="T1"/>
                <a:gd fmla="*/ 2147483647 w 1056" name="T2"/>
                <a:gd fmla="*/ 2147483647 h 540" name="T3"/>
                <a:gd fmla="*/ 2147483647 w 1056" name="T4"/>
                <a:gd fmla="*/ 2147483647 h 540" name="T5"/>
                <a:gd fmla="*/ 2147483647 w 1056" name="T6"/>
                <a:gd fmla="*/ 2147483647 h 540" name="T7"/>
                <a:gd fmla="*/ 2147483647 w 1056" name="T8"/>
                <a:gd fmla="*/ 2147483647 h 540" name="T9"/>
                <a:gd fmla="*/ 2147483647 w 1056" name="T10"/>
                <a:gd fmla="*/ 2147483647 h 540" name="T11"/>
                <a:gd fmla="*/ 2147483647 w 1056" name="T12"/>
                <a:gd fmla="*/ 2147483647 h 540" name="T13"/>
                <a:gd fmla="*/ 2147483647 w 1056" name="T14"/>
                <a:gd fmla="*/ 2147483647 h 540" name="T15"/>
                <a:gd fmla="*/ 2147483647 w 1056" name="T16"/>
                <a:gd fmla="*/ 2147483647 h 540" name="T17"/>
                <a:gd fmla="*/ 2147483647 w 1056" name="T18"/>
                <a:gd fmla="*/ 2147483647 h 540" name="T19"/>
                <a:gd fmla="*/ 2147483647 w 1056" name="T20"/>
                <a:gd fmla="*/ 2147483647 h 540" name="T21"/>
                <a:gd fmla="*/ 2147483647 w 1056" name="T22"/>
                <a:gd fmla="*/ 2147483647 h 540" name="T23"/>
                <a:gd fmla="*/ 2147483647 w 1056" name="T24"/>
                <a:gd fmla="*/ 2147483647 h 540" name="T25"/>
                <a:gd fmla="*/ 2147483647 w 1056" name="T26"/>
                <a:gd fmla="*/ 2147483647 h 540" name="T27"/>
                <a:gd fmla="*/ 2147483647 w 1056" name="T28"/>
                <a:gd fmla="*/ 2147483647 h 540" name="T29"/>
                <a:gd fmla="*/ 2147483647 w 1056" name="T30"/>
                <a:gd fmla="*/ 2147483647 h 540" name="T31"/>
                <a:gd fmla="*/ 2147483647 w 1056" name="T32"/>
                <a:gd fmla="*/ 2147483647 h 540" name="T33"/>
                <a:gd fmla="*/ 2147483647 w 1056" name="T34"/>
                <a:gd fmla="*/ 2147483647 h 540" name="T35"/>
                <a:gd fmla="*/ 2147483647 w 1056" name="T36"/>
                <a:gd fmla="*/ 2147483647 h 540" name="T37"/>
                <a:gd fmla="*/ 2147483647 w 1056" name="T38"/>
                <a:gd fmla="*/ 2147483647 h 540" name="T39"/>
                <a:gd fmla="*/ 2147483647 w 1056" name="T40"/>
                <a:gd fmla="*/ 2147483647 h 540" name="T41"/>
                <a:gd fmla="*/ 2147483647 w 1056" name="T42"/>
                <a:gd fmla="*/ 2147483647 h 540" name="T43"/>
                <a:gd fmla="*/ 2147483647 w 1056" name="T44"/>
                <a:gd fmla="*/ 2147483647 h 540" name="T45"/>
                <a:gd fmla="*/ 2147483647 w 1056" name="T46"/>
                <a:gd fmla="*/ 2147483647 h 540" name="T47"/>
                <a:gd fmla="*/ 2147483647 w 1056" name="T48"/>
                <a:gd fmla="*/ 2147483647 h 540" name="T49"/>
                <a:gd fmla="*/ 2147483647 w 1056" name="T50"/>
                <a:gd fmla="*/ 2147483647 h 540" name="T51"/>
                <a:gd fmla="*/ 2147483647 w 1056" name="T52"/>
                <a:gd fmla="*/ 2147483647 h 540" name="T53"/>
                <a:gd fmla="*/ 2147483647 w 1056" name="T54"/>
                <a:gd fmla="*/ 2147483647 h 540" name="T55"/>
                <a:gd fmla="*/ 2147483647 w 1056" name="T56"/>
                <a:gd fmla="*/ 2147483647 h 540" name="T57"/>
                <a:gd fmla="*/ 2147483647 w 1056" name="T58"/>
                <a:gd fmla="*/ 2147483647 h 540" name="T59"/>
                <a:gd fmla="*/ 2147483647 w 1056" name="T60"/>
                <a:gd fmla="*/ 2147483647 h 540" name="T61"/>
                <a:gd fmla="*/ 2147483647 w 1056" name="T62"/>
                <a:gd fmla="*/ 2147483647 h 540" name="T63"/>
                <a:gd fmla="*/ 2147483647 w 1056" name="T64"/>
                <a:gd fmla="*/ 2147483647 h 540" name="T65"/>
                <a:gd fmla="*/ 2147483647 w 1056" name="T66"/>
                <a:gd fmla="*/ 2147483647 h 540" name="T67"/>
                <a:gd fmla="*/ 2147483647 w 1056" name="T68"/>
                <a:gd fmla="*/ 2147483647 h 540" name="T69"/>
                <a:gd fmla="*/ 2147483647 w 1056" name="T70"/>
                <a:gd fmla="*/ 2147483647 h 540" name="T71"/>
                <a:gd fmla="*/ 2147483647 w 1056" name="T72"/>
                <a:gd fmla="*/ 2147483647 h 540" name="T73"/>
                <a:gd fmla="*/ 2147483647 w 1056" name="T74"/>
                <a:gd fmla="*/ 2147483647 h 540" name="T75"/>
                <a:gd fmla="*/ 2147483647 w 1056" name="T76"/>
                <a:gd fmla="*/ 2147483647 h 540" name="T77"/>
                <a:gd fmla="*/ 2147483647 w 1056" name="T78"/>
                <a:gd fmla="*/ 2147483647 h 540" name="T79"/>
                <a:gd fmla="*/ 2147483647 w 1056" name="T80"/>
                <a:gd fmla="*/ 2147483647 h 540" name="T81"/>
                <a:gd fmla="*/ 2147483647 w 1056" name="T82"/>
                <a:gd fmla="*/ 2147483647 h 540" name="T83"/>
                <a:gd fmla="*/ 2147483647 w 1056" name="T84"/>
                <a:gd fmla="*/ 2147483647 h 540" name="T85"/>
                <a:gd fmla="*/ 2147483647 w 1056" name="T86"/>
                <a:gd fmla="*/ 2147483647 h 540" name="T87"/>
                <a:gd fmla="*/ 2147483647 w 1056" name="T88"/>
                <a:gd fmla="*/ 2147483647 h 540" name="T89"/>
                <a:gd fmla="*/ 2147483647 w 1056" name="T90"/>
                <a:gd fmla="*/ 2147483647 h 540" name="T91"/>
                <a:gd fmla="*/ 2147483647 w 1056" name="T92"/>
                <a:gd fmla="*/ 2147483647 h 540" name="T93"/>
                <a:gd fmla="*/ 2147483647 w 1056" name="T94"/>
                <a:gd fmla="*/ 2147483647 h 540" name="T95"/>
                <a:gd fmla="*/ 2147483647 w 1056" name="T96"/>
                <a:gd fmla="*/ 2147483647 h 540" name="T97"/>
                <a:gd fmla="*/ 2147483647 w 1056" name="T98"/>
                <a:gd fmla="*/ 2147483647 h 540" name="T99"/>
                <a:gd fmla="*/ 2147483647 w 1056" name="T100"/>
                <a:gd fmla="*/ 2147483647 h 540" name="T101"/>
                <a:gd fmla="*/ 2147483647 w 1056" name="T102"/>
                <a:gd fmla="*/ 2147483647 h 540" name="T103"/>
                <a:gd fmla="*/ 2147483647 w 1056" name="T104"/>
                <a:gd fmla="*/ 2147483647 h 540" name="T105"/>
                <a:gd fmla="*/ 2147483647 w 1056" name="T106"/>
                <a:gd fmla="*/ 2147483647 h 540" name="T107"/>
                <a:gd fmla="*/ 2147483647 w 1056" name="T108"/>
                <a:gd fmla="*/ 2147483647 h 540" name="T109"/>
                <a:gd fmla="*/ 2147483647 w 1056" name="T110"/>
                <a:gd fmla="*/ 2147483647 h 540" name="T111"/>
                <a:gd fmla="*/ 2147483647 w 1056" name="T112"/>
                <a:gd fmla="*/ 2147483647 h 540" name="T113"/>
                <a:gd fmla="*/ 2147483647 w 1056" name="T114"/>
                <a:gd fmla="*/ 2147483647 h 54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056" name="T174"/>
                <a:gd fmla="*/ 0 h 540" name="T175"/>
                <a:gd fmla="*/ 1056 w 1056" name="T176"/>
                <a:gd fmla="*/ 540 h 54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540" w="1056">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47" name="Freeform 40"/>
            <p:cNvSpPr/>
            <p:nvPr/>
          </p:nvSpPr>
          <p:spPr bwMode="auto">
            <a:xfrm>
              <a:off x="3327890" y="3128693"/>
              <a:ext cx="54196" cy="27876"/>
            </a:xfrm>
            <a:custGeom>
              <a:gdLst>
                <a:gd fmla="*/ 2147483647 w 38" name="T0"/>
                <a:gd fmla="*/ 2147483647 h 18" name="T1"/>
                <a:gd fmla="*/ 2147483647 w 38" name="T2"/>
                <a:gd fmla="*/ 2147483647 h 18" name="T3"/>
                <a:gd fmla="*/ 2147483647 w 38" name="T4"/>
                <a:gd fmla="*/ 2147483647 h 18" name="T5"/>
                <a:gd fmla="*/ 2147483647 w 38" name="T6"/>
                <a:gd fmla="*/ 2147483647 h 18" name="T7"/>
                <a:gd fmla="*/ 2147483647 w 38" name="T8"/>
                <a:gd fmla="*/ 2147483647 h 18" name="T9"/>
                <a:gd fmla="*/ 0 w 38" name="T10"/>
                <a:gd fmla="*/ 2147483647 h 18" name="T11"/>
                <a:gd fmla="*/ 2147483647 w 38" name="T12"/>
                <a:gd fmla="*/ 0 h 18" name="T13"/>
                <a:gd fmla="*/ 2147483647 w 38" name="T14"/>
                <a:gd fmla="*/ 0 h 18" name="T15"/>
                <a:gd fmla="*/ 2147483647 w 38" name="T16"/>
                <a:gd fmla="*/ 0 h 18" name="T17"/>
                <a:gd fmla="*/ 2147483647 w 38" name="T18"/>
                <a:gd fmla="*/ 2147483647 h 18" name="T19"/>
                <a:gd fmla="*/ 2147483647 w 38" name="T20"/>
                <a:gd fmla="*/ 2147483647 h 18" name="T21"/>
                <a:gd fmla="*/ 2147483647 w 38" name="T22"/>
                <a:gd fmla="*/ 2147483647 h 18" name="T23"/>
                <a:gd fmla="*/ 2147483647 w 38" name="T24"/>
                <a:gd fmla="*/ 2147483647 h 18" name="T25"/>
                <a:gd fmla="*/ 2147483647 w 38" name="T26"/>
                <a:gd fmla="*/ 2147483647 h 1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8" name="T42"/>
                <a:gd fmla="*/ 0 h 18" name="T43"/>
                <a:gd fmla="*/ 38 w 38" name="T44"/>
                <a:gd fmla="*/ 18 h 1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8" w="3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48" name="Freeform 41"/>
            <p:cNvSpPr/>
            <p:nvPr/>
          </p:nvSpPr>
          <p:spPr bwMode="auto">
            <a:xfrm>
              <a:off x="3416680" y="3083560"/>
              <a:ext cx="141832" cy="142037"/>
            </a:xfrm>
            <a:custGeom>
              <a:gdLst>
                <a:gd fmla="*/ 2147483647 w 96" name="T0"/>
                <a:gd fmla="*/ 2147483647 h 90" name="T1"/>
                <a:gd fmla="*/ 2147483647 w 96" name="T2"/>
                <a:gd fmla="*/ 2147483647 h 90" name="T3"/>
                <a:gd fmla="*/ 2147483647 w 96" name="T4"/>
                <a:gd fmla="*/ 2147483647 h 90" name="T5"/>
                <a:gd fmla="*/ 2147483647 w 96" name="T6"/>
                <a:gd fmla="*/ 2147483647 h 90" name="T7"/>
                <a:gd fmla="*/ 2147483647 w 96" name="T8"/>
                <a:gd fmla="*/ 2147483647 h 90" name="T9"/>
                <a:gd fmla="*/ 2147483647 w 96" name="T10"/>
                <a:gd fmla="*/ 2147483647 h 90" name="T11"/>
                <a:gd fmla="*/ 0 w 96" name="T12"/>
                <a:gd fmla="*/ 2147483647 h 90" name="T13"/>
                <a:gd fmla="*/ 2147483647 w 96" name="T14"/>
                <a:gd fmla="*/ 2147483647 h 90" name="T15"/>
                <a:gd fmla="*/ 2147483647 w 96" name="T16"/>
                <a:gd fmla="*/ 2147483647 h 90" name="T17"/>
                <a:gd fmla="*/ 2147483647 w 96" name="T18"/>
                <a:gd fmla="*/ 2147483647 h 90" name="T19"/>
                <a:gd fmla="*/ 2147483647 w 96" name="T20"/>
                <a:gd fmla="*/ 2147483647 h 90" name="T21"/>
                <a:gd fmla="*/ 2147483647 w 96" name="T22"/>
                <a:gd fmla="*/ 2147483647 h 90" name="T23"/>
                <a:gd fmla="*/ 2147483647 w 96" name="T24"/>
                <a:gd fmla="*/ 2147483647 h 90" name="T25"/>
                <a:gd fmla="*/ 2147483647 w 96" name="T26"/>
                <a:gd fmla="*/ 2147483647 h 90" name="T27"/>
                <a:gd fmla="*/ 2147483647 w 96" name="T28"/>
                <a:gd fmla="*/ 0 h 90" name="T29"/>
                <a:gd fmla="*/ 2147483647 w 96" name="T30"/>
                <a:gd fmla="*/ 2147483647 h 90" name="T31"/>
                <a:gd fmla="*/ 2147483647 w 96" name="T32"/>
                <a:gd fmla="*/ 2147483647 h 90" name="T33"/>
                <a:gd fmla="*/ 2147483647 w 96" name="T34"/>
                <a:gd fmla="*/ 2147483647 h 90" name="T35"/>
                <a:gd fmla="*/ 2147483647 w 96" name="T36"/>
                <a:gd fmla="*/ 2147483647 h 90" name="T37"/>
                <a:gd fmla="*/ 2147483647 w 96" name="T38"/>
                <a:gd fmla="*/ 2147483647 h 90" name="T39"/>
                <a:gd fmla="*/ 2147483647 w 96" name="T40"/>
                <a:gd fmla="*/ 2147483647 h 90" name="T41"/>
                <a:gd fmla="*/ 2147483647 w 96" name="T42"/>
                <a:gd fmla="*/ 2147483647 h 90" name="T43"/>
                <a:gd fmla="*/ 2147483647 w 96" name="T44"/>
                <a:gd fmla="*/ 2147483647 h 90" name="T45"/>
                <a:gd fmla="*/ 2147483647 w 96" name="T46"/>
                <a:gd fmla="*/ 2147483647 h 90" name="T47"/>
                <a:gd fmla="*/ 2147483647 w 96" name="T48"/>
                <a:gd fmla="*/ 2147483647 h 90" name="T49"/>
                <a:gd fmla="*/ 2147483647 w 96" name="T50"/>
                <a:gd fmla="*/ 2147483647 h 90" name="T51"/>
                <a:gd fmla="*/ 2147483647 w 96" name="T52"/>
                <a:gd fmla="*/ 2147483647 h 90" name="T53"/>
                <a:gd fmla="*/ 2147483647 w 96" name="T54"/>
                <a:gd fmla="*/ 2147483647 h 90" name="T55"/>
                <a:gd fmla="*/ 2147483647 w 96" name="T56"/>
                <a:gd fmla="*/ 2147483647 h 90" name="T57"/>
                <a:gd fmla="*/ 2147483647 w 96" name="T58"/>
                <a:gd fmla="*/ 2147483647 h 90" name="T59"/>
                <a:gd fmla="*/ 2147483647 w 96" name="T60"/>
                <a:gd fmla="*/ 2147483647 h 90" name="T61"/>
                <a:gd fmla="*/ 2147483647 w 96" name="T62"/>
                <a:gd fmla="*/ 2147483647 h 90" name="T63"/>
                <a:gd fmla="*/ 2147483647 w 96" name="T64"/>
                <a:gd fmla="*/ 2147483647 h 90" name="T65"/>
                <a:gd fmla="*/ 2147483647 w 96" name="T66"/>
                <a:gd fmla="*/ 2147483647 h 90" name="T67"/>
                <a:gd fmla="*/ 2147483647 w 96" name="T68"/>
                <a:gd fmla="*/ 2147483647 h 90" name="T69"/>
                <a:gd fmla="*/ 2147483647 w 96" name="T70"/>
                <a:gd fmla="*/ 2147483647 h 90" name="T71"/>
                <a:gd fmla="*/ 2147483647 w 96" name="T72"/>
                <a:gd fmla="*/ 2147483647 h 90" name="T73"/>
                <a:gd fmla="*/ 2147483647 w 96" name="T74"/>
                <a:gd fmla="*/ 2147483647 h 90" name="T75"/>
                <a:gd fmla="*/ 2147483647 w 96" name="T76"/>
                <a:gd fmla="*/ 2147483647 h 9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96" name="T117"/>
                <a:gd fmla="*/ 0 h 90" name="T118"/>
                <a:gd fmla="*/ 96 w 96" name="T119"/>
                <a:gd fmla="*/ 90 h 9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90" w="96">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49" name="Freeform 42"/>
            <p:cNvSpPr/>
            <p:nvPr/>
          </p:nvSpPr>
          <p:spPr bwMode="auto">
            <a:xfrm>
              <a:off x="2573756" y="2490193"/>
              <a:ext cx="207559" cy="90266"/>
            </a:xfrm>
            <a:custGeom>
              <a:gdLst>
                <a:gd fmla="*/ 0 w 142" name="T0"/>
                <a:gd fmla="*/ 2147483647 h 58" name="T1"/>
                <a:gd fmla="*/ 2147483647 w 142" name="T2"/>
                <a:gd fmla="*/ 2147483647 h 58" name="T3"/>
                <a:gd fmla="*/ 2147483647 w 142" name="T4"/>
                <a:gd fmla="*/ 2147483647 h 58" name="T5"/>
                <a:gd fmla="*/ 2147483647 w 142" name="T6"/>
                <a:gd fmla="*/ 2147483647 h 58" name="T7"/>
                <a:gd fmla="*/ 2147483647 w 142" name="T8"/>
                <a:gd fmla="*/ 2147483647 h 58" name="T9"/>
                <a:gd fmla="*/ 2147483647 w 142" name="T10"/>
                <a:gd fmla="*/ 2147483647 h 58" name="T11"/>
                <a:gd fmla="*/ 2147483647 w 142" name="T12"/>
                <a:gd fmla="*/ 2147483647 h 58" name="T13"/>
                <a:gd fmla="*/ 2147483647 w 142" name="T14"/>
                <a:gd fmla="*/ 2147483647 h 58" name="T15"/>
                <a:gd fmla="*/ 2147483647 w 142" name="T16"/>
                <a:gd fmla="*/ 2147483647 h 58" name="T17"/>
                <a:gd fmla="*/ 2147483647 w 142" name="T18"/>
                <a:gd fmla="*/ 2147483647 h 58" name="T19"/>
                <a:gd fmla="*/ 2147483647 w 142" name="T20"/>
                <a:gd fmla="*/ 2147483647 h 58" name="T21"/>
                <a:gd fmla="*/ 2147483647 w 142" name="T22"/>
                <a:gd fmla="*/ 2147483647 h 58" name="T23"/>
                <a:gd fmla="*/ 2147483647 w 142" name="T24"/>
                <a:gd fmla="*/ 2147483647 h 58" name="T25"/>
                <a:gd fmla="*/ 2147483647 w 142" name="T26"/>
                <a:gd fmla="*/ 2147483647 h 58" name="T27"/>
                <a:gd fmla="*/ 2147483647 w 142" name="T28"/>
                <a:gd fmla="*/ 2147483647 h 58" name="T29"/>
                <a:gd fmla="*/ 2147483647 w 142" name="T30"/>
                <a:gd fmla="*/ 2147483647 h 58" name="T31"/>
                <a:gd fmla="*/ 2147483647 w 142" name="T32"/>
                <a:gd fmla="*/ 2147483647 h 58" name="T33"/>
                <a:gd fmla="*/ 2147483647 w 142" name="T34"/>
                <a:gd fmla="*/ 2147483647 h 58" name="T35"/>
                <a:gd fmla="*/ 2147483647 w 142" name="T36"/>
                <a:gd fmla="*/ 2147483647 h 58" name="T37"/>
                <a:gd fmla="*/ 2147483647 w 142" name="T38"/>
                <a:gd fmla="*/ 2147483647 h 58" name="T39"/>
                <a:gd fmla="*/ 2147483647 w 142" name="T40"/>
                <a:gd fmla="*/ 2147483647 h 58" name="T41"/>
                <a:gd fmla="*/ 2147483647 w 142" name="T42"/>
                <a:gd fmla="*/ 2147483647 h 58" name="T43"/>
                <a:gd fmla="*/ 2147483647 w 142" name="T44"/>
                <a:gd fmla="*/ 2147483647 h 58" name="T45"/>
                <a:gd fmla="*/ 2147483647 w 142" name="T46"/>
                <a:gd fmla="*/ 2147483647 h 58" name="T47"/>
                <a:gd fmla="*/ 2147483647 w 142" name="T48"/>
                <a:gd fmla="*/ 2147483647 h 58" name="T49"/>
                <a:gd fmla="*/ 2147483647 w 142" name="T50"/>
                <a:gd fmla="*/ 2147483647 h 58" name="T51"/>
                <a:gd fmla="*/ 2147483647 w 142" name="T52"/>
                <a:gd fmla="*/ 2147483647 h 58" name="T53"/>
                <a:gd fmla="*/ 2147483647 w 142" name="T54"/>
                <a:gd fmla="*/ 2147483647 h 58" name="T55"/>
                <a:gd fmla="*/ 2147483647 w 142" name="T56"/>
                <a:gd fmla="*/ 0 h 58" name="T57"/>
                <a:gd fmla="*/ 2147483647 w 142" name="T58"/>
                <a:gd fmla="*/ 2147483647 h 58" name="T59"/>
                <a:gd fmla="*/ 2147483647 w 142" name="T60"/>
                <a:gd fmla="*/ 2147483647 h 58" name="T61"/>
                <a:gd fmla="*/ 2147483647 w 142" name="T62"/>
                <a:gd fmla="*/ 2147483647 h 58" name="T63"/>
                <a:gd fmla="*/ 2147483647 w 142" name="T64"/>
                <a:gd fmla="*/ 2147483647 h 58" name="T65"/>
                <a:gd fmla="*/ 2147483647 w 142" name="T66"/>
                <a:gd fmla="*/ 2147483647 h 58" name="T67"/>
                <a:gd fmla="*/ 2147483647 w 142" name="T68"/>
                <a:gd fmla="*/ 2147483647 h 58" name="T69"/>
                <a:gd fmla="*/ 2147483647 w 142" name="T70"/>
                <a:gd fmla="*/ 2147483647 h 58" name="T71"/>
                <a:gd fmla="*/ 2147483647 w 142" name="T72"/>
                <a:gd fmla="*/ 2147483647 h 58" name="T73"/>
                <a:gd fmla="*/ 0 w 142" name="T74"/>
                <a:gd fmla="*/ 2147483647 h 58"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42" name="T114"/>
                <a:gd fmla="*/ 0 h 58" name="T115"/>
                <a:gd fmla="*/ 142 w 142" name="T116"/>
                <a:gd fmla="*/ 58 h 58"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57" w="142">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0" name="Freeform 43"/>
            <p:cNvSpPr/>
            <p:nvPr/>
          </p:nvSpPr>
          <p:spPr bwMode="auto">
            <a:xfrm>
              <a:off x="3073053" y="2382670"/>
              <a:ext cx="76106" cy="39823"/>
            </a:xfrm>
            <a:custGeom>
              <a:gdLst>
                <a:gd fmla="*/ 2147483647 w 52" name="T0"/>
                <a:gd fmla="*/ 2147483647 h 26" name="T1"/>
                <a:gd fmla="*/ 2147483647 w 52" name="T2"/>
                <a:gd fmla="*/ 2147483647 h 26" name="T3"/>
                <a:gd fmla="*/ 2147483647 w 52" name="T4"/>
                <a:gd fmla="*/ 2147483647 h 26" name="T5"/>
                <a:gd fmla="*/ 2147483647 w 52" name="T6"/>
                <a:gd fmla="*/ 2147483647 h 26" name="T7"/>
                <a:gd fmla="*/ 2147483647 w 52" name="T8"/>
                <a:gd fmla="*/ 2147483647 h 26" name="T9"/>
                <a:gd fmla="*/ 2147483647 w 52" name="T10"/>
                <a:gd fmla="*/ 2147483647 h 26" name="T11"/>
                <a:gd fmla="*/ 2147483647 w 52" name="T12"/>
                <a:gd fmla="*/ 2147483647 h 26" name="T13"/>
                <a:gd fmla="*/ 0 w 52" name="T14"/>
                <a:gd fmla="*/ 2147483647 h 26" name="T15"/>
                <a:gd fmla="*/ 2147483647 w 52" name="T16"/>
                <a:gd fmla="*/ 2147483647 h 26" name="T17"/>
                <a:gd fmla="*/ 2147483647 w 52" name="T18"/>
                <a:gd fmla="*/ 2147483647 h 26" name="T19"/>
                <a:gd fmla="*/ 2147483647 w 52" name="T20"/>
                <a:gd fmla="*/ 0 h 26" name="T21"/>
                <a:gd fmla="*/ 2147483647 w 52" name="T22"/>
                <a:gd fmla="*/ 2147483647 h 26" name="T23"/>
                <a:gd fmla="*/ 2147483647 w 52" name="T24"/>
                <a:gd fmla="*/ 2147483647 h 26" name="T25"/>
                <a:gd fmla="*/ 2147483647 w 52" name="T26"/>
                <a:gd fmla="*/ 2147483647 h 26" name="T27"/>
                <a:gd fmla="*/ 2147483647 w 52" name="T28"/>
                <a:gd fmla="*/ 2147483647 h 26" name="T29"/>
                <a:gd fmla="*/ 2147483647 w 52" name="T30"/>
                <a:gd fmla="*/ 2147483647 h 26" name="T31"/>
                <a:gd fmla="*/ 2147483647 w 52" name="T32"/>
                <a:gd fmla="*/ 2147483647 h 26" name="T33"/>
                <a:gd fmla="*/ 2147483647 w 52" name="T34"/>
                <a:gd fmla="*/ 2147483647 h 26" name="T35"/>
                <a:gd fmla="*/ 2147483647 w 52" name="T36"/>
                <a:gd fmla="*/ 2147483647 h 26" name="T37"/>
                <a:gd fmla="*/ 2147483647 w 52" name="T38"/>
                <a:gd fmla="*/ 2147483647 h 26" name="T39"/>
                <a:gd fmla="*/ 2147483647 w 52" name="T40"/>
                <a:gd fmla="*/ 2147483647 h 26" name="T41"/>
                <a:gd fmla="*/ 2147483647 w 52" name="T42"/>
                <a:gd fmla="*/ 2147483647 h 26" name="T43"/>
                <a:gd fmla="*/ 2147483647 w 52" name="T44"/>
                <a:gd fmla="*/ 2147483647 h 2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52" name="T69"/>
                <a:gd fmla="*/ 0 h 26" name="T70"/>
                <a:gd fmla="*/ 52 w 52" name="T71"/>
                <a:gd fmla="*/ 26 h 26"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6" w="52">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1" name="Freeform 44"/>
            <p:cNvSpPr/>
            <p:nvPr/>
          </p:nvSpPr>
          <p:spPr bwMode="auto">
            <a:xfrm>
              <a:off x="2660240" y="2502140"/>
              <a:ext cx="298656" cy="128763"/>
            </a:xfrm>
            <a:custGeom>
              <a:gdLst>
                <a:gd fmla="*/ 2147483647 w 204" name="T0"/>
                <a:gd fmla="*/ 2147483647 h 82" name="T1"/>
                <a:gd fmla="*/ 2147483647 w 204" name="T2"/>
                <a:gd fmla="*/ 2147483647 h 82" name="T3"/>
                <a:gd fmla="*/ 2147483647 w 204" name="T4"/>
                <a:gd fmla="*/ 2147483647 h 82" name="T5"/>
                <a:gd fmla="*/ 2147483647 w 204" name="T6"/>
                <a:gd fmla="*/ 2147483647 h 82" name="T7"/>
                <a:gd fmla="*/ 2147483647 w 204" name="T8"/>
                <a:gd fmla="*/ 2147483647 h 82" name="T9"/>
                <a:gd fmla="*/ 2147483647 w 204" name="T10"/>
                <a:gd fmla="*/ 2147483647 h 82" name="T11"/>
                <a:gd fmla="*/ 2147483647 w 204" name="T12"/>
                <a:gd fmla="*/ 2147483647 h 82" name="T13"/>
                <a:gd fmla="*/ 2147483647 w 204" name="T14"/>
                <a:gd fmla="*/ 2147483647 h 82" name="T15"/>
                <a:gd fmla="*/ 2147483647 w 204" name="T16"/>
                <a:gd fmla="*/ 2147483647 h 82" name="T17"/>
                <a:gd fmla="*/ 2147483647 w 204" name="T18"/>
                <a:gd fmla="*/ 2147483647 h 82" name="T19"/>
                <a:gd fmla="*/ 2147483647 w 204" name="T20"/>
                <a:gd fmla="*/ 2147483647 h 82" name="T21"/>
                <a:gd fmla="*/ 2147483647 w 204" name="T22"/>
                <a:gd fmla="*/ 2147483647 h 82" name="T23"/>
                <a:gd fmla="*/ 2147483647 w 204" name="T24"/>
                <a:gd fmla="*/ 2147483647 h 82" name="T25"/>
                <a:gd fmla="*/ 2147483647 w 204" name="T26"/>
                <a:gd fmla="*/ 2147483647 h 82" name="T27"/>
                <a:gd fmla="*/ 2147483647 w 204" name="T28"/>
                <a:gd fmla="*/ 2147483647 h 82" name="T29"/>
                <a:gd fmla="*/ 2147483647 w 204" name="T30"/>
                <a:gd fmla="*/ 2147483647 h 82" name="T31"/>
                <a:gd fmla="*/ 2147483647 w 204" name="T32"/>
                <a:gd fmla="*/ 2147483647 h 82" name="T33"/>
                <a:gd fmla="*/ 2147483647 w 204" name="T34"/>
                <a:gd fmla="*/ 2147483647 h 82" name="T35"/>
                <a:gd fmla="*/ 2147483647 w 204" name="T36"/>
                <a:gd fmla="*/ 2147483647 h 82" name="T37"/>
                <a:gd fmla="*/ 2147483647 w 204" name="T38"/>
                <a:gd fmla="*/ 2147483647 h 82" name="T39"/>
                <a:gd fmla="*/ 2147483647 w 204" name="T40"/>
                <a:gd fmla="*/ 2147483647 h 82" name="T41"/>
                <a:gd fmla="*/ 2147483647 w 204" name="T42"/>
                <a:gd fmla="*/ 2147483647 h 82" name="T43"/>
                <a:gd fmla="*/ 2147483647 w 204" name="T44"/>
                <a:gd fmla="*/ 2147483647 h 82" name="T45"/>
                <a:gd fmla="*/ 2147483647 w 204" name="T46"/>
                <a:gd fmla="*/ 2147483647 h 82" name="T47"/>
                <a:gd fmla="*/ 2147483647 w 204" name="T48"/>
                <a:gd fmla="*/ 2147483647 h 82" name="T49"/>
                <a:gd fmla="*/ 2147483647 w 204" name="T50"/>
                <a:gd fmla="*/ 2147483647 h 82" name="T51"/>
                <a:gd fmla="*/ 2147483647 w 204" name="T52"/>
                <a:gd fmla="*/ 2147483647 h 82" name="T53"/>
                <a:gd fmla="*/ 2147483647 w 204" name="T54"/>
                <a:gd fmla="*/ 2147483647 h 82" name="T55"/>
                <a:gd fmla="*/ 2147483647 w 204" name="T56"/>
                <a:gd fmla="*/ 2147483647 h 82" name="T57"/>
                <a:gd fmla="*/ 2147483647 w 204" name="T58"/>
                <a:gd fmla="*/ 2147483647 h 82" name="T59"/>
                <a:gd fmla="*/ 2147483647 w 204" name="T60"/>
                <a:gd fmla="*/ 2147483647 h 82" name="T61"/>
                <a:gd fmla="*/ 2147483647 w 204" name="T62"/>
                <a:gd fmla="*/ 2147483647 h 82" name="T63"/>
                <a:gd fmla="*/ 2147483647 w 204" name="T64"/>
                <a:gd fmla="*/ 2147483647 h 82" name="T65"/>
                <a:gd fmla="*/ 2147483647 w 204" name="T66"/>
                <a:gd fmla="*/ 2147483647 h 82" name="T67"/>
                <a:gd fmla="*/ 2147483647 w 204" name="T68"/>
                <a:gd fmla="*/ 0 h 82" name="T69"/>
                <a:gd fmla="*/ 2147483647 w 204" name="T70"/>
                <a:gd fmla="*/ 2147483647 h 82" name="T71"/>
                <a:gd fmla="*/ 2147483647 w 204" name="T72"/>
                <a:gd fmla="*/ 2147483647 h 82" name="T73"/>
                <a:gd fmla="*/ 2147483647 w 204" name="T74"/>
                <a:gd fmla="*/ 2147483647 h 82" name="T75"/>
                <a:gd fmla="*/ 2147483647 w 204" name="T76"/>
                <a:gd fmla="*/ 2147483647 h 82" name="T77"/>
                <a:gd fmla="*/ 2147483647 w 204" name="T78"/>
                <a:gd fmla="*/ 2147483647 h 82" name="T79"/>
                <a:gd fmla="*/ 2147483647 w 204" name="T80"/>
                <a:gd fmla="*/ 2147483647 h 82" name="T81"/>
                <a:gd fmla="*/ 2147483647 w 204" name="T82"/>
                <a:gd fmla="*/ 2147483647 h 8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204" name="T126"/>
                <a:gd fmla="*/ 0 h 82" name="T127"/>
                <a:gd fmla="*/ 204 w 204" name="T128"/>
                <a:gd fmla="*/ 82 h 82"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82" w="204">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2" name="Freeform 45"/>
            <p:cNvSpPr/>
            <p:nvPr/>
          </p:nvSpPr>
          <p:spPr bwMode="auto">
            <a:xfrm>
              <a:off x="2735191" y="2417183"/>
              <a:ext cx="141832" cy="42478"/>
            </a:xfrm>
            <a:custGeom>
              <a:gdLst>
                <a:gd fmla="*/ 0 w 96" name="T0"/>
                <a:gd fmla="*/ 2147483647 h 26" name="T1"/>
                <a:gd fmla="*/ 2147483647 w 96" name="T2"/>
                <a:gd fmla="*/ 2147483647 h 26" name="T3"/>
                <a:gd fmla="*/ 2147483647 w 96" name="T4"/>
                <a:gd fmla="*/ 2147483647 h 26" name="T5"/>
                <a:gd fmla="*/ 2147483647 w 96" name="T6"/>
                <a:gd fmla="*/ 2147483647 h 26" name="T7"/>
                <a:gd fmla="*/ 2147483647 w 96" name="T8"/>
                <a:gd fmla="*/ 2147483647 h 26" name="T9"/>
                <a:gd fmla="*/ 2147483647 w 96" name="T10"/>
                <a:gd fmla="*/ 2147483647 h 26" name="T11"/>
                <a:gd fmla="*/ 2147483647 w 96" name="T12"/>
                <a:gd fmla="*/ 2147483647 h 26" name="T13"/>
                <a:gd fmla="*/ 2147483647 w 96" name="T14"/>
                <a:gd fmla="*/ 2147483647 h 26" name="T15"/>
                <a:gd fmla="*/ 2147483647 w 96" name="T16"/>
                <a:gd fmla="*/ 2147483647 h 26" name="T17"/>
                <a:gd fmla="*/ 2147483647 w 96" name="T18"/>
                <a:gd fmla="*/ 2147483647 h 26" name="T19"/>
                <a:gd fmla="*/ 2147483647 w 96" name="T20"/>
                <a:gd fmla="*/ 2147483647 h 26" name="T21"/>
                <a:gd fmla="*/ 2147483647 w 96" name="T22"/>
                <a:gd fmla="*/ 2147483647 h 26" name="T23"/>
                <a:gd fmla="*/ 2147483647 w 96" name="T24"/>
                <a:gd fmla="*/ 2147483647 h 26" name="T25"/>
                <a:gd fmla="*/ 2147483647 w 96" name="T26"/>
                <a:gd fmla="*/ 0 h 26" name="T27"/>
                <a:gd fmla="*/ 2147483647 w 96" name="T28"/>
                <a:gd fmla="*/ 2147483647 h 26" name="T29"/>
                <a:gd fmla="*/ 2147483647 w 96" name="T30"/>
                <a:gd fmla="*/ 2147483647 h 26" name="T31"/>
                <a:gd fmla="*/ 2147483647 w 96" name="T32"/>
                <a:gd fmla="*/ 2147483647 h 26" name="T33"/>
                <a:gd fmla="*/ 2147483647 w 96" name="T34"/>
                <a:gd fmla="*/ 2147483647 h 26" name="T35"/>
                <a:gd fmla="*/ 2147483647 w 96" name="T36"/>
                <a:gd fmla="*/ 2147483647 h 26" name="T37"/>
                <a:gd fmla="*/ 2147483647 w 96" name="T38"/>
                <a:gd fmla="*/ 2147483647 h 26" name="T39"/>
                <a:gd fmla="*/ 2147483647 w 96" name="T40"/>
                <a:gd fmla="*/ 2147483647 h 26" name="T41"/>
                <a:gd fmla="*/ 0 w 96" name="T42"/>
                <a:gd fmla="*/ 2147483647 h 2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96" name="T66"/>
                <a:gd fmla="*/ 0 h 26" name="T67"/>
                <a:gd fmla="*/ 96 w 96" name="T68"/>
                <a:gd fmla="*/ 26 h 26"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26" w="9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3" name="Freeform 46"/>
            <p:cNvSpPr/>
            <p:nvPr/>
          </p:nvSpPr>
          <p:spPr bwMode="auto">
            <a:xfrm>
              <a:off x="2799766" y="2435768"/>
              <a:ext cx="193722" cy="50443"/>
            </a:xfrm>
            <a:custGeom>
              <a:gdLst>
                <a:gd fmla="*/ 2147483647 w 132" name="T0"/>
                <a:gd fmla="*/ 2147483647 h 32" name="T1"/>
                <a:gd fmla="*/ 2147483647 w 132" name="T2"/>
                <a:gd fmla="*/ 2147483647 h 32" name="T3"/>
                <a:gd fmla="*/ 2147483647 w 132" name="T4"/>
                <a:gd fmla="*/ 2147483647 h 32" name="T5"/>
                <a:gd fmla="*/ 2147483647 w 132" name="T6"/>
                <a:gd fmla="*/ 2147483647 h 32" name="T7"/>
                <a:gd fmla="*/ 2147483647 w 132" name="T8"/>
                <a:gd fmla="*/ 2147483647 h 32" name="T9"/>
                <a:gd fmla="*/ 2147483647 w 132" name="T10"/>
                <a:gd fmla="*/ 2147483647 h 32" name="T11"/>
                <a:gd fmla="*/ 0 w 132" name="T12"/>
                <a:gd fmla="*/ 2147483647 h 32" name="T13"/>
                <a:gd fmla="*/ 0 w 132" name="T14"/>
                <a:gd fmla="*/ 2147483647 h 32" name="T15"/>
                <a:gd fmla="*/ 2147483647 w 132" name="T16"/>
                <a:gd fmla="*/ 2147483647 h 32" name="T17"/>
                <a:gd fmla="*/ 2147483647 w 132" name="T18"/>
                <a:gd fmla="*/ 2147483647 h 32" name="T19"/>
                <a:gd fmla="*/ 2147483647 w 132" name="T20"/>
                <a:gd fmla="*/ 2147483647 h 32" name="T21"/>
                <a:gd fmla="*/ 2147483647 w 132" name="T22"/>
                <a:gd fmla="*/ 0 h 32" name="T23"/>
                <a:gd fmla="*/ 2147483647 w 132" name="T24"/>
                <a:gd fmla="*/ 2147483647 h 32" name="T25"/>
                <a:gd fmla="*/ 2147483647 w 132" name="T26"/>
                <a:gd fmla="*/ 2147483647 h 32" name="T27"/>
                <a:gd fmla="*/ 2147483647 w 132" name="T28"/>
                <a:gd fmla="*/ 2147483647 h 32" name="T29"/>
                <a:gd fmla="*/ 2147483647 w 132" name="T30"/>
                <a:gd fmla="*/ 2147483647 h 32" name="T31"/>
                <a:gd fmla="*/ 2147483647 w 132" name="T32"/>
                <a:gd fmla="*/ 2147483647 h 32" name="T33"/>
                <a:gd fmla="*/ 2147483647 w 132" name="T34"/>
                <a:gd fmla="*/ 2147483647 h 32" name="T35"/>
                <a:gd fmla="*/ 2147483647 w 132" name="T36"/>
                <a:gd fmla="*/ 2147483647 h 32" name="T37"/>
                <a:gd fmla="*/ 2147483647 w 132" name="T38"/>
                <a:gd fmla="*/ 2147483647 h 32" name="T39"/>
                <a:gd fmla="*/ 2147483647 w 132" name="T40"/>
                <a:gd fmla="*/ 2147483647 h 32" name="T41"/>
                <a:gd fmla="*/ 2147483647 w 132" name="T42"/>
                <a:gd fmla="*/ 2147483647 h 32" name="T43"/>
                <a:gd fmla="*/ 2147483647 w 132" name="T44"/>
                <a:gd fmla="*/ 0 h 32" name="T45"/>
                <a:gd fmla="*/ 2147483647 w 132" name="T46"/>
                <a:gd fmla="*/ 0 h 32" name="T47"/>
                <a:gd fmla="*/ 2147483647 w 132" name="T48"/>
                <a:gd fmla="*/ 2147483647 h 32" name="T49"/>
                <a:gd fmla="*/ 2147483647 w 132" name="T50"/>
                <a:gd fmla="*/ 2147483647 h 32" name="T51"/>
                <a:gd fmla="*/ 2147483647 w 132" name="T52"/>
                <a:gd fmla="*/ 2147483647 h 32" name="T53"/>
                <a:gd fmla="*/ 2147483647 w 132" name="T54"/>
                <a:gd fmla="*/ 2147483647 h 32" name="T55"/>
                <a:gd fmla="*/ 2147483647 w 132" name="T56"/>
                <a:gd fmla="*/ 2147483647 h 32" name="T57"/>
                <a:gd fmla="*/ 2147483647 w 132" name="T58"/>
                <a:gd fmla="*/ 2147483647 h 32" name="T59"/>
                <a:gd fmla="*/ 2147483647 w 132" name="T60"/>
                <a:gd fmla="*/ 2147483647 h 32" name="T61"/>
                <a:gd fmla="*/ 2147483647 w 132" name="T62"/>
                <a:gd fmla="*/ 2147483647 h 32" name="T63"/>
                <a:gd fmla="*/ 2147483647 w 132" name="T64"/>
                <a:gd fmla="*/ 2147483647 h 32" name="T65"/>
                <a:gd fmla="*/ 2147483647 w 132" name="T66"/>
                <a:gd fmla="*/ 2147483647 h 32" name="T67"/>
                <a:gd fmla="*/ 2147483647 w 132" name="T68"/>
                <a:gd fmla="*/ 2147483647 h 32" name="T69"/>
                <a:gd fmla="*/ 2147483647 w 132" name="T70"/>
                <a:gd fmla="*/ 2147483647 h 32" name="T71"/>
                <a:gd fmla="*/ 2147483647 w 132" name="T72"/>
                <a:gd fmla="*/ 2147483647 h 32" name="T73"/>
                <a:gd fmla="*/ 2147483647 w 132" name="T74"/>
                <a:gd fmla="*/ 2147483647 h 32" name="T75"/>
                <a:gd fmla="*/ 2147483647 w 132" name="T76"/>
                <a:gd fmla="*/ 2147483647 h 3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32" name="T117"/>
                <a:gd fmla="*/ 0 h 32" name="T118"/>
                <a:gd fmla="*/ 132 w 132" name="T119"/>
                <a:gd fmla="*/ 32 h 32"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32" w="1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4" name="Freeform 47"/>
            <p:cNvSpPr/>
            <p:nvPr/>
          </p:nvSpPr>
          <p:spPr bwMode="auto">
            <a:xfrm>
              <a:off x="2908158" y="2390634"/>
              <a:ext cx="93402" cy="29203"/>
            </a:xfrm>
            <a:custGeom>
              <a:gdLst>
                <a:gd fmla="*/ 2147483647 w 64" name="T0"/>
                <a:gd fmla="*/ 2147483647 h 18" name="T1"/>
                <a:gd fmla="*/ 2147483647 w 64" name="T2"/>
                <a:gd fmla="*/ 2147483647 h 18" name="T3"/>
                <a:gd fmla="*/ 0 w 64" name="T4"/>
                <a:gd fmla="*/ 2147483647 h 18" name="T5"/>
                <a:gd fmla="*/ 2147483647 w 64" name="T6"/>
                <a:gd fmla="*/ 2147483647 h 18" name="T7"/>
                <a:gd fmla="*/ 2147483647 w 64" name="T8"/>
                <a:gd fmla="*/ 2147483647 h 18" name="T9"/>
                <a:gd fmla="*/ 2147483647 w 64" name="T10"/>
                <a:gd fmla="*/ 2147483647 h 18" name="T11"/>
                <a:gd fmla="*/ 2147483647 w 64" name="T12"/>
                <a:gd fmla="*/ 2147483647 h 18" name="T13"/>
                <a:gd fmla="*/ 2147483647 w 64" name="T14"/>
                <a:gd fmla="*/ 2147483647 h 18" name="T15"/>
                <a:gd fmla="*/ 2147483647 w 64" name="T16"/>
                <a:gd fmla="*/ 0 h 18" name="T17"/>
                <a:gd fmla="*/ 2147483647 w 64" name="T18"/>
                <a:gd fmla="*/ 2147483647 h 18" name="T19"/>
                <a:gd fmla="*/ 2147483647 w 64" name="T20"/>
                <a:gd fmla="*/ 2147483647 h 18" name="T21"/>
                <a:gd fmla="*/ 2147483647 w 64" name="T22"/>
                <a:gd fmla="*/ 2147483647 h 18" name="T23"/>
                <a:gd fmla="*/ 2147483647 w 64" name="T24"/>
                <a:gd fmla="*/ 2147483647 h 18" name="T25"/>
                <a:gd fmla="*/ 2147483647 w 64" name="T26"/>
                <a:gd fmla="*/ 2147483647 h 18" name="T27"/>
                <a:gd fmla="*/ 2147483647 w 64" name="T28"/>
                <a:gd fmla="*/ 2147483647 h 18" name="T29"/>
                <a:gd fmla="*/ 2147483647 w 64" name="T30"/>
                <a:gd fmla="*/ 2147483647 h 18" name="T31"/>
                <a:gd fmla="*/ 2147483647 w 64" name="T32"/>
                <a:gd fmla="*/ 2147483647 h 18" name="T33"/>
                <a:gd fmla="*/ 2147483647 w 64" name="T34"/>
                <a:gd fmla="*/ 2147483647 h 1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64" name="T54"/>
                <a:gd fmla="*/ 0 h 18" name="T55"/>
                <a:gd fmla="*/ 64 w 64" name="T56"/>
                <a:gd fmla="*/ 18 h 1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8" w="64">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5" name="Freeform 48"/>
            <p:cNvSpPr/>
            <p:nvPr/>
          </p:nvSpPr>
          <p:spPr bwMode="auto">
            <a:xfrm>
              <a:off x="2970426" y="2496830"/>
              <a:ext cx="107239" cy="66372"/>
            </a:xfrm>
            <a:custGeom>
              <a:gdLst>
                <a:gd fmla="*/ 2147483647 w 74" name="T0"/>
                <a:gd fmla="*/ 2147483647 h 42" name="T1"/>
                <a:gd fmla="*/ 2147483647 w 74" name="T2"/>
                <a:gd fmla="*/ 2147483647 h 42" name="T3"/>
                <a:gd fmla="*/ 2147483647 w 74" name="T4"/>
                <a:gd fmla="*/ 2147483647 h 42" name="T5"/>
                <a:gd fmla="*/ 2147483647 w 74" name="T6"/>
                <a:gd fmla="*/ 2147483647 h 42" name="T7"/>
                <a:gd fmla="*/ 2147483647 w 74" name="T8"/>
                <a:gd fmla="*/ 2147483647 h 42" name="T9"/>
                <a:gd fmla="*/ 2147483647 w 74" name="T10"/>
                <a:gd fmla="*/ 2147483647 h 42" name="T11"/>
                <a:gd fmla="*/ 2147483647 w 74" name="T12"/>
                <a:gd fmla="*/ 2147483647 h 42" name="T13"/>
                <a:gd fmla="*/ 2147483647 w 74" name="T14"/>
                <a:gd fmla="*/ 2147483647 h 42" name="T15"/>
                <a:gd fmla="*/ 2147483647 w 74" name="T16"/>
                <a:gd fmla="*/ 2147483647 h 42" name="T17"/>
                <a:gd fmla="*/ 2147483647 w 74" name="T18"/>
                <a:gd fmla="*/ 2147483647 h 42" name="T19"/>
                <a:gd fmla="*/ 2147483647 w 74" name="T20"/>
                <a:gd fmla="*/ 2147483647 h 42" name="T21"/>
                <a:gd fmla="*/ 2147483647 w 74" name="T22"/>
                <a:gd fmla="*/ 2147483647 h 42" name="T23"/>
                <a:gd fmla="*/ 2147483647 w 74" name="T24"/>
                <a:gd fmla="*/ 2147483647 h 42" name="T25"/>
                <a:gd fmla="*/ 2147483647 w 74" name="T26"/>
                <a:gd fmla="*/ 2147483647 h 42" name="T27"/>
                <a:gd fmla="*/ 2147483647 w 74" name="T28"/>
                <a:gd fmla="*/ 2147483647 h 42" name="T29"/>
                <a:gd fmla="*/ 2147483647 w 74" name="T30"/>
                <a:gd fmla="*/ 2147483647 h 42" name="T31"/>
                <a:gd fmla="*/ 2147483647 w 74" name="T32"/>
                <a:gd fmla="*/ 2147483647 h 42" name="T33"/>
                <a:gd fmla="*/ 2147483647 w 74" name="T34"/>
                <a:gd fmla="*/ 2147483647 h 42" name="T35"/>
                <a:gd fmla="*/ 2147483647 w 74" name="T36"/>
                <a:gd fmla="*/ 2147483647 h 42" name="T37"/>
                <a:gd fmla="*/ 0 w 74" name="T38"/>
                <a:gd fmla="*/ 2147483647 h 42" name="T39"/>
                <a:gd fmla="*/ 2147483647 w 74" name="T40"/>
                <a:gd fmla="*/ 2147483647 h 42" name="T41"/>
                <a:gd fmla="*/ 2147483647 w 74" name="T42"/>
                <a:gd fmla="*/ 2147483647 h 42" name="T43"/>
                <a:gd fmla="*/ 2147483647 w 74" name="T44"/>
                <a:gd fmla="*/ 2147483647 h 42" name="T45"/>
                <a:gd fmla="*/ 2147483647 w 74" name="T46"/>
                <a:gd fmla="*/ 2147483647 h 42" name="T47"/>
                <a:gd fmla="*/ 2147483647 w 74" name="T48"/>
                <a:gd fmla="*/ 2147483647 h 42" name="T49"/>
                <a:gd fmla="*/ 2147483647 w 74" name="T50"/>
                <a:gd fmla="*/ 2147483647 h 42" name="T51"/>
                <a:gd fmla="*/ 2147483647 w 74" name="T52"/>
                <a:gd fmla="*/ 2147483647 h 42" name="T53"/>
                <a:gd fmla="*/ 2147483647 w 74" name="T54"/>
                <a:gd fmla="*/ 2147483647 h 42" name="T55"/>
                <a:gd fmla="*/ 2147483647 w 74" name="T56"/>
                <a:gd fmla="*/ 2147483647 h 42" name="T57"/>
                <a:gd fmla="*/ 2147483647 w 74" name="T58"/>
                <a:gd fmla="*/ 2147483647 h 42" name="T59"/>
                <a:gd fmla="*/ 2147483647 w 74" name="T60"/>
                <a:gd fmla="*/ 2147483647 h 42" name="T61"/>
                <a:gd fmla="*/ 2147483647 w 74" name="T62"/>
                <a:gd fmla="*/ 2147483647 h 42" name="T63"/>
                <a:gd fmla="*/ 2147483647 w 74" name="T64"/>
                <a:gd fmla="*/ 2147483647 h 42" name="T65"/>
                <a:gd fmla="*/ 2147483647 w 74" name="T66"/>
                <a:gd fmla="*/ 0 h 42" name="T67"/>
                <a:gd fmla="*/ 2147483647 w 74" name="T68"/>
                <a:gd fmla="*/ 2147483647 h 4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74" name="T105"/>
                <a:gd fmla="*/ 0 h 42" name="T106"/>
                <a:gd fmla="*/ 74 w 74" name="T107"/>
                <a:gd fmla="*/ 42 h 42"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2" w="74">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6" name="Freeform 49"/>
            <p:cNvSpPr/>
            <p:nvPr/>
          </p:nvSpPr>
          <p:spPr bwMode="auto">
            <a:xfrm>
              <a:off x="2950823" y="2593733"/>
              <a:ext cx="56503" cy="34513"/>
            </a:xfrm>
            <a:custGeom>
              <a:gdLst>
                <a:gd fmla="*/ 2147483647 w 40" name="T0"/>
                <a:gd fmla="*/ 2147483647 h 22" name="T1"/>
                <a:gd fmla="*/ 2147483647 w 40" name="T2"/>
                <a:gd fmla="*/ 2147483647 h 22" name="T3"/>
                <a:gd fmla="*/ 2147483647 w 40" name="T4"/>
                <a:gd fmla="*/ 2147483647 h 22" name="T5"/>
                <a:gd fmla="*/ 0 w 40" name="T6"/>
                <a:gd fmla="*/ 2147483647 h 22" name="T7"/>
                <a:gd fmla="*/ 2147483647 w 40" name="T8"/>
                <a:gd fmla="*/ 2147483647 h 22" name="T9"/>
                <a:gd fmla="*/ 2147483647 w 40" name="T10"/>
                <a:gd fmla="*/ 2147483647 h 22" name="T11"/>
                <a:gd fmla="*/ 2147483647 w 40" name="T12"/>
                <a:gd fmla="*/ 0 h 22" name="T13"/>
                <a:gd fmla="*/ 2147483647 w 40" name="T14"/>
                <a:gd fmla="*/ 2147483647 h 22" name="T15"/>
                <a:gd fmla="*/ 2147483647 w 40" name="T16"/>
                <a:gd fmla="*/ 2147483647 h 22" name="T17"/>
                <a:gd fmla="*/ 2147483647 w 40" name="T18"/>
                <a:gd fmla="*/ 2147483647 h 22" name="T19"/>
                <a:gd fmla="*/ 2147483647 w 40" name="T20"/>
                <a:gd fmla="*/ 2147483647 h 22" name="T21"/>
                <a:gd fmla="*/ 2147483647 w 40" name="T22"/>
                <a:gd fmla="*/ 2147483647 h 22" name="T23"/>
                <a:gd fmla="*/ 2147483647 w 40" name="T24"/>
                <a:gd fmla="*/ 2147483647 h 2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40" name="T39"/>
                <a:gd fmla="*/ 0 h 22" name="T40"/>
                <a:gd fmla="*/ 40 w 40" name="T41"/>
                <a:gd fmla="*/ 22 h 22"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2" w="40">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7" name="Freeform 50"/>
            <p:cNvSpPr/>
            <p:nvPr/>
          </p:nvSpPr>
          <p:spPr bwMode="auto">
            <a:xfrm>
              <a:off x="3073053" y="2697274"/>
              <a:ext cx="117617" cy="66372"/>
            </a:xfrm>
            <a:custGeom>
              <a:gdLst>
                <a:gd fmla="*/ 2147483647 w 80" name="T0"/>
                <a:gd fmla="*/ 2147483647 h 42" name="T1"/>
                <a:gd fmla="*/ 2147483647 w 80" name="T2"/>
                <a:gd fmla="*/ 2147483647 h 42" name="T3"/>
                <a:gd fmla="*/ 2147483647 w 80" name="T4"/>
                <a:gd fmla="*/ 2147483647 h 42" name="T5"/>
                <a:gd fmla="*/ 2147483647 w 80" name="T6"/>
                <a:gd fmla="*/ 2147483647 h 42" name="T7"/>
                <a:gd fmla="*/ 2147483647 w 80" name="T8"/>
                <a:gd fmla="*/ 2147483647 h 42" name="T9"/>
                <a:gd fmla="*/ 2147483647 w 80" name="T10"/>
                <a:gd fmla="*/ 2147483647 h 42" name="T11"/>
                <a:gd fmla="*/ 2147483647 w 80" name="T12"/>
                <a:gd fmla="*/ 2147483647 h 42" name="T13"/>
                <a:gd fmla="*/ 2147483647 w 80" name="T14"/>
                <a:gd fmla="*/ 2147483647 h 42" name="T15"/>
                <a:gd fmla="*/ 2147483647 w 80" name="T16"/>
                <a:gd fmla="*/ 2147483647 h 42" name="T17"/>
                <a:gd fmla="*/ 2147483647 w 80" name="T18"/>
                <a:gd fmla="*/ 2147483647 h 42" name="T19"/>
                <a:gd fmla="*/ 2147483647 w 80" name="T20"/>
                <a:gd fmla="*/ 2147483647 h 42" name="T21"/>
                <a:gd fmla="*/ 2147483647 w 80" name="T22"/>
                <a:gd fmla="*/ 2147483647 h 42" name="T23"/>
                <a:gd fmla="*/ 2147483647 w 80" name="T24"/>
                <a:gd fmla="*/ 2147483647 h 42" name="T25"/>
                <a:gd fmla="*/ 2147483647 w 80" name="T26"/>
                <a:gd fmla="*/ 2147483647 h 42" name="T27"/>
                <a:gd fmla="*/ 0 w 80" name="T28"/>
                <a:gd fmla="*/ 2147483647 h 42" name="T29"/>
                <a:gd fmla="*/ 2147483647 w 80" name="T30"/>
                <a:gd fmla="*/ 2147483647 h 42" name="T31"/>
                <a:gd fmla="*/ 2147483647 w 80" name="T32"/>
                <a:gd fmla="*/ 2147483647 h 42" name="T33"/>
                <a:gd fmla="*/ 2147483647 w 80" name="T34"/>
                <a:gd fmla="*/ 0 h 42" name="T35"/>
                <a:gd fmla="*/ 2147483647 w 80" name="T36"/>
                <a:gd fmla="*/ 2147483647 h 42" name="T37"/>
                <a:gd fmla="*/ 2147483647 w 80" name="T38"/>
                <a:gd fmla="*/ 2147483647 h 42" name="T39"/>
                <a:gd fmla="*/ 2147483647 w 80" name="T40"/>
                <a:gd fmla="*/ 2147483647 h 42" name="T41"/>
                <a:gd fmla="*/ 2147483647 w 80" name="T42"/>
                <a:gd fmla="*/ 2147483647 h 42" name="T43"/>
                <a:gd fmla="*/ 2147483647 w 80" name="T44"/>
                <a:gd fmla="*/ 2147483647 h 42" name="T45"/>
                <a:gd fmla="*/ 2147483647 w 80" name="T46"/>
                <a:gd fmla="*/ 2147483647 h 42" name="T47"/>
                <a:gd fmla="*/ 2147483647 w 80" name="T48"/>
                <a:gd fmla="*/ 2147483647 h 42" name="T49"/>
                <a:gd fmla="*/ 2147483647 w 80" name="T50"/>
                <a:gd fmla="*/ 2147483647 h 42" name="T51"/>
                <a:gd fmla="*/ 2147483647 w 80" name="T52"/>
                <a:gd fmla="*/ 2147483647 h 42" name="T53"/>
                <a:gd fmla="*/ 2147483647 w 80" name="T54"/>
                <a:gd fmla="*/ 2147483647 h 42" name="T55"/>
                <a:gd fmla="*/ 2147483647 w 80" name="T56"/>
                <a:gd fmla="*/ 2147483647 h 42" name="T57"/>
                <a:gd fmla="*/ 2147483647 w 80" name="T58"/>
                <a:gd fmla="*/ 2147483647 h 4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80" name="T90"/>
                <a:gd fmla="*/ 0 h 42" name="T91"/>
                <a:gd fmla="*/ 80 w 80" name="T92"/>
                <a:gd fmla="*/ 42 h 4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42" w="80">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8" name="Freeform 51"/>
            <p:cNvSpPr/>
            <p:nvPr/>
          </p:nvSpPr>
          <p:spPr bwMode="auto">
            <a:xfrm>
              <a:off x="3028081" y="2435768"/>
              <a:ext cx="96861" cy="38495"/>
            </a:xfrm>
            <a:custGeom>
              <a:gdLst>
                <a:gd fmla="*/ 2147483647 w 66" name="T0"/>
                <a:gd fmla="*/ 2147483647 h 24" name="T1"/>
                <a:gd fmla="*/ 2147483647 w 66" name="T2"/>
                <a:gd fmla="*/ 2147483647 h 24" name="T3"/>
                <a:gd fmla="*/ 2147483647 w 66" name="T4"/>
                <a:gd fmla="*/ 2147483647 h 24" name="T5"/>
                <a:gd fmla="*/ 2147483647 w 66" name="T6"/>
                <a:gd fmla="*/ 2147483647 h 24" name="T7"/>
                <a:gd fmla="*/ 2147483647 w 66" name="T8"/>
                <a:gd fmla="*/ 2147483647 h 24" name="T9"/>
                <a:gd fmla="*/ 2147483647 w 66" name="T10"/>
                <a:gd fmla="*/ 2147483647 h 24" name="T11"/>
                <a:gd fmla="*/ 2147483647 w 66" name="T12"/>
                <a:gd fmla="*/ 2147483647 h 24" name="T13"/>
                <a:gd fmla="*/ 2147483647 w 66" name="T14"/>
                <a:gd fmla="*/ 2147483647 h 24" name="T15"/>
                <a:gd fmla="*/ 2147483647 w 66" name="T16"/>
                <a:gd fmla="*/ 2147483647 h 24" name="T17"/>
                <a:gd fmla="*/ 2147483647 w 66" name="T18"/>
                <a:gd fmla="*/ 2147483647 h 24" name="T19"/>
                <a:gd fmla="*/ 2147483647 w 66" name="T20"/>
                <a:gd fmla="*/ 0 h 24" name="T21"/>
                <a:gd fmla="*/ 2147483647 w 66" name="T22"/>
                <a:gd fmla="*/ 0 h 24" name="T23"/>
                <a:gd fmla="*/ 2147483647 w 66" name="T24"/>
                <a:gd fmla="*/ 2147483647 h 24" name="T25"/>
                <a:gd fmla="*/ 2147483647 w 66" name="T26"/>
                <a:gd fmla="*/ 2147483647 h 24" name="T27"/>
                <a:gd fmla="*/ 2147483647 w 66" name="T28"/>
                <a:gd fmla="*/ 0 h 24" name="T29"/>
                <a:gd fmla="*/ 2147483647 w 66" name="T30"/>
                <a:gd fmla="*/ 2147483647 h 24" name="T31"/>
                <a:gd fmla="*/ 2147483647 w 66" name="T32"/>
                <a:gd fmla="*/ 2147483647 h 24" name="T33"/>
                <a:gd fmla="*/ 2147483647 w 66" name="T34"/>
                <a:gd fmla="*/ 2147483647 h 24" name="T35"/>
                <a:gd fmla="*/ 2147483647 w 66" name="T36"/>
                <a:gd fmla="*/ 2147483647 h 24" name="T37"/>
                <a:gd fmla="*/ 2147483647 w 66" name="T38"/>
                <a:gd fmla="*/ 2147483647 h 24" name="T39"/>
                <a:gd fmla="*/ 2147483647 w 66" name="T40"/>
                <a:gd fmla="*/ 2147483647 h 24" name="T41"/>
                <a:gd fmla="*/ 2147483647 w 66" name="T42"/>
                <a:gd fmla="*/ 2147483647 h 24" name="T43"/>
                <a:gd fmla="*/ 2147483647 w 66" name="T44"/>
                <a:gd fmla="*/ 2147483647 h 24" name="T45"/>
                <a:gd fmla="*/ 2147483647 w 66" name="T46"/>
                <a:gd fmla="*/ 2147483647 h 24" name="T47"/>
                <a:gd fmla="*/ 2147483647 w 66" name="T48"/>
                <a:gd fmla="*/ 2147483647 h 24" name="T49"/>
                <a:gd fmla="*/ 2147483647 w 66" name="T50"/>
                <a:gd fmla="*/ 2147483647 h 24" name="T51"/>
                <a:gd fmla="*/ 2147483647 w 66" name="T52"/>
                <a:gd fmla="*/ 2147483647 h 24" name="T53"/>
                <a:gd fmla="*/ 2147483647 w 66" name="T54"/>
                <a:gd fmla="*/ 2147483647 h 24" name="T55"/>
                <a:gd fmla="*/ 2147483647 w 66" name="T56"/>
                <a:gd fmla="*/ 2147483647 h 24" name="T57"/>
                <a:gd fmla="*/ 0 w 66" name="T58"/>
                <a:gd fmla="*/ 2147483647 h 24" name="T59"/>
                <a:gd fmla="*/ 0 w 66" name="T60"/>
                <a:gd fmla="*/ 2147483647 h 24" name="T61"/>
                <a:gd fmla="*/ 0 w 66" name="T62"/>
                <a:gd fmla="*/ 2147483647 h 24" name="T63"/>
                <a:gd fmla="*/ 2147483647 w 66" name="T64"/>
                <a:gd fmla="*/ 2147483647 h 24" name="T65"/>
                <a:gd fmla="*/ 2147483647 w 66" name="T66"/>
                <a:gd fmla="*/ 0 h 24" name="T67"/>
                <a:gd fmla="*/ 2147483647 w 66" name="T68"/>
                <a:gd fmla="*/ 2147483647 h 24" name="T69"/>
                <a:gd fmla="*/ 2147483647 w 66" name="T70"/>
                <a:gd fmla="*/ 2147483647 h 24" name="T71"/>
                <a:gd fmla="*/ 2147483647 w 66" name="T72"/>
                <a:gd fmla="*/ 2147483647 h 24" name="T73"/>
                <a:gd fmla="*/ 2147483647 w 66" name="T74"/>
                <a:gd fmla="*/ 2147483647 h 24" name="T75"/>
                <a:gd fmla="*/ 2147483647 w 66" name="T76"/>
                <a:gd fmla="*/ 2147483647 h 2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66" name="T117"/>
                <a:gd fmla="*/ 0 h 24" name="T118"/>
                <a:gd fmla="*/ 66 w 66" name="T119"/>
                <a:gd fmla="*/ 24 h 24"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24" w="66">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59" name="Freeform 52"/>
            <p:cNvSpPr/>
            <p:nvPr/>
          </p:nvSpPr>
          <p:spPr bwMode="auto">
            <a:xfrm>
              <a:off x="3156077" y="2426475"/>
              <a:ext cx="237541" cy="59734"/>
            </a:xfrm>
            <a:custGeom>
              <a:gdLst>
                <a:gd fmla="*/ 2147483647 w 164" name="T0"/>
                <a:gd fmla="*/ 2147483647 h 38" name="T1"/>
                <a:gd fmla="*/ 2147483647 w 164" name="T2"/>
                <a:gd fmla="*/ 2147483647 h 38" name="T3"/>
                <a:gd fmla="*/ 2147483647 w 164" name="T4"/>
                <a:gd fmla="*/ 2147483647 h 38" name="T5"/>
                <a:gd fmla="*/ 2147483647 w 164" name="T6"/>
                <a:gd fmla="*/ 2147483647 h 38" name="T7"/>
                <a:gd fmla="*/ 2147483647 w 164" name="T8"/>
                <a:gd fmla="*/ 2147483647 h 38" name="T9"/>
                <a:gd fmla="*/ 2147483647 w 164" name="T10"/>
                <a:gd fmla="*/ 2147483647 h 38" name="T11"/>
                <a:gd fmla="*/ 2147483647 w 164" name="T12"/>
                <a:gd fmla="*/ 2147483647 h 38" name="T13"/>
                <a:gd fmla="*/ 2147483647 w 164" name="T14"/>
                <a:gd fmla="*/ 2147483647 h 38" name="T15"/>
                <a:gd fmla="*/ 0 w 164" name="T16"/>
                <a:gd fmla="*/ 2147483647 h 38" name="T17"/>
                <a:gd fmla="*/ 2147483647 w 164" name="T18"/>
                <a:gd fmla="*/ 2147483647 h 38" name="T19"/>
                <a:gd fmla="*/ 2147483647 w 164" name="T20"/>
                <a:gd fmla="*/ 0 h 38" name="T21"/>
                <a:gd fmla="*/ 2147483647 w 164" name="T22"/>
                <a:gd fmla="*/ 2147483647 h 38" name="T23"/>
                <a:gd fmla="*/ 2147483647 w 164" name="T24"/>
                <a:gd fmla="*/ 2147483647 h 38" name="T25"/>
                <a:gd fmla="*/ 2147483647 w 164" name="T26"/>
                <a:gd fmla="*/ 2147483647 h 38" name="T27"/>
                <a:gd fmla="*/ 2147483647 w 164" name="T28"/>
                <a:gd fmla="*/ 2147483647 h 38" name="T29"/>
                <a:gd fmla="*/ 2147483647 w 164" name="T30"/>
                <a:gd fmla="*/ 2147483647 h 38" name="T31"/>
                <a:gd fmla="*/ 2147483647 w 164" name="T32"/>
                <a:gd fmla="*/ 2147483647 h 38" name="T33"/>
                <a:gd fmla="*/ 2147483647 w 164" name="T34"/>
                <a:gd fmla="*/ 2147483647 h 38" name="T35"/>
                <a:gd fmla="*/ 2147483647 w 164" name="T36"/>
                <a:gd fmla="*/ 2147483647 h 38" name="T37"/>
                <a:gd fmla="*/ 2147483647 w 164" name="T38"/>
                <a:gd fmla="*/ 2147483647 h 38" name="T39"/>
                <a:gd fmla="*/ 2147483647 w 164" name="T40"/>
                <a:gd fmla="*/ 2147483647 h 38" name="T41"/>
                <a:gd fmla="*/ 2147483647 w 164" name="T42"/>
                <a:gd fmla="*/ 2147483647 h 38" name="T43"/>
                <a:gd fmla="*/ 2147483647 w 164" name="T44"/>
                <a:gd fmla="*/ 2147483647 h 38" name="T45"/>
                <a:gd fmla="*/ 2147483647 w 164" name="T46"/>
                <a:gd fmla="*/ 2147483647 h 38" name="T47"/>
                <a:gd fmla="*/ 2147483647 w 164" name="T48"/>
                <a:gd fmla="*/ 2147483647 h 38" name="T49"/>
                <a:gd fmla="*/ 2147483647 w 164" name="T50"/>
                <a:gd fmla="*/ 2147483647 h 38" name="T51"/>
                <a:gd fmla="*/ 2147483647 w 164" name="T52"/>
                <a:gd fmla="*/ 2147483647 h 38" name="T53"/>
                <a:gd fmla="*/ 2147483647 w 164" name="T54"/>
                <a:gd fmla="*/ 2147483647 h 38" name="T55"/>
                <a:gd fmla="*/ 2147483647 w 164" name="T56"/>
                <a:gd fmla="*/ 2147483647 h 38" name="T57"/>
                <a:gd fmla="*/ 2147483647 w 164" name="T58"/>
                <a:gd fmla="*/ 2147483647 h 38" name="T59"/>
                <a:gd fmla="*/ 2147483647 w 164" name="T60"/>
                <a:gd fmla="*/ 2147483647 h 38" name="T61"/>
                <a:gd fmla="*/ 2147483647 w 164" name="T62"/>
                <a:gd fmla="*/ 2147483647 h 38" name="T63"/>
                <a:gd fmla="*/ 2147483647 w 164" name="T64"/>
                <a:gd fmla="*/ 2147483647 h 38" name="T65"/>
                <a:gd fmla="*/ 2147483647 w 164" name="T66"/>
                <a:gd fmla="*/ 2147483647 h 38" name="T67"/>
                <a:gd fmla="*/ 2147483647 w 164" name="T68"/>
                <a:gd fmla="*/ 2147483647 h 38" name="T69"/>
                <a:gd fmla="*/ 2147483647 w 164" name="T70"/>
                <a:gd fmla="*/ 2147483647 h 38" name="T71"/>
                <a:gd fmla="*/ 2147483647 w 164" name="T72"/>
                <a:gd fmla="*/ 2147483647 h 38" name="T73"/>
                <a:gd fmla="*/ 2147483647 w 164" name="T74"/>
                <a:gd fmla="*/ 2147483647 h 38" name="T75"/>
                <a:gd fmla="*/ 2147483647 w 164" name="T76"/>
                <a:gd fmla="*/ 2147483647 h 38" name="T77"/>
                <a:gd fmla="*/ 2147483647 w 164" name="T78"/>
                <a:gd fmla="*/ 2147483647 h 38" name="T79"/>
                <a:gd fmla="*/ 2147483647 w 164" name="T80"/>
                <a:gd fmla="*/ 2147483647 h 38" name="T81"/>
                <a:gd fmla="*/ 2147483647 w 164" name="T82"/>
                <a:gd fmla="*/ 2147483647 h 38" name="T83"/>
                <a:gd fmla="*/ 2147483647 w 164" name="T84"/>
                <a:gd fmla="*/ 2147483647 h 38" name="T85"/>
                <a:gd fmla="*/ 2147483647 w 164" name="T86"/>
                <a:gd fmla="*/ 2147483647 h 38" name="T87"/>
                <a:gd fmla="*/ 2147483647 w 164" name="T88"/>
                <a:gd fmla="*/ 2147483647 h 38" name="T89"/>
                <a:gd fmla="*/ 2147483647 w 164" name="T90"/>
                <a:gd fmla="*/ 2147483647 h 38" name="T91"/>
                <a:gd fmla="*/ 2147483647 w 164" name="T92"/>
                <a:gd fmla="*/ 2147483647 h 38" name="T93"/>
                <a:gd fmla="*/ 2147483647 w 164" name="T94"/>
                <a:gd fmla="*/ 2147483647 h 38" name="T95"/>
                <a:gd fmla="*/ 2147483647 w 164" name="T96"/>
                <a:gd fmla="*/ 2147483647 h 38" name="T97"/>
                <a:gd fmla="*/ 2147483647 w 164" name="T98"/>
                <a:gd fmla="*/ 2147483647 h 38" name="T99"/>
                <a:gd fmla="*/ 2147483647 w 164" name="T100"/>
                <a:gd fmla="*/ 2147483647 h 38" name="T101"/>
                <a:gd fmla="*/ 2147483647 w 164" name="T102"/>
                <a:gd fmla="*/ 2147483647 h 38" name="T103"/>
                <a:gd fmla="*/ 2147483647 w 164" name="T104"/>
                <a:gd fmla="*/ 2147483647 h 38" name="T105"/>
                <a:gd fmla="*/ 2147483647 w 164" name="T106"/>
                <a:gd fmla="*/ 2147483647 h 38" name="T107"/>
                <a:gd fmla="*/ 2147483647 w 164" name="T108"/>
                <a:gd fmla="*/ 2147483647 h 38" name="T109"/>
                <a:gd fmla="*/ 2147483647 w 164" name="T110"/>
                <a:gd fmla="*/ 2147483647 h 38" name="T111"/>
                <a:gd fmla="*/ 2147483647 w 164" name="T112"/>
                <a:gd fmla="*/ 2147483647 h 38" name="T113"/>
                <a:gd fmla="*/ 2147483647 w 164" name="T114"/>
                <a:gd fmla="*/ 2147483647 h 3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64" name="T174"/>
                <a:gd fmla="*/ 0 h 38" name="T175"/>
                <a:gd fmla="*/ 164 w 164" name="T176"/>
                <a:gd fmla="*/ 38 h 38"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8" w="164">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0" name="Freeform 53"/>
            <p:cNvSpPr/>
            <p:nvPr/>
          </p:nvSpPr>
          <p:spPr bwMode="auto">
            <a:xfrm>
              <a:off x="3118024" y="2460990"/>
              <a:ext cx="46124" cy="22567"/>
            </a:xfrm>
            <a:custGeom>
              <a:gdLst>
                <a:gd fmla="*/ 2147483647 w 30" name="T0"/>
                <a:gd fmla="*/ 2147483647 h 14" name="T1"/>
                <a:gd fmla="*/ 2147483647 w 30" name="T2"/>
                <a:gd fmla="*/ 2147483647 h 14" name="T3"/>
                <a:gd fmla="*/ 2147483647 w 30" name="T4"/>
                <a:gd fmla="*/ 2147483647 h 14" name="T5"/>
                <a:gd fmla="*/ 2147483647 w 30" name="T6"/>
                <a:gd fmla="*/ 2147483647 h 14" name="T7"/>
                <a:gd fmla="*/ 2147483647 w 30" name="T8"/>
                <a:gd fmla="*/ 2147483647 h 14" name="T9"/>
                <a:gd fmla="*/ 0 w 30" name="T10"/>
                <a:gd fmla="*/ 2147483647 h 14" name="T11"/>
                <a:gd fmla="*/ 2147483647 w 30" name="T12"/>
                <a:gd fmla="*/ 2147483647 h 14" name="T13"/>
                <a:gd fmla="*/ 2147483647 w 30" name="T14"/>
                <a:gd fmla="*/ 0 h 14" name="T15"/>
                <a:gd fmla="*/ 2147483647 w 30" name="T16"/>
                <a:gd fmla="*/ 0 h 14" name="T17"/>
                <a:gd fmla="*/ 2147483647 w 30" name="T18"/>
                <a:gd fmla="*/ 2147483647 h 14" name="T19"/>
                <a:gd fmla="*/ 2147483647 w 30" name="T20"/>
                <a:gd fmla="*/ 2147483647 h 14" name="T21"/>
                <a:gd fmla="*/ 2147483647 w 30" name="T22"/>
                <a:gd fmla="*/ 2147483647 h 1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0" name="T36"/>
                <a:gd fmla="*/ 0 h 14" name="T37"/>
                <a:gd fmla="*/ 30 w 30" name="T38"/>
                <a:gd fmla="*/ 14 h 1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4" w="30">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1" name="Freeform 54"/>
            <p:cNvSpPr/>
            <p:nvPr/>
          </p:nvSpPr>
          <p:spPr bwMode="auto">
            <a:xfrm>
              <a:off x="3166455" y="2390634"/>
              <a:ext cx="51890" cy="29203"/>
            </a:xfrm>
            <a:custGeom>
              <a:gdLst>
                <a:gd fmla="*/ 2147483647 w 36" name="T0"/>
                <a:gd fmla="*/ 2147483647 h 18" name="T1"/>
                <a:gd fmla="*/ 2147483647 w 36" name="T2"/>
                <a:gd fmla="*/ 2147483647 h 18" name="T3"/>
                <a:gd fmla="*/ 2147483647 w 36" name="T4"/>
                <a:gd fmla="*/ 2147483647 h 18" name="T5"/>
                <a:gd fmla="*/ 2147483647 w 36" name="T6"/>
                <a:gd fmla="*/ 2147483647 h 18" name="T7"/>
                <a:gd fmla="*/ 2147483647 w 36" name="T8"/>
                <a:gd fmla="*/ 2147483647 h 18" name="T9"/>
                <a:gd fmla="*/ 2147483647 w 36" name="T10"/>
                <a:gd fmla="*/ 2147483647 h 18" name="T11"/>
                <a:gd fmla="*/ 2147483647 w 36" name="T12"/>
                <a:gd fmla="*/ 2147483647 h 18" name="T13"/>
                <a:gd fmla="*/ 2147483647 w 36" name="T14"/>
                <a:gd fmla="*/ 2147483647 h 18" name="T15"/>
                <a:gd fmla="*/ 2147483647 w 36" name="T16"/>
                <a:gd fmla="*/ 2147483647 h 18" name="T17"/>
                <a:gd fmla="*/ 0 w 36" name="T18"/>
                <a:gd fmla="*/ 2147483647 h 18" name="T19"/>
                <a:gd fmla="*/ 2147483647 w 36" name="T20"/>
                <a:gd fmla="*/ 2147483647 h 18" name="T21"/>
                <a:gd fmla="*/ 2147483647 w 36" name="T22"/>
                <a:gd fmla="*/ 0 h 18" name="T23"/>
                <a:gd fmla="*/ 2147483647 w 36" name="T24"/>
                <a:gd fmla="*/ 0 h 18" name="T25"/>
                <a:gd fmla="*/ 2147483647 w 36" name="T26"/>
                <a:gd fmla="*/ 0 h 18" name="T27"/>
                <a:gd fmla="*/ 2147483647 w 36" name="T28"/>
                <a:gd fmla="*/ 2147483647 h 18" name="T29"/>
                <a:gd fmla="*/ 2147483647 w 36" name="T30"/>
                <a:gd fmla="*/ 2147483647 h 1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36" name="T48"/>
                <a:gd fmla="*/ 0 h 18" name="T49"/>
                <a:gd fmla="*/ 36 w 36" name="T50"/>
                <a:gd fmla="*/ 18 h 18"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8" w="36">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2" name="Freeform 55"/>
            <p:cNvSpPr/>
            <p:nvPr/>
          </p:nvSpPr>
          <p:spPr bwMode="auto">
            <a:xfrm>
              <a:off x="3234488" y="2314970"/>
              <a:ext cx="556952" cy="136727"/>
            </a:xfrm>
            <a:custGeom>
              <a:gdLst>
                <a:gd fmla="*/ 2147483647 w 382" name="T0"/>
                <a:gd fmla="*/ 2147483647 h 86" name="T1"/>
                <a:gd fmla="*/ 2147483647 w 382" name="T2"/>
                <a:gd fmla="*/ 2147483647 h 86" name="T3"/>
                <a:gd fmla="*/ 2147483647 w 382" name="T4"/>
                <a:gd fmla="*/ 2147483647 h 86" name="T5"/>
                <a:gd fmla="*/ 2147483647 w 382" name="T6"/>
                <a:gd fmla="*/ 2147483647 h 86" name="T7"/>
                <a:gd fmla="*/ 2147483647 w 382" name="T8"/>
                <a:gd fmla="*/ 2147483647 h 86" name="T9"/>
                <a:gd fmla="*/ 2147483647 w 382" name="T10"/>
                <a:gd fmla="*/ 2147483647 h 86" name="T11"/>
                <a:gd fmla="*/ 2147483647 w 382" name="T12"/>
                <a:gd fmla="*/ 2147483647 h 86" name="T13"/>
                <a:gd fmla="*/ 2147483647 w 382" name="T14"/>
                <a:gd fmla="*/ 2147483647 h 86" name="T15"/>
                <a:gd fmla="*/ 2147483647 w 382" name="T16"/>
                <a:gd fmla="*/ 2147483647 h 86" name="T17"/>
                <a:gd fmla="*/ 2147483647 w 382" name="T18"/>
                <a:gd fmla="*/ 2147483647 h 86" name="T19"/>
                <a:gd fmla="*/ 2147483647 w 382" name="T20"/>
                <a:gd fmla="*/ 2147483647 h 86" name="T21"/>
                <a:gd fmla="*/ 2147483647 w 382" name="T22"/>
                <a:gd fmla="*/ 2147483647 h 86" name="T23"/>
                <a:gd fmla="*/ 2147483647 w 382" name="T24"/>
                <a:gd fmla="*/ 2147483647 h 86" name="T25"/>
                <a:gd fmla="*/ 2147483647 w 382" name="T26"/>
                <a:gd fmla="*/ 2147483647 h 86" name="T27"/>
                <a:gd fmla="*/ 2147483647 w 382" name="T28"/>
                <a:gd fmla="*/ 2147483647 h 86" name="T29"/>
                <a:gd fmla="*/ 2147483647 w 382" name="T30"/>
                <a:gd fmla="*/ 2147483647 h 86" name="T31"/>
                <a:gd fmla="*/ 2147483647 w 382" name="T32"/>
                <a:gd fmla="*/ 2147483647 h 86" name="T33"/>
                <a:gd fmla="*/ 2147483647 w 382" name="T34"/>
                <a:gd fmla="*/ 2147483647 h 86" name="T35"/>
                <a:gd fmla="*/ 2147483647 w 382" name="T36"/>
                <a:gd fmla="*/ 2147483647 h 86" name="T37"/>
                <a:gd fmla="*/ 2147483647 w 382" name="T38"/>
                <a:gd fmla="*/ 2147483647 h 86" name="T39"/>
                <a:gd fmla="*/ 2147483647 w 382" name="T40"/>
                <a:gd fmla="*/ 2147483647 h 86" name="T41"/>
                <a:gd fmla="*/ 2147483647 w 382" name="T42"/>
                <a:gd fmla="*/ 2147483647 h 86" name="T43"/>
                <a:gd fmla="*/ 2147483647 w 382" name="T44"/>
                <a:gd fmla="*/ 2147483647 h 86" name="T45"/>
                <a:gd fmla="*/ 2147483647 w 382" name="T46"/>
                <a:gd fmla="*/ 2147483647 h 86" name="T47"/>
                <a:gd fmla="*/ 2147483647 w 382" name="T48"/>
                <a:gd fmla="*/ 2147483647 h 86" name="T49"/>
                <a:gd fmla="*/ 2147483647 w 382" name="T50"/>
                <a:gd fmla="*/ 2147483647 h 86" name="T51"/>
                <a:gd fmla="*/ 0 w 382" name="T52"/>
                <a:gd fmla="*/ 2147483647 h 86" name="T53"/>
                <a:gd fmla="*/ 2147483647 w 382" name="T54"/>
                <a:gd fmla="*/ 2147483647 h 86" name="T55"/>
                <a:gd fmla="*/ 2147483647 w 382" name="T56"/>
                <a:gd fmla="*/ 2147483647 h 86" name="T57"/>
                <a:gd fmla="*/ 2147483647 w 382" name="T58"/>
                <a:gd fmla="*/ 2147483647 h 86" name="T59"/>
                <a:gd fmla="*/ 2147483647 w 382" name="T60"/>
                <a:gd fmla="*/ 2147483647 h 86" name="T61"/>
                <a:gd fmla="*/ 2147483647 w 382" name="T62"/>
                <a:gd fmla="*/ 2147483647 h 86" name="T63"/>
                <a:gd fmla="*/ 2147483647 w 382" name="T64"/>
                <a:gd fmla="*/ 2147483647 h 86" name="T65"/>
                <a:gd fmla="*/ 2147483647 w 382" name="T66"/>
                <a:gd fmla="*/ 2147483647 h 86" name="T67"/>
                <a:gd fmla="*/ 2147483647 w 382" name="T68"/>
                <a:gd fmla="*/ 2147483647 h 86" name="T69"/>
                <a:gd fmla="*/ 2147483647 w 382" name="T70"/>
                <a:gd fmla="*/ 2147483647 h 86" name="T71"/>
                <a:gd fmla="*/ 2147483647 w 382" name="T72"/>
                <a:gd fmla="*/ 2147483647 h 86" name="T73"/>
                <a:gd fmla="*/ 2147483647 w 382" name="T74"/>
                <a:gd fmla="*/ 2147483647 h 86" name="T75"/>
                <a:gd fmla="*/ 2147483647 w 382" name="T76"/>
                <a:gd fmla="*/ 2147483647 h 86" name="T77"/>
                <a:gd fmla="*/ 2147483647 w 382" name="T78"/>
                <a:gd fmla="*/ 2147483647 h 86" name="T79"/>
                <a:gd fmla="*/ 2147483647 w 382" name="T80"/>
                <a:gd fmla="*/ 2147483647 h 86" name="T81"/>
                <a:gd fmla="*/ 2147483647 w 382" name="T82"/>
                <a:gd fmla="*/ 2147483647 h 86" name="T83"/>
                <a:gd fmla="*/ 2147483647 w 382" name="T84"/>
                <a:gd fmla="*/ 2147483647 h 86" name="T85"/>
                <a:gd fmla="*/ 2147483647 w 382" name="T86"/>
                <a:gd fmla="*/ 2147483647 h 86" name="T87"/>
                <a:gd fmla="*/ 2147483647 w 382" name="T88"/>
                <a:gd fmla="*/ 2147483647 h 86" name="T89"/>
                <a:gd fmla="*/ 2147483647 w 382" name="T90"/>
                <a:gd fmla="*/ 2147483647 h 86" name="T91"/>
                <a:gd fmla="*/ 2147483647 w 382" name="T92"/>
                <a:gd fmla="*/ 2147483647 h 86" name="T93"/>
                <a:gd fmla="*/ 2147483647 w 382" name="T94"/>
                <a:gd fmla="*/ 2147483647 h 86" name="T95"/>
                <a:gd fmla="*/ 2147483647 w 382" name="T96"/>
                <a:gd fmla="*/ 0 h 86" name="T97"/>
                <a:gd fmla="*/ 2147483647 w 382" name="T98"/>
                <a:gd fmla="*/ 2147483647 h 86" name="T99"/>
                <a:gd fmla="*/ 2147483647 w 382" name="T100"/>
                <a:gd fmla="*/ 2147483647 h 86" name="T101"/>
                <a:gd fmla="*/ 2147483647 w 382" name="T102"/>
                <a:gd fmla="*/ 2147483647 h 86" name="T103"/>
                <a:gd fmla="*/ 2147483647 w 382" name="T104"/>
                <a:gd fmla="*/ 2147483647 h 86" name="T105"/>
                <a:gd fmla="*/ 2147483647 w 382" name="T106"/>
                <a:gd fmla="*/ 2147483647 h 86" name="T107"/>
                <a:gd fmla="*/ 2147483647 w 382" name="T108"/>
                <a:gd fmla="*/ 2147483647 h 86" name="T109"/>
                <a:gd fmla="*/ 2147483647 w 382" name="T110"/>
                <a:gd fmla="*/ 2147483647 h 86" name="T111"/>
                <a:gd fmla="*/ 2147483647 w 382" name="T112"/>
                <a:gd fmla="*/ 2147483647 h 86" name="T113"/>
                <a:gd fmla="*/ 2147483647 w 382" name="T114"/>
                <a:gd fmla="*/ 2147483647 h 86" name="T115"/>
                <a:gd fmla="*/ 2147483647 w 382" name="T116"/>
                <a:gd fmla="*/ 2147483647 h 86" name="T117"/>
                <a:gd fmla="*/ 2147483647 w 382" name="T118"/>
                <a:gd fmla="*/ 2147483647 h 86" name="T119"/>
                <a:gd fmla="*/ 2147483647 w 382" name="T120"/>
                <a:gd fmla="*/ 2147483647 h 86" name="T121"/>
                <a:gd fmla="*/ 2147483647 w 382" name="T122"/>
                <a:gd fmla="*/ 2147483647 h 86" name="T123"/>
                <a:gd fmla="*/ 2147483647 w 382" name="T124"/>
                <a:gd fmla="*/ 2147483647 h 8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382" name="T189"/>
                <a:gd fmla="*/ 0 h 86" name="T190"/>
                <a:gd fmla="*/ 382 w 382" name="T191"/>
                <a:gd fmla="*/ 86 h 86"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86" w="382">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3" name="Freeform 56"/>
            <p:cNvSpPr/>
            <p:nvPr/>
          </p:nvSpPr>
          <p:spPr bwMode="auto">
            <a:xfrm>
              <a:off x="3151464" y="2502140"/>
              <a:ext cx="415120" cy="300003"/>
            </a:xfrm>
            <a:custGeom>
              <a:gdLst>
                <a:gd fmla="*/ 2147483647 w 284" name="T0"/>
                <a:gd fmla="*/ 2147483647 h 190" name="T1"/>
                <a:gd fmla="*/ 2147483647 w 284" name="T2"/>
                <a:gd fmla="*/ 2147483647 h 190" name="T3"/>
                <a:gd fmla="*/ 2147483647 w 284" name="T4"/>
                <a:gd fmla="*/ 2147483647 h 190" name="T5"/>
                <a:gd fmla="*/ 2147483647 w 284" name="T6"/>
                <a:gd fmla="*/ 2147483647 h 190" name="T7"/>
                <a:gd fmla="*/ 2147483647 w 284" name="T8"/>
                <a:gd fmla="*/ 2147483647 h 190" name="T9"/>
                <a:gd fmla="*/ 2147483647 w 284" name="T10"/>
                <a:gd fmla="*/ 2147483647 h 190" name="T11"/>
                <a:gd fmla="*/ 2147483647 w 284" name="T12"/>
                <a:gd fmla="*/ 2147483647 h 190" name="T13"/>
                <a:gd fmla="*/ 2147483647 w 284" name="T14"/>
                <a:gd fmla="*/ 2147483647 h 190" name="T15"/>
                <a:gd fmla="*/ 2147483647 w 284" name="T16"/>
                <a:gd fmla="*/ 2147483647 h 190" name="T17"/>
                <a:gd fmla="*/ 2147483647 w 284" name="T18"/>
                <a:gd fmla="*/ 2147483647 h 190" name="T19"/>
                <a:gd fmla="*/ 2147483647 w 284" name="T20"/>
                <a:gd fmla="*/ 2147483647 h 190" name="T21"/>
                <a:gd fmla="*/ 2147483647 w 284" name="T22"/>
                <a:gd fmla="*/ 2147483647 h 190" name="T23"/>
                <a:gd fmla="*/ 2147483647 w 284" name="T24"/>
                <a:gd fmla="*/ 2147483647 h 190" name="T25"/>
                <a:gd fmla="*/ 2147483647 w 284" name="T26"/>
                <a:gd fmla="*/ 2147483647 h 190" name="T27"/>
                <a:gd fmla="*/ 2147483647 w 284" name="T28"/>
                <a:gd fmla="*/ 2147483647 h 190" name="T29"/>
                <a:gd fmla="*/ 2147483647 w 284" name="T30"/>
                <a:gd fmla="*/ 2147483647 h 190" name="T31"/>
                <a:gd fmla="*/ 2147483647 w 284" name="T32"/>
                <a:gd fmla="*/ 2147483647 h 190" name="T33"/>
                <a:gd fmla="*/ 2147483647 w 284" name="T34"/>
                <a:gd fmla="*/ 2147483647 h 190" name="T35"/>
                <a:gd fmla="*/ 2147483647 w 284" name="T36"/>
                <a:gd fmla="*/ 2147483647 h 190" name="T37"/>
                <a:gd fmla="*/ 2147483647 w 284" name="T38"/>
                <a:gd fmla="*/ 2147483647 h 190" name="T39"/>
                <a:gd fmla="*/ 2147483647 w 284" name="T40"/>
                <a:gd fmla="*/ 2147483647 h 190" name="T41"/>
                <a:gd fmla="*/ 2147483647 w 284" name="T42"/>
                <a:gd fmla="*/ 2147483647 h 190" name="T43"/>
                <a:gd fmla="*/ 2147483647 w 284" name="T44"/>
                <a:gd fmla="*/ 2147483647 h 190" name="T45"/>
                <a:gd fmla="*/ 2147483647 w 284" name="T46"/>
                <a:gd fmla="*/ 2147483647 h 190" name="T47"/>
                <a:gd fmla="*/ 2147483647 w 284" name="T48"/>
                <a:gd fmla="*/ 2147483647 h 190" name="T49"/>
                <a:gd fmla="*/ 2147483647 w 284" name="T50"/>
                <a:gd fmla="*/ 2147483647 h 190" name="T51"/>
                <a:gd fmla="*/ 2147483647 w 284" name="T52"/>
                <a:gd fmla="*/ 2147483647 h 190" name="T53"/>
                <a:gd fmla="*/ 2147483647 w 284" name="T54"/>
                <a:gd fmla="*/ 2147483647 h 190" name="T55"/>
                <a:gd fmla="*/ 2147483647 w 284" name="T56"/>
                <a:gd fmla="*/ 2147483647 h 190" name="T57"/>
                <a:gd fmla="*/ 2147483647 w 284" name="T58"/>
                <a:gd fmla="*/ 2147483647 h 190" name="T59"/>
                <a:gd fmla="*/ 2147483647 w 284" name="T60"/>
                <a:gd fmla="*/ 2147483647 h 190" name="T61"/>
                <a:gd fmla="*/ 2147483647 w 284" name="T62"/>
                <a:gd fmla="*/ 2147483647 h 190" name="T63"/>
                <a:gd fmla="*/ 2147483647 w 284" name="T64"/>
                <a:gd fmla="*/ 2147483647 h 190" name="T65"/>
                <a:gd fmla="*/ 2147483647 w 284" name="T66"/>
                <a:gd fmla="*/ 2147483647 h 190" name="T67"/>
                <a:gd fmla="*/ 2147483647 w 284" name="T68"/>
                <a:gd fmla="*/ 2147483647 h 190" name="T69"/>
                <a:gd fmla="*/ 2147483647 w 284" name="T70"/>
                <a:gd fmla="*/ 2147483647 h 190" name="T71"/>
                <a:gd fmla="*/ 2147483647 w 284" name="T72"/>
                <a:gd fmla="*/ 2147483647 h 190" name="T73"/>
                <a:gd fmla="*/ 2147483647 w 284" name="T74"/>
                <a:gd fmla="*/ 2147483647 h 190" name="T75"/>
                <a:gd fmla="*/ 2147483647 w 284" name="T76"/>
                <a:gd fmla="*/ 2147483647 h 190" name="T77"/>
                <a:gd fmla="*/ 2147483647 w 284" name="T78"/>
                <a:gd fmla="*/ 2147483647 h 190" name="T79"/>
                <a:gd fmla="*/ 2147483647 w 284" name="T80"/>
                <a:gd fmla="*/ 2147483647 h 190" name="T81"/>
                <a:gd fmla="*/ 2147483647 w 284" name="T82"/>
                <a:gd fmla="*/ 2147483647 h 190" name="T83"/>
                <a:gd fmla="*/ 2147483647 w 284" name="T84"/>
                <a:gd fmla="*/ 2147483647 h 190" name="T85"/>
                <a:gd fmla="*/ 2147483647 w 284" name="T86"/>
                <a:gd fmla="*/ 2147483647 h 190" name="T87"/>
                <a:gd fmla="*/ 2147483647 w 284" name="T88"/>
                <a:gd fmla="*/ 2147483647 h 190" name="T89"/>
                <a:gd fmla="*/ 2147483647 w 284" name="T90"/>
                <a:gd fmla="*/ 2147483647 h 190" name="T91"/>
                <a:gd fmla="*/ 2147483647 w 284" name="T92"/>
                <a:gd fmla="*/ 2147483647 h 190" name="T93"/>
                <a:gd fmla="*/ 2147483647 w 284" name="T94"/>
                <a:gd fmla="*/ 2147483647 h 190" name="T95"/>
                <a:gd fmla="*/ 2147483647 w 284" name="T96"/>
                <a:gd fmla="*/ 2147483647 h 190" name="T97"/>
                <a:gd fmla="*/ 2147483647 w 284" name="T98"/>
                <a:gd fmla="*/ 2147483647 h 190" name="T99"/>
                <a:gd fmla="*/ 2147483647 w 284" name="T100"/>
                <a:gd fmla="*/ 2147483647 h 190" name="T101"/>
                <a:gd fmla="*/ 2147483647 w 284" name="T102"/>
                <a:gd fmla="*/ 2147483647 h 190" name="T103"/>
                <a:gd fmla="*/ 2147483647 w 284" name="T104"/>
                <a:gd fmla="*/ 2147483647 h 190" name="T105"/>
                <a:gd fmla="*/ 2147483647 w 284" name="T106"/>
                <a:gd fmla="*/ 2147483647 h 190" name="T107"/>
                <a:gd fmla="*/ 2147483647 w 284" name="T108"/>
                <a:gd fmla="*/ 2147483647 h 190" name="T109"/>
                <a:gd fmla="*/ 2147483647 w 284" name="T110"/>
                <a:gd fmla="*/ 2147483647 h 190" name="T111"/>
                <a:gd fmla="*/ 2147483647 w 284" name="T112"/>
                <a:gd fmla="*/ 2147483647 h 190" name="T113"/>
                <a:gd fmla="*/ 2147483647 w 284" name="T114"/>
                <a:gd fmla="*/ 0 h 190" name="T115"/>
                <a:gd fmla="*/ 2147483647 w 284" name="T116"/>
                <a:gd fmla="*/ 2147483647 h 190" name="T117"/>
                <a:gd fmla="*/ 2147483647 w 284" name="T118"/>
                <a:gd fmla="*/ 2147483647 h 190" name="T119"/>
                <a:gd fmla="*/ 2147483647 w 284" name="T120"/>
                <a:gd fmla="*/ 2147483647 h 190" name="T121"/>
                <a:gd fmla="*/ 2147483647 w 284" name="T122"/>
                <a:gd fmla="*/ 2147483647 h 19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84" name="T186"/>
                <a:gd fmla="*/ 0 h 190" name="T187"/>
                <a:gd fmla="*/ 284 w 284" name="T188"/>
                <a:gd fmla="*/ 190 h 19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90" w="284">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4" name="Freeform 57"/>
            <p:cNvSpPr/>
            <p:nvPr/>
          </p:nvSpPr>
          <p:spPr bwMode="auto">
            <a:xfrm>
              <a:off x="3303675" y="2630901"/>
              <a:ext cx="47278" cy="29203"/>
            </a:xfrm>
            <a:custGeom>
              <a:gdLst>
                <a:gd fmla="*/ 2147483647 w 32" name="T0"/>
                <a:gd fmla="*/ 2147483647 h 18" name="T1"/>
                <a:gd fmla="*/ 2147483647 w 32" name="T2"/>
                <a:gd fmla="*/ 0 h 18" name="T3"/>
                <a:gd fmla="*/ 2147483647 w 32" name="T4"/>
                <a:gd fmla="*/ 0 h 18" name="T5"/>
                <a:gd fmla="*/ 2147483647 w 32" name="T6"/>
                <a:gd fmla="*/ 2147483647 h 18" name="T7"/>
                <a:gd fmla="*/ 2147483647 w 32" name="T8"/>
                <a:gd fmla="*/ 2147483647 h 18" name="T9"/>
                <a:gd fmla="*/ 2147483647 w 32" name="T10"/>
                <a:gd fmla="*/ 2147483647 h 18" name="T11"/>
                <a:gd fmla="*/ 2147483647 w 32" name="T12"/>
                <a:gd fmla="*/ 2147483647 h 18" name="T13"/>
                <a:gd fmla="*/ 2147483647 w 32" name="T14"/>
                <a:gd fmla="*/ 2147483647 h 18" name="T15"/>
                <a:gd fmla="*/ 2147483647 w 32" name="T16"/>
                <a:gd fmla="*/ 2147483647 h 18" name="T17"/>
                <a:gd fmla="*/ 2147483647 w 32" name="T18"/>
                <a:gd fmla="*/ 2147483647 h 18" name="T19"/>
                <a:gd fmla="*/ 0 w 32" name="T20"/>
                <a:gd fmla="*/ 2147483647 h 18" name="T21"/>
                <a:gd fmla="*/ 2147483647 w 32" name="T22"/>
                <a:gd fmla="*/ 2147483647 h 18" name="T23"/>
                <a:gd fmla="*/ 2147483647 w 32" name="T24"/>
                <a:gd fmla="*/ 2147483647 h 18" name="T25"/>
                <a:gd fmla="*/ 2147483647 w 32" name="T26"/>
                <a:gd fmla="*/ 2147483647 h 18" name="T27"/>
                <a:gd fmla="*/ 2147483647 w 32" name="T28"/>
                <a:gd fmla="*/ 2147483647 h 18" name="T29"/>
                <a:gd fmla="*/ 2147483647 w 32" name="T30"/>
                <a:gd fmla="*/ 0 h 18" name="T31"/>
                <a:gd fmla="*/ 2147483647 w 32" name="T32"/>
                <a:gd fmla="*/ 2147483647 h 1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32" name="T51"/>
                <a:gd fmla="*/ 0 h 18" name="T52"/>
                <a:gd fmla="*/ 32 w 32" name="T53"/>
                <a:gd fmla="*/ 18 h 18"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8" w="32">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5" name="Freeform 59"/>
            <p:cNvSpPr/>
            <p:nvPr/>
          </p:nvSpPr>
          <p:spPr bwMode="auto">
            <a:xfrm>
              <a:off x="1955689" y="3152587"/>
              <a:ext cx="1276492" cy="687615"/>
            </a:xfrm>
            <a:custGeom>
              <a:gdLst>
                <a:gd fmla="*/ 2147483647 w 872" name="T0"/>
                <a:gd fmla="*/ 2147483647 h 434" name="T1"/>
                <a:gd fmla="*/ 2147483647 w 872" name="T2"/>
                <a:gd fmla="*/ 2147483647 h 434" name="T3"/>
                <a:gd fmla="*/ 2147483647 w 872" name="T4"/>
                <a:gd fmla="*/ 2147483647 h 434" name="T5"/>
                <a:gd fmla="*/ 2147483647 w 872" name="T6"/>
                <a:gd fmla="*/ 2147483647 h 434" name="T7"/>
                <a:gd fmla="*/ 2147483647 w 872" name="T8"/>
                <a:gd fmla="*/ 2147483647 h 434" name="T9"/>
                <a:gd fmla="*/ 2147483647 w 872" name="T10"/>
                <a:gd fmla="*/ 2147483647 h 434" name="T11"/>
                <a:gd fmla="*/ 2147483647 w 872" name="T12"/>
                <a:gd fmla="*/ 2147483647 h 434" name="T13"/>
                <a:gd fmla="*/ 2147483647 w 872" name="T14"/>
                <a:gd fmla="*/ 2147483647 h 434" name="T15"/>
                <a:gd fmla="*/ 2147483647 w 872" name="T16"/>
                <a:gd fmla="*/ 2147483647 h 434" name="T17"/>
                <a:gd fmla="*/ 2147483647 w 872" name="T18"/>
                <a:gd fmla="*/ 2147483647 h 434" name="T19"/>
                <a:gd fmla="*/ 2147483647 w 872" name="T20"/>
                <a:gd fmla="*/ 2147483647 h 434" name="T21"/>
                <a:gd fmla="*/ 2147483647 w 872" name="T22"/>
                <a:gd fmla="*/ 2147483647 h 434" name="T23"/>
                <a:gd fmla="*/ 2147483647 w 872" name="T24"/>
                <a:gd fmla="*/ 2147483647 h 434" name="T25"/>
                <a:gd fmla="*/ 2147483647 w 872" name="T26"/>
                <a:gd fmla="*/ 2147483647 h 434" name="T27"/>
                <a:gd fmla="*/ 2147483647 w 872" name="T28"/>
                <a:gd fmla="*/ 2147483647 h 434" name="T29"/>
                <a:gd fmla="*/ 2147483647 w 872" name="T30"/>
                <a:gd fmla="*/ 2147483647 h 434" name="T31"/>
                <a:gd fmla="*/ 2147483647 w 872" name="T32"/>
                <a:gd fmla="*/ 2147483647 h 434" name="T33"/>
                <a:gd fmla="*/ 2147483647 w 872" name="T34"/>
                <a:gd fmla="*/ 2147483647 h 434" name="T35"/>
                <a:gd fmla="*/ 2147483647 w 872" name="T36"/>
                <a:gd fmla="*/ 2147483647 h 434" name="T37"/>
                <a:gd fmla="*/ 2147483647 w 872" name="T38"/>
                <a:gd fmla="*/ 2147483647 h 434" name="T39"/>
                <a:gd fmla="*/ 2147483647 w 872" name="T40"/>
                <a:gd fmla="*/ 2147483647 h 434" name="T41"/>
                <a:gd fmla="*/ 2147483647 w 872" name="T42"/>
                <a:gd fmla="*/ 2147483647 h 434" name="T43"/>
                <a:gd fmla="*/ 2147483647 w 872" name="T44"/>
                <a:gd fmla="*/ 2147483647 h 434" name="T45"/>
                <a:gd fmla="*/ 2147483647 w 872" name="T46"/>
                <a:gd fmla="*/ 2147483647 h 434" name="T47"/>
                <a:gd fmla="*/ 2147483647 w 872" name="T48"/>
                <a:gd fmla="*/ 2147483647 h 434" name="T49"/>
                <a:gd fmla="*/ 2147483647 w 872" name="T50"/>
                <a:gd fmla="*/ 2147483647 h 434" name="T51"/>
                <a:gd fmla="*/ 2147483647 w 872" name="T52"/>
                <a:gd fmla="*/ 2147483647 h 434" name="T53"/>
                <a:gd fmla="*/ 2147483647 w 872" name="T54"/>
                <a:gd fmla="*/ 2147483647 h 434" name="T55"/>
                <a:gd fmla="*/ 2147483647 w 872" name="T56"/>
                <a:gd fmla="*/ 2147483647 h 434" name="T57"/>
                <a:gd fmla="*/ 2147483647 w 872" name="T58"/>
                <a:gd fmla="*/ 2147483647 h 434" name="T59"/>
                <a:gd fmla="*/ 2147483647 w 872" name="T60"/>
                <a:gd fmla="*/ 2147483647 h 434" name="T61"/>
                <a:gd fmla="*/ 2147483647 w 872" name="T62"/>
                <a:gd fmla="*/ 2147483647 h 434" name="T63"/>
                <a:gd fmla="*/ 2147483647 w 872" name="T64"/>
                <a:gd fmla="*/ 2147483647 h 434" name="T65"/>
                <a:gd fmla="*/ 2147483647 w 872" name="T66"/>
                <a:gd fmla="*/ 2147483647 h 434" name="T67"/>
                <a:gd fmla="*/ 2147483647 w 872" name="T68"/>
                <a:gd fmla="*/ 2147483647 h 434" name="T69"/>
                <a:gd fmla="*/ 2147483647 w 872" name="T70"/>
                <a:gd fmla="*/ 2147483647 h 434" name="T71"/>
                <a:gd fmla="*/ 2147483647 w 872" name="T72"/>
                <a:gd fmla="*/ 2147483647 h 434" name="T73"/>
                <a:gd fmla="*/ 2147483647 w 872" name="T74"/>
                <a:gd fmla="*/ 2147483647 h 434" name="T75"/>
                <a:gd fmla="*/ 2147483647 w 872" name="T76"/>
                <a:gd fmla="*/ 2147483647 h 434" name="T77"/>
                <a:gd fmla="*/ 2147483647 w 872" name="T78"/>
                <a:gd fmla="*/ 2147483647 h 434" name="T79"/>
                <a:gd fmla="*/ 2147483647 w 872" name="T80"/>
                <a:gd fmla="*/ 2147483647 h 434" name="T81"/>
                <a:gd fmla="*/ 2147483647 w 872" name="T82"/>
                <a:gd fmla="*/ 2147483647 h 434" name="T83"/>
                <a:gd fmla="*/ 2147483647 w 872" name="T84"/>
                <a:gd fmla="*/ 2147483647 h 434" name="T85"/>
                <a:gd fmla="*/ 2147483647 w 872" name="T86"/>
                <a:gd fmla="*/ 2147483647 h 434" name="T87"/>
                <a:gd fmla="*/ 2147483647 w 872" name="T88"/>
                <a:gd fmla="*/ 2147483647 h 434" name="T89"/>
                <a:gd fmla="*/ 2147483647 w 872" name="T90"/>
                <a:gd fmla="*/ 2147483647 h 434" name="T91"/>
                <a:gd fmla="*/ 2147483647 w 872" name="T92"/>
                <a:gd fmla="*/ 2147483647 h 434" name="T93"/>
                <a:gd fmla="*/ 2147483647 w 872" name="T94"/>
                <a:gd fmla="*/ 2147483647 h 434" name="T95"/>
                <a:gd fmla="*/ 2147483647 w 872" name="T96"/>
                <a:gd fmla="*/ 2147483647 h 434" name="T97"/>
                <a:gd fmla="*/ 2147483647 w 872" name="T98"/>
                <a:gd fmla="*/ 2147483647 h 434" name="T99"/>
                <a:gd fmla="*/ 2147483647 w 872" name="T100"/>
                <a:gd fmla="*/ 2147483647 h 434" name="T101"/>
                <a:gd fmla="*/ 2147483647 w 872" name="T102"/>
                <a:gd fmla="*/ 2147483647 h 434" name="T103"/>
                <a:gd fmla="*/ 0 w 872" name="T104"/>
                <a:gd fmla="*/ 2147483647 h 434" name="T105"/>
                <a:gd fmla="*/ 2147483647 w 872" name="T106"/>
                <a:gd fmla="*/ 2147483647 h 434" name="T107"/>
                <a:gd fmla="*/ 2147483647 w 872" name="T108"/>
                <a:gd fmla="*/ 2147483647 h 43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872" name="T165"/>
                <a:gd fmla="*/ 0 h 434" name="T166"/>
                <a:gd fmla="*/ 872 w 872" name="T167"/>
                <a:gd fmla="*/ 434 h 434"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433" w="872">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6" name="Freeform 60"/>
            <p:cNvSpPr/>
            <p:nvPr/>
          </p:nvSpPr>
          <p:spPr bwMode="auto">
            <a:xfrm>
              <a:off x="1403350" y="2564529"/>
              <a:ext cx="838311" cy="439383"/>
            </a:xfrm>
            <a:custGeom>
              <a:gdLst>
                <a:gd fmla="*/ 2147483647 w 574" name="T0"/>
                <a:gd fmla="*/ 2147483647 h 278" name="T1"/>
                <a:gd fmla="*/ 2147483647 w 574" name="T2"/>
                <a:gd fmla="*/ 2147483647 h 278" name="T3"/>
                <a:gd fmla="*/ 2147483647 w 574" name="T4"/>
                <a:gd fmla="*/ 2147483647 h 278" name="T5"/>
                <a:gd fmla="*/ 2147483647 w 574" name="T6"/>
                <a:gd fmla="*/ 2147483647 h 278" name="T7"/>
                <a:gd fmla="*/ 2147483647 w 574" name="T8"/>
                <a:gd fmla="*/ 2147483647 h 278" name="T9"/>
                <a:gd fmla="*/ 2147483647 w 574" name="T10"/>
                <a:gd fmla="*/ 2147483647 h 278" name="T11"/>
                <a:gd fmla="*/ 2147483647 w 574" name="T12"/>
                <a:gd fmla="*/ 2147483647 h 278" name="T13"/>
                <a:gd fmla="*/ 2147483647 w 574" name="T14"/>
                <a:gd fmla="*/ 2147483647 h 278" name="T15"/>
                <a:gd fmla="*/ 2147483647 w 574" name="T16"/>
                <a:gd fmla="*/ 2147483647 h 278" name="T17"/>
                <a:gd fmla="*/ 2147483647 w 574" name="T18"/>
                <a:gd fmla="*/ 2147483647 h 278" name="T19"/>
                <a:gd fmla="*/ 2147483647 w 574" name="T20"/>
                <a:gd fmla="*/ 2147483647 h 278" name="T21"/>
                <a:gd fmla="*/ 2147483647 w 574" name="T22"/>
                <a:gd fmla="*/ 2147483647 h 278" name="T23"/>
                <a:gd fmla="*/ 2147483647 w 574" name="T24"/>
                <a:gd fmla="*/ 2147483647 h 278" name="T25"/>
                <a:gd fmla="*/ 2147483647 w 574" name="T26"/>
                <a:gd fmla="*/ 2147483647 h 278" name="T27"/>
                <a:gd fmla="*/ 2147483647 w 574" name="T28"/>
                <a:gd fmla="*/ 2147483647 h 278" name="T29"/>
                <a:gd fmla="*/ 2147483647 w 574" name="T30"/>
                <a:gd fmla="*/ 2147483647 h 278" name="T31"/>
                <a:gd fmla="*/ 2147483647 w 574" name="T32"/>
                <a:gd fmla="*/ 2147483647 h 278" name="T33"/>
                <a:gd fmla="*/ 2147483647 w 574" name="T34"/>
                <a:gd fmla="*/ 2147483647 h 278" name="T35"/>
                <a:gd fmla="*/ 2147483647 w 574" name="T36"/>
                <a:gd fmla="*/ 2147483647 h 278" name="T37"/>
                <a:gd fmla="*/ 2147483647 w 574" name="T38"/>
                <a:gd fmla="*/ 2147483647 h 278" name="T39"/>
                <a:gd fmla="*/ 2147483647 w 574" name="T40"/>
                <a:gd fmla="*/ 2147483647 h 278" name="T41"/>
                <a:gd fmla="*/ 2147483647 w 574" name="T42"/>
                <a:gd fmla="*/ 2147483647 h 278" name="T43"/>
                <a:gd fmla="*/ 2147483647 w 574" name="T44"/>
                <a:gd fmla="*/ 2147483647 h 278" name="T45"/>
                <a:gd fmla="*/ 2147483647 w 574" name="T46"/>
                <a:gd fmla="*/ 2147483647 h 278" name="T47"/>
                <a:gd fmla="*/ 2147483647 w 574" name="T48"/>
                <a:gd fmla="*/ 2147483647 h 278" name="T49"/>
                <a:gd fmla="*/ 2147483647 w 574" name="T50"/>
                <a:gd fmla="*/ 2147483647 h 278" name="T51"/>
                <a:gd fmla="*/ 2147483647 w 574" name="T52"/>
                <a:gd fmla="*/ 2147483647 h 278" name="T53"/>
                <a:gd fmla="*/ 2147483647 w 574" name="T54"/>
                <a:gd fmla="*/ 2147483647 h 278" name="T55"/>
                <a:gd fmla="*/ 2147483647 w 574" name="T56"/>
                <a:gd fmla="*/ 2147483647 h 278" name="T57"/>
                <a:gd fmla="*/ 2147483647 w 574" name="T58"/>
                <a:gd fmla="*/ 2147483647 h 278" name="T59"/>
                <a:gd fmla="*/ 2147483647 w 574" name="T60"/>
                <a:gd fmla="*/ 2147483647 h 278" name="T61"/>
                <a:gd fmla="*/ 2147483647 w 574" name="T62"/>
                <a:gd fmla="*/ 2147483647 h 278" name="T63"/>
                <a:gd fmla="*/ 2147483647 w 574" name="T64"/>
                <a:gd fmla="*/ 2147483647 h 278" name="T65"/>
                <a:gd fmla="*/ 2147483647 w 574" name="T66"/>
                <a:gd fmla="*/ 2147483647 h 278" name="T67"/>
                <a:gd fmla="*/ 2147483647 w 574" name="T68"/>
                <a:gd fmla="*/ 2147483647 h 278" name="T69"/>
                <a:gd fmla="*/ 2147483647 w 574" name="T70"/>
                <a:gd fmla="*/ 2147483647 h 278" name="T71"/>
                <a:gd fmla="*/ 2147483647 w 574" name="T72"/>
                <a:gd fmla="*/ 2147483647 h 278" name="T73"/>
                <a:gd fmla="*/ 2147483647 w 574" name="T74"/>
                <a:gd fmla="*/ 2147483647 h 278" name="T75"/>
                <a:gd fmla="*/ 2147483647 w 574" name="T76"/>
                <a:gd fmla="*/ 2147483647 h 278" name="T77"/>
                <a:gd fmla="*/ 2147483647 w 574" name="T78"/>
                <a:gd fmla="*/ 2147483647 h 278" name="T79"/>
                <a:gd fmla="*/ 2147483647 w 574" name="T80"/>
                <a:gd fmla="*/ 2147483647 h 278" name="T81"/>
                <a:gd fmla="*/ 2147483647 w 574" name="T82"/>
                <a:gd fmla="*/ 2147483647 h 278" name="T83"/>
                <a:gd fmla="*/ 2147483647 w 574" name="T84"/>
                <a:gd fmla="*/ 2147483647 h 278" name="T85"/>
                <a:gd fmla="*/ 2147483647 w 574" name="T86"/>
                <a:gd fmla="*/ 2147483647 h 278" name="T87"/>
                <a:gd fmla="*/ 2147483647 w 574" name="T88"/>
                <a:gd fmla="*/ 2147483647 h 278" name="T89"/>
                <a:gd fmla="*/ 2147483647 w 574" name="T90"/>
                <a:gd fmla="*/ 2147483647 h 278" name="T91"/>
                <a:gd fmla="*/ 2147483647 w 574" name="T92"/>
                <a:gd fmla="*/ 2147483647 h 278" name="T93"/>
                <a:gd fmla="*/ 2147483647 w 574" name="T94"/>
                <a:gd fmla="*/ 2147483647 h 278" name="T95"/>
                <a:gd fmla="*/ 2147483647 w 574" name="T96"/>
                <a:gd fmla="*/ 2147483647 h 278"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574" name="T147"/>
                <a:gd fmla="*/ 0 h 278" name="T148"/>
                <a:gd fmla="*/ 574 w 574" name="T149"/>
                <a:gd fmla="*/ 278 h 278"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78" w="574">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7" name="Freeform 66"/>
            <p:cNvSpPr/>
            <p:nvPr/>
          </p:nvSpPr>
          <p:spPr bwMode="auto">
            <a:xfrm>
              <a:off x="2022570" y="3625157"/>
              <a:ext cx="624986" cy="529649"/>
            </a:xfrm>
            <a:custGeom>
              <a:gdLst>
                <a:gd fmla="*/ 2147483647 w 428" name="T0"/>
                <a:gd fmla="*/ 2147483647 h 336" name="T1"/>
                <a:gd fmla="*/ 2147483647 w 428" name="T2"/>
                <a:gd fmla="*/ 2147483647 h 336" name="T3"/>
                <a:gd fmla="*/ 2147483647 w 428" name="T4"/>
                <a:gd fmla="*/ 2147483647 h 336" name="T5"/>
                <a:gd fmla="*/ 2147483647 w 428" name="T6"/>
                <a:gd fmla="*/ 2147483647 h 336" name="T7"/>
                <a:gd fmla="*/ 2147483647 w 428" name="T8"/>
                <a:gd fmla="*/ 2147483647 h 336" name="T9"/>
                <a:gd fmla="*/ 2147483647 w 428" name="T10"/>
                <a:gd fmla="*/ 2147483647 h 336" name="T11"/>
                <a:gd fmla="*/ 2147483647 w 428" name="T12"/>
                <a:gd fmla="*/ 2147483647 h 336" name="T13"/>
                <a:gd fmla="*/ 2147483647 w 428" name="T14"/>
                <a:gd fmla="*/ 2147483647 h 336" name="T15"/>
                <a:gd fmla="*/ 2147483647 w 428" name="T16"/>
                <a:gd fmla="*/ 2147483647 h 336" name="T17"/>
                <a:gd fmla="*/ 2147483647 w 428" name="T18"/>
                <a:gd fmla="*/ 2147483647 h 336" name="T19"/>
                <a:gd fmla="*/ 2147483647 w 428" name="T20"/>
                <a:gd fmla="*/ 2147483647 h 336" name="T21"/>
                <a:gd fmla="*/ 2147483647 w 428" name="T22"/>
                <a:gd fmla="*/ 2147483647 h 336" name="T23"/>
                <a:gd fmla="*/ 2147483647 w 428" name="T24"/>
                <a:gd fmla="*/ 2147483647 h 336" name="T25"/>
                <a:gd fmla="*/ 2147483647 w 428" name="T26"/>
                <a:gd fmla="*/ 2147483647 h 336" name="T27"/>
                <a:gd fmla="*/ 2147483647 w 428" name="T28"/>
                <a:gd fmla="*/ 2147483647 h 336" name="T29"/>
                <a:gd fmla="*/ 2147483647 w 428" name="T30"/>
                <a:gd fmla="*/ 2147483647 h 336" name="T31"/>
                <a:gd fmla="*/ 2147483647 w 428" name="T32"/>
                <a:gd fmla="*/ 0 h 336" name="T33"/>
                <a:gd fmla="*/ 2147483647 w 428" name="T34"/>
                <a:gd fmla="*/ 2147483647 h 336" name="T35"/>
                <a:gd fmla="*/ 2147483647 w 428" name="T36"/>
                <a:gd fmla="*/ 2147483647 h 336" name="T37"/>
                <a:gd fmla="*/ 2147483647 w 428" name="T38"/>
                <a:gd fmla="*/ 2147483647 h 336" name="T39"/>
                <a:gd fmla="*/ 2147483647 w 428" name="T40"/>
                <a:gd fmla="*/ 2147483647 h 336" name="T41"/>
                <a:gd fmla="*/ 2147483647 w 428" name="T42"/>
                <a:gd fmla="*/ 2147483647 h 336" name="T43"/>
                <a:gd fmla="*/ 2147483647 w 428" name="T44"/>
                <a:gd fmla="*/ 2147483647 h 336" name="T45"/>
                <a:gd fmla="*/ 2147483647 w 428" name="T46"/>
                <a:gd fmla="*/ 2147483647 h 336" name="T47"/>
                <a:gd fmla="*/ 2147483647 w 428" name="T48"/>
                <a:gd fmla="*/ 2147483647 h 336" name="T49"/>
                <a:gd fmla="*/ 2147483647 w 428" name="T50"/>
                <a:gd fmla="*/ 2147483647 h 336" name="T51"/>
                <a:gd fmla="*/ 2147483647 w 428" name="T52"/>
                <a:gd fmla="*/ 2147483647 h 336" name="T53"/>
                <a:gd fmla="*/ 2147483647 w 428" name="T54"/>
                <a:gd fmla="*/ 2147483647 h 336" name="T55"/>
                <a:gd fmla="*/ 2147483647 w 428" name="T56"/>
                <a:gd fmla="*/ 2147483647 h 336" name="T57"/>
                <a:gd fmla="*/ 2147483647 w 428" name="T58"/>
                <a:gd fmla="*/ 2147483647 h 336" name="T59"/>
                <a:gd fmla="*/ 2147483647 w 428" name="T60"/>
                <a:gd fmla="*/ 2147483647 h 336" name="T61"/>
                <a:gd fmla="*/ 2147483647 w 428" name="T62"/>
                <a:gd fmla="*/ 2147483647 h 336" name="T63"/>
                <a:gd fmla="*/ 2147483647 w 428" name="T64"/>
                <a:gd fmla="*/ 2147483647 h 336" name="T65"/>
                <a:gd fmla="*/ 2147483647 w 428" name="T66"/>
                <a:gd fmla="*/ 2147483647 h 336" name="T67"/>
                <a:gd fmla="*/ 2147483647 w 428" name="T68"/>
                <a:gd fmla="*/ 2147483647 h 336" name="T69"/>
                <a:gd fmla="*/ 2147483647 w 428" name="T70"/>
                <a:gd fmla="*/ 2147483647 h 336" name="T71"/>
                <a:gd fmla="*/ 2147483647 w 428" name="T72"/>
                <a:gd fmla="*/ 2147483647 h 336" name="T73"/>
                <a:gd fmla="*/ 2147483647 w 428" name="T74"/>
                <a:gd fmla="*/ 2147483647 h 336" name="T75"/>
                <a:gd fmla="*/ 2147483647 w 428" name="T76"/>
                <a:gd fmla="*/ 2147483647 h 336" name="T77"/>
                <a:gd fmla="*/ 2147483647 w 428" name="T78"/>
                <a:gd fmla="*/ 2147483647 h 336" name="T79"/>
                <a:gd fmla="*/ 2147483647 w 428" name="T80"/>
                <a:gd fmla="*/ 2147483647 h 336" name="T81"/>
                <a:gd fmla="*/ 2147483647 w 428" name="T82"/>
                <a:gd fmla="*/ 2147483647 h 336" name="T83"/>
                <a:gd fmla="*/ 2147483647 w 428" name="T84"/>
                <a:gd fmla="*/ 2147483647 h 336" name="T85"/>
                <a:gd fmla="*/ 2147483647 w 428" name="T86"/>
                <a:gd fmla="*/ 2147483647 h 336" name="T87"/>
                <a:gd fmla="*/ 2147483647 w 428" name="T88"/>
                <a:gd fmla="*/ 2147483647 h 336" name="T89"/>
                <a:gd fmla="*/ 2147483647 w 428" name="T90"/>
                <a:gd fmla="*/ 2147483647 h 336" name="T91"/>
                <a:gd fmla="*/ 2147483647 w 428" name="T92"/>
                <a:gd fmla="*/ 2147483647 h 336" name="T93"/>
                <a:gd fmla="*/ 2147483647 w 428" name="T94"/>
                <a:gd fmla="*/ 2147483647 h 336" name="T95"/>
                <a:gd fmla="*/ 2147483647 w 428" name="T96"/>
                <a:gd fmla="*/ 2147483647 h 336" name="T97"/>
                <a:gd fmla="*/ 2147483647 w 428" name="T98"/>
                <a:gd fmla="*/ 2147483647 h 336" name="T99"/>
                <a:gd fmla="*/ 2147483647 w 428" name="T100"/>
                <a:gd fmla="*/ 2147483647 h 336" name="T101"/>
                <a:gd fmla="*/ 2147483647 w 428" name="T102"/>
                <a:gd fmla="*/ 2147483647 h 336" name="T103"/>
                <a:gd fmla="*/ 2147483647 w 428" name="T104"/>
                <a:gd fmla="*/ 2147483647 h 336" name="T105"/>
                <a:gd fmla="*/ 2147483647 w 428" name="T106"/>
                <a:gd fmla="*/ 2147483647 h 336" name="T107"/>
                <a:gd fmla="*/ 2147483647 w 428" name="T108"/>
                <a:gd fmla="*/ 2147483647 h 336" name="T109"/>
                <a:gd fmla="*/ 2147483647 w 428" name="T110"/>
                <a:gd fmla="*/ 2147483647 h 3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428" name="T168"/>
                <a:gd fmla="*/ 0 h 336" name="T169"/>
                <a:gd fmla="*/ 428 w 428" name="T170"/>
                <a:gd fmla="*/ 336 h 336"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336" w="428">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8" name="Freeform 67"/>
            <p:cNvSpPr/>
            <p:nvPr/>
          </p:nvSpPr>
          <p:spPr bwMode="auto">
            <a:xfrm>
              <a:off x="2694833" y="3902592"/>
              <a:ext cx="236387" cy="100886"/>
            </a:xfrm>
            <a:custGeom>
              <a:gdLst>
                <a:gd fmla="*/ 2147483647 w 162" name="T0"/>
                <a:gd fmla="*/ 2147483647 h 64" name="T1"/>
                <a:gd fmla="*/ 2147483647 w 162" name="T2"/>
                <a:gd fmla="*/ 2147483647 h 64" name="T3"/>
                <a:gd fmla="*/ 2147483647 w 162" name="T4"/>
                <a:gd fmla="*/ 2147483647 h 64" name="T5"/>
                <a:gd fmla="*/ 2147483647 w 162" name="T6"/>
                <a:gd fmla="*/ 2147483647 h 64" name="T7"/>
                <a:gd fmla="*/ 2147483647 w 162" name="T8"/>
                <a:gd fmla="*/ 2147483647 h 64" name="T9"/>
                <a:gd fmla="*/ 2147483647 w 162" name="T10"/>
                <a:gd fmla="*/ 2147483647 h 64" name="T11"/>
                <a:gd fmla="*/ 2147483647 w 162" name="T12"/>
                <a:gd fmla="*/ 2147483647 h 64" name="T13"/>
                <a:gd fmla="*/ 2147483647 w 162" name="T14"/>
                <a:gd fmla="*/ 2147483647 h 64" name="T15"/>
                <a:gd fmla="*/ 2147483647 w 162" name="T16"/>
                <a:gd fmla="*/ 2147483647 h 64" name="T17"/>
                <a:gd fmla="*/ 2147483647 w 162" name="T18"/>
                <a:gd fmla="*/ 2147483647 h 64" name="T19"/>
                <a:gd fmla="*/ 2147483647 w 162" name="T20"/>
                <a:gd fmla="*/ 2147483647 h 64" name="T21"/>
                <a:gd fmla="*/ 2147483647 w 162" name="T22"/>
                <a:gd fmla="*/ 2147483647 h 64" name="T23"/>
                <a:gd fmla="*/ 2147483647 w 162" name="T24"/>
                <a:gd fmla="*/ 2147483647 h 64" name="T25"/>
                <a:gd fmla="*/ 0 w 162" name="T26"/>
                <a:gd fmla="*/ 2147483647 h 64" name="T27"/>
                <a:gd fmla="*/ 2147483647 w 162" name="T28"/>
                <a:gd fmla="*/ 2147483647 h 64" name="T29"/>
                <a:gd fmla="*/ 2147483647 w 162" name="T30"/>
                <a:gd fmla="*/ 2147483647 h 64" name="T31"/>
                <a:gd fmla="*/ 2147483647 w 162" name="T32"/>
                <a:gd fmla="*/ 2147483647 h 64" name="T33"/>
                <a:gd fmla="*/ 2147483647 w 162" name="T34"/>
                <a:gd fmla="*/ 2147483647 h 64" name="T35"/>
                <a:gd fmla="*/ 2147483647 w 162" name="T36"/>
                <a:gd fmla="*/ 2147483647 h 64" name="T37"/>
                <a:gd fmla="*/ 2147483647 w 162" name="T38"/>
                <a:gd fmla="*/ 2147483647 h 64" name="T39"/>
                <a:gd fmla="*/ 2147483647 w 162" name="T40"/>
                <a:gd fmla="*/ 0 h 64" name="T41"/>
                <a:gd fmla="*/ 2147483647 w 162" name="T42"/>
                <a:gd fmla="*/ 0 h 64" name="T43"/>
                <a:gd fmla="*/ 2147483647 w 162" name="T44"/>
                <a:gd fmla="*/ 0 h 64" name="T45"/>
                <a:gd fmla="*/ 2147483647 w 162" name="T46"/>
                <a:gd fmla="*/ 2147483647 h 64" name="T47"/>
                <a:gd fmla="*/ 2147483647 w 162" name="T48"/>
                <a:gd fmla="*/ 2147483647 h 64" name="T49"/>
                <a:gd fmla="*/ 2147483647 w 162" name="T50"/>
                <a:gd fmla="*/ 2147483647 h 64" name="T51"/>
                <a:gd fmla="*/ 2147483647 w 162" name="T52"/>
                <a:gd fmla="*/ 2147483647 h 64" name="T53"/>
                <a:gd fmla="*/ 2147483647 w 162" name="T54"/>
                <a:gd fmla="*/ 2147483647 h 64" name="T55"/>
                <a:gd fmla="*/ 2147483647 w 162" name="T56"/>
                <a:gd fmla="*/ 2147483647 h 64" name="T57"/>
                <a:gd fmla="*/ 2147483647 w 162" name="T58"/>
                <a:gd fmla="*/ 2147483647 h 64" name="T59"/>
                <a:gd fmla="*/ 2147483647 w 162" name="T60"/>
                <a:gd fmla="*/ 2147483647 h 64" name="T61"/>
                <a:gd fmla="*/ 2147483647 w 162" name="T62"/>
                <a:gd fmla="*/ 2147483647 h 64" name="T63"/>
                <a:gd fmla="*/ 2147483647 w 162" name="T64"/>
                <a:gd fmla="*/ 2147483647 h 64" name="T65"/>
                <a:gd fmla="*/ 2147483647 w 162" name="T66"/>
                <a:gd fmla="*/ 2147483647 h 64" name="T67"/>
                <a:gd fmla="*/ 2147483647 w 162" name="T68"/>
                <a:gd fmla="*/ 2147483647 h 64" name="T69"/>
                <a:gd fmla="*/ 2147483647 w 162" name="T70"/>
                <a:gd fmla="*/ 2147483647 h 64" name="T71"/>
                <a:gd fmla="*/ 2147483647 w 162" name="T72"/>
                <a:gd fmla="*/ 2147483647 h 64" name="T73"/>
                <a:gd fmla="*/ 2147483647 w 162" name="T74"/>
                <a:gd fmla="*/ 2147483647 h 64" name="T75"/>
                <a:gd fmla="*/ 2147483647 w 162" name="T76"/>
                <a:gd fmla="*/ 2147483647 h 64" name="T77"/>
                <a:gd fmla="*/ 2147483647 w 162" name="T78"/>
                <a:gd fmla="*/ 2147483647 h 64" name="T79"/>
                <a:gd fmla="*/ 2147483647 w 162" name="T80"/>
                <a:gd fmla="*/ 2147483647 h 64" name="T81"/>
                <a:gd fmla="*/ 2147483647 w 162" name="T82"/>
                <a:gd fmla="*/ 2147483647 h 64" name="T83"/>
                <a:gd fmla="*/ 2147483647 w 162" name="T84"/>
                <a:gd fmla="*/ 2147483647 h 64" name="T85"/>
                <a:gd fmla="*/ 2147483647 w 162" name="T86"/>
                <a:gd fmla="*/ 2147483647 h 64" name="T87"/>
                <a:gd fmla="*/ 2147483647 w 162" name="T88"/>
                <a:gd fmla="*/ 2147483647 h 64" name="T89"/>
                <a:gd fmla="*/ 2147483647 w 162" name="T90"/>
                <a:gd fmla="*/ 2147483647 h 64" name="T91"/>
                <a:gd fmla="*/ 2147483647 w 162" name="T92"/>
                <a:gd fmla="*/ 2147483647 h 64" name="T93"/>
                <a:gd fmla="*/ 2147483647 w 162" name="T94"/>
                <a:gd fmla="*/ 2147483647 h 64" name="T95"/>
                <a:gd fmla="*/ 2147483647 w 162" name="T96"/>
                <a:gd fmla="*/ 2147483647 h 64" name="T97"/>
                <a:gd fmla="*/ 2147483647 w 162" name="T98"/>
                <a:gd fmla="*/ 2147483647 h 64" name="T99"/>
                <a:gd fmla="*/ 2147483647 w 162" name="T100"/>
                <a:gd fmla="*/ 2147483647 h 64" name="T101"/>
                <a:gd fmla="*/ 2147483647 w 162" name="T102"/>
                <a:gd fmla="*/ 2147483647 h 64" name="T103"/>
                <a:gd fmla="*/ 2147483647 w 162" name="T104"/>
                <a:gd fmla="*/ 2147483647 h 64" name="T105"/>
                <a:gd fmla="*/ 2147483647 w 162" name="T106"/>
                <a:gd fmla="*/ 2147483647 h 64" name="T107"/>
                <a:gd fmla="*/ 2147483647 w 162" name="T108"/>
                <a:gd fmla="*/ 2147483647 h 64" name="T109"/>
                <a:gd fmla="*/ 2147483647 w 162" name="T110"/>
                <a:gd fmla="*/ 2147483647 h 64" name="T111"/>
                <a:gd fmla="*/ 2147483647 w 162" name="T112"/>
                <a:gd fmla="*/ 2147483647 h 64" name="T113"/>
                <a:gd fmla="*/ 2147483647 w 162" name="T114"/>
                <a:gd fmla="*/ 2147483647 h 64" name="T115"/>
                <a:gd fmla="*/ 2147483647 w 162" name="T116"/>
                <a:gd fmla="*/ 2147483647 h 64" name="T117"/>
                <a:gd fmla="*/ 2147483647 w 162" name="T118"/>
                <a:gd fmla="*/ 2147483647 h 64" name="T119"/>
                <a:gd fmla="*/ 2147483647 w 162" name="T120"/>
                <a:gd fmla="*/ 2147483647 h 6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62" name="T183"/>
                <a:gd fmla="*/ 0 h 64" name="T184"/>
                <a:gd fmla="*/ 162 w 162" name="T185"/>
                <a:gd fmla="*/ 64 h 64"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64" w="162">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69" name="Freeform 68"/>
            <p:cNvSpPr/>
            <p:nvPr/>
          </p:nvSpPr>
          <p:spPr bwMode="auto">
            <a:xfrm>
              <a:off x="2834359" y="4036663"/>
              <a:ext cx="46124" cy="23894"/>
            </a:xfrm>
            <a:custGeom>
              <a:gdLst>
                <a:gd fmla="*/ 0 w 30" name="T0"/>
                <a:gd fmla="*/ 2147483647 h 14" name="T1"/>
                <a:gd fmla="*/ 0 w 30" name="T2"/>
                <a:gd fmla="*/ 2147483647 h 14" name="T3"/>
                <a:gd fmla="*/ 2147483647 w 30" name="T4"/>
                <a:gd fmla="*/ 2147483647 h 14" name="T5"/>
                <a:gd fmla="*/ 2147483647 w 30" name="T6"/>
                <a:gd fmla="*/ 0 h 14" name="T7"/>
                <a:gd fmla="*/ 2147483647 w 30" name="T8"/>
                <a:gd fmla="*/ 0 h 14" name="T9"/>
                <a:gd fmla="*/ 2147483647 w 30" name="T10"/>
                <a:gd fmla="*/ 2147483647 h 14" name="T11"/>
                <a:gd fmla="*/ 2147483647 w 30" name="T12"/>
                <a:gd fmla="*/ 2147483647 h 14" name="T13"/>
                <a:gd fmla="*/ 2147483647 w 30" name="T14"/>
                <a:gd fmla="*/ 2147483647 h 14" name="T15"/>
                <a:gd fmla="*/ 2147483647 w 30" name="T16"/>
                <a:gd fmla="*/ 2147483647 h 14" name="T17"/>
                <a:gd fmla="*/ 2147483647 w 30" name="T18"/>
                <a:gd fmla="*/ 2147483647 h 14" name="T19"/>
                <a:gd fmla="*/ 2147483647 w 30" name="T20"/>
                <a:gd fmla="*/ 2147483647 h 14" name="T21"/>
                <a:gd fmla="*/ 0 w 30" name="T22"/>
                <a:gd fmla="*/ 2147483647 h 14" name="T23"/>
                <a:gd fmla="*/ 0 w 30" name="T24"/>
                <a:gd fmla="*/ 2147483647 h 1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0" name="T39"/>
                <a:gd fmla="*/ 0 h 14" name="T40"/>
                <a:gd fmla="*/ 30 w 30" name="T41"/>
                <a:gd fmla="*/ 14 h 1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4" w="30">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0" name="Freeform 69"/>
            <p:cNvSpPr/>
            <p:nvPr/>
          </p:nvSpPr>
          <p:spPr bwMode="auto">
            <a:xfrm>
              <a:off x="3084584" y="4036663"/>
              <a:ext cx="38053" cy="21239"/>
            </a:xfrm>
            <a:custGeom>
              <a:gdLst>
                <a:gd fmla="*/ 2147483647 w 26" name="T0"/>
                <a:gd fmla="*/ 2147483647 h 12" name="T1"/>
                <a:gd fmla="*/ 2147483647 w 26" name="T2"/>
                <a:gd fmla="*/ 0 h 12" name="T3"/>
                <a:gd fmla="*/ 2147483647 w 26" name="T4"/>
                <a:gd fmla="*/ 2147483647 h 12" name="T5"/>
                <a:gd fmla="*/ 2147483647 w 26" name="T6"/>
                <a:gd fmla="*/ 2147483647 h 12" name="T7"/>
                <a:gd fmla="*/ 2147483647 w 26" name="T8"/>
                <a:gd fmla="*/ 2147483647 h 12" name="T9"/>
                <a:gd fmla="*/ 2147483647 w 26" name="T10"/>
                <a:gd fmla="*/ 2147483647 h 12" name="T11"/>
                <a:gd fmla="*/ 2147483647 w 26" name="T12"/>
                <a:gd fmla="*/ 2147483647 h 12" name="T13"/>
                <a:gd fmla="*/ 2147483647 w 26" name="T14"/>
                <a:gd fmla="*/ 2147483647 h 12" name="T15"/>
                <a:gd fmla="*/ 0 w 26" name="T16"/>
                <a:gd fmla="*/ 2147483647 h 12" name="T17"/>
                <a:gd fmla="*/ 0 w 26" name="T18"/>
                <a:gd fmla="*/ 2147483647 h 12" name="T19"/>
                <a:gd fmla="*/ 2147483647 w 26" name="T20"/>
                <a:gd fmla="*/ 2147483647 h 1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6" name="T33"/>
                <a:gd fmla="*/ 0 h 12" name="T34"/>
                <a:gd fmla="*/ 26 w 26" name="T35"/>
                <a:gd fmla="*/ 12 h 1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 w="26">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1" name="Freeform 70"/>
            <p:cNvSpPr/>
            <p:nvPr/>
          </p:nvSpPr>
          <p:spPr bwMode="auto">
            <a:xfrm>
              <a:off x="2853962" y="3852149"/>
              <a:ext cx="13837" cy="22567"/>
            </a:xfrm>
            <a:custGeom>
              <a:gdLst>
                <a:gd fmla="*/ 2147483647 w 10" name="T0"/>
                <a:gd fmla="*/ 2147483647 h 14" name="T1"/>
                <a:gd fmla="*/ 2147483647 w 10" name="T2"/>
                <a:gd fmla="*/ 2147483647 h 14" name="T3"/>
                <a:gd fmla="*/ 2147483647 w 10" name="T4"/>
                <a:gd fmla="*/ 2147483647 h 14" name="T5"/>
                <a:gd fmla="*/ 2147483647 w 10" name="T6"/>
                <a:gd fmla="*/ 2147483647 h 14" name="T7"/>
                <a:gd fmla="*/ 0 w 10" name="T8"/>
                <a:gd fmla="*/ 2147483647 h 14" name="T9"/>
                <a:gd fmla="*/ 2147483647 w 10" name="T10"/>
                <a:gd fmla="*/ 2147483647 h 14" name="T11"/>
                <a:gd fmla="*/ 2147483647 w 10" name="T12"/>
                <a:gd fmla="*/ 0 h 14" name="T13"/>
                <a:gd fmla="*/ 2147483647 w 10" name="T14"/>
                <a:gd fmla="*/ 2147483647 h 14" name="T15"/>
                <a:gd fmla="*/ 2147483647 w 10" name="T16"/>
                <a:gd fmla="*/ 2147483647 h 1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 name="T27"/>
                <a:gd fmla="*/ 0 h 14" name="T28"/>
                <a:gd fmla="*/ 10 w 10" name="T29"/>
                <a:gd fmla="*/ 14 h 1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4" w="10">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2" name="Freeform 71"/>
            <p:cNvSpPr/>
            <p:nvPr/>
          </p:nvSpPr>
          <p:spPr bwMode="auto">
            <a:xfrm>
              <a:off x="2705211" y="4295515"/>
              <a:ext cx="126842" cy="65044"/>
            </a:xfrm>
            <a:custGeom>
              <a:gdLst>
                <a:gd fmla="*/ 0 w 88" name="T0"/>
                <a:gd fmla="*/ 2147483647 h 42" name="T1"/>
                <a:gd fmla="*/ 0 w 88" name="T2"/>
                <a:gd fmla="*/ 2147483647 h 42" name="T3"/>
                <a:gd fmla="*/ 0 w 88" name="T4"/>
                <a:gd fmla="*/ 2147483647 h 42" name="T5"/>
                <a:gd fmla="*/ 0 w 88" name="T6"/>
                <a:gd fmla="*/ 2147483647 h 42" name="T7"/>
                <a:gd fmla="*/ 2147483647 w 88" name="T8"/>
                <a:gd fmla="*/ 2147483647 h 42" name="T9"/>
                <a:gd fmla="*/ 2147483647 w 88" name="T10"/>
                <a:gd fmla="*/ 2147483647 h 42" name="T11"/>
                <a:gd fmla="*/ 2147483647 w 88" name="T12"/>
                <a:gd fmla="*/ 2147483647 h 42" name="T13"/>
                <a:gd fmla="*/ 2147483647 w 88" name="T14"/>
                <a:gd fmla="*/ 2147483647 h 42" name="T15"/>
                <a:gd fmla="*/ 2147483647 w 88" name="T16"/>
                <a:gd fmla="*/ 2147483647 h 42" name="T17"/>
                <a:gd fmla="*/ 2147483647 w 88" name="T18"/>
                <a:gd fmla="*/ 2147483647 h 42" name="T19"/>
                <a:gd fmla="*/ 2147483647 w 88" name="T20"/>
                <a:gd fmla="*/ 2147483647 h 42" name="T21"/>
                <a:gd fmla="*/ 2147483647 w 88" name="T22"/>
                <a:gd fmla="*/ 2147483647 h 42" name="T23"/>
                <a:gd fmla="*/ 2147483647 w 88" name="T24"/>
                <a:gd fmla="*/ 2147483647 h 42" name="T25"/>
                <a:gd fmla="*/ 2147483647 w 88" name="T26"/>
                <a:gd fmla="*/ 2147483647 h 42" name="T27"/>
                <a:gd fmla="*/ 2147483647 w 88" name="T28"/>
                <a:gd fmla="*/ 0 h 42" name="T29"/>
                <a:gd fmla="*/ 2147483647 w 88" name="T30"/>
                <a:gd fmla="*/ 0 h 42" name="T31"/>
                <a:gd fmla="*/ 2147483647 w 88" name="T32"/>
                <a:gd fmla="*/ 2147483647 h 42" name="T33"/>
                <a:gd fmla="*/ 2147483647 w 88" name="T34"/>
                <a:gd fmla="*/ 2147483647 h 42" name="T35"/>
                <a:gd fmla="*/ 2147483647 w 88" name="T36"/>
                <a:gd fmla="*/ 2147483647 h 42" name="T37"/>
                <a:gd fmla="*/ 2147483647 w 88" name="T38"/>
                <a:gd fmla="*/ 2147483647 h 42" name="T39"/>
                <a:gd fmla="*/ 2147483647 w 88" name="T40"/>
                <a:gd fmla="*/ 2147483647 h 42" name="T41"/>
                <a:gd fmla="*/ 2147483647 w 88" name="T42"/>
                <a:gd fmla="*/ 2147483647 h 42" name="T43"/>
                <a:gd fmla="*/ 2147483647 w 88" name="T44"/>
                <a:gd fmla="*/ 2147483647 h 42" name="T45"/>
                <a:gd fmla="*/ 2147483647 w 88" name="T46"/>
                <a:gd fmla="*/ 2147483647 h 42" name="T47"/>
                <a:gd fmla="*/ 2147483647 w 88" name="T48"/>
                <a:gd fmla="*/ 2147483647 h 42" name="T49"/>
                <a:gd fmla="*/ 2147483647 w 88" name="T50"/>
                <a:gd fmla="*/ 2147483647 h 42" name="T51"/>
                <a:gd fmla="*/ 2147483647 w 88" name="T52"/>
                <a:gd fmla="*/ 2147483647 h 42" name="T53"/>
                <a:gd fmla="*/ 2147483647 w 88" name="T54"/>
                <a:gd fmla="*/ 2147483647 h 42" name="T55"/>
                <a:gd fmla="*/ 2147483647 w 88" name="T56"/>
                <a:gd fmla="*/ 2147483647 h 42" name="T57"/>
                <a:gd fmla="*/ 2147483647 w 88" name="T58"/>
                <a:gd fmla="*/ 2147483647 h 42" name="T59"/>
                <a:gd fmla="*/ 2147483647 w 88" name="T60"/>
                <a:gd fmla="*/ 2147483647 h 42" name="T61"/>
                <a:gd fmla="*/ 2147483647 w 88" name="T62"/>
                <a:gd fmla="*/ 2147483647 h 42" name="T63"/>
                <a:gd fmla="*/ 2147483647 w 88" name="T64"/>
                <a:gd fmla="*/ 2147483647 h 42" name="T65"/>
                <a:gd fmla="*/ 2147483647 w 88" name="T66"/>
                <a:gd fmla="*/ 2147483647 h 42" name="T67"/>
                <a:gd fmla="*/ 2147483647 w 88" name="T68"/>
                <a:gd fmla="*/ 2147483647 h 42" name="T69"/>
                <a:gd fmla="*/ 2147483647 w 88" name="T70"/>
                <a:gd fmla="*/ 2147483647 h 42" name="T71"/>
                <a:gd fmla="*/ 2147483647 w 88" name="T72"/>
                <a:gd fmla="*/ 2147483647 h 42" name="T73"/>
                <a:gd fmla="*/ 2147483647 w 88" name="T74"/>
                <a:gd fmla="*/ 2147483647 h 42" name="T75"/>
                <a:gd fmla="*/ 2147483647 w 88" name="T76"/>
                <a:gd fmla="*/ 2147483647 h 42" name="T77"/>
                <a:gd fmla="*/ 2147483647 w 88" name="T78"/>
                <a:gd fmla="*/ 2147483647 h 42" name="T79"/>
                <a:gd fmla="*/ 2147483647 w 88" name="T80"/>
                <a:gd fmla="*/ 2147483647 h 42" name="T81"/>
                <a:gd fmla="*/ 2147483647 w 88" name="T82"/>
                <a:gd fmla="*/ 2147483647 h 42" name="T83"/>
                <a:gd fmla="*/ 2147483647 w 88" name="T84"/>
                <a:gd fmla="*/ 2147483647 h 42" name="T85"/>
                <a:gd fmla="*/ 2147483647 w 88" name="T86"/>
                <a:gd fmla="*/ 2147483647 h 42" name="T87"/>
                <a:gd fmla="*/ 2147483647 w 88" name="T88"/>
                <a:gd fmla="*/ 2147483647 h 42" name="T89"/>
                <a:gd fmla="*/ 2147483647 w 88" name="T90"/>
                <a:gd fmla="*/ 2147483647 h 42" name="T91"/>
                <a:gd fmla="*/ 2147483647 w 88" name="T92"/>
                <a:gd fmla="*/ 2147483647 h 42" name="T93"/>
                <a:gd fmla="*/ 2147483647 w 88" name="T94"/>
                <a:gd fmla="*/ 2147483647 h 42" name="T95"/>
                <a:gd fmla="*/ 2147483647 w 88" name="T96"/>
                <a:gd fmla="*/ 2147483647 h 42" name="T97"/>
                <a:gd fmla="*/ 0 w 88" name="T98"/>
                <a:gd fmla="*/ 2147483647 h 4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88" name="T150"/>
                <a:gd fmla="*/ 0 h 42" name="T151"/>
                <a:gd fmla="*/ 88 w 88" name="T152"/>
                <a:gd fmla="*/ 42 h 42"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2" w="88">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3" name="Freeform 72"/>
            <p:cNvSpPr/>
            <p:nvPr/>
          </p:nvSpPr>
          <p:spPr bwMode="auto">
            <a:xfrm>
              <a:off x="2637177" y="4259674"/>
              <a:ext cx="78411" cy="70354"/>
            </a:xfrm>
            <a:custGeom>
              <a:gdLst>
                <a:gd fmla="*/ 2147483647 w 54" name="T0"/>
                <a:gd fmla="*/ 2147483647 h 44" name="T1"/>
                <a:gd fmla="*/ 2147483647 w 54" name="T2"/>
                <a:gd fmla="*/ 2147483647 h 44" name="T3"/>
                <a:gd fmla="*/ 2147483647 w 54" name="T4"/>
                <a:gd fmla="*/ 2147483647 h 44" name="T5"/>
                <a:gd fmla="*/ 2147483647 w 54" name="T6"/>
                <a:gd fmla="*/ 2147483647 h 44" name="T7"/>
                <a:gd fmla="*/ 2147483647 w 54" name="T8"/>
                <a:gd fmla="*/ 2147483647 h 44" name="T9"/>
                <a:gd fmla="*/ 2147483647 w 54" name="T10"/>
                <a:gd fmla="*/ 2147483647 h 44" name="T11"/>
                <a:gd fmla="*/ 2147483647 w 54" name="T12"/>
                <a:gd fmla="*/ 2147483647 h 44" name="T13"/>
                <a:gd fmla="*/ 2147483647 w 54" name="T14"/>
                <a:gd fmla="*/ 2147483647 h 44" name="T15"/>
                <a:gd fmla="*/ 2147483647 w 54" name="T16"/>
                <a:gd fmla="*/ 2147483647 h 44" name="T17"/>
                <a:gd fmla="*/ 2147483647 w 54" name="T18"/>
                <a:gd fmla="*/ 2147483647 h 44" name="T19"/>
                <a:gd fmla="*/ 2147483647 w 54" name="T20"/>
                <a:gd fmla="*/ 2147483647 h 44" name="T21"/>
                <a:gd fmla="*/ 2147483647 w 54" name="T22"/>
                <a:gd fmla="*/ 2147483647 h 44" name="T23"/>
                <a:gd fmla="*/ 2147483647 w 54" name="T24"/>
                <a:gd fmla="*/ 2147483647 h 44" name="T25"/>
                <a:gd fmla="*/ 2147483647 w 54" name="T26"/>
                <a:gd fmla="*/ 2147483647 h 44" name="T27"/>
                <a:gd fmla="*/ 2147483647 w 54" name="T28"/>
                <a:gd fmla="*/ 2147483647 h 44" name="T29"/>
                <a:gd fmla="*/ 2147483647 w 54" name="T30"/>
                <a:gd fmla="*/ 2147483647 h 44" name="T31"/>
                <a:gd fmla="*/ 0 w 54" name="T32"/>
                <a:gd fmla="*/ 2147483647 h 44" name="T33"/>
                <a:gd fmla="*/ 2147483647 w 54" name="T34"/>
                <a:gd fmla="*/ 2147483647 h 44" name="T35"/>
                <a:gd fmla="*/ 2147483647 w 54" name="T36"/>
                <a:gd fmla="*/ 2147483647 h 44" name="T37"/>
                <a:gd fmla="*/ 2147483647 w 54" name="T38"/>
                <a:gd fmla="*/ 2147483647 h 44" name="T39"/>
                <a:gd fmla="*/ 2147483647 w 54" name="T40"/>
                <a:gd fmla="*/ 0 h 44" name="T41"/>
                <a:gd fmla="*/ 2147483647 w 54" name="T42"/>
                <a:gd fmla="*/ 2147483647 h 44" name="T43"/>
                <a:gd fmla="*/ 2147483647 w 54" name="T44"/>
                <a:gd fmla="*/ 2147483647 h 44"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54" name="T69"/>
                <a:gd fmla="*/ 0 h 44" name="T70"/>
                <a:gd fmla="*/ 54 w 54" name="T71"/>
                <a:gd fmla="*/ 44 h 44"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44" w="5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4" name="Freeform 73"/>
            <p:cNvSpPr/>
            <p:nvPr/>
          </p:nvSpPr>
          <p:spPr bwMode="auto">
            <a:xfrm>
              <a:off x="2604890" y="4146841"/>
              <a:ext cx="104933" cy="123453"/>
            </a:xfrm>
            <a:custGeom>
              <a:gdLst>
                <a:gd fmla="*/ 2147483647 w 72" name="T0"/>
                <a:gd fmla="*/ 0 h 78" name="T1"/>
                <a:gd fmla="*/ 2147483647 w 72" name="T2"/>
                <a:gd fmla="*/ 2147483647 h 78" name="T3"/>
                <a:gd fmla="*/ 2147483647 w 72" name="T4"/>
                <a:gd fmla="*/ 2147483647 h 78" name="T5"/>
                <a:gd fmla="*/ 2147483647 w 72" name="T6"/>
                <a:gd fmla="*/ 2147483647 h 78" name="T7"/>
                <a:gd fmla="*/ 2147483647 w 72" name="T8"/>
                <a:gd fmla="*/ 2147483647 h 78" name="T9"/>
                <a:gd fmla="*/ 2147483647 w 72" name="T10"/>
                <a:gd fmla="*/ 2147483647 h 78" name="T11"/>
                <a:gd fmla="*/ 2147483647 w 72" name="T12"/>
                <a:gd fmla="*/ 2147483647 h 78" name="T13"/>
                <a:gd fmla="*/ 2147483647 w 72" name="T14"/>
                <a:gd fmla="*/ 2147483647 h 78" name="T15"/>
                <a:gd fmla="*/ 2147483647 w 72" name="T16"/>
                <a:gd fmla="*/ 2147483647 h 78" name="T17"/>
                <a:gd fmla="*/ 2147483647 w 72" name="T18"/>
                <a:gd fmla="*/ 2147483647 h 78" name="T19"/>
                <a:gd fmla="*/ 2147483647 w 72" name="T20"/>
                <a:gd fmla="*/ 2147483647 h 78" name="T21"/>
                <a:gd fmla="*/ 2147483647 w 72" name="T22"/>
                <a:gd fmla="*/ 2147483647 h 78" name="T23"/>
                <a:gd fmla="*/ 2147483647 w 72" name="T24"/>
                <a:gd fmla="*/ 2147483647 h 78" name="T25"/>
                <a:gd fmla="*/ 2147483647 w 72" name="T26"/>
                <a:gd fmla="*/ 2147483647 h 78" name="T27"/>
                <a:gd fmla="*/ 2147483647 w 72" name="T28"/>
                <a:gd fmla="*/ 2147483647 h 78" name="T29"/>
                <a:gd fmla="*/ 2147483647 w 72" name="T30"/>
                <a:gd fmla="*/ 2147483647 h 78" name="T31"/>
                <a:gd fmla="*/ 2147483647 w 72" name="T32"/>
                <a:gd fmla="*/ 2147483647 h 78" name="T33"/>
                <a:gd fmla="*/ 2147483647 w 72" name="T34"/>
                <a:gd fmla="*/ 2147483647 h 78" name="T35"/>
                <a:gd fmla="*/ 2147483647 w 72" name="T36"/>
                <a:gd fmla="*/ 2147483647 h 78" name="T37"/>
                <a:gd fmla="*/ 2147483647 w 72" name="T38"/>
                <a:gd fmla="*/ 2147483647 h 78" name="T39"/>
                <a:gd fmla="*/ 0 w 72" name="T40"/>
                <a:gd fmla="*/ 2147483647 h 78" name="T41"/>
                <a:gd fmla="*/ 2147483647 w 72" name="T42"/>
                <a:gd fmla="*/ 2147483647 h 78" name="T43"/>
                <a:gd fmla="*/ 2147483647 w 72" name="T44"/>
                <a:gd fmla="*/ 2147483647 h 78" name="T45"/>
                <a:gd fmla="*/ 2147483647 w 72" name="T46"/>
                <a:gd fmla="*/ 2147483647 h 78" name="T47"/>
                <a:gd fmla="*/ 2147483647 w 72" name="T48"/>
                <a:gd fmla="*/ 2147483647 h 78" name="T49"/>
                <a:gd fmla="*/ 2147483647 w 72" name="T50"/>
                <a:gd fmla="*/ 2147483647 h 78" name="T51"/>
                <a:gd fmla="*/ 2147483647 w 72" name="T52"/>
                <a:gd fmla="*/ 2147483647 h 78" name="T53"/>
                <a:gd fmla="*/ 2147483647 w 72" name="T54"/>
                <a:gd fmla="*/ 2147483647 h 78" name="T55"/>
                <a:gd fmla="*/ 2147483647 w 72" name="T56"/>
                <a:gd fmla="*/ 2147483647 h 78" name="T57"/>
                <a:gd fmla="*/ 2147483647 w 72" name="T58"/>
                <a:gd fmla="*/ 2147483647 h 78" name="T59"/>
                <a:gd fmla="*/ 2147483647 w 72" name="T60"/>
                <a:gd fmla="*/ 2147483647 h 78" name="T61"/>
                <a:gd fmla="*/ 2147483647 w 72" name="T62"/>
                <a:gd fmla="*/ 2147483647 h 78" name="T63"/>
                <a:gd fmla="*/ 2147483647 w 72" name="T64"/>
                <a:gd fmla="*/ 2147483647 h 78" name="T65"/>
                <a:gd fmla="*/ 2147483647 w 72" name="T66"/>
                <a:gd fmla="*/ 2147483647 h 78" name="T67"/>
                <a:gd fmla="*/ 2147483647 w 72" name="T68"/>
                <a:gd fmla="*/ 2147483647 h 78" name="T69"/>
                <a:gd fmla="*/ 2147483647 w 72" name="T70"/>
                <a:gd fmla="*/ 2147483647 h 78" name="T71"/>
                <a:gd fmla="*/ 2147483647 w 72" name="T72"/>
                <a:gd fmla="*/ 2147483647 h 78" name="T73"/>
                <a:gd fmla="*/ 2147483647 w 72" name="T74"/>
                <a:gd fmla="*/ 2147483647 h 78" name="T75"/>
                <a:gd fmla="*/ 2147483647 w 72" name="T76"/>
                <a:gd fmla="*/ 0 h 7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72" name="T117"/>
                <a:gd fmla="*/ 0 h 78" name="T118"/>
                <a:gd fmla="*/ 72 w 72" name="T119"/>
                <a:gd fmla="*/ 78 h 78"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78" w="72">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5" name="Freeform 74"/>
            <p:cNvSpPr/>
            <p:nvPr/>
          </p:nvSpPr>
          <p:spPr bwMode="auto">
            <a:xfrm>
              <a:off x="2546082" y="4166754"/>
              <a:ext cx="56503" cy="23894"/>
            </a:xfrm>
            <a:custGeom>
              <a:gdLst>
                <a:gd fmla="*/ 2147483647 w 38" name="T0"/>
                <a:gd fmla="*/ 2147483647 h 16" name="T1"/>
                <a:gd fmla="*/ 2147483647 w 38" name="T2"/>
                <a:gd fmla="*/ 2147483647 h 16" name="T3"/>
                <a:gd fmla="*/ 2147483647 w 38" name="T4"/>
                <a:gd fmla="*/ 2147483647 h 16" name="T5"/>
                <a:gd fmla="*/ 2147483647 w 38" name="T6"/>
                <a:gd fmla="*/ 2147483647 h 16" name="T7"/>
                <a:gd fmla="*/ 2147483647 w 38" name="T8"/>
                <a:gd fmla="*/ 2147483647 h 16" name="T9"/>
                <a:gd fmla="*/ 0 w 38" name="T10"/>
                <a:gd fmla="*/ 2147483647 h 16" name="T11"/>
                <a:gd fmla="*/ 2147483647 w 38" name="T12"/>
                <a:gd fmla="*/ 2147483647 h 16" name="T13"/>
                <a:gd fmla="*/ 2147483647 w 38" name="T14"/>
                <a:gd fmla="*/ 0 h 16" name="T15"/>
                <a:gd fmla="*/ 2147483647 w 38" name="T16"/>
                <a:gd fmla="*/ 0 h 16" name="T17"/>
                <a:gd fmla="*/ 2147483647 w 38" name="T18"/>
                <a:gd fmla="*/ 2147483647 h 16" name="T19"/>
                <a:gd fmla="*/ 2147483647 w 38" name="T20"/>
                <a:gd fmla="*/ 2147483647 h 16" name="T21"/>
                <a:gd fmla="*/ 2147483647 w 38" name="T22"/>
                <a:gd fmla="*/ 2147483647 h 16" name="T23"/>
                <a:gd fmla="*/ 2147483647 w 38" name="T24"/>
                <a:gd fmla="*/ 2147483647 h 16" name="T25"/>
                <a:gd fmla="*/ 2147483647 w 38" name="T26"/>
                <a:gd fmla="*/ 2147483647 h 16" name="T27"/>
                <a:gd fmla="*/ 2147483647 w 38" name="T28"/>
                <a:gd fmla="*/ 2147483647 h 16" name="T29"/>
                <a:gd fmla="*/ 2147483647 w 38" name="T30"/>
                <a:gd fmla="*/ 2147483647 h 16" name="T31"/>
                <a:gd fmla="*/ 2147483647 w 38" name="T32"/>
                <a:gd fmla="*/ 2147483647 h 16" name="T33"/>
                <a:gd fmla="*/ 2147483647 w 38" name="T34"/>
                <a:gd fmla="*/ 2147483647 h 1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38" name="T54"/>
                <a:gd fmla="*/ 0 h 16" name="T55"/>
                <a:gd fmla="*/ 38 w 38" name="T56"/>
                <a:gd fmla="*/ 16 h 1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6" w="38">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6" name="Freeform 75"/>
            <p:cNvSpPr/>
            <p:nvPr/>
          </p:nvSpPr>
          <p:spPr bwMode="auto">
            <a:xfrm>
              <a:off x="2563378" y="4108345"/>
              <a:ext cx="146445" cy="94249"/>
            </a:xfrm>
            <a:custGeom>
              <a:gdLst>
                <a:gd fmla="*/ 2147483647 w 100" name="T0"/>
                <a:gd fmla="*/ 2147483647 h 60" name="T1"/>
                <a:gd fmla="*/ 2147483647 w 100" name="T2"/>
                <a:gd fmla="*/ 2147483647 h 60" name="T3"/>
                <a:gd fmla="*/ 2147483647 w 100" name="T4"/>
                <a:gd fmla="*/ 2147483647 h 60" name="T5"/>
                <a:gd fmla="*/ 2147483647 w 100" name="T6"/>
                <a:gd fmla="*/ 2147483647 h 60" name="T7"/>
                <a:gd fmla="*/ 2147483647 w 100" name="T8"/>
                <a:gd fmla="*/ 2147483647 h 60" name="T9"/>
                <a:gd fmla="*/ 2147483647 w 100" name="T10"/>
                <a:gd fmla="*/ 2147483647 h 60" name="T11"/>
                <a:gd fmla="*/ 2147483647 w 100" name="T12"/>
                <a:gd fmla="*/ 2147483647 h 60" name="T13"/>
                <a:gd fmla="*/ 2147483647 w 100" name="T14"/>
                <a:gd fmla="*/ 2147483647 h 60" name="T15"/>
                <a:gd fmla="*/ 2147483647 w 100" name="T16"/>
                <a:gd fmla="*/ 2147483647 h 60" name="T17"/>
                <a:gd fmla="*/ 2147483647 w 100" name="T18"/>
                <a:gd fmla="*/ 2147483647 h 60" name="T19"/>
                <a:gd fmla="*/ 2147483647 w 100" name="T20"/>
                <a:gd fmla="*/ 2147483647 h 60" name="T21"/>
                <a:gd fmla="*/ 2147483647 w 100" name="T22"/>
                <a:gd fmla="*/ 2147483647 h 60" name="T23"/>
                <a:gd fmla="*/ 2147483647 w 100" name="T24"/>
                <a:gd fmla="*/ 2147483647 h 60" name="T25"/>
                <a:gd fmla="*/ 2147483647 w 100" name="T26"/>
                <a:gd fmla="*/ 2147483647 h 60" name="T27"/>
                <a:gd fmla="*/ 2147483647 w 100" name="T28"/>
                <a:gd fmla="*/ 2147483647 h 60" name="T29"/>
                <a:gd fmla="*/ 2147483647 w 100" name="T30"/>
                <a:gd fmla="*/ 2147483647 h 60" name="T31"/>
                <a:gd fmla="*/ 2147483647 w 100" name="T32"/>
                <a:gd fmla="*/ 2147483647 h 60" name="T33"/>
                <a:gd fmla="*/ 2147483647 w 100" name="T34"/>
                <a:gd fmla="*/ 2147483647 h 60" name="T35"/>
                <a:gd fmla="*/ 2147483647 w 100" name="T36"/>
                <a:gd fmla="*/ 2147483647 h 60" name="T37"/>
                <a:gd fmla="*/ 2147483647 w 100" name="T38"/>
                <a:gd fmla="*/ 2147483647 h 60" name="T39"/>
                <a:gd fmla="*/ 2147483647 w 100" name="T40"/>
                <a:gd fmla="*/ 2147483647 h 60" name="T41"/>
                <a:gd fmla="*/ 2147483647 w 100" name="T42"/>
                <a:gd fmla="*/ 2147483647 h 60" name="T43"/>
                <a:gd fmla="*/ 2147483647 w 100" name="T44"/>
                <a:gd fmla="*/ 2147483647 h 60" name="T45"/>
                <a:gd fmla="*/ 2147483647 w 100" name="T46"/>
                <a:gd fmla="*/ 2147483647 h 60" name="T47"/>
                <a:gd fmla="*/ 2147483647 w 100" name="T48"/>
                <a:gd fmla="*/ 2147483647 h 60" name="T49"/>
                <a:gd fmla="*/ 2147483647 w 100" name="T50"/>
                <a:gd fmla="*/ 2147483647 h 60" name="T51"/>
                <a:gd fmla="*/ 2147483647 w 100" name="T52"/>
                <a:gd fmla="*/ 2147483647 h 60" name="T53"/>
                <a:gd fmla="*/ 0 w 100" name="T54"/>
                <a:gd fmla="*/ 2147483647 h 60" name="T55"/>
                <a:gd fmla="*/ 2147483647 w 100" name="T56"/>
                <a:gd fmla="*/ 2147483647 h 60" name="T57"/>
                <a:gd fmla="*/ 2147483647 w 100" name="T58"/>
                <a:gd fmla="*/ 2147483647 h 60" name="T59"/>
                <a:gd fmla="*/ 2147483647 w 100" name="T60"/>
                <a:gd fmla="*/ 2147483647 h 60" name="T61"/>
                <a:gd fmla="*/ 2147483647 w 100" name="T62"/>
                <a:gd fmla="*/ 2147483647 h 60" name="T63"/>
                <a:gd fmla="*/ 2147483647 w 100" name="T64"/>
                <a:gd fmla="*/ 2147483647 h 60" name="T65"/>
                <a:gd fmla="*/ 2147483647 w 100" name="T66"/>
                <a:gd fmla="*/ 0 h 60" name="T67"/>
                <a:gd fmla="*/ 2147483647 w 100" name="T68"/>
                <a:gd fmla="*/ 0 h 60" name="T69"/>
                <a:gd fmla="*/ 2147483647 w 100" name="T70"/>
                <a:gd fmla="*/ 2147483647 h 60" name="T71"/>
                <a:gd fmla="*/ 2147483647 w 100" name="T72"/>
                <a:gd fmla="*/ 2147483647 h 60" name="T73"/>
                <a:gd fmla="*/ 2147483647 w 100" name="T74"/>
                <a:gd fmla="*/ 2147483647 h 60" name="T75"/>
                <a:gd fmla="*/ 2147483647 w 100" name="T76"/>
                <a:gd fmla="*/ 2147483647 h 6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00" name="T117"/>
                <a:gd fmla="*/ 0 h 60" name="T118"/>
                <a:gd fmla="*/ 100 w 100" name="T119"/>
                <a:gd fmla="*/ 60 h 6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60" w="10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7" name="Freeform 76"/>
            <p:cNvSpPr/>
            <p:nvPr/>
          </p:nvSpPr>
          <p:spPr bwMode="auto">
            <a:xfrm>
              <a:off x="2573756" y="4048611"/>
              <a:ext cx="34594" cy="65044"/>
            </a:xfrm>
            <a:custGeom>
              <a:gdLst>
                <a:gd fmla="*/ 2147483647 w 24" name="T0"/>
                <a:gd fmla="*/ 2147483647 h 42" name="T1"/>
                <a:gd fmla="*/ 2147483647 w 24" name="T2"/>
                <a:gd fmla="*/ 2147483647 h 42" name="T3"/>
                <a:gd fmla="*/ 2147483647 w 24" name="T4"/>
                <a:gd fmla="*/ 2147483647 h 42" name="T5"/>
                <a:gd fmla="*/ 2147483647 w 24" name="T6"/>
                <a:gd fmla="*/ 2147483647 h 42" name="T7"/>
                <a:gd fmla="*/ 2147483647 w 24" name="T8"/>
                <a:gd fmla="*/ 2147483647 h 42" name="T9"/>
                <a:gd fmla="*/ 2147483647 w 24" name="T10"/>
                <a:gd fmla="*/ 2147483647 h 42" name="T11"/>
                <a:gd fmla="*/ 2147483647 w 24" name="T12"/>
                <a:gd fmla="*/ 2147483647 h 42" name="T13"/>
                <a:gd fmla="*/ 0 w 24" name="T14"/>
                <a:gd fmla="*/ 2147483647 h 42" name="T15"/>
                <a:gd fmla="*/ 2147483647 w 24" name="T16"/>
                <a:gd fmla="*/ 2147483647 h 42" name="T17"/>
                <a:gd fmla="*/ 2147483647 w 24" name="T18"/>
                <a:gd fmla="*/ 2147483647 h 42" name="T19"/>
                <a:gd fmla="*/ 2147483647 w 24" name="T20"/>
                <a:gd fmla="*/ 2147483647 h 42" name="T21"/>
                <a:gd fmla="*/ 2147483647 w 24" name="T22"/>
                <a:gd fmla="*/ 2147483647 h 42" name="T23"/>
                <a:gd fmla="*/ 2147483647 w 24" name="T24"/>
                <a:gd fmla="*/ 2147483647 h 42" name="T25"/>
                <a:gd fmla="*/ 2147483647 w 24" name="T26"/>
                <a:gd fmla="*/ 0 h 42" name="T27"/>
                <a:gd fmla="*/ 2147483647 w 24" name="T28"/>
                <a:gd fmla="*/ 0 h 42" name="T29"/>
                <a:gd fmla="*/ 2147483647 w 24" name="T30"/>
                <a:gd fmla="*/ 2147483647 h 42" name="T31"/>
                <a:gd fmla="*/ 2147483647 w 24" name="T32"/>
                <a:gd fmla="*/ 2147483647 h 42" name="T33"/>
                <a:gd fmla="*/ 2147483647 w 24" name="T34"/>
                <a:gd fmla="*/ 2147483647 h 4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24" name="T54"/>
                <a:gd fmla="*/ 0 h 42" name="T55"/>
                <a:gd fmla="*/ 24 w 24" name="T56"/>
                <a:gd fmla="*/ 42 h 4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42" w="24">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8" name="Freeform 77"/>
            <p:cNvSpPr/>
            <p:nvPr/>
          </p:nvSpPr>
          <p:spPr bwMode="auto">
            <a:xfrm>
              <a:off x="2497651" y="4063212"/>
              <a:ext cx="104933" cy="115488"/>
            </a:xfrm>
            <a:custGeom>
              <a:gdLst>
                <a:gd fmla="*/ 2147483647 w 72" name="T0"/>
                <a:gd fmla="*/ 2147483647 h 72" name="T1"/>
                <a:gd fmla="*/ 2147483647 w 72" name="T2"/>
                <a:gd fmla="*/ 2147483647 h 72" name="T3"/>
                <a:gd fmla="*/ 2147483647 w 72" name="T4"/>
                <a:gd fmla="*/ 2147483647 h 72" name="T5"/>
                <a:gd fmla="*/ 2147483647 w 72" name="T6"/>
                <a:gd fmla="*/ 2147483647 h 72" name="T7"/>
                <a:gd fmla="*/ 2147483647 w 72" name="T8"/>
                <a:gd fmla="*/ 0 h 72" name="T9"/>
                <a:gd fmla="*/ 2147483647 w 72" name="T10"/>
                <a:gd fmla="*/ 0 h 72" name="T11"/>
                <a:gd fmla="*/ 2147483647 w 72" name="T12"/>
                <a:gd fmla="*/ 2147483647 h 72" name="T13"/>
                <a:gd fmla="*/ 2147483647 w 72" name="T14"/>
                <a:gd fmla="*/ 2147483647 h 72" name="T15"/>
                <a:gd fmla="*/ 2147483647 w 72" name="T16"/>
                <a:gd fmla="*/ 2147483647 h 72" name="T17"/>
                <a:gd fmla="*/ 2147483647 w 72" name="T18"/>
                <a:gd fmla="*/ 2147483647 h 72" name="T19"/>
                <a:gd fmla="*/ 2147483647 w 72" name="T20"/>
                <a:gd fmla="*/ 2147483647 h 72" name="T21"/>
                <a:gd fmla="*/ 2147483647 w 72" name="T22"/>
                <a:gd fmla="*/ 2147483647 h 72" name="T23"/>
                <a:gd fmla="*/ 2147483647 w 72" name="T24"/>
                <a:gd fmla="*/ 2147483647 h 72" name="T25"/>
                <a:gd fmla="*/ 2147483647 w 72" name="T26"/>
                <a:gd fmla="*/ 2147483647 h 72" name="T27"/>
                <a:gd fmla="*/ 2147483647 w 72" name="T28"/>
                <a:gd fmla="*/ 2147483647 h 72" name="T29"/>
                <a:gd fmla="*/ 2147483647 w 72" name="T30"/>
                <a:gd fmla="*/ 2147483647 h 72" name="T31"/>
                <a:gd fmla="*/ 2147483647 w 72" name="T32"/>
                <a:gd fmla="*/ 2147483647 h 72" name="T33"/>
                <a:gd fmla="*/ 0 w 72" name="T34"/>
                <a:gd fmla="*/ 2147483647 h 72" name="T35"/>
                <a:gd fmla="*/ 2147483647 w 72" name="T36"/>
                <a:gd fmla="*/ 2147483647 h 72" name="T37"/>
                <a:gd fmla="*/ 2147483647 w 72" name="T38"/>
                <a:gd fmla="*/ 2147483647 h 72" name="T39"/>
                <a:gd fmla="*/ 2147483647 w 72" name="T40"/>
                <a:gd fmla="*/ 2147483647 h 72" name="T41"/>
                <a:gd fmla="*/ 2147483647 w 72" name="T42"/>
                <a:gd fmla="*/ 2147483647 h 72" name="T43"/>
                <a:gd fmla="*/ 2147483647 w 72" name="T44"/>
                <a:gd fmla="*/ 2147483647 h 72" name="T45"/>
                <a:gd fmla="*/ 2147483647 w 72" name="T46"/>
                <a:gd fmla="*/ 2147483647 h 72" name="T47"/>
                <a:gd fmla="*/ 2147483647 w 72" name="T48"/>
                <a:gd fmla="*/ 2147483647 h 72" name="T49"/>
                <a:gd fmla="*/ 2147483647 w 72" name="T50"/>
                <a:gd fmla="*/ 2147483647 h 72" name="T51"/>
                <a:gd fmla="*/ 2147483647 w 72" name="T52"/>
                <a:gd fmla="*/ 2147483647 h 72" name="T53"/>
                <a:gd fmla="*/ 2147483647 w 72" name="T54"/>
                <a:gd fmla="*/ 2147483647 h 72" name="T55"/>
                <a:gd fmla="*/ 2147483647 w 72" name="T56"/>
                <a:gd fmla="*/ 2147483647 h 72" name="T57"/>
                <a:gd fmla="*/ 2147483647 w 72" name="T58"/>
                <a:gd fmla="*/ 2147483647 h 72" name="T59"/>
                <a:gd fmla="*/ 2147483647 w 72" name="T60"/>
                <a:gd fmla="*/ 2147483647 h 72" name="T61"/>
                <a:gd fmla="*/ 2147483647 w 72" name="T62"/>
                <a:gd fmla="*/ 2147483647 h 7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2" name="T96"/>
                <a:gd fmla="*/ 0 h 72" name="T97"/>
                <a:gd fmla="*/ 72 w 72" name="T98"/>
                <a:gd fmla="*/ 72 h 72"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2" w="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79" name="Freeform 78"/>
            <p:cNvSpPr/>
            <p:nvPr/>
          </p:nvSpPr>
          <p:spPr bwMode="auto">
            <a:xfrm>
              <a:off x="2920842" y="3996840"/>
              <a:ext cx="64574" cy="58407"/>
            </a:xfrm>
            <a:custGeom>
              <a:gdLst>
                <a:gd fmla="*/ 2147483647 w 44" name="T0"/>
                <a:gd fmla="*/ 2147483647 h 36" name="T1"/>
                <a:gd fmla="*/ 2147483647 w 44" name="T2"/>
                <a:gd fmla="*/ 2147483647 h 36" name="T3"/>
                <a:gd fmla="*/ 2147483647 w 44" name="T4"/>
                <a:gd fmla="*/ 2147483647 h 36" name="T5"/>
                <a:gd fmla="*/ 2147483647 w 44" name="T6"/>
                <a:gd fmla="*/ 2147483647 h 36" name="T7"/>
                <a:gd fmla="*/ 2147483647 w 44" name="T8"/>
                <a:gd fmla="*/ 2147483647 h 36" name="T9"/>
                <a:gd fmla="*/ 0 w 44" name="T10"/>
                <a:gd fmla="*/ 2147483647 h 36" name="T11"/>
                <a:gd fmla="*/ 2147483647 w 44" name="T12"/>
                <a:gd fmla="*/ 2147483647 h 36" name="T13"/>
                <a:gd fmla="*/ 2147483647 w 44" name="T14"/>
                <a:gd fmla="*/ 2147483647 h 36" name="T15"/>
                <a:gd fmla="*/ 2147483647 w 44" name="T16"/>
                <a:gd fmla="*/ 2147483647 h 36" name="T17"/>
                <a:gd fmla="*/ 2147483647 w 44" name="T18"/>
                <a:gd fmla="*/ 2147483647 h 36" name="T19"/>
                <a:gd fmla="*/ 2147483647 w 44" name="T20"/>
                <a:gd fmla="*/ 2147483647 h 36" name="T21"/>
                <a:gd fmla="*/ 2147483647 w 44" name="T22"/>
                <a:gd fmla="*/ 2147483647 h 36" name="T23"/>
                <a:gd fmla="*/ 2147483647 w 44" name="T24"/>
                <a:gd fmla="*/ 2147483647 h 36" name="T25"/>
                <a:gd fmla="*/ 2147483647 w 44" name="T26"/>
                <a:gd fmla="*/ 2147483647 h 36" name="T27"/>
                <a:gd fmla="*/ 2147483647 w 44" name="T28"/>
                <a:gd fmla="*/ 2147483647 h 36" name="T29"/>
                <a:gd fmla="*/ 2147483647 w 44" name="T30"/>
                <a:gd fmla="*/ 2147483647 h 36" name="T31"/>
                <a:gd fmla="*/ 2147483647 w 44" name="T32"/>
                <a:gd fmla="*/ 2147483647 h 36" name="T33"/>
                <a:gd fmla="*/ 2147483647 w 44" name="T34"/>
                <a:gd fmla="*/ 2147483647 h 36" name="T35"/>
                <a:gd fmla="*/ 2147483647 w 44" name="T36"/>
                <a:gd fmla="*/ 0 h 36" name="T37"/>
                <a:gd fmla="*/ 2147483647 w 44" name="T38"/>
                <a:gd fmla="*/ 2147483647 h 36" name="T39"/>
                <a:gd fmla="*/ 2147483647 w 44" name="T40"/>
                <a:gd fmla="*/ 2147483647 h 36" name="T41"/>
                <a:gd fmla="*/ 2147483647 w 44" name="T42"/>
                <a:gd fmla="*/ 2147483647 h 36" name="T43"/>
                <a:gd fmla="*/ 2147483647 w 44" name="T44"/>
                <a:gd fmla="*/ 2147483647 h 36" name="T45"/>
                <a:gd fmla="*/ 2147483647 w 44" name="T46"/>
                <a:gd fmla="*/ 2147483647 h 36" name="T47"/>
                <a:gd fmla="*/ 2147483647 w 44" name="T48"/>
                <a:gd fmla="*/ 2147483647 h 36" name="T49"/>
                <a:gd fmla="*/ 2147483647 w 44" name="T50"/>
                <a:gd fmla="*/ 2147483647 h 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44" name="T78"/>
                <a:gd fmla="*/ 0 h 36" name="T79"/>
                <a:gd fmla="*/ 44 w 44" name="T80"/>
                <a:gd fmla="*/ 36 h 3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6" w="44">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0" name="Freeform 79"/>
            <p:cNvSpPr/>
            <p:nvPr/>
          </p:nvSpPr>
          <p:spPr bwMode="auto">
            <a:xfrm>
              <a:off x="2978498" y="4002150"/>
              <a:ext cx="85330" cy="55752"/>
            </a:xfrm>
            <a:custGeom>
              <a:gdLst>
                <a:gd fmla="*/ 0 w 58" name="T0"/>
                <a:gd fmla="*/ 2147483647 h 36" name="T1"/>
                <a:gd fmla="*/ 0 w 58" name="T2"/>
                <a:gd fmla="*/ 2147483647 h 36" name="T3"/>
                <a:gd fmla="*/ 2147483647 w 58" name="T4"/>
                <a:gd fmla="*/ 2147483647 h 36" name="T5"/>
                <a:gd fmla="*/ 2147483647 w 58" name="T6"/>
                <a:gd fmla="*/ 2147483647 h 36" name="T7"/>
                <a:gd fmla="*/ 2147483647 w 58" name="T8"/>
                <a:gd fmla="*/ 2147483647 h 36" name="T9"/>
                <a:gd fmla="*/ 2147483647 w 58" name="T10"/>
                <a:gd fmla="*/ 0 h 36" name="T11"/>
                <a:gd fmla="*/ 2147483647 w 58" name="T12"/>
                <a:gd fmla="*/ 2147483647 h 36" name="T13"/>
                <a:gd fmla="*/ 2147483647 w 58" name="T14"/>
                <a:gd fmla="*/ 2147483647 h 36" name="T15"/>
                <a:gd fmla="*/ 2147483647 w 58" name="T16"/>
                <a:gd fmla="*/ 2147483647 h 36" name="T17"/>
                <a:gd fmla="*/ 2147483647 w 58" name="T18"/>
                <a:gd fmla="*/ 2147483647 h 36" name="T19"/>
                <a:gd fmla="*/ 2147483647 w 58" name="T20"/>
                <a:gd fmla="*/ 2147483647 h 36" name="T21"/>
                <a:gd fmla="*/ 2147483647 w 58" name="T22"/>
                <a:gd fmla="*/ 2147483647 h 36" name="T23"/>
                <a:gd fmla="*/ 2147483647 w 58" name="T24"/>
                <a:gd fmla="*/ 2147483647 h 36" name="T25"/>
                <a:gd fmla="*/ 2147483647 w 58" name="T26"/>
                <a:gd fmla="*/ 2147483647 h 36" name="T27"/>
                <a:gd fmla="*/ 2147483647 w 58" name="T28"/>
                <a:gd fmla="*/ 2147483647 h 36" name="T29"/>
                <a:gd fmla="*/ 2147483647 w 58" name="T30"/>
                <a:gd fmla="*/ 2147483647 h 36" name="T31"/>
                <a:gd fmla="*/ 2147483647 w 58" name="T32"/>
                <a:gd fmla="*/ 2147483647 h 36" name="T33"/>
                <a:gd fmla="*/ 2147483647 w 58" name="T34"/>
                <a:gd fmla="*/ 2147483647 h 36" name="T35"/>
                <a:gd fmla="*/ 2147483647 w 58" name="T36"/>
                <a:gd fmla="*/ 2147483647 h 36" name="T37"/>
                <a:gd fmla="*/ 2147483647 w 58" name="T38"/>
                <a:gd fmla="*/ 2147483647 h 36" name="T39"/>
                <a:gd fmla="*/ 2147483647 w 58" name="T40"/>
                <a:gd fmla="*/ 2147483647 h 36" name="T41"/>
                <a:gd fmla="*/ 2147483647 w 58" name="T42"/>
                <a:gd fmla="*/ 2147483647 h 36" name="T43"/>
                <a:gd fmla="*/ 2147483647 w 58" name="T44"/>
                <a:gd fmla="*/ 2147483647 h 36" name="T45"/>
                <a:gd fmla="*/ 2147483647 w 58" name="T46"/>
                <a:gd fmla="*/ 2147483647 h 36" name="T47"/>
                <a:gd fmla="*/ 2147483647 w 58" name="T48"/>
                <a:gd fmla="*/ 2147483647 h 36" name="T49"/>
                <a:gd fmla="*/ 2147483647 w 58" name="T50"/>
                <a:gd fmla="*/ 2147483647 h 36" name="T51"/>
                <a:gd fmla="*/ 2147483647 w 58" name="T52"/>
                <a:gd fmla="*/ 2147483647 h 36" name="T53"/>
                <a:gd fmla="*/ 2147483647 w 58" name="T54"/>
                <a:gd fmla="*/ 2147483647 h 36" name="T55"/>
                <a:gd fmla="*/ 2147483647 w 58" name="T56"/>
                <a:gd fmla="*/ 2147483647 h 36" name="T57"/>
                <a:gd fmla="*/ 2147483647 w 58" name="T58"/>
                <a:gd fmla="*/ 2147483647 h 36" name="T59"/>
                <a:gd fmla="*/ 2147483647 w 58" name="T60"/>
                <a:gd fmla="*/ 2147483647 h 36" name="T61"/>
                <a:gd fmla="*/ 2147483647 w 58" name="T62"/>
                <a:gd fmla="*/ 2147483647 h 36" name="T63"/>
                <a:gd fmla="*/ 2147483647 w 58" name="T64"/>
                <a:gd fmla="*/ 2147483647 h 36" name="T65"/>
                <a:gd fmla="*/ 2147483647 w 58" name="T66"/>
                <a:gd fmla="*/ 2147483647 h 36" name="T67"/>
                <a:gd fmla="*/ 0 w 58" name="T68"/>
                <a:gd fmla="*/ 2147483647 h 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58" name="T105"/>
                <a:gd fmla="*/ 0 h 36" name="T106"/>
                <a:gd fmla="*/ 58 w 58" name="T107"/>
                <a:gd fmla="*/ 36 h 36"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6" w="57">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1" name="Freeform 85"/>
            <p:cNvSpPr/>
            <p:nvPr/>
          </p:nvSpPr>
          <p:spPr bwMode="auto">
            <a:xfrm>
              <a:off x="3198742" y="4259674"/>
              <a:ext cx="16144" cy="19911"/>
            </a:xfrm>
            <a:custGeom>
              <a:gdLst>
                <a:gd fmla="*/ 2147483647 w 12" name="T0"/>
                <a:gd fmla="*/ 2147483647 h 12" name="T1"/>
                <a:gd fmla="*/ 2147483647 w 12" name="T2"/>
                <a:gd fmla="*/ 2147483647 h 12" name="T3"/>
                <a:gd fmla="*/ 2147483647 w 12" name="T4"/>
                <a:gd fmla="*/ 2147483647 h 12" name="T5"/>
                <a:gd fmla="*/ 2147483647 w 12" name="T6"/>
                <a:gd fmla="*/ 2147483647 h 12" name="T7"/>
                <a:gd fmla="*/ 2147483647 w 12" name="T8"/>
                <a:gd fmla="*/ 2147483647 h 12" name="T9"/>
                <a:gd fmla="*/ 2147483647 w 12" name="T10"/>
                <a:gd fmla="*/ 0 h 12" name="T11"/>
                <a:gd fmla="*/ 0 w 12" name="T12"/>
                <a:gd fmla="*/ 2147483647 h 12" name="T13"/>
                <a:gd fmla="*/ 2147483647 w 12" name="T14"/>
                <a:gd fmla="*/ 2147483647 h 12" name="T15"/>
                <a:gd fmla="*/ 0 60000 65536" name="T16"/>
                <a:gd fmla="*/ 0 60000 65536" name="T17"/>
                <a:gd fmla="*/ 0 60000 65536" name="T18"/>
                <a:gd fmla="*/ 0 60000 65536" name="T19"/>
                <a:gd fmla="*/ 0 60000 65536" name="T20"/>
                <a:gd fmla="*/ 0 60000 65536" name="T21"/>
                <a:gd fmla="*/ 0 60000 65536" name="T22"/>
                <a:gd fmla="*/ 0 60000 65536" name="T23"/>
                <a:gd fmla="*/ 0 w 12" name="T24"/>
                <a:gd fmla="*/ 0 h 12" name="T25"/>
                <a:gd fmla="*/ 12 w 12" name="T26"/>
                <a:gd fmla="*/ 12 h 1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2" w="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2" name="Freeform 86"/>
            <p:cNvSpPr/>
            <p:nvPr/>
          </p:nvSpPr>
          <p:spPr bwMode="auto">
            <a:xfrm>
              <a:off x="3450120" y="4568968"/>
              <a:ext cx="57656" cy="54425"/>
            </a:xfrm>
            <a:custGeom>
              <a:gdLst>
                <a:gd fmla="*/ 0 w 40" name="T0"/>
                <a:gd fmla="*/ 2147483647 h 34" name="T1"/>
                <a:gd fmla="*/ 2147483647 w 40" name="T2"/>
                <a:gd fmla="*/ 2147483647 h 34" name="T3"/>
                <a:gd fmla="*/ 2147483647 w 40" name="T4"/>
                <a:gd fmla="*/ 2147483647 h 34" name="T5"/>
                <a:gd fmla="*/ 2147483647 w 40" name="T6"/>
                <a:gd fmla="*/ 2147483647 h 34" name="T7"/>
                <a:gd fmla="*/ 2147483647 w 40" name="T8"/>
                <a:gd fmla="*/ 2147483647 h 34" name="T9"/>
                <a:gd fmla="*/ 2147483647 w 40" name="T10"/>
                <a:gd fmla="*/ 2147483647 h 34" name="T11"/>
                <a:gd fmla="*/ 2147483647 w 40" name="T12"/>
                <a:gd fmla="*/ 2147483647 h 34" name="T13"/>
                <a:gd fmla="*/ 2147483647 w 40" name="T14"/>
                <a:gd fmla="*/ 2147483647 h 34" name="T15"/>
                <a:gd fmla="*/ 2147483647 w 40" name="T16"/>
                <a:gd fmla="*/ 2147483647 h 34" name="T17"/>
                <a:gd fmla="*/ 2147483647 w 40" name="T18"/>
                <a:gd fmla="*/ 2147483647 h 34" name="T19"/>
                <a:gd fmla="*/ 2147483647 w 40" name="T20"/>
                <a:gd fmla="*/ 2147483647 h 34" name="T21"/>
                <a:gd fmla="*/ 2147483647 w 40" name="T22"/>
                <a:gd fmla="*/ 0 h 34" name="T23"/>
                <a:gd fmla="*/ 2147483647 w 40" name="T24"/>
                <a:gd fmla="*/ 0 h 34" name="T25"/>
                <a:gd fmla="*/ 2147483647 w 40" name="T26"/>
                <a:gd fmla="*/ 0 h 34" name="T27"/>
                <a:gd fmla="*/ 2147483647 w 40" name="T28"/>
                <a:gd fmla="*/ 2147483647 h 34" name="T29"/>
                <a:gd fmla="*/ 2147483647 w 40" name="T30"/>
                <a:gd fmla="*/ 2147483647 h 34" name="T31"/>
                <a:gd fmla="*/ 2147483647 w 40" name="T32"/>
                <a:gd fmla="*/ 2147483647 h 34" name="T33"/>
                <a:gd fmla="*/ 0 w 40" name="T34"/>
                <a:gd fmla="*/ 2147483647 h 3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0" name="T54"/>
                <a:gd fmla="*/ 0 h 34" name="T55"/>
                <a:gd fmla="*/ 40 w 40" name="T56"/>
                <a:gd fmla="*/ 34 h 3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4" w="40">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3" name="Freeform 87"/>
            <p:cNvSpPr/>
            <p:nvPr/>
          </p:nvSpPr>
          <p:spPr bwMode="auto">
            <a:xfrm>
              <a:off x="3416680" y="6053049"/>
              <a:ext cx="59962" cy="25221"/>
            </a:xfrm>
            <a:custGeom>
              <a:gdLst>
                <a:gd fmla="*/ 2147483647 w 40" name="T0"/>
                <a:gd fmla="*/ 2147483647 h 16" name="T1"/>
                <a:gd fmla="*/ 2147483647 w 40" name="T2"/>
                <a:gd fmla="*/ 2147483647 h 16" name="T3"/>
                <a:gd fmla="*/ 2147483647 w 40" name="T4"/>
                <a:gd fmla="*/ 2147483647 h 16" name="T5"/>
                <a:gd fmla="*/ 2147483647 w 40" name="T6"/>
                <a:gd fmla="*/ 2147483647 h 16" name="T7"/>
                <a:gd fmla="*/ 2147483647 w 40" name="T8"/>
                <a:gd fmla="*/ 2147483647 h 16" name="T9"/>
                <a:gd fmla="*/ 2147483647 w 40" name="T10"/>
                <a:gd fmla="*/ 2147483647 h 16" name="T11"/>
                <a:gd fmla="*/ 2147483647 w 40" name="T12"/>
                <a:gd fmla="*/ 2147483647 h 16" name="T13"/>
                <a:gd fmla="*/ 2147483647 w 40" name="T14"/>
                <a:gd fmla="*/ 2147483647 h 16" name="T15"/>
                <a:gd fmla="*/ 2147483647 w 40" name="T16"/>
                <a:gd fmla="*/ 2147483647 h 16" name="T17"/>
                <a:gd fmla="*/ 2147483647 w 40" name="T18"/>
                <a:gd fmla="*/ 2147483647 h 16" name="T19"/>
                <a:gd fmla="*/ 2147483647 w 40" name="T20"/>
                <a:gd fmla="*/ 2147483647 h 16" name="T21"/>
                <a:gd fmla="*/ 2147483647 w 40" name="T22"/>
                <a:gd fmla="*/ 0 h 16" name="T23"/>
                <a:gd fmla="*/ 2147483647 w 40" name="T24"/>
                <a:gd fmla="*/ 0 h 16" name="T25"/>
                <a:gd fmla="*/ 2147483647 w 40" name="T26"/>
                <a:gd fmla="*/ 0 h 16" name="T27"/>
                <a:gd fmla="*/ 2147483647 w 40" name="T28"/>
                <a:gd fmla="*/ 2147483647 h 16" name="T29"/>
                <a:gd fmla="*/ 2147483647 w 40" name="T30"/>
                <a:gd fmla="*/ 2147483647 h 16" name="T31"/>
                <a:gd fmla="*/ 2147483647 w 40" name="T32"/>
                <a:gd fmla="*/ 2147483647 h 16" name="T33"/>
                <a:gd fmla="*/ 0 w 40" name="T34"/>
                <a:gd fmla="*/ 2147483647 h 16" name="T35"/>
                <a:gd fmla="*/ 2147483647 w 40" name="T36"/>
                <a:gd fmla="*/ 2147483647 h 16" name="T37"/>
                <a:gd fmla="*/ 2147483647 w 40" name="T38"/>
                <a:gd fmla="*/ 2147483647 h 1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0" name="T60"/>
                <a:gd fmla="*/ 0 h 16" name="T61"/>
                <a:gd fmla="*/ 40 w 40" name="T62"/>
                <a:gd fmla="*/ 16 h 1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6" w="40">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4" name="Freeform 88"/>
            <p:cNvSpPr/>
            <p:nvPr/>
          </p:nvSpPr>
          <p:spPr bwMode="auto">
            <a:xfrm>
              <a:off x="3201048" y="4323392"/>
              <a:ext cx="102627" cy="219028"/>
            </a:xfrm>
            <a:custGeom>
              <a:gdLst>
                <a:gd fmla="*/ 2147483647 w 70" name="T0"/>
                <a:gd fmla="*/ 0 h 138" name="T1"/>
                <a:gd fmla="*/ 2147483647 w 70" name="T2"/>
                <a:gd fmla="*/ 2147483647 h 138" name="T3"/>
                <a:gd fmla="*/ 2147483647 w 70" name="T4"/>
                <a:gd fmla="*/ 2147483647 h 138" name="T5"/>
                <a:gd fmla="*/ 2147483647 w 70" name="T6"/>
                <a:gd fmla="*/ 2147483647 h 138" name="T7"/>
                <a:gd fmla="*/ 2147483647 w 70" name="T8"/>
                <a:gd fmla="*/ 2147483647 h 138" name="T9"/>
                <a:gd fmla="*/ 2147483647 w 70" name="T10"/>
                <a:gd fmla="*/ 2147483647 h 138" name="T11"/>
                <a:gd fmla="*/ 2147483647 w 70" name="T12"/>
                <a:gd fmla="*/ 2147483647 h 138" name="T13"/>
                <a:gd fmla="*/ 0 w 70" name="T14"/>
                <a:gd fmla="*/ 2147483647 h 138" name="T15"/>
                <a:gd fmla="*/ 0 w 70" name="T16"/>
                <a:gd fmla="*/ 2147483647 h 138" name="T17"/>
                <a:gd fmla="*/ 2147483647 w 70" name="T18"/>
                <a:gd fmla="*/ 2147483647 h 138" name="T19"/>
                <a:gd fmla="*/ 2147483647 w 70" name="T20"/>
                <a:gd fmla="*/ 2147483647 h 138" name="T21"/>
                <a:gd fmla="*/ 2147483647 w 70" name="T22"/>
                <a:gd fmla="*/ 2147483647 h 138" name="T23"/>
                <a:gd fmla="*/ 2147483647 w 70" name="T24"/>
                <a:gd fmla="*/ 2147483647 h 138" name="T25"/>
                <a:gd fmla="*/ 2147483647 w 70" name="T26"/>
                <a:gd fmla="*/ 2147483647 h 138" name="T27"/>
                <a:gd fmla="*/ 2147483647 w 70" name="T28"/>
                <a:gd fmla="*/ 2147483647 h 138" name="T29"/>
                <a:gd fmla="*/ 2147483647 w 70" name="T30"/>
                <a:gd fmla="*/ 2147483647 h 138" name="T31"/>
                <a:gd fmla="*/ 2147483647 w 70" name="T32"/>
                <a:gd fmla="*/ 2147483647 h 138" name="T33"/>
                <a:gd fmla="*/ 2147483647 w 70" name="T34"/>
                <a:gd fmla="*/ 2147483647 h 138" name="T35"/>
                <a:gd fmla="*/ 2147483647 w 70" name="T36"/>
                <a:gd fmla="*/ 2147483647 h 138" name="T37"/>
                <a:gd fmla="*/ 2147483647 w 70" name="T38"/>
                <a:gd fmla="*/ 2147483647 h 138" name="T39"/>
                <a:gd fmla="*/ 2147483647 w 70" name="T40"/>
                <a:gd fmla="*/ 2147483647 h 138" name="T41"/>
                <a:gd fmla="*/ 2147483647 w 70" name="T42"/>
                <a:gd fmla="*/ 2147483647 h 138" name="T43"/>
                <a:gd fmla="*/ 2147483647 w 70" name="T44"/>
                <a:gd fmla="*/ 2147483647 h 138" name="T45"/>
                <a:gd fmla="*/ 2147483647 w 70" name="T46"/>
                <a:gd fmla="*/ 2147483647 h 138" name="T47"/>
                <a:gd fmla="*/ 2147483647 w 70" name="T48"/>
                <a:gd fmla="*/ 2147483647 h 138" name="T49"/>
                <a:gd fmla="*/ 2147483647 w 70" name="T50"/>
                <a:gd fmla="*/ 2147483647 h 138" name="T51"/>
                <a:gd fmla="*/ 2147483647 w 70" name="T52"/>
                <a:gd fmla="*/ 2147483647 h 138" name="T53"/>
                <a:gd fmla="*/ 2147483647 w 70" name="T54"/>
                <a:gd fmla="*/ 2147483647 h 138" name="T55"/>
                <a:gd fmla="*/ 2147483647 w 70" name="T56"/>
                <a:gd fmla="*/ 2147483647 h 138" name="T57"/>
                <a:gd fmla="*/ 2147483647 w 70" name="T58"/>
                <a:gd fmla="*/ 2147483647 h 138" name="T59"/>
                <a:gd fmla="*/ 2147483647 w 70" name="T60"/>
                <a:gd fmla="*/ 2147483647 h 138" name="T61"/>
                <a:gd fmla="*/ 2147483647 w 70" name="T62"/>
                <a:gd fmla="*/ 2147483647 h 138" name="T63"/>
                <a:gd fmla="*/ 2147483647 w 70" name="T64"/>
                <a:gd fmla="*/ 2147483647 h 138" name="T65"/>
                <a:gd fmla="*/ 2147483647 w 70" name="T66"/>
                <a:gd fmla="*/ 2147483647 h 138" name="T67"/>
                <a:gd fmla="*/ 2147483647 w 70" name="T68"/>
                <a:gd fmla="*/ 2147483647 h 138" name="T69"/>
                <a:gd fmla="*/ 2147483647 w 70" name="T70"/>
                <a:gd fmla="*/ 2147483647 h 138" name="T71"/>
                <a:gd fmla="*/ 2147483647 w 70" name="T72"/>
                <a:gd fmla="*/ 2147483647 h 138" name="T73"/>
                <a:gd fmla="*/ 2147483647 w 70" name="T74"/>
                <a:gd fmla="*/ 2147483647 h 138" name="T75"/>
                <a:gd fmla="*/ 2147483647 w 70" name="T76"/>
                <a:gd fmla="*/ 2147483647 h 138" name="T77"/>
                <a:gd fmla="*/ 2147483647 w 70" name="T78"/>
                <a:gd fmla="*/ 2147483647 h 138" name="T79"/>
                <a:gd fmla="*/ 2147483647 w 70" name="T80"/>
                <a:gd fmla="*/ 2147483647 h 138" name="T81"/>
                <a:gd fmla="*/ 2147483647 w 70" name="T82"/>
                <a:gd fmla="*/ 2147483647 h 138" name="T83"/>
                <a:gd fmla="*/ 2147483647 w 70" name="T84"/>
                <a:gd fmla="*/ 2147483647 h 138" name="T85"/>
                <a:gd fmla="*/ 2147483647 w 70" name="T86"/>
                <a:gd fmla="*/ 2147483647 h 138" name="T87"/>
                <a:gd fmla="*/ 2147483647 w 70" name="T88"/>
                <a:gd fmla="*/ 2147483647 h 138" name="T89"/>
                <a:gd fmla="*/ 2147483647 w 70" name="T90"/>
                <a:gd fmla="*/ 2147483647 h 138" name="T91"/>
                <a:gd fmla="*/ 2147483647 w 70" name="T92"/>
                <a:gd fmla="*/ 2147483647 h 138" name="T93"/>
                <a:gd fmla="*/ 2147483647 w 70" name="T94"/>
                <a:gd fmla="*/ 2147483647 h 138" name="T95"/>
                <a:gd fmla="*/ 2147483647 w 70" name="T96"/>
                <a:gd fmla="*/ 2147483647 h 138" name="T97"/>
                <a:gd fmla="*/ 2147483647 w 70" name="T98"/>
                <a:gd fmla="*/ 2147483647 h 138" name="T99"/>
                <a:gd fmla="*/ 2147483647 w 70" name="T100"/>
                <a:gd fmla="*/ 2147483647 h 138" name="T101"/>
                <a:gd fmla="*/ 2147483647 w 70" name="T102"/>
                <a:gd fmla="*/ 2147483647 h 138" name="T103"/>
                <a:gd fmla="*/ 2147483647 w 70" name="T104"/>
                <a:gd fmla="*/ 2147483647 h 138" name="T105"/>
                <a:gd fmla="*/ 2147483647 w 70" name="T106"/>
                <a:gd fmla="*/ 2147483647 h 138" name="T107"/>
                <a:gd fmla="*/ 2147483647 w 70" name="T108"/>
                <a:gd fmla="*/ 0 h 13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70" name="T165"/>
                <a:gd fmla="*/ 0 h 138" name="T166"/>
                <a:gd fmla="*/ 70 w 70" name="T167"/>
                <a:gd fmla="*/ 138 h 13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 w="70">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5" name="Freeform 89"/>
            <p:cNvSpPr/>
            <p:nvPr/>
          </p:nvSpPr>
          <p:spPr bwMode="auto">
            <a:xfrm>
              <a:off x="3279459" y="4393746"/>
              <a:ext cx="96861" cy="135399"/>
            </a:xfrm>
            <a:custGeom>
              <a:gdLst>
                <a:gd fmla="*/ 2147483647 w 66" name="T0"/>
                <a:gd fmla="*/ 2147483647 h 86" name="T1"/>
                <a:gd fmla="*/ 2147483647 w 66" name="T2"/>
                <a:gd fmla="*/ 2147483647 h 86" name="T3"/>
                <a:gd fmla="*/ 2147483647 w 66" name="T4"/>
                <a:gd fmla="*/ 2147483647 h 86" name="T5"/>
                <a:gd fmla="*/ 2147483647 w 66" name="T6"/>
                <a:gd fmla="*/ 2147483647 h 86" name="T7"/>
                <a:gd fmla="*/ 2147483647 w 66" name="T8"/>
                <a:gd fmla="*/ 2147483647 h 86" name="T9"/>
                <a:gd fmla="*/ 2147483647 w 66" name="T10"/>
                <a:gd fmla="*/ 2147483647 h 86" name="T11"/>
                <a:gd fmla="*/ 2147483647 w 66" name="T12"/>
                <a:gd fmla="*/ 2147483647 h 86" name="T13"/>
                <a:gd fmla="*/ 2147483647 w 66" name="T14"/>
                <a:gd fmla="*/ 2147483647 h 86" name="T15"/>
                <a:gd fmla="*/ 2147483647 w 66" name="T16"/>
                <a:gd fmla="*/ 2147483647 h 86" name="T17"/>
                <a:gd fmla="*/ 2147483647 w 66" name="T18"/>
                <a:gd fmla="*/ 2147483647 h 86" name="T19"/>
                <a:gd fmla="*/ 2147483647 w 66" name="T20"/>
                <a:gd fmla="*/ 2147483647 h 86" name="T21"/>
                <a:gd fmla="*/ 2147483647 w 66" name="T22"/>
                <a:gd fmla="*/ 2147483647 h 86" name="T23"/>
                <a:gd fmla="*/ 2147483647 w 66" name="T24"/>
                <a:gd fmla="*/ 2147483647 h 86" name="T25"/>
                <a:gd fmla="*/ 2147483647 w 66" name="T26"/>
                <a:gd fmla="*/ 2147483647 h 86" name="T27"/>
                <a:gd fmla="*/ 2147483647 w 66" name="T28"/>
                <a:gd fmla="*/ 2147483647 h 86" name="T29"/>
                <a:gd fmla="*/ 2147483647 w 66" name="T30"/>
                <a:gd fmla="*/ 2147483647 h 86" name="T31"/>
                <a:gd fmla="*/ 2147483647 w 66" name="T32"/>
                <a:gd fmla="*/ 2147483647 h 86" name="T33"/>
                <a:gd fmla="*/ 2147483647 w 66" name="T34"/>
                <a:gd fmla="*/ 2147483647 h 86" name="T35"/>
                <a:gd fmla="*/ 2147483647 w 66" name="T36"/>
                <a:gd fmla="*/ 2147483647 h 86" name="T37"/>
                <a:gd fmla="*/ 2147483647 w 66" name="T38"/>
                <a:gd fmla="*/ 2147483647 h 86" name="T39"/>
                <a:gd fmla="*/ 2147483647 w 66" name="T40"/>
                <a:gd fmla="*/ 2147483647 h 86" name="T41"/>
                <a:gd fmla="*/ 2147483647 w 66" name="T42"/>
                <a:gd fmla="*/ 2147483647 h 86" name="T43"/>
                <a:gd fmla="*/ 2147483647 w 66" name="T44"/>
                <a:gd fmla="*/ 2147483647 h 86" name="T45"/>
                <a:gd fmla="*/ 2147483647 w 66" name="T46"/>
                <a:gd fmla="*/ 2147483647 h 86" name="T47"/>
                <a:gd fmla="*/ 0 w 66" name="T48"/>
                <a:gd fmla="*/ 2147483647 h 86" name="T49"/>
                <a:gd fmla="*/ 0 w 66" name="T50"/>
                <a:gd fmla="*/ 2147483647 h 86" name="T51"/>
                <a:gd fmla="*/ 0 w 66" name="T52"/>
                <a:gd fmla="*/ 2147483647 h 86" name="T53"/>
                <a:gd fmla="*/ 0 w 66" name="T54"/>
                <a:gd fmla="*/ 2147483647 h 86" name="T55"/>
                <a:gd fmla="*/ 0 w 66" name="T56"/>
                <a:gd fmla="*/ 2147483647 h 86" name="T57"/>
                <a:gd fmla="*/ 2147483647 w 66" name="T58"/>
                <a:gd fmla="*/ 2147483647 h 86" name="T59"/>
                <a:gd fmla="*/ 2147483647 w 66" name="T60"/>
                <a:gd fmla="*/ 2147483647 h 86" name="T61"/>
                <a:gd fmla="*/ 2147483647 w 66" name="T62"/>
                <a:gd fmla="*/ 2147483647 h 86" name="T63"/>
                <a:gd fmla="*/ 2147483647 w 66" name="T64"/>
                <a:gd fmla="*/ 0 h 86" name="T65"/>
                <a:gd fmla="*/ 2147483647 w 66" name="T66"/>
                <a:gd fmla="*/ 2147483647 h 86" name="T67"/>
                <a:gd fmla="*/ 2147483647 w 66" name="T68"/>
                <a:gd fmla="*/ 2147483647 h 86" name="T69"/>
                <a:gd fmla="*/ 2147483647 w 66" name="T70"/>
                <a:gd fmla="*/ 2147483647 h 86" name="T71"/>
                <a:gd fmla="*/ 2147483647 w 66" name="T72"/>
                <a:gd fmla="*/ 2147483647 h 86" name="T73"/>
                <a:gd fmla="*/ 2147483647 w 66" name="T74"/>
                <a:gd fmla="*/ 2147483647 h 8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66" name="T114"/>
                <a:gd fmla="*/ 0 h 86" name="T115"/>
                <a:gd fmla="*/ 66 w 66" name="T116"/>
                <a:gd fmla="*/ 86 h 8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86" w="6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6" name="Freeform 90"/>
            <p:cNvSpPr/>
            <p:nvPr/>
          </p:nvSpPr>
          <p:spPr bwMode="auto">
            <a:xfrm>
              <a:off x="3359024" y="4409675"/>
              <a:ext cx="83024" cy="106196"/>
            </a:xfrm>
            <a:custGeom>
              <a:gdLst>
                <a:gd fmla="*/ 2147483647 w 56" name="T0"/>
                <a:gd fmla="*/ 2147483647 h 68" name="T1"/>
                <a:gd fmla="*/ 2147483647 w 56" name="T2"/>
                <a:gd fmla="*/ 2147483647 h 68" name="T3"/>
                <a:gd fmla="*/ 2147483647 w 56" name="T4"/>
                <a:gd fmla="*/ 2147483647 h 68" name="T5"/>
                <a:gd fmla="*/ 2147483647 w 56" name="T6"/>
                <a:gd fmla="*/ 2147483647 h 68" name="T7"/>
                <a:gd fmla="*/ 2147483647 w 56" name="T8"/>
                <a:gd fmla="*/ 2147483647 h 68" name="T9"/>
                <a:gd fmla="*/ 2147483647 w 56" name="T10"/>
                <a:gd fmla="*/ 2147483647 h 68" name="T11"/>
                <a:gd fmla="*/ 2147483647 w 56" name="T12"/>
                <a:gd fmla="*/ 2147483647 h 68" name="T13"/>
                <a:gd fmla="*/ 2147483647 w 56" name="T14"/>
                <a:gd fmla="*/ 2147483647 h 68" name="T15"/>
                <a:gd fmla="*/ 2147483647 w 56" name="T16"/>
                <a:gd fmla="*/ 2147483647 h 68" name="T17"/>
                <a:gd fmla="*/ 0 w 56" name="T18"/>
                <a:gd fmla="*/ 2147483647 h 68" name="T19"/>
                <a:gd fmla="*/ 2147483647 w 56" name="T20"/>
                <a:gd fmla="*/ 2147483647 h 68" name="T21"/>
                <a:gd fmla="*/ 2147483647 w 56" name="T22"/>
                <a:gd fmla="*/ 2147483647 h 68" name="T23"/>
                <a:gd fmla="*/ 2147483647 w 56" name="T24"/>
                <a:gd fmla="*/ 2147483647 h 68" name="T25"/>
                <a:gd fmla="*/ 2147483647 w 56" name="T26"/>
                <a:gd fmla="*/ 2147483647 h 68" name="T27"/>
                <a:gd fmla="*/ 2147483647 w 56" name="T28"/>
                <a:gd fmla="*/ 2147483647 h 68" name="T29"/>
                <a:gd fmla="*/ 2147483647 w 56" name="T30"/>
                <a:gd fmla="*/ 2147483647 h 68" name="T31"/>
                <a:gd fmla="*/ 2147483647 w 56" name="T32"/>
                <a:gd fmla="*/ 2147483647 h 68" name="T33"/>
                <a:gd fmla="*/ 2147483647 w 56" name="T34"/>
                <a:gd fmla="*/ 2147483647 h 68" name="T35"/>
                <a:gd fmla="*/ 2147483647 w 56" name="T36"/>
                <a:gd fmla="*/ 2147483647 h 68" name="T37"/>
                <a:gd fmla="*/ 2147483647 w 56" name="T38"/>
                <a:gd fmla="*/ 2147483647 h 68" name="T39"/>
                <a:gd fmla="*/ 2147483647 w 56" name="T40"/>
                <a:gd fmla="*/ 0 h 68" name="T41"/>
                <a:gd fmla="*/ 2147483647 w 56" name="T42"/>
                <a:gd fmla="*/ 2147483647 h 68" name="T43"/>
                <a:gd fmla="*/ 2147483647 w 56" name="T44"/>
                <a:gd fmla="*/ 2147483647 h 68" name="T45"/>
                <a:gd fmla="*/ 2147483647 w 56" name="T46"/>
                <a:gd fmla="*/ 2147483647 h 68" name="T47"/>
                <a:gd fmla="*/ 2147483647 w 56" name="T48"/>
                <a:gd fmla="*/ 2147483647 h 68" name="T49"/>
                <a:gd fmla="*/ 2147483647 w 56" name="T50"/>
                <a:gd fmla="*/ 2147483647 h 6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56" name="T78"/>
                <a:gd fmla="*/ 0 h 68" name="T79"/>
                <a:gd fmla="*/ 56 w 56" name="T80"/>
                <a:gd fmla="*/ 68 h 6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68" w="56">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7" name="Freeform 91"/>
            <p:cNvSpPr/>
            <p:nvPr/>
          </p:nvSpPr>
          <p:spPr bwMode="auto">
            <a:xfrm>
              <a:off x="2925454" y="4235780"/>
              <a:ext cx="314799" cy="322569"/>
            </a:xfrm>
            <a:custGeom>
              <a:gdLst>
                <a:gd fmla="*/ 2147483647 w 214" name="T0"/>
                <a:gd fmla="*/ 2147483647 h 204" name="T1"/>
                <a:gd fmla="*/ 2147483647 w 214" name="T2"/>
                <a:gd fmla="*/ 2147483647 h 204" name="T3"/>
                <a:gd fmla="*/ 2147483647 w 214" name="T4"/>
                <a:gd fmla="*/ 2147483647 h 204" name="T5"/>
                <a:gd fmla="*/ 2147483647 w 214" name="T6"/>
                <a:gd fmla="*/ 2147483647 h 204" name="T7"/>
                <a:gd fmla="*/ 2147483647 w 214" name="T8"/>
                <a:gd fmla="*/ 2147483647 h 204" name="T9"/>
                <a:gd fmla="*/ 2147483647 w 214" name="T10"/>
                <a:gd fmla="*/ 2147483647 h 204" name="T11"/>
                <a:gd fmla="*/ 2147483647 w 214" name="T12"/>
                <a:gd fmla="*/ 2147483647 h 204" name="T13"/>
                <a:gd fmla="*/ 2147483647 w 214" name="T14"/>
                <a:gd fmla="*/ 2147483647 h 204" name="T15"/>
                <a:gd fmla="*/ 2147483647 w 214" name="T16"/>
                <a:gd fmla="*/ 2147483647 h 204" name="T17"/>
                <a:gd fmla="*/ 2147483647 w 214" name="T18"/>
                <a:gd fmla="*/ 2147483647 h 204" name="T19"/>
                <a:gd fmla="*/ 2147483647 w 214" name="T20"/>
                <a:gd fmla="*/ 2147483647 h 204" name="T21"/>
                <a:gd fmla="*/ 2147483647 w 214" name="T22"/>
                <a:gd fmla="*/ 2147483647 h 204" name="T23"/>
                <a:gd fmla="*/ 2147483647 w 214" name="T24"/>
                <a:gd fmla="*/ 2147483647 h 204" name="T25"/>
                <a:gd fmla="*/ 2147483647 w 214" name="T26"/>
                <a:gd fmla="*/ 2147483647 h 204" name="T27"/>
                <a:gd fmla="*/ 2147483647 w 214" name="T28"/>
                <a:gd fmla="*/ 2147483647 h 204" name="T29"/>
                <a:gd fmla="*/ 2147483647 w 214" name="T30"/>
                <a:gd fmla="*/ 2147483647 h 204" name="T31"/>
                <a:gd fmla="*/ 2147483647 w 214" name="T32"/>
                <a:gd fmla="*/ 2147483647 h 204" name="T33"/>
                <a:gd fmla="*/ 2147483647 w 214" name="T34"/>
                <a:gd fmla="*/ 2147483647 h 204" name="T35"/>
                <a:gd fmla="*/ 2147483647 w 214" name="T36"/>
                <a:gd fmla="*/ 2147483647 h 204" name="T37"/>
                <a:gd fmla="*/ 2147483647 w 214" name="T38"/>
                <a:gd fmla="*/ 2147483647 h 204" name="T39"/>
                <a:gd fmla="*/ 2147483647 w 214" name="T40"/>
                <a:gd fmla="*/ 2147483647 h 204" name="T41"/>
                <a:gd fmla="*/ 2147483647 w 214" name="T42"/>
                <a:gd fmla="*/ 2147483647 h 204" name="T43"/>
                <a:gd fmla="*/ 2147483647 w 214" name="T44"/>
                <a:gd fmla="*/ 2147483647 h 204" name="T45"/>
                <a:gd fmla="*/ 0 w 214" name="T46"/>
                <a:gd fmla="*/ 2147483647 h 204" name="T47"/>
                <a:gd fmla="*/ 2147483647 w 214" name="T48"/>
                <a:gd fmla="*/ 2147483647 h 204" name="T49"/>
                <a:gd fmla="*/ 2147483647 w 214" name="T50"/>
                <a:gd fmla="*/ 2147483647 h 204" name="T51"/>
                <a:gd fmla="*/ 2147483647 w 214" name="T52"/>
                <a:gd fmla="*/ 2147483647 h 204" name="T53"/>
                <a:gd fmla="*/ 2147483647 w 214" name="T54"/>
                <a:gd fmla="*/ 2147483647 h 204" name="T55"/>
                <a:gd fmla="*/ 2147483647 w 214" name="T56"/>
                <a:gd fmla="*/ 2147483647 h 204" name="T57"/>
                <a:gd fmla="*/ 2147483647 w 214" name="T58"/>
                <a:gd fmla="*/ 2147483647 h 204" name="T59"/>
                <a:gd fmla="*/ 2147483647 w 214" name="T60"/>
                <a:gd fmla="*/ 2147483647 h 204" name="T61"/>
                <a:gd fmla="*/ 2147483647 w 214" name="T62"/>
                <a:gd fmla="*/ 2147483647 h 204" name="T63"/>
                <a:gd fmla="*/ 2147483647 w 214" name="T64"/>
                <a:gd fmla="*/ 2147483647 h 204" name="T65"/>
                <a:gd fmla="*/ 2147483647 w 214" name="T66"/>
                <a:gd fmla="*/ 2147483647 h 204" name="T67"/>
                <a:gd fmla="*/ 2147483647 w 214" name="T68"/>
                <a:gd fmla="*/ 2147483647 h 204" name="T69"/>
                <a:gd fmla="*/ 2147483647 w 214" name="T70"/>
                <a:gd fmla="*/ 2147483647 h 204" name="T71"/>
                <a:gd fmla="*/ 2147483647 w 214" name="T72"/>
                <a:gd fmla="*/ 2147483647 h 204" name="T73"/>
                <a:gd fmla="*/ 2147483647 w 214" name="T74"/>
                <a:gd fmla="*/ 2147483647 h 204" name="T75"/>
                <a:gd fmla="*/ 2147483647 w 214" name="T76"/>
                <a:gd fmla="*/ 2147483647 h 204" name="T77"/>
                <a:gd fmla="*/ 2147483647 w 214" name="T78"/>
                <a:gd fmla="*/ 2147483647 h 204" name="T79"/>
                <a:gd fmla="*/ 2147483647 w 214" name="T80"/>
                <a:gd fmla="*/ 2147483647 h 204" name="T81"/>
                <a:gd fmla="*/ 2147483647 w 214" name="T82"/>
                <a:gd fmla="*/ 2147483647 h 20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214" name="T126"/>
                <a:gd fmla="*/ 0 h 204" name="T127"/>
                <a:gd fmla="*/ 214 w 214" name="T128"/>
                <a:gd fmla="*/ 204 h 204"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04" w="21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8" name="Freeform 92"/>
            <p:cNvSpPr/>
            <p:nvPr/>
          </p:nvSpPr>
          <p:spPr bwMode="auto">
            <a:xfrm>
              <a:off x="2908158" y="4430914"/>
              <a:ext cx="924794" cy="1103105"/>
            </a:xfrm>
            <a:custGeom>
              <a:gdLst>
                <a:gd fmla="*/ 2147483647 w 632" name="T0"/>
                <a:gd fmla="*/ 2147483647 h 698" name="T1"/>
                <a:gd fmla="*/ 2147483647 w 632" name="T2"/>
                <a:gd fmla="*/ 2147483647 h 698" name="T3"/>
                <a:gd fmla="*/ 2147483647 w 632" name="T4"/>
                <a:gd fmla="*/ 2147483647 h 698" name="T5"/>
                <a:gd fmla="*/ 2147483647 w 632" name="T6"/>
                <a:gd fmla="*/ 2147483647 h 698" name="T7"/>
                <a:gd fmla="*/ 2147483647 w 632" name="T8"/>
                <a:gd fmla="*/ 2147483647 h 698" name="T9"/>
                <a:gd fmla="*/ 2147483647 w 632" name="T10"/>
                <a:gd fmla="*/ 2147483647 h 698" name="T11"/>
                <a:gd fmla="*/ 2147483647 w 632" name="T12"/>
                <a:gd fmla="*/ 2147483647 h 698" name="T13"/>
                <a:gd fmla="*/ 2147483647 w 632" name="T14"/>
                <a:gd fmla="*/ 2147483647 h 698" name="T15"/>
                <a:gd fmla="*/ 2147483647 w 632" name="T16"/>
                <a:gd fmla="*/ 2147483647 h 698" name="T17"/>
                <a:gd fmla="*/ 2147483647 w 632" name="T18"/>
                <a:gd fmla="*/ 2147483647 h 698" name="T19"/>
                <a:gd fmla="*/ 2147483647 w 632" name="T20"/>
                <a:gd fmla="*/ 2147483647 h 698" name="T21"/>
                <a:gd fmla="*/ 2147483647 w 632" name="T22"/>
                <a:gd fmla="*/ 2147483647 h 698" name="T23"/>
                <a:gd fmla="*/ 2147483647 w 632" name="T24"/>
                <a:gd fmla="*/ 2147483647 h 698" name="T25"/>
                <a:gd fmla="*/ 2147483647 w 632" name="T26"/>
                <a:gd fmla="*/ 2147483647 h 698" name="T27"/>
                <a:gd fmla="*/ 2147483647 w 632" name="T28"/>
                <a:gd fmla="*/ 2147483647 h 698" name="T29"/>
                <a:gd fmla="*/ 0 w 632" name="T30"/>
                <a:gd fmla="*/ 2147483647 h 698" name="T31"/>
                <a:gd fmla="*/ 2147483647 w 632" name="T32"/>
                <a:gd fmla="*/ 2147483647 h 698" name="T33"/>
                <a:gd fmla="*/ 2147483647 w 632" name="T34"/>
                <a:gd fmla="*/ 2147483647 h 698" name="T35"/>
                <a:gd fmla="*/ 2147483647 w 632" name="T36"/>
                <a:gd fmla="*/ 2147483647 h 698" name="T37"/>
                <a:gd fmla="*/ 2147483647 w 632" name="T38"/>
                <a:gd fmla="*/ 2147483647 h 698" name="T39"/>
                <a:gd fmla="*/ 2147483647 w 632" name="T40"/>
                <a:gd fmla="*/ 2147483647 h 698" name="T41"/>
                <a:gd fmla="*/ 2147483647 w 632" name="T42"/>
                <a:gd fmla="*/ 2147483647 h 698" name="T43"/>
                <a:gd fmla="*/ 2147483647 w 632" name="T44"/>
                <a:gd fmla="*/ 2147483647 h 698" name="T45"/>
                <a:gd fmla="*/ 2147483647 w 632" name="T46"/>
                <a:gd fmla="*/ 2147483647 h 698" name="T47"/>
                <a:gd fmla="*/ 2147483647 w 632" name="T48"/>
                <a:gd fmla="*/ 2147483647 h 698" name="T49"/>
                <a:gd fmla="*/ 2147483647 w 632" name="T50"/>
                <a:gd fmla="*/ 2147483647 h 698" name="T51"/>
                <a:gd fmla="*/ 2147483647 w 632" name="T52"/>
                <a:gd fmla="*/ 2147483647 h 698" name="T53"/>
                <a:gd fmla="*/ 2147483647 w 632" name="T54"/>
                <a:gd fmla="*/ 2147483647 h 698" name="T55"/>
                <a:gd fmla="*/ 2147483647 w 632" name="T56"/>
                <a:gd fmla="*/ 2147483647 h 698" name="T57"/>
                <a:gd fmla="*/ 2147483647 w 632" name="T58"/>
                <a:gd fmla="*/ 2147483647 h 698" name="T59"/>
                <a:gd fmla="*/ 2147483647 w 632" name="T60"/>
                <a:gd fmla="*/ 2147483647 h 698" name="T61"/>
                <a:gd fmla="*/ 2147483647 w 632" name="T62"/>
                <a:gd fmla="*/ 2147483647 h 698" name="T63"/>
                <a:gd fmla="*/ 2147483647 w 632" name="T64"/>
                <a:gd fmla="*/ 2147483647 h 698" name="T65"/>
                <a:gd fmla="*/ 2147483647 w 632" name="T66"/>
                <a:gd fmla="*/ 2147483647 h 698" name="T67"/>
                <a:gd fmla="*/ 2147483647 w 632" name="T68"/>
                <a:gd fmla="*/ 2147483647 h 698" name="T69"/>
                <a:gd fmla="*/ 2147483647 w 632" name="T70"/>
                <a:gd fmla="*/ 2147483647 h 698" name="T71"/>
                <a:gd fmla="*/ 2147483647 w 632" name="T72"/>
                <a:gd fmla="*/ 2147483647 h 698" name="T73"/>
                <a:gd fmla="*/ 2147483647 w 632" name="T74"/>
                <a:gd fmla="*/ 2147483647 h 698" name="T75"/>
                <a:gd fmla="*/ 2147483647 w 632" name="T76"/>
                <a:gd fmla="*/ 2147483647 h 698" name="T77"/>
                <a:gd fmla="*/ 2147483647 w 632" name="T78"/>
                <a:gd fmla="*/ 2147483647 h 698" name="T79"/>
                <a:gd fmla="*/ 2147483647 w 632" name="T80"/>
                <a:gd fmla="*/ 2147483647 h 698" name="T81"/>
                <a:gd fmla="*/ 2147483647 w 632" name="T82"/>
                <a:gd fmla="*/ 2147483647 h 698" name="T83"/>
                <a:gd fmla="*/ 2147483647 w 632" name="T84"/>
                <a:gd fmla="*/ 2147483647 h 698" name="T85"/>
                <a:gd fmla="*/ 2147483647 w 632" name="T86"/>
                <a:gd fmla="*/ 2147483647 h 698" name="T87"/>
                <a:gd fmla="*/ 2147483647 w 632" name="T88"/>
                <a:gd fmla="*/ 2147483647 h 698" name="T89"/>
                <a:gd fmla="*/ 2147483647 w 632" name="T90"/>
                <a:gd fmla="*/ 2147483647 h 698" name="T91"/>
                <a:gd fmla="*/ 2147483647 w 632" name="T92"/>
                <a:gd fmla="*/ 2147483647 h 698" name="T93"/>
                <a:gd fmla="*/ 2147483647 w 632" name="T94"/>
                <a:gd fmla="*/ 2147483647 h 698" name="T95"/>
                <a:gd fmla="*/ 2147483647 w 632" name="T96"/>
                <a:gd fmla="*/ 2147483647 h 698" name="T97"/>
                <a:gd fmla="*/ 2147483647 w 632" name="T98"/>
                <a:gd fmla="*/ 2147483647 h 698" name="T99"/>
                <a:gd fmla="*/ 2147483647 w 632" name="T100"/>
                <a:gd fmla="*/ 2147483647 h 698" name="T101"/>
                <a:gd fmla="*/ 2147483647 w 632" name="T102"/>
                <a:gd fmla="*/ 2147483647 h 698" name="T103"/>
                <a:gd fmla="*/ 2147483647 w 632" name="T104"/>
                <a:gd fmla="*/ 2147483647 h 69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632" name="T159"/>
                <a:gd fmla="*/ 0 h 698" name="T160"/>
                <a:gd fmla="*/ 632 w 632" name="T161"/>
                <a:gd fmla="*/ 698 h 698"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98" w="632">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89" name="Freeform 93"/>
            <p:cNvSpPr/>
            <p:nvPr/>
          </p:nvSpPr>
          <p:spPr bwMode="auto">
            <a:xfrm>
              <a:off x="2742110" y="4535783"/>
              <a:ext cx="127995" cy="185842"/>
            </a:xfrm>
            <a:custGeom>
              <a:gdLst>
                <a:gd fmla="*/ 2147483647 w 88" name="T0"/>
                <a:gd fmla="*/ 2147483647 h 118" name="T1"/>
                <a:gd fmla="*/ 2147483647 w 88" name="T2"/>
                <a:gd fmla="*/ 2147483647 h 118" name="T3"/>
                <a:gd fmla="*/ 2147483647 w 88" name="T4"/>
                <a:gd fmla="*/ 2147483647 h 118" name="T5"/>
                <a:gd fmla="*/ 2147483647 w 88" name="T6"/>
                <a:gd fmla="*/ 2147483647 h 118" name="T7"/>
                <a:gd fmla="*/ 2147483647 w 88" name="T8"/>
                <a:gd fmla="*/ 2147483647 h 118" name="T9"/>
                <a:gd fmla="*/ 2147483647 w 88" name="T10"/>
                <a:gd fmla="*/ 2147483647 h 118" name="T11"/>
                <a:gd fmla="*/ 2147483647 w 88" name="T12"/>
                <a:gd fmla="*/ 2147483647 h 118" name="T13"/>
                <a:gd fmla="*/ 2147483647 w 88" name="T14"/>
                <a:gd fmla="*/ 2147483647 h 118" name="T15"/>
                <a:gd fmla="*/ 2147483647 w 88" name="T16"/>
                <a:gd fmla="*/ 2147483647 h 118" name="T17"/>
                <a:gd fmla="*/ 2147483647 w 88" name="T18"/>
                <a:gd fmla="*/ 2147483647 h 118" name="T19"/>
                <a:gd fmla="*/ 2147483647 w 88" name="T20"/>
                <a:gd fmla="*/ 2147483647 h 118" name="T21"/>
                <a:gd fmla="*/ 2147483647 w 88" name="T22"/>
                <a:gd fmla="*/ 2147483647 h 118" name="T23"/>
                <a:gd fmla="*/ 2147483647 w 88" name="T24"/>
                <a:gd fmla="*/ 2147483647 h 118" name="T25"/>
                <a:gd fmla="*/ 2147483647 w 88" name="T26"/>
                <a:gd fmla="*/ 2147483647 h 118" name="T27"/>
                <a:gd fmla="*/ 2147483647 w 88" name="T28"/>
                <a:gd fmla="*/ 2147483647 h 118" name="T29"/>
                <a:gd fmla="*/ 2147483647 w 88" name="T30"/>
                <a:gd fmla="*/ 2147483647 h 118" name="T31"/>
                <a:gd fmla="*/ 2147483647 w 88" name="T32"/>
                <a:gd fmla="*/ 2147483647 h 118" name="T33"/>
                <a:gd fmla="*/ 2147483647 w 88" name="T34"/>
                <a:gd fmla="*/ 2147483647 h 118" name="T35"/>
                <a:gd fmla="*/ 2147483647 w 88" name="T36"/>
                <a:gd fmla="*/ 2147483647 h 118" name="T37"/>
                <a:gd fmla="*/ 2147483647 w 88" name="T38"/>
                <a:gd fmla="*/ 2147483647 h 118" name="T39"/>
                <a:gd fmla="*/ 2147483647 w 88" name="T40"/>
                <a:gd fmla="*/ 2147483647 h 118" name="T41"/>
                <a:gd fmla="*/ 2147483647 w 88" name="T42"/>
                <a:gd fmla="*/ 2147483647 h 118" name="T43"/>
                <a:gd fmla="*/ 2147483647 w 88" name="T44"/>
                <a:gd fmla="*/ 2147483647 h 118" name="T45"/>
                <a:gd fmla="*/ 2147483647 w 88" name="T46"/>
                <a:gd fmla="*/ 2147483647 h 118" name="T47"/>
                <a:gd fmla="*/ 2147483647 w 88" name="T48"/>
                <a:gd fmla="*/ 2147483647 h 118" name="T49"/>
                <a:gd fmla="*/ 2147483647 w 88" name="T50"/>
                <a:gd fmla="*/ 2147483647 h 118" name="T51"/>
                <a:gd fmla="*/ 2147483647 w 88" name="T52"/>
                <a:gd fmla="*/ 2147483647 h 118" name="T53"/>
                <a:gd fmla="*/ 2147483647 w 88" name="T54"/>
                <a:gd fmla="*/ 0 h 118" name="T55"/>
                <a:gd fmla="*/ 2147483647 w 88" name="T56"/>
                <a:gd fmla="*/ 2147483647 h 118" name="T57"/>
                <a:gd fmla="*/ 2147483647 w 88" name="T58"/>
                <a:gd fmla="*/ 2147483647 h 118" name="T59"/>
                <a:gd fmla="*/ 2147483647 w 88" name="T60"/>
                <a:gd fmla="*/ 2147483647 h 118" name="T61"/>
                <a:gd fmla="*/ 2147483647 w 88" name="T62"/>
                <a:gd fmla="*/ 2147483647 h 118" name="T63"/>
                <a:gd fmla="*/ 2147483647 w 88" name="T64"/>
                <a:gd fmla="*/ 2147483647 h 118" name="T65"/>
                <a:gd fmla="*/ 2147483647 w 88" name="T66"/>
                <a:gd fmla="*/ 2147483647 h 118" name="T67"/>
                <a:gd fmla="*/ 2147483647 w 88" name="T68"/>
                <a:gd fmla="*/ 2147483647 h 118" name="T69"/>
                <a:gd fmla="*/ 0 w 88" name="T70"/>
                <a:gd fmla="*/ 2147483647 h 118" name="T71"/>
                <a:gd fmla="*/ 2147483647 w 88" name="T72"/>
                <a:gd fmla="*/ 2147483647 h 118" name="T73"/>
                <a:gd fmla="*/ 2147483647 w 88" name="T74"/>
                <a:gd fmla="*/ 2147483647 h 118" name="T75"/>
                <a:gd fmla="*/ 2147483647 w 88" name="T76"/>
                <a:gd fmla="*/ 2147483647 h 118" name="T77"/>
                <a:gd fmla="*/ 2147483647 w 88" name="T78"/>
                <a:gd fmla="*/ 2147483647 h 118" name="T79"/>
                <a:gd fmla="*/ 2147483647 w 88" name="T80"/>
                <a:gd fmla="*/ 2147483647 h 118" name="T81"/>
                <a:gd fmla="*/ 2147483647 w 88" name="T82"/>
                <a:gd fmla="*/ 2147483647 h 118" name="T83"/>
                <a:gd fmla="*/ 2147483647 w 88" name="T84"/>
                <a:gd fmla="*/ 2147483647 h 118" name="T85"/>
                <a:gd fmla="*/ 2147483647 w 88" name="T86"/>
                <a:gd fmla="*/ 2147483647 h 118" name="T87"/>
                <a:gd fmla="*/ 2147483647 w 88" name="T88"/>
                <a:gd fmla="*/ 2147483647 h 118" name="T89"/>
                <a:gd fmla="*/ 2147483647 w 88" name="T90"/>
                <a:gd fmla="*/ 2147483647 h 118" name="T91"/>
                <a:gd fmla="*/ 2147483647 w 88" name="T92"/>
                <a:gd fmla="*/ 2147483647 h 118"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88" name="T141"/>
                <a:gd fmla="*/ 0 h 118" name="T142"/>
                <a:gd fmla="*/ 88 w 88" name="T143"/>
                <a:gd fmla="*/ 118 h 118"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8" w="8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0" name="Freeform 94"/>
            <p:cNvSpPr/>
            <p:nvPr/>
          </p:nvSpPr>
          <p:spPr bwMode="auto">
            <a:xfrm>
              <a:off x="2735191" y="4584898"/>
              <a:ext cx="305574" cy="525667"/>
            </a:xfrm>
            <a:custGeom>
              <a:gdLst>
                <a:gd fmla="*/ 2147483647 w 208" name="T0"/>
                <a:gd fmla="*/ 2147483647 h 332" name="T1"/>
                <a:gd fmla="*/ 2147483647 w 208" name="T2"/>
                <a:gd fmla="*/ 2147483647 h 332" name="T3"/>
                <a:gd fmla="*/ 2147483647 w 208" name="T4"/>
                <a:gd fmla="*/ 2147483647 h 332" name="T5"/>
                <a:gd fmla="*/ 2147483647 w 208" name="T6"/>
                <a:gd fmla="*/ 2147483647 h 332" name="T7"/>
                <a:gd fmla="*/ 2147483647 w 208" name="T8"/>
                <a:gd fmla="*/ 2147483647 h 332" name="T9"/>
                <a:gd fmla="*/ 2147483647 w 208" name="T10"/>
                <a:gd fmla="*/ 2147483647 h 332" name="T11"/>
                <a:gd fmla="*/ 2147483647 w 208" name="T12"/>
                <a:gd fmla="*/ 2147483647 h 332" name="T13"/>
                <a:gd fmla="*/ 2147483647 w 208" name="T14"/>
                <a:gd fmla="*/ 2147483647 h 332" name="T15"/>
                <a:gd fmla="*/ 0 w 208" name="T16"/>
                <a:gd fmla="*/ 2147483647 h 332" name="T17"/>
                <a:gd fmla="*/ 2147483647 w 208" name="T18"/>
                <a:gd fmla="*/ 2147483647 h 332" name="T19"/>
                <a:gd fmla="*/ 2147483647 w 208" name="T20"/>
                <a:gd fmla="*/ 2147483647 h 332" name="T21"/>
                <a:gd fmla="*/ 2147483647 w 208" name="T22"/>
                <a:gd fmla="*/ 2147483647 h 332" name="T23"/>
                <a:gd fmla="*/ 2147483647 w 208" name="T24"/>
                <a:gd fmla="*/ 2147483647 h 332" name="T25"/>
                <a:gd fmla="*/ 2147483647 w 208" name="T26"/>
                <a:gd fmla="*/ 2147483647 h 332" name="T27"/>
                <a:gd fmla="*/ 2147483647 w 208" name="T28"/>
                <a:gd fmla="*/ 2147483647 h 332" name="T29"/>
                <a:gd fmla="*/ 2147483647 w 208" name="T30"/>
                <a:gd fmla="*/ 2147483647 h 332" name="T31"/>
                <a:gd fmla="*/ 2147483647 w 208" name="T32"/>
                <a:gd fmla="*/ 0 h 332" name="T33"/>
                <a:gd fmla="*/ 2147483647 w 208" name="T34"/>
                <a:gd fmla="*/ 2147483647 h 332" name="T35"/>
                <a:gd fmla="*/ 2147483647 w 208" name="T36"/>
                <a:gd fmla="*/ 2147483647 h 332" name="T37"/>
                <a:gd fmla="*/ 2147483647 w 208" name="T38"/>
                <a:gd fmla="*/ 2147483647 h 332" name="T39"/>
                <a:gd fmla="*/ 2147483647 w 208" name="T40"/>
                <a:gd fmla="*/ 2147483647 h 332" name="T41"/>
                <a:gd fmla="*/ 2147483647 w 208" name="T42"/>
                <a:gd fmla="*/ 2147483647 h 332" name="T43"/>
                <a:gd fmla="*/ 2147483647 w 208" name="T44"/>
                <a:gd fmla="*/ 2147483647 h 332" name="T45"/>
                <a:gd fmla="*/ 2147483647 w 208" name="T46"/>
                <a:gd fmla="*/ 2147483647 h 332" name="T47"/>
                <a:gd fmla="*/ 2147483647 w 208" name="T48"/>
                <a:gd fmla="*/ 2147483647 h 332" name="T49"/>
                <a:gd fmla="*/ 2147483647 w 208" name="T50"/>
                <a:gd fmla="*/ 2147483647 h 332" name="T51"/>
                <a:gd fmla="*/ 2147483647 w 208" name="T52"/>
                <a:gd fmla="*/ 2147483647 h 332" name="T53"/>
                <a:gd fmla="*/ 2147483647 w 208" name="T54"/>
                <a:gd fmla="*/ 2147483647 h 332" name="T55"/>
                <a:gd fmla="*/ 2147483647 w 208" name="T56"/>
                <a:gd fmla="*/ 2147483647 h 332" name="T57"/>
                <a:gd fmla="*/ 2147483647 w 208" name="T58"/>
                <a:gd fmla="*/ 2147483647 h 332" name="T59"/>
                <a:gd fmla="*/ 2147483647 w 208" name="T60"/>
                <a:gd fmla="*/ 2147483647 h 332" name="T61"/>
                <a:gd fmla="*/ 2147483647 w 208" name="T62"/>
                <a:gd fmla="*/ 2147483647 h 332" name="T63"/>
                <a:gd fmla="*/ 2147483647 w 208" name="T64"/>
                <a:gd fmla="*/ 2147483647 h 332" name="T65"/>
                <a:gd fmla="*/ 2147483647 w 208" name="T66"/>
                <a:gd fmla="*/ 2147483647 h 332" name="T67"/>
                <a:gd fmla="*/ 2147483647 w 208" name="T68"/>
                <a:gd fmla="*/ 2147483647 h 332" name="T69"/>
                <a:gd fmla="*/ 2147483647 w 208" name="T70"/>
                <a:gd fmla="*/ 2147483647 h 332" name="T71"/>
                <a:gd fmla="*/ 2147483647 w 208" name="T72"/>
                <a:gd fmla="*/ 2147483647 h 332" name="T73"/>
                <a:gd fmla="*/ 2147483647 w 208" name="T74"/>
                <a:gd fmla="*/ 2147483647 h 332" name="T75"/>
                <a:gd fmla="*/ 2147483647 w 208" name="T76"/>
                <a:gd fmla="*/ 2147483647 h 332" name="T77"/>
                <a:gd fmla="*/ 2147483647 w 208" name="T78"/>
                <a:gd fmla="*/ 2147483647 h 332" name="T79"/>
                <a:gd fmla="*/ 2147483647 w 208" name="T80"/>
                <a:gd fmla="*/ 2147483647 h 332" name="T81"/>
                <a:gd fmla="*/ 2147483647 w 208" name="T82"/>
                <a:gd fmla="*/ 2147483647 h 332" name="T83"/>
                <a:gd fmla="*/ 2147483647 w 208" name="T84"/>
                <a:gd fmla="*/ 2147483647 h 33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208" name="T129"/>
                <a:gd fmla="*/ 0 h 332" name="T130"/>
                <a:gd fmla="*/ 208 w 208" name="T131"/>
                <a:gd fmla="*/ 332 h 332"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332" w="208">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1" name="Freeform 95"/>
            <p:cNvSpPr/>
            <p:nvPr/>
          </p:nvSpPr>
          <p:spPr bwMode="auto">
            <a:xfrm>
              <a:off x="3017704" y="4863660"/>
              <a:ext cx="285971" cy="375666"/>
            </a:xfrm>
            <a:custGeom>
              <a:gdLst>
                <a:gd fmla="*/ 2147483647 w 196" name="T0"/>
                <a:gd fmla="*/ 2147483647 h 238" name="T1"/>
                <a:gd fmla="*/ 2147483647 w 196" name="T2"/>
                <a:gd fmla="*/ 2147483647 h 238" name="T3"/>
                <a:gd fmla="*/ 2147483647 w 196" name="T4"/>
                <a:gd fmla="*/ 2147483647 h 238" name="T5"/>
                <a:gd fmla="*/ 2147483647 w 196" name="T6"/>
                <a:gd fmla="*/ 2147483647 h 238" name="T7"/>
                <a:gd fmla="*/ 2147483647 w 196" name="T8"/>
                <a:gd fmla="*/ 2147483647 h 238" name="T9"/>
                <a:gd fmla="*/ 2147483647 w 196" name="T10"/>
                <a:gd fmla="*/ 2147483647 h 238" name="T11"/>
                <a:gd fmla="*/ 2147483647 w 196" name="T12"/>
                <a:gd fmla="*/ 2147483647 h 238" name="T13"/>
                <a:gd fmla="*/ 2147483647 w 196" name="T14"/>
                <a:gd fmla="*/ 2147483647 h 238" name="T15"/>
                <a:gd fmla="*/ 2147483647 w 196" name="T16"/>
                <a:gd fmla="*/ 2147483647 h 238" name="T17"/>
                <a:gd fmla="*/ 2147483647 w 196" name="T18"/>
                <a:gd fmla="*/ 2147483647 h 238" name="T19"/>
                <a:gd fmla="*/ 2147483647 w 196" name="T20"/>
                <a:gd fmla="*/ 2147483647 h 238" name="T21"/>
                <a:gd fmla="*/ 2147483647 w 196" name="T22"/>
                <a:gd fmla="*/ 2147483647 h 238" name="T23"/>
                <a:gd fmla="*/ 2147483647 w 196" name="T24"/>
                <a:gd fmla="*/ 2147483647 h 238" name="T25"/>
                <a:gd fmla="*/ 2147483647 w 196" name="T26"/>
                <a:gd fmla="*/ 2147483647 h 238" name="T27"/>
                <a:gd fmla="*/ 2147483647 w 196" name="T28"/>
                <a:gd fmla="*/ 2147483647 h 238" name="T29"/>
                <a:gd fmla="*/ 2147483647 w 196" name="T30"/>
                <a:gd fmla="*/ 2147483647 h 238" name="T31"/>
                <a:gd fmla="*/ 2147483647 w 196" name="T32"/>
                <a:gd fmla="*/ 2147483647 h 238" name="T33"/>
                <a:gd fmla="*/ 2147483647 w 196" name="T34"/>
                <a:gd fmla="*/ 2147483647 h 238" name="T35"/>
                <a:gd fmla="*/ 2147483647 w 196" name="T36"/>
                <a:gd fmla="*/ 2147483647 h 238" name="T37"/>
                <a:gd fmla="*/ 2147483647 w 196" name="T38"/>
                <a:gd fmla="*/ 2147483647 h 238" name="T39"/>
                <a:gd fmla="*/ 2147483647 w 196" name="T40"/>
                <a:gd fmla="*/ 2147483647 h 238" name="T41"/>
                <a:gd fmla="*/ 2147483647 w 196" name="T42"/>
                <a:gd fmla="*/ 2147483647 h 238" name="T43"/>
                <a:gd fmla="*/ 2147483647 w 196" name="T44"/>
                <a:gd fmla="*/ 2147483647 h 238" name="T45"/>
                <a:gd fmla="*/ 2147483647 w 196" name="T46"/>
                <a:gd fmla="*/ 2147483647 h 238" name="T47"/>
                <a:gd fmla="*/ 2147483647 w 196" name="T48"/>
                <a:gd fmla="*/ 2147483647 h 238" name="T49"/>
                <a:gd fmla="*/ 2147483647 w 196" name="T50"/>
                <a:gd fmla="*/ 2147483647 h 238" name="T51"/>
                <a:gd fmla="*/ 2147483647 w 196" name="T52"/>
                <a:gd fmla="*/ 2147483647 h 238" name="T53"/>
                <a:gd fmla="*/ 2147483647 w 196" name="T54"/>
                <a:gd fmla="*/ 2147483647 h 238" name="T55"/>
                <a:gd fmla="*/ 2147483647 w 196" name="T56"/>
                <a:gd fmla="*/ 2147483647 h 238" name="T57"/>
                <a:gd fmla="*/ 2147483647 w 196" name="T58"/>
                <a:gd fmla="*/ 2147483647 h 238" name="T59"/>
                <a:gd fmla="*/ 2147483647 w 196" name="T60"/>
                <a:gd fmla="*/ 2147483647 h 238" name="T61"/>
                <a:gd fmla="*/ 2147483647 w 196" name="T62"/>
                <a:gd fmla="*/ 2147483647 h 238" name="T63"/>
                <a:gd fmla="*/ 2147483647 w 196" name="T64"/>
                <a:gd fmla="*/ 2147483647 h 238" name="T65"/>
                <a:gd fmla="*/ 2147483647 w 196" name="T66"/>
                <a:gd fmla="*/ 2147483647 h 238" name="T67"/>
                <a:gd fmla="*/ 2147483647 w 196" name="T68"/>
                <a:gd fmla="*/ 2147483647 h 238" name="T69"/>
                <a:gd fmla="*/ 2147483647 w 196" name="T70"/>
                <a:gd fmla="*/ 2147483647 h 238" name="T71"/>
                <a:gd fmla="*/ 2147483647 w 196" name="T72"/>
                <a:gd fmla="*/ 2147483647 h 238" name="T73"/>
                <a:gd fmla="*/ 2147483647 w 196" name="T74"/>
                <a:gd fmla="*/ 2147483647 h 238" name="T75"/>
                <a:gd fmla="*/ 2147483647 w 196" name="T76"/>
                <a:gd fmla="*/ 2147483647 h 238" name="T77"/>
                <a:gd fmla="*/ 2147483647 w 196" name="T78"/>
                <a:gd fmla="*/ 2147483647 h 238" name="T79"/>
                <a:gd fmla="*/ 2147483647 w 196" name="T80"/>
                <a:gd fmla="*/ 2147483647 h 238" name="T81"/>
                <a:gd fmla="*/ 2147483647 w 196" name="T82"/>
                <a:gd fmla="*/ 2147483647 h 238" name="T83"/>
                <a:gd fmla="*/ 2147483647 w 196" name="T84"/>
                <a:gd fmla="*/ 2147483647 h 238" name="T85"/>
                <a:gd fmla="*/ 2147483647 w 196" name="T86"/>
                <a:gd fmla="*/ 2147483647 h 238" name="T87"/>
                <a:gd fmla="*/ 2147483647 w 196" name="T88"/>
                <a:gd fmla="*/ 0 h 238" name="T89"/>
                <a:gd fmla="*/ 2147483647 w 196" name="T90"/>
                <a:gd fmla="*/ 2147483647 h 238" name="T91"/>
                <a:gd fmla="*/ 2147483647 w 196" name="T92"/>
                <a:gd fmla="*/ 2147483647 h 238" name="T93"/>
                <a:gd fmla="*/ 2147483647 w 196" name="T94"/>
                <a:gd fmla="*/ 2147483647 h 238" name="T95"/>
                <a:gd fmla="*/ 0 w 196" name="T96"/>
                <a:gd fmla="*/ 2147483647 h 238"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196" name="T147"/>
                <a:gd fmla="*/ 0 h 238" name="T148"/>
                <a:gd fmla="*/ 196 w 196" name="T149"/>
                <a:gd fmla="*/ 238 h 238"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38" w="196">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2" name="Freeform 96"/>
            <p:cNvSpPr/>
            <p:nvPr/>
          </p:nvSpPr>
          <p:spPr bwMode="auto">
            <a:xfrm>
              <a:off x="3201048" y="5137114"/>
              <a:ext cx="196029" cy="238940"/>
            </a:xfrm>
            <a:custGeom>
              <a:gdLst>
                <a:gd fmla="*/ 2147483647 w 134" name="T0"/>
                <a:gd fmla="*/ 2147483647 h 152" name="T1"/>
                <a:gd fmla="*/ 2147483647 w 134" name="T2"/>
                <a:gd fmla="*/ 2147483647 h 152" name="T3"/>
                <a:gd fmla="*/ 2147483647 w 134" name="T4"/>
                <a:gd fmla="*/ 2147483647 h 152" name="T5"/>
                <a:gd fmla="*/ 2147483647 w 134" name="T6"/>
                <a:gd fmla="*/ 2147483647 h 152" name="T7"/>
                <a:gd fmla="*/ 2147483647 w 134" name="T8"/>
                <a:gd fmla="*/ 2147483647 h 152" name="T9"/>
                <a:gd fmla="*/ 2147483647 w 134" name="T10"/>
                <a:gd fmla="*/ 2147483647 h 152" name="T11"/>
                <a:gd fmla="*/ 2147483647 w 134" name="T12"/>
                <a:gd fmla="*/ 2147483647 h 152" name="T13"/>
                <a:gd fmla="*/ 2147483647 w 134" name="T14"/>
                <a:gd fmla="*/ 2147483647 h 152" name="T15"/>
                <a:gd fmla="*/ 2147483647 w 134" name="T16"/>
                <a:gd fmla="*/ 2147483647 h 152" name="T17"/>
                <a:gd fmla="*/ 2147483647 w 134" name="T18"/>
                <a:gd fmla="*/ 2147483647 h 152" name="T19"/>
                <a:gd fmla="*/ 2147483647 w 134" name="T20"/>
                <a:gd fmla="*/ 2147483647 h 152" name="T21"/>
                <a:gd fmla="*/ 2147483647 w 134" name="T22"/>
                <a:gd fmla="*/ 2147483647 h 152" name="T23"/>
                <a:gd fmla="*/ 2147483647 w 134" name="T24"/>
                <a:gd fmla="*/ 2147483647 h 152" name="T25"/>
                <a:gd fmla="*/ 2147483647 w 134" name="T26"/>
                <a:gd fmla="*/ 2147483647 h 152" name="T27"/>
                <a:gd fmla="*/ 2147483647 w 134" name="T28"/>
                <a:gd fmla="*/ 2147483647 h 152" name="T29"/>
                <a:gd fmla="*/ 2147483647 w 134" name="T30"/>
                <a:gd fmla="*/ 2147483647 h 152" name="T31"/>
                <a:gd fmla="*/ 2147483647 w 134" name="T32"/>
                <a:gd fmla="*/ 2147483647 h 152" name="T33"/>
                <a:gd fmla="*/ 2147483647 w 134" name="T34"/>
                <a:gd fmla="*/ 2147483647 h 152" name="T35"/>
                <a:gd fmla="*/ 2147483647 w 134" name="T36"/>
                <a:gd fmla="*/ 2147483647 h 152" name="T37"/>
                <a:gd fmla="*/ 2147483647 w 134" name="T38"/>
                <a:gd fmla="*/ 2147483647 h 152" name="T39"/>
                <a:gd fmla="*/ 2147483647 w 134" name="T40"/>
                <a:gd fmla="*/ 2147483647 h 152" name="T41"/>
                <a:gd fmla="*/ 2147483647 w 134" name="T42"/>
                <a:gd fmla="*/ 2147483647 h 152" name="T43"/>
                <a:gd fmla="*/ 2147483647 w 134" name="T44"/>
                <a:gd fmla="*/ 2147483647 h 152" name="T45"/>
                <a:gd fmla="*/ 2147483647 w 134" name="T46"/>
                <a:gd fmla="*/ 2147483647 h 152" name="T47"/>
                <a:gd fmla="*/ 2147483647 w 134" name="T48"/>
                <a:gd fmla="*/ 2147483647 h 152" name="T49"/>
                <a:gd fmla="*/ 2147483647 w 134" name="T50"/>
                <a:gd fmla="*/ 2147483647 h 152" name="T51"/>
                <a:gd fmla="*/ 2147483647 w 134" name="T52"/>
                <a:gd fmla="*/ 2147483647 h 152" name="T53"/>
                <a:gd fmla="*/ 2147483647 w 134" name="T54"/>
                <a:gd fmla="*/ 2147483647 h 152" name="T55"/>
                <a:gd fmla="*/ 2147483647 w 134" name="T56"/>
                <a:gd fmla="*/ 2147483647 h 152" name="T57"/>
                <a:gd fmla="*/ 2147483647 w 134" name="T58"/>
                <a:gd fmla="*/ 2147483647 h 152" name="T59"/>
                <a:gd fmla="*/ 2147483647 w 134" name="T60"/>
                <a:gd fmla="*/ 2147483647 h 152" name="T61"/>
                <a:gd fmla="*/ 2147483647 w 134" name="T62"/>
                <a:gd fmla="*/ 2147483647 h 152" name="T63"/>
                <a:gd fmla="*/ 0 w 134" name="T64"/>
                <a:gd fmla="*/ 2147483647 h 152" name="T65"/>
                <a:gd fmla="*/ 0 w 134" name="T66"/>
                <a:gd fmla="*/ 2147483647 h 152" name="T67"/>
                <a:gd fmla="*/ 0 w 134" name="T68"/>
                <a:gd fmla="*/ 2147483647 h 152" name="T69"/>
                <a:gd fmla="*/ 2147483647 w 134" name="T70"/>
                <a:gd fmla="*/ 2147483647 h 152" name="T71"/>
                <a:gd fmla="*/ 2147483647 w 134" name="T72"/>
                <a:gd fmla="*/ 2147483647 h 152" name="T73"/>
                <a:gd fmla="*/ 2147483647 w 134" name="T74"/>
                <a:gd fmla="*/ 2147483647 h 152" name="T75"/>
                <a:gd fmla="*/ 2147483647 w 134" name="T76"/>
                <a:gd fmla="*/ 2147483647 h 152" name="T77"/>
                <a:gd fmla="*/ 2147483647 w 134" name="T78"/>
                <a:gd fmla="*/ 0 h 152" name="T79"/>
                <a:gd fmla="*/ 2147483647 w 134" name="T80"/>
                <a:gd fmla="*/ 0 h 152" name="T81"/>
                <a:gd fmla="*/ 2147483647 w 134" name="T82"/>
                <a:gd fmla="*/ 0 h 152" name="T83"/>
                <a:gd fmla="*/ 2147483647 w 134" name="T84"/>
                <a:gd fmla="*/ 2147483647 h 152" name="T85"/>
                <a:gd fmla="*/ 2147483647 w 134" name="T86"/>
                <a:gd fmla="*/ 2147483647 h 152" name="T87"/>
                <a:gd fmla="*/ 2147483647 w 134" name="T88"/>
                <a:gd fmla="*/ 2147483647 h 152" name="T89"/>
                <a:gd fmla="*/ 2147483647 w 134" name="T90"/>
                <a:gd fmla="*/ 2147483647 h 152" name="T91"/>
                <a:gd fmla="*/ 2147483647 w 134" name="T92"/>
                <a:gd fmla="*/ 2147483647 h 152" name="T93"/>
                <a:gd fmla="*/ 2147483647 w 134" name="T94"/>
                <a:gd fmla="*/ 2147483647 h 152" name="T95"/>
                <a:gd fmla="*/ 2147483647 w 134" name="T96"/>
                <a:gd fmla="*/ 2147483647 h 152" name="T97"/>
                <a:gd fmla="*/ 2147483647 w 134" name="T98"/>
                <a:gd fmla="*/ 2147483647 h 152" name="T99"/>
                <a:gd fmla="*/ 2147483647 w 134" name="T100"/>
                <a:gd fmla="*/ 2147483647 h 152" name="T101"/>
                <a:gd fmla="*/ 2147483647 w 134" name="T102"/>
                <a:gd fmla="*/ 2147483647 h 152" name="T103"/>
                <a:gd fmla="*/ 2147483647 w 134" name="T104"/>
                <a:gd fmla="*/ 2147483647 h 152" name="T105"/>
                <a:gd fmla="*/ 2147483647 w 134" name="T106"/>
                <a:gd fmla="*/ 2147483647 h 152" name="T107"/>
                <a:gd fmla="*/ 2147483647 w 134" name="T108"/>
                <a:gd fmla="*/ 2147483647 h 152" name="T109"/>
                <a:gd fmla="*/ 2147483647 w 134" name="T110"/>
                <a:gd fmla="*/ 2147483647 h 152" name="T111"/>
                <a:gd fmla="*/ 2147483647 w 134" name="T112"/>
                <a:gd fmla="*/ 2147483647 h 152" name="T113"/>
                <a:gd fmla="*/ 2147483647 w 134" name="T114"/>
                <a:gd fmla="*/ 2147483647 h 152" name="T115"/>
                <a:gd fmla="*/ 2147483647 w 134" name="T116"/>
                <a:gd fmla="*/ 2147483647 h 152" name="T117"/>
                <a:gd fmla="*/ 2147483647 w 134" name="T118"/>
                <a:gd fmla="*/ 2147483647 h 152" name="T119"/>
                <a:gd fmla="*/ 2147483647 w 134" name="T120"/>
                <a:gd fmla="*/ 2147483647 h 152" name="T121"/>
                <a:gd fmla="*/ 2147483647 w 134" name="T122"/>
                <a:gd fmla="*/ 2147483647 h 152" name="T123"/>
                <a:gd fmla="*/ 2147483647 w 134" name="T124"/>
                <a:gd fmla="*/ 2147483647 h 15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34" name="T189"/>
                <a:gd fmla="*/ 0 h 152" name="T190"/>
                <a:gd fmla="*/ 134 w 134" name="T191"/>
                <a:gd fmla="*/ 152 h 15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2" w="134">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charset="-122" panose="02010600040101010101" pitchFamily="2" typeface="华文细黑"/>
                <a:ea typeface="+mn-ea"/>
              </a:endParaRPr>
            </a:p>
          </p:txBody>
        </p:sp>
        <p:sp>
          <p:nvSpPr>
            <p:cNvPr id="93" name="Freeform 97"/>
            <p:cNvSpPr/>
            <p:nvPr/>
          </p:nvSpPr>
          <p:spPr bwMode="auto">
            <a:xfrm>
              <a:off x="3341727" y="5455700"/>
              <a:ext cx="122230" cy="128763"/>
            </a:xfrm>
            <a:custGeom>
              <a:gdLst>
                <a:gd fmla="*/ 2147483647 w 84" name="T0"/>
                <a:gd fmla="*/ 0 h 82" name="T1"/>
                <a:gd fmla="*/ 2147483647 w 84" name="T2"/>
                <a:gd fmla="*/ 0 h 82" name="T3"/>
                <a:gd fmla="*/ 2147483647 w 84" name="T4"/>
                <a:gd fmla="*/ 2147483647 h 82" name="T5"/>
                <a:gd fmla="*/ 2147483647 w 84" name="T6"/>
                <a:gd fmla="*/ 2147483647 h 82" name="T7"/>
                <a:gd fmla="*/ 2147483647 w 84" name="T8"/>
                <a:gd fmla="*/ 2147483647 h 82" name="T9"/>
                <a:gd fmla="*/ 2147483647 w 84" name="T10"/>
                <a:gd fmla="*/ 2147483647 h 82" name="T11"/>
                <a:gd fmla="*/ 2147483647 w 84" name="T12"/>
                <a:gd fmla="*/ 2147483647 h 82" name="T13"/>
                <a:gd fmla="*/ 2147483647 w 84" name="T14"/>
                <a:gd fmla="*/ 2147483647 h 82" name="T15"/>
                <a:gd fmla="*/ 2147483647 w 84" name="T16"/>
                <a:gd fmla="*/ 2147483647 h 82" name="T17"/>
                <a:gd fmla="*/ 2147483647 w 84" name="T18"/>
                <a:gd fmla="*/ 2147483647 h 82" name="T19"/>
                <a:gd fmla="*/ 2147483647 w 84" name="T20"/>
                <a:gd fmla="*/ 2147483647 h 82" name="T21"/>
                <a:gd fmla="*/ 2147483647 w 84" name="T22"/>
                <a:gd fmla="*/ 2147483647 h 82" name="T23"/>
                <a:gd fmla="*/ 2147483647 w 84" name="T24"/>
                <a:gd fmla="*/ 2147483647 h 82" name="T25"/>
                <a:gd fmla="*/ 2147483647 w 84" name="T26"/>
                <a:gd fmla="*/ 2147483647 h 82" name="T27"/>
                <a:gd fmla="*/ 2147483647 w 84" name="T28"/>
                <a:gd fmla="*/ 2147483647 h 82" name="T29"/>
                <a:gd fmla="*/ 0 w 84" name="T30"/>
                <a:gd fmla="*/ 2147483647 h 82" name="T31"/>
                <a:gd fmla="*/ 2147483647 w 84" name="T32"/>
                <a:gd fmla="*/ 0 h 8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84" name="T51"/>
                <a:gd fmla="*/ 0 h 82" name="T52"/>
                <a:gd fmla="*/ 84 w 84" name="T53"/>
                <a:gd fmla="*/ 82 h 82"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82" w="84">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4" name="Freeform 98"/>
            <p:cNvSpPr/>
            <p:nvPr/>
          </p:nvSpPr>
          <p:spPr bwMode="auto">
            <a:xfrm>
              <a:off x="3059216" y="5212778"/>
              <a:ext cx="357464" cy="872130"/>
            </a:xfrm>
            <a:custGeom>
              <a:gdLst>
                <a:gd fmla="*/ 2147483647 w 246" name="T0"/>
                <a:gd fmla="*/ 2147483647 h 552" name="T1"/>
                <a:gd fmla="*/ 2147483647 w 246" name="T2"/>
                <a:gd fmla="*/ 2147483647 h 552" name="T3"/>
                <a:gd fmla="*/ 2147483647 w 246" name="T4"/>
                <a:gd fmla="*/ 2147483647 h 552" name="T5"/>
                <a:gd fmla="*/ 2147483647 w 246" name="T6"/>
                <a:gd fmla="*/ 2147483647 h 552" name="T7"/>
                <a:gd fmla="*/ 2147483647 w 246" name="T8"/>
                <a:gd fmla="*/ 2147483647 h 552" name="T9"/>
                <a:gd fmla="*/ 2147483647 w 246" name="T10"/>
                <a:gd fmla="*/ 2147483647 h 552" name="T11"/>
                <a:gd fmla="*/ 2147483647 w 246" name="T12"/>
                <a:gd fmla="*/ 2147483647 h 552" name="T13"/>
                <a:gd fmla="*/ 2147483647 w 246" name="T14"/>
                <a:gd fmla="*/ 2147483647 h 552" name="T15"/>
                <a:gd fmla="*/ 2147483647 w 246" name="T16"/>
                <a:gd fmla="*/ 2147483647 h 552" name="T17"/>
                <a:gd fmla="*/ 2147483647 w 246" name="T18"/>
                <a:gd fmla="*/ 2147483647 h 552" name="T19"/>
                <a:gd fmla="*/ 2147483647 w 246" name="T20"/>
                <a:gd fmla="*/ 2147483647 h 552" name="T21"/>
                <a:gd fmla="*/ 2147483647 w 246" name="T22"/>
                <a:gd fmla="*/ 2147483647 h 552" name="T23"/>
                <a:gd fmla="*/ 2147483647 w 246" name="T24"/>
                <a:gd fmla="*/ 2147483647 h 552" name="T25"/>
                <a:gd fmla="*/ 2147483647 w 246" name="T26"/>
                <a:gd fmla="*/ 2147483647 h 552" name="T27"/>
                <a:gd fmla="*/ 2147483647 w 246" name="T28"/>
                <a:gd fmla="*/ 2147483647 h 552" name="T29"/>
                <a:gd fmla="*/ 2147483647 w 246" name="T30"/>
                <a:gd fmla="*/ 2147483647 h 552" name="T31"/>
                <a:gd fmla="*/ 2147483647 w 246" name="T32"/>
                <a:gd fmla="*/ 2147483647 h 552" name="T33"/>
                <a:gd fmla="*/ 2147483647 w 246" name="T34"/>
                <a:gd fmla="*/ 2147483647 h 552" name="T35"/>
                <a:gd fmla="*/ 2147483647 w 246" name="T36"/>
                <a:gd fmla="*/ 2147483647 h 552" name="T37"/>
                <a:gd fmla="*/ 2147483647 w 246" name="T38"/>
                <a:gd fmla="*/ 2147483647 h 552" name="T39"/>
                <a:gd fmla="*/ 2147483647 w 246" name="T40"/>
                <a:gd fmla="*/ 2147483647 h 552" name="T41"/>
                <a:gd fmla="*/ 2147483647 w 246" name="T42"/>
                <a:gd fmla="*/ 2147483647 h 552" name="T43"/>
                <a:gd fmla="*/ 2147483647 w 246" name="T44"/>
                <a:gd fmla="*/ 2147483647 h 552" name="T45"/>
                <a:gd fmla="*/ 2147483647 w 246" name="T46"/>
                <a:gd fmla="*/ 2147483647 h 552" name="T47"/>
                <a:gd fmla="*/ 2147483647 w 246" name="T48"/>
                <a:gd fmla="*/ 2147483647 h 552" name="T49"/>
                <a:gd fmla="*/ 2147483647 w 246" name="T50"/>
                <a:gd fmla="*/ 2147483647 h 552" name="T51"/>
                <a:gd fmla="*/ 2147483647 w 246" name="T52"/>
                <a:gd fmla="*/ 2147483647 h 552" name="T53"/>
                <a:gd fmla="*/ 2147483647 w 246" name="T54"/>
                <a:gd fmla="*/ 2147483647 h 552" name="T55"/>
                <a:gd fmla="*/ 2147483647 w 246" name="T56"/>
                <a:gd fmla="*/ 2147483647 h 552" name="T57"/>
                <a:gd fmla="*/ 2147483647 w 246" name="T58"/>
                <a:gd fmla="*/ 2147483647 h 552" name="T59"/>
                <a:gd fmla="*/ 2147483647 w 246" name="T60"/>
                <a:gd fmla="*/ 2147483647 h 552" name="T61"/>
                <a:gd fmla="*/ 2147483647 w 246" name="T62"/>
                <a:gd fmla="*/ 2147483647 h 552" name="T63"/>
                <a:gd fmla="*/ 2147483647 w 246" name="T64"/>
                <a:gd fmla="*/ 2147483647 h 552" name="T65"/>
                <a:gd fmla="*/ 2147483647 w 246" name="T66"/>
                <a:gd fmla="*/ 2147483647 h 552" name="T67"/>
                <a:gd fmla="*/ 2147483647 w 246" name="T68"/>
                <a:gd fmla="*/ 2147483647 h 552" name="T69"/>
                <a:gd fmla="*/ 2147483647 w 246" name="T70"/>
                <a:gd fmla="*/ 2147483647 h 552" name="T71"/>
                <a:gd fmla="*/ 2147483647 w 246" name="T72"/>
                <a:gd fmla="*/ 2147483647 h 552" name="T73"/>
                <a:gd fmla="*/ 2147483647 w 246" name="T74"/>
                <a:gd fmla="*/ 2147483647 h 552" name="T75"/>
                <a:gd fmla="*/ 2147483647 w 246" name="T76"/>
                <a:gd fmla="*/ 2147483647 h 552" name="T77"/>
                <a:gd fmla="*/ 2147483647 w 246" name="T78"/>
                <a:gd fmla="*/ 2147483647 h 552" name="T79"/>
                <a:gd fmla="*/ 2147483647 w 246" name="T80"/>
                <a:gd fmla="*/ 2147483647 h 552" name="T81"/>
                <a:gd fmla="*/ 2147483647 w 246" name="T82"/>
                <a:gd fmla="*/ 2147483647 h 552" name="T83"/>
                <a:gd fmla="*/ 2147483647 w 246" name="T84"/>
                <a:gd fmla="*/ 2147483647 h 552" name="T85"/>
                <a:gd fmla="*/ 2147483647 w 246" name="T86"/>
                <a:gd fmla="*/ 2147483647 h 552" name="T87"/>
                <a:gd fmla="*/ 2147483647 w 246" name="T88"/>
                <a:gd fmla="*/ 2147483647 h 552" name="T89"/>
                <a:gd fmla="*/ 2147483647 w 246" name="T90"/>
                <a:gd fmla="*/ 2147483647 h 552" name="T91"/>
                <a:gd fmla="*/ 2147483647 w 246" name="T92"/>
                <a:gd fmla="*/ 2147483647 h 552" name="T93"/>
                <a:gd fmla="*/ 2147483647 w 246" name="T94"/>
                <a:gd fmla="*/ 2147483647 h 552" name="T95"/>
                <a:gd fmla="*/ 2147483647 w 246" name="T96"/>
                <a:gd fmla="*/ 2147483647 h 552" name="T97"/>
                <a:gd fmla="*/ 2147483647 w 246" name="T98"/>
                <a:gd fmla="*/ 2147483647 h 552" name="T99"/>
                <a:gd fmla="*/ 2147483647 w 246" name="T100"/>
                <a:gd fmla="*/ 2147483647 h 552" name="T101"/>
                <a:gd fmla="*/ 2147483647 w 246" name="T102"/>
                <a:gd fmla="*/ 2147483647 h 552" name="T103"/>
                <a:gd fmla="*/ 2147483647 w 246" name="T104"/>
                <a:gd fmla="*/ 2147483647 h 552" name="T105"/>
                <a:gd fmla="*/ 2147483647 w 246" name="T106"/>
                <a:gd fmla="*/ 2147483647 h 552" name="T107"/>
                <a:gd fmla="*/ 2147483647 w 246" name="T108"/>
                <a:gd fmla="*/ 2147483647 h 552" name="T109"/>
                <a:gd fmla="*/ 2147483647 w 246" name="T110"/>
                <a:gd fmla="*/ 2147483647 h 552" name="T111"/>
                <a:gd fmla="*/ 2147483647 w 246" name="T112"/>
                <a:gd fmla="*/ 2147483647 h 552" name="T113"/>
                <a:gd fmla="*/ 2147483647 w 246" name="T114"/>
                <a:gd fmla="*/ 2147483647 h 552" name="T115"/>
                <a:gd fmla="*/ 2147483647 w 246" name="T116"/>
                <a:gd fmla="*/ 2147483647 h 55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46" name="T177"/>
                <a:gd fmla="*/ 0 h 552" name="T178"/>
                <a:gd fmla="*/ 246 w 246" name="T179"/>
                <a:gd fmla="*/ 552 h 552"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552" w="246">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5" name="Freeform 99"/>
            <p:cNvSpPr/>
            <p:nvPr/>
          </p:nvSpPr>
          <p:spPr bwMode="auto">
            <a:xfrm>
              <a:off x="3007326" y="5097291"/>
              <a:ext cx="281358" cy="1071246"/>
            </a:xfrm>
            <a:custGeom>
              <a:gdLst>
                <a:gd fmla="*/ 2147483647 w 192" name="T0"/>
                <a:gd fmla="*/ 2147483647 h 678" name="T1"/>
                <a:gd fmla="*/ 2147483647 w 192" name="T2"/>
                <a:gd fmla="*/ 2147483647 h 678" name="T3"/>
                <a:gd fmla="*/ 2147483647 w 192" name="T4"/>
                <a:gd fmla="*/ 2147483647 h 678" name="T5"/>
                <a:gd fmla="*/ 2147483647 w 192" name="T6"/>
                <a:gd fmla="*/ 2147483647 h 678" name="T7"/>
                <a:gd fmla="*/ 2147483647 w 192" name="T8"/>
                <a:gd fmla="*/ 2147483647 h 678" name="T9"/>
                <a:gd fmla="*/ 2147483647 w 192" name="T10"/>
                <a:gd fmla="*/ 2147483647 h 678" name="T11"/>
                <a:gd fmla="*/ 2147483647 w 192" name="T12"/>
                <a:gd fmla="*/ 2147483647 h 678" name="T13"/>
                <a:gd fmla="*/ 2147483647 w 192" name="T14"/>
                <a:gd fmla="*/ 2147483647 h 678" name="T15"/>
                <a:gd fmla="*/ 2147483647 w 192" name="T16"/>
                <a:gd fmla="*/ 2147483647 h 678" name="T17"/>
                <a:gd fmla="*/ 2147483647 w 192" name="T18"/>
                <a:gd fmla="*/ 2147483647 h 678" name="T19"/>
                <a:gd fmla="*/ 2147483647 w 192" name="T20"/>
                <a:gd fmla="*/ 2147483647 h 678" name="T21"/>
                <a:gd fmla="*/ 2147483647 w 192" name="T22"/>
                <a:gd fmla="*/ 2147483647 h 678" name="T23"/>
                <a:gd fmla="*/ 2147483647 w 192" name="T24"/>
                <a:gd fmla="*/ 2147483647 h 678" name="T25"/>
                <a:gd fmla="*/ 2147483647 w 192" name="T26"/>
                <a:gd fmla="*/ 2147483647 h 678" name="T27"/>
                <a:gd fmla="*/ 2147483647 w 192" name="T28"/>
                <a:gd fmla="*/ 2147483647 h 678" name="T29"/>
                <a:gd fmla="*/ 2147483647 w 192" name="T30"/>
                <a:gd fmla="*/ 2147483647 h 678" name="T31"/>
                <a:gd fmla="*/ 2147483647 w 192" name="T32"/>
                <a:gd fmla="*/ 2147483647 h 678" name="T33"/>
                <a:gd fmla="*/ 2147483647 w 192" name="T34"/>
                <a:gd fmla="*/ 2147483647 h 678" name="T35"/>
                <a:gd fmla="*/ 2147483647 w 192" name="T36"/>
                <a:gd fmla="*/ 2147483647 h 678" name="T37"/>
                <a:gd fmla="*/ 2147483647 w 192" name="T38"/>
                <a:gd fmla="*/ 2147483647 h 678" name="T39"/>
                <a:gd fmla="*/ 2147483647 w 192" name="T40"/>
                <a:gd fmla="*/ 2147483647 h 678" name="T41"/>
                <a:gd fmla="*/ 2147483647 w 192" name="T42"/>
                <a:gd fmla="*/ 2147483647 h 678" name="T43"/>
                <a:gd fmla="*/ 2147483647 w 192" name="T44"/>
                <a:gd fmla="*/ 0 h 678" name="T45"/>
                <a:gd fmla="*/ 0 w 192" name="T46"/>
                <a:gd fmla="*/ 2147483647 h 678" name="T47"/>
                <a:gd fmla="*/ 2147483647 w 192" name="T48"/>
                <a:gd fmla="*/ 2147483647 h 678" name="T49"/>
                <a:gd fmla="*/ 2147483647 w 192" name="T50"/>
                <a:gd fmla="*/ 2147483647 h 678" name="T51"/>
                <a:gd fmla="*/ 2147483647 w 192" name="T52"/>
                <a:gd fmla="*/ 2147483647 h 678" name="T53"/>
                <a:gd fmla="*/ 2147483647 w 192" name="T54"/>
                <a:gd fmla="*/ 2147483647 h 678" name="T55"/>
                <a:gd fmla="*/ 2147483647 w 192" name="T56"/>
                <a:gd fmla="*/ 2147483647 h 678" name="T57"/>
                <a:gd fmla="*/ 2147483647 w 192" name="T58"/>
                <a:gd fmla="*/ 2147483647 h 678" name="T59"/>
                <a:gd fmla="*/ 2147483647 w 192" name="T60"/>
                <a:gd fmla="*/ 2147483647 h 678" name="T61"/>
                <a:gd fmla="*/ 2147483647 w 192" name="T62"/>
                <a:gd fmla="*/ 2147483647 h 678" name="T63"/>
                <a:gd fmla="*/ 2147483647 w 192" name="T64"/>
                <a:gd fmla="*/ 2147483647 h 678" name="T65"/>
                <a:gd fmla="*/ 2147483647 w 192" name="T66"/>
                <a:gd fmla="*/ 2147483647 h 678" name="T67"/>
                <a:gd fmla="*/ 2147483647 w 192" name="T68"/>
                <a:gd fmla="*/ 2147483647 h 678" name="T69"/>
                <a:gd fmla="*/ 2147483647 w 192" name="T70"/>
                <a:gd fmla="*/ 2147483647 h 678" name="T71"/>
                <a:gd fmla="*/ 2147483647 w 192" name="T72"/>
                <a:gd fmla="*/ 2147483647 h 678" name="T73"/>
                <a:gd fmla="*/ 2147483647 w 192" name="T74"/>
                <a:gd fmla="*/ 2147483647 h 678" name="T75"/>
                <a:gd fmla="*/ 2147483647 w 192" name="T76"/>
                <a:gd fmla="*/ 2147483647 h 678" name="T77"/>
                <a:gd fmla="*/ 2147483647 w 192" name="T78"/>
                <a:gd fmla="*/ 2147483647 h 678" name="T79"/>
                <a:gd fmla="*/ 2147483647 w 192" name="T80"/>
                <a:gd fmla="*/ 2147483647 h 678" name="T81"/>
                <a:gd fmla="*/ 2147483647 w 192" name="T82"/>
                <a:gd fmla="*/ 2147483647 h 678" name="T83"/>
                <a:gd fmla="*/ 2147483647 w 192" name="T84"/>
                <a:gd fmla="*/ 2147483647 h 678" name="T85"/>
                <a:gd fmla="*/ 2147483647 w 192" name="T86"/>
                <a:gd fmla="*/ 2147483647 h 678" name="T87"/>
                <a:gd fmla="*/ 2147483647 w 192" name="T88"/>
                <a:gd fmla="*/ 2147483647 h 678" name="T89"/>
                <a:gd fmla="*/ 2147483647 w 192" name="T90"/>
                <a:gd fmla="*/ 2147483647 h 678" name="T91"/>
                <a:gd fmla="*/ 2147483647 w 192" name="T92"/>
                <a:gd fmla="*/ 2147483647 h 678" name="T93"/>
                <a:gd fmla="*/ 2147483647 w 192" name="T94"/>
                <a:gd fmla="*/ 2147483647 h 67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92" name="T144"/>
                <a:gd fmla="*/ 0 h 678" name="T145"/>
                <a:gd fmla="*/ 192 w 192" name="T146"/>
                <a:gd fmla="*/ 678 h 678"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678" w="192">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6" name="Freeform 100"/>
            <p:cNvSpPr/>
            <p:nvPr/>
          </p:nvSpPr>
          <p:spPr bwMode="auto">
            <a:xfrm>
              <a:off x="3263316" y="6084908"/>
              <a:ext cx="99168" cy="88938"/>
            </a:xfrm>
            <a:custGeom>
              <a:gdLst>
                <a:gd fmla="*/ 0 w 68" name="T0"/>
                <a:gd fmla="*/ 0 h 56" name="T1"/>
                <a:gd fmla="*/ 2147483647 w 68" name="T2"/>
                <a:gd fmla="*/ 2147483647 h 56" name="T3"/>
                <a:gd fmla="*/ 2147483647 w 68" name="T4"/>
                <a:gd fmla="*/ 2147483647 h 56" name="T5"/>
                <a:gd fmla="*/ 2147483647 w 68" name="T6"/>
                <a:gd fmla="*/ 2147483647 h 56" name="T7"/>
                <a:gd fmla="*/ 2147483647 w 68" name="T8"/>
                <a:gd fmla="*/ 2147483647 h 56" name="T9"/>
                <a:gd fmla="*/ 2147483647 w 68" name="T10"/>
                <a:gd fmla="*/ 2147483647 h 56" name="T11"/>
                <a:gd fmla="*/ 2147483647 w 68" name="T12"/>
                <a:gd fmla="*/ 2147483647 h 56" name="T13"/>
                <a:gd fmla="*/ 2147483647 w 68" name="T14"/>
                <a:gd fmla="*/ 2147483647 h 56" name="T15"/>
                <a:gd fmla="*/ 2147483647 w 68" name="T16"/>
                <a:gd fmla="*/ 2147483647 h 56" name="T17"/>
                <a:gd fmla="*/ 2147483647 w 68" name="T18"/>
                <a:gd fmla="*/ 2147483647 h 56" name="T19"/>
                <a:gd fmla="*/ 2147483647 w 68" name="T20"/>
                <a:gd fmla="*/ 2147483647 h 56" name="T21"/>
                <a:gd fmla="*/ 2147483647 w 68" name="T22"/>
                <a:gd fmla="*/ 2147483647 h 56" name="T23"/>
                <a:gd fmla="*/ 2147483647 w 68" name="T24"/>
                <a:gd fmla="*/ 2147483647 h 56" name="T25"/>
                <a:gd fmla="*/ 0 w 68" name="T26"/>
                <a:gd fmla="*/ 0 h 5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68" name="T42"/>
                <a:gd fmla="*/ 0 h 56" name="T43"/>
                <a:gd fmla="*/ 68 w 68" name="T44"/>
                <a:gd fmla="*/ 56 h 5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6" w="68">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7" name="Freeform 101"/>
            <p:cNvSpPr/>
            <p:nvPr/>
          </p:nvSpPr>
          <p:spPr bwMode="auto">
            <a:xfrm>
              <a:off x="2791694" y="4215869"/>
              <a:ext cx="269828" cy="480535"/>
            </a:xfrm>
            <a:custGeom>
              <a:gdLst>
                <a:gd fmla="*/ 2147483647 w 184" name="T0"/>
                <a:gd fmla="*/ 2147483647 h 304" name="T1"/>
                <a:gd fmla="*/ 2147483647 w 184" name="T2"/>
                <a:gd fmla="*/ 2147483647 h 304" name="T3"/>
                <a:gd fmla="*/ 2147483647 w 184" name="T4"/>
                <a:gd fmla="*/ 2147483647 h 304" name="T5"/>
                <a:gd fmla="*/ 2147483647 w 184" name="T6"/>
                <a:gd fmla="*/ 2147483647 h 304" name="T7"/>
                <a:gd fmla="*/ 2147483647 w 184" name="T8"/>
                <a:gd fmla="*/ 2147483647 h 304" name="T9"/>
                <a:gd fmla="*/ 2147483647 w 184" name="T10"/>
                <a:gd fmla="*/ 2147483647 h 304" name="T11"/>
                <a:gd fmla="*/ 2147483647 w 184" name="T12"/>
                <a:gd fmla="*/ 2147483647 h 304" name="T13"/>
                <a:gd fmla="*/ 2147483647 w 184" name="T14"/>
                <a:gd fmla="*/ 2147483647 h 304" name="T15"/>
                <a:gd fmla="*/ 2147483647 w 184" name="T16"/>
                <a:gd fmla="*/ 2147483647 h 304" name="T17"/>
                <a:gd fmla="*/ 2147483647 w 184" name="T18"/>
                <a:gd fmla="*/ 2147483647 h 304" name="T19"/>
                <a:gd fmla="*/ 2147483647 w 184" name="T20"/>
                <a:gd fmla="*/ 2147483647 h 304" name="T21"/>
                <a:gd fmla="*/ 2147483647 w 184" name="T22"/>
                <a:gd fmla="*/ 2147483647 h 304" name="T23"/>
                <a:gd fmla="*/ 2147483647 w 184" name="T24"/>
                <a:gd fmla="*/ 2147483647 h 304" name="T25"/>
                <a:gd fmla="*/ 2147483647 w 184" name="T26"/>
                <a:gd fmla="*/ 2147483647 h 304" name="T27"/>
                <a:gd fmla="*/ 2147483647 w 184" name="T28"/>
                <a:gd fmla="*/ 2147483647 h 304" name="T29"/>
                <a:gd fmla="*/ 2147483647 w 184" name="T30"/>
                <a:gd fmla="*/ 2147483647 h 304" name="T31"/>
                <a:gd fmla="*/ 2147483647 w 184" name="T32"/>
                <a:gd fmla="*/ 2147483647 h 304" name="T33"/>
                <a:gd fmla="*/ 2147483647 w 184" name="T34"/>
                <a:gd fmla="*/ 2147483647 h 304" name="T35"/>
                <a:gd fmla="*/ 2147483647 w 184" name="T36"/>
                <a:gd fmla="*/ 2147483647 h 304" name="T37"/>
                <a:gd fmla="*/ 2147483647 w 184" name="T38"/>
                <a:gd fmla="*/ 2147483647 h 304" name="T39"/>
                <a:gd fmla="*/ 2147483647 w 184" name="T40"/>
                <a:gd fmla="*/ 2147483647 h 304" name="T41"/>
                <a:gd fmla="*/ 2147483647 w 184" name="T42"/>
                <a:gd fmla="*/ 2147483647 h 304" name="T43"/>
                <a:gd fmla="*/ 2147483647 w 184" name="T44"/>
                <a:gd fmla="*/ 2147483647 h 304" name="T45"/>
                <a:gd fmla="*/ 2147483647 w 184" name="T46"/>
                <a:gd fmla="*/ 2147483647 h 304" name="T47"/>
                <a:gd fmla="*/ 2147483647 w 184" name="T48"/>
                <a:gd fmla="*/ 2147483647 h 304" name="T49"/>
                <a:gd fmla="*/ 2147483647 w 184" name="T50"/>
                <a:gd fmla="*/ 2147483647 h 304" name="T51"/>
                <a:gd fmla="*/ 2147483647 w 184" name="T52"/>
                <a:gd fmla="*/ 2147483647 h 304" name="T53"/>
                <a:gd fmla="*/ 2147483647 w 184" name="T54"/>
                <a:gd fmla="*/ 2147483647 h 304" name="T55"/>
                <a:gd fmla="*/ 2147483647 w 184" name="T56"/>
                <a:gd fmla="*/ 2147483647 h 304" name="T57"/>
                <a:gd fmla="*/ 2147483647 w 184" name="T58"/>
                <a:gd fmla="*/ 2147483647 h 304" name="T59"/>
                <a:gd fmla="*/ 2147483647 w 184" name="T60"/>
                <a:gd fmla="*/ 2147483647 h 304" name="T61"/>
                <a:gd fmla="*/ 2147483647 w 184" name="T62"/>
                <a:gd fmla="*/ 2147483647 h 304" name="T63"/>
                <a:gd fmla="*/ 2147483647 w 184" name="T64"/>
                <a:gd fmla="*/ 2147483647 h 304" name="T65"/>
                <a:gd fmla="*/ 2147483647 w 184" name="T66"/>
                <a:gd fmla="*/ 2147483647 h 304" name="T67"/>
                <a:gd fmla="*/ 2147483647 w 184" name="T68"/>
                <a:gd fmla="*/ 2147483647 h 304" name="T69"/>
                <a:gd fmla="*/ 2147483647 w 184" name="T70"/>
                <a:gd fmla="*/ 2147483647 h 304" name="T71"/>
                <a:gd fmla="*/ 2147483647 w 184" name="T72"/>
                <a:gd fmla="*/ 2147483647 h 304" name="T73"/>
                <a:gd fmla="*/ 2147483647 w 184" name="T74"/>
                <a:gd fmla="*/ 2147483647 h 304" name="T75"/>
                <a:gd fmla="*/ 2147483647 w 184" name="T76"/>
                <a:gd fmla="*/ 2147483647 h 304" name="T77"/>
                <a:gd fmla="*/ 2147483647 w 184" name="T78"/>
                <a:gd fmla="*/ 2147483647 h 304" name="T79"/>
                <a:gd fmla="*/ 2147483647 w 184" name="T80"/>
                <a:gd fmla="*/ 2147483647 h 304" name="T81"/>
                <a:gd fmla="*/ 2147483647 w 184" name="T82"/>
                <a:gd fmla="*/ 2147483647 h 304" name="T83"/>
                <a:gd fmla="*/ 2147483647 w 184" name="T84"/>
                <a:gd fmla="*/ 2147483647 h 304" name="T85"/>
                <a:gd fmla="*/ 2147483647 w 184" name="T86"/>
                <a:gd fmla="*/ 2147483647 h 304" name="T87"/>
                <a:gd fmla="*/ 2147483647 w 184" name="T88"/>
                <a:gd fmla="*/ 2147483647 h 304" name="T89"/>
                <a:gd fmla="*/ 0 w 184" name="T90"/>
                <a:gd fmla="*/ 2147483647 h 3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4" name="T138"/>
                <a:gd fmla="*/ 0 h 304" name="T139"/>
                <a:gd fmla="*/ 184 w 184" name="T140"/>
                <a:gd fmla="*/ 304 h 3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304" w="18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98" name="Freeform 103"/>
            <p:cNvSpPr/>
            <p:nvPr/>
          </p:nvSpPr>
          <p:spPr bwMode="auto">
            <a:xfrm>
              <a:off x="5138271" y="3905246"/>
              <a:ext cx="386292" cy="560181"/>
            </a:xfrm>
            <a:custGeom>
              <a:gdLst>
                <a:gd fmla="*/ 2147483647 w 264" name="T0"/>
                <a:gd fmla="*/ 2147483647 h 354" name="T1"/>
                <a:gd fmla="*/ 2147483647 w 264" name="T2"/>
                <a:gd fmla="*/ 2147483647 h 354" name="T3"/>
                <a:gd fmla="*/ 2147483647 w 264" name="T4"/>
                <a:gd fmla="*/ 2147483647 h 354" name="T5"/>
                <a:gd fmla="*/ 2147483647 w 264" name="T6"/>
                <a:gd fmla="*/ 2147483647 h 354" name="T7"/>
                <a:gd fmla="*/ 2147483647 w 264" name="T8"/>
                <a:gd fmla="*/ 2147483647 h 354" name="T9"/>
                <a:gd fmla="*/ 2147483647 w 264" name="T10"/>
                <a:gd fmla="*/ 2147483647 h 354" name="T11"/>
                <a:gd fmla="*/ 2147483647 w 264" name="T12"/>
                <a:gd fmla="*/ 2147483647 h 354" name="T13"/>
                <a:gd fmla="*/ 2147483647 w 264" name="T14"/>
                <a:gd fmla="*/ 2147483647 h 354" name="T15"/>
                <a:gd fmla="*/ 2147483647 w 264" name="T16"/>
                <a:gd fmla="*/ 2147483647 h 354" name="T17"/>
                <a:gd fmla="*/ 2147483647 w 264" name="T18"/>
                <a:gd fmla="*/ 2147483647 h 354" name="T19"/>
                <a:gd fmla="*/ 2147483647 w 264" name="T20"/>
                <a:gd fmla="*/ 2147483647 h 354" name="T21"/>
                <a:gd fmla="*/ 2147483647 w 264" name="T22"/>
                <a:gd fmla="*/ 2147483647 h 354" name="T23"/>
                <a:gd fmla="*/ 2147483647 w 264" name="T24"/>
                <a:gd fmla="*/ 2147483647 h 354" name="T25"/>
                <a:gd fmla="*/ 2147483647 w 264" name="T26"/>
                <a:gd fmla="*/ 2147483647 h 354" name="T27"/>
                <a:gd fmla="*/ 2147483647 w 264" name="T28"/>
                <a:gd fmla="*/ 2147483647 h 354" name="T29"/>
                <a:gd fmla="*/ 2147483647 w 264" name="T30"/>
                <a:gd fmla="*/ 2147483647 h 354" name="T31"/>
                <a:gd fmla="*/ 2147483647 w 264" name="T32"/>
                <a:gd fmla="*/ 2147483647 h 354" name="T33"/>
                <a:gd fmla="*/ 2147483647 w 264" name="T34"/>
                <a:gd fmla="*/ 2147483647 h 354" name="T35"/>
                <a:gd fmla="*/ 2147483647 w 264" name="T36"/>
                <a:gd fmla="*/ 2147483647 h 354" name="T37"/>
                <a:gd fmla="*/ 2147483647 w 264" name="T38"/>
                <a:gd fmla="*/ 2147483647 h 354" name="T39"/>
                <a:gd fmla="*/ 2147483647 w 264" name="T40"/>
                <a:gd fmla="*/ 2147483647 h 354" name="T41"/>
                <a:gd fmla="*/ 2147483647 w 264" name="T42"/>
                <a:gd fmla="*/ 2147483647 h 354" name="T43"/>
                <a:gd fmla="*/ 2147483647 w 264" name="T44"/>
                <a:gd fmla="*/ 2147483647 h 354" name="T45"/>
                <a:gd fmla="*/ 2147483647 w 264" name="T46"/>
                <a:gd fmla="*/ 2147483647 h 354" name="T47"/>
                <a:gd fmla="*/ 2147483647 w 264" name="T48"/>
                <a:gd fmla="*/ 2147483647 h 354" name="T49"/>
                <a:gd fmla="*/ 2147483647 w 264" name="T50"/>
                <a:gd fmla="*/ 2147483647 h 354" name="T51"/>
                <a:gd fmla="*/ 2147483647 w 264" name="T52"/>
                <a:gd fmla="*/ 2147483647 h 354" name="T53"/>
                <a:gd fmla="*/ 2147483647 w 264" name="T54"/>
                <a:gd fmla="*/ 2147483647 h 354" name="T55"/>
                <a:gd fmla="*/ 2147483647 w 264" name="T56"/>
                <a:gd fmla="*/ 2147483647 h 354" name="T57"/>
                <a:gd fmla="*/ 2147483647 w 264" name="T58"/>
                <a:gd fmla="*/ 2147483647 h 354" name="T59"/>
                <a:gd fmla="*/ 2147483647 w 264" name="T60"/>
                <a:gd fmla="*/ 2147483647 h 354" name="T61"/>
                <a:gd fmla="*/ 2147483647 w 264" name="T62"/>
                <a:gd fmla="*/ 2147483647 h 354" name="T63"/>
                <a:gd fmla="*/ 2147483647 w 264" name="T64"/>
                <a:gd fmla="*/ 2147483647 h 354" name="T65"/>
                <a:gd fmla="*/ 2147483647 w 264" name="T66"/>
                <a:gd fmla="*/ 2147483647 h 354" name="T67"/>
                <a:gd fmla="*/ 2147483647 w 264" name="T68"/>
                <a:gd fmla="*/ 2147483647 h 354" name="T69"/>
                <a:gd fmla="*/ 2147483647 w 264" name="T70"/>
                <a:gd fmla="*/ 2147483647 h 354" name="T71"/>
                <a:gd fmla="*/ 2147483647 w 264" name="T72"/>
                <a:gd fmla="*/ 2147483647 h 354" name="T73"/>
                <a:gd fmla="*/ 2147483647 w 264" name="T74"/>
                <a:gd fmla="*/ 2147483647 h 354" name="T75"/>
                <a:gd fmla="*/ 2147483647 w 264" name="T76"/>
                <a:gd fmla="*/ 2147483647 h 354" name="T77"/>
                <a:gd fmla="*/ 2147483647 w 264" name="T78"/>
                <a:gd fmla="*/ 2147483647 h 354" name="T79"/>
                <a:gd fmla="*/ 2147483647 w 264" name="T80"/>
                <a:gd fmla="*/ 2147483647 h 354" name="T81"/>
                <a:gd fmla="*/ 2147483647 w 264" name="T82"/>
                <a:gd fmla="*/ 2147483647 h 354" name="T83"/>
                <a:gd fmla="*/ 2147483647 w 264" name="T84"/>
                <a:gd fmla="*/ 2147483647 h 354" name="T85"/>
                <a:gd fmla="*/ 2147483647 w 264" name="T86"/>
                <a:gd fmla="*/ 2147483647 h 354" name="T87"/>
                <a:gd fmla="*/ 2147483647 w 264" name="T88"/>
                <a:gd fmla="*/ 2147483647 h 354" name="T89"/>
                <a:gd fmla="*/ 2147483647 w 264" name="T90"/>
                <a:gd fmla="*/ 0 h 354" name="T91"/>
                <a:gd fmla="*/ 2147483647 w 264" name="T92"/>
                <a:gd fmla="*/ 2147483647 h 354" name="T93"/>
                <a:gd fmla="*/ 2147483647 w 264" name="T94"/>
                <a:gd fmla="*/ 2147483647 h 354" name="T95"/>
                <a:gd fmla="*/ 2147483647 w 264" name="T96"/>
                <a:gd fmla="*/ 2147483647 h 354" name="T97"/>
                <a:gd fmla="*/ 2147483647 w 264" name="T98"/>
                <a:gd fmla="*/ 2147483647 h 354" name="T99"/>
                <a:gd fmla="*/ 2147483647 w 264" name="T100"/>
                <a:gd fmla="*/ 2147483647 h 354" name="T101"/>
                <a:gd fmla="*/ 2147483647 w 264" name="T102"/>
                <a:gd fmla="*/ 2147483647 h 354" name="T103"/>
                <a:gd fmla="*/ 2147483647 w 264" name="T104"/>
                <a:gd fmla="*/ 2147483647 h 354" name="T105"/>
                <a:gd fmla="*/ 2147483647 w 264" name="T106"/>
                <a:gd fmla="*/ 2147483647 h 354" name="T107"/>
                <a:gd fmla="*/ 2147483647 w 264" name="T108"/>
                <a:gd fmla="*/ 2147483647 h 354" name="T109"/>
                <a:gd fmla="*/ 0 w 264" name="T110"/>
                <a:gd fmla="*/ 2147483647 h 354" name="T111"/>
                <a:gd fmla="*/ 2147483647 w 264" name="T112"/>
                <a:gd fmla="*/ 2147483647 h 354" name="T113"/>
                <a:gd fmla="*/ 2147483647 w 264" name="T114"/>
                <a:gd fmla="*/ 2147483647 h 354" name="T115"/>
                <a:gd fmla="*/ 2147483647 w 264" name="T116"/>
                <a:gd fmla="*/ 2147483647 h 35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64" name="T177"/>
                <a:gd fmla="*/ 0 h 354" name="T178"/>
                <a:gd fmla="*/ 264 w 264" name="T179"/>
                <a:gd fmla="*/ 354 h 354"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54" w="26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charset="0" panose="020b0604020202020204" pitchFamily="34" typeface="Arial"/>
                <a:ea typeface="+mn-ea"/>
              </a:endParaRPr>
            </a:p>
          </p:txBody>
        </p:sp>
        <p:sp>
          <p:nvSpPr>
            <p:cNvPr id="99" name="Freeform 104"/>
            <p:cNvSpPr/>
            <p:nvPr/>
          </p:nvSpPr>
          <p:spPr bwMode="auto">
            <a:xfrm>
              <a:off x="5592597" y="4223833"/>
              <a:ext cx="244459" cy="383631"/>
            </a:xfrm>
            <a:custGeom>
              <a:gdLst>
                <a:gd fmla="*/ 2147483647 w 168" name="T0"/>
                <a:gd fmla="*/ 2147483647 h 244" name="T1"/>
                <a:gd fmla="*/ 2147483647 w 168" name="T2"/>
                <a:gd fmla="*/ 2147483647 h 244" name="T3"/>
                <a:gd fmla="*/ 2147483647 w 168" name="T4"/>
                <a:gd fmla="*/ 2147483647 h 244" name="T5"/>
                <a:gd fmla="*/ 2147483647 w 168" name="T6"/>
                <a:gd fmla="*/ 2147483647 h 244" name="T7"/>
                <a:gd fmla="*/ 2147483647 w 168" name="T8"/>
                <a:gd fmla="*/ 2147483647 h 244" name="T9"/>
                <a:gd fmla="*/ 2147483647 w 168" name="T10"/>
                <a:gd fmla="*/ 2147483647 h 244" name="T11"/>
                <a:gd fmla="*/ 2147483647 w 168" name="T12"/>
                <a:gd fmla="*/ 2147483647 h 244" name="T13"/>
                <a:gd fmla="*/ 2147483647 w 168" name="T14"/>
                <a:gd fmla="*/ 2147483647 h 244" name="T15"/>
                <a:gd fmla="*/ 2147483647 w 168" name="T16"/>
                <a:gd fmla="*/ 2147483647 h 244" name="T17"/>
                <a:gd fmla="*/ 2147483647 w 168" name="T18"/>
                <a:gd fmla="*/ 2147483647 h 244" name="T19"/>
                <a:gd fmla="*/ 2147483647 w 168" name="T20"/>
                <a:gd fmla="*/ 2147483647 h 244" name="T21"/>
                <a:gd fmla="*/ 2147483647 w 168" name="T22"/>
                <a:gd fmla="*/ 2147483647 h 244" name="T23"/>
                <a:gd fmla="*/ 2147483647 w 168" name="T24"/>
                <a:gd fmla="*/ 2147483647 h 244" name="T25"/>
                <a:gd fmla="*/ 2147483647 w 168" name="T26"/>
                <a:gd fmla="*/ 2147483647 h 244" name="T27"/>
                <a:gd fmla="*/ 2147483647 w 168" name="T28"/>
                <a:gd fmla="*/ 2147483647 h 244" name="T29"/>
                <a:gd fmla="*/ 2147483647 w 168" name="T30"/>
                <a:gd fmla="*/ 2147483647 h 244" name="T31"/>
                <a:gd fmla="*/ 2147483647 w 168" name="T32"/>
                <a:gd fmla="*/ 2147483647 h 244" name="T33"/>
                <a:gd fmla="*/ 2147483647 w 168" name="T34"/>
                <a:gd fmla="*/ 2147483647 h 244" name="T35"/>
                <a:gd fmla="*/ 2147483647 w 168" name="T36"/>
                <a:gd fmla="*/ 2147483647 h 244" name="T37"/>
                <a:gd fmla="*/ 2147483647 w 168" name="T38"/>
                <a:gd fmla="*/ 2147483647 h 244" name="T39"/>
                <a:gd fmla="*/ 2147483647 w 168" name="T40"/>
                <a:gd fmla="*/ 2147483647 h 244" name="T41"/>
                <a:gd fmla="*/ 2147483647 w 168" name="T42"/>
                <a:gd fmla="*/ 2147483647 h 244" name="T43"/>
                <a:gd fmla="*/ 2147483647 w 168" name="T44"/>
                <a:gd fmla="*/ 2147483647 h 244" name="T45"/>
                <a:gd fmla="*/ 2147483647 w 168" name="T46"/>
                <a:gd fmla="*/ 2147483647 h 244" name="T47"/>
                <a:gd fmla="*/ 2147483647 w 168" name="T48"/>
                <a:gd fmla="*/ 2147483647 h 244" name="T49"/>
                <a:gd fmla="*/ 2147483647 w 168" name="T50"/>
                <a:gd fmla="*/ 2147483647 h 244" name="T51"/>
                <a:gd fmla="*/ 2147483647 w 168" name="T52"/>
                <a:gd fmla="*/ 2147483647 h 244" name="T53"/>
                <a:gd fmla="*/ 2147483647 w 168" name="T54"/>
                <a:gd fmla="*/ 2147483647 h 244" name="T55"/>
                <a:gd fmla="*/ 2147483647 w 168" name="T56"/>
                <a:gd fmla="*/ 2147483647 h 244" name="T57"/>
                <a:gd fmla="*/ 2147483647 w 168" name="T58"/>
                <a:gd fmla="*/ 2147483647 h 244" name="T59"/>
                <a:gd fmla="*/ 2147483647 w 168" name="T60"/>
                <a:gd fmla="*/ 2147483647 h 244" name="T61"/>
                <a:gd fmla="*/ 2147483647 w 168" name="T62"/>
                <a:gd fmla="*/ 2147483647 h 244" name="T63"/>
                <a:gd fmla="*/ 0 w 168" name="T64"/>
                <a:gd fmla="*/ 2147483647 h 244" name="T65"/>
                <a:gd fmla="*/ 2147483647 w 168" name="T66"/>
                <a:gd fmla="*/ 2147483647 h 244" name="T67"/>
                <a:gd fmla="*/ 2147483647 w 168" name="T68"/>
                <a:gd fmla="*/ 2147483647 h 24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68" name="T105"/>
                <a:gd fmla="*/ 0 h 244" name="T106"/>
                <a:gd fmla="*/ 168 w 168" name="T107"/>
                <a:gd fmla="*/ 244 h 244"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44" w="168">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0" name="Freeform 105"/>
            <p:cNvSpPr/>
            <p:nvPr/>
          </p:nvSpPr>
          <p:spPr bwMode="auto">
            <a:xfrm>
              <a:off x="4849994" y="4503924"/>
              <a:ext cx="42665" cy="38495"/>
            </a:xfrm>
            <a:custGeom>
              <a:gdLst>
                <a:gd fmla="*/ 2147483647 w 28" name="T0"/>
                <a:gd fmla="*/ 2147483647 h 24" name="T1"/>
                <a:gd fmla="*/ 2147483647 w 28" name="T2"/>
                <a:gd fmla="*/ 2147483647 h 24" name="T3"/>
                <a:gd fmla="*/ 2147483647 w 28" name="T4"/>
                <a:gd fmla="*/ 2147483647 h 24" name="T5"/>
                <a:gd fmla="*/ 0 w 28" name="T6"/>
                <a:gd fmla="*/ 2147483647 h 24" name="T7"/>
                <a:gd fmla="*/ 2147483647 w 28" name="T8"/>
                <a:gd fmla="*/ 2147483647 h 24" name="T9"/>
                <a:gd fmla="*/ 2147483647 w 28" name="T10"/>
                <a:gd fmla="*/ 2147483647 h 24" name="T11"/>
                <a:gd fmla="*/ 2147483647 w 28" name="T12"/>
                <a:gd fmla="*/ 0 h 24" name="T13"/>
                <a:gd fmla="*/ 2147483647 w 28" name="T14"/>
                <a:gd fmla="*/ 2147483647 h 24" name="T15"/>
                <a:gd fmla="*/ 0 60000 65536" name="T16"/>
                <a:gd fmla="*/ 0 60000 65536" name="T17"/>
                <a:gd fmla="*/ 0 60000 65536" name="T18"/>
                <a:gd fmla="*/ 0 60000 65536" name="T19"/>
                <a:gd fmla="*/ 0 60000 65536" name="T20"/>
                <a:gd fmla="*/ 0 60000 65536" name="T21"/>
                <a:gd fmla="*/ 0 60000 65536" name="T22"/>
                <a:gd fmla="*/ 0 60000 65536" name="T23"/>
                <a:gd fmla="*/ 0 w 28" name="T24"/>
                <a:gd fmla="*/ 0 h 24" name="T25"/>
                <a:gd fmla="*/ 28 w 28" name="T26"/>
                <a:gd fmla="*/ 24 h 2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4" w="28">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1" name="Freeform 106"/>
            <p:cNvSpPr/>
            <p:nvPr/>
          </p:nvSpPr>
          <p:spPr bwMode="auto">
            <a:xfrm>
              <a:off x="5623730" y="4916758"/>
              <a:ext cx="181038" cy="394250"/>
            </a:xfrm>
            <a:custGeom>
              <a:gdLst>
                <a:gd fmla="*/ 2147483647 w 124" name="T0"/>
                <a:gd fmla="*/ 2147483647 h 250" name="T1"/>
                <a:gd fmla="*/ 2147483647 w 124" name="T2"/>
                <a:gd fmla="*/ 2147483647 h 250" name="T3"/>
                <a:gd fmla="*/ 2147483647 w 124" name="T4"/>
                <a:gd fmla="*/ 2147483647 h 250" name="T5"/>
                <a:gd fmla="*/ 2147483647 w 124" name="T6"/>
                <a:gd fmla="*/ 2147483647 h 250" name="T7"/>
                <a:gd fmla="*/ 2147483647 w 124" name="T8"/>
                <a:gd fmla="*/ 2147483647 h 250" name="T9"/>
                <a:gd fmla="*/ 2147483647 w 124" name="T10"/>
                <a:gd fmla="*/ 2147483647 h 250" name="T11"/>
                <a:gd fmla="*/ 2147483647 w 124" name="T12"/>
                <a:gd fmla="*/ 2147483647 h 250" name="T13"/>
                <a:gd fmla="*/ 2147483647 w 124" name="T14"/>
                <a:gd fmla="*/ 2147483647 h 250" name="T15"/>
                <a:gd fmla="*/ 2147483647 w 124" name="T16"/>
                <a:gd fmla="*/ 2147483647 h 250" name="T17"/>
                <a:gd fmla="*/ 2147483647 w 124" name="T18"/>
                <a:gd fmla="*/ 0 h 250" name="T19"/>
                <a:gd fmla="*/ 2147483647 w 124" name="T20"/>
                <a:gd fmla="*/ 2147483647 h 250" name="T21"/>
                <a:gd fmla="*/ 2147483647 w 124" name="T22"/>
                <a:gd fmla="*/ 2147483647 h 250" name="T23"/>
                <a:gd fmla="*/ 2147483647 w 124" name="T24"/>
                <a:gd fmla="*/ 2147483647 h 250" name="T25"/>
                <a:gd fmla="*/ 2147483647 w 124" name="T26"/>
                <a:gd fmla="*/ 2147483647 h 250" name="T27"/>
                <a:gd fmla="*/ 2147483647 w 124" name="T28"/>
                <a:gd fmla="*/ 2147483647 h 250" name="T29"/>
                <a:gd fmla="*/ 2147483647 w 124" name="T30"/>
                <a:gd fmla="*/ 2147483647 h 250" name="T31"/>
                <a:gd fmla="*/ 2147483647 w 124" name="T32"/>
                <a:gd fmla="*/ 2147483647 h 250" name="T33"/>
                <a:gd fmla="*/ 2147483647 w 124" name="T34"/>
                <a:gd fmla="*/ 2147483647 h 250" name="T35"/>
                <a:gd fmla="*/ 2147483647 w 124" name="T36"/>
                <a:gd fmla="*/ 2147483647 h 250" name="T37"/>
                <a:gd fmla="*/ 2147483647 w 124" name="T38"/>
                <a:gd fmla="*/ 2147483647 h 250" name="T39"/>
                <a:gd fmla="*/ 2147483647 w 124" name="T40"/>
                <a:gd fmla="*/ 2147483647 h 250" name="T41"/>
                <a:gd fmla="*/ 2147483647 w 124" name="T42"/>
                <a:gd fmla="*/ 2147483647 h 250" name="T43"/>
                <a:gd fmla="*/ 2147483647 w 124" name="T44"/>
                <a:gd fmla="*/ 2147483647 h 250" name="T45"/>
                <a:gd fmla="*/ 2147483647 w 124" name="T46"/>
                <a:gd fmla="*/ 2147483647 h 250" name="T47"/>
                <a:gd fmla="*/ 2147483647 w 124" name="T48"/>
                <a:gd fmla="*/ 2147483647 h 250" name="T49"/>
                <a:gd fmla="*/ 2147483647 w 124" name="T50"/>
                <a:gd fmla="*/ 2147483647 h 250" name="T51"/>
                <a:gd fmla="*/ 2147483647 w 124" name="T52"/>
                <a:gd fmla="*/ 2147483647 h 250" name="T53"/>
                <a:gd fmla="*/ 2147483647 w 124" name="T54"/>
                <a:gd fmla="*/ 2147483647 h 250" name="T55"/>
                <a:gd fmla="*/ 0 w 124" name="T56"/>
                <a:gd fmla="*/ 2147483647 h 250" name="T57"/>
                <a:gd fmla="*/ 2147483647 w 124" name="T58"/>
                <a:gd fmla="*/ 2147483647 h 250" name="T59"/>
                <a:gd fmla="*/ 2147483647 w 124" name="T60"/>
                <a:gd fmla="*/ 2147483647 h 250" name="T61"/>
                <a:gd fmla="*/ 2147483647 w 124" name="T62"/>
                <a:gd fmla="*/ 2147483647 h 250" name="T63"/>
                <a:gd fmla="*/ 2147483647 w 124" name="T64"/>
                <a:gd fmla="*/ 2147483647 h 250" name="T65"/>
                <a:gd fmla="*/ 2147483647 w 124" name="T66"/>
                <a:gd fmla="*/ 2147483647 h 250" name="T67"/>
                <a:gd fmla="*/ 2147483647 w 124" name="T68"/>
                <a:gd fmla="*/ 2147483647 h 25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24" name="T105"/>
                <a:gd fmla="*/ 0 h 250" name="T106"/>
                <a:gd fmla="*/ 124 w 124" name="T107"/>
                <a:gd fmla="*/ 250 h 25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50" w="124">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2" name="Freeform 107"/>
            <p:cNvSpPr/>
            <p:nvPr/>
          </p:nvSpPr>
          <p:spPr bwMode="auto">
            <a:xfrm>
              <a:off x="5185549" y="3653033"/>
              <a:ext cx="265215" cy="289383"/>
            </a:xfrm>
            <a:custGeom>
              <a:gdLst>
                <a:gd fmla="*/ 2147483647 w 182" name="T0"/>
                <a:gd fmla="*/ 2147483647 h 182" name="T1"/>
                <a:gd fmla="*/ 2147483647 w 182" name="T2"/>
                <a:gd fmla="*/ 2147483647 h 182" name="T3"/>
                <a:gd fmla="*/ 2147483647 w 182" name="T4"/>
                <a:gd fmla="*/ 2147483647 h 182" name="T5"/>
                <a:gd fmla="*/ 2147483647 w 182" name="T6"/>
                <a:gd fmla="*/ 2147483647 h 182" name="T7"/>
                <a:gd fmla="*/ 2147483647 w 182" name="T8"/>
                <a:gd fmla="*/ 2147483647 h 182" name="T9"/>
                <a:gd fmla="*/ 2147483647 w 182" name="T10"/>
                <a:gd fmla="*/ 2147483647 h 182" name="T11"/>
                <a:gd fmla="*/ 0 w 182" name="T12"/>
                <a:gd fmla="*/ 2147483647 h 182" name="T13"/>
                <a:gd fmla="*/ 2147483647 w 182" name="T14"/>
                <a:gd fmla="*/ 2147483647 h 182" name="T15"/>
                <a:gd fmla="*/ 2147483647 w 182" name="T16"/>
                <a:gd fmla="*/ 2147483647 h 182" name="T17"/>
                <a:gd fmla="*/ 0 w 182" name="T18"/>
                <a:gd fmla="*/ 2147483647 h 182" name="T19"/>
                <a:gd fmla="*/ 2147483647 w 182" name="T20"/>
                <a:gd fmla="*/ 0 h 182" name="T21"/>
                <a:gd fmla="*/ 2147483647 w 182" name="T22"/>
                <a:gd fmla="*/ 2147483647 h 182" name="T23"/>
                <a:gd fmla="*/ 2147483647 w 182" name="T24"/>
                <a:gd fmla="*/ 2147483647 h 182" name="T25"/>
                <a:gd fmla="*/ 2147483647 w 182" name="T26"/>
                <a:gd fmla="*/ 2147483647 h 182" name="T27"/>
                <a:gd fmla="*/ 2147483647 w 182" name="T28"/>
                <a:gd fmla="*/ 2147483647 h 182" name="T29"/>
                <a:gd fmla="*/ 2147483647 w 182" name="T30"/>
                <a:gd fmla="*/ 2147483647 h 182" name="T31"/>
                <a:gd fmla="*/ 2147483647 w 182" name="T32"/>
                <a:gd fmla="*/ 2147483647 h 182" name="T33"/>
                <a:gd fmla="*/ 2147483647 w 182" name="T34"/>
                <a:gd fmla="*/ 2147483647 h 182" name="T35"/>
                <a:gd fmla="*/ 2147483647 w 182" name="T36"/>
                <a:gd fmla="*/ 2147483647 h 182" name="T37"/>
                <a:gd fmla="*/ 2147483647 w 182" name="T38"/>
                <a:gd fmla="*/ 2147483647 h 182" name="T39"/>
                <a:gd fmla="*/ 2147483647 w 182" name="T40"/>
                <a:gd fmla="*/ 2147483647 h 182" name="T41"/>
                <a:gd fmla="*/ 2147483647 w 182" name="T42"/>
                <a:gd fmla="*/ 2147483647 h 182" name="T43"/>
                <a:gd fmla="*/ 2147483647 w 182" name="T44"/>
                <a:gd fmla="*/ 2147483647 h 182" name="T45"/>
                <a:gd fmla="*/ 2147483647 w 182" name="T46"/>
                <a:gd fmla="*/ 2147483647 h 182" name="T47"/>
                <a:gd fmla="*/ 2147483647 w 182" name="T48"/>
                <a:gd fmla="*/ 2147483647 h 182" name="T49"/>
                <a:gd fmla="*/ 2147483647 w 182" name="T50"/>
                <a:gd fmla="*/ 2147483647 h 182" name="T51"/>
                <a:gd fmla="*/ 2147483647 w 182" name="T52"/>
                <a:gd fmla="*/ 2147483647 h 182" name="T53"/>
                <a:gd fmla="*/ 2147483647 w 182" name="T54"/>
                <a:gd fmla="*/ 2147483647 h 182" name="T55"/>
                <a:gd fmla="*/ 2147483647 w 182" name="T56"/>
                <a:gd fmla="*/ 2147483647 h 182" name="T57"/>
                <a:gd fmla="*/ 2147483647 w 182" name="T58"/>
                <a:gd fmla="*/ 2147483647 h 182" name="T59"/>
                <a:gd fmla="*/ 2147483647 w 182" name="T60"/>
                <a:gd fmla="*/ 2147483647 h 182" name="T61"/>
                <a:gd fmla="*/ 2147483647 w 182" name="T62"/>
                <a:gd fmla="*/ 2147483647 h 18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82" name="T96"/>
                <a:gd fmla="*/ 0 h 182" name="T97"/>
                <a:gd fmla="*/ 182 w 182" name="T98"/>
                <a:gd fmla="*/ 182 h 182"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82" w="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3" name="Freeform 108"/>
            <p:cNvSpPr/>
            <p:nvPr/>
          </p:nvSpPr>
          <p:spPr bwMode="auto">
            <a:xfrm>
              <a:off x="4841923" y="3605245"/>
              <a:ext cx="362076" cy="398232"/>
            </a:xfrm>
            <a:custGeom>
              <a:gdLst>
                <a:gd fmla="*/ 2147483647 w 247" name="T0"/>
                <a:gd fmla="*/ 2147483647 h 252" name="T1"/>
                <a:gd fmla="*/ 2147483647 w 247" name="T2"/>
                <a:gd fmla="*/ 2147483647 h 252" name="T3"/>
                <a:gd fmla="*/ 2147483647 w 247" name="T4"/>
                <a:gd fmla="*/ 2147483647 h 252" name="T5"/>
                <a:gd fmla="*/ 2147483647 w 247" name="T6"/>
                <a:gd fmla="*/ 2147483647 h 252" name="T7"/>
                <a:gd fmla="*/ 2147483647 w 247" name="T8"/>
                <a:gd fmla="*/ 2147483647 h 252" name="T9"/>
                <a:gd fmla="*/ 2147483647 w 247" name="T10"/>
                <a:gd fmla="*/ 2147483647 h 252" name="T11"/>
                <a:gd fmla="*/ 2147483647 w 247" name="T12"/>
                <a:gd fmla="*/ 2147483647 h 252" name="T13"/>
                <a:gd fmla="*/ 2147483647 w 247" name="T14"/>
                <a:gd fmla="*/ 2147483647 h 252" name="T15"/>
                <a:gd fmla="*/ 2147483647 w 247" name="T16"/>
                <a:gd fmla="*/ 2147483647 h 252" name="T17"/>
                <a:gd fmla="*/ 2147483647 w 247" name="T18"/>
                <a:gd fmla="*/ 2147483647 h 252" name="T19"/>
                <a:gd fmla="*/ 2147483647 w 247" name="T20"/>
                <a:gd fmla="*/ 2147483647 h 252" name="T21"/>
                <a:gd fmla="*/ 2147483647 w 247" name="T22"/>
                <a:gd fmla="*/ 2147483647 h 252" name="T23"/>
                <a:gd fmla="*/ 2147483647 w 247" name="T24"/>
                <a:gd fmla="*/ 2147483647 h 252" name="T25"/>
                <a:gd fmla="*/ 2147483647 w 247" name="T26"/>
                <a:gd fmla="*/ 2147483647 h 252" name="T27"/>
                <a:gd fmla="*/ 2147483647 w 247" name="T28"/>
                <a:gd fmla="*/ 2147483647 h 252" name="T29"/>
                <a:gd fmla="*/ 2147483647 w 247" name="T30"/>
                <a:gd fmla="*/ 2147483647 h 252" name="T31"/>
                <a:gd fmla="*/ 2147483647 w 247" name="T32"/>
                <a:gd fmla="*/ 2147483647 h 252" name="T33"/>
                <a:gd fmla="*/ 2147483647 w 247" name="T34"/>
                <a:gd fmla="*/ 2147483647 h 252" name="T35"/>
                <a:gd fmla="*/ 2147483647 w 247" name="T36"/>
                <a:gd fmla="*/ 2147483647 h 252" name="T37"/>
                <a:gd fmla="*/ 2147483647 w 247" name="T38"/>
                <a:gd fmla="*/ 2147483647 h 252" name="T39"/>
                <a:gd fmla="*/ 2147483647 w 247" name="T40"/>
                <a:gd fmla="*/ 2147483647 h 252" name="T41"/>
                <a:gd fmla="*/ 2147483647 w 247" name="T42"/>
                <a:gd fmla="*/ 2147483647 h 252" name="T43"/>
                <a:gd fmla="*/ 2147483647 w 247" name="T44"/>
                <a:gd fmla="*/ 2147483647 h 252" name="T45"/>
                <a:gd fmla="*/ 2147483647 w 247" name="T46"/>
                <a:gd fmla="*/ 2147483647 h 252" name="T47"/>
                <a:gd fmla="*/ 2147483647 w 247" name="T48"/>
                <a:gd fmla="*/ 0 h 252" name="T49"/>
                <a:gd fmla="*/ 2147483647 w 247" name="T50"/>
                <a:gd fmla="*/ 2147483647 h 252" name="T51"/>
                <a:gd fmla="*/ 2147483647 w 247" name="T52"/>
                <a:gd fmla="*/ 2147483647 h 252" name="T53"/>
                <a:gd fmla="*/ 2147483647 w 247" name="T54"/>
                <a:gd fmla="*/ 2147483647 h 252" name="T55"/>
                <a:gd fmla="*/ 2147483647 w 247" name="T56"/>
                <a:gd fmla="*/ 2147483647 h 252" name="T57"/>
                <a:gd fmla="*/ 2147483647 w 247" name="T58"/>
                <a:gd fmla="*/ 2147483647 h 252" name="T59"/>
                <a:gd fmla="*/ 0 w 247" name="T60"/>
                <a:gd fmla="*/ 2147483647 h 252" name="T61"/>
                <a:gd fmla="*/ 2147483647 w 247" name="T62"/>
                <a:gd fmla="*/ 2147483647 h 252" name="T63"/>
                <a:gd fmla="*/ 2147483647 w 247" name="T64"/>
                <a:gd fmla="*/ 2147483647 h 252" name="T65"/>
                <a:gd fmla="*/ 2147483647 w 247" name="T66"/>
                <a:gd fmla="*/ 2147483647 h 252" name="T67"/>
                <a:gd fmla="*/ 2147483647 w 247" name="T68"/>
                <a:gd fmla="*/ 2147483647 h 252" name="T69"/>
                <a:gd fmla="*/ 2147483647 w 247" name="T70"/>
                <a:gd fmla="*/ 2147483647 h 252" name="T71"/>
                <a:gd fmla="*/ 2147483647 w 247" name="T72"/>
                <a:gd fmla="*/ 2147483647 h 252" name="T73"/>
                <a:gd fmla="*/ 2147483647 w 247" name="T74"/>
                <a:gd fmla="*/ 2147483647 h 252" name="T75"/>
                <a:gd fmla="*/ 2147483647 w 247" name="T76"/>
                <a:gd fmla="*/ 2147483647 h 252" name="T77"/>
                <a:gd fmla="*/ 2147483647 w 247" name="T78"/>
                <a:gd fmla="*/ 2147483647 h 252" name="T79"/>
                <a:gd fmla="*/ 2147483647 w 247" name="T80"/>
                <a:gd fmla="*/ 2147483647 h 252" name="T81"/>
                <a:gd fmla="*/ 2147483647 w 247" name="T82"/>
                <a:gd fmla="*/ 2147483647 h 252" name="T83"/>
                <a:gd fmla="*/ 2147483647 w 247" name="T84"/>
                <a:gd fmla="*/ 2147483647 h 252" name="T85"/>
                <a:gd fmla="*/ 2147483647 w 247" name="T86"/>
                <a:gd fmla="*/ 2147483647 h 252" name="T87"/>
                <a:gd fmla="*/ 2147483647 w 247" name="T88"/>
                <a:gd fmla="*/ 2147483647 h 2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247" name="T135"/>
                <a:gd fmla="*/ 0 h 252" name="T136"/>
                <a:gd fmla="*/ 247 w 247" name="T137"/>
                <a:gd fmla="*/ 252 h 252"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251" w="246">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4" name="Freeform 109"/>
            <p:cNvSpPr/>
            <p:nvPr/>
          </p:nvSpPr>
          <p:spPr bwMode="auto">
            <a:xfrm>
              <a:off x="4795798" y="3491085"/>
              <a:ext cx="89943" cy="213718"/>
            </a:xfrm>
            <a:custGeom>
              <a:gdLst>
                <a:gd fmla="*/ 2147483647 w 62" name="T0"/>
                <a:gd fmla="*/ 2147483647 h 134" name="T1"/>
                <a:gd fmla="*/ 2147483647 w 62" name="T2"/>
                <a:gd fmla="*/ 2147483647 h 134" name="T3"/>
                <a:gd fmla="*/ 2147483647 w 62" name="T4"/>
                <a:gd fmla="*/ 2147483647 h 134" name="T5"/>
                <a:gd fmla="*/ 2147483647 w 62" name="T6"/>
                <a:gd fmla="*/ 2147483647 h 134" name="T7"/>
                <a:gd fmla="*/ 2147483647 w 62" name="T8"/>
                <a:gd fmla="*/ 2147483647 h 134" name="T9"/>
                <a:gd fmla="*/ 2147483647 w 62" name="T10"/>
                <a:gd fmla="*/ 2147483647 h 134" name="T11"/>
                <a:gd fmla="*/ 2147483647 w 62" name="T12"/>
                <a:gd fmla="*/ 2147483647 h 134" name="T13"/>
                <a:gd fmla="*/ 2147483647 w 62" name="T14"/>
                <a:gd fmla="*/ 2147483647 h 134" name="T15"/>
                <a:gd fmla="*/ 2147483647 w 62" name="T16"/>
                <a:gd fmla="*/ 2147483647 h 134" name="T17"/>
                <a:gd fmla="*/ 0 w 62" name="T18"/>
                <a:gd fmla="*/ 2147483647 h 134" name="T19"/>
                <a:gd fmla="*/ 0 w 62" name="T20"/>
                <a:gd fmla="*/ 2147483647 h 134" name="T21"/>
                <a:gd fmla="*/ 0 w 62" name="T22"/>
                <a:gd fmla="*/ 2147483647 h 134" name="T23"/>
                <a:gd fmla="*/ 2147483647 w 62" name="T24"/>
                <a:gd fmla="*/ 2147483647 h 134" name="T25"/>
                <a:gd fmla="*/ 2147483647 w 62" name="T26"/>
                <a:gd fmla="*/ 2147483647 h 134" name="T27"/>
                <a:gd fmla="*/ 2147483647 w 62" name="T28"/>
                <a:gd fmla="*/ 2147483647 h 134" name="T29"/>
                <a:gd fmla="*/ 2147483647 w 62" name="T30"/>
                <a:gd fmla="*/ 2147483647 h 134" name="T31"/>
                <a:gd fmla="*/ 2147483647 w 62" name="T32"/>
                <a:gd fmla="*/ 2147483647 h 134" name="T33"/>
                <a:gd fmla="*/ 2147483647 w 62" name="T34"/>
                <a:gd fmla="*/ 2147483647 h 134" name="T35"/>
                <a:gd fmla="*/ 2147483647 w 62" name="T36"/>
                <a:gd fmla="*/ 2147483647 h 134" name="T37"/>
                <a:gd fmla="*/ 2147483647 w 62" name="T38"/>
                <a:gd fmla="*/ 2147483647 h 134" name="T39"/>
                <a:gd fmla="*/ 2147483647 w 62" name="T40"/>
                <a:gd fmla="*/ 2147483647 h 134" name="T41"/>
                <a:gd fmla="*/ 2147483647 w 62" name="T42"/>
                <a:gd fmla="*/ 0 h 134" name="T43"/>
                <a:gd fmla="*/ 2147483647 w 62" name="T44"/>
                <a:gd fmla="*/ 0 h 134" name="T45"/>
                <a:gd fmla="*/ 2147483647 w 62" name="T46"/>
                <a:gd fmla="*/ 0 h 134" name="T47"/>
                <a:gd fmla="*/ 2147483647 w 62" name="T48"/>
                <a:gd fmla="*/ 2147483647 h 134" name="T49"/>
                <a:gd fmla="*/ 2147483647 w 62" name="T50"/>
                <a:gd fmla="*/ 2147483647 h 134" name="T51"/>
                <a:gd fmla="*/ 2147483647 w 62" name="T52"/>
                <a:gd fmla="*/ 2147483647 h 134" name="T53"/>
                <a:gd fmla="*/ 2147483647 w 62" name="T54"/>
                <a:gd fmla="*/ 2147483647 h 134" name="T55"/>
                <a:gd fmla="*/ 2147483647 w 62" name="T56"/>
                <a:gd fmla="*/ 2147483647 h 134" name="T57"/>
                <a:gd fmla="*/ 2147483647 w 62" name="T58"/>
                <a:gd fmla="*/ 2147483647 h 134" name="T59"/>
                <a:gd fmla="*/ 2147483647 w 62" name="T60"/>
                <a:gd fmla="*/ 2147483647 h 134" name="T61"/>
                <a:gd fmla="*/ 2147483647 w 62" name="T62"/>
                <a:gd fmla="*/ 2147483647 h 134" name="T63"/>
                <a:gd fmla="*/ 2147483647 w 62" name="T64"/>
                <a:gd fmla="*/ 2147483647 h 134" name="T65"/>
                <a:gd fmla="*/ 2147483647 w 62" name="T66"/>
                <a:gd fmla="*/ 2147483647 h 134" name="T67"/>
                <a:gd fmla="*/ 2147483647 w 62" name="T68"/>
                <a:gd fmla="*/ 2147483647 h 134" name="T69"/>
                <a:gd fmla="*/ 2147483647 w 62" name="T70"/>
                <a:gd fmla="*/ 2147483647 h 134" name="T71"/>
                <a:gd fmla="*/ 2147483647 w 62" name="T72"/>
                <a:gd fmla="*/ 2147483647 h 134" name="T73"/>
                <a:gd fmla="*/ 2147483647 w 62" name="T74"/>
                <a:gd fmla="*/ 2147483647 h 134" name="T75"/>
                <a:gd fmla="*/ 2147483647 w 62" name="T76"/>
                <a:gd fmla="*/ 2147483647 h 134" name="T77"/>
                <a:gd fmla="*/ 2147483647 w 62" name="T78"/>
                <a:gd fmla="*/ 2147483647 h 134" name="T79"/>
                <a:gd fmla="*/ 2147483647 w 62" name="T80"/>
                <a:gd fmla="*/ 2147483647 h 134" name="T81"/>
                <a:gd fmla="*/ 2147483647 w 62" name="T82"/>
                <a:gd fmla="*/ 2147483647 h 134" name="T83"/>
                <a:gd fmla="*/ 2147483647 w 62" name="T84"/>
                <a:gd fmla="*/ 2147483647 h 134" name="T85"/>
                <a:gd fmla="*/ 2147483647 w 62" name="T86"/>
                <a:gd fmla="*/ 2147483647 h 134" name="T87"/>
                <a:gd fmla="*/ 2147483647 w 62" name="T88"/>
                <a:gd fmla="*/ 2147483647 h 134" name="T89"/>
                <a:gd fmla="*/ 2147483647 w 62" name="T90"/>
                <a:gd fmla="*/ 2147483647 h 134" name="T91"/>
                <a:gd fmla="*/ 2147483647 w 62" name="T92"/>
                <a:gd fmla="*/ 2147483647 h 134" name="T93"/>
                <a:gd fmla="*/ 2147483647 w 62" name="T94"/>
                <a:gd fmla="*/ 2147483647 h 134" name="T95"/>
                <a:gd fmla="*/ 2147483647 w 62" name="T96"/>
                <a:gd fmla="*/ 2147483647 h 134" name="T97"/>
                <a:gd fmla="*/ 2147483647 w 62" name="T98"/>
                <a:gd fmla="*/ 2147483647 h 134" name="T99"/>
                <a:gd fmla="*/ 2147483647 w 62" name="T100"/>
                <a:gd fmla="*/ 2147483647 h 134" name="T101"/>
                <a:gd fmla="*/ 2147483647 w 62" name="T102"/>
                <a:gd fmla="*/ 2147483647 h 134" name="T103"/>
                <a:gd fmla="*/ 2147483647 w 62" name="T104"/>
                <a:gd fmla="*/ 2147483647 h 134" name="T105"/>
                <a:gd fmla="*/ 2147483647 w 62" name="T106"/>
                <a:gd fmla="*/ 2147483647 h 134" name="T107"/>
                <a:gd fmla="*/ 2147483647 w 62" name="T108"/>
                <a:gd fmla="*/ 2147483647 h 134" name="T109"/>
                <a:gd fmla="*/ 2147483647 w 62" name="T110"/>
                <a:gd fmla="*/ 2147483647 h 13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62" name="T168"/>
                <a:gd fmla="*/ 0 h 134" name="T169"/>
                <a:gd fmla="*/ 62 w 62" name="T170"/>
                <a:gd fmla="*/ 134 h 134"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34" w="62">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5" name="Freeform 110"/>
            <p:cNvSpPr/>
            <p:nvPr/>
          </p:nvSpPr>
          <p:spPr bwMode="auto">
            <a:xfrm>
              <a:off x="4434875" y="3496394"/>
              <a:ext cx="465856" cy="523013"/>
            </a:xfrm>
            <a:custGeom>
              <a:gdLst>
                <a:gd fmla="*/ 2147483647 w 318" name="T0"/>
                <a:gd fmla="*/ 2147483647 h 332" name="T1"/>
                <a:gd fmla="*/ 2147483647 w 318" name="T2"/>
                <a:gd fmla="*/ 2147483647 h 332" name="T3"/>
                <a:gd fmla="*/ 2147483647 w 318" name="T4"/>
                <a:gd fmla="*/ 2147483647 h 332" name="T5"/>
                <a:gd fmla="*/ 2147483647 w 318" name="T6"/>
                <a:gd fmla="*/ 2147483647 h 332" name="T7"/>
                <a:gd fmla="*/ 2147483647 w 318" name="T8"/>
                <a:gd fmla="*/ 2147483647 h 332" name="T9"/>
                <a:gd fmla="*/ 2147483647 w 318" name="T10"/>
                <a:gd fmla="*/ 2147483647 h 332" name="T11"/>
                <a:gd fmla="*/ 2147483647 w 318" name="T12"/>
                <a:gd fmla="*/ 2147483647 h 332" name="T13"/>
                <a:gd fmla="*/ 2147483647 w 318" name="T14"/>
                <a:gd fmla="*/ 2147483647 h 332" name="T15"/>
                <a:gd fmla="*/ 2147483647 w 318" name="T16"/>
                <a:gd fmla="*/ 0 h 332" name="T17"/>
                <a:gd fmla="*/ 2147483647 w 318" name="T18"/>
                <a:gd fmla="*/ 2147483647 h 332" name="T19"/>
                <a:gd fmla="*/ 2147483647 w 318" name="T20"/>
                <a:gd fmla="*/ 2147483647 h 332" name="T21"/>
                <a:gd fmla="*/ 2147483647 w 318" name="T22"/>
                <a:gd fmla="*/ 2147483647 h 332" name="T23"/>
                <a:gd fmla="*/ 2147483647 w 318" name="T24"/>
                <a:gd fmla="*/ 2147483647 h 332" name="T25"/>
                <a:gd fmla="*/ 2147483647 w 318" name="T26"/>
                <a:gd fmla="*/ 2147483647 h 332" name="T27"/>
                <a:gd fmla="*/ 2147483647 w 318" name="T28"/>
                <a:gd fmla="*/ 2147483647 h 332" name="T29"/>
                <a:gd fmla="*/ 2147483647 w 318" name="T30"/>
                <a:gd fmla="*/ 2147483647 h 332" name="T31"/>
                <a:gd fmla="*/ 2147483647 w 318" name="T32"/>
                <a:gd fmla="*/ 2147483647 h 332" name="T33"/>
                <a:gd fmla="*/ 2147483647 w 318" name="T34"/>
                <a:gd fmla="*/ 2147483647 h 332" name="T35"/>
                <a:gd fmla="*/ 2147483647 w 318" name="T36"/>
                <a:gd fmla="*/ 2147483647 h 332" name="T37"/>
                <a:gd fmla="*/ 2147483647 w 318" name="T38"/>
                <a:gd fmla="*/ 2147483647 h 332" name="T39"/>
                <a:gd fmla="*/ 2147483647 w 318" name="T40"/>
                <a:gd fmla="*/ 2147483647 h 332" name="T41"/>
                <a:gd fmla="*/ 2147483647 w 318" name="T42"/>
                <a:gd fmla="*/ 2147483647 h 332" name="T43"/>
                <a:gd fmla="*/ 2147483647 w 318" name="T44"/>
                <a:gd fmla="*/ 2147483647 h 332" name="T45"/>
                <a:gd fmla="*/ 2147483647 w 318" name="T46"/>
                <a:gd fmla="*/ 2147483647 h 332" name="T47"/>
                <a:gd fmla="*/ 2147483647 w 318" name="T48"/>
                <a:gd fmla="*/ 2147483647 h 332" name="T49"/>
                <a:gd fmla="*/ 2147483647 w 318" name="T50"/>
                <a:gd fmla="*/ 2147483647 h 332" name="T51"/>
                <a:gd fmla="*/ 2147483647 w 318" name="T52"/>
                <a:gd fmla="*/ 2147483647 h 332" name="T53"/>
                <a:gd fmla="*/ 2147483647 w 318" name="T54"/>
                <a:gd fmla="*/ 2147483647 h 332" name="T55"/>
                <a:gd fmla="*/ 2147483647 w 318" name="T56"/>
                <a:gd fmla="*/ 2147483647 h 332" name="T57"/>
                <a:gd fmla="*/ 2147483647 w 318" name="T58"/>
                <a:gd fmla="*/ 2147483647 h 332" name="T59"/>
                <a:gd fmla="*/ 2147483647 w 318" name="T60"/>
                <a:gd fmla="*/ 2147483647 h 332" name="T61"/>
                <a:gd fmla="*/ 2147483647 w 318" name="T62"/>
                <a:gd fmla="*/ 2147483647 h 332" name="T63"/>
                <a:gd fmla="*/ 0 w 318" name="T64"/>
                <a:gd fmla="*/ 2147483647 h 332" name="T65"/>
                <a:gd fmla="*/ 2147483647 w 318" name="T66"/>
                <a:gd fmla="*/ 2147483647 h 332" name="T67"/>
                <a:gd fmla="*/ 2147483647 w 318" name="T68"/>
                <a:gd fmla="*/ 2147483647 h 332" name="T69"/>
                <a:gd fmla="*/ 2147483647 w 318" name="T70"/>
                <a:gd fmla="*/ 2147483647 h 332" name="T71"/>
                <a:gd fmla="*/ 2147483647 w 318" name="T72"/>
                <a:gd fmla="*/ 2147483647 h 332" name="T73"/>
                <a:gd fmla="*/ 2147483647 w 318" name="T74"/>
                <a:gd fmla="*/ 2147483647 h 332" name="T75"/>
                <a:gd fmla="*/ 2147483647 w 318" name="T76"/>
                <a:gd fmla="*/ 2147483647 h 332" name="T77"/>
                <a:gd fmla="*/ 2147483647 w 318" name="T78"/>
                <a:gd fmla="*/ 2147483647 h 332" name="T79"/>
                <a:gd fmla="*/ 2147483647 w 318" name="T80"/>
                <a:gd fmla="*/ 2147483647 h 332" name="T81"/>
                <a:gd fmla="*/ 2147483647 w 318" name="T82"/>
                <a:gd fmla="*/ 2147483647 h 332" name="T83"/>
                <a:gd fmla="*/ 2147483647 w 318" name="T84"/>
                <a:gd fmla="*/ 2147483647 h 332" name="T85"/>
                <a:gd fmla="*/ 2147483647 w 318" name="T86"/>
                <a:gd fmla="*/ 2147483647 h 33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318" name="T132"/>
                <a:gd fmla="*/ 0 h 332" name="T133"/>
                <a:gd fmla="*/ 318 w 318" name="T134"/>
                <a:gd fmla="*/ 332 h 33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332" w="318">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6" name="Freeform 111"/>
            <p:cNvSpPr/>
            <p:nvPr/>
          </p:nvSpPr>
          <p:spPr bwMode="auto">
            <a:xfrm>
              <a:off x="4336861" y="3533563"/>
              <a:ext cx="262909" cy="242922"/>
            </a:xfrm>
            <a:custGeom>
              <a:gdLst>
                <a:gd fmla="*/ 2147483647 w 180" name="T0"/>
                <a:gd fmla="*/ 2147483647 h 154" name="T1"/>
                <a:gd fmla="*/ 2147483647 w 180" name="T2"/>
                <a:gd fmla="*/ 2147483647 h 154" name="T3"/>
                <a:gd fmla="*/ 2147483647 w 180" name="T4"/>
                <a:gd fmla="*/ 2147483647 h 154" name="T5"/>
                <a:gd fmla="*/ 2147483647 w 180" name="T6"/>
                <a:gd fmla="*/ 2147483647 h 154" name="T7"/>
                <a:gd fmla="*/ 2147483647 w 180" name="T8"/>
                <a:gd fmla="*/ 2147483647 h 154" name="T9"/>
                <a:gd fmla="*/ 2147483647 w 180" name="T10"/>
                <a:gd fmla="*/ 2147483647 h 154" name="T11"/>
                <a:gd fmla="*/ 2147483647 w 180" name="T12"/>
                <a:gd fmla="*/ 2147483647 h 154" name="T13"/>
                <a:gd fmla="*/ 2147483647 w 180" name="T14"/>
                <a:gd fmla="*/ 2147483647 h 154" name="T15"/>
                <a:gd fmla="*/ 2147483647 w 180" name="T16"/>
                <a:gd fmla="*/ 2147483647 h 154" name="T17"/>
                <a:gd fmla="*/ 2147483647 w 180" name="T18"/>
                <a:gd fmla="*/ 2147483647 h 154" name="T19"/>
                <a:gd fmla="*/ 2147483647 w 180" name="T20"/>
                <a:gd fmla="*/ 2147483647 h 154" name="T21"/>
                <a:gd fmla="*/ 2147483647 w 180" name="T22"/>
                <a:gd fmla="*/ 2147483647 h 154" name="T23"/>
                <a:gd fmla="*/ 2147483647 w 180" name="T24"/>
                <a:gd fmla="*/ 2147483647 h 154" name="T25"/>
                <a:gd fmla="*/ 2147483647 w 180" name="T26"/>
                <a:gd fmla="*/ 2147483647 h 154" name="T27"/>
                <a:gd fmla="*/ 2147483647 w 180" name="T28"/>
                <a:gd fmla="*/ 2147483647 h 154" name="T29"/>
                <a:gd fmla="*/ 2147483647 w 180" name="T30"/>
                <a:gd fmla="*/ 2147483647 h 154" name="T31"/>
                <a:gd fmla="*/ 2147483647 w 180" name="T32"/>
                <a:gd fmla="*/ 2147483647 h 154" name="T33"/>
                <a:gd fmla="*/ 2147483647 w 180" name="T34"/>
                <a:gd fmla="*/ 2147483647 h 154" name="T35"/>
                <a:gd fmla="*/ 2147483647 w 180" name="T36"/>
                <a:gd fmla="*/ 2147483647 h 154" name="T37"/>
                <a:gd fmla="*/ 2147483647 w 180" name="T38"/>
                <a:gd fmla="*/ 2147483647 h 154" name="T39"/>
                <a:gd fmla="*/ 2147483647 w 180" name="T40"/>
                <a:gd fmla="*/ 2147483647 h 154" name="T41"/>
                <a:gd fmla="*/ 2147483647 w 180" name="T42"/>
                <a:gd fmla="*/ 2147483647 h 154" name="T43"/>
                <a:gd fmla="*/ 2147483647 w 180" name="T44"/>
                <a:gd fmla="*/ 2147483647 h 154" name="T45"/>
                <a:gd fmla="*/ 2147483647 w 180" name="T46"/>
                <a:gd fmla="*/ 2147483647 h 154" name="T47"/>
                <a:gd fmla="*/ 2147483647 w 180" name="T48"/>
                <a:gd fmla="*/ 2147483647 h 154" name="T49"/>
                <a:gd fmla="*/ 2147483647 w 180" name="T50"/>
                <a:gd fmla="*/ 2147483647 h 154" name="T51"/>
                <a:gd fmla="*/ 2147483647 w 180" name="T52"/>
                <a:gd fmla="*/ 2147483647 h 154" name="T53"/>
                <a:gd fmla="*/ 2147483647 w 180" name="T54"/>
                <a:gd fmla="*/ 2147483647 h 154" name="T55"/>
                <a:gd fmla="*/ 2147483647 w 180" name="T56"/>
                <a:gd fmla="*/ 2147483647 h 154" name="T57"/>
                <a:gd fmla="*/ 2147483647 w 180" name="T58"/>
                <a:gd fmla="*/ 2147483647 h 154" name="T59"/>
                <a:gd fmla="*/ 2147483647 w 180" name="T60"/>
                <a:gd fmla="*/ 2147483647 h 154" name="T61"/>
                <a:gd fmla="*/ 2147483647 w 180" name="T62"/>
                <a:gd fmla="*/ 0 h 154" name="T63"/>
                <a:gd fmla="*/ 2147483647 w 180" name="T64"/>
                <a:gd fmla="*/ 2147483647 h 154" name="T65"/>
                <a:gd fmla="*/ 2147483647 w 180" name="T66"/>
                <a:gd fmla="*/ 2147483647 h 154" name="T67"/>
                <a:gd fmla="*/ 2147483647 w 180" name="T68"/>
                <a:gd fmla="*/ 2147483647 h 154" name="T69"/>
                <a:gd fmla="*/ 2147483647 w 180" name="T70"/>
                <a:gd fmla="*/ 2147483647 h 154" name="T71"/>
                <a:gd fmla="*/ 2147483647 w 180" name="T72"/>
                <a:gd fmla="*/ 2147483647 h 154" name="T73"/>
                <a:gd fmla="*/ 2147483647 w 180" name="T74"/>
                <a:gd fmla="*/ 2147483647 h 154" name="T75"/>
                <a:gd fmla="*/ 2147483647 w 180" name="T76"/>
                <a:gd fmla="*/ 2147483647 h 154" name="T77"/>
                <a:gd fmla="*/ 2147483647 w 180" name="T78"/>
                <a:gd fmla="*/ 2147483647 h 154" name="T79"/>
                <a:gd fmla="*/ 2147483647 w 180" name="T80"/>
                <a:gd fmla="*/ 2147483647 h 154" name="T81"/>
                <a:gd fmla="*/ 2147483647 w 180" name="T82"/>
                <a:gd fmla="*/ 2147483647 h 154" name="T83"/>
                <a:gd fmla="*/ 2147483647 w 180" name="T84"/>
                <a:gd fmla="*/ 2147483647 h 154" name="T85"/>
                <a:gd fmla="*/ 2147483647 w 180" name="T86"/>
                <a:gd fmla="*/ 2147483647 h 154" name="T87"/>
                <a:gd fmla="*/ 2147483647 w 180" name="T88"/>
                <a:gd fmla="*/ 2147483647 h 154" name="T89"/>
                <a:gd fmla="*/ 2147483647 w 180" name="T90"/>
                <a:gd fmla="*/ 2147483647 h 154" name="T91"/>
                <a:gd fmla="*/ 2147483647 w 180" name="T92"/>
                <a:gd fmla="*/ 2147483647 h 154" name="T93"/>
                <a:gd fmla="*/ 2147483647 w 180" name="T94"/>
                <a:gd fmla="*/ 2147483647 h 154" name="T95"/>
                <a:gd fmla="*/ 2147483647 w 180" name="T96"/>
                <a:gd fmla="*/ 2147483647 h 154" name="T97"/>
                <a:gd fmla="*/ 2147483647 w 180" name="T98"/>
                <a:gd fmla="*/ 2147483647 h 154" name="T99"/>
                <a:gd fmla="*/ 2147483647 w 180" name="T100"/>
                <a:gd fmla="*/ 2147483647 h 154" name="T101"/>
                <a:gd fmla="*/ 2147483647 w 180" name="T102"/>
                <a:gd fmla="*/ 2147483647 h 154" name="T103"/>
                <a:gd fmla="*/ 2147483647 w 180" name="T104"/>
                <a:gd fmla="*/ 2147483647 h 154" name="T105"/>
                <a:gd fmla="*/ 0 w 180" name="T106"/>
                <a:gd fmla="*/ 2147483647 h 154" name="T107"/>
                <a:gd fmla="*/ 2147483647 w 180" name="T108"/>
                <a:gd fmla="*/ 2147483647 h 15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0" name="T165"/>
                <a:gd fmla="*/ 0 h 154" name="T166"/>
                <a:gd fmla="*/ 180 w 180" name="T167"/>
                <a:gd fmla="*/ 154 h 154"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54" w="180">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7" name="Freeform 112"/>
            <p:cNvSpPr/>
            <p:nvPr/>
          </p:nvSpPr>
          <p:spPr bwMode="auto">
            <a:xfrm>
              <a:off x="4248071" y="3772503"/>
              <a:ext cx="184497" cy="185842"/>
            </a:xfrm>
            <a:custGeom>
              <a:gdLst>
                <a:gd fmla="*/ 2147483647 w 126" name="T0"/>
                <a:gd fmla="*/ 0 h 116" name="T1"/>
                <a:gd fmla="*/ 2147483647 w 126" name="T2"/>
                <a:gd fmla="*/ 2147483647 h 116" name="T3"/>
                <a:gd fmla="*/ 2147483647 w 126" name="T4"/>
                <a:gd fmla="*/ 2147483647 h 116" name="T5"/>
                <a:gd fmla="*/ 2147483647 w 126" name="T6"/>
                <a:gd fmla="*/ 2147483647 h 116" name="T7"/>
                <a:gd fmla="*/ 2147483647 w 126" name="T8"/>
                <a:gd fmla="*/ 2147483647 h 116" name="T9"/>
                <a:gd fmla="*/ 2147483647 w 126" name="T10"/>
                <a:gd fmla="*/ 2147483647 h 116" name="T11"/>
                <a:gd fmla="*/ 2147483647 w 126" name="T12"/>
                <a:gd fmla="*/ 2147483647 h 116" name="T13"/>
                <a:gd fmla="*/ 0 w 126" name="T14"/>
                <a:gd fmla="*/ 2147483647 h 116" name="T15"/>
                <a:gd fmla="*/ 0 w 126" name="T16"/>
                <a:gd fmla="*/ 2147483647 h 116" name="T17"/>
                <a:gd fmla="*/ 2147483647 w 126" name="T18"/>
                <a:gd fmla="*/ 2147483647 h 116" name="T19"/>
                <a:gd fmla="*/ 2147483647 w 126" name="T20"/>
                <a:gd fmla="*/ 2147483647 h 116" name="T21"/>
                <a:gd fmla="*/ 2147483647 w 126" name="T22"/>
                <a:gd fmla="*/ 2147483647 h 116" name="T23"/>
                <a:gd fmla="*/ 2147483647 w 126" name="T24"/>
                <a:gd fmla="*/ 2147483647 h 116" name="T25"/>
                <a:gd fmla="*/ 2147483647 w 126" name="T26"/>
                <a:gd fmla="*/ 2147483647 h 116" name="T27"/>
                <a:gd fmla="*/ 2147483647 w 126" name="T28"/>
                <a:gd fmla="*/ 2147483647 h 116" name="T29"/>
                <a:gd fmla="*/ 2147483647 w 126" name="T30"/>
                <a:gd fmla="*/ 2147483647 h 116" name="T31"/>
                <a:gd fmla="*/ 2147483647 w 126" name="T32"/>
                <a:gd fmla="*/ 2147483647 h 116" name="T33"/>
                <a:gd fmla="*/ 2147483647 w 126" name="T34"/>
                <a:gd fmla="*/ 0 h 11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26" name="T54"/>
                <a:gd fmla="*/ 0 h 116" name="T55"/>
                <a:gd fmla="*/ 126 w 126" name="T56"/>
                <a:gd fmla="*/ 116 h 11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15" w="125">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8" name="Freeform 113"/>
            <p:cNvSpPr/>
            <p:nvPr/>
          </p:nvSpPr>
          <p:spPr bwMode="auto">
            <a:xfrm>
              <a:off x="4248071" y="3772503"/>
              <a:ext cx="272133" cy="378321"/>
            </a:xfrm>
            <a:custGeom>
              <a:gdLst>
                <a:gd fmla="*/ 2147483647 w 186" name="T0"/>
                <a:gd fmla="*/ 0 h 238" name="T1"/>
                <a:gd fmla="*/ 2147483647 w 186" name="T2"/>
                <a:gd fmla="*/ 0 h 238" name="T3"/>
                <a:gd fmla="*/ 2147483647 w 186" name="T4"/>
                <a:gd fmla="*/ 2147483647 h 238" name="T5"/>
                <a:gd fmla="*/ 2147483647 w 186" name="T6"/>
                <a:gd fmla="*/ 2147483647 h 238" name="T7"/>
                <a:gd fmla="*/ 2147483647 w 186" name="T8"/>
                <a:gd fmla="*/ 2147483647 h 238" name="T9"/>
                <a:gd fmla="*/ 2147483647 w 186" name="T10"/>
                <a:gd fmla="*/ 2147483647 h 238" name="T11"/>
                <a:gd fmla="*/ 2147483647 w 186" name="T12"/>
                <a:gd fmla="*/ 2147483647 h 238" name="T13"/>
                <a:gd fmla="*/ 2147483647 w 186" name="T14"/>
                <a:gd fmla="*/ 2147483647 h 238" name="T15"/>
                <a:gd fmla="*/ 0 w 186" name="T16"/>
                <a:gd fmla="*/ 2147483647 h 238" name="T17"/>
                <a:gd fmla="*/ 2147483647 w 186" name="T18"/>
                <a:gd fmla="*/ 2147483647 h 238" name="T19"/>
                <a:gd fmla="*/ 2147483647 w 186" name="T20"/>
                <a:gd fmla="*/ 2147483647 h 238" name="T21"/>
                <a:gd fmla="*/ 2147483647 w 186" name="T22"/>
                <a:gd fmla="*/ 2147483647 h 238" name="T23"/>
                <a:gd fmla="*/ 2147483647 w 186" name="T24"/>
                <a:gd fmla="*/ 2147483647 h 238" name="T25"/>
                <a:gd fmla="*/ 2147483647 w 186" name="T26"/>
                <a:gd fmla="*/ 2147483647 h 238" name="T27"/>
                <a:gd fmla="*/ 2147483647 w 186" name="T28"/>
                <a:gd fmla="*/ 2147483647 h 238" name="T29"/>
                <a:gd fmla="*/ 2147483647 w 186" name="T30"/>
                <a:gd fmla="*/ 2147483647 h 238" name="T31"/>
                <a:gd fmla="*/ 2147483647 w 186" name="T32"/>
                <a:gd fmla="*/ 2147483647 h 238" name="T33"/>
                <a:gd fmla="*/ 2147483647 w 186" name="T34"/>
                <a:gd fmla="*/ 2147483647 h 238" name="T35"/>
                <a:gd fmla="*/ 2147483647 w 186" name="T36"/>
                <a:gd fmla="*/ 2147483647 h 238" name="T37"/>
                <a:gd fmla="*/ 2147483647 w 186" name="T38"/>
                <a:gd fmla="*/ 2147483647 h 238" name="T39"/>
                <a:gd fmla="*/ 2147483647 w 186" name="T40"/>
                <a:gd fmla="*/ 2147483647 h 238" name="T41"/>
                <a:gd fmla="*/ 2147483647 w 186" name="T42"/>
                <a:gd fmla="*/ 2147483647 h 238" name="T43"/>
                <a:gd fmla="*/ 2147483647 w 186" name="T44"/>
                <a:gd fmla="*/ 2147483647 h 238" name="T45"/>
                <a:gd fmla="*/ 2147483647 w 186" name="T46"/>
                <a:gd fmla="*/ 2147483647 h 238" name="T47"/>
                <a:gd fmla="*/ 2147483647 w 186" name="T48"/>
                <a:gd fmla="*/ 2147483647 h 238" name="T49"/>
                <a:gd fmla="*/ 2147483647 w 186" name="T50"/>
                <a:gd fmla="*/ 2147483647 h 238" name="T51"/>
                <a:gd fmla="*/ 2147483647 w 186" name="T52"/>
                <a:gd fmla="*/ 2147483647 h 238" name="T53"/>
                <a:gd fmla="*/ 2147483647 w 186" name="T54"/>
                <a:gd fmla="*/ 2147483647 h 238" name="T55"/>
                <a:gd fmla="*/ 2147483647 w 186" name="T56"/>
                <a:gd fmla="*/ 2147483647 h 238" name="T57"/>
                <a:gd fmla="*/ 2147483647 w 186" name="T58"/>
                <a:gd fmla="*/ 2147483647 h 238" name="T59"/>
                <a:gd fmla="*/ 2147483647 w 186" name="T60"/>
                <a:gd fmla="*/ 2147483647 h 238" name="T61"/>
                <a:gd fmla="*/ 2147483647 w 186" name="T62"/>
                <a:gd fmla="*/ 2147483647 h 238" name="T63"/>
                <a:gd fmla="*/ 2147483647 w 186" name="T64"/>
                <a:gd fmla="*/ 2147483647 h 238" name="T65"/>
                <a:gd fmla="*/ 2147483647 w 186" name="T66"/>
                <a:gd fmla="*/ 2147483647 h 238" name="T67"/>
                <a:gd fmla="*/ 2147483647 w 186" name="T68"/>
                <a:gd fmla="*/ 2147483647 h 238" name="T69"/>
                <a:gd fmla="*/ 2147483647 w 186" name="T70"/>
                <a:gd fmla="*/ 2147483647 h 238" name="T71"/>
                <a:gd fmla="*/ 2147483647 w 186" name="T72"/>
                <a:gd fmla="*/ 2147483647 h 238" name="T73"/>
                <a:gd fmla="*/ 2147483647 w 186" name="T74"/>
                <a:gd fmla="*/ 2147483647 h 238" name="T75"/>
                <a:gd fmla="*/ 2147483647 w 186" name="T76"/>
                <a:gd fmla="*/ 2147483647 h 238" name="T77"/>
                <a:gd fmla="*/ 2147483647 w 186" name="T78"/>
                <a:gd fmla="*/ 2147483647 h 238" name="T79"/>
                <a:gd fmla="*/ 2147483647 w 186" name="T80"/>
                <a:gd fmla="*/ 2147483647 h 238" name="T81"/>
                <a:gd fmla="*/ 2147483647 w 186" name="T82"/>
                <a:gd fmla="*/ 2147483647 h 238" name="T83"/>
                <a:gd fmla="*/ 2147483647 w 186" name="T84"/>
                <a:gd fmla="*/ 2147483647 h 238" name="T85"/>
                <a:gd fmla="*/ 2147483647 w 186" name="T86"/>
                <a:gd fmla="*/ 2147483647 h 238" name="T87"/>
                <a:gd fmla="*/ 2147483647 w 186" name="T88"/>
                <a:gd fmla="*/ 2147483647 h 238" name="T89"/>
                <a:gd fmla="*/ 2147483647 w 186" name="T90"/>
                <a:gd fmla="*/ 2147483647 h 238" name="T91"/>
                <a:gd fmla="*/ 2147483647 w 186" name="T92"/>
                <a:gd fmla="*/ 2147483647 h 238" name="T93"/>
                <a:gd fmla="*/ 2147483647 w 186" name="T94"/>
                <a:gd fmla="*/ 2147483647 h 238" name="T95"/>
                <a:gd fmla="*/ 2147483647 w 186" name="T96"/>
                <a:gd fmla="*/ 2147483647 h 238" name="T97"/>
                <a:gd fmla="*/ 2147483647 w 186" name="T98"/>
                <a:gd fmla="*/ 2147483647 h 238" name="T99"/>
                <a:gd fmla="*/ 2147483647 w 186" name="T100"/>
                <a:gd fmla="*/ 2147483647 h 238" name="T101"/>
                <a:gd fmla="*/ 2147483647 w 186" name="T102"/>
                <a:gd fmla="*/ 2147483647 h 238" name="T103"/>
                <a:gd fmla="*/ 2147483647 w 186" name="T104"/>
                <a:gd fmla="*/ 2147483647 h 238" name="T105"/>
                <a:gd fmla="*/ 2147483647 w 186" name="T106"/>
                <a:gd fmla="*/ 2147483647 h 238" name="T107"/>
                <a:gd fmla="*/ 2147483647 w 186" name="T108"/>
                <a:gd fmla="*/ 2147483647 h 238" name="T109"/>
                <a:gd fmla="*/ 2147483647 w 186" name="T110"/>
                <a:gd fmla="*/ 2147483647 h 238" name="T111"/>
                <a:gd fmla="*/ 2147483647 w 186" name="T112"/>
                <a:gd fmla="*/ 2147483647 h 238" name="T113"/>
                <a:gd fmla="*/ 2147483647 w 186" name="T114"/>
                <a:gd fmla="*/ 2147483647 h 238" name="T115"/>
                <a:gd fmla="*/ 2147483647 w 186" name="T116"/>
                <a:gd fmla="*/ 2147483647 h 238" name="T117"/>
                <a:gd fmla="*/ 2147483647 w 186" name="T118"/>
                <a:gd fmla="*/ 2147483647 h 238" name="T119"/>
                <a:gd fmla="*/ 2147483647 w 186" name="T120"/>
                <a:gd fmla="*/ 0 h 2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86" name="T183"/>
                <a:gd fmla="*/ 0 h 238" name="T184"/>
                <a:gd fmla="*/ 186 w 186" name="T185"/>
                <a:gd fmla="*/ 238 h 238"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238" w="186">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09" name="Freeform 114"/>
            <p:cNvSpPr/>
            <p:nvPr/>
          </p:nvSpPr>
          <p:spPr bwMode="auto">
            <a:xfrm>
              <a:off x="4347239" y="3852149"/>
              <a:ext cx="374760" cy="427437"/>
            </a:xfrm>
            <a:custGeom>
              <a:gdLst>
                <a:gd fmla="*/ 2147483647 w 256" name="T0"/>
                <a:gd fmla="*/ 2147483647 h 270" name="T1"/>
                <a:gd fmla="*/ 2147483647 w 256" name="T2"/>
                <a:gd fmla="*/ 2147483647 h 270" name="T3"/>
                <a:gd fmla="*/ 2147483647 w 256" name="T4"/>
                <a:gd fmla="*/ 2147483647 h 270" name="T5"/>
                <a:gd fmla="*/ 2147483647 w 256" name="T6"/>
                <a:gd fmla="*/ 2147483647 h 270" name="T7"/>
                <a:gd fmla="*/ 2147483647 w 256" name="T8"/>
                <a:gd fmla="*/ 2147483647 h 270" name="T9"/>
                <a:gd fmla="*/ 2147483647 w 256" name="T10"/>
                <a:gd fmla="*/ 2147483647 h 270" name="T11"/>
                <a:gd fmla="*/ 2147483647 w 256" name="T12"/>
                <a:gd fmla="*/ 2147483647 h 270" name="T13"/>
                <a:gd fmla="*/ 2147483647 w 256" name="T14"/>
                <a:gd fmla="*/ 2147483647 h 270" name="T15"/>
                <a:gd fmla="*/ 2147483647 w 256" name="T16"/>
                <a:gd fmla="*/ 2147483647 h 270" name="T17"/>
                <a:gd fmla="*/ 2147483647 w 256" name="T18"/>
                <a:gd fmla="*/ 2147483647 h 270" name="T19"/>
                <a:gd fmla="*/ 2147483647 w 256" name="T20"/>
                <a:gd fmla="*/ 0 h 270" name="T21"/>
                <a:gd fmla="*/ 2147483647 w 256" name="T22"/>
                <a:gd fmla="*/ 2147483647 h 270" name="T23"/>
                <a:gd fmla="*/ 2147483647 w 256" name="T24"/>
                <a:gd fmla="*/ 2147483647 h 270" name="T25"/>
                <a:gd fmla="*/ 2147483647 w 256" name="T26"/>
                <a:gd fmla="*/ 2147483647 h 270" name="T27"/>
                <a:gd fmla="*/ 2147483647 w 256" name="T28"/>
                <a:gd fmla="*/ 2147483647 h 270" name="T29"/>
                <a:gd fmla="*/ 2147483647 w 256" name="T30"/>
                <a:gd fmla="*/ 2147483647 h 270" name="T31"/>
                <a:gd fmla="*/ 2147483647 w 256" name="T32"/>
                <a:gd fmla="*/ 2147483647 h 270" name="T33"/>
                <a:gd fmla="*/ 2147483647 w 256" name="T34"/>
                <a:gd fmla="*/ 2147483647 h 270" name="T35"/>
                <a:gd fmla="*/ 2147483647 w 256" name="T36"/>
                <a:gd fmla="*/ 2147483647 h 270" name="T37"/>
                <a:gd fmla="*/ 2147483647 w 256" name="T38"/>
                <a:gd fmla="*/ 2147483647 h 270" name="T39"/>
                <a:gd fmla="*/ 2147483647 w 256" name="T40"/>
                <a:gd fmla="*/ 2147483647 h 270" name="T41"/>
                <a:gd fmla="*/ 2147483647 w 256" name="T42"/>
                <a:gd fmla="*/ 2147483647 h 270" name="T43"/>
                <a:gd fmla="*/ 2147483647 w 256" name="T44"/>
                <a:gd fmla="*/ 2147483647 h 270" name="T45"/>
                <a:gd fmla="*/ 2147483647 w 256" name="T46"/>
                <a:gd fmla="*/ 2147483647 h 270" name="T47"/>
                <a:gd fmla="*/ 2147483647 w 256" name="T48"/>
                <a:gd fmla="*/ 2147483647 h 270" name="T49"/>
                <a:gd fmla="*/ 2147483647 w 256" name="T50"/>
                <a:gd fmla="*/ 2147483647 h 270" name="T51"/>
                <a:gd fmla="*/ 2147483647 w 256" name="T52"/>
                <a:gd fmla="*/ 2147483647 h 270" name="T53"/>
                <a:gd fmla="*/ 2147483647 w 256" name="T54"/>
                <a:gd fmla="*/ 2147483647 h 270" name="T55"/>
                <a:gd fmla="*/ 2147483647 w 256" name="T56"/>
                <a:gd fmla="*/ 2147483647 h 270" name="T57"/>
                <a:gd fmla="*/ 2147483647 w 256" name="T58"/>
                <a:gd fmla="*/ 2147483647 h 270" name="T59"/>
                <a:gd fmla="*/ 2147483647 w 256" name="T60"/>
                <a:gd fmla="*/ 2147483647 h 270" name="T61"/>
                <a:gd fmla="*/ 2147483647 w 256" name="T62"/>
                <a:gd fmla="*/ 2147483647 h 270" name="T63"/>
                <a:gd fmla="*/ 2147483647 w 256" name="T64"/>
                <a:gd fmla="*/ 2147483647 h 270" name="T65"/>
                <a:gd fmla="*/ 2147483647 w 256" name="T66"/>
                <a:gd fmla="*/ 2147483647 h 270" name="T67"/>
                <a:gd fmla="*/ 2147483647 w 256" name="T68"/>
                <a:gd fmla="*/ 2147483647 h 270" name="T69"/>
                <a:gd fmla="*/ 2147483647 w 256" name="T70"/>
                <a:gd fmla="*/ 2147483647 h 270" name="T71"/>
                <a:gd fmla="*/ 2147483647 w 256" name="T72"/>
                <a:gd fmla="*/ 2147483647 h 270" name="T73"/>
                <a:gd fmla="*/ 2147483647 w 256" name="T74"/>
                <a:gd fmla="*/ 2147483647 h 270" name="T75"/>
                <a:gd fmla="*/ 2147483647 w 256" name="T76"/>
                <a:gd fmla="*/ 2147483647 h 27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256" name="T117"/>
                <a:gd fmla="*/ 0 h 270" name="T118"/>
                <a:gd fmla="*/ 256 w 256" name="T119"/>
                <a:gd fmla="*/ 270 h 27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270" w="256">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0" name="Freeform 115"/>
            <p:cNvSpPr/>
            <p:nvPr/>
          </p:nvSpPr>
          <p:spPr bwMode="auto">
            <a:xfrm>
              <a:off x="4630903" y="3891972"/>
              <a:ext cx="365535" cy="343808"/>
            </a:xfrm>
            <a:custGeom>
              <a:gdLst>
                <a:gd fmla="*/ 2147483647 w 249" name="T0"/>
                <a:gd fmla="*/ 2147483647 h 216" name="T1"/>
                <a:gd fmla="*/ 2147483647 w 249" name="T2"/>
                <a:gd fmla="*/ 2147483647 h 216" name="T3"/>
                <a:gd fmla="*/ 2147483647 w 249" name="T4"/>
                <a:gd fmla="*/ 0 h 216" name="T5"/>
                <a:gd fmla="*/ 2147483647 w 249" name="T6"/>
                <a:gd fmla="*/ 0 h 216" name="T7"/>
                <a:gd fmla="*/ 2147483647 w 249" name="T8"/>
                <a:gd fmla="*/ 2147483647 h 216" name="T9"/>
                <a:gd fmla="*/ 2147483647 w 249" name="T10"/>
                <a:gd fmla="*/ 2147483647 h 216" name="T11"/>
                <a:gd fmla="*/ 2147483647 w 249" name="T12"/>
                <a:gd fmla="*/ 2147483647 h 216" name="T13"/>
                <a:gd fmla="*/ 2147483647 w 249" name="T14"/>
                <a:gd fmla="*/ 2147483647 h 216" name="T15"/>
                <a:gd fmla="*/ 0 w 249" name="T16"/>
                <a:gd fmla="*/ 2147483647 h 216" name="T17"/>
                <a:gd fmla="*/ 2147483647 w 249" name="T18"/>
                <a:gd fmla="*/ 2147483647 h 216" name="T19"/>
                <a:gd fmla="*/ 2147483647 w 249" name="T20"/>
                <a:gd fmla="*/ 2147483647 h 216" name="T21"/>
                <a:gd fmla="*/ 2147483647 w 249" name="T22"/>
                <a:gd fmla="*/ 2147483647 h 216" name="T23"/>
                <a:gd fmla="*/ 2147483647 w 249" name="T24"/>
                <a:gd fmla="*/ 2147483647 h 216" name="T25"/>
                <a:gd fmla="*/ 2147483647 w 249" name="T26"/>
                <a:gd fmla="*/ 2147483647 h 216" name="T27"/>
                <a:gd fmla="*/ 2147483647 w 249" name="T28"/>
                <a:gd fmla="*/ 2147483647 h 216" name="T29"/>
                <a:gd fmla="*/ 2147483647 w 249" name="T30"/>
                <a:gd fmla="*/ 2147483647 h 216" name="T31"/>
                <a:gd fmla="*/ 2147483647 w 249" name="T32"/>
                <a:gd fmla="*/ 2147483647 h 216" name="T33"/>
                <a:gd fmla="*/ 2147483647 w 249" name="T34"/>
                <a:gd fmla="*/ 2147483647 h 216" name="T35"/>
                <a:gd fmla="*/ 2147483647 w 249" name="T36"/>
                <a:gd fmla="*/ 2147483647 h 216" name="T37"/>
                <a:gd fmla="*/ 2147483647 w 249" name="T38"/>
                <a:gd fmla="*/ 2147483647 h 216" name="T39"/>
                <a:gd fmla="*/ 2147483647 w 249" name="T40"/>
                <a:gd fmla="*/ 2147483647 h 216" name="T41"/>
                <a:gd fmla="*/ 2147483647 w 249" name="T42"/>
                <a:gd fmla="*/ 2147483647 h 216" name="T43"/>
                <a:gd fmla="*/ 2147483647 w 249" name="T44"/>
                <a:gd fmla="*/ 2147483647 h 216" name="T45"/>
                <a:gd fmla="*/ 2147483647 w 249" name="T46"/>
                <a:gd fmla="*/ 2147483647 h 216" name="T47"/>
                <a:gd fmla="*/ 2147483647 w 249" name="T48"/>
                <a:gd fmla="*/ 2147483647 h 216" name="T49"/>
                <a:gd fmla="*/ 2147483647 w 249" name="T50"/>
                <a:gd fmla="*/ 2147483647 h 216" name="T51"/>
                <a:gd fmla="*/ 2147483647 w 249" name="T52"/>
                <a:gd fmla="*/ 2147483647 h 216" name="T53"/>
                <a:gd fmla="*/ 2147483647 w 249" name="T54"/>
                <a:gd fmla="*/ 2147483647 h 216" name="T55"/>
                <a:gd fmla="*/ 2147483647 w 249" name="T56"/>
                <a:gd fmla="*/ 2147483647 h 216" name="T57"/>
                <a:gd fmla="*/ 2147483647 w 249" name="T58"/>
                <a:gd fmla="*/ 2147483647 h 216" name="T59"/>
                <a:gd fmla="*/ 2147483647 w 249" name="T60"/>
                <a:gd fmla="*/ 2147483647 h 216" name="T61"/>
                <a:gd fmla="*/ 2147483647 w 249" name="T62"/>
                <a:gd fmla="*/ 2147483647 h 216" name="T63"/>
                <a:gd fmla="*/ 2147483647 w 249" name="T64"/>
                <a:gd fmla="*/ 2147483647 h 216" name="T65"/>
                <a:gd fmla="*/ 2147483647 w 249" name="T66"/>
                <a:gd fmla="*/ 2147483647 h 216" name="T67"/>
                <a:gd fmla="*/ 2147483647 w 249" name="T68"/>
                <a:gd fmla="*/ 2147483647 h 216" name="T69"/>
                <a:gd fmla="*/ 2147483647 w 249" name="T70"/>
                <a:gd fmla="*/ 2147483647 h 216" name="T71"/>
                <a:gd fmla="*/ 2147483647 w 249" name="T72"/>
                <a:gd fmla="*/ 2147483647 h 216" name="T73"/>
                <a:gd fmla="*/ 2147483647 w 249" name="T74"/>
                <a:gd fmla="*/ 2147483647 h 216" name="T75"/>
                <a:gd fmla="*/ 2147483647 w 249" name="T76"/>
                <a:gd fmla="*/ 2147483647 h 216" name="T77"/>
                <a:gd fmla="*/ 2147483647 w 249" name="T78"/>
                <a:gd fmla="*/ 2147483647 h 216" name="T79"/>
                <a:gd fmla="*/ 2147483647 w 249" name="T80"/>
                <a:gd fmla="*/ 2147483647 h 21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249" name="T123"/>
                <a:gd fmla="*/ 0 h 216" name="T124"/>
                <a:gd fmla="*/ 249 w 249" name="T125"/>
                <a:gd fmla="*/ 216 h 216"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16" w="249">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1" name="Freeform 116"/>
            <p:cNvSpPr/>
            <p:nvPr/>
          </p:nvSpPr>
          <p:spPr bwMode="auto">
            <a:xfrm>
              <a:off x="4942243" y="3891972"/>
              <a:ext cx="246766" cy="465932"/>
            </a:xfrm>
            <a:custGeom>
              <a:gdLst>
                <a:gd fmla="*/ 2147483647 w 168" name="T0"/>
                <a:gd fmla="*/ 2147483647 h 294" name="T1"/>
                <a:gd fmla="*/ 2147483647 w 168" name="T2"/>
                <a:gd fmla="*/ 2147483647 h 294" name="T3"/>
                <a:gd fmla="*/ 2147483647 w 168" name="T4"/>
                <a:gd fmla="*/ 2147483647 h 294" name="T5"/>
                <a:gd fmla="*/ 2147483647 w 168" name="T6"/>
                <a:gd fmla="*/ 2147483647 h 294" name="T7"/>
                <a:gd fmla="*/ 2147483647 w 168" name="T8"/>
                <a:gd fmla="*/ 2147483647 h 294" name="T9"/>
                <a:gd fmla="*/ 2147483647 w 168" name="T10"/>
                <a:gd fmla="*/ 2147483647 h 294" name="T11"/>
                <a:gd fmla="*/ 2147483647 w 168" name="T12"/>
                <a:gd fmla="*/ 2147483647 h 294" name="T13"/>
                <a:gd fmla="*/ 2147483647 w 168" name="T14"/>
                <a:gd fmla="*/ 2147483647 h 294" name="T15"/>
                <a:gd fmla="*/ 2147483647 w 168" name="T16"/>
                <a:gd fmla="*/ 2147483647 h 294" name="T17"/>
                <a:gd fmla="*/ 2147483647 w 168" name="T18"/>
                <a:gd fmla="*/ 2147483647 h 294" name="T19"/>
                <a:gd fmla="*/ 2147483647 w 168" name="T20"/>
                <a:gd fmla="*/ 2147483647 h 294" name="T21"/>
                <a:gd fmla="*/ 2147483647 w 168" name="T22"/>
                <a:gd fmla="*/ 2147483647 h 294" name="T23"/>
                <a:gd fmla="*/ 2147483647 w 168" name="T24"/>
                <a:gd fmla="*/ 2147483647 h 294" name="T25"/>
                <a:gd fmla="*/ 2147483647 w 168" name="T26"/>
                <a:gd fmla="*/ 2147483647 h 294" name="T27"/>
                <a:gd fmla="*/ 2147483647 w 168" name="T28"/>
                <a:gd fmla="*/ 2147483647 h 294" name="T29"/>
                <a:gd fmla="*/ 2147483647 w 168" name="T30"/>
                <a:gd fmla="*/ 2147483647 h 294" name="T31"/>
                <a:gd fmla="*/ 2147483647 w 168" name="T32"/>
                <a:gd fmla="*/ 2147483647 h 294" name="T33"/>
                <a:gd fmla="*/ 2147483647 w 168" name="T34"/>
                <a:gd fmla="*/ 2147483647 h 294" name="T35"/>
                <a:gd fmla="*/ 2147483647 w 168" name="T36"/>
                <a:gd fmla="*/ 2147483647 h 294" name="T37"/>
                <a:gd fmla="*/ 2147483647 w 168" name="T38"/>
                <a:gd fmla="*/ 2147483647 h 294" name="T39"/>
                <a:gd fmla="*/ 2147483647 w 168" name="T40"/>
                <a:gd fmla="*/ 2147483647 h 294" name="T41"/>
                <a:gd fmla="*/ 2147483647 w 168" name="T42"/>
                <a:gd fmla="*/ 2147483647 h 294" name="T43"/>
                <a:gd fmla="*/ 2147483647 w 168" name="T44"/>
                <a:gd fmla="*/ 2147483647 h 294" name="T45"/>
                <a:gd fmla="*/ 2147483647 w 168" name="T46"/>
                <a:gd fmla="*/ 2147483647 h 294" name="T47"/>
                <a:gd fmla="*/ 2147483647 w 168" name="T48"/>
                <a:gd fmla="*/ 2147483647 h 294" name="T49"/>
                <a:gd fmla="*/ 2147483647 w 168" name="T50"/>
                <a:gd fmla="*/ 2147483647 h 294" name="T51"/>
                <a:gd fmla="*/ 2147483647 w 168" name="T52"/>
                <a:gd fmla="*/ 2147483647 h 294" name="T53"/>
                <a:gd fmla="*/ 2147483647 w 168" name="T54"/>
                <a:gd fmla="*/ 2147483647 h 294" name="T55"/>
                <a:gd fmla="*/ 2147483647 w 168" name="T56"/>
                <a:gd fmla="*/ 2147483647 h 294" name="T57"/>
                <a:gd fmla="*/ 2147483647 w 168" name="T58"/>
                <a:gd fmla="*/ 2147483647 h 294" name="T59"/>
                <a:gd fmla="*/ 2147483647 w 168" name="T60"/>
                <a:gd fmla="*/ 2147483647 h 294" name="T61"/>
                <a:gd fmla="*/ 2147483647 w 168" name="T62"/>
                <a:gd fmla="*/ 2147483647 h 294" name="T63"/>
                <a:gd fmla="*/ 2147483647 w 168" name="T64"/>
                <a:gd fmla="*/ 2147483647 h 294" name="T65"/>
                <a:gd fmla="*/ 2147483647 w 168" name="T66"/>
                <a:gd fmla="*/ 2147483647 h 294" name="T67"/>
                <a:gd fmla="*/ 2147483647 w 168" name="T68"/>
                <a:gd fmla="*/ 2147483647 h 294" name="T69"/>
                <a:gd fmla="*/ 2147483647 w 168" name="T70"/>
                <a:gd fmla="*/ 2147483647 h 294" name="T71"/>
                <a:gd fmla="*/ 2147483647 w 168" name="T72"/>
                <a:gd fmla="*/ 2147483647 h 294" name="T73"/>
                <a:gd fmla="*/ 2147483647 w 168" name="T74"/>
                <a:gd fmla="*/ 2147483647 h 294" name="T75"/>
                <a:gd fmla="*/ 2147483647 w 168" name="T76"/>
                <a:gd fmla="*/ 2147483647 h 294" name="T77"/>
                <a:gd fmla="*/ 2147483647 w 168" name="T78"/>
                <a:gd fmla="*/ 2147483647 h 29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68" name="T120"/>
                <a:gd fmla="*/ 0 h 294" name="T121"/>
                <a:gd fmla="*/ 168 w 168" name="T122"/>
                <a:gd fmla="*/ 294 h 294"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294" w="168">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2" name="Freeform 117"/>
            <p:cNvSpPr/>
            <p:nvPr/>
          </p:nvSpPr>
          <p:spPr bwMode="auto">
            <a:xfrm>
              <a:off x="5602974" y="4190647"/>
              <a:ext cx="48431" cy="63717"/>
            </a:xfrm>
            <a:custGeom>
              <a:gdLst>
                <a:gd fmla="*/ 2147483647 w 32" name="T0"/>
                <a:gd fmla="*/ 0 h 40" name="T1"/>
                <a:gd fmla="*/ 2147483647 w 32" name="T2"/>
                <a:gd fmla="*/ 2147483647 h 40" name="T3"/>
                <a:gd fmla="*/ 2147483647 w 32" name="T4"/>
                <a:gd fmla="*/ 2147483647 h 40" name="T5"/>
                <a:gd fmla="*/ 2147483647 w 32" name="T6"/>
                <a:gd fmla="*/ 2147483647 h 40" name="T7"/>
                <a:gd fmla="*/ 2147483647 w 32" name="T8"/>
                <a:gd fmla="*/ 2147483647 h 40" name="T9"/>
                <a:gd fmla="*/ 2147483647 w 32" name="T10"/>
                <a:gd fmla="*/ 2147483647 h 40" name="T11"/>
                <a:gd fmla="*/ 2147483647 w 32" name="T12"/>
                <a:gd fmla="*/ 2147483647 h 40" name="T13"/>
                <a:gd fmla="*/ 2147483647 w 32" name="T14"/>
                <a:gd fmla="*/ 2147483647 h 40" name="T15"/>
                <a:gd fmla="*/ 2147483647 w 32" name="T16"/>
                <a:gd fmla="*/ 2147483647 h 40" name="T17"/>
                <a:gd fmla="*/ 2147483647 w 32" name="T18"/>
                <a:gd fmla="*/ 2147483647 h 40" name="T19"/>
                <a:gd fmla="*/ 0 w 32" name="T20"/>
                <a:gd fmla="*/ 2147483647 h 40" name="T21"/>
                <a:gd fmla="*/ 2147483647 w 32" name="T22"/>
                <a:gd fmla="*/ 2147483647 h 40" name="T23"/>
                <a:gd fmla="*/ 2147483647 w 32" name="T24"/>
                <a:gd fmla="*/ 2147483647 h 40" name="T25"/>
                <a:gd fmla="*/ 2147483647 w 32" name="T26"/>
                <a:gd fmla="*/ 2147483647 h 40" name="T27"/>
                <a:gd fmla="*/ 2147483647 w 32" name="T28"/>
                <a:gd fmla="*/ 0 h 4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2" name="T45"/>
                <a:gd fmla="*/ 0 h 40" name="T46"/>
                <a:gd fmla="*/ 32 w 32" name="T47"/>
                <a:gd fmla="*/ 40 h 4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0" w="32">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3" name="Freeform 118"/>
            <p:cNvSpPr/>
            <p:nvPr/>
          </p:nvSpPr>
          <p:spPr bwMode="auto">
            <a:xfrm>
              <a:off x="5401180" y="4049938"/>
              <a:ext cx="345933" cy="419472"/>
            </a:xfrm>
            <a:custGeom>
              <a:gdLst>
                <a:gd fmla="*/ 2147483647 w 236" name="T0"/>
                <a:gd fmla="*/ 2147483647 h 264" name="T1"/>
                <a:gd fmla="*/ 2147483647 w 236" name="T2"/>
                <a:gd fmla="*/ 2147483647 h 264" name="T3"/>
                <a:gd fmla="*/ 2147483647 w 236" name="T4"/>
                <a:gd fmla="*/ 2147483647 h 264" name="T5"/>
                <a:gd fmla="*/ 2147483647 w 236" name="T6"/>
                <a:gd fmla="*/ 2147483647 h 264" name="T7"/>
                <a:gd fmla="*/ 2147483647 w 236" name="T8"/>
                <a:gd fmla="*/ 2147483647 h 264" name="T9"/>
                <a:gd fmla="*/ 2147483647 w 236" name="T10"/>
                <a:gd fmla="*/ 2147483647 h 264" name="T11"/>
                <a:gd fmla="*/ 2147483647 w 236" name="T12"/>
                <a:gd fmla="*/ 2147483647 h 264" name="T13"/>
                <a:gd fmla="*/ 2147483647 w 236" name="T14"/>
                <a:gd fmla="*/ 2147483647 h 264" name="T15"/>
                <a:gd fmla="*/ 2147483647 w 236" name="T16"/>
                <a:gd fmla="*/ 2147483647 h 264" name="T17"/>
                <a:gd fmla="*/ 2147483647 w 236" name="T18"/>
                <a:gd fmla="*/ 2147483647 h 264" name="T19"/>
                <a:gd fmla="*/ 2147483647 w 236" name="T20"/>
                <a:gd fmla="*/ 2147483647 h 264" name="T21"/>
                <a:gd fmla="*/ 2147483647 w 236" name="T22"/>
                <a:gd fmla="*/ 2147483647 h 264" name="T23"/>
                <a:gd fmla="*/ 2147483647 w 236" name="T24"/>
                <a:gd fmla="*/ 2147483647 h 264" name="T25"/>
                <a:gd fmla="*/ 2147483647 w 236" name="T26"/>
                <a:gd fmla="*/ 2147483647 h 264" name="T27"/>
                <a:gd fmla="*/ 2147483647 w 236" name="T28"/>
                <a:gd fmla="*/ 2147483647 h 264" name="T29"/>
                <a:gd fmla="*/ 2147483647 w 236" name="T30"/>
                <a:gd fmla="*/ 2147483647 h 264" name="T31"/>
                <a:gd fmla="*/ 2147483647 w 236" name="T32"/>
                <a:gd fmla="*/ 2147483647 h 264" name="T33"/>
                <a:gd fmla="*/ 2147483647 w 236" name="T34"/>
                <a:gd fmla="*/ 2147483647 h 264" name="T35"/>
                <a:gd fmla="*/ 2147483647 w 236" name="T36"/>
                <a:gd fmla="*/ 2147483647 h 264" name="T37"/>
                <a:gd fmla="*/ 2147483647 w 236" name="T38"/>
                <a:gd fmla="*/ 2147483647 h 264" name="T39"/>
                <a:gd fmla="*/ 2147483647 w 236" name="T40"/>
                <a:gd fmla="*/ 2147483647 h 264" name="T41"/>
                <a:gd fmla="*/ 2147483647 w 236" name="T42"/>
                <a:gd fmla="*/ 2147483647 h 264" name="T43"/>
                <a:gd fmla="*/ 2147483647 w 236" name="T44"/>
                <a:gd fmla="*/ 2147483647 h 264" name="T45"/>
                <a:gd fmla="*/ 2147483647 w 236" name="T46"/>
                <a:gd fmla="*/ 2147483647 h 264" name="T47"/>
                <a:gd fmla="*/ 2147483647 w 236" name="T48"/>
                <a:gd fmla="*/ 2147483647 h 264" name="T49"/>
                <a:gd fmla="*/ 2147483647 w 236" name="T50"/>
                <a:gd fmla="*/ 2147483647 h 264" name="T51"/>
                <a:gd fmla="*/ 2147483647 w 236" name="T52"/>
                <a:gd fmla="*/ 2147483647 h 264" name="T53"/>
                <a:gd fmla="*/ 2147483647 w 236" name="T54"/>
                <a:gd fmla="*/ 2147483647 h 264" name="T55"/>
                <a:gd fmla="*/ 2147483647 w 236" name="T56"/>
                <a:gd fmla="*/ 2147483647 h 264" name="T57"/>
                <a:gd fmla="*/ 2147483647 w 236" name="T58"/>
                <a:gd fmla="*/ 2147483647 h 264" name="T59"/>
                <a:gd fmla="*/ 0 w 236" name="T60"/>
                <a:gd fmla="*/ 2147483647 h 264" name="T61"/>
                <a:gd fmla="*/ 2147483647 w 236" name="T62"/>
                <a:gd fmla="*/ 2147483647 h 264" name="T63"/>
                <a:gd fmla="*/ 2147483647 w 236" name="T64"/>
                <a:gd fmla="*/ 2147483647 h 264" name="T65"/>
                <a:gd fmla="*/ 2147483647 w 236" name="T66"/>
                <a:gd fmla="*/ 2147483647 h 264" name="T67"/>
                <a:gd fmla="*/ 2147483647 w 236" name="T68"/>
                <a:gd fmla="*/ 2147483647 h 264" name="T69"/>
                <a:gd fmla="*/ 2147483647 w 236" name="T70"/>
                <a:gd fmla="*/ 2147483647 h 264" name="T71"/>
                <a:gd fmla="*/ 2147483647 w 236" name="T72"/>
                <a:gd fmla="*/ 2147483647 h 264" name="T73"/>
                <a:gd fmla="*/ 2147483647 w 236" name="T74"/>
                <a:gd fmla="*/ 2147483647 h 264" name="T75"/>
                <a:gd fmla="*/ 2147483647 w 236" name="T76"/>
                <a:gd fmla="*/ 2147483647 h 264" name="T77"/>
                <a:gd fmla="*/ 2147483647 w 236" name="T78"/>
                <a:gd fmla="*/ 2147483647 h 264" name="T79"/>
                <a:gd fmla="*/ 2147483647 w 236" name="T80"/>
                <a:gd fmla="*/ 2147483647 h 264" name="T81"/>
                <a:gd fmla="*/ 2147483647 w 236" name="T82"/>
                <a:gd fmla="*/ 2147483647 h 264" name="T83"/>
                <a:gd fmla="*/ 2147483647 w 236" name="T84"/>
                <a:gd fmla="*/ 2147483647 h 264" name="T85"/>
                <a:gd fmla="*/ 2147483647 w 236" name="T86"/>
                <a:gd fmla="*/ 2147483647 h 264" name="T87"/>
                <a:gd fmla="*/ 2147483647 w 236" name="T88"/>
                <a:gd fmla="*/ 2147483647 h 264" name="T89"/>
                <a:gd fmla="*/ 2147483647 w 236" name="T90"/>
                <a:gd fmla="*/ 2147483647 h 264" name="T91"/>
                <a:gd fmla="*/ 2147483647 w 236" name="T92"/>
                <a:gd fmla="*/ 2147483647 h 264" name="T93"/>
                <a:gd fmla="*/ 2147483647 w 236" name="T94"/>
                <a:gd fmla="*/ 2147483647 h 26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36" name="T144"/>
                <a:gd fmla="*/ 0 h 264" name="T145"/>
                <a:gd fmla="*/ 236 w 236" name="T146"/>
                <a:gd fmla="*/ 264 h 264"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64" w="236">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4" name="Freeform 119"/>
            <p:cNvSpPr/>
            <p:nvPr/>
          </p:nvSpPr>
          <p:spPr bwMode="auto">
            <a:xfrm>
              <a:off x="4968765" y="4254364"/>
              <a:ext cx="303268" cy="237612"/>
            </a:xfrm>
            <a:custGeom>
              <a:gdLst>
                <a:gd fmla="*/ 2147483647 w 206" name="T0"/>
                <a:gd fmla="*/ 2147483647 h 152" name="T1"/>
                <a:gd fmla="*/ 2147483647 w 206" name="T2"/>
                <a:gd fmla="*/ 2147483647 h 152" name="T3"/>
                <a:gd fmla="*/ 2147483647 w 206" name="T4"/>
                <a:gd fmla="*/ 2147483647 h 152" name="T5"/>
                <a:gd fmla="*/ 2147483647 w 206" name="T6"/>
                <a:gd fmla="*/ 2147483647 h 152" name="T7"/>
                <a:gd fmla="*/ 2147483647 w 206" name="T8"/>
                <a:gd fmla="*/ 2147483647 h 152" name="T9"/>
                <a:gd fmla="*/ 2147483647 w 206" name="T10"/>
                <a:gd fmla="*/ 2147483647 h 152" name="T11"/>
                <a:gd fmla="*/ 2147483647 w 206" name="T12"/>
                <a:gd fmla="*/ 2147483647 h 152" name="T13"/>
                <a:gd fmla="*/ 2147483647 w 206" name="T14"/>
                <a:gd fmla="*/ 2147483647 h 152" name="T15"/>
                <a:gd fmla="*/ 2147483647 w 206" name="T16"/>
                <a:gd fmla="*/ 2147483647 h 152" name="T17"/>
                <a:gd fmla="*/ 2147483647 w 206" name="T18"/>
                <a:gd fmla="*/ 2147483647 h 152" name="T19"/>
                <a:gd fmla="*/ 2147483647 w 206" name="T20"/>
                <a:gd fmla="*/ 0 h 152" name="T21"/>
                <a:gd fmla="*/ 2147483647 w 206" name="T22"/>
                <a:gd fmla="*/ 0 h 152" name="T23"/>
                <a:gd fmla="*/ 2147483647 w 206" name="T24"/>
                <a:gd fmla="*/ 0 h 152" name="T25"/>
                <a:gd fmla="*/ 2147483647 w 206" name="T26"/>
                <a:gd fmla="*/ 2147483647 h 152" name="T27"/>
                <a:gd fmla="*/ 2147483647 w 206" name="T28"/>
                <a:gd fmla="*/ 2147483647 h 152" name="T29"/>
                <a:gd fmla="*/ 2147483647 w 206" name="T30"/>
                <a:gd fmla="*/ 2147483647 h 152" name="T31"/>
                <a:gd fmla="*/ 2147483647 w 206" name="T32"/>
                <a:gd fmla="*/ 2147483647 h 152" name="T33"/>
                <a:gd fmla="*/ 2147483647 w 206" name="T34"/>
                <a:gd fmla="*/ 2147483647 h 152" name="T35"/>
                <a:gd fmla="*/ 2147483647 w 206" name="T36"/>
                <a:gd fmla="*/ 2147483647 h 152" name="T37"/>
                <a:gd fmla="*/ 2147483647 w 206" name="T38"/>
                <a:gd fmla="*/ 2147483647 h 152" name="T39"/>
                <a:gd fmla="*/ 2147483647 w 206" name="T40"/>
                <a:gd fmla="*/ 2147483647 h 152" name="T41"/>
                <a:gd fmla="*/ 2147483647 w 206" name="T42"/>
                <a:gd fmla="*/ 2147483647 h 152" name="T43"/>
                <a:gd fmla="*/ 2147483647 w 206" name="T44"/>
                <a:gd fmla="*/ 2147483647 h 152" name="T45"/>
                <a:gd fmla="*/ 2147483647 w 206" name="T46"/>
                <a:gd fmla="*/ 2147483647 h 152" name="T47"/>
                <a:gd fmla="*/ 0 w 206" name="T48"/>
                <a:gd fmla="*/ 2147483647 h 152" name="T49"/>
                <a:gd fmla="*/ 2147483647 w 206" name="T50"/>
                <a:gd fmla="*/ 2147483647 h 152" name="T51"/>
                <a:gd fmla="*/ 2147483647 w 206" name="T52"/>
                <a:gd fmla="*/ 2147483647 h 152" name="T53"/>
                <a:gd fmla="*/ 2147483647 w 206" name="T54"/>
                <a:gd fmla="*/ 2147483647 h 152" name="T55"/>
                <a:gd fmla="*/ 2147483647 w 206" name="T56"/>
                <a:gd fmla="*/ 2147483647 h 152" name="T57"/>
                <a:gd fmla="*/ 2147483647 w 206" name="T58"/>
                <a:gd fmla="*/ 2147483647 h 152" name="T59"/>
                <a:gd fmla="*/ 2147483647 w 206" name="T60"/>
                <a:gd fmla="*/ 2147483647 h 152" name="T61"/>
                <a:gd fmla="*/ 2147483647 w 206" name="T62"/>
                <a:gd fmla="*/ 2147483647 h 152" name="T63"/>
                <a:gd fmla="*/ 2147483647 w 206" name="T64"/>
                <a:gd fmla="*/ 2147483647 h 152" name="T65"/>
                <a:gd fmla="*/ 2147483647 w 206" name="T66"/>
                <a:gd fmla="*/ 2147483647 h 152" name="T67"/>
                <a:gd fmla="*/ 2147483647 w 206" name="T68"/>
                <a:gd fmla="*/ 2147483647 h 152" name="T69"/>
                <a:gd fmla="*/ 2147483647 w 206" name="T70"/>
                <a:gd fmla="*/ 2147483647 h 152" name="T71"/>
                <a:gd fmla="*/ 2147483647 w 206" name="T72"/>
                <a:gd fmla="*/ 2147483647 h 152" name="T73"/>
                <a:gd fmla="*/ 2147483647 w 206" name="T74"/>
                <a:gd fmla="*/ 2147483647 h 152" name="T75"/>
                <a:gd fmla="*/ 2147483647 w 206" name="T76"/>
                <a:gd fmla="*/ 2147483647 h 152" name="T77"/>
                <a:gd fmla="*/ 2147483647 w 206" name="T78"/>
                <a:gd fmla="*/ 2147483647 h 152" name="T79"/>
                <a:gd fmla="*/ 2147483647 w 206" name="T80"/>
                <a:gd fmla="*/ 2147483647 h 152" name="T81"/>
                <a:gd fmla="*/ 2147483647 w 206" name="T82"/>
                <a:gd fmla="*/ 2147483647 h 152" name="T83"/>
                <a:gd fmla="*/ 2147483647 w 206" name="T84"/>
                <a:gd fmla="*/ 2147483647 h 152" name="T85"/>
                <a:gd fmla="*/ 2147483647 w 206" name="T86"/>
                <a:gd fmla="*/ 2147483647 h 15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6" name="T132"/>
                <a:gd fmla="*/ 0 h 152" name="T133"/>
                <a:gd fmla="*/ 206 w 206" name="T134"/>
                <a:gd fmla="*/ 152 h 15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52" w="206">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5" name="Freeform 120"/>
            <p:cNvSpPr/>
            <p:nvPr/>
          </p:nvSpPr>
          <p:spPr bwMode="auto">
            <a:xfrm>
              <a:off x="5427702" y="4440207"/>
              <a:ext cx="184497" cy="266815"/>
            </a:xfrm>
            <a:custGeom>
              <a:gdLst>
                <a:gd fmla="*/ 2147483647 w 126" name="T0"/>
                <a:gd fmla="*/ 2147483647 h 168" name="T1"/>
                <a:gd fmla="*/ 2147483647 w 126" name="T2"/>
                <a:gd fmla="*/ 2147483647 h 168" name="T3"/>
                <a:gd fmla="*/ 2147483647 w 126" name="T4"/>
                <a:gd fmla="*/ 2147483647 h 168" name="T5"/>
                <a:gd fmla="*/ 2147483647 w 126" name="T6"/>
                <a:gd fmla="*/ 2147483647 h 168" name="T7"/>
                <a:gd fmla="*/ 2147483647 w 126" name="T8"/>
                <a:gd fmla="*/ 2147483647 h 168" name="T9"/>
                <a:gd fmla="*/ 2147483647 w 126" name="T10"/>
                <a:gd fmla="*/ 2147483647 h 168" name="T11"/>
                <a:gd fmla="*/ 2147483647 w 126" name="T12"/>
                <a:gd fmla="*/ 2147483647 h 168" name="T13"/>
                <a:gd fmla="*/ 2147483647 w 126" name="T14"/>
                <a:gd fmla="*/ 2147483647 h 168" name="T15"/>
                <a:gd fmla="*/ 2147483647 w 126" name="T16"/>
                <a:gd fmla="*/ 2147483647 h 168" name="T17"/>
                <a:gd fmla="*/ 2147483647 w 126" name="T18"/>
                <a:gd fmla="*/ 2147483647 h 168" name="T19"/>
                <a:gd fmla="*/ 2147483647 w 126" name="T20"/>
                <a:gd fmla="*/ 2147483647 h 168" name="T21"/>
                <a:gd fmla="*/ 2147483647 w 126" name="T22"/>
                <a:gd fmla="*/ 2147483647 h 168" name="T23"/>
                <a:gd fmla="*/ 2147483647 w 126" name="T24"/>
                <a:gd fmla="*/ 2147483647 h 168" name="T25"/>
                <a:gd fmla="*/ 2147483647 w 126" name="T26"/>
                <a:gd fmla="*/ 2147483647 h 168" name="T27"/>
                <a:gd fmla="*/ 2147483647 w 126" name="T28"/>
                <a:gd fmla="*/ 2147483647 h 168" name="T29"/>
                <a:gd fmla="*/ 2147483647 w 126" name="T30"/>
                <a:gd fmla="*/ 2147483647 h 168" name="T31"/>
                <a:gd fmla="*/ 2147483647 w 126" name="T32"/>
                <a:gd fmla="*/ 0 h 168" name="T33"/>
                <a:gd fmla="*/ 2147483647 w 126" name="T34"/>
                <a:gd fmla="*/ 0 h 168" name="T35"/>
                <a:gd fmla="*/ 0 w 126" name="T36"/>
                <a:gd fmla="*/ 2147483647 h 168" name="T37"/>
                <a:gd fmla="*/ 2147483647 w 126" name="T38"/>
                <a:gd fmla="*/ 2147483647 h 168" name="T39"/>
                <a:gd fmla="*/ 2147483647 w 126" name="T40"/>
                <a:gd fmla="*/ 2147483647 h 168" name="T41"/>
                <a:gd fmla="*/ 2147483647 w 126" name="T42"/>
                <a:gd fmla="*/ 2147483647 h 168" name="T43"/>
                <a:gd fmla="*/ 2147483647 w 126" name="T44"/>
                <a:gd fmla="*/ 2147483647 h 168" name="T45"/>
                <a:gd fmla="*/ 2147483647 w 126" name="T46"/>
                <a:gd fmla="*/ 2147483647 h 168" name="T47"/>
                <a:gd fmla="*/ 2147483647 w 126" name="T48"/>
                <a:gd fmla="*/ 2147483647 h 168" name="T49"/>
                <a:gd fmla="*/ 2147483647 w 126" name="T50"/>
                <a:gd fmla="*/ 2147483647 h 168" name="T51"/>
                <a:gd fmla="*/ 0 w 126" name="T52"/>
                <a:gd fmla="*/ 2147483647 h 168" name="T53"/>
                <a:gd fmla="*/ 0 w 126" name="T54"/>
                <a:gd fmla="*/ 2147483647 h 168" name="T55"/>
                <a:gd fmla="*/ 2147483647 w 126" name="T56"/>
                <a:gd fmla="*/ 2147483647 h 168" name="T57"/>
                <a:gd fmla="*/ 2147483647 w 126" name="T58"/>
                <a:gd fmla="*/ 2147483647 h 168" name="T59"/>
                <a:gd fmla="*/ 2147483647 w 126" name="T60"/>
                <a:gd fmla="*/ 2147483647 h 168" name="T61"/>
                <a:gd fmla="*/ 2147483647 w 126" name="T62"/>
                <a:gd fmla="*/ 2147483647 h 168" name="T63"/>
                <a:gd fmla="*/ 2147483647 w 126" name="T64"/>
                <a:gd fmla="*/ 2147483647 h 168" name="T65"/>
                <a:gd fmla="*/ 2147483647 w 126" name="T66"/>
                <a:gd fmla="*/ 2147483647 h 168" name="T67"/>
                <a:gd fmla="*/ 2147483647 w 126" name="T68"/>
                <a:gd fmla="*/ 2147483647 h 168" name="T69"/>
                <a:gd fmla="*/ 2147483647 w 126" name="T70"/>
                <a:gd fmla="*/ 2147483647 h 168" name="T71"/>
                <a:gd fmla="*/ 2147483647 w 126" name="T72"/>
                <a:gd fmla="*/ 2147483647 h 168" name="T73"/>
                <a:gd fmla="*/ 2147483647 w 126" name="T74"/>
                <a:gd fmla="*/ 2147483647 h 168" name="T75"/>
                <a:gd fmla="*/ 2147483647 w 126" name="T76"/>
                <a:gd fmla="*/ 2147483647 h 168" name="T77"/>
                <a:gd fmla="*/ 2147483647 w 126" name="T78"/>
                <a:gd fmla="*/ 2147483647 h 168" name="T79"/>
                <a:gd fmla="*/ 2147483647 w 126" name="T80"/>
                <a:gd fmla="*/ 2147483647 h 1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26" name="T123"/>
                <a:gd fmla="*/ 0 h 168" name="T124"/>
                <a:gd fmla="*/ 126 w 126" name="T125"/>
                <a:gd fmla="*/ 168 h 168"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68" w="125">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6" name="Freeform 121"/>
            <p:cNvSpPr/>
            <p:nvPr/>
          </p:nvSpPr>
          <p:spPr bwMode="auto">
            <a:xfrm>
              <a:off x="5322769" y="4440207"/>
              <a:ext cx="127995" cy="169912"/>
            </a:xfrm>
            <a:custGeom>
              <a:gdLst>
                <a:gd fmla="*/ 2147483647 w 88" name="T0"/>
                <a:gd fmla="*/ 0 h 108" name="T1"/>
                <a:gd fmla="*/ 2147483647 w 88" name="T2"/>
                <a:gd fmla="*/ 2147483647 h 108" name="T3"/>
                <a:gd fmla="*/ 2147483647 w 88" name="T4"/>
                <a:gd fmla="*/ 2147483647 h 108" name="T5"/>
                <a:gd fmla="*/ 2147483647 w 88" name="T6"/>
                <a:gd fmla="*/ 2147483647 h 108" name="T7"/>
                <a:gd fmla="*/ 2147483647 w 88" name="T8"/>
                <a:gd fmla="*/ 2147483647 h 108" name="T9"/>
                <a:gd fmla="*/ 2147483647 w 88" name="T10"/>
                <a:gd fmla="*/ 2147483647 h 108" name="T11"/>
                <a:gd fmla="*/ 2147483647 w 88" name="T12"/>
                <a:gd fmla="*/ 2147483647 h 108" name="T13"/>
                <a:gd fmla="*/ 2147483647 w 88" name="T14"/>
                <a:gd fmla="*/ 2147483647 h 108" name="T15"/>
                <a:gd fmla="*/ 2147483647 w 88" name="T16"/>
                <a:gd fmla="*/ 2147483647 h 108" name="T17"/>
                <a:gd fmla="*/ 2147483647 w 88" name="T18"/>
                <a:gd fmla="*/ 2147483647 h 108" name="T19"/>
                <a:gd fmla="*/ 2147483647 w 88" name="T20"/>
                <a:gd fmla="*/ 2147483647 h 108" name="T21"/>
                <a:gd fmla="*/ 2147483647 w 88" name="T22"/>
                <a:gd fmla="*/ 2147483647 h 108" name="T23"/>
                <a:gd fmla="*/ 2147483647 w 88" name="T24"/>
                <a:gd fmla="*/ 2147483647 h 108" name="T25"/>
                <a:gd fmla="*/ 2147483647 w 88" name="T26"/>
                <a:gd fmla="*/ 2147483647 h 108" name="T27"/>
                <a:gd fmla="*/ 0 w 88" name="T28"/>
                <a:gd fmla="*/ 2147483647 h 108" name="T29"/>
                <a:gd fmla="*/ 0 w 88" name="T30"/>
                <a:gd fmla="*/ 2147483647 h 108" name="T31"/>
                <a:gd fmla="*/ 2147483647 w 88" name="T32"/>
                <a:gd fmla="*/ 2147483647 h 108" name="T33"/>
                <a:gd fmla="*/ 2147483647 w 88" name="T34"/>
                <a:gd fmla="*/ 2147483647 h 108" name="T35"/>
                <a:gd fmla="*/ 2147483647 w 88" name="T36"/>
                <a:gd fmla="*/ 2147483647 h 108" name="T37"/>
                <a:gd fmla="*/ 2147483647 w 88" name="T38"/>
                <a:gd fmla="*/ 2147483647 h 108" name="T39"/>
                <a:gd fmla="*/ 2147483647 w 88" name="T40"/>
                <a:gd fmla="*/ 2147483647 h 108" name="T41"/>
                <a:gd fmla="*/ 2147483647 w 88" name="T42"/>
                <a:gd fmla="*/ 2147483647 h 108" name="T43"/>
                <a:gd fmla="*/ 2147483647 w 88" name="T44"/>
                <a:gd fmla="*/ 2147483647 h 108" name="T45"/>
                <a:gd fmla="*/ 2147483647 w 88" name="T46"/>
                <a:gd fmla="*/ 2147483647 h 108" name="T47"/>
                <a:gd fmla="*/ 2147483647 w 88" name="T48"/>
                <a:gd fmla="*/ 2147483647 h 108" name="T49"/>
                <a:gd fmla="*/ 2147483647 w 88" name="T50"/>
                <a:gd fmla="*/ 2147483647 h 108" name="T51"/>
                <a:gd fmla="*/ 2147483647 w 88" name="T52"/>
                <a:gd fmla="*/ 2147483647 h 108" name="T53"/>
                <a:gd fmla="*/ 2147483647 w 88" name="T54"/>
                <a:gd fmla="*/ 2147483647 h 108" name="T55"/>
                <a:gd fmla="*/ 2147483647 w 88" name="T56"/>
                <a:gd fmla="*/ 2147483647 h 108" name="T57"/>
                <a:gd fmla="*/ 2147483647 w 88" name="T58"/>
                <a:gd fmla="*/ 0 h 10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88" name="T90"/>
                <a:gd fmla="*/ 0 h 108" name="T91"/>
                <a:gd fmla="*/ 88 w 88" name="T92"/>
                <a:gd fmla="*/ 108 h 10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08" w="8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7" name="Freeform 122"/>
            <p:cNvSpPr/>
            <p:nvPr/>
          </p:nvSpPr>
          <p:spPr bwMode="auto">
            <a:xfrm>
              <a:off x="5319309" y="4594190"/>
              <a:ext cx="267521" cy="318586"/>
            </a:xfrm>
            <a:custGeom>
              <a:gdLst>
                <a:gd fmla="*/ 2147483647 w 182" name="T0"/>
                <a:gd fmla="*/ 2147483647 h 200" name="T1"/>
                <a:gd fmla="*/ 2147483647 w 182" name="T2"/>
                <a:gd fmla="*/ 2147483647 h 200" name="T3"/>
                <a:gd fmla="*/ 2147483647 w 182" name="T4"/>
                <a:gd fmla="*/ 2147483647 h 200" name="T5"/>
                <a:gd fmla="*/ 2147483647 w 182" name="T6"/>
                <a:gd fmla="*/ 2147483647 h 200" name="T7"/>
                <a:gd fmla="*/ 2147483647 w 182" name="T8"/>
                <a:gd fmla="*/ 2147483647 h 200" name="T9"/>
                <a:gd fmla="*/ 2147483647 w 182" name="T10"/>
                <a:gd fmla="*/ 2147483647 h 200" name="T11"/>
                <a:gd fmla="*/ 2147483647 w 182" name="T12"/>
                <a:gd fmla="*/ 2147483647 h 200" name="T13"/>
                <a:gd fmla="*/ 2147483647 w 182" name="T14"/>
                <a:gd fmla="*/ 2147483647 h 200" name="T15"/>
                <a:gd fmla="*/ 2147483647 w 182" name="T16"/>
                <a:gd fmla="*/ 2147483647 h 200" name="T17"/>
                <a:gd fmla="*/ 2147483647 w 182" name="T18"/>
                <a:gd fmla="*/ 2147483647 h 200" name="T19"/>
                <a:gd fmla="*/ 2147483647 w 182" name="T20"/>
                <a:gd fmla="*/ 2147483647 h 200" name="T21"/>
                <a:gd fmla="*/ 2147483647 w 182" name="T22"/>
                <a:gd fmla="*/ 2147483647 h 200" name="T23"/>
                <a:gd fmla="*/ 2147483647 w 182" name="T24"/>
                <a:gd fmla="*/ 2147483647 h 200" name="T25"/>
                <a:gd fmla="*/ 2147483647 w 182" name="T26"/>
                <a:gd fmla="*/ 2147483647 h 200" name="T27"/>
                <a:gd fmla="*/ 2147483647 w 182" name="T28"/>
                <a:gd fmla="*/ 2147483647 h 200" name="T29"/>
                <a:gd fmla="*/ 2147483647 w 182" name="T30"/>
                <a:gd fmla="*/ 2147483647 h 200" name="T31"/>
                <a:gd fmla="*/ 2147483647 w 182" name="T32"/>
                <a:gd fmla="*/ 2147483647 h 200" name="T33"/>
                <a:gd fmla="*/ 2147483647 w 182" name="T34"/>
                <a:gd fmla="*/ 2147483647 h 200" name="T35"/>
                <a:gd fmla="*/ 2147483647 w 182" name="T36"/>
                <a:gd fmla="*/ 2147483647 h 200" name="T37"/>
                <a:gd fmla="*/ 2147483647 w 182" name="T38"/>
                <a:gd fmla="*/ 2147483647 h 200" name="T39"/>
                <a:gd fmla="*/ 2147483647 w 182" name="T40"/>
                <a:gd fmla="*/ 2147483647 h 200" name="T41"/>
                <a:gd fmla="*/ 2147483647 w 182" name="T42"/>
                <a:gd fmla="*/ 2147483647 h 200" name="T43"/>
                <a:gd fmla="*/ 2147483647 w 182" name="T44"/>
                <a:gd fmla="*/ 2147483647 h 200" name="T45"/>
                <a:gd fmla="*/ 2147483647 w 182" name="T46"/>
                <a:gd fmla="*/ 2147483647 h 200" name="T47"/>
                <a:gd fmla="*/ 2147483647 w 182" name="T48"/>
                <a:gd fmla="*/ 2147483647 h 200" name="T49"/>
                <a:gd fmla="*/ 2147483647 w 182" name="T50"/>
                <a:gd fmla="*/ 2147483647 h 200" name="T51"/>
                <a:gd fmla="*/ 2147483647 w 182" name="T52"/>
                <a:gd fmla="*/ 2147483647 h 200" name="T53"/>
                <a:gd fmla="*/ 0 w 182" name="T54"/>
                <a:gd fmla="*/ 2147483647 h 200" name="T55"/>
                <a:gd fmla="*/ 0 w 182" name="T56"/>
                <a:gd fmla="*/ 2147483647 h 200" name="T57"/>
                <a:gd fmla="*/ 0 w 182" name="T58"/>
                <a:gd fmla="*/ 2147483647 h 200" name="T59"/>
                <a:gd fmla="*/ 0 w 182" name="T60"/>
                <a:gd fmla="*/ 2147483647 h 200" name="T61"/>
                <a:gd fmla="*/ 2147483647 w 182" name="T62"/>
                <a:gd fmla="*/ 2147483647 h 200" name="T63"/>
                <a:gd fmla="*/ 2147483647 w 182" name="T64"/>
                <a:gd fmla="*/ 2147483647 h 200" name="T65"/>
                <a:gd fmla="*/ 2147483647 w 182" name="T66"/>
                <a:gd fmla="*/ 2147483647 h 200" name="T67"/>
                <a:gd fmla="*/ 2147483647 w 182" name="T68"/>
                <a:gd fmla="*/ 2147483647 h 200" name="T69"/>
                <a:gd fmla="*/ 2147483647 w 182" name="T70"/>
                <a:gd fmla="*/ 2147483647 h 200" name="T71"/>
                <a:gd fmla="*/ 2147483647 w 182" name="T72"/>
                <a:gd fmla="*/ 2147483647 h 200" name="T73"/>
                <a:gd fmla="*/ 2147483647 w 182" name="T74"/>
                <a:gd fmla="*/ 2147483647 h 200" name="T75"/>
                <a:gd fmla="*/ 2147483647 w 182" name="T76"/>
                <a:gd fmla="*/ 2147483647 h 200" name="T77"/>
                <a:gd fmla="*/ 2147483647 w 182" name="T78"/>
                <a:gd fmla="*/ 2147483647 h 200" name="T79"/>
                <a:gd fmla="*/ 2147483647 w 182" name="T80"/>
                <a:gd fmla="*/ 0 h 20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82" name="T123"/>
                <a:gd fmla="*/ 0 h 200" name="T124"/>
                <a:gd fmla="*/ 182 w 182" name="T125"/>
                <a:gd fmla="*/ 200 h 200"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00" w="182">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8" name="Freeform 123"/>
            <p:cNvSpPr/>
            <p:nvPr/>
          </p:nvSpPr>
          <p:spPr bwMode="auto">
            <a:xfrm>
              <a:off x="5311237" y="4594190"/>
              <a:ext cx="42665" cy="54425"/>
            </a:xfrm>
            <a:custGeom>
              <a:gdLst>
                <a:gd fmla="*/ 2147483647 w 30" name="T0"/>
                <a:gd fmla="*/ 2147483647 h 34" name="T1"/>
                <a:gd fmla="*/ 2147483647 w 30" name="T2"/>
                <a:gd fmla="*/ 2147483647 h 34" name="T3"/>
                <a:gd fmla="*/ 2147483647 w 30" name="T4"/>
                <a:gd fmla="*/ 2147483647 h 34" name="T5"/>
                <a:gd fmla="*/ 2147483647 w 30" name="T6"/>
                <a:gd fmla="*/ 2147483647 h 34" name="T7"/>
                <a:gd fmla="*/ 2147483647 w 30" name="T8"/>
                <a:gd fmla="*/ 2147483647 h 34" name="T9"/>
                <a:gd fmla="*/ 2147483647 w 30" name="T10"/>
                <a:gd fmla="*/ 2147483647 h 34" name="T11"/>
                <a:gd fmla="*/ 2147483647 w 30" name="T12"/>
                <a:gd fmla="*/ 2147483647 h 34" name="T13"/>
                <a:gd fmla="*/ 2147483647 w 30" name="T14"/>
                <a:gd fmla="*/ 0 h 34" name="T15"/>
                <a:gd fmla="*/ 2147483647 w 30" name="T16"/>
                <a:gd fmla="*/ 2147483647 h 34" name="T17"/>
                <a:gd fmla="*/ 2147483647 w 30" name="T18"/>
                <a:gd fmla="*/ 2147483647 h 34" name="T19"/>
                <a:gd fmla="*/ 2147483647 w 30" name="T20"/>
                <a:gd fmla="*/ 2147483647 h 34" name="T21"/>
                <a:gd fmla="*/ 2147483647 w 30" name="T22"/>
                <a:gd fmla="*/ 2147483647 h 34" name="T23"/>
                <a:gd fmla="*/ 2147483647 w 30" name="T24"/>
                <a:gd fmla="*/ 2147483647 h 34" name="T25"/>
                <a:gd fmla="*/ 0 w 30" name="T26"/>
                <a:gd fmla="*/ 2147483647 h 34" name="T27"/>
                <a:gd fmla="*/ 0 w 30" name="T28"/>
                <a:gd fmla="*/ 2147483647 h 34" name="T29"/>
                <a:gd fmla="*/ 0 w 30" name="T30"/>
                <a:gd fmla="*/ 2147483647 h 34" name="T31"/>
                <a:gd fmla="*/ 0 w 30" name="T32"/>
                <a:gd fmla="*/ 2147483647 h 34" name="T33"/>
                <a:gd fmla="*/ 2147483647 w 30" name="T34"/>
                <a:gd fmla="*/ 2147483647 h 34" name="T35"/>
                <a:gd fmla="*/ 2147483647 w 30" name="T36"/>
                <a:gd fmla="*/ 2147483647 h 34" name="T37"/>
                <a:gd fmla="*/ 2147483647 w 30" name="T38"/>
                <a:gd fmla="*/ 2147483647 h 34" name="T39"/>
                <a:gd fmla="*/ 2147483647 w 30" name="T40"/>
                <a:gd fmla="*/ 2147483647 h 34" name="T41"/>
                <a:gd fmla="*/ 2147483647 w 30" name="T42"/>
                <a:gd fmla="*/ 2147483647 h 34" name="T43"/>
                <a:gd fmla="*/ 2147483647 w 30" name="T44"/>
                <a:gd fmla="*/ 2147483647 h 34"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30" name="T69"/>
                <a:gd fmla="*/ 0 h 34" name="T70"/>
                <a:gd fmla="*/ 30 w 30" name="T71"/>
                <a:gd fmla="*/ 34 h 34"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34" w="30">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19" name="Freeform 124"/>
            <p:cNvSpPr/>
            <p:nvPr/>
          </p:nvSpPr>
          <p:spPr bwMode="auto">
            <a:xfrm>
              <a:off x="5311237" y="4637995"/>
              <a:ext cx="40359" cy="65044"/>
            </a:xfrm>
            <a:custGeom>
              <a:gdLst>
                <a:gd fmla="*/ 0 w 28" name="T0"/>
                <a:gd fmla="*/ 2147483647 h 42" name="T1"/>
                <a:gd fmla="*/ 2147483647 w 28" name="T2"/>
                <a:gd fmla="*/ 2147483647 h 42" name="T3"/>
                <a:gd fmla="*/ 2147483647 w 28" name="T4"/>
                <a:gd fmla="*/ 2147483647 h 42" name="T5"/>
                <a:gd fmla="*/ 2147483647 w 28" name="T6"/>
                <a:gd fmla="*/ 2147483647 h 42" name="T7"/>
                <a:gd fmla="*/ 2147483647 w 28" name="T8"/>
                <a:gd fmla="*/ 2147483647 h 42" name="T9"/>
                <a:gd fmla="*/ 2147483647 w 28" name="T10"/>
                <a:gd fmla="*/ 2147483647 h 42" name="T11"/>
                <a:gd fmla="*/ 2147483647 w 28" name="T12"/>
                <a:gd fmla="*/ 2147483647 h 42" name="T13"/>
                <a:gd fmla="*/ 2147483647 w 28" name="T14"/>
                <a:gd fmla="*/ 2147483647 h 42" name="T15"/>
                <a:gd fmla="*/ 2147483647 w 28" name="T16"/>
                <a:gd fmla="*/ 2147483647 h 42" name="T17"/>
                <a:gd fmla="*/ 2147483647 w 28" name="T18"/>
                <a:gd fmla="*/ 2147483647 h 42" name="T19"/>
                <a:gd fmla="*/ 2147483647 w 28" name="T20"/>
                <a:gd fmla="*/ 2147483647 h 42" name="T21"/>
                <a:gd fmla="*/ 2147483647 w 28" name="T22"/>
                <a:gd fmla="*/ 2147483647 h 42" name="T23"/>
                <a:gd fmla="*/ 2147483647 w 28" name="T24"/>
                <a:gd fmla="*/ 2147483647 h 42" name="T25"/>
                <a:gd fmla="*/ 2147483647 w 28" name="T26"/>
                <a:gd fmla="*/ 2147483647 h 42" name="T27"/>
                <a:gd fmla="*/ 2147483647 w 28" name="T28"/>
                <a:gd fmla="*/ 2147483647 h 42" name="T29"/>
                <a:gd fmla="*/ 2147483647 w 28" name="T30"/>
                <a:gd fmla="*/ 2147483647 h 42" name="T31"/>
                <a:gd fmla="*/ 2147483647 w 28" name="T32"/>
                <a:gd fmla="*/ 2147483647 h 42" name="T33"/>
                <a:gd fmla="*/ 2147483647 w 28" name="T34"/>
                <a:gd fmla="*/ 2147483647 h 42" name="T35"/>
                <a:gd fmla="*/ 2147483647 w 28" name="T36"/>
                <a:gd fmla="*/ 2147483647 h 42" name="T37"/>
                <a:gd fmla="*/ 2147483647 w 28" name="T38"/>
                <a:gd fmla="*/ 0 h 42" name="T39"/>
                <a:gd fmla="*/ 2147483647 w 28" name="T40"/>
                <a:gd fmla="*/ 0 h 42" name="T41"/>
                <a:gd fmla="*/ 2147483647 w 28" name="T42"/>
                <a:gd fmla="*/ 2147483647 h 42" name="T43"/>
                <a:gd fmla="*/ 2147483647 w 28" name="T44"/>
                <a:gd fmla="*/ 2147483647 h 42" name="T45"/>
                <a:gd fmla="*/ 2147483647 w 28" name="T46"/>
                <a:gd fmla="*/ 2147483647 h 42" name="T47"/>
                <a:gd fmla="*/ 0 w 28" name="T48"/>
                <a:gd fmla="*/ 2147483647 h 42" name="T49"/>
                <a:gd fmla="*/ 0 w 28" name="T50"/>
                <a:gd fmla="*/ 2147483647 h 42" name="T51"/>
                <a:gd fmla="*/ 0 w 28" name="T52"/>
                <a:gd fmla="*/ 2147483647 h 42" name="T53"/>
                <a:gd fmla="*/ 0 w 28" name="T54"/>
                <a:gd fmla="*/ 2147483647 h 4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28" name="T84"/>
                <a:gd fmla="*/ 0 h 42" name="T85"/>
                <a:gd fmla="*/ 28 w 28" name="T86"/>
                <a:gd fmla="*/ 42 h 42"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42" w="28">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0" name="Freeform 125"/>
            <p:cNvSpPr/>
            <p:nvPr/>
          </p:nvSpPr>
          <p:spPr bwMode="auto">
            <a:xfrm>
              <a:off x="4922641" y="4414984"/>
              <a:ext cx="434722" cy="545579"/>
            </a:xfrm>
            <a:custGeom>
              <a:gdLst>
                <a:gd fmla="*/ 2147483647 w 298" name="T0"/>
                <a:gd fmla="*/ 2147483647 h 346" name="T1"/>
                <a:gd fmla="*/ 2147483647 w 298" name="T2"/>
                <a:gd fmla="*/ 2147483647 h 346" name="T3"/>
                <a:gd fmla="*/ 2147483647 w 298" name="T4"/>
                <a:gd fmla="*/ 2147483647 h 346" name="T5"/>
                <a:gd fmla="*/ 2147483647 w 298" name="T6"/>
                <a:gd fmla="*/ 2147483647 h 346" name="T7"/>
                <a:gd fmla="*/ 2147483647 w 298" name="T8"/>
                <a:gd fmla="*/ 2147483647 h 346" name="T9"/>
                <a:gd fmla="*/ 2147483647 w 298" name="T10"/>
                <a:gd fmla="*/ 2147483647 h 346" name="T11"/>
                <a:gd fmla="*/ 2147483647 w 298" name="T12"/>
                <a:gd fmla="*/ 2147483647 h 346" name="T13"/>
                <a:gd fmla="*/ 2147483647 w 298" name="T14"/>
                <a:gd fmla="*/ 2147483647 h 346" name="T15"/>
                <a:gd fmla="*/ 2147483647 w 298" name="T16"/>
                <a:gd fmla="*/ 2147483647 h 346" name="T17"/>
                <a:gd fmla="*/ 2147483647 w 298" name="T18"/>
                <a:gd fmla="*/ 2147483647 h 346" name="T19"/>
                <a:gd fmla="*/ 2147483647 w 298" name="T20"/>
                <a:gd fmla="*/ 2147483647 h 346" name="T21"/>
                <a:gd fmla="*/ 2147483647 w 298" name="T22"/>
                <a:gd fmla="*/ 2147483647 h 346" name="T23"/>
                <a:gd fmla="*/ 2147483647 w 298" name="T24"/>
                <a:gd fmla="*/ 2147483647 h 346" name="T25"/>
                <a:gd fmla="*/ 2147483647 w 298" name="T26"/>
                <a:gd fmla="*/ 2147483647 h 346" name="T27"/>
                <a:gd fmla="*/ 2147483647 w 298" name="T28"/>
                <a:gd fmla="*/ 2147483647 h 346" name="T29"/>
                <a:gd fmla="*/ 2147483647 w 298" name="T30"/>
                <a:gd fmla="*/ 2147483647 h 346" name="T31"/>
                <a:gd fmla="*/ 2147483647 w 298" name="T32"/>
                <a:gd fmla="*/ 2147483647 h 346" name="T33"/>
                <a:gd fmla="*/ 2147483647 w 298" name="T34"/>
                <a:gd fmla="*/ 2147483647 h 346" name="T35"/>
                <a:gd fmla="*/ 2147483647 w 298" name="T36"/>
                <a:gd fmla="*/ 2147483647 h 346" name="T37"/>
                <a:gd fmla="*/ 2147483647 w 298" name="T38"/>
                <a:gd fmla="*/ 2147483647 h 346" name="T39"/>
                <a:gd fmla="*/ 0 w 298" name="T40"/>
                <a:gd fmla="*/ 2147483647 h 346" name="T41"/>
                <a:gd fmla="*/ 2147483647 w 298" name="T42"/>
                <a:gd fmla="*/ 2147483647 h 346" name="T43"/>
                <a:gd fmla="*/ 2147483647 w 298" name="T44"/>
                <a:gd fmla="*/ 2147483647 h 346" name="T45"/>
                <a:gd fmla="*/ 2147483647 w 298" name="T46"/>
                <a:gd fmla="*/ 2147483647 h 346" name="T47"/>
                <a:gd fmla="*/ 2147483647 w 298" name="T48"/>
                <a:gd fmla="*/ 2147483647 h 346" name="T49"/>
                <a:gd fmla="*/ 2147483647 w 298" name="T50"/>
                <a:gd fmla="*/ 2147483647 h 346" name="T51"/>
                <a:gd fmla="*/ 2147483647 w 298" name="T52"/>
                <a:gd fmla="*/ 2147483647 h 346" name="T53"/>
                <a:gd fmla="*/ 2147483647 w 298" name="T54"/>
                <a:gd fmla="*/ 2147483647 h 346" name="T55"/>
                <a:gd fmla="*/ 2147483647 w 298" name="T56"/>
                <a:gd fmla="*/ 2147483647 h 346" name="T57"/>
                <a:gd fmla="*/ 2147483647 w 298" name="T58"/>
                <a:gd fmla="*/ 2147483647 h 346" name="T59"/>
                <a:gd fmla="*/ 2147483647 w 298" name="T60"/>
                <a:gd fmla="*/ 2147483647 h 346" name="T61"/>
                <a:gd fmla="*/ 2147483647 w 298" name="T62"/>
                <a:gd fmla="*/ 2147483647 h 346" name="T63"/>
                <a:gd fmla="*/ 2147483647 w 298" name="T64"/>
                <a:gd fmla="*/ 2147483647 h 346" name="T65"/>
                <a:gd fmla="*/ 2147483647 w 298" name="T66"/>
                <a:gd fmla="*/ 2147483647 h 346" name="T67"/>
                <a:gd fmla="*/ 2147483647 w 298" name="T68"/>
                <a:gd fmla="*/ 2147483647 h 346" name="T69"/>
                <a:gd fmla="*/ 2147483647 w 298" name="T70"/>
                <a:gd fmla="*/ 2147483647 h 346" name="T71"/>
                <a:gd fmla="*/ 2147483647 w 298" name="T72"/>
                <a:gd fmla="*/ 2147483647 h 346" name="T73"/>
                <a:gd fmla="*/ 2147483647 w 298" name="T74"/>
                <a:gd fmla="*/ 2147483647 h 346" name="T75"/>
                <a:gd fmla="*/ 2147483647 w 298" name="T76"/>
                <a:gd fmla="*/ 2147483647 h 346" name="T77"/>
                <a:gd fmla="*/ 2147483647 w 298" name="T78"/>
                <a:gd fmla="*/ 2147483647 h 346" name="T79"/>
                <a:gd fmla="*/ 2147483647 w 298" name="T80"/>
                <a:gd fmla="*/ 2147483647 h 346" name="T81"/>
                <a:gd fmla="*/ 2147483647 w 298" name="T82"/>
                <a:gd fmla="*/ 2147483647 h 346" name="T83"/>
                <a:gd fmla="*/ 2147483647 w 298" name="T84"/>
                <a:gd fmla="*/ 2147483647 h 346" name="T85"/>
                <a:gd fmla="*/ 2147483647 w 298" name="T86"/>
                <a:gd fmla="*/ 2147483647 h 346" name="T87"/>
                <a:gd fmla="*/ 2147483647 w 298" name="T88"/>
                <a:gd fmla="*/ 2147483647 h 346" name="T89"/>
                <a:gd fmla="*/ 2147483647 w 298" name="T90"/>
                <a:gd fmla="*/ 2147483647 h 346" name="T91"/>
                <a:gd fmla="*/ 2147483647 w 298" name="T92"/>
                <a:gd fmla="*/ 2147483647 h 346" name="T93"/>
                <a:gd fmla="*/ 2147483647 w 298" name="T94"/>
                <a:gd fmla="*/ 2147483647 h 346" name="T95"/>
                <a:gd fmla="*/ 2147483647 w 298" name="T96"/>
                <a:gd fmla="*/ 2147483647 h 346" name="T97"/>
                <a:gd fmla="*/ 2147483647 w 298" name="T98"/>
                <a:gd fmla="*/ 2147483647 h 346" name="T99"/>
                <a:gd fmla="*/ 2147483647 w 298" name="T100"/>
                <a:gd fmla="*/ 2147483647 h 346" name="T101"/>
                <a:gd fmla="*/ 2147483647 w 298" name="T102"/>
                <a:gd fmla="*/ 2147483647 h 346" name="T103"/>
                <a:gd fmla="*/ 2147483647 w 298" name="T104"/>
                <a:gd fmla="*/ 2147483647 h 346" name="T105"/>
                <a:gd fmla="*/ 2147483647 w 298" name="T106"/>
                <a:gd fmla="*/ 2147483647 h 346" name="T107"/>
                <a:gd fmla="*/ 2147483647 w 298" name="T108"/>
                <a:gd fmla="*/ 2147483647 h 346" name="T109"/>
                <a:gd fmla="*/ 2147483647 w 298" name="T110"/>
                <a:gd fmla="*/ 2147483647 h 346" name="T111"/>
                <a:gd fmla="*/ 2147483647 w 298" name="T112"/>
                <a:gd fmla="*/ 2147483647 h 346" name="T113"/>
                <a:gd fmla="*/ 2147483647 w 298" name="T114"/>
                <a:gd fmla="*/ 2147483647 h 34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298" name="T174"/>
                <a:gd fmla="*/ 0 h 346" name="T175"/>
                <a:gd fmla="*/ 298 w 298" name="T176"/>
                <a:gd fmla="*/ 346 h 34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46" w="298">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1" name="Freeform 126"/>
            <p:cNvSpPr/>
            <p:nvPr/>
          </p:nvSpPr>
          <p:spPr bwMode="auto">
            <a:xfrm>
              <a:off x="5330841" y="4876935"/>
              <a:ext cx="255990" cy="471243"/>
            </a:xfrm>
            <a:custGeom>
              <a:gdLst>
                <a:gd fmla="*/ 2147483647 w 174" name="T0"/>
                <a:gd fmla="*/ 2147483647 h 298" name="T1"/>
                <a:gd fmla="*/ 2147483647 w 174" name="T2"/>
                <a:gd fmla="*/ 2147483647 h 298" name="T3"/>
                <a:gd fmla="*/ 2147483647 w 174" name="T4"/>
                <a:gd fmla="*/ 2147483647 h 298" name="T5"/>
                <a:gd fmla="*/ 2147483647 w 174" name="T6"/>
                <a:gd fmla="*/ 2147483647 h 298" name="T7"/>
                <a:gd fmla="*/ 2147483647 w 174" name="T8"/>
                <a:gd fmla="*/ 2147483647 h 298" name="T9"/>
                <a:gd fmla="*/ 2147483647 w 174" name="T10"/>
                <a:gd fmla="*/ 2147483647 h 298" name="T11"/>
                <a:gd fmla="*/ 2147483647 w 174" name="T12"/>
                <a:gd fmla="*/ 2147483647 h 298" name="T13"/>
                <a:gd fmla="*/ 2147483647 w 174" name="T14"/>
                <a:gd fmla="*/ 2147483647 h 298" name="T15"/>
                <a:gd fmla="*/ 2147483647 w 174" name="T16"/>
                <a:gd fmla="*/ 2147483647 h 298" name="T17"/>
                <a:gd fmla="*/ 2147483647 w 174" name="T18"/>
                <a:gd fmla="*/ 2147483647 h 298" name="T19"/>
                <a:gd fmla="*/ 2147483647 w 174" name="T20"/>
                <a:gd fmla="*/ 2147483647 h 298" name="T21"/>
                <a:gd fmla="*/ 2147483647 w 174" name="T22"/>
                <a:gd fmla="*/ 2147483647 h 298" name="T23"/>
                <a:gd fmla="*/ 2147483647 w 174" name="T24"/>
                <a:gd fmla="*/ 2147483647 h 298" name="T25"/>
                <a:gd fmla="*/ 2147483647 w 174" name="T26"/>
                <a:gd fmla="*/ 2147483647 h 298" name="T27"/>
                <a:gd fmla="*/ 2147483647 w 174" name="T28"/>
                <a:gd fmla="*/ 2147483647 h 298" name="T29"/>
                <a:gd fmla="*/ 2147483647 w 174" name="T30"/>
                <a:gd fmla="*/ 2147483647 h 298" name="T31"/>
                <a:gd fmla="*/ 2147483647 w 174" name="T32"/>
                <a:gd fmla="*/ 2147483647 h 298" name="T33"/>
                <a:gd fmla="*/ 2147483647 w 174" name="T34"/>
                <a:gd fmla="*/ 2147483647 h 298" name="T35"/>
                <a:gd fmla="*/ 2147483647 w 174" name="T36"/>
                <a:gd fmla="*/ 2147483647 h 298" name="T37"/>
                <a:gd fmla="*/ 2147483647 w 174" name="T38"/>
                <a:gd fmla="*/ 2147483647 h 298" name="T39"/>
                <a:gd fmla="*/ 2147483647 w 174" name="T40"/>
                <a:gd fmla="*/ 2147483647 h 298" name="T41"/>
                <a:gd fmla="*/ 2147483647 w 174" name="T42"/>
                <a:gd fmla="*/ 2147483647 h 298" name="T43"/>
                <a:gd fmla="*/ 2147483647 w 174" name="T44"/>
                <a:gd fmla="*/ 2147483647 h 298" name="T45"/>
                <a:gd fmla="*/ 2147483647 w 174" name="T46"/>
                <a:gd fmla="*/ 2147483647 h 298" name="T47"/>
                <a:gd fmla="*/ 2147483647 w 174" name="T48"/>
                <a:gd fmla="*/ 2147483647 h 298" name="T49"/>
                <a:gd fmla="*/ 2147483647 w 174" name="T50"/>
                <a:gd fmla="*/ 2147483647 h 298" name="T51"/>
                <a:gd fmla="*/ 2147483647 w 174" name="T52"/>
                <a:gd fmla="*/ 2147483647 h 298" name="T53"/>
                <a:gd fmla="*/ 2147483647 w 174" name="T54"/>
                <a:gd fmla="*/ 2147483647 h 298" name="T55"/>
                <a:gd fmla="*/ 2147483647 w 174" name="T56"/>
                <a:gd fmla="*/ 2147483647 h 298" name="T57"/>
                <a:gd fmla="*/ 2147483647 w 174" name="T58"/>
                <a:gd fmla="*/ 2147483647 h 298" name="T59"/>
                <a:gd fmla="*/ 2147483647 w 174" name="T60"/>
                <a:gd fmla="*/ 2147483647 h 298" name="T61"/>
                <a:gd fmla="*/ 2147483647 w 174" name="T62"/>
                <a:gd fmla="*/ 2147483647 h 298" name="T63"/>
                <a:gd fmla="*/ 2147483647 w 174" name="T64"/>
                <a:gd fmla="*/ 2147483647 h 298" name="T65"/>
                <a:gd fmla="*/ 2147483647 w 174" name="T66"/>
                <a:gd fmla="*/ 2147483647 h 298" name="T67"/>
                <a:gd fmla="*/ 2147483647 w 174" name="T68"/>
                <a:gd fmla="*/ 2147483647 h 298" name="T69"/>
                <a:gd fmla="*/ 2147483647 w 174" name="T70"/>
                <a:gd fmla="*/ 2147483647 h 298" name="T71"/>
                <a:gd fmla="*/ 2147483647 w 174" name="T72"/>
                <a:gd fmla="*/ 2147483647 h 298" name="T73"/>
                <a:gd fmla="*/ 2147483647 w 174" name="T74"/>
                <a:gd fmla="*/ 2147483647 h 298" name="T75"/>
                <a:gd fmla="*/ 2147483647 w 174" name="T76"/>
                <a:gd fmla="*/ 2147483647 h 298" name="T77"/>
                <a:gd fmla="*/ 2147483647 w 174" name="T78"/>
                <a:gd fmla="*/ 2147483647 h 298" name="T79"/>
                <a:gd fmla="*/ 2147483647 w 174" name="T80"/>
                <a:gd fmla="*/ 2147483647 h 298" name="T81"/>
                <a:gd fmla="*/ 2147483647 w 174" name="T82"/>
                <a:gd fmla="*/ 2147483647 h 298" name="T83"/>
                <a:gd fmla="*/ 2147483647 w 174" name="T84"/>
                <a:gd fmla="*/ 2147483647 h 298" name="T85"/>
                <a:gd fmla="*/ 2147483647 w 174" name="T86"/>
                <a:gd fmla="*/ 2147483647 h 298" name="T87"/>
                <a:gd fmla="*/ 0 w 174" name="T88"/>
                <a:gd fmla="*/ 2147483647 h 298" name="T89"/>
                <a:gd fmla="*/ 2147483647 w 174" name="T90"/>
                <a:gd fmla="*/ 2147483647 h 298" name="T91"/>
                <a:gd fmla="*/ 2147483647 w 174" name="T92"/>
                <a:gd fmla="*/ 2147483647 h 298" name="T93"/>
                <a:gd fmla="*/ 2147483647 w 174" name="T94"/>
                <a:gd fmla="*/ 2147483647 h 298" name="T95"/>
                <a:gd fmla="*/ 2147483647 w 174" name="T96"/>
                <a:gd fmla="*/ 2147483647 h 298" name="T97"/>
                <a:gd fmla="*/ 2147483647 w 174" name="T98"/>
                <a:gd fmla="*/ 2147483647 h 298" name="T99"/>
                <a:gd fmla="*/ 2147483647 w 174" name="T100"/>
                <a:gd fmla="*/ 2147483647 h 298" name="T101"/>
                <a:gd fmla="*/ 2147483647 w 174" name="T102"/>
                <a:gd fmla="*/ 2147483647 h 298" name="T103"/>
                <a:gd fmla="*/ 2147483647 w 174" name="T104"/>
                <a:gd fmla="*/ 2147483647 h 298" name="T105"/>
                <a:gd fmla="*/ 2147483647 w 174" name="T106"/>
                <a:gd fmla="*/ 2147483647 h 298" name="T107"/>
                <a:gd fmla="*/ 2147483647 w 174" name="T108"/>
                <a:gd fmla="*/ 2147483647 h 298" name="T109"/>
                <a:gd fmla="*/ 2147483647 w 174" name="T110"/>
                <a:gd fmla="*/ 2147483647 h 298" name="T111"/>
                <a:gd fmla="*/ 2147483647 w 174" name="T112"/>
                <a:gd fmla="*/ 2147483647 h 298" name="T113"/>
                <a:gd fmla="*/ 2147483647 w 174" name="T114"/>
                <a:gd fmla="*/ 2147483647 h 29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74" name="T174"/>
                <a:gd fmla="*/ 0 h 298" name="T175"/>
                <a:gd fmla="*/ 174 w 174" name="T176"/>
                <a:gd fmla="*/ 298 h 298"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8" w="174">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2" name="Freeform 127"/>
            <p:cNvSpPr/>
            <p:nvPr/>
          </p:nvSpPr>
          <p:spPr bwMode="auto">
            <a:xfrm>
              <a:off x="5004511" y="5208796"/>
              <a:ext cx="374760" cy="369029"/>
            </a:xfrm>
            <a:custGeom>
              <a:gdLst>
                <a:gd fmla="*/ 2147483647 w 256" name="T0"/>
                <a:gd fmla="*/ 2147483647 h 234" name="T1"/>
                <a:gd fmla="*/ 2147483647 w 256" name="T2"/>
                <a:gd fmla="*/ 2147483647 h 234" name="T3"/>
                <a:gd fmla="*/ 2147483647 w 256" name="T4"/>
                <a:gd fmla="*/ 2147483647 h 234" name="T5"/>
                <a:gd fmla="*/ 2147483647 w 256" name="T6"/>
                <a:gd fmla="*/ 2147483647 h 234" name="T7"/>
                <a:gd fmla="*/ 2147483647 w 256" name="T8"/>
                <a:gd fmla="*/ 2147483647 h 234" name="T9"/>
                <a:gd fmla="*/ 2147483647 w 256" name="T10"/>
                <a:gd fmla="*/ 2147483647 h 234" name="T11"/>
                <a:gd fmla="*/ 2147483647 w 256" name="T12"/>
                <a:gd fmla="*/ 2147483647 h 234" name="T13"/>
                <a:gd fmla="*/ 2147483647 w 256" name="T14"/>
                <a:gd fmla="*/ 2147483647 h 234" name="T15"/>
                <a:gd fmla="*/ 2147483647 w 256" name="T16"/>
                <a:gd fmla="*/ 2147483647 h 234" name="T17"/>
                <a:gd fmla="*/ 2147483647 w 256" name="T18"/>
                <a:gd fmla="*/ 2147483647 h 234" name="T19"/>
                <a:gd fmla="*/ 2147483647 w 256" name="T20"/>
                <a:gd fmla="*/ 2147483647 h 234" name="T21"/>
                <a:gd fmla="*/ 2147483647 w 256" name="T22"/>
                <a:gd fmla="*/ 2147483647 h 234" name="T23"/>
                <a:gd fmla="*/ 2147483647 w 256" name="T24"/>
                <a:gd fmla="*/ 2147483647 h 234" name="T25"/>
                <a:gd fmla="*/ 2147483647 w 256" name="T26"/>
                <a:gd fmla="*/ 2147483647 h 234" name="T27"/>
                <a:gd fmla="*/ 2147483647 w 256" name="T28"/>
                <a:gd fmla="*/ 2147483647 h 234" name="T29"/>
                <a:gd fmla="*/ 2147483647 w 256" name="T30"/>
                <a:gd fmla="*/ 2147483647 h 234" name="T31"/>
                <a:gd fmla="*/ 2147483647 w 256" name="T32"/>
                <a:gd fmla="*/ 2147483647 h 234" name="T33"/>
                <a:gd fmla="*/ 2147483647 w 256" name="T34"/>
                <a:gd fmla="*/ 2147483647 h 234" name="T35"/>
                <a:gd fmla="*/ 2147483647 w 256" name="T36"/>
                <a:gd fmla="*/ 2147483647 h 234" name="T37"/>
                <a:gd fmla="*/ 2147483647 w 256" name="T38"/>
                <a:gd fmla="*/ 2147483647 h 234" name="T39"/>
                <a:gd fmla="*/ 2147483647 w 256" name="T40"/>
                <a:gd fmla="*/ 2147483647 h 234" name="T41"/>
                <a:gd fmla="*/ 0 w 256" name="T42"/>
                <a:gd fmla="*/ 2147483647 h 234" name="T43"/>
                <a:gd fmla="*/ 2147483647 w 256" name="T44"/>
                <a:gd fmla="*/ 2147483647 h 234" name="T45"/>
                <a:gd fmla="*/ 2147483647 w 256" name="T46"/>
                <a:gd fmla="*/ 2147483647 h 234" name="T47"/>
                <a:gd fmla="*/ 2147483647 w 256" name="T48"/>
                <a:gd fmla="*/ 2147483647 h 234" name="T49"/>
                <a:gd fmla="*/ 2147483647 w 256" name="T50"/>
                <a:gd fmla="*/ 2147483647 h 234" name="T51"/>
                <a:gd fmla="*/ 2147483647 w 256" name="T52"/>
                <a:gd fmla="*/ 2147483647 h 234" name="T53"/>
                <a:gd fmla="*/ 2147483647 w 256" name="T54"/>
                <a:gd fmla="*/ 2147483647 h 234" name="T55"/>
                <a:gd fmla="*/ 2147483647 w 256" name="T56"/>
                <a:gd fmla="*/ 2147483647 h 234" name="T57"/>
                <a:gd fmla="*/ 2147483647 w 256" name="T58"/>
                <a:gd fmla="*/ 2147483647 h 234" name="T59"/>
                <a:gd fmla="*/ 2147483647 w 256" name="T60"/>
                <a:gd fmla="*/ 2147483647 h 234" name="T61"/>
                <a:gd fmla="*/ 2147483647 w 256" name="T62"/>
                <a:gd fmla="*/ 2147483647 h 234" name="T63"/>
                <a:gd fmla="*/ 2147483647 w 256" name="T64"/>
                <a:gd fmla="*/ 2147483647 h 234" name="T65"/>
                <a:gd fmla="*/ 2147483647 w 256" name="T66"/>
                <a:gd fmla="*/ 2147483647 h 234" name="T67"/>
                <a:gd fmla="*/ 2147483647 w 256" name="T68"/>
                <a:gd fmla="*/ 2147483647 h 234" name="T69"/>
                <a:gd fmla="*/ 2147483647 w 256" name="T70"/>
                <a:gd fmla="*/ 2147483647 h 234" name="T71"/>
                <a:gd fmla="*/ 2147483647 w 256" name="T72"/>
                <a:gd fmla="*/ 2147483647 h 234" name="T73"/>
                <a:gd fmla="*/ 2147483647 w 256" name="T74"/>
                <a:gd fmla="*/ 2147483647 h 234" name="T75"/>
                <a:gd fmla="*/ 2147483647 w 256" name="T76"/>
                <a:gd fmla="*/ 2147483647 h 234" name="T77"/>
                <a:gd fmla="*/ 2147483647 w 256" name="T78"/>
                <a:gd fmla="*/ 2147483647 h 234" name="T79"/>
                <a:gd fmla="*/ 2147483647 w 256" name="T80"/>
                <a:gd fmla="*/ 2147483647 h 234" name="T81"/>
                <a:gd fmla="*/ 2147483647 w 256" name="T82"/>
                <a:gd fmla="*/ 2147483647 h 234" name="T83"/>
                <a:gd fmla="*/ 2147483647 w 256" name="T84"/>
                <a:gd fmla="*/ 2147483647 h 234" name="T85"/>
                <a:gd fmla="*/ 2147483647 w 256" name="T86"/>
                <a:gd fmla="*/ 2147483647 h 234" name="T87"/>
                <a:gd fmla="*/ 2147483647 w 256" name="T88"/>
                <a:gd fmla="*/ 2147483647 h 234" name="T89"/>
                <a:gd fmla="*/ 2147483647 w 256" name="T90"/>
                <a:gd fmla="*/ 2147483647 h 234" name="T91"/>
                <a:gd fmla="*/ 2147483647 w 256" name="T92"/>
                <a:gd fmla="*/ 2147483647 h 234" name="T93"/>
                <a:gd fmla="*/ 2147483647 w 256" name="T94"/>
                <a:gd fmla="*/ 2147483647 h 23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56" name="T144"/>
                <a:gd fmla="*/ 0 h 234" name="T145"/>
                <a:gd fmla="*/ 256 w 256" name="T146"/>
                <a:gd fmla="*/ 234 h 234"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34" w="256">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3" name="Freeform 128"/>
            <p:cNvSpPr/>
            <p:nvPr/>
          </p:nvSpPr>
          <p:spPr bwMode="auto">
            <a:xfrm>
              <a:off x="5244357" y="5398619"/>
              <a:ext cx="49583" cy="57080"/>
            </a:xfrm>
            <a:custGeom>
              <a:gdLst>
                <a:gd fmla="*/ 2147483647 w 34" name="T0"/>
                <a:gd fmla="*/ 0 h 36" name="T1"/>
                <a:gd fmla="*/ 2147483647 w 34" name="T2"/>
                <a:gd fmla="*/ 0 h 36" name="T3"/>
                <a:gd fmla="*/ 2147483647 w 34" name="T4"/>
                <a:gd fmla="*/ 2147483647 h 36" name="T5"/>
                <a:gd fmla="*/ 2147483647 w 34" name="T6"/>
                <a:gd fmla="*/ 2147483647 h 36" name="T7"/>
                <a:gd fmla="*/ 0 w 34" name="T8"/>
                <a:gd fmla="*/ 2147483647 h 36" name="T9"/>
                <a:gd fmla="*/ 0 w 34" name="T10"/>
                <a:gd fmla="*/ 2147483647 h 36" name="T11"/>
                <a:gd fmla="*/ 2147483647 w 34" name="T12"/>
                <a:gd fmla="*/ 2147483647 h 36" name="T13"/>
                <a:gd fmla="*/ 2147483647 w 34" name="T14"/>
                <a:gd fmla="*/ 2147483647 h 36" name="T15"/>
                <a:gd fmla="*/ 2147483647 w 34" name="T16"/>
                <a:gd fmla="*/ 2147483647 h 36" name="T17"/>
                <a:gd fmla="*/ 2147483647 w 34" name="T18"/>
                <a:gd fmla="*/ 2147483647 h 36" name="T19"/>
                <a:gd fmla="*/ 2147483647 w 34" name="T20"/>
                <a:gd fmla="*/ 2147483647 h 36" name="T21"/>
                <a:gd fmla="*/ 2147483647 w 34" name="T22"/>
                <a:gd fmla="*/ 2147483647 h 36" name="T23"/>
                <a:gd fmla="*/ 2147483647 w 34" name="T24"/>
                <a:gd fmla="*/ 2147483647 h 36" name="T25"/>
                <a:gd fmla="*/ 2147483647 w 34" name="T26"/>
                <a:gd fmla="*/ 2147483647 h 36" name="T27"/>
                <a:gd fmla="*/ 2147483647 w 34" name="T28"/>
                <a:gd fmla="*/ 2147483647 h 36" name="T29"/>
                <a:gd fmla="*/ 2147483647 w 34" name="T30"/>
                <a:gd fmla="*/ 2147483647 h 36" name="T31"/>
                <a:gd fmla="*/ 2147483647 w 34" name="T32"/>
                <a:gd fmla="*/ 0 h 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34" name="T51"/>
                <a:gd fmla="*/ 0 h 36" name="T52"/>
                <a:gd fmla="*/ 34 w 34" name="T53"/>
                <a:gd fmla="*/ 36 h 36"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6" w="34">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4" name="Freeform 129"/>
            <p:cNvSpPr/>
            <p:nvPr/>
          </p:nvSpPr>
          <p:spPr bwMode="auto">
            <a:xfrm>
              <a:off x="5328534" y="5318974"/>
              <a:ext cx="28828" cy="38495"/>
            </a:xfrm>
            <a:custGeom>
              <a:gdLst>
                <a:gd fmla="*/ 2147483647 w 20" name="T0"/>
                <a:gd fmla="*/ 2147483647 h 24" name="T1"/>
                <a:gd fmla="*/ 2147483647 w 20" name="T2"/>
                <a:gd fmla="*/ 2147483647 h 24" name="T3"/>
                <a:gd fmla="*/ 2147483647 w 20" name="T4"/>
                <a:gd fmla="*/ 2147483647 h 24" name="T5"/>
                <a:gd fmla="*/ 2147483647 w 20" name="T6"/>
                <a:gd fmla="*/ 2147483647 h 24" name="T7"/>
                <a:gd fmla="*/ 2147483647 w 20" name="T8"/>
                <a:gd fmla="*/ 2147483647 h 24" name="T9"/>
                <a:gd fmla="*/ 2147483647 w 20" name="T10"/>
                <a:gd fmla="*/ 2147483647 h 24" name="T11"/>
                <a:gd fmla="*/ 0 w 20" name="T12"/>
                <a:gd fmla="*/ 2147483647 h 24" name="T13"/>
                <a:gd fmla="*/ 0 w 20" name="T14"/>
                <a:gd fmla="*/ 2147483647 h 24" name="T15"/>
                <a:gd fmla="*/ 0 w 20" name="T16"/>
                <a:gd fmla="*/ 2147483647 h 24" name="T17"/>
                <a:gd fmla="*/ 2147483647 w 20" name="T18"/>
                <a:gd fmla="*/ 2147483647 h 24" name="T19"/>
                <a:gd fmla="*/ 2147483647 w 20" name="T20"/>
                <a:gd fmla="*/ 2147483647 h 24" name="T21"/>
                <a:gd fmla="*/ 2147483647 w 20" name="T22"/>
                <a:gd fmla="*/ 0 h 24" name="T23"/>
                <a:gd fmla="*/ 2147483647 w 20" name="T24"/>
                <a:gd fmla="*/ 0 h 24" name="T25"/>
                <a:gd fmla="*/ 2147483647 w 20" name="T26"/>
                <a:gd fmla="*/ 2147483647 h 2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0" name="T42"/>
                <a:gd fmla="*/ 0 h 24" name="T43"/>
                <a:gd fmla="*/ 20 w 20" name="T44"/>
                <a:gd fmla="*/ 24 h 2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4" w="20">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5" name="Freeform 130"/>
            <p:cNvSpPr/>
            <p:nvPr/>
          </p:nvSpPr>
          <p:spPr bwMode="auto">
            <a:xfrm>
              <a:off x="5220142" y="5021626"/>
              <a:ext cx="175272" cy="200443"/>
            </a:xfrm>
            <a:custGeom>
              <a:gdLst>
                <a:gd fmla="*/ 2147483647 w 120" name="T0"/>
                <a:gd fmla="*/ 0 h 126" name="T1"/>
                <a:gd fmla="*/ 2147483647 w 120" name="T2"/>
                <a:gd fmla="*/ 2147483647 h 126" name="T3"/>
                <a:gd fmla="*/ 2147483647 w 120" name="T4"/>
                <a:gd fmla="*/ 2147483647 h 126" name="T5"/>
                <a:gd fmla="*/ 2147483647 w 120" name="T6"/>
                <a:gd fmla="*/ 2147483647 h 126" name="T7"/>
                <a:gd fmla="*/ 2147483647 w 120" name="T8"/>
                <a:gd fmla="*/ 2147483647 h 126" name="T9"/>
                <a:gd fmla="*/ 2147483647 w 120" name="T10"/>
                <a:gd fmla="*/ 2147483647 h 126" name="T11"/>
                <a:gd fmla="*/ 2147483647 w 120" name="T12"/>
                <a:gd fmla="*/ 2147483647 h 126" name="T13"/>
                <a:gd fmla="*/ 2147483647 w 120" name="T14"/>
                <a:gd fmla="*/ 2147483647 h 126" name="T15"/>
                <a:gd fmla="*/ 2147483647 w 120" name="T16"/>
                <a:gd fmla="*/ 2147483647 h 126" name="T17"/>
                <a:gd fmla="*/ 2147483647 w 120" name="T18"/>
                <a:gd fmla="*/ 2147483647 h 126" name="T19"/>
                <a:gd fmla="*/ 2147483647 w 120" name="T20"/>
                <a:gd fmla="*/ 2147483647 h 126" name="T21"/>
                <a:gd fmla="*/ 2147483647 w 120" name="T22"/>
                <a:gd fmla="*/ 2147483647 h 126" name="T23"/>
                <a:gd fmla="*/ 2147483647 w 120" name="T24"/>
                <a:gd fmla="*/ 2147483647 h 126" name="T25"/>
                <a:gd fmla="*/ 2147483647 w 120" name="T26"/>
                <a:gd fmla="*/ 2147483647 h 126" name="T27"/>
                <a:gd fmla="*/ 2147483647 w 120" name="T28"/>
                <a:gd fmla="*/ 2147483647 h 126" name="T29"/>
                <a:gd fmla="*/ 2147483647 w 120" name="T30"/>
                <a:gd fmla="*/ 2147483647 h 126" name="T31"/>
                <a:gd fmla="*/ 2147483647 w 120" name="T32"/>
                <a:gd fmla="*/ 2147483647 h 126" name="T33"/>
                <a:gd fmla="*/ 2147483647 w 120" name="T34"/>
                <a:gd fmla="*/ 2147483647 h 126" name="T35"/>
                <a:gd fmla="*/ 2147483647 w 120" name="T36"/>
                <a:gd fmla="*/ 2147483647 h 126" name="T37"/>
                <a:gd fmla="*/ 2147483647 w 120" name="T38"/>
                <a:gd fmla="*/ 2147483647 h 126" name="T39"/>
                <a:gd fmla="*/ 2147483647 w 120" name="T40"/>
                <a:gd fmla="*/ 2147483647 h 126" name="T41"/>
                <a:gd fmla="*/ 2147483647 w 120" name="T42"/>
                <a:gd fmla="*/ 2147483647 h 126" name="T43"/>
                <a:gd fmla="*/ 2147483647 w 120" name="T44"/>
                <a:gd fmla="*/ 2147483647 h 126" name="T45"/>
                <a:gd fmla="*/ 2147483647 w 120" name="T46"/>
                <a:gd fmla="*/ 2147483647 h 126" name="T47"/>
                <a:gd fmla="*/ 2147483647 w 120" name="T48"/>
                <a:gd fmla="*/ 2147483647 h 126" name="T49"/>
                <a:gd fmla="*/ 2147483647 w 120" name="T50"/>
                <a:gd fmla="*/ 2147483647 h 126" name="T51"/>
                <a:gd fmla="*/ 2147483647 w 120" name="T52"/>
                <a:gd fmla="*/ 2147483647 h 126" name="T53"/>
                <a:gd fmla="*/ 2147483647 w 120" name="T54"/>
                <a:gd fmla="*/ 2147483647 h 126" name="T55"/>
                <a:gd fmla="*/ 2147483647 w 120" name="T56"/>
                <a:gd fmla="*/ 2147483647 h 126" name="T57"/>
                <a:gd fmla="*/ 2147483647 w 120" name="T58"/>
                <a:gd fmla="*/ 2147483647 h 126" name="T59"/>
                <a:gd fmla="*/ 2147483647 w 120" name="T60"/>
                <a:gd fmla="*/ 2147483647 h 126" name="T61"/>
                <a:gd fmla="*/ 2147483647 w 120" name="T62"/>
                <a:gd fmla="*/ 2147483647 h 126" name="T63"/>
                <a:gd fmla="*/ 2147483647 w 120" name="T64"/>
                <a:gd fmla="*/ 2147483647 h 126" name="T65"/>
                <a:gd fmla="*/ 2147483647 w 120" name="T66"/>
                <a:gd fmla="*/ 2147483647 h 126" name="T67"/>
                <a:gd fmla="*/ 2147483647 w 120" name="T68"/>
                <a:gd fmla="*/ 2147483647 h 126" name="T69"/>
                <a:gd fmla="*/ 2147483647 w 120" name="T70"/>
                <a:gd fmla="*/ 2147483647 h 126" name="T71"/>
                <a:gd fmla="*/ 2147483647 w 120" name="T72"/>
                <a:gd fmla="*/ 2147483647 h 126" name="T73"/>
                <a:gd fmla="*/ 2147483647 w 120" name="T74"/>
                <a:gd fmla="*/ 2147483647 h 126" name="T75"/>
                <a:gd fmla="*/ 2147483647 w 120" name="T76"/>
                <a:gd fmla="*/ 2147483647 h 126" name="T77"/>
                <a:gd fmla="*/ 0 w 120" name="T78"/>
                <a:gd fmla="*/ 2147483647 h 126" name="T79"/>
                <a:gd fmla="*/ 0 w 120" name="T80"/>
                <a:gd fmla="*/ 2147483647 h 126" name="T81"/>
                <a:gd fmla="*/ 2147483647 w 120" name="T82"/>
                <a:gd fmla="*/ 2147483647 h 126" name="T83"/>
                <a:gd fmla="*/ 2147483647 w 120" name="T84"/>
                <a:gd fmla="*/ 2147483647 h 126" name="T85"/>
                <a:gd fmla="*/ 2147483647 w 120" name="T86"/>
                <a:gd fmla="*/ 2147483647 h 126" name="T87"/>
                <a:gd fmla="*/ 2147483647 w 120" name="T88"/>
                <a:gd fmla="*/ 2147483647 h 126" name="T89"/>
                <a:gd fmla="*/ 2147483647 w 120" name="T90"/>
                <a:gd fmla="*/ 2147483647 h 126" name="T91"/>
                <a:gd fmla="*/ 2147483647 w 120" name="T92"/>
                <a:gd fmla="*/ 2147483647 h 126" name="T93"/>
                <a:gd fmla="*/ 2147483647 w 120" name="T94"/>
                <a:gd fmla="*/ 2147483647 h 126" name="T95"/>
                <a:gd fmla="*/ 2147483647 w 120" name="T96"/>
                <a:gd fmla="*/ 2147483647 h 126" name="T97"/>
                <a:gd fmla="*/ 2147483647 w 120" name="T98"/>
                <a:gd fmla="*/ 2147483647 h 126" name="T99"/>
                <a:gd fmla="*/ 2147483647 w 120" name="T100"/>
                <a:gd fmla="*/ 2147483647 h 126" name="T101"/>
                <a:gd fmla="*/ 2147483647 w 120" name="T102"/>
                <a:gd fmla="*/ 2147483647 h 126" name="T103"/>
                <a:gd fmla="*/ 2147483647 w 120" name="T104"/>
                <a:gd fmla="*/ 2147483647 h 126" name="T105"/>
                <a:gd fmla="*/ 2147483647 w 120" name="T106"/>
                <a:gd fmla="*/ 0 h 126" name="T107"/>
                <a:gd fmla="*/ 2147483647 w 120" name="T108"/>
                <a:gd fmla="*/ 0 h 126" name="T109"/>
                <a:gd fmla="*/ 2147483647 w 120" name="T110"/>
                <a:gd fmla="*/ 0 h 12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20" name="T168"/>
                <a:gd fmla="*/ 0 h 126" name="T169"/>
                <a:gd fmla="*/ 120 w 120" name="T170"/>
                <a:gd fmla="*/ 126 h 126"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25" w="120">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6" name="Freeform 131"/>
            <p:cNvSpPr/>
            <p:nvPr/>
          </p:nvSpPr>
          <p:spPr bwMode="auto">
            <a:xfrm>
              <a:off x="5395415" y="4849059"/>
              <a:ext cx="71493" cy="215046"/>
            </a:xfrm>
            <a:custGeom>
              <a:gdLst>
                <a:gd fmla="*/ 0 w 48" name="T0"/>
                <a:gd fmla="*/ 2147483647 h 136" name="T1"/>
                <a:gd fmla="*/ 2147483647 w 48" name="T2"/>
                <a:gd fmla="*/ 2147483647 h 136" name="T3"/>
                <a:gd fmla="*/ 2147483647 w 48" name="T4"/>
                <a:gd fmla="*/ 2147483647 h 136" name="T5"/>
                <a:gd fmla="*/ 2147483647 w 48" name="T6"/>
                <a:gd fmla="*/ 2147483647 h 136" name="T7"/>
                <a:gd fmla="*/ 2147483647 w 48" name="T8"/>
                <a:gd fmla="*/ 2147483647 h 136" name="T9"/>
                <a:gd fmla="*/ 2147483647 w 48" name="T10"/>
                <a:gd fmla="*/ 2147483647 h 136" name="T11"/>
                <a:gd fmla="*/ 2147483647 w 48" name="T12"/>
                <a:gd fmla="*/ 2147483647 h 136" name="T13"/>
                <a:gd fmla="*/ 2147483647 w 48" name="T14"/>
                <a:gd fmla="*/ 2147483647 h 136" name="T15"/>
                <a:gd fmla="*/ 2147483647 w 48" name="T16"/>
                <a:gd fmla="*/ 2147483647 h 136" name="T17"/>
                <a:gd fmla="*/ 2147483647 w 48" name="T18"/>
                <a:gd fmla="*/ 2147483647 h 136" name="T19"/>
                <a:gd fmla="*/ 2147483647 w 48" name="T20"/>
                <a:gd fmla="*/ 2147483647 h 136" name="T21"/>
                <a:gd fmla="*/ 2147483647 w 48" name="T22"/>
                <a:gd fmla="*/ 2147483647 h 136" name="T23"/>
                <a:gd fmla="*/ 2147483647 w 48" name="T24"/>
                <a:gd fmla="*/ 2147483647 h 136" name="T25"/>
                <a:gd fmla="*/ 2147483647 w 48" name="T26"/>
                <a:gd fmla="*/ 2147483647 h 136" name="T27"/>
                <a:gd fmla="*/ 2147483647 w 48" name="T28"/>
                <a:gd fmla="*/ 2147483647 h 136" name="T29"/>
                <a:gd fmla="*/ 2147483647 w 48" name="T30"/>
                <a:gd fmla="*/ 2147483647 h 136" name="T31"/>
                <a:gd fmla="*/ 2147483647 w 48" name="T32"/>
                <a:gd fmla="*/ 2147483647 h 136" name="T33"/>
                <a:gd fmla="*/ 2147483647 w 48" name="T34"/>
                <a:gd fmla="*/ 2147483647 h 136" name="T35"/>
                <a:gd fmla="*/ 2147483647 w 48" name="T36"/>
                <a:gd fmla="*/ 2147483647 h 136" name="T37"/>
                <a:gd fmla="*/ 2147483647 w 48" name="T38"/>
                <a:gd fmla="*/ 2147483647 h 136" name="T39"/>
                <a:gd fmla="*/ 2147483647 w 48" name="T40"/>
                <a:gd fmla="*/ 2147483647 h 136" name="T41"/>
                <a:gd fmla="*/ 2147483647 w 48" name="T42"/>
                <a:gd fmla="*/ 2147483647 h 136" name="T43"/>
                <a:gd fmla="*/ 2147483647 w 48" name="T44"/>
                <a:gd fmla="*/ 2147483647 h 136" name="T45"/>
                <a:gd fmla="*/ 2147483647 w 48" name="T46"/>
                <a:gd fmla="*/ 2147483647 h 136" name="T47"/>
                <a:gd fmla="*/ 2147483647 w 48" name="T48"/>
                <a:gd fmla="*/ 2147483647 h 136" name="T49"/>
                <a:gd fmla="*/ 2147483647 w 48" name="T50"/>
                <a:gd fmla="*/ 2147483647 h 136" name="T51"/>
                <a:gd fmla="*/ 2147483647 w 48" name="T52"/>
                <a:gd fmla="*/ 2147483647 h 136" name="T53"/>
                <a:gd fmla="*/ 2147483647 w 48" name="T54"/>
                <a:gd fmla="*/ 2147483647 h 136" name="T55"/>
                <a:gd fmla="*/ 2147483647 w 48" name="T56"/>
                <a:gd fmla="*/ 2147483647 h 136" name="T57"/>
                <a:gd fmla="*/ 2147483647 w 48" name="T58"/>
                <a:gd fmla="*/ 2147483647 h 136" name="T59"/>
                <a:gd fmla="*/ 2147483647 w 48" name="T60"/>
                <a:gd fmla="*/ 2147483647 h 136" name="T61"/>
                <a:gd fmla="*/ 2147483647 w 48" name="T62"/>
                <a:gd fmla="*/ 2147483647 h 136" name="T63"/>
                <a:gd fmla="*/ 2147483647 w 48" name="T64"/>
                <a:gd fmla="*/ 0 h 136" name="T65"/>
                <a:gd fmla="*/ 2147483647 w 48" name="T66"/>
                <a:gd fmla="*/ 0 h 136" name="T67"/>
                <a:gd fmla="*/ 2147483647 w 48" name="T68"/>
                <a:gd fmla="*/ 2147483647 h 136" name="T69"/>
                <a:gd fmla="*/ 2147483647 w 48" name="T70"/>
                <a:gd fmla="*/ 2147483647 h 136" name="T71"/>
                <a:gd fmla="*/ 2147483647 w 48" name="T72"/>
                <a:gd fmla="*/ 2147483647 h 136" name="T73"/>
                <a:gd fmla="*/ 2147483647 w 48" name="T74"/>
                <a:gd fmla="*/ 2147483647 h 136" name="T75"/>
                <a:gd fmla="*/ 2147483647 w 48" name="T76"/>
                <a:gd fmla="*/ 2147483647 h 136" name="T77"/>
                <a:gd fmla="*/ 2147483647 w 48" name="T78"/>
                <a:gd fmla="*/ 2147483647 h 136" name="T79"/>
                <a:gd fmla="*/ 2147483647 w 48" name="T80"/>
                <a:gd fmla="*/ 2147483647 h 136" name="T81"/>
                <a:gd fmla="*/ 2147483647 w 48" name="T82"/>
                <a:gd fmla="*/ 2147483647 h 136" name="T83"/>
                <a:gd fmla="*/ 2147483647 w 48" name="T84"/>
                <a:gd fmla="*/ 2147483647 h 136" name="T85"/>
                <a:gd fmla="*/ 2147483647 w 48" name="T86"/>
                <a:gd fmla="*/ 2147483647 h 136" name="T87"/>
                <a:gd fmla="*/ 0 w 48" name="T88"/>
                <a:gd fmla="*/ 2147483647 h 136" name="T89"/>
                <a:gd fmla="*/ 0 w 48" name="T90"/>
                <a:gd fmla="*/ 2147483647 h 136" name="T91"/>
                <a:gd fmla="*/ 0 w 48" name="T92"/>
                <a:gd fmla="*/ 2147483647 h 136" name="T93"/>
                <a:gd fmla="*/ 0 w 48" name="T94"/>
                <a:gd fmla="*/ 2147483647 h 136" name="T95"/>
                <a:gd fmla="*/ 0 w 48" name="T96"/>
                <a:gd fmla="*/ 2147483647 h 1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48" name="T147"/>
                <a:gd fmla="*/ 0 h 136" name="T148"/>
                <a:gd fmla="*/ 48 w 48" name="T149"/>
                <a:gd fmla="*/ 136 h 136"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136" w="48">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7" name="Freeform 132"/>
            <p:cNvSpPr/>
            <p:nvPr/>
          </p:nvSpPr>
          <p:spPr bwMode="auto">
            <a:xfrm>
              <a:off x="5144037" y="4807908"/>
              <a:ext cx="272133" cy="286728"/>
            </a:xfrm>
            <a:custGeom>
              <a:gdLst>
                <a:gd fmla="*/ 2147483647 w 186" name="T0"/>
                <a:gd fmla="*/ 2147483647 h 182" name="T1"/>
                <a:gd fmla="*/ 2147483647 w 186" name="T2"/>
                <a:gd fmla="*/ 2147483647 h 182" name="T3"/>
                <a:gd fmla="*/ 2147483647 w 186" name="T4"/>
                <a:gd fmla="*/ 2147483647 h 182" name="T5"/>
                <a:gd fmla="*/ 2147483647 w 186" name="T6"/>
                <a:gd fmla="*/ 2147483647 h 182" name="T7"/>
                <a:gd fmla="*/ 2147483647 w 186" name="T8"/>
                <a:gd fmla="*/ 2147483647 h 182" name="T9"/>
                <a:gd fmla="*/ 2147483647 w 186" name="T10"/>
                <a:gd fmla="*/ 2147483647 h 182" name="T11"/>
                <a:gd fmla="*/ 2147483647 w 186" name="T12"/>
                <a:gd fmla="*/ 2147483647 h 182" name="T13"/>
                <a:gd fmla="*/ 2147483647 w 186" name="T14"/>
                <a:gd fmla="*/ 2147483647 h 182" name="T15"/>
                <a:gd fmla="*/ 2147483647 w 186" name="T16"/>
                <a:gd fmla="*/ 2147483647 h 182" name="T17"/>
                <a:gd fmla="*/ 2147483647 w 186" name="T18"/>
                <a:gd fmla="*/ 2147483647 h 182" name="T19"/>
                <a:gd fmla="*/ 2147483647 w 186" name="T20"/>
                <a:gd fmla="*/ 2147483647 h 182" name="T21"/>
                <a:gd fmla="*/ 2147483647 w 186" name="T22"/>
                <a:gd fmla="*/ 2147483647 h 182" name="T23"/>
                <a:gd fmla="*/ 2147483647 w 186" name="T24"/>
                <a:gd fmla="*/ 2147483647 h 182" name="T25"/>
                <a:gd fmla="*/ 2147483647 w 186" name="T26"/>
                <a:gd fmla="*/ 2147483647 h 182" name="T27"/>
                <a:gd fmla="*/ 2147483647 w 186" name="T28"/>
                <a:gd fmla="*/ 2147483647 h 182" name="T29"/>
                <a:gd fmla="*/ 2147483647 w 186" name="T30"/>
                <a:gd fmla="*/ 2147483647 h 182" name="T31"/>
                <a:gd fmla="*/ 2147483647 w 186" name="T32"/>
                <a:gd fmla="*/ 2147483647 h 182" name="T33"/>
                <a:gd fmla="*/ 2147483647 w 186" name="T34"/>
                <a:gd fmla="*/ 0 h 182" name="T35"/>
                <a:gd fmla="*/ 2147483647 w 186" name="T36"/>
                <a:gd fmla="*/ 2147483647 h 182" name="T37"/>
                <a:gd fmla="*/ 2147483647 w 186" name="T38"/>
                <a:gd fmla="*/ 2147483647 h 182" name="T39"/>
                <a:gd fmla="*/ 2147483647 w 186" name="T40"/>
                <a:gd fmla="*/ 2147483647 h 182" name="T41"/>
                <a:gd fmla="*/ 2147483647 w 186" name="T42"/>
                <a:gd fmla="*/ 2147483647 h 182" name="T43"/>
                <a:gd fmla="*/ 2147483647 w 186" name="T44"/>
                <a:gd fmla="*/ 2147483647 h 182" name="T45"/>
                <a:gd fmla="*/ 2147483647 w 186" name="T46"/>
                <a:gd fmla="*/ 2147483647 h 182" name="T47"/>
                <a:gd fmla="*/ 2147483647 w 186" name="T48"/>
                <a:gd fmla="*/ 2147483647 h 182" name="T49"/>
                <a:gd fmla="*/ 2147483647 w 186" name="T50"/>
                <a:gd fmla="*/ 2147483647 h 182" name="T51"/>
                <a:gd fmla="*/ 2147483647 w 186" name="T52"/>
                <a:gd fmla="*/ 2147483647 h 182" name="T53"/>
                <a:gd fmla="*/ 2147483647 w 186" name="T54"/>
                <a:gd fmla="*/ 2147483647 h 182" name="T55"/>
                <a:gd fmla="*/ 2147483647 w 186" name="T56"/>
                <a:gd fmla="*/ 2147483647 h 182" name="T57"/>
                <a:gd fmla="*/ 2147483647 w 186" name="T58"/>
                <a:gd fmla="*/ 2147483647 h 182" name="T59"/>
                <a:gd fmla="*/ 2147483647 w 186" name="T60"/>
                <a:gd fmla="*/ 2147483647 h 182" name="T61"/>
                <a:gd fmla="*/ 2147483647 w 186" name="T62"/>
                <a:gd fmla="*/ 2147483647 h 182" name="T63"/>
                <a:gd fmla="*/ 2147483647 w 186" name="T64"/>
                <a:gd fmla="*/ 2147483647 h 182" name="T65"/>
                <a:gd fmla="*/ 2147483647 w 186" name="T66"/>
                <a:gd fmla="*/ 2147483647 h 182" name="T67"/>
                <a:gd fmla="*/ 2147483647 w 186" name="T68"/>
                <a:gd fmla="*/ 2147483647 h 182" name="T69"/>
                <a:gd fmla="*/ 2147483647 w 186" name="T70"/>
                <a:gd fmla="*/ 2147483647 h 182" name="T71"/>
                <a:gd fmla="*/ 0 w 186" name="T72"/>
                <a:gd fmla="*/ 2147483647 h 182" name="T73"/>
                <a:gd fmla="*/ 2147483647 w 186" name="T74"/>
                <a:gd fmla="*/ 2147483647 h 182" name="T75"/>
                <a:gd fmla="*/ 2147483647 w 186" name="T76"/>
                <a:gd fmla="*/ 2147483647 h 182" name="T77"/>
                <a:gd fmla="*/ 2147483647 w 186" name="T78"/>
                <a:gd fmla="*/ 2147483647 h 182" name="T79"/>
                <a:gd fmla="*/ 2147483647 w 186" name="T80"/>
                <a:gd fmla="*/ 2147483647 h 182" name="T81"/>
                <a:gd fmla="*/ 2147483647 w 186" name="T82"/>
                <a:gd fmla="*/ 2147483647 h 18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86" name="T126"/>
                <a:gd fmla="*/ 0 h 182" name="T127"/>
                <a:gd fmla="*/ 186 w 186" name="T128"/>
                <a:gd fmla="*/ 182 h 182"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82" w="186">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8" name="Freeform 133"/>
            <p:cNvSpPr/>
            <p:nvPr/>
          </p:nvSpPr>
          <p:spPr bwMode="auto">
            <a:xfrm>
              <a:off x="4904191" y="4744190"/>
              <a:ext cx="287124" cy="346463"/>
            </a:xfrm>
            <a:custGeom>
              <a:gdLst>
                <a:gd fmla="*/ 2147483647 w 197" name="T0"/>
                <a:gd fmla="*/ 2147483647 h 220" name="T1"/>
                <a:gd fmla="*/ 2147483647 w 197" name="T2"/>
                <a:gd fmla="*/ 2147483647 h 220" name="T3"/>
                <a:gd fmla="*/ 2147483647 w 197" name="T4"/>
                <a:gd fmla="*/ 2147483647 h 220" name="T5"/>
                <a:gd fmla="*/ 2147483647 w 197" name="T6"/>
                <a:gd fmla="*/ 2147483647 h 220" name="T7"/>
                <a:gd fmla="*/ 2147483647 w 197" name="T8"/>
                <a:gd fmla="*/ 2147483647 h 220" name="T9"/>
                <a:gd fmla="*/ 2147483647 w 197" name="T10"/>
                <a:gd fmla="*/ 2147483647 h 220" name="T11"/>
                <a:gd fmla="*/ 0 w 197" name="T12"/>
                <a:gd fmla="*/ 2147483647 h 220" name="T13"/>
                <a:gd fmla="*/ 2147483647 w 197" name="T14"/>
                <a:gd fmla="*/ 2147483647 h 220" name="T15"/>
                <a:gd fmla="*/ 2147483647 w 197" name="T16"/>
                <a:gd fmla="*/ 2147483647 h 220" name="T17"/>
                <a:gd fmla="*/ 2147483647 w 197" name="T18"/>
                <a:gd fmla="*/ 2147483647 h 220" name="T19"/>
                <a:gd fmla="*/ 2147483647 w 197" name="T20"/>
                <a:gd fmla="*/ 2147483647 h 220" name="T21"/>
                <a:gd fmla="*/ 2147483647 w 197" name="T22"/>
                <a:gd fmla="*/ 2147483647 h 220" name="T23"/>
                <a:gd fmla="*/ 2147483647 w 197" name="T24"/>
                <a:gd fmla="*/ 2147483647 h 220" name="T25"/>
                <a:gd fmla="*/ 2147483647 w 197" name="T26"/>
                <a:gd fmla="*/ 2147483647 h 220" name="T27"/>
                <a:gd fmla="*/ 2147483647 w 197" name="T28"/>
                <a:gd fmla="*/ 2147483647 h 220" name="T29"/>
                <a:gd fmla="*/ 2147483647 w 197" name="T30"/>
                <a:gd fmla="*/ 2147483647 h 220" name="T31"/>
                <a:gd fmla="*/ 2147483647 w 197" name="T32"/>
                <a:gd fmla="*/ 2147483647 h 220" name="T33"/>
                <a:gd fmla="*/ 2147483647 w 197" name="T34"/>
                <a:gd fmla="*/ 0 h 220" name="T35"/>
                <a:gd fmla="*/ 2147483647 w 197" name="T36"/>
                <a:gd fmla="*/ 2147483647 h 220" name="T37"/>
                <a:gd fmla="*/ 2147483647 w 197" name="T38"/>
                <a:gd fmla="*/ 2147483647 h 220" name="T39"/>
                <a:gd fmla="*/ 2147483647 w 197" name="T40"/>
                <a:gd fmla="*/ 2147483647 h 220" name="T41"/>
                <a:gd fmla="*/ 2147483647 w 197" name="T42"/>
                <a:gd fmla="*/ 2147483647 h 220" name="T43"/>
                <a:gd fmla="*/ 2147483647 w 197" name="T44"/>
                <a:gd fmla="*/ 2147483647 h 220" name="T45"/>
                <a:gd fmla="*/ 2147483647 w 197" name="T46"/>
                <a:gd fmla="*/ 2147483647 h 220" name="T47"/>
                <a:gd fmla="*/ 2147483647 w 197" name="T48"/>
                <a:gd fmla="*/ 2147483647 h 220" name="T49"/>
                <a:gd fmla="*/ 2147483647 w 197" name="T50"/>
                <a:gd fmla="*/ 2147483647 h 220" name="T51"/>
                <a:gd fmla="*/ 2147483647 w 197" name="T52"/>
                <a:gd fmla="*/ 2147483647 h 220" name="T53"/>
                <a:gd fmla="*/ 2147483647 w 197" name="T54"/>
                <a:gd fmla="*/ 2147483647 h 220" name="T55"/>
                <a:gd fmla="*/ 2147483647 w 197" name="T56"/>
                <a:gd fmla="*/ 2147483647 h 220" name="T57"/>
                <a:gd fmla="*/ 2147483647 w 197" name="T58"/>
                <a:gd fmla="*/ 2147483647 h 220" name="T59"/>
                <a:gd fmla="*/ 2147483647 w 197" name="T60"/>
                <a:gd fmla="*/ 2147483647 h 220" name="T61"/>
                <a:gd fmla="*/ 2147483647 w 197" name="T62"/>
                <a:gd fmla="*/ 2147483647 h 220" name="T63"/>
                <a:gd fmla="*/ 2147483647 w 197" name="T64"/>
                <a:gd fmla="*/ 2147483647 h 220" name="T65"/>
                <a:gd fmla="*/ 2147483647 w 197" name="T66"/>
                <a:gd fmla="*/ 2147483647 h 220" name="T67"/>
                <a:gd fmla="*/ 2147483647 w 197" name="T68"/>
                <a:gd fmla="*/ 2147483647 h 220" name="T69"/>
                <a:gd fmla="*/ 2147483647 w 197" name="T70"/>
                <a:gd fmla="*/ 2147483647 h 22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97" name="T108"/>
                <a:gd fmla="*/ 0 h 220" name="T109"/>
                <a:gd fmla="*/ 197 w 197" name="T110"/>
                <a:gd fmla="*/ 220 h 22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220" w="197">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29" name="Freeform 134"/>
            <p:cNvSpPr/>
            <p:nvPr/>
          </p:nvSpPr>
          <p:spPr bwMode="auto">
            <a:xfrm>
              <a:off x="5082923" y="5086671"/>
              <a:ext cx="216784" cy="264161"/>
            </a:xfrm>
            <a:custGeom>
              <a:gdLst>
                <a:gd fmla="*/ 2147483647 w 148" name="T0"/>
                <a:gd fmla="*/ 2147483647 h 168" name="T1"/>
                <a:gd fmla="*/ 2147483647 w 148" name="T2"/>
                <a:gd fmla="*/ 2147483647 h 168" name="T3"/>
                <a:gd fmla="*/ 2147483647 w 148" name="T4"/>
                <a:gd fmla="*/ 2147483647 h 168" name="T5"/>
                <a:gd fmla="*/ 2147483647 w 148" name="T6"/>
                <a:gd fmla="*/ 2147483647 h 168" name="T7"/>
                <a:gd fmla="*/ 2147483647 w 148" name="T8"/>
                <a:gd fmla="*/ 2147483647 h 168" name="T9"/>
                <a:gd fmla="*/ 2147483647 w 148" name="T10"/>
                <a:gd fmla="*/ 2147483647 h 168" name="T11"/>
                <a:gd fmla="*/ 2147483647 w 148" name="T12"/>
                <a:gd fmla="*/ 2147483647 h 168" name="T13"/>
                <a:gd fmla="*/ 2147483647 w 148" name="T14"/>
                <a:gd fmla="*/ 2147483647 h 168" name="T15"/>
                <a:gd fmla="*/ 2147483647 w 148" name="T16"/>
                <a:gd fmla="*/ 2147483647 h 168" name="T17"/>
                <a:gd fmla="*/ 2147483647 w 148" name="T18"/>
                <a:gd fmla="*/ 2147483647 h 168" name="T19"/>
                <a:gd fmla="*/ 2147483647 w 148" name="T20"/>
                <a:gd fmla="*/ 2147483647 h 168" name="T21"/>
                <a:gd fmla="*/ 2147483647 w 148" name="T22"/>
                <a:gd fmla="*/ 2147483647 h 168" name="T23"/>
                <a:gd fmla="*/ 2147483647 w 148" name="T24"/>
                <a:gd fmla="*/ 2147483647 h 168" name="T25"/>
                <a:gd fmla="*/ 2147483647 w 148" name="T26"/>
                <a:gd fmla="*/ 2147483647 h 168" name="T27"/>
                <a:gd fmla="*/ 2147483647 w 148" name="T28"/>
                <a:gd fmla="*/ 2147483647 h 168" name="T29"/>
                <a:gd fmla="*/ 2147483647 w 148" name="T30"/>
                <a:gd fmla="*/ 2147483647 h 168" name="T31"/>
                <a:gd fmla="*/ 2147483647 w 148" name="T32"/>
                <a:gd fmla="*/ 2147483647 h 168" name="T33"/>
                <a:gd fmla="*/ 2147483647 w 148" name="T34"/>
                <a:gd fmla="*/ 2147483647 h 168" name="T35"/>
                <a:gd fmla="*/ 2147483647 w 148" name="T36"/>
                <a:gd fmla="*/ 2147483647 h 168" name="T37"/>
                <a:gd fmla="*/ 2147483647 w 148" name="T38"/>
                <a:gd fmla="*/ 2147483647 h 168" name="T39"/>
                <a:gd fmla="*/ 2147483647 w 148" name="T40"/>
                <a:gd fmla="*/ 2147483647 h 168" name="T41"/>
                <a:gd fmla="*/ 2147483647 w 148" name="T42"/>
                <a:gd fmla="*/ 2147483647 h 168" name="T43"/>
                <a:gd fmla="*/ 2147483647 w 148" name="T44"/>
                <a:gd fmla="*/ 2147483647 h 168" name="T45"/>
                <a:gd fmla="*/ 2147483647 w 148" name="T46"/>
                <a:gd fmla="*/ 2147483647 h 168" name="T47"/>
                <a:gd fmla="*/ 2147483647 w 148" name="T48"/>
                <a:gd fmla="*/ 2147483647 h 168" name="T49"/>
                <a:gd fmla="*/ 2147483647 w 148" name="T50"/>
                <a:gd fmla="*/ 2147483647 h 168" name="T51"/>
                <a:gd fmla="*/ 2147483647 w 148" name="T52"/>
                <a:gd fmla="*/ 2147483647 h 168" name="T53"/>
                <a:gd fmla="*/ 2147483647 w 148" name="T54"/>
                <a:gd fmla="*/ 2147483647 h 168" name="T55"/>
                <a:gd fmla="*/ 2147483647 w 148" name="T56"/>
                <a:gd fmla="*/ 2147483647 h 168" name="T57"/>
                <a:gd fmla="*/ 2147483647 w 148" name="T58"/>
                <a:gd fmla="*/ 2147483647 h 168" name="T59"/>
                <a:gd fmla="*/ 2147483647 w 148" name="T60"/>
                <a:gd fmla="*/ 2147483647 h 168" name="T61"/>
                <a:gd fmla="*/ 2147483647 w 148" name="T62"/>
                <a:gd fmla="*/ 2147483647 h 168" name="T63"/>
                <a:gd fmla="*/ 2147483647 w 148" name="T64"/>
                <a:gd fmla="*/ 2147483647 h 168" name="T65"/>
                <a:gd fmla="*/ 2147483647 w 148" name="T66"/>
                <a:gd fmla="*/ 2147483647 h 168" name="T67"/>
                <a:gd fmla="*/ 2147483647 w 148" name="T68"/>
                <a:gd fmla="*/ 2147483647 h 168" name="T69"/>
                <a:gd fmla="*/ 2147483647 w 148" name="T70"/>
                <a:gd fmla="*/ 2147483647 h 168" name="T71"/>
                <a:gd fmla="*/ 2147483647 w 148" name="T72"/>
                <a:gd fmla="*/ 2147483647 h 168" name="T73"/>
                <a:gd fmla="*/ 2147483647 w 148" name="T74"/>
                <a:gd fmla="*/ 2147483647 h 168" name="T75"/>
                <a:gd fmla="*/ 2147483647 w 148" name="T76"/>
                <a:gd fmla="*/ 2147483647 h 168" name="T77"/>
                <a:gd fmla="*/ 2147483647 w 148" name="T78"/>
                <a:gd fmla="*/ 2147483647 h 168" name="T79"/>
                <a:gd fmla="*/ 2147483647 w 148" name="T80"/>
                <a:gd fmla="*/ 2147483647 h 168" name="T81"/>
                <a:gd fmla="*/ 2147483647 w 148" name="T82"/>
                <a:gd fmla="*/ 2147483647 h 168" name="T83"/>
                <a:gd fmla="*/ 2147483647 w 148" name="T84"/>
                <a:gd fmla="*/ 2147483647 h 168" name="T85"/>
                <a:gd fmla="*/ 2147483647 w 148" name="T86"/>
                <a:gd fmla="*/ 2147483647 h 168" name="T87"/>
                <a:gd fmla="*/ 2147483647 w 148" name="T88"/>
                <a:gd fmla="*/ 2147483647 h 168" name="T89"/>
                <a:gd fmla="*/ 0 w 148" name="T90"/>
                <a:gd fmla="*/ 2147483647 h 168" name="T91"/>
                <a:gd fmla="*/ 0 w 148" name="T92"/>
                <a:gd fmla="*/ 2147483647 h 168" name="T93"/>
                <a:gd fmla="*/ 2147483647 w 148" name="T94"/>
                <a:gd fmla="*/ 2147483647 h 168" name="T95"/>
                <a:gd fmla="*/ 2147483647 w 148" name="T96"/>
                <a:gd fmla="*/ 2147483647 h 168" name="T97"/>
                <a:gd fmla="*/ 2147483647 w 148" name="T98"/>
                <a:gd fmla="*/ 2147483647 h 168" name="T99"/>
                <a:gd fmla="*/ 2147483647 w 148" name="T100"/>
                <a:gd fmla="*/ 2147483647 h 168" name="T101"/>
                <a:gd fmla="*/ 2147483647 w 148" name="T102"/>
                <a:gd fmla="*/ 2147483647 h 168" name="T103"/>
                <a:gd fmla="*/ 2147483647 w 148" name="T104"/>
                <a:gd fmla="*/ 2147483647 h 168" name="T105"/>
                <a:gd fmla="*/ 2147483647 w 148" name="T106"/>
                <a:gd fmla="*/ 2147483647 h 168" name="T107"/>
                <a:gd fmla="*/ 2147483647 w 148" name="T108"/>
                <a:gd fmla="*/ 0 h 168" name="T109"/>
                <a:gd fmla="*/ 2147483647 w 148" name="T110"/>
                <a:gd fmla="*/ 0 h 168" name="T111"/>
                <a:gd fmla="*/ 2147483647 w 148" name="T112"/>
                <a:gd fmla="*/ 2147483647 h 168" name="T113"/>
                <a:gd fmla="*/ 2147483647 w 148" name="T114"/>
                <a:gd fmla="*/ 2147483647 h 16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48" name="T174"/>
                <a:gd fmla="*/ 0 h 168" name="T175"/>
                <a:gd fmla="*/ 148 w 148" name="T176"/>
                <a:gd fmla="*/ 168 h 168"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68" w="14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0" name="Freeform 135"/>
            <p:cNvSpPr/>
            <p:nvPr/>
          </p:nvSpPr>
          <p:spPr bwMode="auto">
            <a:xfrm>
              <a:off x="4242306" y="4092416"/>
              <a:ext cx="118770" cy="131417"/>
            </a:xfrm>
            <a:custGeom>
              <a:gdLst>
                <a:gd fmla="*/ 2147483647 w 82" name="T0"/>
                <a:gd fmla="*/ 2147483647 h 82" name="T1"/>
                <a:gd fmla="*/ 2147483647 w 82" name="T2"/>
                <a:gd fmla="*/ 2147483647 h 82" name="T3"/>
                <a:gd fmla="*/ 2147483647 w 82" name="T4"/>
                <a:gd fmla="*/ 2147483647 h 82" name="T5"/>
                <a:gd fmla="*/ 2147483647 w 82" name="T6"/>
                <a:gd fmla="*/ 2147483647 h 82" name="T7"/>
                <a:gd fmla="*/ 2147483647 w 82" name="T8"/>
                <a:gd fmla="*/ 2147483647 h 82" name="T9"/>
                <a:gd fmla="*/ 2147483647 w 82" name="T10"/>
                <a:gd fmla="*/ 2147483647 h 82" name="T11"/>
                <a:gd fmla="*/ 2147483647 w 82" name="T12"/>
                <a:gd fmla="*/ 2147483647 h 82" name="T13"/>
                <a:gd fmla="*/ 2147483647 w 82" name="T14"/>
                <a:gd fmla="*/ 2147483647 h 82" name="T15"/>
                <a:gd fmla="*/ 2147483647 w 82" name="T16"/>
                <a:gd fmla="*/ 2147483647 h 82" name="T17"/>
                <a:gd fmla="*/ 2147483647 w 82" name="T18"/>
                <a:gd fmla="*/ 2147483647 h 82" name="T19"/>
                <a:gd fmla="*/ 2147483647 w 82" name="T20"/>
                <a:gd fmla="*/ 2147483647 h 82" name="T21"/>
                <a:gd fmla="*/ 2147483647 w 82" name="T22"/>
                <a:gd fmla="*/ 2147483647 h 82" name="T23"/>
                <a:gd fmla="*/ 2147483647 w 82" name="T24"/>
                <a:gd fmla="*/ 2147483647 h 82" name="T25"/>
                <a:gd fmla="*/ 2147483647 w 82" name="T26"/>
                <a:gd fmla="*/ 2147483647 h 82" name="T27"/>
                <a:gd fmla="*/ 2147483647 w 82" name="T28"/>
                <a:gd fmla="*/ 2147483647 h 82" name="T29"/>
                <a:gd fmla="*/ 2147483647 w 82" name="T30"/>
                <a:gd fmla="*/ 2147483647 h 82" name="T31"/>
                <a:gd fmla="*/ 2147483647 w 82" name="T32"/>
                <a:gd fmla="*/ 2147483647 h 82" name="T33"/>
                <a:gd fmla="*/ 2147483647 w 82" name="T34"/>
                <a:gd fmla="*/ 2147483647 h 82" name="T35"/>
                <a:gd fmla="*/ 2147483647 w 82" name="T36"/>
                <a:gd fmla="*/ 2147483647 h 82" name="T37"/>
                <a:gd fmla="*/ 2147483647 w 82" name="T38"/>
                <a:gd fmla="*/ 2147483647 h 82" name="T39"/>
                <a:gd fmla="*/ 2147483647 w 82" name="T40"/>
                <a:gd fmla="*/ 2147483647 h 82" name="T41"/>
                <a:gd fmla="*/ 2147483647 w 82" name="T42"/>
                <a:gd fmla="*/ 2147483647 h 82" name="T43"/>
                <a:gd fmla="*/ 2147483647 w 82" name="T44"/>
                <a:gd fmla="*/ 2147483647 h 82" name="T45"/>
                <a:gd fmla="*/ 2147483647 w 82" name="T46"/>
                <a:gd fmla="*/ 2147483647 h 82" name="T47"/>
                <a:gd fmla="*/ 0 w 82" name="T48"/>
                <a:gd fmla="*/ 2147483647 h 82" name="T49"/>
                <a:gd fmla="*/ 2147483647 w 82" name="T50"/>
                <a:gd fmla="*/ 2147483647 h 82" name="T51"/>
                <a:gd fmla="*/ 2147483647 w 82" name="T52"/>
                <a:gd fmla="*/ 2147483647 h 82" name="T53"/>
                <a:gd fmla="*/ 2147483647 w 82" name="T54"/>
                <a:gd fmla="*/ 2147483647 h 82" name="T55"/>
                <a:gd fmla="*/ 2147483647 w 82" name="T56"/>
                <a:gd fmla="*/ 2147483647 h 82" name="T57"/>
                <a:gd fmla="*/ 2147483647 w 82" name="T58"/>
                <a:gd fmla="*/ 2147483647 h 82" name="T59"/>
                <a:gd fmla="*/ 2147483647 w 82" name="T60"/>
                <a:gd fmla="*/ 2147483647 h 82" name="T61"/>
                <a:gd fmla="*/ 2147483647 w 82" name="T62"/>
                <a:gd fmla="*/ 2147483647 h 82" name="T63"/>
                <a:gd fmla="*/ 2147483647 w 82" name="T64"/>
                <a:gd fmla="*/ 0 h 82" name="T65"/>
                <a:gd fmla="*/ 2147483647 w 82" name="T66"/>
                <a:gd fmla="*/ 0 h 82" name="T67"/>
                <a:gd fmla="*/ 2147483647 w 82" name="T68"/>
                <a:gd fmla="*/ 2147483647 h 82" name="T69"/>
                <a:gd fmla="*/ 2147483647 w 82" name="T70"/>
                <a:gd fmla="*/ 2147483647 h 82" name="T71"/>
                <a:gd fmla="*/ 2147483647 w 82" name="T72"/>
                <a:gd fmla="*/ 2147483647 h 82" name="T73"/>
                <a:gd fmla="*/ 2147483647 w 82" name="T74"/>
                <a:gd fmla="*/ 2147483647 h 82" name="T75"/>
                <a:gd fmla="*/ 2147483647 w 82" name="T76"/>
                <a:gd fmla="*/ 2147483647 h 82" name="T77"/>
                <a:gd fmla="*/ 2147483647 w 82" name="T78"/>
                <a:gd fmla="*/ 2147483647 h 82" name="T79"/>
                <a:gd fmla="*/ 2147483647 w 82" name="T80"/>
                <a:gd fmla="*/ 2147483647 h 82" name="T81"/>
                <a:gd fmla="*/ 2147483647 w 82" name="T82"/>
                <a:gd fmla="*/ 2147483647 h 82" name="T83"/>
                <a:gd fmla="*/ 2147483647 w 82" name="T84"/>
                <a:gd fmla="*/ 2147483647 h 82" name="T85"/>
                <a:gd fmla="*/ 2147483647 w 82" name="T86"/>
                <a:gd fmla="*/ 2147483647 h 82" name="T87"/>
                <a:gd fmla="*/ 2147483647 w 82" name="T88"/>
                <a:gd fmla="*/ 2147483647 h 82" name="T89"/>
                <a:gd fmla="*/ 2147483647 w 82" name="T90"/>
                <a:gd fmla="*/ 2147483647 h 82" name="T91"/>
                <a:gd fmla="*/ 2147483647 w 82" name="T92"/>
                <a:gd fmla="*/ 2147483647 h 82" name="T93"/>
                <a:gd fmla="*/ 2147483647 w 82" name="T94"/>
                <a:gd fmla="*/ 2147483647 h 82" name="T95"/>
                <a:gd fmla="*/ 2147483647 w 82" name="T96"/>
                <a:gd fmla="*/ 2147483647 h 82" name="T97"/>
                <a:gd fmla="*/ 2147483647 w 82" name="T98"/>
                <a:gd fmla="*/ 2147483647 h 82" name="T99"/>
                <a:gd fmla="*/ 2147483647 w 82" name="T100"/>
                <a:gd fmla="*/ 2147483647 h 82" name="T101"/>
                <a:gd fmla="*/ 2147483647 w 82" name="T102"/>
                <a:gd fmla="*/ 2147483647 h 82" name="T103"/>
                <a:gd fmla="*/ 2147483647 w 82" name="T104"/>
                <a:gd fmla="*/ 2147483647 h 82" name="T105"/>
                <a:gd fmla="*/ 2147483647 w 82" name="T106"/>
                <a:gd fmla="*/ 2147483647 h 82" name="T107"/>
                <a:gd fmla="*/ 2147483647 w 82" name="T108"/>
                <a:gd fmla="*/ 2147483647 h 82" name="T109"/>
                <a:gd fmla="*/ 2147483647 w 82" name="T110"/>
                <a:gd fmla="*/ 2147483647 h 82" name="T111"/>
                <a:gd fmla="*/ 2147483647 w 82" name="T112"/>
                <a:gd fmla="*/ 2147483647 h 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82" name="T171"/>
                <a:gd fmla="*/ 0 h 82" name="T172"/>
                <a:gd fmla="*/ 82 w 82" name="T173"/>
                <a:gd fmla="*/ 82 h 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82" w="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1" name="Freeform 136"/>
            <p:cNvSpPr/>
            <p:nvPr/>
          </p:nvSpPr>
          <p:spPr bwMode="auto">
            <a:xfrm>
              <a:off x="4250377" y="4210559"/>
              <a:ext cx="65727" cy="37169"/>
            </a:xfrm>
            <a:custGeom>
              <a:gdLst>
                <a:gd fmla="*/ 0 w 44" name="T0"/>
                <a:gd fmla="*/ 2147483647 h 24" name="T1"/>
                <a:gd fmla="*/ 2147483647 w 44" name="T2"/>
                <a:gd fmla="*/ 2147483647 h 24" name="T3"/>
                <a:gd fmla="*/ 2147483647 w 44" name="T4"/>
                <a:gd fmla="*/ 2147483647 h 24" name="T5"/>
                <a:gd fmla="*/ 2147483647 w 44" name="T6"/>
                <a:gd fmla="*/ 0 h 24" name="T7"/>
                <a:gd fmla="*/ 2147483647 w 44" name="T8"/>
                <a:gd fmla="*/ 0 h 24" name="T9"/>
                <a:gd fmla="*/ 2147483647 w 44" name="T10"/>
                <a:gd fmla="*/ 2147483647 h 24" name="T11"/>
                <a:gd fmla="*/ 2147483647 w 44" name="T12"/>
                <a:gd fmla="*/ 2147483647 h 24" name="T13"/>
                <a:gd fmla="*/ 2147483647 w 44" name="T14"/>
                <a:gd fmla="*/ 2147483647 h 24" name="T15"/>
                <a:gd fmla="*/ 2147483647 w 44" name="T16"/>
                <a:gd fmla="*/ 2147483647 h 24" name="T17"/>
                <a:gd fmla="*/ 2147483647 w 44" name="T18"/>
                <a:gd fmla="*/ 2147483647 h 24" name="T19"/>
                <a:gd fmla="*/ 2147483647 w 44" name="T20"/>
                <a:gd fmla="*/ 2147483647 h 24" name="T21"/>
                <a:gd fmla="*/ 2147483647 w 44" name="T22"/>
                <a:gd fmla="*/ 2147483647 h 24" name="T23"/>
                <a:gd fmla="*/ 2147483647 w 44" name="T24"/>
                <a:gd fmla="*/ 2147483647 h 24" name="T25"/>
                <a:gd fmla="*/ 2147483647 w 44" name="T26"/>
                <a:gd fmla="*/ 2147483647 h 24" name="T27"/>
                <a:gd fmla="*/ 2147483647 w 44" name="T28"/>
                <a:gd fmla="*/ 2147483647 h 24" name="T29"/>
                <a:gd fmla="*/ 2147483647 w 44" name="T30"/>
                <a:gd fmla="*/ 2147483647 h 24" name="T31"/>
                <a:gd fmla="*/ 2147483647 w 44" name="T32"/>
                <a:gd fmla="*/ 2147483647 h 24" name="T33"/>
                <a:gd fmla="*/ 2147483647 w 44" name="T34"/>
                <a:gd fmla="*/ 2147483647 h 24" name="T35"/>
                <a:gd fmla="*/ 2147483647 w 44" name="T36"/>
                <a:gd fmla="*/ 2147483647 h 24" name="T37"/>
                <a:gd fmla="*/ 0 w 44" name="T38"/>
                <a:gd fmla="*/ 2147483647 h 2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4" name="T60"/>
                <a:gd fmla="*/ 0 h 24" name="T61"/>
                <a:gd fmla="*/ 44 w 44" name="T62"/>
                <a:gd fmla="*/ 24 h 24"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4" w="4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2" name="Freeform 137"/>
            <p:cNvSpPr/>
            <p:nvPr/>
          </p:nvSpPr>
          <p:spPr bwMode="auto">
            <a:xfrm>
              <a:off x="4288430" y="4210559"/>
              <a:ext cx="161435" cy="150001"/>
            </a:xfrm>
            <a:custGeom>
              <a:gdLst>
                <a:gd fmla="*/ 2147483647 w 110" name="T0"/>
                <a:gd fmla="*/ 2147483647 h 96" name="T1"/>
                <a:gd fmla="*/ 2147483647 w 110" name="T2"/>
                <a:gd fmla="*/ 2147483647 h 96" name="T3"/>
                <a:gd fmla="*/ 2147483647 w 110" name="T4"/>
                <a:gd fmla="*/ 2147483647 h 96" name="T5"/>
                <a:gd fmla="*/ 2147483647 w 110" name="T6"/>
                <a:gd fmla="*/ 2147483647 h 96" name="T7"/>
                <a:gd fmla="*/ 2147483647 w 110" name="T8"/>
                <a:gd fmla="*/ 2147483647 h 96" name="T9"/>
                <a:gd fmla="*/ 2147483647 w 110" name="T10"/>
                <a:gd fmla="*/ 2147483647 h 96" name="T11"/>
                <a:gd fmla="*/ 2147483647 w 110" name="T12"/>
                <a:gd fmla="*/ 2147483647 h 96" name="T13"/>
                <a:gd fmla="*/ 2147483647 w 110" name="T14"/>
                <a:gd fmla="*/ 2147483647 h 96" name="T15"/>
                <a:gd fmla="*/ 2147483647 w 110" name="T16"/>
                <a:gd fmla="*/ 2147483647 h 96" name="T17"/>
                <a:gd fmla="*/ 2147483647 w 110" name="T18"/>
                <a:gd fmla="*/ 2147483647 h 96" name="T19"/>
                <a:gd fmla="*/ 2147483647 w 110" name="T20"/>
                <a:gd fmla="*/ 2147483647 h 96" name="T21"/>
                <a:gd fmla="*/ 2147483647 w 110" name="T22"/>
                <a:gd fmla="*/ 2147483647 h 96" name="T23"/>
                <a:gd fmla="*/ 2147483647 w 110" name="T24"/>
                <a:gd fmla="*/ 2147483647 h 96" name="T25"/>
                <a:gd fmla="*/ 2147483647 w 110" name="T26"/>
                <a:gd fmla="*/ 2147483647 h 96" name="T27"/>
                <a:gd fmla="*/ 2147483647 w 110" name="T28"/>
                <a:gd fmla="*/ 2147483647 h 96" name="T29"/>
                <a:gd fmla="*/ 2147483647 w 110" name="T30"/>
                <a:gd fmla="*/ 2147483647 h 96" name="T31"/>
                <a:gd fmla="*/ 2147483647 w 110" name="T32"/>
                <a:gd fmla="*/ 2147483647 h 96" name="T33"/>
                <a:gd fmla="*/ 2147483647 w 110" name="T34"/>
                <a:gd fmla="*/ 2147483647 h 96" name="T35"/>
                <a:gd fmla="*/ 2147483647 w 110" name="T36"/>
                <a:gd fmla="*/ 2147483647 h 96" name="T37"/>
                <a:gd fmla="*/ 2147483647 w 110" name="T38"/>
                <a:gd fmla="*/ 2147483647 h 96" name="T39"/>
                <a:gd fmla="*/ 2147483647 w 110" name="T40"/>
                <a:gd fmla="*/ 2147483647 h 96" name="T41"/>
                <a:gd fmla="*/ 2147483647 w 110" name="T42"/>
                <a:gd fmla="*/ 2147483647 h 96" name="T43"/>
                <a:gd fmla="*/ 2147483647 w 110" name="T44"/>
                <a:gd fmla="*/ 2147483647 h 96" name="T45"/>
                <a:gd fmla="*/ 2147483647 w 110" name="T46"/>
                <a:gd fmla="*/ 2147483647 h 96" name="T47"/>
                <a:gd fmla="*/ 2147483647 w 110" name="T48"/>
                <a:gd fmla="*/ 2147483647 h 96" name="T49"/>
                <a:gd fmla="*/ 2147483647 w 110" name="T50"/>
                <a:gd fmla="*/ 2147483647 h 96" name="T51"/>
                <a:gd fmla="*/ 2147483647 w 110" name="T52"/>
                <a:gd fmla="*/ 2147483647 h 96" name="T53"/>
                <a:gd fmla="*/ 2147483647 w 110" name="T54"/>
                <a:gd fmla="*/ 2147483647 h 96" name="T55"/>
                <a:gd fmla="*/ 2147483647 w 110" name="T56"/>
                <a:gd fmla="*/ 2147483647 h 96" name="T57"/>
                <a:gd fmla="*/ 2147483647 w 110" name="T58"/>
                <a:gd fmla="*/ 2147483647 h 96" name="T59"/>
                <a:gd fmla="*/ 2147483647 w 110" name="T60"/>
                <a:gd fmla="*/ 2147483647 h 96" name="T61"/>
                <a:gd fmla="*/ 2147483647 w 110" name="T62"/>
                <a:gd fmla="*/ 2147483647 h 9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10" name="T96"/>
                <a:gd fmla="*/ 0 h 96" name="T97"/>
                <a:gd fmla="*/ 110 w 110" name="T98"/>
                <a:gd fmla="*/ 96 h 96"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96" w="110">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3" name="Freeform 138"/>
            <p:cNvSpPr/>
            <p:nvPr/>
          </p:nvSpPr>
          <p:spPr bwMode="auto">
            <a:xfrm>
              <a:off x="4329942" y="4282241"/>
              <a:ext cx="62268" cy="88938"/>
            </a:xfrm>
            <a:custGeom>
              <a:gdLst>
                <a:gd fmla="*/ 2147483647 w 42" name="T0"/>
                <a:gd fmla="*/ 2147483647 h 56" name="T1"/>
                <a:gd fmla="*/ 2147483647 w 42" name="T2"/>
                <a:gd fmla="*/ 2147483647 h 56" name="T3"/>
                <a:gd fmla="*/ 2147483647 w 42" name="T4"/>
                <a:gd fmla="*/ 2147483647 h 56" name="T5"/>
                <a:gd fmla="*/ 2147483647 w 42" name="T6"/>
                <a:gd fmla="*/ 2147483647 h 56" name="T7"/>
                <a:gd fmla="*/ 2147483647 w 42" name="T8"/>
                <a:gd fmla="*/ 2147483647 h 56" name="T9"/>
                <a:gd fmla="*/ 0 w 42" name="T10"/>
                <a:gd fmla="*/ 2147483647 h 56" name="T11"/>
                <a:gd fmla="*/ 2147483647 w 42" name="T12"/>
                <a:gd fmla="*/ 2147483647 h 56" name="T13"/>
                <a:gd fmla="*/ 2147483647 w 42" name="T14"/>
                <a:gd fmla="*/ 2147483647 h 56" name="T15"/>
                <a:gd fmla="*/ 2147483647 w 42" name="T16"/>
                <a:gd fmla="*/ 2147483647 h 56" name="T17"/>
                <a:gd fmla="*/ 2147483647 w 42" name="T18"/>
                <a:gd fmla="*/ 0 h 56" name="T19"/>
                <a:gd fmla="*/ 2147483647 w 42" name="T20"/>
                <a:gd fmla="*/ 2147483647 h 56" name="T21"/>
                <a:gd fmla="*/ 2147483647 w 42" name="T22"/>
                <a:gd fmla="*/ 2147483647 h 56" name="T23"/>
                <a:gd fmla="*/ 2147483647 w 42" name="T24"/>
                <a:gd fmla="*/ 2147483647 h 56" name="T25"/>
                <a:gd fmla="*/ 2147483647 w 42" name="T26"/>
                <a:gd fmla="*/ 2147483647 h 56" name="T27"/>
                <a:gd fmla="*/ 2147483647 w 42" name="T28"/>
                <a:gd fmla="*/ 2147483647 h 56" name="T29"/>
                <a:gd fmla="*/ 2147483647 w 42" name="T30"/>
                <a:gd fmla="*/ 2147483647 h 56" name="T31"/>
                <a:gd fmla="*/ 2147483647 w 42" name="T32"/>
                <a:gd fmla="*/ 2147483647 h 56" name="T33"/>
                <a:gd fmla="*/ 2147483647 w 42" name="T34"/>
                <a:gd fmla="*/ 2147483647 h 56" name="T35"/>
                <a:gd fmla="*/ 2147483647 w 42" name="T36"/>
                <a:gd fmla="*/ 2147483647 h 56" name="T37"/>
                <a:gd fmla="*/ 2147483647 w 42" name="T38"/>
                <a:gd fmla="*/ 2147483647 h 56" name="T39"/>
                <a:gd fmla="*/ 2147483647 w 42" name="T40"/>
                <a:gd fmla="*/ 2147483647 h 5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42" name="T63"/>
                <a:gd fmla="*/ 0 h 56" name="T64"/>
                <a:gd fmla="*/ 42 w 42" name="T65"/>
                <a:gd fmla="*/ 56 h 56"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56" w="42">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4" name="Freeform 139"/>
            <p:cNvSpPr/>
            <p:nvPr/>
          </p:nvSpPr>
          <p:spPr bwMode="auto">
            <a:xfrm>
              <a:off x="4364536" y="4328702"/>
              <a:ext cx="93402" cy="111506"/>
            </a:xfrm>
            <a:custGeom>
              <a:gdLst>
                <a:gd fmla="*/ 2147483647 w 64" name="T0"/>
                <a:gd fmla="*/ 2147483647 h 72" name="T1"/>
                <a:gd fmla="*/ 2147483647 w 64" name="T2"/>
                <a:gd fmla="*/ 2147483647 h 72" name="T3"/>
                <a:gd fmla="*/ 2147483647 w 64" name="T4"/>
                <a:gd fmla="*/ 2147483647 h 72" name="T5"/>
                <a:gd fmla="*/ 2147483647 w 64" name="T6"/>
                <a:gd fmla="*/ 2147483647 h 72" name="T7"/>
                <a:gd fmla="*/ 2147483647 w 64" name="T8"/>
                <a:gd fmla="*/ 2147483647 h 72" name="T9"/>
                <a:gd fmla="*/ 0 w 64" name="T10"/>
                <a:gd fmla="*/ 2147483647 h 72" name="T11"/>
                <a:gd fmla="*/ 2147483647 w 64" name="T12"/>
                <a:gd fmla="*/ 2147483647 h 72" name="T13"/>
                <a:gd fmla="*/ 2147483647 w 64" name="T14"/>
                <a:gd fmla="*/ 2147483647 h 72" name="T15"/>
                <a:gd fmla="*/ 2147483647 w 64" name="T16"/>
                <a:gd fmla="*/ 2147483647 h 72" name="T17"/>
                <a:gd fmla="*/ 2147483647 w 64" name="T18"/>
                <a:gd fmla="*/ 2147483647 h 72" name="T19"/>
                <a:gd fmla="*/ 2147483647 w 64" name="T20"/>
                <a:gd fmla="*/ 2147483647 h 72" name="T21"/>
                <a:gd fmla="*/ 2147483647 w 64" name="T22"/>
                <a:gd fmla="*/ 2147483647 h 72" name="T23"/>
                <a:gd fmla="*/ 2147483647 w 64" name="T24"/>
                <a:gd fmla="*/ 2147483647 h 72" name="T25"/>
                <a:gd fmla="*/ 2147483647 w 64" name="T26"/>
                <a:gd fmla="*/ 0 h 72" name="T27"/>
                <a:gd fmla="*/ 2147483647 w 64" name="T28"/>
                <a:gd fmla="*/ 2147483647 h 72" name="T29"/>
                <a:gd fmla="*/ 2147483647 w 64" name="T30"/>
                <a:gd fmla="*/ 2147483647 h 72" name="T31"/>
                <a:gd fmla="*/ 2147483647 w 64" name="T32"/>
                <a:gd fmla="*/ 2147483647 h 72" name="T33"/>
                <a:gd fmla="*/ 2147483647 w 64" name="T34"/>
                <a:gd fmla="*/ 2147483647 h 72" name="T35"/>
                <a:gd fmla="*/ 2147483647 w 64" name="T36"/>
                <a:gd fmla="*/ 2147483647 h 72" name="T37"/>
                <a:gd fmla="*/ 2147483647 w 64" name="T38"/>
                <a:gd fmla="*/ 2147483647 h 72" name="T39"/>
                <a:gd fmla="*/ 2147483647 w 64" name="T40"/>
                <a:gd fmla="*/ 2147483647 h 72" name="T41"/>
                <a:gd fmla="*/ 2147483647 w 64" name="T42"/>
                <a:gd fmla="*/ 2147483647 h 72" name="T43"/>
                <a:gd fmla="*/ 2147483647 w 64" name="T44"/>
                <a:gd fmla="*/ 2147483647 h 72" name="T45"/>
                <a:gd fmla="*/ 2147483647 w 64" name="T46"/>
                <a:gd fmla="*/ 2147483647 h 72" name="T47"/>
                <a:gd fmla="*/ 2147483647 w 64" name="T48"/>
                <a:gd fmla="*/ 2147483647 h 72" name="T49"/>
                <a:gd fmla="*/ 2147483647 w 64" name="T50"/>
                <a:gd fmla="*/ 2147483647 h 72" name="T51"/>
                <a:gd fmla="*/ 2147483647 w 64" name="T52"/>
                <a:gd fmla="*/ 2147483647 h 72" name="T53"/>
                <a:gd fmla="*/ 2147483647 w 64" name="T54"/>
                <a:gd fmla="*/ 2147483647 h 72" name="T55"/>
                <a:gd fmla="*/ 2147483647 w 64" name="T56"/>
                <a:gd fmla="*/ 2147483647 h 72" name="T57"/>
                <a:gd fmla="*/ 2147483647 w 64" name="T58"/>
                <a:gd fmla="*/ 2147483647 h 72" name="T59"/>
                <a:gd fmla="*/ 2147483647 w 64" name="T60"/>
                <a:gd fmla="*/ 2147483647 h 72"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64" name="T93"/>
                <a:gd fmla="*/ 0 h 72" name="T94"/>
                <a:gd fmla="*/ 64 w 64" name="T95"/>
                <a:gd fmla="*/ 72 h 72"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72" w="64">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5" name="Freeform 140"/>
            <p:cNvSpPr/>
            <p:nvPr/>
          </p:nvSpPr>
          <p:spPr bwMode="auto">
            <a:xfrm>
              <a:off x="4499449" y="4138877"/>
              <a:ext cx="177579" cy="156638"/>
            </a:xfrm>
            <a:custGeom>
              <a:gdLst>
                <a:gd fmla="*/ 2147483647 w 122" name="T0"/>
                <a:gd fmla="*/ 2147483647 h 98" name="T1"/>
                <a:gd fmla="*/ 2147483647 w 122" name="T2"/>
                <a:gd fmla="*/ 2147483647 h 98" name="T3"/>
                <a:gd fmla="*/ 2147483647 w 122" name="T4"/>
                <a:gd fmla="*/ 2147483647 h 98" name="T5"/>
                <a:gd fmla="*/ 2147483647 w 122" name="T6"/>
                <a:gd fmla="*/ 2147483647 h 98" name="T7"/>
                <a:gd fmla="*/ 2147483647 w 122" name="T8"/>
                <a:gd fmla="*/ 2147483647 h 98" name="T9"/>
                <a:gd fmla="*/ 2147483647 w 122" name="T10"/>
                <a:gd fmla="*/ 2147483647 h 98" name="T11"/>
                <a:gd fmla="*/ 2147483647 w 122" name="T12"/>
                <a:gd fmla="*/ 2147483647 h 98" name="T13"/>
                <a:gd fmla="*/ 2147483647 w 122" name="T14"/>
                <a:gd fmla="*/ 2147483647 h 98" name="T15"/>
                <a:gd fmla="*/ 2147483647 w 122" name="T16"/>
                <a:gd fmla="*/ 2147483647 h 98" name="T17"/>
                <a:gd fmla="*/ 2147483647 w 122" name="T18"/>
                <a:gd fmla="*/ 2147483647 h 98" name="T19"/>
                <a:gd fmla="*/ 2147483647 w 122" name="T20"/>
                <a:gd fmla="*/ 2147483647 h 98" name="T21"/>
                <a:gd fmla="*/ 2147483647 w 122" name="T22"/>
                <a:gd fmla="*/ 2147483647 h 98" name="T23"/>
                <a:gd fmla="*/ 2147483647 w 122" name="T24"/>
                <a:gd fmla="*/ 0 h 98" name="T25"/>
                <a:gd fmla="*/ 2147483647 w 122" name="T26"/>
                <a:gd fmla="*/ 2147483647 h 98" name="T27"/>
                <a:gd fmla="*/ 2147483647 w 122" name="T28"/>
                <a:gd fmla="*/ 2147483647 h 98" name="T29"/>
                <a:gd fmla="*/ 2147483647 w 122" name="T30"/>
                <a:gd fmla="*/ 2147483647 h 98" name="T31"/>
                <a:gd fmla="*/ 2147483647 w 122" name="T32"/>
                <a:gd fmla="*/ 2147483647 h 98" name="T33"/>
                <a:gd fmla="*/ 2147483647 w 122" name="T34"/>
                <a:gd fmla="*/ 2147483647 h 98" name="T35"/>
                <a:gd fmla="*/ 2147483647 w 122" name="T36"/>
                <a:gd fmla="*/ 2147483647 h 98" name="T37"/>
                <a:gd fmla="*/ 2147483647 w 122" name="T38"/>
                <a:gd fmla="*/ 2147483647 h 98" name="T39"/>
                <a:gd fmla="*/ 2147483647 w 122" name="T40"/>
                <a:gd fmla="*/ 2147483647 h 98" name="T41"/>
                <a:gd fmla="*/ 2147483647 w 122" name="T42"/>
                <a:gd fmla="*/ 2147483647 h 98" name="T43"/>
                <a:gd fmla="*/ 2147483647 w 122" name="T44"/>
                <a:gd fmla="*/ 2147483647 h 98" name="T45"/>
                <a:gd fmla="*/ 2147483647 w 122" name="T46"/>
                <a:gd fmla="*/ 2147483647 h 98" name="T47"/>
                <a:gd fmla="*/ 2147483647 w 122" name="T48"/>
                <a:gd fmla="*/ 2147483647 h 98" name="T49"/>
                <a:gd fmla="*/ 2147483647 w 122" name="T50"/>
                <a:gd fmla="*/ 2147483647 h 98" name="T51"/>
                <a:gd fmla="*/ 2147483647 w 122" name="T52"/>
                <a:gd fmla="*/ 2147483647 h 98" name="T53"/>
                <a:gd fmla="*/ 2147483647 w 122" name="T54"/>
                <a:gd fmla="*/ 2147483647 h 98" name="T55"/>
                <a:gd fmla="*/ 2147483647 w 122" name="T56"/>
                <a:gd fmla="*/ 2147483647 h 98" name="T57"/>
                <a:gd fmla="*/ 2147483647 w 122" name="T58"/>
                <a:gd fmla="*/ 2147483647 h 98" name="T59"/>
                <a:gd fmla="*/ 0 w 122" name="T60"/>
                <a:gd fmla="*/ 2147483647 h 98" name="T61"/>
                <a:gd fmla="*/ 2147483647 w 122" name="T62"/>
                <a:gd fmla="*/ 2147483647 h 98" name="T63"/>
                <a:gd fmla="*/ 2147483647 w 122" name="T64"/>
                <a:gd fmla="*/ 2147483647 h 98" name="T65"/>
                <a:gd fmla="*/ 2147483647 w 122" name="T66"/>
                <a:gd fmla="*/ 2147483647 h 98" name="T67"/>
                <a:gd fmla="*/ 2147483647 w 122" name="T68"/>
                <a:gd fmla="*/ 2147483647 h 98" name="T69"/>
                <a:gd fmla="*/ 2147483647 w 122" name="T70"/>
                <a:gd fmla="*/ 2147483647 h 98" name="T71"/>
                <a:gd fmla="*/ 2147483647 w 122" name="T72"/>
                <a:gd fmla="*/ 2147483647 h 98" name="T73"/>
                <a:gd fmla="*/ 2147483647 w 122" name="T74"/>
                <a:gd fmla="*/ 2147483647 h 98" name="T75"/>
                <a:gd fmla="*/ 2147483647 w 122" name="T76"/>
                <a:gd fmla="*/ 2147483647 h 98" name="T77"/>
                <a:gd fmla="*/ 2147483647 w 122" name="T78"/>
                <a:gd fmla="*/ 2147483647 h 98" name="T79"/>
                <a:gd fmla="*/ 2147483647 w 122" name="T80"/>
                <a:gd fmla="*/ 2147483647 h 98" name="T81"/>
                <a:gd fmla="*/ 2147483647 w 122" name="T82"/>
                <a:gd fmla="*/ 2147483647 h 98" name="T83"/>
                <a:gd fmla="*/ 2147483647 w 122" name="T84"/>
                <a:gd fmla="*/ 2147483647 h 98" name="T85"/>
                <a:gd fmla="*/ 2147483647 w 122" name="T86"/>
                <a:gd fmla="*/ 2147483647 h 98" name="T87"/>
                <a:gd fmla="*/ 2147483647 w 122" name="T88"/>
                <a:gd fmla="*/ 2147483647 h 98" name="T89"/>
                <a:gd fmla="*/ 2147483647 w 122" name="T90"/>
                <a:gd fmla="*/ 2147483647 h 98" name="T91"/>
                <a:gd fmla="*/ 2147483647 w 122" name="T92"/>
                <a:gd fmla="*/ 2147483647 h 98" name="T93"/>
                <a:gd fmla="*/ 2147483647 w 122" name="T94"/>
                <a:gd fmla="*/ 2147483647 h 98" name="T95"/>
                <a:gd fmla="*/ 2147483647 w 122" name="T96"/>
                <a:gd fmla="*/ 2147483647 h 98" name="T97"/>
                <a:gd fmla="*/ 2147483647 w 122" name="T98"/>
                <a:gd fmla="*/ 2147483647 h 98" name="T99"/>
                <a:gd fmla="*/ 2147483647 w 122" name="T100"/>
                <a:gd fmla="*/ 2147483647 h 98" name="T101"/>
                <a:gd fmla="*/ 2147483647 w 122" name="T102"/>
                <a:gd fmla="*/ 2147483647 h 98" name="T103"/>
                <a:gd fmla="*/ 2147483647 w 122" name="T104"/>
                <a:gd fmla="*/ 2147483647 h 98" name="T105"/>
                <a:gd fmla="*/ 2147483647 w 122" name="T106"/>
                <a:gd fmla="*/ 2147483647 h 98" name="T107"/>
                <a:gd fmla="*/ 2147483647 w 122" name="T108"/>
                <a:gd fmla="*/ 2147483647 h 98" name="T109"/>
                <a:gd fmla="*/ 2147483647 w 122" name="T110"/>
                <a:gd fmla="*/ 2147483647 h 98" name="T111"/>
                <a:gd fmla="*/ 2147483647 w 122" name="T112"/>
                <a:gd fmla="*/ 2147483647 h 9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22" name="T171"/>
                <a:gd fmla="*/ 0 h 98" name="T172"/>
                <a:gd fmla="*/ 122 w 122" name="T173"/>
                <a:gd fmla="*/ 98 h 98"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 w="122">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6" name="Freeform 141"/>
            <p:cNvSpPr/>
            <p:nvPr/>
          </p:nvSpPr>
          <p:spPr bwMode="auto">
            <a:xfrm>
              <a:off x="4439488" y="4266311"/>
              <a:ext cx="129148" cy="173895"/>
            </a:xfrm>
            <a:custGeom>
              <a:gdLst>
                <a:gd fmla="*/ 2147483647 w 90" name="T0"/>
                <a:gd fmla="*/ 2147483647 h 110" name="T1"/>
                <a:gd fmla="*/ 2147483647 w 90" name="T2"/>
                <a:gd fmla="*/ 2147483647 h 110" name="T3"/>
                <a:gd fmla="*/ 0 w 90" name="T4"/>
                <a:gd fmla="*/ 2147483647 h 110" name="T5"/>
                <a:gd fmla="*/ 2147483647 w 90" name="T6"/>
                <a:gd fmla="*/ 2147483647 h 110" name="T7"/>
                <a:gd fmla="*/ 2147483647 w 90" name="T8"/>
                <a:gd fmla="*/ 2147483647 h 110" name="T9"/>
                <a:gd fmla="*/ 2147483647 w 90" name="T10"/>
                <a:gd fmla="*/ 2147483647 h 110" name="T11"/>
                <a:gd fmla="*/ 2147483647 w 90" name="T12"/>
                <a:gd fmla="*/ 2147483647 h 110" name="T13"/>
                <a:gd fmla="*/ 2147483647 w 90" name="T14"/>
                <a:gd fmla="*/ 2147483647 h 110" name="T15"/>
                <a:gd fmla="*/ 2147483647 w 90" name="T16"/>
                <a:gd fmla="*/ 2147483647 h 110" name="T17"/>
                <a:gd fmla="*/ 2147483647 w 90" name="T18"/>
                <a:gd fmla="*/ 0 h 110" name="T19"/>
                <a:gd fmla="*/ 2147483647 w 90" name="T20"/>
                <a:gd fmla="*/ 2147483647 h 110" name="T21"/>
                <a:gd fmla="*/ 2147483647 w 90" name="T22"/>
                <a:gd fmla="*/ 2147483647 h 110" name="T23"/>
                <a:gd fmla="*/ 2147483647 w 90" name="T24"/>
                <a:gd fmla="*/ 2147483647 h 110" name="T25"/>
                <a:gd fmla="*/ 2147483647 w 90" name="T26"/>
                <a:gd fmla="*/ 2147483647 h 110" name="T27"/>
                <a:gd fmla="*/ 2147483647 w 90" name="T28"/>
                <a:gd fmla="*/ 2147483647 h 110" name="T29"/>
                <a:gd fmla="*/ 2147483647 w 90" name="T30"/>
                <a:gd fmla="*/ 2147483647 h 110" name="T31"/>
                <a:gd fmla="*/ 2147483647 w 90" name="T32"/>
                <a:gd fmla="*/ 2147483647 h 110" name="T33"/>
                <a:gd fmla="*/ 2147483647 w 90" name="T34"/>
                <a:gd fmla="*/ 2147483647 h 110" name="T35"/>
                <a:gd fmla="*/ 2147483647 w 90" name="T36"/>
                <a:gd fmla="*/ 2147483647 h 110" name="T37"/>
                <a:gd fmla="*/ 2147483647 w 90" name="T38"/>
                <a:gd fmla="*/ 2147483647 h 110" name="T39"/>
                <a:gd fmla="*/ 2147483647 w 90" name="T40"/>
                <a:gd fmla="*/ 2147483647 h 110" name="T41"/>
                <a:gd fmla="*/ 2147483647 w 90" name="T42"/>
                <a:gd fmla="*/ 2147483647 h 110" name="T43"/>
                <a:gd fmla="*/ 2147483647 w 90" name="T44"/>
                <a:gd fmla="*/ 2147483647 h 110" name="T45"/>
                <a:gd fmla="*/ 2147483647 w 90" name="T46"/>
                <a:gd fmla="*/ 2147483647 h 110" name="T47"/>
                <a:gd fmla="*/ 2147483647 w 90" name="T48"/>
                <a:gd fmla="*/ 2147483647 h 110" name="T49"/>
                <a:gd fmla="*/ 2147483647 w 90" name="T50"/>
                <a:gd fmla="*/ 2147483647 h 110" name="T51"/>
                <a:gd fmla="*/ 2147483647 w 90" name="T52"/>
                <a:gd fmla="*/ 2147483647 h 110" name="T53"/>
                <a:gd fmla="*/ 2147483647 w 90" name="T54"/>
                <a:gd fmla="*/ 2147483647 h 110" name="T55"/>
                <a:gd fmla="*/ 0 w 90" name="T56"/>
                <a:gd fmla="*/ 2147483647 h 110" name="T57"/>
                <a:gd fmla="*/ 0 w 90" name="T58"/>
                <a:gd fmla="*/ 2147483647 h 110" name="T59"/>
                <a:gd fmla="*/ 0 w 90" name="T60"/>
                <a:gd fmla="*/ 2147483647 h 110" name="T61"/>
                <a:gd fmla="*/ 2147483647 w 90" name="T62"/>
                <a:gd fmla="*/ 2147483647 h 11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90" name="T96"/>
                <a:gd fmla="*/ 0 h 110" name="T97"/>
                <a:gd fmla="*/ 90 w 90" name="T98"/>
                <a:gd fmla="*/ 110 h 11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0" w="9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7" name="Freeform 142"/>
            <p:cNvSpPr/>
            <p:nvPr/>
          </p:nvSpPr>
          <p:spPr bwMode="auto">
            <a:xfrm>
              <a:off x="4554799" y="4254364"/>
              <a:ext cx="102627" cy="176550"/>
            </a:xfrm>
            <a:custGeom>
              <a:gdLst>
                <a:gd fmla="*/ 2147483647 w 70" name="T0"/>
                <a:gd fmla="*/ 2147483647 h 112" name="T1"/>
                <a:gd fmla="*/ 2147483647 w 70" name="T2"/>
                <a:gd fmla="*/ 2147483647 h 112" name="T3"/>
                <a:gd fmla="*/ 2147483647 w 70" name="T4"/>
                <a:gd fmla="*/ 2147483647 h 112" name="T5"/>
                <a:gd fmla="*/ 2147483647 w 70" name="T6"/>
                <a:gd fmla="*/ 2147483647 h 112" name="T7"/>
                <a:gd fmla="*/ 2147483647 w 70" name="T8"/>
                <a:gd fmla="*/ 2147483647 h 112" name="T9"/>
                <a:gd fmla="*/ 2147483647 w 70" name="T10"/>
                <a:gd fmla="*/ 2147483647 h 112" name="T11"/>
                <a:gd fmla="*/ 2147483647 w 70" name="T12"/>
                <a:gd fmla="*/ 2147483647 h 112" name="T13"/>
                <a:gd fmla="*/ 2147483647 w 70" name="T14"/>
                <a:gd fmla="*/ 2147483647 h 112" name="T15"/>
                <a:gd fmla="*/ 0 w 70" name="T16"/>
                <a:gd fmla="*/ 2147483647 h 112" name="T17"/>
                <a:gd fmla="*/ 2147483647 w 70" name="T18"/>
                <a:gd fmla="*/ 2147483647 h 112" name="T19"/>
                <a:gd fmla="*/ 2147483647 w 70" name="T20"/>
                <a:gd fmla="*/ 2147483647 h 112" name="T21"/>
                <a:gd fmla="*/ 2147483647 w 70" name="T22"/>
                <a:gd fmla="*/ 2147483647 h 112" name="T23"/>
                <a:gd fmla="*/ 2147483647 w 70" name="T24"/>
                <a:gd fmla="*/ 2147483647 h 112" name="T25"/>
                <a:gd fmla="*/ 2147483647 w 70" name="T26"/>
                <a:gd fmla="*/ 2147483647 h 112" name="T27"/>
                <a:gd fmla="*/ 2147483647 w 70" name="T28"/>
                <a:gd fmla="*/ 2147483647 h 112" name="T29"/>
                <a:gd fmla="*/ 2147483647 w 70" name="T30"/>
                <a:gd fmla="*/ 2147483647 h 112" name="T31"/>
                <a:gd fmla="*/ 2147483647 w 70" name="T32"/>
                <a:gd fmla="*/ 2147483647 h 112" name="T33"/>
                <a:gd fmla="*/ 2147483647 w 70" name="T34"/>
                <a:gd fmla="*/ 0 h 112" name="T35"/>
                <a:gd fmla="*/ 2147483647 w 70" name="T36"/>
                <a:gd fmla="*/ 0 h 112" name="T37"/>
                <a:gd fmla="*/ 2147483647 w 70" name="T38"/>
                <a:gd fmla="*/ 0 h 112" name="T39"/>
                <a:gd fmla="*/ 2147483647 w 70" name="T40"/>
                <a:gd fmla="*/ 0 h 112" name="T41"/>
                <a:gd fmla="*/ 2147483647 w 70" name="T42"/>
                <a:gd fmla="*/ 0 h 112" name="T43"/>
                <a:gd fmla="*/ 2147483647 w 70" name="T44"/>
                <a:gd fmla="*/ 2147483647 h 112" name="T45"/>
                <a:gd fmla="*/ 2147483647 w 70" name="T46"/>
                <a:gd fmla="*/ 2147483647 h 112" name="T47"/>
                <a:gd fmla="*/ 2147483647 w 70" name="T48"/>
                <a:gd fmla="*/ 2147483647 h 112" name="T49"/>
                <a:gd fmla="*/ 2147483647 w 70" name="T50"/>
                <a:gd fmla="*/ 2147483647 h 112" name="T51"/>
                <a:gd fmla="*/ 2147483647 w 70" name="T52"/>
                <a:gd fmla="*/ 2147483647 h 112" name="T53"/>
                <a:gd fmla="*/ 2147483647 w 70" name="T54"/>
                <a:gd fmla="*/ 2147483647 h 112" name="T55"/>
                <a:gd fmla="*/ 2147483647 w 70" name="T56"/>
                <a:gd fmla="*/ 2147483647 h 112" name="T57"/>
                <a:gd fmla="*/ 2147483647 w 70" name="T58"/>
                <a:gd fmla="*/ 2147483647 h 112" name="T59"/>
                <a:gd fmla="*/ 2147483647 w 70" name="T60"/>
                <a:gd fmla="*/ 2147483647 h 112" name="T61"/>
                <a:gd fmla="*/ 2147483647 w 70" name="T62"/>
                <a:gd fmla="*/ 2147483647 h 112" name="T63"/>
                <a:gd fmla="*/ 2147483647 w 70" name="T64"/>
                <a:gd fmla="*/ 2147483647 h 112" name="T65"/>
                <a:gd fmla="*/ 2147483647 w 70" name="T66"/>
                <a:gd fmla="*/ 2147483647 h 112" name="T67"/>
                <a:gd fmla="*/ 2147483647 w 70" name="T68"/>
                <a:gd fmla="*/ 2147483647 h 112" name="T69"/>
                <a:gd fmla="*/ 2147483647 w 70" name="T70"/>
                <a:gd fmla="*/ 2147483647 h 112" name="T71"/>
                <a:gd fmla="*/ 2147483647 w 70" name="T72"/>
                <a:gd fmla="*/ 2147483647 h 112" name="T73"/>
                <a:gd fmla="*/ 2147483647 w 70" name="T74"/>
                <a:gd fmla="*/ 2147483647 h 11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70" name="T114"/>
                <a:gd fmla="*/ 0 h 112" name="T115"/>
                <a:gd fmla="*/ 70 w 70" name="T116"/>
                <a:gd fmla="*/ 112 h 112"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12" w="70">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8" name="Freeform 143"/>
            <p:cNvSpPr/>
            <p:nvPr/>
          </p:nvSpPr>
          <p:spPr bwMode="auto">
            <a:xfrm>
              <a:off x="4628598" y="4254364"/>
              <a:ext cx="42665" cy="146019"/>
            </a:xfrm>
            <a:custGeom>
              <a:gdLst>
                <a:gd fmla="*/ 2147483647 w 30" name="T0"/>
                <a:gd fmla="*/ 2147483647 h 92" name="T1"/>
                <a:gd fmla="*/ 2147483647 w 30" name="T2"/>
                <a:gd fmla="*/ 2147483647 h 92" name="T3"/>
                <a:gd fmla="*/ 2147483647 w 30" name="T4"/>
                <a:gd fmla="*/ 2147483647 h 92" name="T5"/>
                <a:gd fmla="*/ 2147483647 w 30" name="T6"/>
                <a:gd fmla="*/ 2147483647 h 92" name="T7"/>
                <a:gd fmla="*/ 2147483647 w 30" name="T8"/>
                <a:gd fmla="*/ 2147483647 h 92" name="T9"/>
                <a:gd fmla="*/ 2147483647 w 30" name="T10"/>
                <a:gd fmla="*/ 2147483647 h 92" name="T11"/>
                <a:gd fmla="*/ 2147483647 w 30" name="T12"/>
                <a:gd fmla="*/ 2147483647 h 92" name="T13"/>
                <a:gd fmla="*/ 2147483647 w 30" name="T14"/>
                <a:gd fmla="*/ 2147483647 h 92" name="T15"/>
                <a:gd fmla="*/ 2147483647 w 30" name="T16"/>
                <a:gd fmla="*/ 2147483647 h 92" name="T17"/>
                <a:gd fmla="*/ 2147483647 w 30" name="T18"/>
                <a:gd fmla="*/ 2147483647 h 92" name="T19"/>
                <a:gd fmla="*/ 2147483647 w 30" name="T20"/>
                <a:gd fmla="*/ 2147483647 h 92" name="T21"/>
                <a:gd fmla="*/ 2147483647 w 30" name="T22"/>
                <a:gd fmla="*/ 2147483647 h 92" name="T23"/>
                <a:gd fmla="*/ 2147483647 w 30" name="T24"/>
                <a:gd fmla="*/ 2147483647 h 92" name="T25"/>
                <a:gd fmla="*/ 2147483647 w 30" name="T26"/>
                <a:gd fmla="*/ 2147483647 h 92" name="T27"/>
                <a:gd fmla="*/ 2147483647 w 30" name="T28"/>
                <a:gd fmla="*/ 2147483647 h 92" name="T29"/>
                <a:gd fmla="*/ 0 w 30" name="T30"/>
                <a:gd fmla="*/ 0 h 92" name="T31"/>
                <a:gd fmla="*/ 2147483647 w 30" name="T32"/>
                <a:gd fmla="*/ 0 h 92" name="T33"/>
                <a:gd fmla="*/ 2147483647 w 30" name="T34"/>
                <a:gd fmla="*/ 2147483647 h 92" name="T35"/>
                <a:gd fmla="*/ 2147483647 w 30" name="T36"/>
                <a:gd fmla="*/ 2147483647 h 92" name="T37"/>
                <a:gd fmla="*/ 2147483647 w 30" name="T38"/>
                <a:gd fmla="*/ 2147483647 h 92" name="T39"/>
                <a:gd fmla="*/ 2147483647 w 30" name="T40"/>
                <a:gd fmla="*/ 2147483647 h 92" name="T41"/>
                <a:gd fmla="*/ 2147483647 w 30" name="T42"/>
                <a:gd fmla="*/ 2147483647 h 92" name="T43"/>
                <a:gd fmla="*/ 2147483647 w 30" name="T44"/>
                <a:gd fmla="*/ 2147483647 h 92" name="T45"/>
                <a:gd fmla="*/ 2147483647 w 30" name="T46"/>
                <a:gd fmla="*/ 2147483647 h 92" name="T47"/>
                <a:gd fmla="*/ 2147483647 w 30" name="T48"/>
                <a:gd fmla="*/ 2147483647 h 92" name="T49"/>
                <a:gd fmla="*/ 2147483647 w 30" name="T50"/>
                <a:gd fmla="*/ 2147483647 h 92" name="T51"/>
                <a:gd fmla="*/ 2147483647 w 30" name="T52"/>
                <a:gd fmla="*/ 2147483647 h 92" name="T53"/>
                <a:gd fmla="*/ 2147483647 w 30" name="T54"/>
                <a:gd fmla="*/ 2147483647 h 92" name="T55"/>
                <a:gd fmla="*/ 2147483647 w 30" name="T56"/>
                <a:gd fmla="*/ 2147483647 h 92" name="T57"/>
                <a:gd fmla="*/ 2147483647 w 30" name="T58"/>
                <a:gd fmla="*/ 2147483647 h 9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0" name="T90"/>
                <a:gd fmla="*/ 0 h 92" name="T91"/>
                <a:gd fmla="*/ 30 w 30" name="T92"/>
                <a:gd fmla="*/ 92 h 9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92" w="30">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39" name="Freeform 144"/>
            <p:cNvSpPr/>
            <p:nvPr/>
          </p:nvSpPr>
          <p:spPr bwMode="auto">
            <a:xfrm>
              <a:off x="4649354" y="4218523"/>
              <a:ext cx="68033" cy="175222"/>
            </a:xfrm>
            <a:custGeom>
              <a:gdLst>
                <a:gd fmla="*/ 2147483647 w 46" name="T0"/>
                <a:gd fmla="*/ 2147483647 h 110" name="T1"/>
                <a:gd fmla="*/ 2147483647 w 46" name="T2"/>
                <a:gd fmla="*/ 2147483647 h 110" name="T3"/>
                <a:gd fmla="*/ 2147483647 w 46" name="T4"/>
                <a:gd fmla="*/ 2147483647 h 110" name="T5"/>
                <a:gd fmla="*/ 2147483647 w 46" name="T6"/>
                <a:gd fmla="*/ 2147483647 h 110" name="T7"/>
                <a:gd fmla="*/ 2147483647 w 46" name="T8"/>
                <a:gd fmla="*/ 2147483647 h 110" name="T9"/>
                <a:gd fmla="*/ 2147483647 w 46" name="T10"/>
                <a:gd fmla="*/ 2147483647 h 110" name="T11"/>
                <a:gd fmla="*/ 2147483647 w 46" name="T12"/>
                <a:gd fmla="*/ 2147483647 h 110" name="T13"/>
                <a:gd fmla="*/ 2147483647 w 46" name="T14"/>
                <a:gd fmla="*/ 2147483647 h 110" name="T15"/>
                <a:gd fmla="*/ 2147483647 w 46" name="T16"/>
                <a:gd fmla="*/ 2147483647 h 110" name="T17"/>
                <a:gd fmla="*/ 2147483647 w 46" name="T18"/>
                <a:gd fmla="*/ 0 h 110" name="T19"/>
                <a:gd fmla="*/ 2147483647 w 46" name="T20"/>
                <a:gd fmla="*/ 2147483647 h 110" name="T21"/>
                <a:gd fmla="*/ 2147483647 w 46" name="T22"/>
                <a:gd fmla="*/ 0 h 110" name="T23"/>
                <a:gd fmla="*/ 2147483647 w 46" name="T24"/>
                <a:gd fmla="*/ 2147483647 h 110" name="T25"/>
                <a:gd fmla="*/ 2147483647 w 46" name="T26"/>
                <a:gd fmla="*/ 2147483647 h 110" name="T27"/>
                <a:gd fmla="*/ 2147483647 w 46" name="T28"/>
                <a:gd fmla="*/ 2147483647 h 110" name="T29"/>
                <a:gd fmla="*/ 2147483647 w 46" name="T30"/>
                <a:gd fmla="*/ 2147483647 h 110" name="T31"/>
                <a:gd fmla="*/ 2147483647 w 46" name="T32"/>
                <a:gd fmla="*/ 2147483647 h 110" name="T33"/>
                <a:gd fmla="*/ 2147483647 w 46" name="T34"/>
                <a:gd fmla="*/ 2147483647 h 110" name="T35"/>
                <a:gd fmla="*/ 2147483647 w 46" name="T36"/>
                <a:gd fmla="*/ 2147483647 h 110" name="T37"/>
                <a:gd fmla="*/ 0 w 46" name="T38"/>
                <a:gd fmla="*/ 2147483647 h 110" name="T39"/>
                <a:gd fmla="*/ 0 w 46" name="T40"/>
                <a:gd fmla="*/ 2147483647 h 110" name="T41"/>
                <a:gd fmla="*/ 0 w 46" name="T42"/>
                <a:gd fmla="*/ 2147483647 h 110" name="T43"/>
                <a:gd fmla="*/ 2147483647 w 46" name="T44"/>
                <a:gd fmla="*/ 2147483647 h 110" name="T45"/>
                <a:gd fmla="*/ 2147483647 w 46" name="T46"/>
                <a:gd fmla="*/ 2147483647 h 110" name="T47"/>
                <a:gd fmla="*/ 2147483647 w 46" name="T48"/>
                <a:gd fmla="*/ 2147483647 h 110" name="T49"/>
                <a:gd fmla="*/ 2147483647 w 46" name="T50"/>
                <a:gd fmla="*/ 2147483647 h 110" name="T51"/>
                <a:gd fmla="*/ 2147483647 w 46" name="T52"/>
                <a:gd fmla="*/ 2147483647 h 110" name="T53"/>
                <a:gd fmla="*/ 2147483647 w 46" name="T54"/>
                <a:gd fmla="*/ 2147483647 h 110" name="T55"/>
                <a:gd fmla="*/ 2147483647 w 46" name="T56"/>
                <a:gd fmla="*/ 2147483647 h 110" name="T57"/>
                <a:gd fmla="*/ 2147483647 w 46" name="T58"/>
                <a:gd fmla="*/ 2147483647 h 11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46" name="T90"/>
                <a:gd fmla="*/ 0 h 110" name="T91"/>
                <a:gd fmla="*/ 46 w 46" name="T92"/>
                <a:gd fmla="*/ 110 h 110"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10" w="46">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0" name="Freeform 145"/>
            <p:cNvSpPr/>
            <p:nvPr/>
          </p:nvSpPr>
          <p:spPr bwMode="auto">
            <a:xfrm>
              <a:off x="4693172" y="4172063"/>
              <a:ext cx="275593" cy="274780"/>
            </a:xfrm>
            <a:custGeom>
              <a:gdLst>
                <a:gd fmla="*/ 2147483647 w 189" name="T0"/>
                <a:gd fmla="*/ 2147483647 h 174" name="T1"/>
                <a:gd fmla="*/ 2147483647 w 189" name="T2"/>
                <a:gd fmla="*/ 2147483647 h 174" name="T3"/>
                <a:gd fmla="*/ 2147483647 w 189" name="T4"/>
                <a:gd fmla="*/ 2147483647 h 174" name="T5"/>
                <a:gd fmla="*/ 2147483647 w 189" name="T6"/>
                <a:gd fmla="*/ 2147483647 h 174" name="T7"/>
                <a:gd fmla="*/ 2147483647 w 189" name="T8"/>
                <a:gd fmla="*/ 2147483647 h 174" name="T9"/>
                <a:gd fmla="*/ 0 w 189" name="T10"/>
                <a:gd fmla="*/ 2147483647 h 174" name="T11"/>
                <a:gd fmla="*/ 2147483647 w 189" name="T12"/>
                <a:gd fmla="*/ 2147483647 h 174" name="T13"/>
                <a:gd fmla="*/ 2147483647 w 189" name="T14"/>
                <a:gd fmla="*/ 2147483647 h 174" name="T15"/>
                <a:gd fmla="*/ 2147483647 w 189" name="T16"/>
                <a:gd fmla="*/ 2147483647 h 174" name="T17"/>
                <a:gd fmla="*/ 2147483647 w 189" name="T18"/>
                <a:gd fmla="*/ 2147483647 h 174" name="T19"/>
                <a:gd fmla="*/ 2147483647 w 189" name="T20"/>
                <a:gd fmla="*/ 0 h 174" name="T21"/>
                <a:gd fmla="*/ 2147483647 w 189" name="T22"/>
                <a:gd fmla="*/ 0 h 174" name="T23"/>
                <a:gd fmla="*/ 2147483647 w 189" name="T24"/>
                <a:gd fmla="*/ 2147483647 h 174" name="T25"/>
                <a:gd fmla="*/ 2147483647 w 189" name="T26"/>
                <a:gd fmla="*/ 2147483647 h 174" name="T27"/>
                <a:gd fmla="*/ 2147483647 w 189" name="T28"/>
                <a:gd fmla="*/ 2147483647 h 174" name="T29"/>
                <a:gd fmla="*/ 2147483647 w 189" name="T30"/>
                <a:gd fmla="*/ 2147483647 h 174" name="T31"/>
                <a:gd fmla="*/ 2147483647 w 189" name="T32"/>
                <a:gd fmla="*/ 2147483647 h 174" name="T33"/>
                <a:gd fmla="*/ 2147483647 w 189" name="T34"/>
                <a:gd fmla="*/ 2147483647 h 174" name="T35"/>
                <a:gd fmla="*/ 2147483647 w 189" name="T36"/>
                <a:gd fmla="*/ 2147483647 h 174" name="T37"/>
                <a:gd fmla="*/ 2147483647 w 189" name="T38"/>
                <a:gd fmla="*/ 2147483647 h 174" name="T39"/>
                <a:gd fmla="*/ 2147483647 w 189" name="T40"/>
                <a:gd fmla="*/ 2147483647 h 174" name="T41"/>
                <a:gd fmla="*/ 2147483647 w 189" name="T42"/>
                <a:gd fmla="*/ 2147483647 h 174" name="T43"/>
                <a:gd fmla="*/ 2147483647 w 189" name="T44"/>
                <a:gd fmla="*/ 2147483647 h 174" name="T45"/>
                <a:gd fmla="*/ 2147483647 w 189" name="T46"/>
                <a:gd fmla="*/ 0 h 174" name="T47"/>
                <a:gd fmla="*/ 2147483647 w 189" name="T48"/>
                <a:gd fmla="*/ 2147483647 h 174" name="T49"/>
                <a:gd fmla="*/ 2147483647 w 189" name="T50"/>
                <a:gd fmla="*/ 2147483647 h 174" name="T51"/>
                <a:gd fmla="*/ 2147483647 w 189" name="T52"/>
                <a:gd fmla="*/ 2147483647 h 174" name="T53"/>
                <a:gd fmla="*/ 2147483647 w 189" name="T54"/>
                <a:gd fmla="*/ 2147483647 h 174" name="T55"/>
                <a:gd fmla="*/ 2147483647 w 189" name="T56"/>
                <a:gd fmla="*/ 2147483647 h 174" name="T57"/>
                <a:gd fmla="*/ 2147483647 w 189" name="T58"/>
                <a:gd fmla="*/ 2147483647 h 174" name="T59"/>
                <a:gd fmla="*/ 2147483647 w 189" name="T60"/>
                <a:gd fmla="*/ 2147483647 h 174" name="T61"/>
                <a:gd fmla="*/ 2147483647 w 189" name="T62"/>
                <a:gd fmla="*/ 2147483647 h 174" name="T63"/>
                <a:gd fmla="*/ 2147483647 w 189" name="T64"/>
                <a:gd fmla="*/ 2147483647 h 174" name="T65"/>
                <a:gd fmla="*/ 2147483647 w 189" name="T66"/>
                <a:gd fmla="*/ 2147483647 h 174" name="T67"/>
                <a:gd fmla="*/ 2147483647 w 189" name="T68"/>
                <a:gd fmla="*/ 2147483647 h 174" name="T69"/>
                <a:gd fmla="*/ 2147483647 w 189" name="T70"/>
                <a:gd fmla="*/ 2147483647 h 174" name="T71"/>
                <a:gd fmla="*/ 2147483647 w 189" name="T72"/>
                <a:gd fmla="*/ 2147483647 h 174" name="T73"/>
                <a:gd fmla="*/ 2147483647 w 189" name="T74"/>
                <a:gd fmla="*/ 2147483647 h 174" name="T75"/>
                <a:gd fmla="*/ 2147483647 w 189" name="T76"/>
                <a:gd fmla="*/ 2147483647 h 174" name="T77"/>
                <a:gd fmla="*/ 2147483647 w 189" name="T78"/>
                <a:gd fmla="*/ 2147483647 h 174" name="T79"/>
                <a:gd fmla="*/ 2147483647 w 189" name="T80"/>
                <a:gd fmla="*/ 2147483647 h 17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89" name="T123"/>
                <a:gd fmla="*/ 0 h 174" name="T124"/>
                <a:gd fmla="*/ 189 w 189" name="T125"/>
                <a:gd fmla="*/ 174 h 174"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74" w="189">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1" name="Freeform 146"/>
            <p:cNvSpPr/>
            <p:nvPr/>
          </p:nvSpPr>
          <p:spPr bwMode="auto">
            <a:xfrm>
              <a:off x="4824626" y="4186665"/>
              <a:ext cx="185651" cy="329206"/>
            </a:xfrm>
            <a:custGeom>
              <a:gdLst>
                <a:gd fmla="*/ 2147483647 w 127" name="T0"/>
                <a:gd fmla="*/ 2147483647 h 208" name="T1"/>
                <a:gd fmla="*/ 2147483647 w 127" name="T2"/>
                <a:gd fmla="*/ 2147483647 h 208" name="T3"/>
                <a:gd fmla="*/ 2147483647 w 127" name="T4"/>
                <a:gd fmla="*/ 2147483647 h 208" name="T5"/>
                <a:gd fmla="*/ 2147483647 w 127" name="T6"/>
                <a:gd fmla="*/ 2147483647 h 208" name="T7"/>
                <a:gd fmla="*/ 2147483647 w 127" name="T8"/>
                <a:gd fmla="*/ 2147483647 h 208" name="T9"/>
                <a:gd fmla="*/ 2147483647 w 127" name="T10"/>
                <a:gd fmla="*/ 2147483647 h 208" name="T11"/>
                <a:gd fmla="*/ 2147483647 w 127" name="T12"/>
                <a:gd fmla="*/ 2147483647 h 208" name="T13"/>
                <a:gd fmla="*/ 2147483647 w 127" name="T14"/>
                <a:gd fmla="*/ 2147483647 h 208" name="T15"/>
                <a:gd fmla="*/ 2147483647 w 127" name="T16"/>
                <a:gd fmla="*/ 2147483647 h 208" name="T17"/>
                <a:gd fmla="*/ 2147483647 w 127" name="T18"/>
                <a:gd fmla="*/ 2147483647 h 208" name="T19"/>
                <a:gd fmla="*/ 2147483647 w 127" name="T20"/>
                <a:gd fmla="*/ 2147483647 h 208" name="T21"/>
                <a:gd fmla="*/ 2147483647 w 127" name="T22"/>
                <a:gd fmla="*/ 2147483647 h 208" name="T23"/>
                <a:gd fmla="*/ 2147483647 w 127" name="T24"/>
                <a:gd fmla="*/ 2147483647 h 208" name="T25"/>
                <a:gd fmla="*/ 2147483647 w 127" name="T26"/>
                <a:gd fmla="*/ 2147483647 h 208" name="T27"/>
                <a:gd fmla="*/ 2147483647 w 127" name="T28"/>
                <a:gd fmla="*/ 2147483647 h 208" name="T29"/>
                <a:gd fmla="*/ 2147483647 w 127" name="T30"/>
                <a:gd fmla="*/ 2147483647 h 208" name="T31"/>
                <a:gd fmla="*/ 2147483647 w 127" name="T32"/>
                <a:gd fmla="*/ 2147483647 h 208" name="T33"/>
                <a:gd fmla="*/ 2147483647 w 127" name="T34"/>
                <a:gd fmla="*/ 2147483647 h 208" name="T35"/>
                <a:gd fmla="*/ 2147483647 w 127" name="T36"/>
                <a:gd fmla="*/ 2147483647 h 208" name="T37"/>
                <a:gd fmla="*/ 2147483647 w 127" name="T38"/>
                <a:gd fmla="*/ 2147483647 h 208" name="T39"/>
                <a:gd fmla="*/ 2147483647 w 127" name="T40"/>
                <a:gd fmla="*/ 2147483647 h 208" name="T41"/>
                <a:gd fmla="*/ 2147483647 w 127" name="T42"/>
                <a:gd fmla="*/ 2147483647 h 208" name="T43"/>
                <a:gd fmla="*/ 2147483647 w 127" name="T44"/>
                <a:gd fmla="*/ 2147483647 h 208" name="T45"/>
                <a:gd fmla="*/ 2147483647 w 127" name="T46"/>
                <a:gd fmla="*/ 2147483647 h 208" name="T47"/>
                <a:gd fmla="*/ 2147483647 w 127" name="T48"/>
                <a:gd fmla="*/ 2147483647 h 208" name="T49"/>
                <a:gd fmla="*/ 2147483647 w 127" name="T50"/>
                <a:gd fmla="*/ 2147483647 h 208" name="T51"/>
                <a:gd fmla="*/ 2147483647 w 127" name="T52"/>
                <a:gd fmla="*/ 2147483647 h 208" name="T53"/>
                <a:gd fmla="*/ 2147483647 w 127" name="T54"/>
                <a:gd fmla="*/ 2147483647 h 208" name="T55"/>
                <a:gd fmla="*/ 2147483647 w 127" name="T56"/>
                <a:gd fmla="*/ 2147483647 h 208" name="T57"/>
                <a:gd fmla="*/ 2147483647 w 127" name="T58"/>
                <a:gd fmla="*/ 2147483647 h 208" name="T59"/>
                <a:gd fmla="*/ 2147483647 w 127" name="T60"/>
                <a:gd fmla="*/ 2147483647 h 208" name="T61"/>
                <a:gd fmla="*/ 2147483647 w 127" name="T62"/>
                <a:gd fmla="*/ 2147483647 h 208" name="T63"/>
                <a:gd fmla="*/ 2147483647 w 127" name="T64"/>
                <a:gd fmla="*/ 2147483647 h 208" name="T65"/>
                <a:gd fmla="*/ 2147483647 w 127" name="T66"/>
                <a:gd fmla="*/ 2147483647 h 208" name="T67"/>
                <a:gd fmla="*/ 2147483647 w 127" name="T68"/>
                <a:gd fmla="*/ 2147483647 h 208" name="T69"/>
                <a:gd fmla="*/ 2147483647 w 127" name="T70"/>
                <a:gd fmla="*/ 2147483647 h 208" name="T71"/>
                <a:gd fmla="*/ 2147483647 w 127" name="T72"/>
                <a:gd fmla="*/ 2147483647 h 208" name="T73"/>
                <a:gd fmla="*/ 2147483647 w 127" name="T74"/>
                <a:gd fmla="*/ 2147483647 h 208" name="T75"/>
                <a:gd fmla="*/ 0 w 127" name="T76"/>
                <a:gd fmla="*/ 2147483647 h 20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27" name="T117"/>
                <a:gd fmla="*/ 0 h 208" name="T118"/>
                <a:gd fmla="*/ 127 w 127" name="T119"/>
                <a:gd fmla="*/ 208 h 208"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208" w="127">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2" name="Freeform 147"/>
            <p:cNvSpPr/>
            <p:nvPr/>
          </p:nvSpPr>
          <p:spPr bwMode="auto">
            <a:xfrm>
              <a:off x="4838464" y="4503924"/>
              <a:ext cx="130301" cy="175222"/>
            </a:xfrm>
            <a:custGeom>
              <a:gdLst>
                <a:gd fmla="*/ 2147483647 w 89" name="T0"/>
                <a:gd fmla="*/ 2147483647 h 110" name="T1"/>
                <a:gd fmla="*/ 2147483647 w 89" name="T2"/>
                <a:gd fmla="*/ 2147483647 h 110" name="T3"/>
                <a:gd fmla="*/ 2147483647 w 89" name="T4"/>
                <a:gd fmla="*/ 2147483647 h 110" name="T5"/>
                <a:gd fmla="*/ 2147483647 w 89" name="T6"/>
                <a:gd fmla="*/ 2147483647 h 110" name="T7"/>
                <a:gd fmla="*/ 2147483647 w 89" name="T8"/>
                <a:gd fmla="*/ 2147483647 h 110" name="T9"/>
                <a:gd fmla="*/ 2147483647 w 89" name="T10"/>
                <a:gd fmla="*/ 2147483647 h 110" name="T11"/>
                <a:gd fmla="*/ 0 w 89" name="T12"/>
                <a:gd fmla="*/ 2147483647 h 110" name="T13"/>
                <a:gd fmla="*/ 0 w 89" name="T14"/>
                <a:gd fmla="*/ 2147483647 h 110" name="T15"/>
                <a:gd fmla="*/ 2147483647 w 89" name="T16"/>
                <a:gd fmla="*/ 2147483647 h 110" name="T17"/>
                <a:gd fmla="*/ 2147483647 w 89" name="T18"/>
                <a:gd fmla="*/ 2147483647 h 110" name="T19"/>
                <a:gd fmla="*/ 2147483647 w 89" name="T20"/>
                <a:gd fmla="*/ 2147483647 h 110" name="T21"/>
                <a:gd fmla="*/ 2147483647 w 89" name="T22"/>
                <a:gd fmla="*/ 2147483647 h 110" name="T23"/>
                <a:gd fmla="*/ 2147483647 w 89" name="T24"/>
                <a:gd fmla="*/ 2147483647 h 110" name="T25"/>
                <a:gd fmla="*/ 2147483647 w 89" name="T26"/>
                <a:gd fmla="*/ 2147483647 h 110" name="T27"/>
                <a:gd fmla="*/ 2147483647 w 89" name="T28"/>
                <a:gd fmla="*/ 2147483647 h 110" name="T29"/>
                <a:gd fmla="*/ 2147483647 w 89" name="T30"/>
                <a:gd fmla="*/ 2147483647 h 110" name="T31"/>
                <a:gd fmla="*/ 2147483647 w 89" name="T32"/>
                <a:gd fmla="*/ 2147483647 h 110" name="T33"/>
                <a:gd fmla="*/ 2147483647 w 89" name="T34"/>
                <a:gd fmla="*/ 2147483647 h 110" name="T35"/>
                <a:gd fmla="*/ 2147483647 w 89" name="T36"/>
                <a:gd fmla="*/ 2147483647 h 110" name="T37"/>
                <a:gd fmla="*/ 2147483647 w 89" name="T38"/>
                <a:gd fmla="*/ 2147483647 h 110" name="T39"/>
                <a:gd fmla="*/ 2147483647 w 89" name="T40"/>
                <a:gd fmla="*/ 2147483647 h 110" name="T41"/>
                <a:gd fmla="*/ 2147483647 w 89" name="T42"/>
                <a:gd fmla="*/ 2147483647 h 110" name="T43"/>
                <a:gd fmla="*/ 2147483647 w 89" name="T44"/>
                <a:gd fmla="*/ 2147483647 h 110" name="T45"/>
                <a:gd fmla="*/ 2147483647 w 89" name="T46"/>
                <a:gd fmla="*/ 2147483647 h 110" name="T47"/>
                <a:gd fmla="*/ 2147483647 w 89" name="T48"/>
                <a:gd fmla="*/ 2147483647 h 110" name="T49"/>
                <a:gd fmla="*/ 2147483647 w 89" name="T50"/>
                <a:gd fmla="*/ 2147483647 h 110" name="T51"/>
                <a:gd fmla="*/ 2147483647 w 89" name="T52"/>
                <a:gd fmla="*/ 2147483647 h 110" name="T53"/>
                <a:gd fmla="*/ 2147483647 w 89" name="T54"/>
                <a:gd fmla="*/ 2147483647 h 110" name="T55"/>
                <a:gd fmla="*/ 2147483647 w 89" name="T56"/>
                <a:gd fmla="*/ 2147483647 h 110" name="T57"/>
                <a:gd fmla="*/ 2147483647 w 89" name="T58"/>
                <a:gd fmla="*/ 2147483647 h 110" name="T59"/>
                <a:gd fmla="*/ 2147483647 w 89" name="T60"/>
                <a:gd fmla="*/ 2147483647 h 110" name="T61"/>
                <a:gd fmla="*/ 2147483647 w 89" name="T62"/>
                <a:gd fmla="*/ 2147483647 h 110" name="T63"/>
                <a:gd fmla="*/ 2147483647 w 89" name="T64"/>
                <a:gd fmla="*/ 2147483647 h 110" name="T65"/>
                <a:gd fmla="*/ 2147483647 w 89" name="T66"/>
                <a:gd fmla="*/ 2147483647 h 110" name="T67"/>
                <a:gd fmla="*/ 2147483647 w 89" name="T68"/>
                <a:gd fmla="*/ 2147483647 h 110" name="T69"/>
                <a:gd fmla="*/ 2147483647 w 89" name="T70"/>
                <a:gd fmla="*/ 2147483647 h 110" name="T71"/>
                <a:gd fmla="*/ 2147483647 w 89" name="T72"/>
                <a:gd fmla="*/ 2147483647 h 110" name="T73"/>
                <a:gd fmla="*/ 2147483647 w 89" name="T74"/>
                <a:gd fmla="*/ 2147483647 h 110" name="T75"/>
                <a:gd fmla="*/ 2147483647 w 89" name="T76"/>
                <a:gd fmla="*/ 2147483647 h 110" name="T77"/>
                <a:gd fmla="*/ 2147483647 w 89" name="T78"/>
                <a:gd fmla="*/ 2147483647 h 110" name="T79"/>
                <a:gd fmla="*/ 2147483647 w 89" name="T80"/>
                <a:gd fmla="*/ 2147483647 h 110" name="T81"/>
                <a:gd fmla="*/ 2147483647 w 89" name="T82"/>
                <a:gd fmla="*/ 2147483647 h 110" name="T83"/>
                <a:gd fmla="*/ 2147483647 w 89" name="T84"/>
                <a:gd fmla="*/ 2147483647 h 110" name="T85"/>
                <a:gd fmla="*/ 2147483647 w 89" name="T86"/>
                <a:gd fmla="*/ 2147483647 h 110" name="T87"/>
                <a:gd fmla="*/ 2147483647 w 89" name="T88"/>
                <a:gd fmla="*/ 2147483647 h 110" name="T89"/>
                <a:gd fmla="*/ 2147483647 w 89" name="T90"/>
                <a:gd fmla="*/ 2147483647 h 110" name="T91"/>
                <a:gd fmla="*/ 2147483647 w 89" name="T92"/>
                <a:gd fmla="*/ 2147483647 h 110" name="T93"/>
                <a:gd fmla="*/ 2147483647 w 89" name="T94"/>
                <a:gd fmla="*/ 2147483647 h 110" name="T95"/>
                <a:gd fmla="*/ 2147483647 w 89" name="T96"/>
                <a:gd fmla="*/ 2147483647 h 110" name="T97"/>
                <a:gd fmla="*/ 2147483647 w 89" name="T98"/>
                <a:gd fmla="*/ 2147483647 h 110" name="T99"/>
                <a:gd fmla="*/ 2147483647 w 89" name="T100"/>
                <a:gd fmla="*/ 0 h 110" name="T101"/>
                <a:gd fmla="*/ 2147483647 w 89" name="T102"/>
                <a:gd fmla="*/ 2147483647 h 11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89" name="T156"/>
                <a:gd fmla="*/ 0 h 110" name="T157"/>
                <a:gd fmla="*/ 89 w 89" name="T158"/>
                <a:gd fmla="*/ 110 h 110"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10" w="89">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3" name="Freeform 148"/>
            <p:cNvSpPr/>
            <p:nvPr/>
          </p:nvSpPr>
          <p:spPr bwMode="auto">
            <a:xfrm>
              <a:off x="4894966" y="4469410"/>
              <a:ext cx="170660" cy="242922"/>
            </a:xfrm>
            <a:custGeom>
              <a:gdLst>
                <a:gd fmla="*/ 2147483647 w 117" name="T0"/>
                <a:gd fmla="*/ 2147483647 h 154" name="T1"/>
                <a:gd fmla="*/ 2147483647 w 117" name="T2"/>
                <a:gd fmla="*/ 2147483647 h 154" name="T3"/>
                <a:gd fmla="*/ 2147483647 w 117" name="T4"/>
                <a:gd fmla="*/ 2147483647 h 154" name="T5"/>
                <a:gd fmla="*/ 0 w 117" name="T6"/>
                <a:gd fmla="*/ 2147483647 h 154" name="T7"/>
                <a:gd fmla="*/ 2147483647 w 117" name="T8"/>
                <a:gd fmla="*/ 2147483647 h 154" name="T9"/>
                <a:gd fmla="*/ 2147483647 w 117" name="T10"/>
                <a:gd fmla="*/ 2147483647 h 154" name="T11"/>
                <a:gd fmla="*/ 2147483647 w 117" name="T12"/>
                <a:gd fmla="*/ 2147483647 h 154" name="T13"/>
                <a:gd fmla="*/ 2147483647 w 117" name="T14"/>
                <a:gd fmla="*/ 2147483647 h 154" name="T15"/>
                <a:gd fmla="*/ 2147483647 w 117" name="T16"/>
                <a:gd fmla="*/ 2147483647 h 154" name="T17"/>
                <a:gd fmla="*/ 2147483647 w 117" name="T18"/>
                <a:gd fmla="*/ 2147483647 h 154" name="T19"/>
                <a:gd fmla="*/ 2147483647 w 117" name="T20"/>
                <a:gd fmla="*/ 2147483647 h 154" name="T21"/>
                <a:gd fmla="*/ 2147483647 w 117" name="T22"/>
                <a:gd fmla="*/ 2147483647 h 154" name="T23"/>
                <a:gd fmla="*/ 2147483647 w 117" name="T24"/>
                <a:gd fmla="*/ 2147483647 h 154" name="T25"/>
                <a:gd fmla="*/ 2147483647 w 117" name="T26"/>
                <a:gd fmla="*/ 2147483647 h 154" name="T27"/>
                <a:gd fmla="*/ 2147483647 w 117" name="T28"/>
                <a:gd fmla="*/ 2147483647 h 154" name="T29"/>
                <a:gd fmla="*/ 2147483647 w 117" name="T30"/>
                <a:gd fmla="*/ 2147483647 h 154" name="T31"/>
                <a:gd fmla="*/ 2147483647 w 117" name="T32"/>
                <a:gd fmla="*/ 2147483647 h 154" name="T33"/>
                <a:gd fmla="*/ 2147483647 w 117" name="T34"/>
                <a:gd fmla="*/ 2147483647 h 154" name="T35"/>
                <a:gd fmla="*/ 2147483647 w 117" name="T36"/>
                <a:gd fmla="*/ 2147483647 h 154" name="T37"/>
                <a:gd fmla="*/ 2147483647 w 117" name="T38"/>
                <a:gd fmla="*/ 2147483647 h 154" name="T39"/>
                <a:gd fmla="*/ 2147483647 w 117" name="T40"/>
                <a:gd fmla="*/ 2147483647 h 154" name="T41"/>
                <a:gd fmla="*/ 2147483647 w 117" name="T42"/>
                <a:gd fmla="*/ 2147483647 h 154" name="T43"/>
                <a:gd fmla="*/ 2147483647 w 117" name="T44"/>
                <a:gd fmla="*/ 2147483647 h 154" name="T45"/>
                <a:gd fmla="*/ 2147483647 w 117" name="T46"/>
                <a:gd fmla="*/ 2147483647 h 154" name="T47"/>
                <a:gd fmla="*/ 2147483647 w 117" name="T48"/>
                <a:gd fmla="*/ 2147483647 h 154" name="T49"/>
                <a:gd fmla="*/ 2147483647 w 117" name="T50"/>
                <a:gd fmla="*/ 2147483647 h 154" name="T51"/>
                <a:gd fmla="*/ 2147483647 w 117" name="T52"/>
                <a:gd fmla="*/ 0 h 154" name="T53"/>
                <a:gd fmla="*/ 2147483647 w 117" name="T54"/>
                <a:gd fmla="*/ 2147483647 h 154" name="T55"/>
                <a:gd fmla="*/ 2147483647 w 117" name="T56"/>
                <a:gd fmla="*/ 2147483647 h 154" name="T57"/>
                <a:gd fmla="*/ 2147483647 w 117" name="T58"/>
                <a:gd fmla="*/ 2147483647 h 154" name="T59"/>
                <a:gd fmla="*/ 2147483647 w 117" name="T60"/>
                <a:gd fmla="*/ 2147483647 h 154" name="T61"/>
                <a:gd fmla="*/ 2147483647 w 117" name="T62"/>
                <a:gd fmla="*/ 2147483647 h 154" name="T63"/>
                <a:gd fmla="*/ 2147483647 w 117" name="T64"/>
                <a:gd fmla="*/ 2147483647 h 154" name="T65"/>
                <a:gd fmla="*/ 2147483647 w 117" name="T66"/>
                <a:gd fmla="*/ 2147483647 h 154" name="T67"/>
                <a:gd fmla="*/ 2147483647 w 117" name="T68"/>
                <a:gd fmla="*/ 2147483647 h 154" name="T69"/>
                <a:gd fmla="*/ 2147483647 w 117" name="T70"/>
                <a:gd fmla="*/ 2147483647 h 154" name="T71"/>
                <a:gd fmla="*/ 2147483647 w 117" name="T72"/>
                <a:gd fmla="*/ 2147483647 h 154" name="T73"/>
                <a:gd fmla="*/ 2147483647 w 117" name="T74"/>
                <a:gd fmla="*/ 2147483647 h 154" name="T75"/>
                <a:gd fmla="*/ 2147483647 w 117" name="T76"/>
                <a:gd fmla="*/ 2147483647 h 154" name="T77"/>
                <a:gd fmla="*/ 2147483647 w 117" name="T78"/>
                <a:gd fmla="*/ 2147483647 h 154" name="T79"/>
                <a:gd fmla="*/ 2147483647 w 117" name="T80"/>
                <a:gd fmla="*/ 2147483647 h 154" name="T81"/>
                <a:gd fmla="*/ 2147483647 w 117" name="T82"/>
                <a:gd fmla="*/ 2147483647 h 154" name="T83"/>
                <a:gd fmla="*/ 2147483647 w 117" name="T84"/>
                <a:gd fmla="*/ 2147483647 h 154" name="T85"/>
                <a:gd fmla="*/ 2147483647 w 117" name="T86"/>
                <a:gd fmla="*/ 2147483647 h 15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17" name="T132"/>
                <a:gd fmla="*/ 0 h 154" name="T133"/>
                <a:gd fmla="*/ 117 w 117" name="T134"/>
                <a:gd fmla="*/ 154 h 154"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54" w="117">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4" name="Freeform 149"/>
            <p:cNvSpPr/>
            <p:nvPr/>
          </p:nvSpPr>
          <p:spPr bwMode="auto">
            <a:xfrm>
              <a:off x="4904191" y="5065432"/>
              <a:ext cx="307880" cy="342480"/>
            </a:xfrm>
            <a:custGeom>
              <a:gdLst>
                <a:gd fmla="*/ 2147483647 w 211" name="T0"/>
                <a:gd fmla="*/ 2147483647 h 216" name="T1"/>
                <a:gd fmla="*/ 2147483647 w 211" name="T2"/>
                <a:gd fmla="*/ 2147483647 h 216" name="T3"/>
                <a:gd fmla="*/ 2147483647 w 211" name="T4"/>
                <a:gd fmla="*/ 2147483647 h 216" name="T5"/>
                <a:gd fmla="*/ 2147483647 w 211" name="T6"/>
                <a:gd fmla="*/ 2147483647 h 216" name="T7"/>
                <a:gd fmla="*/ 2147483647 w 211" name="T8"/>
                <a:gd fmla="*/ 2147483647 h 216" name="T9"/>
                <a:gd fmla="*/ 2147483647 w 211" name="T10"/>
                <a:gd fmla="*/ 2147483647 h 216" name="T11"/>
                <a:gd fmla="*/ 2147483647 w 211" name="T12"/>
                <a:gd fmla="*/ 2147483647 h 216" name="T13"/>
                <a:gd fmla="*/ 2147483647 w 211" name="T14"/>
                <a:gd fmla="*/ 2147483647 h 216" name="T15"/>
                <a:gd fmla="*/ 2147483647 w 211" name="T16"/>
                <a:gd fmla="*/ 0 h 216" name="T17"/>
                <a:gd fmla="*/ 2147483647 w 211" name="T18"/>
                <a:gd fmla="*/ 0 h 216" name="T19"/>
                <a:gd fmla="*/ 2147483647 w 211" name="T20"/>
                <a:gd fmla="*/ 2147483647 h 216" name="T21"/>
                <a:gd fmla="*/ 2147483647 w 211" name="T22"/>
                <a:gd fmla="*/ 2147483647 h 216" name="T23"/>
                <a:gd fmla="*/ 0 w 211" name="T24"/>
                <a:gd fmla="*/ 0 h 216" name="T25"/>
                <a:gd fmla="*/ 2147483647 w 211" name="T26"/>
                <a:gd fmla="*/ 2147483647 h 216" name="T27"/>
                <a:gd fmla="*/ 2147483647 w 211" name="T28"/>
                <a:gd fmla="*/ 2147483647 h 216" name="T29"/>
                <a:gd fmla="*/ 2147483647 w 211" name="T30"/>
                <a:gd fmla="*/ 2147483647 h 216" name="T31"/>
                <a:gd fmla="*/ 2147483647 w 211" name="T32"/>
                <a:gd fmla="*/ 2147483647 h 216" name="T33"/>
                <a:gd fmla="*/ 2147483647 w 211" name="T34"/>
                <a:gd fmla="*/ 2147483647 h 216" name="T35"/>
                <a:gd fmla="*/ 2147483647 w 211" name="T36"/>
                <a:gd fmla="*/ 2147483647 h 216" name="T37"/>
                <a:gd fmla="*/ 2147483647 w 211" name="T38"/>
                <a:gd fmla="*/ 2147483647 h 216" name="T39"/>
                <a:gd fmla="*/ 2147483647 w 211" name="T40"/>
                <a:gd fmla="*/ 2147483647 h 216" name="T41"/>
                <a:gd fmla="*/ 2147483647 w 211" name="T42"/>
                <a:gd fmla="*/ 2147483647 h 216" name="T43"/>
                <a:gd fmla="*/ 2147483647 w 211" name="T44"/>
                <a:gd fmla="*/ 2147483647 h 216" name="T45"/>
                <a:gd fmla="*/ 2147483647 w 211" name="T46"/>
                <a:gd fmla="*/ 2147483647 h 216" name="T47"/>
                <a:gd fmla="*/ 2147483647 w 211" name="T48"/>
                <a:gd fmla="*/ 2147483647 h 216" name="T49"/>
                <a:gd fmla="*/ 2147483647 w 211" name="T50"/>
                <a:gd fmla="*/ 2147483647 h 216" name="T51"/>
                <a:gd fmla="*/ 2147483647 w 211" name="T52"/>
                <a:gd fmla="*/ 2147483647 h 216" name="T53"/>
                <a:gd fmla="*/ 2147483647 w 211" name="T54"/>
                <a:gd fmla="*/ 2147483647 h 216" name="T55"/>
                <a:gd fmla="*/ 2147483647 w 211" name="T56"/>
                <a:gd fmla="*/ 2147483647 h 216" name="T57"/>
                <a:gd fmla="*/ 2147483647 w 211" name="T58"/>
                <a:gd fmla="*/ 2147483647 h 216" name="T59"/>
                <a:gd fmla="*/ 2147483647 w 211" name="T60"/>
                <a:gd fmla="*/ 2147483647 h 216" name="T61"/>
                <a:gd fmla="*/ 2147483647 w 211" name="T62"/>
                <a:gd fmla="*/ 2147483647 h 216" name="T63"/>
                <a:gd fmla="*/ 2147483647 w 211" name="T64"/>
                <a:gd fmla="*/ 2147483647 h 216" name="T65"/>
                <a:gd fmla="*/ 2147483647 w 211" name="T66"/>
                <a:gd fmla="*/ 2147483647 h 216" name="T67"/>
                <a:gd fmla="*/ 2147483647 w 211" name="T68"/>
                <a:gd fmla="*/ 2147483647 h 216" name="T69"/>
                <a:gd fmla="*/ 2147483647 w 211" name="T70"/>
                <a:gd fmla="*/ 2147483647 h 216" name="T71"/>
                <a:gd fmla="*/ 2147483647 w 211" name="T72"/>
                <a:gd fmla="*/ 2147483647 h 216" name="T73"/>
                <a:gd fmla="*/ 2147483647 w 211" name="T74"/>
                <a:gd fmla="*/ 2147483647 h 216" name="T75"/>
                <a:gd fmla="*/ 2147483647 w 211" name="T76"/>
                <a:gd fmla="*/ 2147483647 h 216" name="T77"/>
                <a:gd fmla="*/ 2147483647 w 211" name="T78"/>
                <a:gd fmla="*/ 2147483647 h 216" name="T79"/>
                <a:gd fmla="*/ 2147483647 w 211" name="T80"/>
                <a:gd fmla="*/ 2147483647 h 216" name="T81"/>
                <a:gd fmla="*/ 2147483647 w 211" name="T82"/>
                <a:gd fmla="*/ 2147483647 h 216" name="T83"/>
                <a:gd fmla="*/ 2147483647 w 211" name="T84"/>
                <a:gd fmla="*/ 2147483647 h 216" name="T85"/>
                <a:gd fmla="*/ 2147483647 w 211" name="T86"/>
                <a:gd fmla="*/ 2147483647 h 216" name="T87"/>
                <a:gd fmla="*/ 2147483647 w 211" name="T88"/>
                <a:gd fmla="*/ 2147483647 h 216" name="T89"/>
                <a:gd fmla="*/ 2147483647 w 211" name="T90"/>
                <a:gd fmla="*/ 2147483647 h 216" name="T91"/>
                <a:gd fmla="*/ 2147483647 w 211" name="T92"/>
                <a:gd fmla="*/ 2147483647 h 216" name="T93"/>
                <a:gd fmla="*/ 2147483647 w 211" name="T94"/>
                <a:gd fmla="*/ 2147483647 h 216" name="T95"/>
                <a:gd fmla="*/ 2147483647 w 211" name="T96"/>
                <a:gd fmla="*/ 2147483647 h 216" name="T97"/>
                <a:gd fmla="*/ 2147483647 w 211" name="T98"/>
                <a:gd fmla="*/ 2147483647 h 216" name="T99"/>
                <a:gd fmla="*/ 2147483647 w 211" name="T100"/>
                <a:gd fmla="*/ 2147483647 h 216" name="T101"/>
                <a:gd fmla="*/ 2147483647 w 211" name="T102"/>
                <a:gd fmla="*/ 2147483647 h 216" name="T103"/>
                <a:gd fmla="*/ 2147483647 w 211" name="T104"/>
                <a:gd fmla="*/ 2147483647 h 216" name="T105"/>
                <a:gd fmla="*/ 2147483647 w 211" name="T106"/>
                <a:gd fmla="*/ 2147483647 h 216" name="T107"/>
                <a:gd fmla="*/ 2147483647 w 211" name="T108"/>
                <a:gd fmla="*/ 2147483647 h 216" name="T109"/>
                <a:gd fmla="*/ 2147483647 w 211" name="T110"/>
                <a:gd fmla="*/ 2147483647 h 21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211" name="T168"/>
                <a:gd fmla="*/ 0 h 216" name="T169"/>
                <a:gd fmla="*/ 211 w 211" name="T170"/>
                <a:gd fmla="*/ 216 h 216"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216" w="211">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5" name="Freeform 150"/>
            <p:cNvSpPr/>
            <p:nvPr/>
          </p:nvSpPr>
          <p:spPr bwMode="auto">
            <a:xfrm>
              <a:off x="5478438" y="4049938"/>
              <a:ext cx="154517" cy="156638"/>
            </a:xfrm>
            <a:custGeom>
              <a:gdLst>
                <a:gd fmla="*/ 2147483647 w 106" name="T0"/>
                <a:gd fmla="*/ 0 h 98" name="T1"/>
                <a:gd fmla="*/ 2147483647 w 106" name="T2"/>
                <a:gd fmla="*/ 2147483647 h 98" name="T3"/>
                <a:gd fmla="*/ 2147483647 w 106" name="T4"/>
                <a:gd fmla="*/ 2147483647 h 98" name="T5"/>
                <a:gd fmla="*/ 2147483647 w 106" name="T6"/>
                <a:gd fmla="*/ 2147483647 h 98" name="T7"/>
                <a:gd fmla="*/ 2147483647 w 106" name="T8"/>
                <a:gd fmla="*/ 2147483647 h 98" name="T9"/>
                <a:gd fmla="*/ 2147483647 w 106" name="T10"/>
                <a:gd fmla="*/ 2147483647 h 98" name="T11"/>
                <a:gd fmla="*/ 2147483647 w 106" name="T12"/>
                <a:gd fmla="*/ 2147483647 h 98" name="T13"/>
                <a:gd fmla="*/ 0 w 106" name="T14"/>
                <a:gd fmla="*/ 2147483647 h 98" name="T15"/>
                <a:gd fmla="*/ 0 w 106" name="T16"/>
                <a:gd fmla="*/ 2147483647 h 98" name="T17"/>
                <a:gd fmla="*/ 2147483647 w 106" name="T18"/>
                <a:gd fmla="*/ 2147483647 h 98" name="T19"/>
                <a:gd fmla="*/ 2147483647 w 106" name="T20"/>
                <a:gd fmla="*/ 2147483647 h 98" name="T21"/>
                <a:gd fmla="*/ 2147483647 w 106" name="T22"/>
                <a:gd fmla="*/ 2147483647 h 98" name="T23"/>
                <a:gd fmla="*/ 2147483647 w 106" name="T24"/>
                <a:gd fmla="*/ 2147483647 h 98" name="T25"/>
                <a:gd fmla="*/ 2147483647 w 106" name="T26"/>
                <a:gd fmla="*/ 2147483647 h 98" name="T27"/>
                <a:gd fmla="*/ 2147483647 w 106" name="T28"/>
                <a:gd fmla="*/ 2147483647 h 98" name="T29"/>
                <a:gd fmla="*/ 2147483647 w 106" name="T30"/>
                <a:gd fmla="*/ 2147483647 h 98" name="T31"/>
                <a:gd fmla="*/ 2147483647 w 106" name="T32"/>
                <a:gd fmla="*/ 2147483647 h 98" name="T33"/>
                <a:gd fmla="*/ 2147483647 w 106" name="T34"/>
                <a:gd fmla="*/ 2147483647 h 98" name="T35"/>
                <a:gd fmla="*/ 2147483647 w 106" name="T36"/>
                <a:gd fmla="*/ 2147483647 h 98" name="T37"/>
                <a:gd fmla="*/ 2147483647 w 106" name="T38"/>
                <a:gd fmla="*/ 2147483647 h 98" name="T39"/>
                <a:gd fmla="*/ 2147483647 w 106" name="T40"/>
                <a:gd fmla="*/ 2147483647 h 98" name="T41"/>
                <a:gd fmla="*/ 2147483647 w 106" name="T42"/>
                <a:gd fmla="*/ 2147483647 h 98" name="T43"/>
                <a:gd fmla="*/ 2147483647 w 106" name="T44"/>
                <a:gd fmla="*/ 2147483647 h 98" name="T45"/>
                <a:gd fmla="*/ 2147483647 w 106" name="T46"/>
                <a:gd fmla="*/ 2147483647 h 98" name="T47"/>
                <a:gd fmla="*/ 2147483647 w 106" name="T48"/>
                <a:gd fmla="*/ 2147483647 h 98" name="T49"/>
                <a:gd fmla="*/ 2147483647 w 106" name="T50"/>
                <a:gd fmla="*/ 2147483647 h 98" name="T51"/>
                <a:gd fmla="*/ 2147483647 w 106" name="T52"/>
                <a:gd fmla="*/ 0 h 9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06" name="T81"/>
                <a:gd fmla="*/ 0 h 98" name="T82"/>
                <a:gd fmla="*/ 106 w 106" name="T83"/>
                <a:gd fmla="*/ 98 h 98"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98" w="105">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6" name="Freeform 152"/>
            <p:cNvSpPr/>
            <p:nvPr/>
          </p:nvSpPr>
          <p:spPr bwMode="auto">
            <a:xfrm>
              <a:off x="4248071" y="4172063"/>
              <a:ext cx="68033" cy="18584"/>
            </a:xfrm>
            <a:custGeom>
              <a:gdLst>
                <a:gd fmla="*/ 2147483647 w 46" name="T0"/>
                <a:gd fmla="*/ 2147483647 h 12" name="T1"/>
                <a:gd fmla="*/ 2147483647 w 46" name="T2"/>
                <a:gd fmla="*/ 2147483647 h 12" name="T3"/>
                <a:gd fmla="*/ 2147483647 w 46" name="T4"/>
                <a:gd fmla="*/ 2147483647 h 12" name="T5"/>
                <a:gd fmla="*/ 2147483647 w 46" name="T6"/>
                <a:gd fmla="*/ 2147483647 h 12" name="T7"/>
                <a:gd fmla="*/ 2147483647 w 46" name="T8"/>
                <a:gd fmla="*/ 2147483647 h 12" name="T9"/>
                <a:gd fmla="*/ 2147483647 w 46" name="T10"/>
                <a:gd fmla="*/ 0 h 12" name="T11"/>
                <a:gd fmla="*/ 2147483647 w 46" name="T12"/>
                <a:gd fmla="*/ 2147483647 h 12" name="T13"/>
                <a:gd fmla="*/ 2147483647 w 46" name="T14"/>
                <a:gd fmla="*/ 2147483647 h 12" name="T15"/>
                <a:gd fmla="*/ 2147483647 w 46" name="T16"/>
                <a:gd fmla="*/ 2147483647 h 12" name="T17"/>
                <a:gd fmla="*/ 2147483647 w 46" name="T18"/>
                <a:gd fmla="*/ 2147483647 h 12" name="T19"/>
                <a:gd fmla="*/ 2147483647 w 46" name="T20"/>
                <a:gd fmla="*/ 2147483647 h 12" name="T21"/>
                <a:gd fmla="*/ 2147483647 w 46" name="T22"/>
                <a:gd fmla="*/ 2147483647 h 12" name="T23"/>
                <a:gd fmla="*/ 2147483647 w 46" name="T24"/>
                <a:gd fmla="*/ 2147483647 h 12" name="T25"/>
                <a:gd fmla="*/ 2147483647 w 46" name="T26"/>
                <a:gd fmla="*/ 2147483647 h 12" name="T27"/>
                <a:gd fmla="*/ 2147483647 w 46" name="T28"/>
                <a:gd fmla="*/ 2147483647 h 12" name="T29"/>
                <a:gd fmla="*/ 0 w 46" name="T30"/>
                <a:gd fmla="*/ 2147483647 h 12" name="T31"/>
                <a:gd fmla="*/ 2147483647 w 46" name="T32"/>
                <a:gd fmla="*/ 2147483647 h 12" name="T33"/>
                <a:gd fmla="*/ 2147483647 w 46" name="T34"/>
                <a:gd fmla="*/ 2147483647 h 12" name="T35"/>
                <a:gd fmla="*/ 2147483647 w 46" name="T36"/>
                <a:gd fmla="*/ 2147483647 h 1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46" name="T57"/>
                <a:gd fmla="*/ 0 h 12" name="T58"/>
                <a:gd fmla="*/ 46 w 46" name="T59"/>
                <a:gd fmla="*/ 12 h 1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2" w="46">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7" name="Freeform 155"/>
            <p:cNvSpPr/>
            <p:nvPr/>
          </p:nvSpPr>
          <p:spPr bwMode="auto">
            <a:xfrm>
              <a:off x="4913416" y="4699058"/>
              <a:ext cx="20756" cy="35841"/>
            </a:xfrm>
            <a:custGeom>
              <a:gdLst>
                <a:gd fmla="*/ 2147483647 w 14" name="T0"/>
                <a:gd fmla="*/ 2147483647 h 22" name="T1"/>
                <a:gd fmla="*/ 0 w 14" name="T2"/>
                <a:gd fmla="*/ 2147483647 h 22" name="T3"/>
                <a:gd fmla="*/ 2147483647 w 14" name="T4"/>
                <a:gd fmla="*/ 2147483647 h 22" name="T5"/>
                <a:gd fmla="*/ 2147483647 w 14" name="T6"/>
                <a:gd fmla="*/ 2147483647 h 22" name="T7"/>
                <a:gd fmla="*/ 2147483647 w 14" name="T8"/>
                <a:gd fmla="*/ 0 h 22" name="T9"/>
                <a:gd fmla="*/ 2147483647 w 14" name="T10"/>
                <a:gd fmla="*/ 2147483647 h 22" name="T11"/>
                <a:gd fmla="*/ 2147483647 w 14" name="T12"/>
                <a:gd fmla="*/ 2147483647 h 22" name="T13"/>
                <a:gd fmla="*/ 2147483647 w 14" name="T14"/>
                <a:gd fmla="*/ 2147483647 h 22" name="T15"/>
                <a:gd fmla="*/ 2147483647 w 14" name="T16"/>
                <a:gd fmla="*/ 2147483647 h 22" name="T17"/>
                <a:gd fmla="*/ 2147483647 w 14" name="T18"/>
                <a:gd fmla="*/ 2147483647 h 22" name="T19"/>
                <a:gd fmla="*/ 2147483647 w 14" name="T20"/>
                <a:gd fmla="*/ 2147483647 h 2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4" name="T33"/>
                <a:gd fmla="*/ 0 h 22" name="T34"/>
                <a:gd fmla="*/ 14 w 14" name="T35"/>
                <a:gd fmla="*/ 22 h 2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2" w="14">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8" name="Freeform 157"/>
            <p:cNvSpPr/>
            <p:nvPr/>
          </p:nvSpPr>
          <p:spPr bwMode="auto">
            <a:xfrm>
              <a:off x="3552746" y="2276475"/>
              <a:ext cx="916722" cy="544251"/>
            </a:xfrm>
            <a:custGeom>
              <a:gdLst>
                <a:gd fmla="*/ 2147483647 w 628" name="T0"/>
                <a:gd fmla="*/ 2147483647 h 344" name="T1"/>
                <a:gd fmla="*/ 2147483647 w 628" name="T2"/>
                <a:gd fmla="*/ 2147483647 h 344" name="T3"/>
                <a:gd fmla="*/ 2147483647 w 628" name="T4"/>
                <a:gd fmla="*/ 2147483647 h 344" name="T5"/>
                <a:gd fmla="*/ 2147483647 w 628" name="T6"/>
                <a:gd fmla="*/ 2147483647 h 344" name="T7"/>
                <a:gd fmla="*/ 2147483647 w 628" name="T8"/>
                <a:gd fmla="*/ 2147483647 h 344" name="T9"/>
                <a:gd fmla="*/ 2147483647 w 628" name="T10"/>
                <a:gd fmla="*/ 2147483647 h 344" name="T11"/>
                <a:gd fmla="*/ 2147483647 w 628" name="T12"/>
                <a:gd fmla="*/ 2147483647 h 344" name="T13"/>
                <a:gd fmla="*/ 2147483647 w 628" name="T14"/>
                <a:gd fmla="*/ 2147483647 h 344" name="T15"/>
                <a:gd fmla="*/ 2147483647 w 628" name="T16"/>
                <a:gd fmla="*/ 2147483647 h 344" name="T17"/>
                <a:gd fmla="*/ 2147483647 w 628" name="T18"/>
                <a:gd fmla="*/ 2147483647 h 344" name="T19"/>
                <a:gd fmla="*/ 2147483647 w 628" name="T20"/>
                <a:gd fmla="*/ 2147483647 h 344" name="T21"/>
                <a:gd fmla="*/ 2147483647 w 628" name="T22"/>
                <a:gd fmla="*/ 2147483647 h 344" name="T23"/>
                <a:gd fmla="*/ 2147483647 w 628" name="T24"/>
                <a:gd fmla="*/ 2147483647 h 344" name="T25"/>
                <a:gd fmla="*/ 2147483647 w 628" name="T26"/>
                <a:gd fmla="*/ 2147483647 h 344" name="T27"/>
                <a:gd fmla="*/ 2147483647 w 628" name="T28"/>
                <a:gd fmla="*/ 2147483647 h 344" name="T29"/>
                <a:gd fmla="*/ 2147483647 w 628" name="T30"/>
                <a:gd fmla="*/ 2147483647 h 344" name="T31"/>
                <a:gd fmla="*/ 2147483647 w 628" name="T32"/>
                <a:gd fmla="*/ 2147483647 h 344" name="T33"/>
                <a:gd fmla="*/ 2147483647 w 628" name="T34"/>
                <a:gd fmla="*/ 2147483647 h 344" name="T35"/>
                <a:gd fmla="*/ 2147483647 w 628" name="T36"/>
                <a:gd fmla="*/ 2147483647 h 344" name="T37"/>
                <a:gd fmla="*/ 2147483647 w 628" name="T38"/>
                <a:gd fmla="*/ 2147483647 h 344" name="T39"/>
                <a:gd fmla="*/ 2147483647 w 628" name="T40"/>
                <a:gd fmla="*/ 2147483647 h 344" name="T41"/>
                <a:gd fmla="*/ 2147483647 w 628" name="T42"/>
                <a:gd fmla="*/ 2147483647 h 344" name="T43"/>
                <a:gd fmla="*/ 2147483647 w 628" name="T44"/>
                <a:gd fmla="*/ 2147483647 h 344" name="T45"/>
                <a:gd fmla="*/ 2147483647 w 628" name="T46"/>
                <a:gd fmla="*/ 2147483647 h 344" name="T47"/>
                <a:gd fmla="*/ 2147483647 w 628" name="T48"/>
                <a:gd fmla="*/ 2147483647 h 344" name="T49"/>
                <a:gd fmla="*/ 2147483647 w 628" name="T50"/>
                <a:gd fmla="*/ 2147483647 h 344" name="T51"/>
                <a:gd fmla="*/ 2147483647 w 628" name="T52"/>
                <a:gd fmla="*/ 2147483647 h 344" name="T53"/>
                <a:gd fmla="*/ 2147483647 w 628" name="T54"/>
                <a:gd fmla="*/ 2147483647 h 344" name="T55"/>
                <a:gd fmla="*/ 2147483647 w 628" name="T56"/>
                <a:gd fmla="*/ 2147483647 h 344" name="T57"/>
                <a:gd fmla="*/ 2147483647 w 628" name="T58"/>
                <a:gd fmla="*/ 2147483647 h 344" name="T59"/>
                <a:gd fmla="*/ 0 w 628" name="T60"/>
                <a:gd fmla="*/ 2147483647 h 344" name="T61"/>
                <a:gd fmla="*/ 2147483647 w 628" name="T62"/>
                <a:gd fmla="*/ 2147483647 h 344" name="T63"/>
                <a:gd fmla="*/ 2147483647 w 628" name="T64"/>
                <a:gd fmla="*/ 2147483647 h 344" name="T65"/>
                <a:gd fmla="*/ 2147483647 w 628" name="T66"/>
                <a:gd fmla="*/ 2147483647 h 344" name="T67"/>
                <a:gd fmla="*/ 2147483647 w 628" name="T68"/>
                <a:gd fmla="*/ 2147483647 h 344" name="T69"/>
                <a:gd fmla="*/ 2147483647 w 628" name="T70"/>
                <a:gd fmla="*/ 2147483647 h 344" name="T71"/>
                <a:gd fmla="*/ 2147483647 w 628" name="T72"/>
                <a:gd fmla="*/ 2147483647 h 344" name="T73"/>
                <a:gd fmla="*/ 2147483647 w 628" name="T74"/>
                <a:gd fmla="*/ 2147483647 h 344" name="T75"/>
                <a:gd fmla="*/ 2147483647 w 628" name="T76"/>
                <a:gd fmla="*/ 2147483647 h 344" name="T77"/>
                <a:gd fmla="*/ 2147483647 w 628" name="T78"/>
                <a:gd fmla="*/ 2147483647 h 344" name="T79"/>
                <a:gd fmla="*/ 2147483647 w 628" name="T80"/>
                <a:gd fmla="*/ 2147483647 h 344" name="T81"/>
                <a:gd fmla="*/ 2147483647 w 628" name="T82"/>
                <a:gd fmla="*/ 2147483647 h 344" name="T83"/>
                <a:gd fmla="*/ 2147483647 w 628" name="T84"/>
                <a:gd fmla="*/ 2147483647 h 344" name="T85"/>
                <a:gd fmla="*/ 2147483647 w 628" name="T86"/>
                <a:gd fmla="*/ 2147483647 h 344" name="T87"/>
                <a:gd fmla="*/ 2147483647 w 628" name="T88"/>
                <a:gd fmla="*/ 2147483647 h 344" name="T89"/>
                <a:gd fmla="*/ 2147483647 w 628" name="T90"/>
                <a:gd fmla="*/ 2147483647 h 344" name="T91"/>
                <a:gd fmla="*/ 2147483647 w 628" name="T92"/>
                <a:gd fmla="*/ 2147483647 h 344" name="T93"/>
                <a:gd fmla="*/ 2147483647 w 628" name="T94"/>
                <a:gd fmla="*/ 2147483647 h 344" name="T95"/>
                <a:gd fmla="*/ 2147483647 w 628" name="T96"/>
                <a:gd fmla="*/ 2147483647 h 344" name="T97"/>
                <a:gd fmla="*/ 2147483647 w 628" name="T98"/>
                <a:gd fmla="*/ 2147483647 h 344" name="T99"/>
                <a:gd fmla="*/ 2147483647 w 628" name="T100"/>
                <a:gd fmla="*/ 2147483647 h 344" name="T101"/>
                <a:gd fmla="*/ 2147483647 w 628" name="T102"/>
                <a:gd fmla="*/ 2147483647 h 344" name="T103"/>
                <a:gd fmla="*/ 2147483647 w 628" name="T104"/>
                <a:gd fmla="*/ 2147483647 h 344" name="T105"/>
                <a:gd fmla="*/ 2147483647 w 628" name="T106"/>
                <a:gd fmla="*/ 2147483647 h 344" name="T107"/>
                <a:gd fmla="*/ 2147483647 w 628" name="T108"/>
                <a:gd fmla="*/ 2147483647 h 344" name="T109"/>
                <a:gd fmla="*/ 2147483647 w 628" name="T110"/>
                <a:gd fmla="*/ 2147483647 h 344" name="T111"/>
                <a:gd fmla="*/ 2147483647 w 628" name="T112"/>
                <a:gd fmla="*/ 2147483647 h 344" name="T113"/>
                <a:gd fmla="*/ 2147483647 w 628" name="T114"/>
                <a:gd fmla="*/ 2147483647 h 344" name="T115"/>
                <a:gd fmla="*/ 2147483647 w 628" name="T116"/>
                <a:gd fmla="*/ 2147483647 h 34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628" name="T177"/>
                <a:gd fmla="*/ 0 h 344" name="T178"/>
                <a:gd fmla="*/ 628 w 628" name="T179"/>
                <a:gd fmla="*/ 344 h 344"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44" w="628">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49" name="Freeform 158"/>
            <p:cNvSpPr/>
            <p:nvPr/>
          </p:nvSpPr>
          <p:spPr bwMode="auto">
            <a:xfrm>
              <a:off x="4221550" y="2657451"/>
              <a:ext cx="185651" cy="83628"/>
            </a:xfrm>
            <a:custGeom>
              <a:gdLst>
                <a:gd fmla="*/ 0 w 126" name="T0"/>
                <a:gd fmla="*/ 2147483647 h 54" name="T1"/>
                <a:gd fmla="*/ 2147483647 w 126" name="T2"/>
                <a:gd fmla="*/ 2147483647 h 54" name="T3"/>
                <a:gd fmla="*/ 2147483647 w 126" name="T4"/>
                <a:gd fmla="*/ 2147483647 h 54" name="T5"/>
                <a:gd fmla="*/ 2147483647 w 126" name="T6"/>
                <a:gd fmla="*/ 2147483647 h 54" name="T7"/>
                <a:gd fmla="*/ 2147483647 w 126" name="T8"/>
                <a:gd fmla="*/ 2147483647 h 54" name="T9"/>
                <a:gd fmla="*/ 2147483647 w 126" name="T10"/>
                <a:gd fmla="*/ 2147483647 h 54" name="T11"/>
                <a:gd fmla="*/ 2147483647 w 126" name="T12"/>
                <a:gd fmla="*/ 2147483647 h 54" name="T13"/>
                <a:gd fmla="*/ 2147483647 w 126" name="T14"/>
                <a:gd fmla="*/ 2147483647 h 54" name="T15"/>
                <a:gd fmla="*/ 2147483647 w 126" name="T16"/>
                <a:gd fmla="*/ 2147483647 h 54" name="T17"/>
                <a:gd fmla="*/ 2147483647 w 126" name="T18"/>
                <a:gd fmla="*/ 2147483647 h 54" name="T19"/>
                <a:gd fmla="*/ 2147483647 w 126" name="T20"/>
                <a:gd fmla="*/ 2147483647 h 54" name="T21"/>
                <a:gd fmla="*/ 2147483647 w 126" name="T22"/>
                <a:gd fmla="*/ 2147483647 h 54" name="T23"/>
                <a:gd fmla="*/ 2147483647 w 126" name="T24"/>
                <a:gd fmla="*/ 2147483647 h 54" name="T25"/>
                <a:gd fmla="*/ 2147483647 w 126" name="T26"/>
                <a:gd fmla="*/ 2147483647 h 54" name="T27"/>
                <a:gd fmla="*/ 2147483647 w 126" name="T28"/>
                <a:gd fmla="*/ 2147483647 h 54" name="T29"/>
                <a:gd fmla="*/ 2147483647 w 126" name="T30"/>
                <a:gd fmla="*/ 2147483647 h 54" name="T31"/>
                <a:gd fmla="*/ 2147483647 w 126" name="T32"/>
                <a:gd fmla="*/ 2147483647 h 54" name="T33"/>
                <a:gd fmla="*/ 2147483647 w 126" name="T34"/>
                <a:gd fmla="*/ 2147483647 h 54" name="T35"/>
                <a:gd fmla="*/ 2147483647 w 126" name="T36"/>
                <a:gd fmla="*/ 0 h 54" name="T37"/>
                <a:gd fmla="*/ 2147483647 w 126" name="T38"/>
                <a:gd fmla="*/ 2147483647 h 54" name="T39"/>
                <a:gd fmla="*/ 2147483647 w 126" name="T40"/>
                <a:gd fmla="*/ 2147483647 h 54" name="T41"/>
                <a:gd fmla="*/ 2147483647 w 126" name="T42"/>
                <a:gd fmla="*/ 2147483647 h 54" name="T43"/>
                <a:gd fmla="*/ 2147483647 w 126" name="T44"/>
                <a:gd fmla="*/ 2147483647 h 54" name="T45"/>
                <a:gd fmla="*/ 2147483647 w 126" name="T46"/>
                <a:gd fmla="*/ 2147483647 h 54" name="T47"/>
                <a:gd fmla="*/ 2147483647 w 126" name="T48"/>
                <a:gd fmla="*/ 2147483647 h 54" name="T49"/>
                <a:gd fmla="*/ 2147483647 w 126" name="T50"/>
                <a:gd fmla="*/ 2147483647 h 54" name="T51"/>
                <a:gd fmla="*/ 2147483647 w 126" name="T52"/>
                <a:gd fmla="*/ 2147483647 h 54" name="T53"/>
                <a:gd fmla="*/ 2147483647 w 126" name="T54"/>
                <a:gd fmla="*/ 2147483647 h 54" name="T55"/>
                <a:gd fmla="*/ 2147483647 w 126" name="T56"/>
                <a:gd fmla="*/ 2147483647 h 54" name="T57"/>
                <a:gd fmla="*/ 2147483647 w 126" name="T58"/>
                <a:gd fmla="*/ 2147483647 h 54" name="T59"/>
                <a:gd fmla="*/ 2147483647 w 126" name="T60"/>
                <a:gd fmla="*/ 2147483647 h 54" name="T61"/>
                <a:gd fmla="*/ 2147483647 w 126" name="T62"/>
                <a:gd fmla="*/ 2147483647 h 54" name="T63"/>
                <a:gd fmla="*/ 2147483647 w 126" name="T64"/>
                <a:gd fmla="*/ 2147483647 h 54" name="T65"/>
                <a:gd fmla="*/ 2147483647 w 126" name="T66"/>
                <a:gd fmla="*/ 2147483647 h 54" name="T67"/>
                <a:gd fmla="*/ 2147483647 w 126" name="T68"/>
                <a:gd fmla="*/ 2147483647 h 54" name="T69"/>
                <a:gd fmla="*/ 2147483647 w 126" name="T70"/>
                <a:gd fmla="*/ 2147483647 h 54" name="T71"/>
                <a:gd fmla="*/ 2147483647 w 126" name="T72"/>
                <a:gd fmla="*/ 2147483647 h 54" name="T73"/>
                <a:gd fmla="*/ 2147483647 w 126" name="T74"/>
                <a:gd fmla="*/ 2147483647 h 54" name="T75"/>
                <a:gd fmla="*/ 2147483647 w 126" name="T76"/>
                <a:gd fmla="*/ 2147483647 h 54" name="T77"/>
                <a:gd fmla="*/ 2147483647 w 126" name="T78"/>
                <a:gd fmla="*/ 2147483647 h 54" name="T79"/>
                <a:gd fmla="*/ 2147483647 w 126" name="T80"/>
                <a:gd fmla="*/ 2147483647 h 54" name="T81"/>
                <a:gd fmla="*/ 2147483647 w 126" name="T82"/>
                <a:gd fmla="*/ 2147483647 h 54" name="T83"/>
                <a:gd fmla="*/ 0 w 126" name="T84"/>
                <a:gd fmla="*/ 2147483647 h 54" name="T85"/>
                <a:gd fmla="*/ 2147483647 w 126" name="T86"/>
                <a:gd fmla="*/ 2147483647 h 54" name="T87"/>
                <a:gd fmla="*/ 2147483647 w 126" name="T88"/>
                <a:gd fmla="*/ 2147483647 h 54" name="T89"/>
                <a:gd fmla="*/ 2147483647 w 126" name="T90"/>
                <a:gd fmla="*/ 2147483647 h 54" name="T91"/>
                <a:gd fmla="*/ 0 w 126" name="T92"/>
                <a:gd fmla="*/ 2147483647 h 54"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26" name="T141"/>
                <a:gd fmla="*/ 0 h 54" name="T142"/>
                <a:gd fmla="*/ 126 w 126" name="T143"/>
                <a:gd fmla="*/ 54 h 54"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54" w="125">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0" name="Freeform 159"/>
            <p:cNvSpPr/>
            <p:nvPr/>
          </p:nvSpPr>
          <p:spPr bwMode="auto">
            <a:xfrm>
              <a:off x="4790033" y="2342847"/>
              <a:ext cx="208713" cy="79646"/>
            </a:xfrm>
            <a:custGeom>
              <a:gdLst>
                <a:gd fmla="*/ 2147483647 w 143" name="T0"/>
                <a:gd fmla="*/ 2147483647 h 50" name="T1"/>
                <a:gd fmla="*/ 2147483647 w 143" name="T2"/>
                <a:gd fmla="*/ 2147483647 h 50" name="T3"/>
                <a:gd fmla="*/ 2147483647 w 143" name="T4"/>
                <a:gd fmla="*/ 2147483647 h 50" name="T5"/>
                <a:gd fmla="*/ 0 w 143" name="T6"/>
                <a:gd fmla="*/ 2147483647 h 50" name="T7"/>
                <a:gd fmla="*/ 0 w 143" name="T8"/>
                <a:gd fmla="*/ 2147483647 h 50" name="T9"/>
                <a:gd fmla="*/ 2147483647 w 143" name="T10"/>
                <a:gd fmla="*/ 2147483647 h 50" name="T11"/>
                <a:gd fmla="*/ 2147483647 w 143" name="T12"/>
                <a:gd fmla="*/ 2147483647 h 50" name="T13"/>
                <a:gd fmla="*/ 2147483647 w 143" name="T14"/>
                <a:gd fmla="*/ 2147483647 h 50" name="T15"/>
                <a:gd fmla="*/ 2147483647 w 143" name="T16"/>
                <a:gd fmla="*/ 2147483647 h 50" name="T17"/>
                <a:gd fmla="*/ 2147483647 w 143" name="T18"/>
                <a:gd fmla="*/ 2147483647 h 50" name="T19"/>
                <a:gd fmla="*/ 2147483647 w 143" name="T20"/>
                <a:gd fmla="*/ 2147483647 h 50" name="T21"/>
                <a:gd fmla="*/ 2147483647 w 143" name="T22"/>
                <a:gd fmla="*/ 2147483647 h 50" name="T23"/>
                <a:gd fmla="*/ 2147483647 w 143" name="T24"/>
                <a:gd fmla="*/ 0 h 50" name="T25"/>
                <a:gd fmla="*/ 2147483647 w 143" name="T26"/>
                <a:gd fmla="*/ 0 h 50" name="T27"/>
                <a:gd fmla="*/ 2147483647 w 143" name="T28"/>
                <a:gd fmla="*/ 2147483647 h 50" name="T29"/>
                <a:gd fmla="*/ 2147483647 w 143" name="T30"/>
                <a:gd fmla="*/ 2147483647 h 50" name="T31"/>
                <a:gd fmla="*/ 2147483647 w 143" name="T32"/>
                <a:gd fmla="*/ 2147483647 h 50" name="T33"/>
                <a:gd fmla="*/ 2147483647 w 143" name="T34"/>
                <a:gd fmla="*/ 2147483647 h 50" name="T35"/>
                <a:gd fmla="*/ 2147483647 w 143" name="T36"/>
                <a:gd fmla="*/ 2147483647 h 50" name="T37"/>
                <a:gd fmla="*/ 2147483647 w 143" name="T38"/>
                <a:gd fmla="*/ 2147483647 h 50" name="T39"/>
                <a:gd fmla="*/ 2147483647 w 143" name="T40"/>
                <a:gd fmla="*/ 2147483647 h 50" name="T41"/>
                <a:gd fmla="*/ 2147483647 w 143" name="T42"/>
                <a:gd fmla="*/ 2147483647 h 50" name="T43"/>
                <a:gd fmla="*/ 2147483647 w 143" name="T44"/>
                <a:gd fmla="*/ 2147483647 h 50" name="T45"/>
                <a:gd fmla="*/ 2147483647 w 143" name="T46"/>
                <a:gd fmla="*/ 2147483647 h 50" name="T47"/>
                <a:gd fmla="*/ 2147483647 w 143" name="T48"/>
                <a:gd fmla="*/ 2147483647 h 50" name="T49"/>
                <a:gd fmla="*/ 2147483647 w 143" name="T50"/>
                <a:gd fmla="*/ 2147483647 h 50" name="T51"/>
                <a:gd fmla="*/ 2147483647 w 143" name="T52"/>
                <a:gd fmla="*/ 2147483647 h 50" name="T53"/>
                <a:gd fmla="*/ 2147483647 w 143" name="T54"/>
                <a:gd fmla="*/ 2147483647 h 50" name="T55"/>
                <a:gd fmla="*/ 2147483647 w 143" name="T56"/>
                <a:gd fmla="*/ 2147483647 h 50" name="T57"/>
                <a:gd fmla="*/ 2147483647 w 143" name="T58"/>
                <a:gd fmla="*/ 2147483647 h 50" name="T59"/>
                <a:gd fmla="*/ 2147483647 w 143" name="T60"/>
                <a:gd fmla="*/ 2147483647 h 50" name="T61"/>
                <a:gd fmla="*/ 2147483647 w 143" name="T62"/>
                <a:gd fmla="*/ 2147483647 h 50" name="T63"/>
                <a:gd fmla="*/ 2147483647 w 143" name="T64"/>
                <a:gd fmla="*/ 2147483647 h 50" name="T65"/>
                <a:gd fmla="*/ 2147483647 w 143" name="T66"/>
                <a:gd fmla="*/ 2147483647 h 50" name="T67"/>
                <a:gd fmla="*/ 2147483647 w 143" name="T68"/>
                <a:gd fmla="*/ 2147483647 h 50" name="T69"/>
                <a:gd fmla="*/ 2147483647 w 143" name="T70"/>
                <a:gd fmla="*/ 2147483647 h 50" name="T71"/>
                <a:gd fmla="*/ 2147483647 w 143" name="T72"/>
                <a:gd fmla="*/ 2147483647 h 50" name="T73"/>
                <a:gd fmla="*/ 2147483647 w 143" name="T74"/>
                <a:gd fmla="*/ 2147483647 h 50" name="T75"/>
                <a:gd fmla="*/ 2147483647 w 143" name="T76"/>
                <a:gd fmla="*/ 2147483647 h 50" name="T77"/>
                <a:gd fmla="*/ 2147483647 w 143" name="T78"/>
                <a:gd fmla="*/ 2147483647 h 50" name="T79"/>
                <a:gd fmla="*/ 2147483647 w 143" name="T80"/>
                <a:gd fmla="*/ 2147483647 h 50" name="T81"/>
                <a:gd fmla="*/ 2147483647 w 143" name="T82"/>
                <a:gd fmla="*/ 2147483647 h 50" name="T83"/>
                <a:gd fmla="*/ 2147483647 w 143" name="T84"/>
                <a:gd fmla="*/ 2147483647 h 50" name="T85"/>
                <a:gd fmla="*/ 2147483647 w 143" name="T86"/>
                <a:gd fmla="*/ 2147483647 h 50" name="T87"/>
                <a:gd fmla="*/ 2147483647 w 143" name="T88"/>
                <a:gd fmla="*/ 2147483647 h 50" name="T89"/>
                <a:gd fmla="*/ 2147483647 w 143" name="T90"/>
                <a:gd fmla="*/ 2147483647 h 5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43" name="T138"/>
                <a:gd fmla="*/ 0 h 50" name="T139"/>
                <a:gd fmla="*/ 143 w 143" name="T140"/>
                <a:gd fmla="*/ 50 h 50"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50" w="143">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1" name="Freeform 160"/>
            <p:cNvSpPr/>
            <p:nvPr/>
          </p:nvSpPr>
          <p:spPr bwMode="auto">
            <a:xfrm>
              <a:off x="4900731" y="2330900"/>
              <a:ext cx="123382" cy="27876"/>
            </a:xfrm>
            <a:custGeom>
              <a:gdLst>
                <a:gd fmla="*/ 2147483647 w 85" name="T0"/>
                <a:gd fmla="*/ 2147483647 h 18" name="T1"/>
                <a:gd fmla="*/ 2147483647 w 85" name="T2"/>
                <a:gd fmla="*/ 2147483647 h 18" name="T3"/>
                <a:gd fmla="*/ 2147483647 w 85" name="T4"/>
                <a:gd fmla="*/ 2147483647 h 18" name="T5"/>
                <a:gd fmla="*/ 2147483647 w 85" name="T6"/>
                <a:gd fmla="*/ 2147483647 h 18" name="T7"/>
                <a:gd fmla="*/ 0 w 85" name="T8"/>
                <a:gd fmla="*/ 2147483647 h 18" name="T9"/>
                <a:gd fmla="*/ 2147483647 w 85" name="T10"/>
                <a:gd fmla="*/ 2147483647 h 18" name="T11"/>
                <a:gd fmla="*/ 2147483647 w 85" name="T12"/>
                <a:gd fmla="*/ 2147483647 h 18" name="T13"/>
                <a:gd fmla="*/ 2147483647 w 85" name="T14"/>
                <a:gd fmla="*/ 0 h 18" name="T15"/>
                <a:gd fmla="*/ 2147483647 w 85" name="T16"/>
                <a:gd fmla="*/ 2147483647 h 18" name="T17"/>
                <a:gd fmla="*/ 2147483647 w 85" name="T18"/>
                <a:gd fmla="*/ 2147483647 h 18" name="T19"/>
                <a:gd fmla="*/ 2147483647 w 85" name="T20"/>
                <a:gd fmla="*/ 2147483647 h 18" name="T21"/>
                <a:gd fmla="*/ 2147483647 w 85" name="T22"/>
                <a:gd fmla="*/ 2147483647 h 18" name="T23"/>
                <a:gd fmla="*/ 2147483647 w 85" name="T24"/>
                <a:gd fmla="*/ 2147483647 h 18" name="T25"/>
                <a:gd fmla="*/ 2147483647 w 85" name="T26"/>
                <a:gd fmla="*/ 2147483647 h 18" name="T27"/>
                <a:gd fmla="*/ 2147483647 w 85" name="T28"/>
                <a:gd fmla="*/ 2147483647 h 18" name="T29"/>
                <a:gd fmla="*/ 2147483647 w 85" name="T30"/>
                <a:gd fmla="*/ 2147483647 h 18" name="T31"/>
                <a:gd fmla="*/ 2147483647 w 85" name="T32"/>
                <a:gd fmla="*/ 2147483647 h 18" name="T33"/>
                <a:gd fmla="*/ 2147483647 w 85" name="T34"/>
                <a:gd fmla="*/ 2147483647 h 18" name="T35"/>
                <a:gd fmla="*/ 2147483647 w 85" name="T36"/>
                <a:gd fmla="*/ 2147483647 h 1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85" name="T57"/>
                <a:gd fmla="*/ 0 h 18" name="T58"/>
                <a:gd fmla="*/ 85 w 85" name="T59"/>
                <a:gd fmla="*/ 18 h 1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8" w="85">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2" name="Freeform 161"/>
            <p:cNvSpPr/>
            <p:nvPr/>
          </p:nvSpPr>
          <p:spPr bwMode="auto">
            <a:xfrm>
              <a:off x="4957234" y="3268074"/>
              <a:ext cx="79565" cy="59734"/>
            </a:xfrm>
            <a:custGeom>
              <a:gdLst>
                <a:gd fmla="*/ 2147483647 w 54" name="T0"/>
                <a:gd fmla="*/ 2147483647 h 38" name="T1"/>
                <a:gd fmla="*/ 2147483647 w 54" name="T2"/>
                <a:gd fmla="*/ 2147483647 h 38" name="T3"/>
                <a:gd fmla="*/ 2147483647 w 54" name="T4"/>
                <a:gd fmla="*/ 2147483647 h 38" name="T5"/>
                <a:gd fmla="*/ 2147483647 w 54" name="T6"/>
                <a:gd fmla="*/ 2147483647 h 38" name="T7"/>
                <a:gd fmla="*/ 2147483647 w 54" name="T8"/>
                <a:gd fmla="*/ 2147483647 h 38" name="T9"/>
                <a:gd fmla="*/ 2147483647 w 54" name="T10"/>
                <a:gd fmla="*/ 2147483647 h 38" name="T11"/>
                <a:gd fmla="*/ 2147483647 w 54" name="T12"/>
                <a:gd fmla="*/ 2147483647 h 38" name="T13"/>
                <a:gd fmla="*/ 2147483647 w 54" name="T14"/>
                <a:gd fmla="*/ 2147483647 h 38" name="T15"/>
                <a:gd fmla="*/ 2147483647 w 54" name="T16"/>
                <a:gd fmla="*/ 2147483647 h 38" name="T17"/>
                <a:gd fmla="*/ 2147483647 w 54" name="T18"/>
                <a:gd fmla="*/ 2147483647 h 38" name="T19"/>
                <a:gd fmla="*/ 2147483647 w 54" name="T20"/>
                <a:gd fmla="*/ 2147483647 h 38" name="T21"/>
                <a:gd fmla="*/ 0 w 54" name="T22"/>
                <a:gd fmla="*/ 2147483647 h 38" name="T23"/>
                <a:gd fmla="*/ 0 w 54" name="T24"/>
                <a:gd fmla="*/ 2147483647 h 38" name="T25"/>
                <a:gd fmla="*/ 2147483647 w 54" name="T26"/>
                <a:gd fmla="*/ 2147483647 h 38" name="T27"/>
                <a:gd fmla="*/ 2147483647 w 54" name="T28"/>
                <a:gd fmla="*/ 0 h 38" name="T29"/>
                <a:gd fmla="*/ 2147483647 w 54" name="T30"/>
                <a:gd fmla="*/ 0 h 38" name="T31"/>
                <a:gd fmla="*/ 2147483647 w 54" name="T32"/>
                <a:gd fmla="*/ 0 h 38" name="T33"/>
                <a:gd fmla="*/ 2147483647 w 54" name="T34"/>
                <a:gd fmla="*/ 2147483647 h 38" name="T35"/>
                <a:gd fmla="*/ 2147483647 w 54" name="T36"/>
                <a:gd fmla="*/ 2147483647 h 3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4" name="T57"/>
                <a:gd fmla="*/ 0 h 38" name="T58"/>
                <a:gd fmla="*/ 54 w 54" name="T59"/>
                <a:gd fmla="*/ 38 h 3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8" w="54">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3" name="Freeform 162"/>
            <p:cNvSpPr/>
            <p:nvPr/>
          </p:nvSpPr>
          <p:spPr bwMode="auto">
            <a:xfrm>
              <a:off x="4934171" y="3228251"/>
              <a:ext cx="93402" cy="84956"/>
            </a:xfrm>
            <a:custGeom>
              <a:gdLst>
                <a:gd fmla="*/ 2147483647 w 64" name="T0"/>
                <a:gd fmla="*/ 0 h 52" name="T1"/>
                <a:gd fmla="*/ 2147483647 w 64" name="T2"/>
                <a:gd fmla="*/ 2147483647 h 52" name="T3"/>
                <a:gd fmla="*/ 2147483647 w 64" name="T4"/>
                <a:gd fmla="*/ 2147483647 h 52" name="T5"/>
                <a:gd fmla="*/ 2147483647 w 64" name="T6"/>
                <a:gd fmla="*/ 2147483647 h 52" name="T7"/>
                <a:gd fmla="*/ 2147483647 w 64" name="T8"/>
                <a:gd fmla="*/ 2147483647 h 52" name="T9"/>
                <a:gd fmla="*/ 2147483647 w 64" name="T10"/>
                <a:gd fmla="*/ 2147483647 h 52" name="T11"/>
                <a:gd fmla="*/ 2147483647 w 64" name="T12"/>
                <a:gd fmla="*/ 2147483647 h 52" name="T13"/>
                <a:gd fmla="*/ 2147483647 w 64" name="T14"/>
                <a:gd fmla="*/ 2147483647 h 52" name="T15"/>
                <a:gd fmla="*/ 2147483647 w 64" name="T16"/>
                <a:gd fmla="*/ 2147483647 h 52" name="T17"/>
                <a:gd fmla="*/ 2147483647 w 64" name="T18"/>
                <a:gd fmla="*/ 2147483647 h 52" name="T19"/>
                <a:gd fmla="*/ 2147483647 w 64" name="T20"/>
                <a:gd fmla="*/ 2147483647 h 52" name="T21"/>
                <a:gd fmla="*/ 2147483647 w 64" name="T22"/>
                <a:gd fmla="*/ 2147483647 h 52" name="T23"/>
                <a:gd fmla="*/ 2147483647 w 64" name="T24"/>
                <a:gd fmla="*/ 2147483647 h 52" name="T25"/>
                <a:gd fmla="*/ 2147483647 w 64" name="T26"/>
                <a:gd fmla="*/ 2147483647 h 52" name="T27"/>
                <a:gd fmla="*/ 2147483647 w 64" name="T28"/>
                <a:gd fmla="*/ 2147483647 h 52" name="T29"/>
                <a:gd fmla="*/ 2147483647 w 64" name="T30"/>
                <a:gd fmla="*/ 2147483647 h 52" name="T31"/>
                <a:gd fmla="*/ 2147483647 w 64" name="T32"/>
                <a:gd fmla="*/ 2147483647 h 52" name="T33"/>
                <a:gd fmla="*/ 2147483647 w 64" name="T34"/>
                <a:gd fmla="*/ 2147483647 h 52" name="T35"/>
                <a:gd fmla="*/ 2147483647 w 64" name="T36"/>
                <a:gd fmla="*/ 2147483647 h 52" name="T37"/>
                <a:gd fmla="*/ 0 w 64" name="T38"/>
                <a:gd fmla="*/ 2147483647 h 52" name="T39"/>
                <a:gd fmla="*/ 2147483647 w 64" name="T40"/>
                <a:gd fmla="*/ 2147483647 h 52" name="T41"/>
                <a:gd fmla="*/ 2147483647 w 64" name="T42"/>
                <a:gd fmla="*/ 2147483647 h 52" name="T43"/>
                <a:gd fmla="*/ 2147483647 w 64" name="T44"/>
                <a:gd fmla="*/ 2147483647 h 52" name="T45"/>
                <a:gd fmla="*/ 2147483647 w 64" name="T46"/>
                <a:gd fmla="*/ 0 h 5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64" name="T72"/>
                <a:gd fmla="*/ 0 h 52" name="T73"/>
                <a:gd fmla="*/ 64 w 64" name="T74"/>
                <a:gd fmla="*/ 52 h 52"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52" w="64">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4" name="Freeform 163"/>
            <p:cNvSpPr/>
            <p:nvPr/>
          </p:nvSpPr>
          <p:spPr bwMode="auto">
            <a:xfrm>
              <a:off x="4986061" y="2591078"/>
              <a:ext cx="214479" cy="266815"/>
            </a:xfrm>
            <a:custGeom>
              <a:gdLst>
                <a:gd fmla="*/ 2147483647 w 146" name="T0"/>
                <a:gd fmla="*/ 2147483647 h 168" name="T1"/>
                <a:gd fmla="*/ 2147483647 w 146" name="T2"/>
                <a:gd fmla="*/ 2147483647 h 168" name="T3"/>
                <a:gd fmla="*/ 2147483647 w 146" name="T4"/>
                <a:gd fmla="*/ 2147483647 h 168" name="T5"/>
                <a:gd fmla="*/ 2147483647 w 146" name="T6"/>
                <a:gd fmla="*/ 2147483647 h 168" name="T7"/>
                <a:gd fmla="*/ 2147483647 w 146" name="T8"/>
                <a:gd fmla="*/ 2147483647 h 168" name="T9"/>
                <a:gd fmla="*/ 2147483647 w 146" name="T10"/>
                <a:gd fmla="*/ 2147483647 h 168" name="T11"/>
                <a:gd fmla="*/ 2147483647 w 146" name="T12"/>
                <a:gd fmla="*/ 2147483647 h 168" name="T13"/>
                <a:gd fmla="*/ 2147483647 w 146" name="T14"/>
                <a:gd fmla="*/ 2147483647 h 168" name="T15"/>
                <a:gd fmla="*/ 2147483647 w 146" name="T16"/>
                <a:gd fmla="*/ 2147483647 h 168" name="T17"/>
                <a:gd fmla="*/ 2147483647 w 146" name="T18"/>
                <a:gd fmla="*/ 2147483647 h 168" name="T19"/>
                <a:gd fmla="*/ 2147483647 w 146" name="T20"/>
                <a:gd fmla="*/ 2147483647 h 168" name="T21"/>
                <a:gd fmla="*/ 2147483647 w 146" name="T22"/>
                <a:gd fmla="*/ 2147483647 h 168" name="T23"/>
                <a:gd fmla="*/ 2147483647 w 146" name="T24"/>
                <a:gd fmla="*/ 2147483647 h 168" name="T25"/>
                <a:gd fmla="*/ 2147483647 w 146" name="T26"/>
                <a:gd fmla="*/ 2147483647 h 168" name="T27"/>
                <a:gd fmla="*/ 2147483647 w 146" name="T28"/>
                <a:gd fmla="*/ 2147483647 h 168" name="T29"/>
                <a:gd fmla="*/ 2147483647 w 146" name="T30"/>
                <a:gd fmla="*/ 2147483647 h 168" name="T31"/>
                <a:gd fmla="*/ 2147483647 w 146" name="T32"/>
                <a:gd fmla="*/ 2147483647 h 168" name="T33"/>
                <a:gd fmla="*/ 2147483647 w 146" name="T34"/>
                <a:gd fmla="*/ 2147483647 h 168" name="T35"/>
                <a:gd fmla="*/ 2147483647 w 146" name="T36"/>
                <a:gd fmla="*/ 2147483647 h 168" name="T37"/>
                <a:gd fmla="*/ 2147483647 w 146" name="T38"/>
                <a:gd fmla="*/ 2147483647 h 168" name="T39"/>
                <a:gd fmla="*/ 2147483647 w 146" name="T40"/>
                <a:gd fmla="*/ 2147483647 h 168" name="T41"/>
                <a:gd fmla="*/ 2147483647 w 146" name="T42"/>
                <a:gd fmla="*/ 2147483647 h 168" name="T43"/>
                <a:gd fmla="*/ 2147483647 w 146" name="T44"/>
                <a:gd fmla="*/ 2147483647 h 168" name="T45"/>
                <a:gd fmla="*/ 2147483647 w 146" name="T46"/>
                <a:gd fmla="*/ 2147483647 h 168" name="T47"/>
                <a:gd fmla="*/ 2147483647 w 146" name="T48"/>
                <a:gd fmla="*/ 2147483647 h 168" name="T49"/>
                <a:gd fmla="*/ 2147483647 w 146" name="T50"/>
                <a:gd fmla="*/ 2147483647 h 168" name="T51"/>
                <a:gd fmla="*/ 2147483647 w 146" name="T52"/>
                <a:gd fmla="*/ 2147483647 h 168" name="T53"/>
                <a:gd fmla="*/ 2147483647 w 146" name="T54"/>
                <a:gd fmla="*/ 2147483647 h 168" name="T55"/>
                <a:gd fmla="*/ 2147483647 w 146" name="T56"/>
                <a:gd fmla="*/ 2147483647 h 168" name="T57"/>
                <a:gd fmla="*/ 2147483647 w 146" name="T58"/>
                <a:gd fmla="*/ 2147483647 h 168" name="T59"/>
                <a:gd fmla="*/ 2147483647 w 146" name="T60"/>
                <a:gd fmla="*/ 2147483647 h 168" name="T61"/>
                <a:gd fmla="*/ 2147483647 w 146" name="T62"/>
                <a:gd fmla="*/ 2147483647 h 168" name="T63"/>
                <a:gd fmla="*/ 2147483647 w 146" name="T64"/>
                <a:gd fmla="*/ 2147483647 h 168" name="T65"/>
                <a:gd fmla="*/ 2147483647 w 146" name="T66"/>
                <a:gd fmla="*/ 2147483647 h 168" name="T67"/>
                <a:gd fmla="*/ 2147483647 w 146" name="T68"/>
                <a:gd fmla="*/ 2147483647 h 168" name="T69"/>
                <a:gd fmla="*/ 2147483647 w 146" name="T70"/>
                <a:gd fmla="*/ 2147483647 h 168" name="T71"/>
                <a:gd fmla="*/ 2147483647 w 146" name="T72"/>
                <a:gd fmla="*/ 2147483647 h 168" name="T73"/>
                <a:gd fmla="*/ 2147483647 w 146" name="T74"/>
                <a:gd fmla="*/ 2147483647 h 168" name="T75"/>
                <a:gd fmla="*/ 2147483647 w 146" name="T76"/>
                <a:gd fmla="*/ 2147483647 h 168" name="T77"/>
                <a:gd fmla="*/ 2147483647 w 146" name="T78"/>
                <a:gd fmla="*/ 2147483647 h 168" name="T79"/>
                <a:gd fmla="*/ 2147483647 w 146" name="T80"/>
                <a:gd fmla="*/ 2147483647 h 168" name="T81"/>
                <a:gd fmla="*/ 2147483647 w 146" name="T82"/>
                <a:gd fmla="*/ 0 h 168" name="T83"/>
                <a:gd fmla="*/ 2147483647 w 146" name="T84"/>
                <a:gd fmla="*/ 2147483647 h 168" name="T85"/>
                <a:gd fmla="*/ 2147483647 w 146" name="T86"/>
                <a:gd fmla="*/ 2147483647 h 16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46" name="T132"/>
                <a:gd fmla="*/ 0 h 168" name="T133"/>
                <a:gd fmla="*/ 146 w 146" name="T134"/>
                <a:gd fmla="*/ 168 h 16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68" w="146">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5" name="Freeform 164"/>
            <p:cNvSpPr/>
            <p:nvPr/>
          </p:nvSpPr>
          <p:spPr bwMode="auto">
            <a:xfrm>
              <a:off x="5147496" y="3541527"/>
              <a:ext cx="62268" cy="13274"/>
            </a:xfrm>
            <a:custGeom>
              <a:gdLst>
                <a:gd fmla="*/ 2147483647 w 42" name="T0"/>
                <a:gd fmla="*/ 2147483647 h 8" name="T1"/>
                <a:gd fmla="*/ 2147483647 w 42" name="T2"/>
                <a:gd fmla="*/ 2147483647 h 8" name="T3"/>
                <a:gd fmla="*/ 0 w 42" name="T4"/>
                <a:gd fmla="*/ 0 h 8" name="T5"/>
                <a:gd fmla="*/ 2147483647 w 42" name="T6"/>
                <a:gd fmla="*/ 2147483647 h 8" name="T7"/>
                <a:gd fmla="*/ 2147483647 w 42" name="T8"/>
                <a:gd fmla="*/ 2147483647 h 8" name="T9"/>
                <a:gd fmla="*/ 2147483647 w 42" name="T10"/>
                <a:gd fmla="*/ 2147483647 h 8" name="T11"/>
                <a:gd fmla="*/ 2147483647 w 42" name="T12"/>
                <a:gd fmla="*/ 2147483647 h 8" name="T13"/>
                <a:gd fmla="*/ 2147483647 w 42" name="T14"/>
                <a:gd fmla="*/ 2147483647 h 8" name="T15"/>
                <a:gd fmla="*/ 2147483647 w 42" name="T16"/>
                <a:gd fmla="*/ 2147483647 h 8" name="T17"/>
                <a:gd fmla="*/ 2147483647 w 42" name="T18"/>
                <a:gd fmla="*/ 0 h 8" name="T19"/>
                <a:gd fmla="*/ 2147483647 w 42" name="T20"/>
                <a:gd fmla="*/ 2147483647 h 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42" name="T33"/>
                <a:gd fmla="*/ 0 h 8" name="T34"/>
                <a:gd fmla="*/ 42 w 42" name="T35"/>
                <a:gd fmla="*/ 8 h 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8" w="42">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6" name="Freeform 165"/>
            <p:cNvSpPr/>
            <p:nvPr/>
          </p:nvSpPr>
          <p:spPr bwMode="auto">
            <a:xfrm>
              <a:off x="4677028" y="3412766"/>
              <a:ext cx="24215" cy="18584"/>
            </a:xfrm>
            <a:custGeom>
              <a:gdLst>
                <a:gd fmla="*/ 2147483647 w 16" name="T0"/>
                <a:gd fmla="*/ 2147483647 h 10" name="T1"/>
                <a:gd fmla="*/ 2147483647 w 16" name="T2"/>
                <a:gd fmla="*/ 0 h 10" name="T3"/>
                <a:gd fmla="*/ 2147483647 w 16" name="T4"/>
                <a:gd fmla="*/ 0 h 10" name="T5"/>
                <a:gd fmla="*/ 2147483647 w 16" name="T6"/>
                <a:gd fmla="*/ 0 h 10" name="T7"/>
                <a:gd fmla="*/ 2147483647 w 16" name="T8"/>
                <a:gd fmla="*/ 2147483647 h 10" name="T9"/>
                <a:gd fmla="*/ 0 w 16" name="T10"/>
                <a:gd fmla="*/ 2147483647 h 10" name="T11"/>
                <a:gd fmla="*/ 2147483647 w 16" name="T12"/>
                <a:gd fmla="*/ 2147483647 h 10" name="T13"/>
                <a:gd fmla="*/ 2147483647 w 16" name="T14"/>
                <a:gd fmla="*/ 2147483647 h 10" name="T15"/>
                <a:gd fmla="*/ 2147483647 w 16" name="T16"/>
                <a:gd fmla="*/ 2147483647 h 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 name="T27"/>
                <a:gd fmla="*/ 0 h 10" name="T28"/>
                <a:gd fmla="*/ 16 w 16" name="T29"/>
                <a:gd fmla="*/ 10 h 1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 w="16">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7" name="Freeform 166"/>
            <p:cNvSpPr/>
            <p:nvPr/>
          </p:nvSpPr>
          <p:spPr bwMode="auto">
            <a:xfrm>
              <a:off x="4499449" y="2877806"/>
              <a:ext cx="160283" cy="244249"/>
            </a:xfrm>
            <a:custGeom>
              <a:gdLst>
                <a:gd fmla="*/ 2147483647 w 110" name="T0"/>
                <a:gd fmla="*/ 2147483647 h 154" name="T1"/>
                <a:gd fmla="*/ 2147483647 w 110" name="T2"/>
                <a:gd fmla="*/ 2147483647 h 154" name="T3"/>
                <a:gd fmla="*/ 2147483647 w 110" name="T4"/>
                <a:gd fmla="*/ 2147483647 h 154" name="T5"/>
                <a:gd fmla="*/ 2147483647 w 110" name="T6"/>
                <a:gd fmla="*/ 2147483647 h 154" name="T7"/>
                <a:gd fmla="*/ 2147483647 w 110" name="T8"/>
                <a:gd fmla="*/ 2147483647 h 154" name="T9"/>
                <a:gd fmla="*/ 2147483647 w 110" name="T10"/>
                <a:gd fmla="*/ 2147483647 h 154" name="T11"/>
                <a:gd fmla="*/ 2147483647 w 110" name="T12"/>
                <a:gd fmla="*/ 2147483647 h 154" name="T13"/>
                <a:gd fmla="*/ 2147483647 w 110" name="T14"/>
                <a:gd fmla="*/ 2147483647 h 154" name="T15"/>
                <a:gd fmla="*/ 2147483647 w 110" name="T16"/>
                <a:gd fmla="*/ 2147483647 h 154" name="T17"/>
                <a:gd fmla="*/ 2147483647 w 110" name="T18"/>
                <a:gd fmla="*/ 2147483647 h 154" name="T19"/>
                <a:gd fmla="*/ 2147483647 w 110" name="T20"/>
                <a:gd fmla="*/ 2147483647 h 154" name="T21"/>
                <a:gd fmla="*/ 2147483647 w 110" name="T22"/>
                <a:gd fmla="*/ 2147483647 h 154" name="T23"/>
                <a:gd fmla="*/ 2147483647 w 110" name="T24"/>
                <a:gd fmla="*/ 2147483647 h 154" name="T25"/>
                <a:gd fmla="*/ 2147483647 w 110" name="T26"/>
                <a:gd fmla="*/ 2147483647 h 154" name="T27"/>
                <a:gd fmla="*/ 2147483647 w 110" name="T28"/>
                <a:gd fmla="*/ 2147483647 h 154" name="T29"/>
                <a:gd fmla="*/ 2147483647 w 110" name="T30"/>
                <a:gd fmla="*/ 2147483647 h 154" name="T31"/>
                <a:gd fmla="*/ 2147483647 w 110" name="T32"/>
                <a:gd fmla="*/ 2147483647 h 154" name="T33"/>
                <a:gd fmla="*/ 2147483647 w 110" name="T34"/>
                <a:gd fmla="*/ 2147483647 h 154" name="T35"/>
                <a:gd fmla="*/ 2147483647 w 110" name="T36"/>
                <a:gd fmla="*/ 2147483647 h 154" name="T37"/>
                <a:gd fmla="*/ 2147483647 w 110" name="T38"/>
                <a:gd fmla="*/ 2147483647 h 154" name="T39"/>
                <a:gd fmla="*/ 2147483647 w 110" name="T40"/>
                <a:gd fmla="*/ 2147483647 h 154" name="T41"/>
                <a:gd fmla="*/ 2147483647 w 110" name="T42"/>
                <a:gd fmla="*/ 2147483647 h 154" name="T43"/>
                <a:gd fmla="*/ 2147483647 w 110" name="T44"/>
                <a:gd fmla="*/ 2147483647 h 154" name="T45"/>
                <a:gd fmla="*/ 2147483647 w 110" name="T46"/>
                <a:gd fmla="*/ 2147483647 h 154" name="T47"/>
                <a:gd fmla="*/ 2147483647 w 110" name="T48"/>
                <a:gd fmla="*/ 2147483647 h 154" name="T49"/>
                <a:gd fmla="*/ 2147483647 w 110" name="T50"/>
                <a:gd fmla="*/ 2147483647 h 154" name="T51"/>
                <a:gd fmla="*/ 2147483647 w 110" name="T52"/>
                <a:gd fmla="*/ 2147483647 h 154" name="T53"/>
                <a:gd fmla="*/ 2147483647 w 110" name="T54"/>
                <a:gd fmla="*/ 2147483647 h 154" name="T55"/>
                <a:gd fmla="*/ 2147483647 w 110" name="T56"/>
                <a:gd fmla="*/ 2147483647 h 154" name="T57"/>
                <a:gd fmla="*/ 2147483647 w 110" name="T58"/>
                <a:gd fmla="*/ 2147483647 h 154" name="T59"/>
                <a:gd fmla="*/ 0 w 110" name="T60"/>
                <a:gd fmla="*/ 2147483647 h 154" name="T61"/>
                <a:gd fmla="*/ 2147483647 w 110" name="T62"/>
                <a:gd fmla="*/ 2147483647 h 154" name="T63"/>
                <a:gd fmla="*/ 2147483647 w 110" name="T64"/>
                <a:gd fmla="*/ 0 h 154" name="T65"/>
                <a:gd fmla="*/ 2147483647 w 110" name="T66"/>
                <a:gd fmla="*/ 2147483647 h 154" name="T67"/>
                <a:gd fmla="*/ 2147483647 w 110" name="T68"/>
                <a:gd fmla="*/ 2147483647 h 154" name="T69"/>
                <a:gd fmla="*/ 2147483647 w 110" name="T70"/>
                <a:gd fmla="*/ 2147483647 h 154" name="T71"/>
                <a:gd fmla="*/ 2147483647 w 110" name="T72"/>
                <a:gd fmla="*/ 2147483647 h 154" name="T73"/>
                <a:gd fmla="*/ 2147483647 w 110" name="T74"/>
                <a:gd fmla="*/ 2147483647 h 154" name="T75"/>
                <a:gd fmla="*/ 2147483647 w 110" name="T76"/>
                <a:gd fmla="*/ 2147483647 h 154" name="T77"/>
                <a:gd fmla="*/ 2147483647 w 110" name="T78"/>
                <a:gd fmla="*/ 2147483647 h 15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10" name="T120"/>
                <a:gd fmla="*/ 0 h 154" name="T121"/>
                <a:gd fmla="*/ 110 w 110" name="T122"/>
                <a:gd fmla="*/ 154 h 154"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54" w="110">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8" name="Freeform 167"/>
            <p:cNvSpPr/>
            <p:nvPr/>
          </p:nvSpPr>
          <p:spPr bwMode="auto">
            <a:xfrm>
              <a:off x="4429110" y="2984001"/>
              <a:ext cx="88790" cy="99558"/>
            </a:xfrm>
            <a:custGeom>
              <a:gdLst>
                <a:gd fmla="*/ 2147483647 w 60" name="T0"/>
                <a:gd fmla="*/ 2147483647 h 64" name="T1"/>
                <a:gd fmla="*/ 2147483647 w 60" name="T2"/>
                <a:gd fmla="*/ 2147483647 h 64" name="T3"/>
                <a:gd fmla="*/ 2147483647 w 60" name="T4"/>
                <a:gd fmla="*/ 2147483647 h 64" name="T5"/>
                <a:gd fmla="*/ 2147483647 w 60" name="T6"/>
                <a:gd fmla="*/ 0 h 64" name="T7"/>
                <a:gd fmla="*/ 2147483647 w 60" name="T8"/>
                <a:gd fmla="*/ 0 h 64" name="T9"/>
                <a:gd fmla="*/ 2147483647 w 60" name="T10"/>
                <a:gd fmla="*/ 0 h 64" name="T11"/>
                <a:gd fmla="*/ 2147483647 w 60" name="T12"/>
                <a:gd fmla="*/ 2147483647 h 64" name="T13"/>
                <a:gd fmla="*/ 2147483647 w 60" name="T14"/>
                <a:gd fmla="*/ 2147483647 h 64" name="T15"/>
                <a:gd fmla="*/ 2147483647 w 60" name="T16"/>
                <a:gd fmla="*/ 2147483647 h 64" name="T17"/>
                <a:gd fmla="*/ 2147483647 w 60" name="T18"/>
                <a:gd fmla="*/ 2147483647 h 64" name="T19"/>
                <a:gd fmla="*/ 2147483647 w 60" name="T20"/>
                <a:gd fmla="*/ 2147483647 h 64" name="T21"/>
                <a:gd fmla="*/ 2147483647 w 60" name="T22"/>
                <a:gd fmla="*/ 2147483647 h 64" name="T23"/>
                <a:gd fmla="*/ 2147483647 w 60" name="T24"/>
                <a:gd fmla="*/ 2147483647 h 64" name="T25"/>
                <a:gd fmla="*/ 2147483647 w 60" name="T26"/>
                <a:gd fmla="*/ 2147483647 h 64" name="T27"/>
                <a:gd fmla="*/ 2147483647 w 60" name="T28"/>
                <a:gd fmla="*/ 2147483647 h 64" name="T29"/>
                <a:gd fmla="*/ 2147483647 w 60" name="T30"/>
                <a:gd fmla="*/ 2147483647 h 64" name="T31"/>
                <a:gd fmla="*/ 2147483647 w 60" name="T32"/>
                <a:gd fmla="*/ 2147483647 h 64" name="T33"/>
                <a:gd fmla="*/ 2147483647 w 60" name="T34"/>
                <a:gd fmla="*/ 2147483647 h 64" name="T35"/>
                <a:gd fmla="*/ 2147483647 w 60" name="T36"/>
                <a:gd fmla="*/ 2147483647 h 64" name="T37"/>
                <a:gd fmla="*/ 2147483647 w 60" name="T38"/>
                <a:gd fmla="*/ 2147483647 h 64" name="T39"/>
                <a:gd fmla="*/ 2147483647 w 60" name="T40"/>
                <a:gd fmla="*/ 2147483647 h 64" name="T41"/>
                <a:gd fmla="*/ 2147483647 w 60" name="T42"/>
                <a:gd fmla="*/ 2147483647 h 64" name="T43"/>
                <a:gd fmla="*/ 2147483647 w 60" name="T44"/>
                <a:gd fmla="*/ 2147483647 h 64" name="T45"/>
                <a:gd fmla="*/ 2147483647 w 60" name="T46"/>
                <a:gd fmla="*/ 2147483647 h 64" name="T47"/>
                <a:gd fmla="*/ 0 w 60" name="T48"/>
                <a:gd fmla="*/ 2147483647 h 64" name="T49"/>
                <a:gd fmla="*/ 2147483647 w 60" name="T50"/>
                <a:gd fmla="*/ 2147483647 h 64" name="T51"/>
                <a:gd fmla="*/ 2147483647 w 60" name="T52"/>
                <a:gd fmla="*/ 2147483647 h 64" name="T53"/>
                <a:gd fmla="*/ 2147483647 w 60" name="T54"/>
                <a:gd fmla="*/ 2147483647 h 64" name="T55"/>
                <a:gd fmla="*/ 2147483647 w 60" name="T56"/>
                <a:gd fmla="*/ 2147483647 h 64" name="T57"/>
                <a:gd fmla="*/ 2147483647 w 60" name="T58"/>
                <a:gd fmla="*/ 2147483647 h 64" name="T59"/>
                <a:gd fmla="*/ 2147483647 w 60" name="T60"/>
                <a:gd fmla="*/ 2147483647 h 64" name="T61"/>
                <a:gd fmla="*/ 2147483647 w 60" name="T62"/>
                <a:gd fmla="*/ 2147483647 h 64" name="T63"/>
                <a:gd fmla="*/ 2147483647 w 60" name="T64"/>
                <a:gd fmla="*/ 2147483647 h 64" name="T65"/>
                <a:gd fmla="*/ 2147483647 w 60" name="T66"/>
                <a:gd fmla="*/ 2147483647 h 64" name="T67"/>
                <a:gd fmla="*/ 2147483647 w 60" name="T68"/>
                <a:gd fmla="*/ 2147483647 h 64" name="T69"/>
                <a:gd fmla="*/ 2147483647 w 60" name="T70"/>
                <a:gd fmla="*/ 2147483647 h 6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60" name="T108"/>
                <a:gd fmla="*/ 0 h 64" name="T109"/>
                <a:gd fmla="*/ 60 w 60" name="T110"/>
                <a:gd fmla="*/ 64 h 6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4" w="60">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59" name="Freeform 168"/>
            <p:cNvSpPr/>
            <p:nvPr/>
          </p:nvSpPr>
          <p:spPr bwMode="auto">
            <a:xfrm>
              <a:off x="4818861" y="3327809"/>
              <a:ext cx="13837" cy="43805"/>
            </a:xfrm>
            <a:custGeom>
              <a:gdLst>
                <a:gd fmla="*/ 0 w 10" name="T0"/>
                <a:gd fmla="*/ 2147483647 h 28" name="T1"/>
                <a:gd fmla="*/ 0 w 10" name="T2"/>
                <a:gd fmla="*/ 2147483647 h 28" name="T3"/>
                <a:gd fmla="*/ 2147483647 w 10" name="T4"/>
                <a:gd fmla="*/ 2147483647 h 28" name="T5"/>
                <a:gd fmla="*/ 2147483647 w 10" name="T6"/>
                <a:gd fmla="*/ 0 h 28" name="T7"/>
                <a:gd fmla="*/ 2147483647 w 10" name="T8"/>
                <a:gd fmla="*/ 2147483647 h 28" name="T9"/>
                <a:gd fmla="*/ 2147483647 w 10" name="T10"/>
                <a:gd fmla="*/ 2147483647 h 28" name="T11"/>
                <a:gd fmla="*/ 2147483647 w 10" name="T12"/>
                <a:gd fmla="*/ 2147483647 h 28" name="T13"/>
                <a:gd fmla="*/ 0 w 10" name="T14"/>
                <a:gd fmla="*/ 2147483647 h 28" name="T15"/>
                <a:gd fmla="*/ 0 60000 65536" name="T16"/>
                <a:gd fmla="*/ 0 60000 65536" name="T17"/>
                <a:gd fmla="*/ 0 60000 65536" name="T18"/>
                <a:gd fmla="*/ 0 60000 65536" name="T19"/>
                <a:gd fmla="*/ 0 60000 65536" name="T20"/>
                <a:gd fmla="*/ 0 60000 65536" name="T21"/>
                <a:gd fmla="*/ 0 60000 65536" name="T22"/>
                <a:gd fmla="*/ 0 60000 65536" name="T23"/>
                <a:gd fmla="*/ 0 w 10" name="T24"/>
                <a:gd fmla="*/ 0 h 28" name="T25"/>
                <a:gd fmla="*/ 10 w 10" name="T26"/>
                <a:gd fmla="*/ 28 h 2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8" w="10">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0" name="Freeform 169"/>
            <p:cNvSpPr/>
            <p:nvPr/>
          </p:nvSpPr>
          <p:spPr bwMode="auto">
            <a:xfrm>
              <a:off x="4798104" y="3378251"/>
              <a:ext cx="40359" cy="62390"/>
            </a:xfrm>
            <a:custGeom>
              <a:gdLst>
                <a:gd fmla="*/ 2147483647 w 28" name="T0"/>
                <a:gd fmla="*/ 2147483647 h 40" name="T1"/>
                <a:gd fmla="*/ 2147483647 w 28" name="T2"/>
                <a:gd fmla="*/ 2147483647 h 40" name="T3"/>
                <a:gd fmla="*/ 2147483647 w 28" name="T4"/>
                <a:gd fmla="*/ 0 h 40" name="T5"/>
                <a:gd fmla="*/ 2147483647 w 28" name="T6"/>
                <a:gd fmla="*/ 2147483647 h 40" name="T7"/>
                <a:gd fmla="*/ 2147483647 w 28" name="T8"/>
                <a:gd fmla="*/ 2147483647 h 40" name="T9"/>
                <a:gd fmla="*/ 2147483647 w 28" name="T10"/>
                <a:gd fmla="*/ 2147483647 h 40" name="T11"/>
                <a:gd fmla="*/ 2147483647 w 28" name="T12"/>
                <a:gd fmla="*/ 2147483647 h 40" name="T13"/>
                <a:gd fmla="*/ 2147483647 w 28" name="T14"/>
                <a:gd fmla="*/ 2147483647 h 40" name="T15"/>
                <a:gd fmla="*/ 2147483647 w 28" name="T16"/>
                <a:gd fmla="*/ 2147483647 h 40" name="T17"/>
                <a:gd fmla="*/ 2147483647 w 28" name="T18"/>
                <a:gd fmla="*/ 2147483647 h 40" name="T19"/>
                <a:gd fmla="*/ 2147483647 w 28" name="T20"/>
                <a:gd fmla="*/ 2147483647 h 40" name="T21"/>
                <a:gd fmla="*/ 2147483647 w 28" name="T22"/>
                <a:gd fmla="*/ 2147483647 h 40" name="T23"/>
                <a:gd fmla="*/ 2147483647 w 28" name="T24"/>
                <a:gd fmla="*/ 2147483647 h 40" name="T25"/>
                <a:gd fmla="*/ 2147483647 w 28" name="T26"/>
                <a:gd fmla="*/ 2147483647 h 40" name="T27"/>
                <a:gd fmla="*/ 0 w 28" name="T28"/>
                <a:gd fmla="*/ 2147483647 h 40" name="T29"/>
                <a:gd fmla="*/ 2147483647 w 28" name="T30"/>
                <a:gd fmla="*/ 2147483647 h 40" name="T31"/>
                <a:gd fmla="*/ 2147483647 w 28" name="T32"/>
                <a:gd fmla="*/ 2147483647 h 40" name="T33"/>
                <a:gd fmla="*/ 2147483647 w 28" name="T34"/>
                <a:gd fmla="*/ 2147483647 h 4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28" name="T54"/>
                <a:gd fmla="*/ 0 h 40" name="T55"/>
                <a:gd fmla="*/ 28 w 28" name="T56"/>
                <a:gd fmla="*/ 40 h 4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40" w="28">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1" name="Freeform 170"/>
            <p:cNvSpPr/>
            <p:nvPr/>
          </p:nvSpPr>
          <p:spPr bwMode="auto">
            <a:xfrm>
              <a:off x="4904191" y="3465863"/>
              <a:ext cx="58808" cy="38495"/>
            </a:xfrm>
            <a:custGeom>
              <a:gdLst>
                <a:gd fmla="*/ 2147483647 w 41" name="T0"/>
                <a:gd fmla="*/ 2147483647 h 24" name="T1"/>
                <a:gd fmla="*/ 2147483647 w 41" name="T2"/>
                <a:gd fmla="*/ 2147483647 h 24" name="T3"/>
                <a:gd fmla="*/ 2147483647 w 41" name="T4"/>
                <a:gd fmla="*/ 2147483647 h 24" name="T5"/>
                <a:gd fmla="*/ 2147483647 w 41" name="T6"/>
                <a:gd fmla="*/ 2147483647 h 24" name="T7"/>
                <a:gd fmla="*/ 2147483647 w 41" name="T8"/>
                <a:gd fmla="*/ 2147483647 h 24" name="T9"/>
                <a:gd fmla="*/ 2147483647 w 41" name="T10"/>
                <a:gd fmla="*/ 2147483647 h 24" name="T11"/>
                <a:gd fmla="*/ 2147483647 w 41" name="T12"/>
                <a:gd fmla="*/ 2147483647 h 24" name="T13"/>
                <a:gd fmla="*/ 2147483647 w 41" name="T14"/>
                <a:gd fmla="*/ 2147483647 h 24" name="T15"/>
                <a:gd fmla="*/ 0 w 41" name="T16"/>
                <a:gd fmla="*/ 2147483647 h 24" name="T17"/>
                <a:gd fmla="*/ 0 w 41" name="T18"/>
                <a:gd fmla="*/ 2147483647 h 24" name="T19"/>
                <a:gd fmla="*/ 2147483647 w 41" name="T20"/>
                <a:gd fmla="*/ 0 h 24" name="T21"/>
                <a:gd fmla="*/ 2147483647 w 41" name="T22"/>
                <a:gd fmla="*/ 0 h 24" name="T23"/>
                <a:gd fmla="*/ 2147483647 w 41" name="T24"/>
                <a:gd fmla="*/ 2147483647 h 24" name="T25"/>
                <a:gd fmla="*/ 2147483647 w 41" name="T26"/>
                <a:gd fmla="*/ 2147483647 h 24" name="T27"/>
                <a:gd fmla="*/ 2147483647 w 41" name="T28"/>
                <a:gd fmla="*/ 2147483647 h 24" name="T29"/>
                <a:gd fmla="*/ 2147483647 w 41" name="T30"/>
                <a:gd fmla="*/ 0 h 24" name="T31"/>
                <a:gd fmla="*/ 2147483647 w 41" name="T32"/>
                <a:gd fmla="*/ 2147483647 h 24" name="T33"/>
                <a:gd fmla="*/ 2147483647 w 41" name="T34"/>
                <a:gd fmla="*/ 2147483647 h 2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1" name="T54"/>
                <a:gd fmla="*/ 0 h 24" name="T55"/>
                <a:gd fmla="*/ 41 w 41" name="T56"/>
                <a:gd fmla="*/ 24 h 2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4" w="41">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2" name="Freeform 171"/>
            <p:cNvSpPr/>
            <p:nvPr/>
          </p:nvSpPr>
          <p:spPr bwMode="auto">
            <a:xfrm>
              <a:off x="4832698" y="2952143"/>
              <a:ext cx="34594" cy="45133"/>
            </a:xfrm>
            <a:custGeom>
              <a:gdLst>
                <a:gd fmla="*/ 2147483647 w 24" name="T0"/>
                <a:gd fmla="*/ 2147483647 h 30" name="T1"/>
                <a:gd fmla="*/ 2147483647 w 24" name="T2"/>
                <a:gd fmla="*/ 2147483647 h 30" name="T3"/>
                <a:gd fmla="*/ 2147483647 w 24" name="T4"/>
                <a:gd fmla="*/ 2147483647 h 30" name="T5"/>
                <a:gd fmla="*/ 2147483647 w 24" name="T6"/>
                <a:gd fmla="*/ 2147483647 h 30" name="T7"/>
                <a:gd fmla="*/ 2147483647 w 24" name="T8"/>
                <a:gd fmla="*/ 2147483647 h 30" name="T9"/>
                <a:gd fmla="*/ 2147483647 w 24" name="T10"/>
                <a:gd fmla="*/ 2147483647 h 30" name="T11"/>
                <a:gd fmla="*/ 2147483647 w 24" name="T12"/>
                <a:gd fmla="*/ 2147483647 h 30" name="T13"/>
                <a:gd fmla="*/ 2147483647 w 24" name="T14"/>
                <a:gd fmla="*/ 2147483647 h 30" name="T15"/>
                <a:gd fmla="*/ 2147483647 w 24" name="T16"/>
                <a:gd fmla="*/ 2147483647 h 30" name="T17"/>
                <a:gd fmla="*/ 2147483647 w 24" name="T18"/>
                <a:gd fmla="*/ 2147483647 h 30" name="T19"/>
                <a:gd fmla="*/ 2147483647 w 24" name="T20"/>
                <a:gd fmla="*/ 2147483647 h 30" name="T21"/>
                <a:gd fmla="*/ 2147483647 w 24" name="T22"/>
                <a:gd fmla="*/ 2147483647 h 30" name="T23"/>
                <a:gd fmla="*/ 2147483647 w 24" name="T24"/>
                <a:gd fmla="*/ 2147483647 h 30" name="T25"/>
                <a:gd fmla="*/ 2147483647 w 24" name="T26"/>
                <a:gd fmla="*/ 2147483647 h 30" name="T27"/>
                <a:gd fmla="*/ 0 w 24" name="T28"/>
                <a:gd fmla="*/ 2147483647 h 30" name="T29"/>
                <a:gd fmla="*/ 0 w 24" name="T30"/>
                <a:gd fmla="*/ 2147483647 h 30" name="T31"/>
                <a:gd fmla="*/ 2147483647 w 24" name="T32"/>
                <a:gd fmla="*/ 2147483647 h 30" name="T33"/>
                <a:gd fmla="*/ 2147483647 w 24" name="T34"/>
                <a:gd fmla="*/ 0 h 30" name="T35"/>
                <a:gd fmla="*/ 2147483647 w 24" name="T36"/>
                <a:gd fmla="*/ 0 h 30" name="T37"/>
                <a:gd fmla="*/ 2147483647 w 24" name="T38"/>
                <a:gd fmla="*/ 0 h 30" name="T39"/>
                <a:gd fmla="*/ 2147483647 w 24" name="T40"/>
                <a:gd fmla="*/ 2147483647 h 3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 name="T63"/>
                <a:gd fmla="*/ 0 h 30" name="T64"/>
                <a:gd fmla="*/ 24 w 24" name="T65"/>
                <a:gd fmla="*/ 30 h 3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0" w="24">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3" name="Freeform 172"/>
            <p:cNvSpPr/>
            <p:nvPr/>
          </p:nvSpPr>
          <p:spPr bwMode="auto">
            <a:xfrm>
              <a:off x="4832698" y="2618954"/>
              <a:ext cx="217938" cy="357082"/>
            </a:xfrm>
            <a:custGeom>
              <a:gdLst>
                <a:gd fmla="*/ 2147483647 w 149" name="T0"/>
                <a:gd fmla="*/ 2147483647 h 224" name="T1"/>
                <a:gd fmla="*/ 2147483647 w 149" name="T2"/>
                <a:gd fmla="*/ 2147483647 h 224" name="T3"/>
                <a:gd fmla="*/ 2147483647 w 149" name="T4"/>
                <a:gd fmla="*/ 2147483647 h 224" name="T5"/>
                <a:gd fmla="*/ 2147483647 w 149" name="T6"/>
                <a:gd fmla="*/ 2147483647 h 224" name="T7"/>
                <a:gd fmla="*/ 2147483647 w 149" name="T8"/>
                <a:gd fmla="*/ 2147483647 h 224" name="T9"/>
                <a:gd fmla="*/ 2147483647 w 149" name="T10"/>
                <a:gd fmla="*/ 2147483647 h 224" name="T11"/>
                <a:gd fmla="*/ 2147483647 w 149" name="T12"/>
                <a:gd fmla="*/ 2147483647 h 224" name="T13"/>
                <a:gd fmla="*/ 2147483647 w 149" name="T14"/>
                <a:gd fmla="*/ 2147483647 h 224" name="T15"/>
                <a:gd fmla="*/ 2147483647 w 149" name="T16"/>
                <a:gd fmla="*/ 2147483647 h 224" name="T17"/>
                <a:gd fmla="*/ 2147483647 w 149" name="T18"/>
                <a:gd fmla="*/ 2147483647 h 224" name="T19"/>
                <a:gd fmla="*/ 2147483647 w 149" name="T20"/>
                <a:gd fmla="*/ 2147483647 h 224" name="T21"/>
                <a:gd fmla="*/ 2147483647 w 149" name="T22"/>
                <a:gd fmla="*/ 2147483647 h 224" name="T23"/>
                <a:gd fmla="*/ 2147483647 w 149" name="T24"/>
                <a:gd fmla="*/ 2147483647 h 224" name="T25"/>
                <a:gd fmla="*/ 2147483647 w 149" name="T26"/>
                <a:gd fmla="*/ 2147483647 h 224" name="T27"/>
                <a:gd fmla="*/ 2147483647 w 149" name="T28"/>
                <a:gd fmla="*/ 2147483647 h 224" name="T29"/>
                <a:gd fmla="*/ 2147483647 w 149" name="T30"/>
                <a:gd fmla="*/ 2147483647 h 224" name="T31"/>
                <a:gd fmla="*/ 0 w 149" name="T32"/>
                <a:gd fmla="*/ 2147483647 h 224" name="T33"/>
                <a:gd fmla="*/ 2147483647 w 149" name="T34"/>
                <a:gd fmla="*/ 2147483647 h 224" name="T35"/>
                <a:gd fmla="*/ 2147483647 w 149" name="T36"/>
                <a:gd fmla="*/ 2147483647 h 224" name="T37"/>
                <a:gd fmla="*/ 2147483647 w 149" name="T38"/>
                <a:gd fmla="*/ 2147483647 h 224" name="T39"/>
                <a:gd fmla="*/ 2147483647 w 149" name="T40"/>
                <a:gd fmla="*/ 2147483647 h 224" name="T41"/>
                <a:gd fmla="*/ 2147483647 w 149" name="T42"/>
                <a:gd fmla="*/ 2147483647 h 224" name="T43"/>
                <a:gd fmla="*/ 2147483647 w 149" name="T44"/>
                <a:gd fmla="*/ 2147483647 h 224" name="T45"/>
                <a:gd fmla="*/ 2147483647 w 149" name="T46"/>
                <a:gd fmla="*/ 2147483647 h 224" name="T47"/>
                <a:gd fmla="*/ 2147483647 w 149" name="T48"/>
                <a:gd fmla="*/ 2147483647 h 224" name="T49"/>
                <a:gd fmla="*/ 2147483647 w 149" name="T50"/>
                <a:gd fmla="*/ 2147483647 h 224" name="T51"/>
                <a:gd fmla="*/ 2147483647 w 149" name="T52"/>
                <a:gd fmla="*/ 2147483647 h 224" name="T53"/>
                <a:gd fmla="*/ 2147483647 w 149" name="T54"/>
                <a:gd fmla="*/ 2147483647 h 224" name="T55"/>
                <a:gd fmla="*/ 2147483647 w 149" name="T56"/>
                <a:gd fmla="*/ 2147483647 h 224" name="T57"/>
                <a:gd fmla="*/ 2147483647 w 149" name="T58"/>
                <a:gd fmla="*/ 2147483647 h 224" name="T59"/>
                <a:gd fmla="*/ 2147483647 w 149" name="T60"/>
                <a:gd fmla="*/ 2147483647 h 224" name="T61"/>
                <a:gd fmla="*/ 2147483647 w 149" name="T62"/>
                <a:gd fmla="*/ 2147483647 h 224" name="T63"/>
                <a:gd fmla="*/ 2147483647 w 149" name="T64"/>
                <a:gd fmla="*/ 2147483647 h 224" name="T65"/>
                <a:gd fmla="*/ 2147483647 w 149" name="T66"/>
                <a:gd fmla="*/ 2147483647 h 224" name="T67"/>
                <a:gd fmla="*/ 2147483647 w 149" name="T68"/>
                <a:gd fmla="*/ 2147483647 h 224" name="T69"/>
                <a:gd fmla="*/ 2147483647 w 149" name="T70"/>
                <a:gd fmla="*/ 2147483647 h 224" name="T71"/>
                <a:gd fmla="*/ 2147483647 w 149" name="T72"/>
                <a:gd fmla="*/ 2147483647 h 224" name="T73"/>
                <a:gd fmla="*/ 2147483647 w 149" name="T74"/>
                <a:gd fmla="*/ 2147483647 h 224" name="T75"/>
                <a:gd fmla="*/ 2147483647 w 149" name="T76"/>
                <a:gd fmla="*/ 2147483647 h 224" name="T77"/>
                <a:gd fmla="*/ 2147483647 w 149" name="T78"/>
                <a:gd fmla="*/ 2147483647 h 224" name="T79"/>
                <a:gd fmla="*/ 2147483647 w 149" name="T80"/>
                <a:gd fmla="*/ 2147483647 h 22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49" name="T123"/>
                <a:gd fmla="*/ 0 h 224" name="T124"/>
                <a:gd fmla="*/ 149 w 149" name="T125"/>
                <a:gd fmla="*/ 224 h 224"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24" w="149">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4" name="Freeform 173"/>
            <p:cNvSpPr/>
            <p:nvPr/>
          </p:nvSpPr>
          <p:spPr bwMode="auto">
            <a:xfrm>
              <a:off x="4721999" y="2567185"/>
              <a:ext cx="430110" cy="339826"/>
            </a:xfrm>
            <a:custGeom>
              <a:gdLst>
                <a:gd fmla="*/ 2147483647 w 295" name="T0"/>
                <a:gd fmla="*/ 2147483647 h 214" name="T1"/>
                <a:gd fmla="*/ 2147483647 w 295" name="T2"/>
                <a:gd fmla="*/ 2147483647 h 214" name="T3"/>
                <a:gd fmla="*/ 2147483647 w 295" name="T4"/>
                <a:gd fmla="*/ 2147483647 h 214" name="T5"/>
                <a:gd fmla="*/ 2147483647 w 295" name="T6"/>
                <a:gd fmla="*/ 2147483647 h 214" name="T7"/>
                <a:gd fmla="*/ 2147483647 w 295" name="T8"/>
                <a:gd fmla="*/ 2147483647 h 214" name="T9"/>
                <a:gd fmla="*/ 2147483647 w 295" name="T10"/>
                <a:gd fmla="*/ 2147483647 h 214" name="T11"/>
                <a:gd fmla="*/ 2147483647 w 295" name="T12"/>
                <a:gd fmla="*/ 2147483647 h 214" name="T13"/>
                <a:gd fmla="*/ 2147483647 w 295" name="T14"/>
                <a:gd fmla="*/ 2147483647 h 214" name="T15"/>
                <a:gd fmla="*/ 2147483647 w 295" name="T16"/>
                <a:gd fmla="*/ 2147483647 h 214" name="T17"/>
                <a:gd fmla="*/ 2147483647 w 295" name="T18"/>
                <a:gd fmla="*/ 2147483647 h 214" name="T19"/>
                <a:gd fmla="*/ 2147483647 w 295" name="T20"/>
                <a:gd fmla="*/ 2147483647 h 214" name="T21"/>
                <a:gd fmla="*/ 2147483647 w 295" name="T22"/>
                <a:gd fmla="*/ 2147483647 h 214" name="T23"/>
                <a:gd fmla="*/ 2147483647 w 295" name="T24"/>
                <a:gd fmla="*/ 2147483647 h 214" name="T25"/>
                <a:gd fmla="*/ 2147483647 w 295" name="T26"/>
                <a:gd fmla="*/ 2147483647 h 214" name="T27"/>
                <a:gd fmla="*/ 2147483647 w 295" name="T28"/>
                <a:gd fmla="*/ 2147483647 h 214" name="T29"/>
                <a:gd fmla="*/ 2147483647 w 295" name="T30"/>
                <a:gd fmla="*/ 2147483647 h 214" name="T31"/>
                <a:gd fmla="*/ 2147483647 w 295" name="T32"/>
                <a:gd fmla="*/ 2147483647 h 214" name="T33"/>
                <a:gd fmla="*/ 2147483647 w 295" name="T34"/>
                <a:gd fmla="*/ 2147483647 h 214" name="T35"/>
                <a:gd fmla="*/ 2147483647 w 295" name="T36"/>
                <a:gd fmla="*/ 2147483647 h 214" name="T37"/>
                <a:gd fmla="*/ 2147483647 w 295" name="T38"/>
                <a:gd fmla="*/ 2147483647 h 214" name="T39"/>
                <a:gd fmla="*/ 2147483647 w 295" name="T40"/>
                <a:gd fmla="*/ 2147483647 h 214" name="T41"/>
                <a:gd fmla="*/ 2147483647 w 295" name="T42"/>
                <a:gd fmla="*/ 2147483647 h 214" name="T43"/>
                <a:gd fmla="*/ 0 w 295" name="T44"/>
                <a:gd fmla="*/ 2147483647 h 214" name="T45"/>
                <a:gd fmla="*/ 2147483647 w 295" name="T46"/>
                <a:gd fmla="*/ 2147483647 h 214" name="T47"/>
                <a:gd fmla="*/ 2147483647 w 295" name="T48"/>
                <a:gd fmla="*/ 2147483647 h 214" name="T49"/>
                <a:gd fmla="*/ 2147483647 w 295" name="T50"/>
                <a:gd fmla="*/ 2147483647 h 214" name="T51"/>
                <a:gd fmla="*/ 2147483647 w 295" name="T52"/>
                <a:gd fmla="*/ 2147483647 h 214" name="T53"/>
                <a:gd fmla="*/ 2147483647 w 295" name="T54"/>
                <a:gd fmla="*/ 2147483647 h 214" name="T55"/>
                <a:gd fmla="*/ 2147483647 w 295" name="T56"/>
                <a:gd fmla="*/ 2147483647 h 214" name="T57"/>
                <a:gd fmla="*/ 2147483647 w 295" name="T58"/>
                <a:gd fmla="*/ 2147483647 h 214" name="T59"/>
                <a:gd fmla="*/ 2147483647 w 295" name="T60"/>
                <a:gd fmla="*/ 2147483647 h 214" name="T61"/>
                <a:gd fmla="*/ 2147483647 w 295" name="T62"/>
                <a:gd fmla="*/ 2147483647 h 214" name="T63"/>
                <a:gd fmla="*/ 2147483647 w 295" name="T64"/>
                <a:gd fmla="*/ 2147483647 h 214" name="T65"/>
                <a:gd fmla="*/ 2147483647 w 295" name="T66"/>
                <a:gd fmla="*/ 2147483647 h 214" name="T67"/>
                <a:gd fmla="*/ 2147483647 w 295" name="T68"/>
                <a:gd fmla="*/ 2147483647 h 214" name="T69"/>
                <a:gd fmla="*/ 2147483647 w 295" name="T70"/>
                <a:gd fmla="*/ 2147483647 h 214" name="T71"/>
                <a:gd fmla="*/ 2147483647 w 295" name="T72"/>
                <a:gd fmla="*/ 2147483647 h 214" name="T73"/>
                <a:gd fmla="*/ 2147483647 w 295" name="T74"/>
                <a:gd fmla="*/ 2147483647 h 214" name="T75"/>
                <a:gd fmla="*/ 2147483647 w 295" name="T76"/>
                <a:gd fmla="*/ 2147483647 h 214" name="T77"/>
                <a:gd fmla="*/ 2147483647 w 295" name="T78"/>
                <a:gd fmla="*/ 2147483647 h 214" name="T79"/>
                <a:gd fmla="*/ 2147483647 w 295" name="T80"/>
                <a:gd fmla="*/ 2147483647 h 214" name="T81"/>
                <a:gd fmla="*/ 2147483647 w 295" name="T82"/>
                <a:gd fmla="*/ 0 h 214" name="T83"/>
                <a:gd fmla="*/ 2147483647 w 295" name="T84"/>
                <a:gd fmla="*/ 2147483647 h 214" name="T85"/>
                <a:gd fmla="*/ 2147483647 w 295" name="T86"/>
                <a:gd fmla="*/ 2147483647 h 214" name="T87"/>
                <a:gd fmla="*/ 2147483647 w 295" name="T88"/>
                <a:gd fmla="*/ 2147483647 h 214" name="T89"/>
                <a:gd fmla="*/ 2147483647 w 295" name="T90"/>
                <a:gd fmla="*/ 2147483647 h 214" name="T91"/>
                <a:gd fmla="*/ 2147483647 w 295" name="T92"/>
                <a:gd fmla="*/ 2147483647 h 214" name="T93"/>
                <a:gd fmla="*/ 2147483647 w 295" name="T94"/>
                <a:gd fmla="*/ 2147483647 h 21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95" name="T144"/>
                <a:gd fmla="*/ 0 h 214" name="T145"/>
                <a:gd fmla="*/ 295 w 295" name="T146"/>
                <a:gd fmla="*/ 214 h 214"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14" w="295">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5" name="Freeform 174"/>
            <p:cNvSpPr/>
            <p:nvPr/>
          </p:nvSpPr>
          <p:spPr bwMode="auto">
            <a:xfrm>
              <a:off x="5069085" y="2859222"/>
              <a:ext cx="83024" cy="54425"/>
            </a:xfrm>
            <a:custGeom>
              <a:gdLst>
                <a:gd fmla="*/ 2147483647 w 58" name="T0"/>
                <a:gd fmla="*/ 2147483647 h 34" name="T1"/>
                <a:gd fmla="*/ 2147483647 w 58" name="T2"/>
                <a:gd fmla="*/ 2147483647 h 34" name="T3"/>
                <a:gd fmla="*/ 2147483647 w 58" name="T4"/>
                <a:gd fmla="*/ 2147483647 h 34" name="T5"/>
                <a:gd fmla="*/ 2147483647 w 58" name="T6"/>
                <a:gd fmla="*/ 2147483647 h 34" name="T7"/>
                <a:gd fmla="*/ 2147483647 w 58" name="T8"/>
                <a:gd fmla="*/ 2147483647 h 34" name="T9"/>
                <a:gd fmla="*/ 2147483647 w 58" name="T10"/>
                <a:gd fmla="*/ 2147483647 h 34" name="T11"/>
                <a:gd fmla="*/ 2147483647 w 58" name="T12"/>
                <a:gd fmla="*/ 2147483647 h 34" name="T13"/>
                <a:gd fmla="*/ 2147483647 w 58" name="T14"/>
                <a:gd fmla="*/ 2147483647 h 34" name="T15"/>
                <a:gd fmla="*/ 2147483647 w 58" name="T16"/>
                <a:gd fmla="*/ 2147483647 h 34" name="T17"/>
                <a:gd fmla="*/ 2147483647 w 58" name="T18"/>
                <a:gd fmla="*/ 0 h 34" name="T19"/>
                <a:gd fmla="*/ 2147483647 w 58" name="T20"/>
                <a:gd fmla="*/ 0 h 34" name="T21"/>
                <a:gd fmla="*/ 2147483647 w 58" name="T22"/>
                <a:gd fmla="*/ 2147483647 h 34" name="T23"/>
                <a:gd fmla="*/ 2147483647 w 58" name="T24"/>
                <a:gd fmla="*/ 2147483647 h 34" name="T25"/>
                <a:gd fmla="*/ 2147483647 w 58" name="T26"/>
                <a:gd fmla="*/ 2147483647 h 34" name="T27"/>
                <a:gd fmla="*/ 0 w 58" name="T28"/>
                <a:gd fmla="*/ 2147483647 h 34" name="T29"/>
                <a:gd fmla="*/ 2147483647 w 58" name="T30"/>
                <a:gd fmla="*/ 2147483647 h 34" name="T31"/>
                <a:gd fmla="*/ 2147483647 w 58" name="T32"/>
                <a:gd fmla="*/ 2147483647 h 34" name="T33"/>
                <a:gd fmla="*/ 2147483647 w 58" name="T34"/>
                <a:gd fmla="*/ 2147483647 h 34" name="T35"/>
                <a:gd fmla="*/ 2147483647 w 58" name="T36"/>
                <a:gd fmla="*/ 2147483647 h 34" name="T37"/>
                <a:gd fmla="*/ 2147483647 w 58" name="T38"/>
                <a:gd fmla="*/ 2147483647 h 34" name="T39"/>
                <a:gd fmla="*/ 2147483647 w 58" name="T40"/>
                <a:gd fmla="*/ 2147483647 h 34" name="T41"/>
                <a:gd fmla="*/ 2147483647 w 58" name="T42"/>
                <a:gd fmla="*/ 2147483647 h 34" name="T43"/>
                <a:gd fmla="*/ 2147483647 w 58" name="T44"/>
                <a:gd fmla="*/ 2147483647 h 34" name="T45"/>
                <a:gd fmla="*/ 2147483647 w 58" name="T46"/>
                <a:gd fmla="*/ 2147483647 h 34" name="T47"/>
                <a:gd fmla="*/ 2147483647 w 58" name="T48"/>
                <a:gd fmla="*/ 2147483647 h 34" name="T49"/>
                <a:gd fmla="*/ 2147483647 w 58" name="T50"/>
                <a:gd fmla="*/ 2147483647 h 34" name="T51"/>
                <a:gd fmla="*/ 2147483647 w 58" name="T52"/>
                <a:gd fmla="*/ 2147483647 h 34" name="T53"/>
                <a:gd fmla="*/ 2147483647 w 58" name="T54"/>
                <a:gd fmla="*/ 2147483647 h 34" name="T55"/>
                <a:gd fmla="*/ 2147483647 w 58" name="T56"/>
                <a:gd fmla="*/ 2147483647 h 34" name="T57"/>
                <a:gd fmla="*/ 2147483647 w 58" name="T58"/>
                <a:gd fmla="*/ 2147483647 h 3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58" name="T90"/>
                <a:gd fmla="*/ 0 h 34" name="T91"/>
                <a:gd fmla="*/ 58 w 58" name="T92"/>
                <a:gd fmla="*/ 34 h 34"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34" w="57">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6" name="Freeform 175"/>
            <p:cNvSpPr/>
            <p:nvPr/>
          </p:nvSpPr>
          <p:spPr bwMode="auto">
            <a:xfrm>
              <a:off x="5036798" y="2893736"/>
              <a:ext cx="124536" cy="82301"/>
            </a:xfrm>
            <a:custGeom>
              <a:gdLst>
                <a:gd fmla="*/ 2147483647 w 86" name="T0"/>
                <a:gd fmla="*/ 2147483647 h 50" name="T1"/>
                <a:gd fmla="*/ 2147483647 w 86" name="T2"/>
                <a:gd fmla="*/ 2147483647 h 50" name="T3"/>
                <a:gd fmla="*/ 2147483647 w 86" name="T4"/>
                <a:gd fmla="*/ 2147483647 h 50" name="T5"/>
                <a:gd fmla="*/ 2147483647 w 86" name="T6"/>
                <a:gd fmla="*/ 2147483647 h 50" name="T7"/>
                <a:gd fmla="*/ 2147483647 w 86" name="T8"/>
                <a:gd fmla="*/ 2147483647 h 50" name="T9"/>
                <a:gd fmla="*/ 2147483647 w 86" name="T10"/>
                <a:gd fmla="*/ 2147483647 h 50" name="T11"/>
                <a:gd fmla="*/ 2147483647 w 86" name="T12"/>
                <a:gd fmla="*/ 2147483647 h 50" name="T13"/>
                <a:gd fmla="*/ 2147483647 w 86" name="T14"/>
                <a:gd fmla="*/ 2147483647 h 50" name="T15"/>
                <a:gd fmla="*/ 2147483647 w 86" name="T16"/>
                <a:gd fmla="*/ 2147483647 h 50" name="T17"/>
                <a:gd fmla="*/ 2147483647 w 86" name="T18"/>
                <a:gd fmla="*/ 2147483647 h 50" name="T19"/>
                <a:gd fmla="*/ 2147483647 w 86" name="T20"/>
                <a:gd fmla="*/ 2147483647 h 50" name="T21"/>
                <a:gd fmla="*/ 2147483647 w 86" name="T22"/>
                <a:gd fmla="*/ 2147483647 h 50" name="T23"/>
                <a:gd fmla="*/ 2147483647 w 86" name="T24"/>
                <a:gd fmla="*/ 2147483647 h 50" name="T25"/>
                <a:gd fmla="*/ 2147483647 w 86" name="T26"/>
                <a:gd fmla="*/ 2147483647 h 50" name="T27"/>
                <a:gd fmla="*/ 2147483647 w 86" name="T28"/>
                <a:gd fmla="*/ 2147483647 h 50" name="T29"/>
                <a:gd fmla="*/ 2147483647 w 86" name="T30"/>
                <a:gd fmla="*/ 2147483647 h 50" name="T31"/>
                <a:gd fmla="*/ 2147483647 w 86" name="T32"/>
                <a:gd fmla="*/ 2147483647 h 50" name="T33"/>
                <a:gd fmla="*/ 2147483647 w 86" name="T34"/>
                <a:gd fmla="*/ 0 h 50" name="T35"/>
                <a:gd fmla="*/ 2147483647 w 86" name="T36"/>
                <a:gd fmla="*/ 0 h 50" name="T37"/>
                <a:gd fmla="*/ 2147483647 w 86" name="T38"/>
                <a:gd fmla="*/ 2147483647 h 50" name="T39"/>
                <a:gd fmla="*/ 2147483647 w 86" name="T40"/>
                <a:gd fmla="*/ 2147483647 h 50" name="T41"/>
                <a:gd fmla="*/ 2147483647 w 86" name="T42"/>
                <a:gd fmla="*/ 2147483647 h 50" name="T43"/>
                <a:gd fmla="*/ 2147483647 w 86" name="T44"/>
                <a:gd fmla="*/ 2147483647 h 50" name="T45"/>
                <a:gd fmla="*/ 2147483647 w 86" name="T46"/>
                <a:gd fmla="*/ 2147483647 h 50" name="T47"/>
                <a:gd fmla="*/ 2147483647 w 86" name="T48"/>
                <a:gd fmla="*/ 2147483647 h 50" name="T49"/>
                <a:gd fmla="*/ 2147483647 w 86" name="T50"/>
                <a:gd fmla="*/ 2147483647 h 50" name="T51"/>
                <a:gd fmla="*/ 2147483647 w 86" name="T52"/>
                <a:gd fmla="*/ 2147483647 h 50" name="T53"/>
                <a:gd fmla="*/ 2147483647 w 86" name="T54"/>
                <a:gd fmla="*/ 2147483647 h 50" name="T55"/>
                <a:gd fmla="*/ 2147483647 w 86" name="T56"/>
                <a:gd fmla="*/ 2147483647 h 50" name="T57"/>
                <a:gd fmla="*/ 2147483647 w 86" name="T58"/>
                <a:gd fmla="*/ 2147483647 h 50" name="T59"/>
                <a:gd fmla="*/ 2147483647 w 86" name="T60"/>
                <a:gd fmla="*/ 2147483647 h 50" name="T61"/>
                <a:gd fmla="*/ 2147483647 w 86" name="T62"/>
                <a:gd fmla="*/ 2147483647 h 50" name="T63"/>
                <a:gd fmla="*/ 2147483647 w 86" name="T64"/>
                <a:gd fmla="*/ 2147483647 h 50" name="T65"/>
                <a:gd fmla="*/ 2147483647 w 86" name="T66"/>
                <a:gd fmla="*/ 2147483647 h 50" name="T67"/>
                <a:gd fmla="*/ 2147483647 w 86" name="T68"/>
                <a:gd fmla="*/ 2147483647 h 50" name="T69"/>
                <a:gd fmla="*/ 2147483647 w 86" name="T70"/>
                <a:gd fmla="*/ 2147483647 h 50" name="T71"/>
                <a:gd fmla="*/ 0 w 86" name="T72"/>
                <a:gd fmla="*/ 2147483647 h 50" name="T73"/>
                <a:gd fmla="*/ 2147483647 w 86" name="T74"/>
                <a:gd fmla="*/ 2147483647 h 50" name="T75"/>
                <a:gd fmla="*/ 2147483647 w 86" name="T76"/>
                <a:gd fmla="*/ 2147483647 h 50" name="T77"/>
                <a:gd fmla="*/ 2147483647 w 86" name="T78"/>
                <a:gd fmla="*/ 2147483647 h 50" name="T79"/>
                <a:gd fmla="*/ 2147483647 w 86" name="T80"/>
                <a:gd fmla="*/ 2147483647 h 50" name="T81"/>
                <a:gd fmla="*/ 2147483647 w 86" name="T82"/>
                <a:gd fmla="*/ 2147483647 h 50" name="T83"/>
                <a:gd fmla="*/ 2147483647 w 86" name="T84"/>
                <a:gd fmla="*/ 2147483647 h 50" name="T85"/>
                <a:gd fmla="*/ 2147483647 w 86" name="T86"/>
                <a:gd fmla="*/ 2147483647 h 50" name="T87"/>
                <a:gd fmla="*/ 2147483647 w 86" name="T88"/>
                <a:gd fmla="*/ 2147483647 h 50" name="T89"/>
                <a:gd fmla="*/ 2147483647 w 86" name="T90"/>
                <a:gd fmla="*/ 2147483647 h 50" name="T91"/>
                <a:gd fmla="*/ 2147483647 w 86" name="T92"/>
                <a:gd fmla="*/ 2147483647 h 50" name="T93"/>
                <a:gd fmla="*/ 2147483647 w 86" name="T94"/>
                <a:gd fmla="*/ 2147483647 h 50" name="T95"/>
                <a:gd fmla="*/ 2147483647 w 86" name="T96"/>
                <a:gd fmla="*/ 2147483647 h 50" name="T97"/>
                <a:gd fmla="*/ 2147483647 w 86" name="T98"/>
                <a:gd fmla="*/ 2147483647 h 50" name="T99"/>
                <a:gd fmla="*/ 2147483647 w 86" name="T100"/>
                <a:gd fmla="*/ 2147483647 h 50" name="T101"/>
                <a:gd fmla="*/ 2147483647 w 86" name="T102"/>
                <a:gd fmla="*/ 2147483647 h 5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86" name="T156"/>
                <a:gd fmla="*/ 0 h 50" name="T157"/>
                <a:gd fmla="*/ 86 w 86" name="T158"/>
                <a:gd fmla="*/ 50 h 50"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50" w="86">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7" name="Freeform 176"/>
            <p:cNvSpPr/>
            <p:nvPr/>
          </p:nvSpPr>
          <p:spPr bwMode="auto">
            <a:xfrm>
              <a:off x="5036798" y="2945506"/>
              <a:ext cx="93402" cy="74336"/>
            </a:xfrm>
            <a:custGeom>
              <a:gdLst>
                <a:gd fmla="*/ 2147483647 w 64" name="T0"/>
                <a:gd fmla="*/ 2147483647 h 48" name="T1"/>
                <a:gd fmla="*/ 2147483647 w 64" name="T2"/>
                <a:gd fmla="*/ 2147483647 h 48" name="T3"/>
                <a:gd fmla="*/ 2147483647 w 64" name="T4"/>
                <a:gd fmla="*/ 2147483647 h 48" name="T5"/>
                <a:gd fmla="*/ 2147483647 w 64" name="T6"/>
                <a:gd fmla="*/ 2147483647 h 48" name="T7"/>
                <a:gd fmla="*/ 2147483647 w 64" name="T8"/>
                <a:gd fmla="*/ 2147483647 h 48" name="T9"/>
                <a:gd fmla="*/ 2147483647 w 64" name="T10"/>
                <a:gd fmla="*/ 0 h 48" name="T11"/>
                <a:gd fmla="*/ 2147483647 w 64" name="T12"/>
                <a:gd fmla="*/ 2147483647 h 48" name="T13"/>
                <a:gd fmla="*/ 2147483647 w 64" name="T14"/>
                <a:gd fmla="*/ 2147483647 h 48" name="T15"/>
                <a:gd fmla="*/ 2147483647 w 64" name="T16"/>
                <a:gd fmla="*/ 2147483647 h 48" name="T17"/>
                <a:gd fmla="*/ 2147483647 w 64" name="T18"/>
                <a:gd fmla="*/ 2147483647 h 48" name="T19"/>
                <a:gd fmla="*/ 2147483647 w 64" name="T20"/>
                <a:gd fmla="*/ 2147483647 h 48" name="T21"/>
                <a:gd fmla="*/ 2147483647 w 64" name="T22"/>
                <a:gd fmla="*/ 2147483647 h 48" name="T23"/>
                <a:gd fmla="*/ 2147483647 w 64" name="T24"/>
                <a:gd fmla="*/ 2147483647 h 48" name="T25"/>
                <a:gd fmla="*/ 0 w 64" name="T26"/>
                <a:gd fmla="*/ 2147483647 h 48" name="T27"/>
                <a:gd fmla="*/ 0 w 64" name="T28"/>
                <a:gd fmla="*/ 2147483647 h 48" name="T29"/>
                <a:gd fmla="*/ 2147483647 w 64" name="T30"/>
                <a:gd fmla="*/ 2147483647 h 48" name="T31"/>
                <a:gd fmla="*/ 2147483647 w 64" name="T32"/>
                <a:gd fmla="*/ 2147483647 h 48" name="T33"/>
                <a:gd fmla="*/ 2147483647 w 64" name="T34"/>
                <a:gd fmla="*/ 2147483647 h 48" name="T35"/>
                <a:gd fmla="*/ 2147483647 w 64" name="T36"/>
                <a:gd fmla="*/ 2147483647 h 48" name="T37"/>
                <a:gd fmla="*/ 2147483647 w 64" name="T38"/>
                <a:gd fmla="*/ 2147483647 h 48" name="T39"/>
                <a:gd fmla="*/ 2147483647 w 64" name="T40"/>
                <a:gd fmla="*/ 2147483647 h 48" name="T41"/>
                <a:gd fmla="*/ 2147483647 w 64" name="T42"/>
                <a:gd fmla="*/ 2147483647 h 48" name="T43"/>
                <a:gd fmla="*/ 2147483647 w 64" name="T44"/>
                <a:gd fmla="*/ 2147483647 h 48" name="T45"/>
                <a:gd fmla="*/ 2147483647 w 64" name="T46"/>
                <a:gd fmla="*/ 2147483647 h 48" name="T47"/>
                <a:gd fmla="*/ 2147483647 w 64" name="T48"/>
                <a:gd fmla="*/ 2147483647 h 48" name="T49"/>
                <a:gd fmla="*/ 2147483647 w 64" name="T50"/>
                <a:gd fmla="*/ 2147483647 h 48" name="T51"/>
                <a:gd fmla="*/ 2147483647 w 64" name="T52"/>
                <a:gd fmla="*/ 2147483647 h 48" name="T53"/>
                <a:gd fmla="*/ 2147483647 w 64" name="T54"/>
                <a:gd fmla="*/ 2147483647 h 48" name="T55"/>
                <a:gd fmla="*/ 2147483647 w 64" name="T56"/>
                <a:gd fmla="*/ 2147483647 h 48" name="T57"/>
                <a:gd fmla="*/ 2147483647 w 64" name="T58"/>
                <a:gd fmla="*/ 2147483647 h 48" name="T59"/>
                <a:gd fmla="*/ 2147483647 w 64" name="T60"/>
                <a:gd fmla="*/ 2147483647 h 48" name="T61"/>
                <a:gd fmla="*/ 2147483647 w 64" name="T62"/>
                <a:gd fmla="*/ 2147483647 h 4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4" name="T96"/>
                <a:gd fmla="*/ 0 h 48" name="T97"/>
                <a:gd fmla="*/ 64 w 64" name="T98"/>
                <a:gd fmla="*/ 48 h 4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48" w="64">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8" name="Freeform 177"/>
            <p:cNvSpPr/>
            <p:nvPr/>
          </p:nvSpPr>
          <p:spPr bwMode="auto">
            <a:xfrm>
              <a:off x="5018348" y="2977364"/>
              <a:ext cx="59962" cy="25221"/>
            </a:xfrm>
            <a:custGeom>
              <a:gdLst>
                <a:gd fmla="*/ 2147483647 w 40" name="T0"/>
                <a:gd fmla="*/ 2147483647 h 16" name="T1"/>
                <a:gd fmla="*/ 2147483647 w 40" name="T2"/>
                <a:gd fmla="*/ 2147483647 h 16" name="T3"/>
                <a:gd fmla="*/ 2147483647 w 40" name="T4"/>
                <a:gd fmla="*/ 2147483647 h 16" name="T5"/>
                <a:gd fmla="*/ 2147483647 w 40" name="T6"/>
                <a:gd fmla="*/ 0 h 16" name="T7"/>
                <a:gd fmla="*/ 2147483647 w 40" name="T8"/>
                <a:gd fmla="*/ 0 h 16" name="T9"/>
                <a:gd fmla="*/ 2147483647 w 40" name="T10"/>
                <a:gd fmla="*/ 0 h 16" name="T11"/>
                <a:gd fmla="*/ 2147483647 w 40" name="T12"/>
                <a:gd fmla="*/ 2147483647 h 16" name="T13"/>
                <a:gd fmla="*/ 2147483647 w 40" name="T14"/>
                <a:gd fmla="*/ 2147483647 h 16" name="T15"/>
                <a:gd fmla="*/ 2147483647 w 40" name="T16"/>
                <a:gd fmla="*/ 2147483647 h 16" name="T17"/>
                <a:gd fmla="*/ 2147483647 w 40" name="T18"/>
                <a:gd fmla="*/ 2147483647 h 16" name="T19"/>
                <a:gd fmla="*/ 0 w 40" name="T20"/>
                <a:gd fmla="*/ 2147483647 h 16" name="T21"/>
                <a:gd fmla="*/ 2147483647 w 40" name="T22"/>
                <a:gd fmla="*/ 2147483647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0" name="T36"/>
                <a:gd fmla="*/ 0 h 16" name="T37"/>
                <a:gd fmla="*/ 40 w 40" name="T38"/>
                <a:gd fmla="*/ 16 h 1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 w="40">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69" name="Freeform 178"/>
            <p:cNvSpPr/>
            <p:nvPr/>
          </p:nvSpPr>
          <p:spPr bwMode="auto">
            <a:xfrm>
              <a:off x="4429110" y="3354358"/>
              <a:ext cx="59962" cy="142037"/>
            </a:xfrm>
            <a:custGeom>
              <a:gdLst>
                <a:gd fmla="*/ 2147483647 w 40" name="T0"/>
                <a:gd fmla="*/ 2147483647 h 90" name="T1"/>
                <a:gd fmla="*/ 2147483647 w 40" name="T2"/>
                <a:gd fmla="*/ 2147483647 h 90" name="T3"/>
                <a:gd fmla="*/ 2147483647 w 40" name="T4"/>
                <a:gd fmla="*/ 2147483647 h 90" name="T5"/>
                <a:gd fmla="*/ 2147483647 w 40" name="T6"/>
                <a:gd fmla="*/ 2147483647 h 90" name="T7"/>
                <a:gd fmla="*/ 2147483647 w 40" name="T8"/>
                <a:gd fmla="*/ 2147483647 h 90" name="T9"/>
                <a:gd fmla="*/ 2147483647 w 40" name="T10"/>
                <a:gd fmla="*/ 2147483647 h 90" name="T11"/>
                <a:gd fmla="*/ 2147483647 w 40" name="T12"/>
                <a:gd fmla="*/ 2147483647 h 90" name="T13"/>
                <a:gd fmla="*/ 2147483647 w 40" name="T14"/>
                <a:gd fmla="*/ 2147483647 h 90" name="T15"/>
                <a:gd fmla="*/ 0 w 40" name="T16"/>
                <a:gd fmla="*/ 2147483647 h 90" name="T17"/>
                <a:gd fmla="*/ 0 w 40" name="T18"/>
                <a:gd fmla="*/ 2147483647 h 90" name="T19"/>
                <a:gd fmla="*/ 0 w 40" name="T20"/>
                <a:gd fmla="*/ 2147483647 h 90" name="T21"/>
                <a:gd fmla="*/ 2147483647 w 40" name="T22"/>
                <a:gd fmla="*/ 2147483647 h 90" name="T23"/>
                <a:gd fmla="*/ 2147483647 w 40" name="T24"/>
                <a:gd fmla="*/ 2147483647 h 90" name="T25"/>
                <a:gd fmla="*/ 2147483647 w 40" name="T26"/>
                <a:gd fmla="*/ 2147483647 h 90" name="T27"/>
                <a:gd fmla="*/ 2147483647 w 40" name="T28"/>
                <a:gd fmla="*/ 2147483647 h 90" name="T29"/>
                <a:gd fmla="*/ 2147483647 w 40" name="T30"/>
                <a:gd fmla="*/ 2147483647 h 90" name="T31"/>
                <a:gd fmla="*/ 2147483647 w 40" name="T32"/>
                <a:gd fmla="*/ 2147483647 h 90" name="T33"/>
                <a:gd fmla="*/ 2147483647 w 40" name="T34"/>
                <a:gd fmla="*/ 2147483647 h 90" name="T35"/>
                <a:gd fmla="*/ 2147483647 w 40" name="T36"/>
                <a:gd fmla="*/ 2147483647 h 90" name="T37"/>
                <a:gd fmla="*/ 2147483647 w 40" name="T38"/>
                <a:gd fmla="*/ 2147483647 h 90" name="T39"/>
                <a:gd fmla="*/ 2147483647 w 40" name="T40"/>
                <a:gd fmla="*/ 2147483647 h 90" name="T41"/>
                <a:gd fmla="*/ 2147483647 w 40" name="T42"/>
                <a:gd fmla="*/ 0 h 90" name="T43"/>
                <a:gd fmla="*/ 2147483647 w 40" name="T44"/>
                <a:gd fmla="*/ 2147483647 h 90" name="T45"/>
                <a:gd fmla="*/ 2147483647 w 40" name="T46"/>
                <a:gd fmla="*/ 2147483647 h 90" name="T47"/>
                <a:gd fmla="*/ 2147483647 w 40" name="T48"/>
                <a:gd fmla="*/ 2147483647 h 90" name="T49"/>
                <a:gd fmla="*/ 2147483647 w 40" name="T50"/>
                <a:gd fmla="*/ 2147483647 h 90" name="T51"/>
                <a:gd fmla="*/ 2147483647 w 40" name="T52"/>
                <a:gd fmla="*/ 2147483647 h 90" name="T53"/>
                <a:gd fmla="*/ 2147483647 w 40" name="T54"/>
                <a:gd fmla="*/ 2147483647 h 90" name="T55"/>
                <a:gd fmla="*/ 2147483647 w 40" name="T56"/>
                <a:gd fmla="*/ 2147483647 h 90" name="T57"/>
                <a:gd fmla="*/ 2147483647 w 40" name="T58"/>
                <a:gd fmla="*/ 2147483647 h 90" name="T59"/>
                <a:gd fmla="*/ 2147483647 w 40" name="T60"/>
                <a:gd fmla="*/ 2147483647 h 90" name="T61"/>
                <a:gd fmla="*/ 2147483647 w 40" name="T62"/>
                <a:gd fmla="*/ 2147483647 h 90" name="T63"/>
                <a:gd fmla="*/ 2147483647 w 40" name="T64"/>
                <a:gd fmla="*/ 2147483647 h 90" name="T65"/>
                <a:gd fmla="*/ 2147483647 w 40" name="T66"/>
                <a:gd fmla="*/ 2147483647 h 90" name="T67"/>
                <a:gd fmla="*/ 2147483647 w 40" name="T68"/>
                <a:gd fmla="*/ 2147483647 h 90" name="T69"/>
                <a:gd fmla="*/ 2147483647 w 40" name="T70"/>
                <a:gd fmla="*/ 2147483647 h 90" name="T71"/>
                <a:gd fmla="*/ 2147483647 w 40" name="T72"/>
                <a:gd fmla="*/ 2147483647 h 90" name="T73"/>
                <a:gd fmla="*/ 2147483647 w 40" name="T74"/>
                <a:gd fmla="*/ 2147483647 h 90" name="T75"/>
                <a:gd fmla="*/ 2147483647 w 40" name="T76"/>
                <a:gd fmla="*/ 2147483647 h 90" name="T77"/>
                <a:gd fmla="*/ 2147483647 w 40" name="T78"/>
                <a:gd fmla="*/ 2147483647 h 90" name="T79"/>
                <a:gd fmla="*/ 2147483647 w 40" name="T80"/>
                <a:gd fmla="*/ 2147483647 h 90" name="T81"/>
                <a:gd fmla="*/ 2147483647 w 40" name="T82"/>
                <a:gd fmla="*/ 2147483647 h 9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40" name="T126"/>
                <a:gd fmla="*/ 0 h 90" name="T127"/>
                <a:gd fmla="*/ 40 w 40" name="T128"/>
                <a:gd fmla="*/ 90 h 90"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90" w="4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0" name="Freeform 179"/>
            <p:cNvSpPr/>
            <p:nvPr/>
          </p:nvSpPr>
          <p:spPr bwMode="auto">
            <a:xfrm>
              <a:off x="4439488" y="3305243"/>
              <a:ext cx="253684" cy="220355"/>
            </a:xfrm>
            <a:custGeom>
              <a:gdLst>
                <a:gd fmla="*/ 2147483647 w 174" name="T0"/>
                <a:gd fmla="*/ 2147483647 h 140" name="T1"/>
                <a:gd fmla="*/ 2147483647 w 174" name="T2"/>
                <a:gd fmla="*/ 2147483647 h 140" name="T3"/>
                <a:gd fmla="*/ 2147483647 w 174" name="T4"/>
                <a:gd fmla="*/ 2147483647 h 140" name="T5"/>
                <a:gd fmla="*/ 2147483647 w 174" name="T6"/>
                <a:gd fmla="*/ 2147483647 h 140" name="T7"/>
                <a:gd fmla="*/ 2147483647 w 174" name="T8"/>
                <a:gd fmla="*/ 2147483647 h 140" name="T9"/>
                <a:gd fmla="*/ 2147483647 w 174" name="T10"/>
                <a:gd fmla="*/ 2147483647 h 140" name="T11"/>
                <a:gd fmla="*/ 2147483647 w 174" name="T12"/>
                <a:gd fmla="*/ 2147483647 h 140" name="T13"/>
                <a:gd fmla="*/ 2147483647 w 174" name="T14"/>
                <a:gd fmla="*/ 2147483647 h 140" name="T15"/>
                <a:gd fmla="*/ 2147483647 w 174" name="T16"/>
                <a:gd fmla="*/ 2147483647 h 140" name="T17"/>
                <a:gd fmla="*/ 2147483647 w 174" name="T18"/>
                <a:gd fmla="*/ 2147483647 h 140" name="T19"/>
                <a:gd fmla="*/ 2147483647 w 174" name="T20"/>
                <a:gd fmla="*/ 2147483647 h 140" name="T21"/>
                <a:gd fmla="*/ 2147483647 w 174" name="T22"/>
                <a:gd fmla="*/ 2147483647 h 140" name="T23"/>
                <a:gd fmla="*/ 2147483647 w 174" name="T24"/>
                <a:gd fmla="*/ 2147483647 h 140" name="T25"/>
                <a:gd fmla="*/ 2147483647 w 174" name="T26"/>
                <a:gd fmla="*/ 2147483647 h 140" name="T27"/>
                <a:gd fmla="*/ 2147483647 w 174" name="T28"/>
                <a:gd fmla="*/ 2147483647 h 140" name="T29"/>
                <a:gd fmla="*/ 2147483647 w 174" name="T30"/>
                <a:gd fmla="*/ 2147483647 h 140" name="T31"/>
                <a:gd fmla="*/ 2147483647 w 174" name="T32"/>
                <a:gd fmla="*/ 2147483647 h 140" name="T33"/>
                <a:gd fmla="*/ 2147483647 w 174" name="T34"/>
                <a:gd fmla="*/ 2147483647 h 140" name="T35"/>
                <a:gd fmla="*/ 2147483647 w 174" name="T36"/>
                <a:gd fmla="*/ 2147483647 h 140" name="T37"/>
                <a:gd fmla="*/ 2147483647 w 174" name="T38"/>
                <a:gd fmla="*/ 2147483647 h 140" name="T39"/>
                <a:gd fmla="*/ 2147483647 w 174" name="T40"/>
                <a:gd fmla="*/ 2147483647 h 140" name="T41"/>
                <a:gd fmla="*/ 2147483647 w 174" name="T42"/>
                <a:gd fmla="*/ 2147483647 h 140" name="T43"/>
                <a:gd fmla="*/ 2147483647 w 174" name="T44"/>
                <a:gd fmla="*/ 2147483647 h 140" name="T45"/>
                <a:gd fmla="*/ 2147483647 w 174" name="T46"/>
                <a:gd fmla="*/ 2147483647 h 140" name="T47"/>
                <a:gd fmla="*/ 2147483647 w 174" name="T48"/>
                <a:gd fmla="*/ 2147483647 h 140" name="T49"/>
                <a:gd fmla="*/ 2147483647 w 174" name="T50"/>
                <a:gd fmla="*/ 2147483647 h 140" name="T51"/>
                <a:gd fmla="*/ 0 w 174" name="T52"/>
                <a:gd fmla="*/ 2147483647 h 140" name="T53"/>
                <a:gd fmla="*/ 0 w 174" name="T54"/>
                <a:gd fmla="*/ 2147483647 h 140" name="T55"/>
                <a:gd fmla="*/ 2147483647 w 174" name="T56"/>
                <a:gd fmla="*/ 2147483647 h 140" name="T57"/>
                <a:gd fmla="*/ 2147483647 w 174" name="T58"/>
                <a:gd fmla="*/ 0 h 140" name="T59"/>
                <a:gd fmla="*/ 2147483647 w 174" name="T60"/>
                <a:gd fmla="*/ 2147483647 h 140" name="T61"/>
                <a:gd fmla="*/ 2147483647 w 174" name="T62"/>
                <a:gd fmla="*/ 2147483647 h 140" name="T63"/>
                <a:gd fmla="*/ 2147483647 w 174" name="T64"/>
                <a:gd fmla="*/ 2147483647 h 140" name="T65"/>
                <a:gd fmla="*/ 2147483647 w 174" name="T66"/>
                <a:gd fmla="*/ 2147483647 h 140" name="T67"/>
                <a:gd fmla="*/ 2147483647 w 174" name="T68"/>
                <a:gd fmla="*/ 2147483647 h 140" name="T69"/>
                <a:gd fmla="*/ 2147483647 w 174" name="T70"/>
                <a:gd fmla="*/ 2147483647 h 14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74" name="T108"/>
                <a:gd fmla="*/ 0 h 140" name="T109"/>
                <a:gd fmla="*/ 174 w 174" name="T110"/>
                <a:gd fmla="*/ 140 h 14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40" w="174">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1" name="Freeform 180"/>
            <p:cNvSpPr/>
            <p:nvPr/>
          </p:nvSpPr>
          <p:spPr bwMode="auto">
            <a:xfrm>
              <a:off x="4531736" y="3099489"/>
              <a:ext cx="261756" cy="257523"/>
            </a:xfrm>
            <a:custGeom>
              <a:gdLst>
                <a:gd fmla="*/ 2147483647 w 178" name="T0"/>
                <a:gd fmla="*/ 2147483647 h 162" name="T1"/>
                <a:gd fmla="*/ 2147483647 w 178" name="T2"/>
                <a:gd fmla="*/ 2147483647 h 162" name="T3"/>
                <a:gd fmla="*/ 2147483647 w 178" name="T4"/>
                <a:gd fmla="*/ 2147483647 h 162" name="T5"/>
                <a:gd fmla="*/ 2147483647 w 178" name="T6"/>
                <a:gd fmla="*/ 2147483647 h 162" name="T7"/>
                <a:gd fmla="*/ 2147483647 w 178" name="T8"/>
                <a:gd fmla="*/ 2147483647 h 162" name="T9"/>
                <a:gd fmla="*/ 2147483647 w 178" name="T10"/>
                <a:gd fmla="*/ 2147483647 h 162" name="T11"/>
                <a:gd fmla="*/ 2147483647 w 178" name="T12"/>
                <a:gd fmla="*/ 2147483647 h 162" name="T13"/>
                <a:gd fmla="*/ 2147483647 w 178" name="T14"/>
                <a:gd fmla="*/ 2147483647 h 162" name="T15"/>
                <a:gd fmla="*/ 2147483647 w 178" name="T16"/>
                <a:gd fmla="*/ 2147483647 h 162" name="T17"/>
                <a:gd fmla="*/ 2147483647 w 178" name="T18"/>
                <a:gd fmla="*/ 2147483647 h 162" name="T19"/>
                <a:gd fmla="*/ 2147483647 w 178" name="T20"/>
                <a:gd fmla="*/ 2147483647 h 162" name="T21"/>
                <a:gd fmla="*/ 2147483647 w 178" name="T22"/>
                <a:gd fmla="*/ 2147483647 h 162" name="T23"/>
                <a:gd fmla="*/ 2147483647 w 178" name="T24"/>
                <a:gd fmla="*/ 2147483647 h 162" name="T25"/>
                <a:gd fmla="*/ 2147483647 w 178" name="T26"/>
                <a:gd fmla="*/ 2147483647 h 162" name="T27"/>
                <a:gd fmla="*/ 2147483647 w 178" name="T28"/>
                <a:gd fmla="*/ 2147483647 h 162" name="T29"/>
                <a:gd fmla="*/ 2147483647 w 178" name="T30"/>
                <a:gd fmla="*/ 2147483647 h 162" name="T31"/>
                <a:gd fmla="*/ 2147483647 w 178" name="T32"/>
                <a:gd fmla="*/ 2147483647 h 162" name="T33"/>
                <a:gd fmla="*/ 2147483647 w 178" name="T34"/>
                <a:gd fmla="*/ 2147483647 h 162" name="T35"/>
                <a:gd fmla="*/ 2147483647 w 178" name="T36"/>
                <a:gd fmla="*/ 2147483647 h 162" name="T37"/>
                <a:gd fmla="*/ 2147483647 w 178" name="T38"/>
                <a:gd fmla="*/ 2147483647 h 162" name="T39"/>
                <a:gd fmla="*/ 2147483647 w 178" name="T40"/>
                <a:gd fmla="*/ 2147483647 h 162" name="T41"/>
                <a:gd fmla="*/ 2147483647 w 178" name="T42"/>
                <a:gd fmla="*/ 2147483647 h 162" name="T43"/>
                <a:gd fmla="*/ 2147483647 w 178" name="T44"/>
                <a:gd fmla="*/ 2147483647 h 162" name="T45"/>
                <a:gd fmla="*/ 2147483647 w 178" name="T46"/>
                <a:gd fmla="*/ 2147483647 h 162" name="T47"/>
                <a:gd fmla="*/ 2147483647 w 178" name="T48"/>
                <a:gd fmla="*/ 2147483647 h 162" name="T49"/>
                <a:gd fmla="*/ 2147483647 w 178" name="T50"/>
                <a:gd fmla="*/ 2147483647 h 162" name="T51"/>
                <a:gd fmla="*/ 2147483647 w 178" name="T52"/>
                <a:gd fmla="*/ 2147483647 h 162" name="T53"/>
                <a:gd fmla="*/ 2147483647 w 178" name="T54"/>
                <a:gd fmla="*/ 2147483647 h 162" name="T55"/>
                <a:gd fmla="*/ 2147483647 w 178" name="T56"/>
                <a:gd fmla="*/ 2147483647 h 162" name="T57"/>
                <a:gd fmla="*/ 2147483647 w 178" name="T58"/>
                <a:gd fmla="*/ 2147483647 h 162" name="T59"/>
                <a:gd fmla="*/ 2147483647 w 178" name="T60"/>
                <a:gd fmla="*/ 2147483647 h 162" name="T61"/>
                <a:gd fmla="*/ 2147483647 w 178" name="T62"/>
                <a:gd fmla="*/ 0 h 162" name="T63"/>
                <a:gd fmla="*/ 2147483647 w 178" name="T64"/>
                <a:gd fmla="*/ 2147483647 h 162" name="T65"/>
                <a:gd fmla="*/ 2147483647 w 178" name="T66"/>
                <a:gd fmla="*/ 2147483647 h 162" name="T67"/>
                <a:gd fmla="*/ 2147483647 w 178" name="T68"/>
                <a:gd fmla="*/ 2147483647 h 162" name="T69"/>
                <a:gd fmla="*/ 2147483647 w 178" name="T70"/>
                <a:gd fmla="*/ 2147483647 h 162" name="T71"/>
                <a:gd fmla="*/ 2147483647 w 178" name="T72"/>
                <a:gd fmla="*/ 2147483647 h 162" name="T73"/>
                <a:gd fmla="*/ 2147483647 w 178" name="T74"/>
                <a:gd fmla="*/ 2147483647 h 162" name="T75"/>
                <a:gd fmla="*/ 2147483647 w 178" name="T76"/>
                <a:gd fmla="*/ 2147483647 h 162" name="T77"/>
                <a:gd fmla="*/ 2147483647 w 178" name="T78"/>
                <a:gd fmla="*/ 2147483647 h 162" name="T79"/>
                <a:gd fmla="*/ 2147483647 w 178" name="T80"/>
                <a:gd fmla="*/ 2147483647 h 162" name="T81"/>
                <a:gd fmla="*/ 2147483647 w 178" name="T82"/>
                <a:gd fmla="*/ 2147483647 h 162" name="T83"/>
                <a:gd fmla="*/ 2147483647 w 178" name="T84"/>
                <a:gd fmla="*/ 2147483647 h 162" name="T85"/>
                <a:gd fmla="*/ 2147483647 w 178" name="T86"/>
                <a:gd fmla="*/ 2147483647 h 162" name="T87"/>
                <a:gd fmla="*/ 2147483647 w 178" name="T88"/>
                <a:gd fmla="*/ 2147483647 h 162" name="T89"/>
                <a:gd fmla="*/ 2147483647 w 178" name="T90"/>
                <a:gd fmla="*/ 2147483647 h 162" name="T91"/>
                <a:gd fmla="*/ 2147483647 w 178" name="T92"/>
                <a:gd fmla="*/ 2147483647 h 162" name="T93"/>
                <a:gd fmla="*/ 2147483647 w 178" name="T94"/>
                <a:gd fmla="*/ 2147483647 h 162" name="T95"/>
                <a:gd fmla="*/ 2147483647 w 178" name="T96"/>
                <a:gd fmla="*/ 2147483647 h 162" name="T97"/>
                <a:gd fmla="*/ 2147483647 w 178" name="T98"/>
                <a:gd fmla="*/ 2147483647 h 162" name="T99"/>
                <a:gd fmla="*/ 2147483647 w 178" name="T100"/>
                <a:gd fmla="*/ 2147483647 h 162" name="T101"/>
                <a:gd fmla="*/ 2147483647 w 178" name="T102"/>
                <a:gd fmla="*/ 2147483647 h 162" name="T103"/>
                <a:gd fmla="*/ 2147483647 w 178" name="T104"/>
                <a:gd fmla="*/ 2147483647 h 16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78" name="T159"/>
                <a:gd fmla="*/ 0 h 162" name="T160"/>
                <a:gd fmla="*/ 178 w 178" name="T161"/>
                <a:gd fmla="*/ 162 h 16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62" w="178">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2" name="Freeform 181"/>
            <p:cNvSpPr/>
            <p:nvPr/>
          </p:nvSpPr>
          <p:spPr bwMode="auto">
            <a:xfrm>
              <a:off x="4673569" y="3091525"/>
              <a:ext cx="80718" cy="53098"/>
            </a:xfrm>
            <a:custGeom>
              <a:gdLst>
                <a:gd fmla="*/ 2147483647 w 54" name="T0"/>
                <a:gd fmla="*/ 2147483647 h 34" name="T1"/>
                <a:gd fmla="*/ 2147483647 w 54" name="T2"/>
                <a:gd fmla="*/ 2147483647 h 34" name="T3"/>
                <a:gd fmla="*/ 2147483647 w 54" name="T4"/>
                <a:gd fmla="*/ 2147483647 h 34" name="T5"/>
                <a:gd fmla="*/ 2147483647 w 54" name="T6"/>
                <a:gd fmla="*/ 2147483647 h 34" name="T7"/>
                <a:gd fmla="*/ 2147483647 w 54" name="T8"/>
                <a:gd fmla="*/ 2147483647 h 34" name="T9"/>
                <a:gd fmla="*/ 2147483647 w 54" name="T10"/>
                <a:gd fmla="*/ 2147483647 h 34" name="T11"/>
                <a:gd fmla="*/ 2147483647 w 54" name="T12"/>
                <a:gd fmla="*/ 2147483647 h 34" name="T13"/>
                <a:gd fmla="*/ 2147483647 w 54" name="T14"/>
                <a:gd fmla="*/ 2147483647 h 34" name="T15"/>
                <a:gd fmla="*/ 2147483647 w 54" name="T16"/>
                <a:gd fmla="*/ 2147483647 h 34" name="T17"/>
                <a:gd fmla="*/ 2147483647 w 54" name="T18"/>
                <a:gd fmla="*/ 2147483647 h 34" name="T19"/>
                <a:gd fmla="*/ 2147483647 w 54" name="T20"/>
                <a:gd fmla="*/ 2147483647 h 34" name="T21"/>
                <a:gd fmla="*/ 2147483647 w 54" name="T22"/>
                <a:gd fmla="*/ 0 h 34" name="T23"/>
                <a:gd fmla="*/ 2147483647 w 54" name="T24"/>
                <a:gd fmla="*/ 2147483647 h 34" name="T25"/>
                <a:gd fmla="*/ 2147483647 w 54" name="T26"/>
                <a:gd fmla="*/ 2147483647 h 34" name="T27"/>
                <a:gd fmla="*/ 2147483647 w 54" name="T28"/>
                <a:gd fmla="*/ 0 h 34" name="T29"/>
                <a:gd fmla="*/ 0 w 54" name="T30"/>
                <a:gd fmla="*/ 2147483647 h 34" name="T31"/>
                <a:gd fmla="*/ 2147483647 w 54" name="T32"/>
                <a:gd fmla="*/ 2147483647 h 34" name="T33"/>
                <a:gd fmla="*/ 2147483647 w 54" name="T34"/>
                <a:gd fmla="*/ 2147483647 h 34" name="T35"/>
                <a:gd fmla="*/ 2147483647 w 54" name="T36"/>
                <a:gd fmla="*/ 2147483647 h 34" name="T37"/>
                <a:gd fmla="*/ 2147483647 w 54" name="T38"/>
                <a:gd fmla="*/ 2147483647 h 34" name="T39"/>
                <a:gd fmla="*/ 2147483647 w 54" name="T40"/>
                <a:gd fmla="*/ 2147483647 h 34" name="T41"/>
                <a:gd fmla="*/ 2147483647 w 54" name="T42"/>
                <a:gd fmla="*/ 2147483647 h 34" name="T43"/>
                <a:gd fmla="*/ 2147483647 w 54" name="T44"/>
                <a:gd fmla="*/ 2147483647 h 34" name="T45"/>
                <a:gd fmla="*/ 2147483647 w 54" name="T46"/>
                <a:gd fmla="*/ 2147483647 h 34" name="T47"/>
                <a:gd fmla="*/ 2147483647 w 54" name="T48"/>
                <a:gd fmla="*/ 2147483647 h 34" name="T49"/>
                <a:gd fmla="*/ 2147483647 w 54" name="T50"/>
                <a:gd fmla="*/ 2147483647 h 34" name="T51"/>
                <a:gd fmla="*/ 2147483647 w 54" name="T52"/>
                <a:gd fmla="*/ 2147483647 h 34" name="T53"/>
                <a:gd fmla="*/ 2147483647 w 54" name="T54"/>
                <a:gd fmla="*/ 2147483647 h 34" name="T55"/>
                <a:gd fmla="*/ 2147483647 w 54" name="T56"/>
                <a:gd fmla="*/ 2147483647 h 34"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54" name="T87"/>
                <a:gd fmla="*/ 0 h 34" name="T88"/>
                <a:gd fmla="*/ 54 w 54" name="T89"/>
                <a:gd fmla="*/ 34 h 34"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4" w="5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3" name="Freeform 182"/>
            <p:cNvSpPr/>
            <p:nvPr/>
          </p:nvSpPr>
          <p:spPr bwMode="auto">
            <a:xfrm>
              <a:off x="4690866" y="3022498"/>
              <a:ext cx="71493" cy="79646"/>
            </a:xfrm>
            <a:custGeom>
              <a:gdLst>
                <a:gd fmla="*/ 2147483647 w 50" name="T0"/>
                <a:gd fmla="*/ 0 h 50" name="T1"/>
                <a:gd fmla="*/ 2147483647 w 50" name="T2"/>
                <a:gd fmla="*/ 2147483647 h 50" name="T3"/>
                <a:gd fmla="*/ 2147483647 w 50" name="T4"/>
                <a:gd fmla="*/ 2147483647 h 50" name="T5"/>
                <a:gd fmla="*/ 2147483647 w 50" name="T6"/>
                <a:gd fmla="*/ 2147483647 h 50" name="T7"/>
                <a:gd fmla="*/ 2147483647 w 50" name="T8"/>
                <a:gd fmla="*/ 2147483647 h 50" name="T9"/>
                <a:gd fmla="*/ 2147483647 w 50" name="T10"/>
                <a:gd fmla="*/ 2147483647 h 50" name="T11"/>
                <a:gd fmla="*/ 2147483647 w 50" name="T12"/>
                <a:gd fmla="*/ 2147483647 h 50" name="T13"/>
                <a:gd fmla="*/ 2147483647 w 50" name="T14"/>
                <a:gd fmla="*/ 2147483647 h 50" name="T15"/>
                <a:gd fmla="*/ 2147483647 w 50" name="T16"/>
                <a:gd fmla="*/ 2147483647 h 50" name="T17"/>
                <a:gd fmla="*/ 2147483647 w 50" name="T18"/>
                <a:gd fmla="*/ 2147483647 h 50" name="T19"/>
                <a:gd fmla="*/ 2147483647 w 50" name="T20"/>
                <a:gd fmla="*/ 2147483647 h 50" name="T21"/>
                <a:gd fmla="*/ 2147483647 w 50" name="T22"/>
                <a:gd fmla="*/ 2147483647 h 50" name="T23"/>
                <a:gd fmla="*/ 2147483647 w 50" name="T24"/>
                <a:gd fmla="*/ 2147483647 h 50" name="T25"/>
                <a:gd fmla="*/ 2147483647 w 50" name="T26"/>
                <a:gd fmla="*/ 2147483647 h 50" name="T27"/>
                <a:gd fmla="*/ 2147483647 w 50" name="T28"/>
                <a:gd fmla="*/ 2147483647 h 50" name="T29"/>
                <a:gd fmla="*/ 0 w 50" name="T30"/>
                <a:gd fmla="*/ 2147483647 h 50" name="T31"/>
                <a:gd fmla="*/ 2147483647 w 50" name="T32"/>
                <a:gd fmla="*/ 2147483647 h 50" name="T33"/>
                <a:gd fmla="*/ 2147483647 w 50" name="T34"/>
                <a:gd fmla="*/ 2147483647 h 50" name="T35"/>
                <a:gd fmla="*/ 2147483647 w 50" name="T36"/>
                <a:gd fmla="*/ 2147483647 h 50" name="T37"/>
                <a:gd fmla="*/ 2147483647 w 50" name="T38"/>
                <a:gd fmla="*/ 2147483647 h 50" name="T39"/>
                <a:gd fmla="*/ 2147483647 w 50" name="T40"/>
                <a:gd fmla="*/ 2147483647 h 50" name="T41"/>
                <a:gd fmla="*/ 2147483647 w 50" name="T42"/>
                <a:gd fmla="*/ 2147483647 h 50" name="T43"/>
                <a:gd fmla="*/ 2147483647 w 50" name="T44"/>
                <a:gd fmla="*/ 2147483647 h 50" name="T45"/>
                <a:gd fmla="*/ 2147483647 w 50" name="T46"/>
                <a:gd fmla="*/ 2147483647 h 50" name="T47"/>
                <a:gd fmla="*/ 2147483647 w 50" name="T48"/>
                <a:gd fmla="*/ 2147483647 h 50" name="T49"/>
                <a:gd fmla="*/ 2147483647 w 50" name="T50"/>
                <a:gd fmla="*/ 0 h 5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50" name="T78"/>
                <a:gd fmla="*/ 0 h 50" name="T79"/>
                <a:gd fmla="*/ 50 w 50" name="T80"/>
                <a:gd fmla="*/ 50 h 50"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50" w="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4" name="Freeform 183"/>
            <p:cNvSpPr/>
            <p:nvPr/>
          </p:nvSpPr>
          <p:spPr bwMode="auto">
            <a:xfrm>
              <a:off x="4787727" y="2913647"/>
              <a:ext cx="44971" cy="80974"/>
            </a:xfrm>
            <a:custGeom>
              <a:gdLst>
                <a:gd fmla="*/ 2147483647 w 32" name="T0"/>
                <a:gd fmla="*/ 2147483647 h 52" name="T1"/>
                <a:gd fmla="*/ 2147483647 w 32" name="T2"/>
                <a:gd fmla="*/ 2147483647 h 52" name="T3"/>
                <a:gd fmla="*/ 2147483647 w 32" name="T4"/>
                <a:gd fmla="*/ 2147483647 h 52" name="T5"/>
                <a:gd fmla="*/ 2147483647 w 32" name="T6"/>
                <a:gd fmla="*/ 2147483647 h 52" name="T7"/>
                <a:gd fmla="*/ 2147483647 w 32" name="T8"/>
                <a:gd fmla="*/ 2147483647 h 52" name="T9"/>
                <a:gd fmla="*/ 2147483647 w 32" name="T10"/>
                <a:gd fmla="*/ 2147483647 h 52" name="T11"/>
                <a:gd fmla="*/ 2147483647 w 32" name="T12"/>
                <a:gd fmla="*/ 2147483647 h 52" name="T13"/>
                <a:gd fmla="*/ 2147483647 w 32" name="T14"/>
                <a:gd fmla="*/ 2147483647 h 52" name="T15"/>
                <a:gd fmla="*/ 0 w 32" name="T16"/>
                <a:gd fmla="*/ 2147483647 h 52" name="T17"/>
                <a:gd fmla="*/ 2147483647 w 32" name="T18"/>
                <a:gd fmla="*/ 2147483647 h 52" name="T19"/>
                <a:gd fmla="*/ 2147483647 w 32" name="T20"/>
                <a:gd fmla="*/ 2147483647 h 52" name="T21"/>
                <a:gd fmla="*/ 2147483647 w 32" name="T22"/>
                <a:gd fmla="*/ 2147483647 h 52" name="T23"/>
                <a:gd fmla="*/ 2147483647 w 32" name="T24"/>
                <a:gd fmla="*/ 0 h 52" name="T25"/>
                <a:gd fmla="*/ 2147483647 w 32" name="T26"/>
                <a:gd fmla="*/ 2147483647 h 52" name="T27"/>
                <a:gd fmla="*/ 2147483647 w 32" name="T28"/>
                <a:gd fmla="*/ 2147483647 h 52" name="T29"/>
                <a:gd fmla="*/ 2147483647 w 32" name="T30"/>
                <a:gd fmla="*/ 2147483647 h 52" name="T31"/>
                <a:gd fmla="*/ 2147483647 w 32" name="T32"/>
                <a:gd fmla="*/ 2147483647 h 52" name="T33"/>
                <a:gd fmla="*/ 2147483647 w 32" name="T34"/>
                <a:gd fmla="*/ 2147483647 h 52" name="T35"/>
                <a:gd fmla="*/ 2147483647 w 32" name="T36"/>
                <a:gd fmla="*/ 2147483647 h 52" name="T37"/>
                <a:gd fmla="*/ 2147483647 w 32" name="T38"/>
                <a:gd fmla="*/ 2147483647 h 52" name="T39"/>
                <a:gd fmla="*/ 2147483647 w 32" name="T40"/>
                <a:gd fmla="*/ 2147483647 h 52" name="T41"/>
                <a:gd fmla="*/ 2147483647 w 32" name="T42"/>
                <a:gd fmla="*/ 2147483647 h 52" name="T43"/>
                <a:gd fmla="*/ 2147483647 w 32" name="T44"/>
                <a:gd fmla="*/ 2147483647 h 52" name="T45"/>
                <a:gd fmla="*/ 2147483647 w 32" name="T46"/>
                <a:gd fmla="*/ 2147483647 h 52" name="T47"/>
                <a:gd fmla="*/ 2147483647 w 32" name="T48"/>
                <a:gd fmla="*/ 2147483647 h 5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32" name="T75"/>
                <a:gd fmla="*/ 0 h 52" name="T76"/>
                <a:gd fmla="*/ 32 w 32" name="T77"/>
                <a:gd fmla="*/ 52 h 52"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52" w="3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5" name="Freeform 184"/>
            <p:cNvSpPr/>
            <p:nvPr/>
          </p:nvSpPr>
          <p:spPr bwMode="auto">
            <a:xfrm>
              <a:off x="4741603" y="2994621"/>
              <a:ext cx="186804" cy="207081"/>
            </a:xfrm>
            <a:custGeom>
              <a:gdLst>
                <a:gd fmla="*/ 2147483647 w 127" name="T0"/>
                <a:gd fmla="*/ 2147483647 h 130" name="T1"/>
                <a:gd fmla="*/ 2147483647 w 127" name="T2"/>
                <a:gd fmla="*/ 2147483647 h 130" name="T3"/>
                <a:gd fmla="*/ 2147483647 w 127" name="T4"/>
                <a:gd fmla="*/ 2147483647 h 130" name="T5"/>
                <a:gd fmla="*/ 2147483647 w 127" name="T6"/>
                <a:gd fmla="*/ 2147483647 h 130" name="T7"/>
                <a:gd fmla="*/ 2147483647 w 127" name="T8"/>
                <a:gd fmla="*/ 2147483647 h 130" name="T9"/>
                <a:gd fmla="*/ 2147483647 w 127" name="T10"/>
                <a:gd fmla="*/ 2147483647 h 130" name="T11"/>
                <a:gd fmla="*/ 2147483647 w 127" name="T12"/>
                <a:gd fmla="*/ 2147483647 h 130" name="T13"/>
                <a:gd fmla="*/ 2147483647 w 127" name="T14"/>
                <a:gd fmla="*/ 2147483647 h 130" name="T15"/>
                <a:gd fmla="*/ 2147483647 w 127" name="T16"/>
                <a:gd fmla="*/ 2147483647 h 130" name="T17"/>
                <a:gd fmla="*/ 2147483647 w 127" name="T18"/>
                <a:gd fmla="*/ 2147483647 h 130" name="T19"/>
                <a:gd fmla="*/ 2147483647 w 127" name="T20"/>
                <a:gd fmla="*/ 2147483647 h 130" name="T21"/>
                <a:gd fmla="*/ 2147483647 w 127" name="T22"/>
                <a:gd fmla="*/ 2147483647 h 130" name="T23"/>
                <a:gd fmla="*/ 2147483647 w 127" name="T24"/>
                <a:gd fmla="*/ 2147483647 h 130" name="T25"/>
                <a:gd fmla="*/ 2147483647 w 127" name="T26"/>
                <a:gd fmla="*/ 2147483647 h 130" name="T27"/>
                <a:gd fmla="*/ 2147483647 w 127" name="T28"/>
                <a:gd fmla="*/ 2147483647 h 130" name="T29"/>
                <a:gd fmla="*/ 2147483647 w 127" name="T30"/>
                <a:gd fmla="*/ 2147483647 h 130" name="T31"/>
                <a:gd fmla="*/ 2147483647 w 127" name="T32"/>
                <a:gd fmla="*/ 2147483647 h 130" name="T33"/>
                <a:gd fmla="*/ 2147483647 w 127" name="T34"/>
                <a:gd fmla="*/ 2147483647 h 130" name="T35"/>
                <a:gd fmla="*/ 2147483647 w 127" name="T36"/>
                <a:gd fmla="*/ 2147483647 h 130" name="T37"/>
                <a:gd fmla="*/ 2147483647 w 127" name="T38"/>
                <a:gd fmla="*/ 0 h 130" name="T39"/>
                <a:gd fmla="*/ 2147483647 w 127" name="T40"/>
                <a:gd fmla="*/ 2147483647 h 130" name="T41"/>
                <a:gd fmla="*/ 2147483647 w 127" name="T42"/>
                <a:gd fmla="*/ 2147483647 h 130" name="T43"/>
                <a:gd fmla="*/ 2147483647 w 127" name="T44"/>
                <a:gd fmla="*/ 2147483647 h 130" name="T45"/>
                <a:gd fmla="*/ 2147483647 w 127" name="T46"/>
                <a:gd fmla="*/ 2147483647 h 130" name="T47"/>
                <a:gd fmla="*/ 2147483647 w 127" name="T48"/>
                <a:gd fmla="*/ 2147483647 h 130" name="T49"/>
                <a:gd fmla="*/ 2147483647 w 127" name="T50"/>
                <a:gd fmla="*/ 2147483647 h 130" name="T51"/>
                <a:gd fmla="*/ 2147483647 w 127" name="T52"/>
                <a:gd fmla="*/ 2147483647 h 130" name="T53"/>
                <a:gd fmla="*/ 2147483647 w 127" name="T54"/>
                <a:gd fmla="*/ 2147483647 h 130" name="T55"/>
                <a:gd fmla="*/ 2147483647 w 127" name="T56"/>
                <a:gd fmla="*/ 2147483647 h 130" name="T57"/>
                <a:gd fmla="*/ 2147483647 w 127" name="T58"/>
                <a:gd fmla="*/ 2147483647 h 130" name="T59"/>
                <a:gd fmla="*/ 2147483647 w 127" name="T60"/>
                <a:gd fmla="*/ 2147483647 h 130" name="T61"/>
                <a:gd fmla="*/ 0 w 127" name="T62"/>
                <a:gd fmla="*/ 2147483647 h 130" name="T63"/>
                <a:gd fmla="*/ 2147483647 w 127" name="T64"/>
                <a:gd fmla="*/ 2147483647 h 130" name="T65"/>
                <a:gd fmla="*/ 2147483647 w 127" name="T66"/>
                <a:gd fmla="*/ 2147483647 h 130" name="T67"/>
                <a:gd fmla="*/ 2147483647 w 127" name="T68"/>
                <a:gd fmla="*/ 2147483647 h 130" name="T69"/>
                <a:gd fmla="*/ 2147483647 w 127" name="T70"/>
                <a:gd fmla="*/ 2147483647 h 130" name="T71"/>
                <a:gd fmla="*/ 2147483647 w 127" name="T72"/>
                <a:gd fmla="*/ 2147483647 h 130" name="T73"/>
                <a:gd fmla="*/ 2147483647 w 127" name="T74"/>
                <a:gd fmla="*/ 2147483647 h 130" name="T75"/>
                <a:gd fmla="*/ 2147483647 w 127" name="T76"/>
                <a:gd fmla="*/ 2147483647 h 13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27" name="T117"/>
                <a:gd fmla="*/ 0 h 130" name="T118"/>
                <a:gd fmla="*/ 127 w 127" name="T119"/>
                <a:gd fmla="*/ 130 h 13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30" w="127">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6" name="Freeform 185"/>
            <p:cNvSpPr/>
            <p:nvPr/>
          </p:nvSpPr>
          <p:spPr bwMode="auto">
            <a:xfrm>
              <a:off x="4751980" y="3195066"/>
              <a:ext cx="86483" cy="46460"/>
            </a:xfrm>
            <a:custGeom>
              <a:gdLst>
                <a:gd fmla="*/ 2147483647 w 60" name="T0"/>
                <a:gd fmla="*/ 2147483647 h 30" name="T1"/>
                <a:gd fmla="*/ 2147483647 w 60" name="T2"/>
                <a:gd fmla="*/ 2147483647 h 30" name="T3"/>
                <a:gd fmla="*/ 2147483647 w 60" name="T4"/>
                <a:gd fmla="*/ 0 h 30" name="T5"/>
                <a:gd fmla="*/ 2147483647 w 60" name="T6"/>
                <a:gd fmla="*/ 0 h 30" name="T7"/>
                <a:gd fmla="*/ 2147483647 w 60" name="T8"/>
                <a:gd fmla="*/ 2147483647 h 30" name="T9"/>
                <a:gd fmla="*/ 2147483647 w 60" name="T10"/>
                <a:gd fmla="*/ 2147483647 h 30" name="T11"/>
                <a:gd fmla="*/ 2147483647 w 60" name="T12"/>
                <a:gd fmla="*/ 0 h 30" name="T13"/>
                <a:gd fmla="*/ 2147483647 w 60" name="T14"/>
                <a:gd fmla="*/ 2147483647 h 30" name="T15"/>
                <a:gd fmla="*/ 2147483647 w 60" name="T16"/>
                <a:gd fmla="*/ 2147483647 h 30" name="T17"/>
                <a:gd fmla="*/ 2147483647 w 60" name="T18"/>
                <a:gd fmla="*/ 2147483647 h 30" name="T19"/>
                <a:gd fmla="*/ 2147483647 w 60" name="T20"/>
                <a:gd fmla="*/ 2147483647 h 30" name="T21"/>
                <a:gd fmla="*/ 2147483647 w 60" name="T22"/>
                <a:gd fmla="*/ 2147483647 h 30" name="T23"/>
                <a:gd fmla="*/ 0 w 60" name="T24"/>
                <a:gd fmla="*/ 2147483647 h 30" name="T25"/>
                <a:gd fmla="*/ 0 w 60" name="T26"/>
                <a:gd fmla="*/ 2147483647 h 30" name="T27"/>
                <a:gd fmla="*/ 2147483647 w 60" name="T28"/>
                <a:gd fmla="*/ 2147483647 h 30" name="T29"/>
                <a:gd fmla="*/ 2147483647 w 60" name="T30"/>
                <a:gd fmla="*/ 2147483647 h 30" name="T31"/>
                <a:gd fmla="*/ 2147483647 w 60" name="T32"/>
                <a:gd fmla="*/ 2147483647 h 30" name="T33"/>
                <a:gd fmla="*/ 2147483647 w 60" name="T34"/>
                <a:gd fmla="*/ 2147483647 h 30" name="T35"/>
                <a:gd fmla="*/ 2147483647 w 60" name="T36"/>
                <a:gd fmla="*/ 2147483647 h 30" name="T37"/>
                <a:gd fmla="*/ 2147483647 w 60" name="T38"/>
                <a:gd fmla="*/ 2147483647 h 30" name="T39"/>
                <a:gd fmla="*/ 2147483647 w 60" name="T40"/>
                <a:gd fmla="*/ 2147483647 h 30" name="T41"/>
                <a:gd fmla="*/ 2147483647 w 60" name="T42"/>
                <a:gd fmla="*/ 2147483647 h 30" name="T43"/>
                <a:gd fmla="*/ 2147483647 w 60" name="T44"/>
                <a:gd fmla="*/ 2147483647 h 30" name="T45"/>
                <a:gd fmla="*/ 2147483647 w 60" name="T46"/>
                <a:gd fmla="*/ 2147483647 h 30" name="T47"/>
                <a:gd fmla="*/ 2147483647 w 60" name="T48"/>
                <a:gd fmla="*/ 2147483647 h 30" name="T49"/>
                <a:gd fmla="*/ 2147483647 w 60" name="T50"/>
                <a:gd fmla="*/ 2147483647 h 30" name="T51"/>
                <a:gd fmla="*/ 2147483647 w 60" name="T52"/>
                <a:gd fmla="*/ 2147483647 h 30" name="T53"/>
                <a:gd fmla="*/ 2147483647 w 60" name="T54"/>
                <a:gd fmla="*/ 2147483647 h 30" name="T55"/>
                <a:gd fmla="*/ 2147483647 w 60" name="T56"/>
                <a:gd fmla="*/ 2147483647 h 30" name="T57"/>
                <a:gd fmla="*/ 2147483647 w 60" name="T58"/>
                <a:gd fmla="*/ 2147483647 h 30" name="T59"/>
                <a:gd fmla="*/ 2147483647 w 60" name="T60"/>
                <a:gd fmla="*/ 2147483647 h 30" name="T61"/>
                <a:gd fmla="*/ 2147483647 w 60" name="T62"/>
                <a:gd fmla="*/ 2147483647 h 30" name="T63"/>
                <a:gd fmla="*/ 2147483647 w 60" name="T64"/>
                <a:gd fmla="*/ 2147483647 h 30" name="T65"/>
                <a:gd fmla="*/ 2147483647 w 60" name="T66"/>
                <a:gd fmla="*/ 2147483647 h 30" name="T67"/>
                <a:gd fmla="*/ 2147483647 w 60" name="T68"/>
                <a:gd fmla="*/ 2147483647 h 30" name="T69"/>
                <a:gd fmla="*/ 2147483647 w 60" name="T70"/>
                <a:gd fmla="*/ 2147483647 h 3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60" name="T108"/>
                <a:gd fmla="*/ 0 h 30" name="T109"/>
                <a:gd fmla="*/ 60 w 60" name="T110"/>
                <a:gd fmla="*/ 30 h 3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0" w="6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7" name="Freeform 186"/>
            <p:cNvSpPr/>
            <p:nvPr/>
          </p:nvSpPr>
          <p:spPr bwMode="auto">
            <a:xfrm>
              <a:off x="4824626" y="3156569"/>
              <a:ext cx="156823" cy="71682"/>
            </a:xfrm>
            <a:custGeom>
              <a:gdLst>
                <a:gd fmla="*/ 2147483647 w 107" name="T0"/>
                <a:gd fmla="*/ 2147483647 h 46" name="T1"/>
                <a:gd fmla="*/ 2147483647 w 107" name="T2"/>
                <a:gd fmla="*/ 2147483647 h 46" name="T3"/>
                <a:gd fmla="*/ 2147483647 w 107" name="T4"/>
                <a:gd fmla="*/ 2147483647 h 46" name="T5"/>
                <a:gd fmla="*/ 2147483647 w 107" name="T6"/>
                <a:gd fmla="*/ 2147483647 h 46" name="T7"/>
                <a:gd fmla="*/ 2147483647 w 107" name="T8"/>
                <a:gd fmla="*/ 0 h 46" name="T9"/>
                <a:gd fmla="*/ 2147483647 w 107" name="T10"/>
                <a:gd fmla="*/ 2147483647 h 46" name="T11"/>
                <a:gd fmla="*/ 2147483647 w 107" name="T12"/>
                <a:gd fmla="*/ 2147483647 h 46" name="T13"/>
                <a:gd fmla="*/ 2147483647 w 107" name="T14"/>
                <a:gd fmla="*/ 2147483647 h 46" name="T15"/>
                <a:gd fmla="*/ 2147483647 w 107" name="T16"/>
                <a:gd fmla="*/ 2147483647 h 46" name="T17"/>
                <a:gd fmla="*/ 2147483647 w 107" name="T18"/>
                <a:gd fmla="*/ 2147483647 h 46" name="T19"/>
                <a:gd fmla="*/ 2147483647 w 107" name="T20"/>
                <a:gd fmla="*/ 2147483647 h 46" name="T21"/>
                <a:gd fmla="*/ 2147483647 w 107" name="T22"/>
                <a:gd fmla="*/ 2147483647 h 46" name="T23"/>
                <a:gd fmla="*/ 2147483647 w 107" name="T24"/>
                <a:gd fmla="*/ 2147483647 h 46" name="T25"/>
                <a:gd fmla="*/ 2147483647 w 107" name="T26"/>
                <a:gd fmla="*/ 2147483647 h 46" name="T27"/>
                <a:gd fmla="*/ 2147483647 w 107" name="T28"/>
                <a:gd fmla="*/ 2147483647 h 46" name="T29"/>
                <a:gd fmla="*/ 2147483647 w 107" name="T30"/>
                <a:gd fmla="*/ 2147483647 h 46" name="T31"/>
                <a:gd fmla="*/ 2147483647 w 107" name="T32"/>
                <a:gd fmla="*/ 2147483647 h 46" name="T33"/>
                <a:gd fmla="*/ 2147483647 w 107" name="T34"/>
                <a:gd fmla="*/ 2147483647 h 46" name="T35"/>
                <a:gd fmla="*/ 2147483647 w 107" name="T36"/>
                <a:gd fmla="*/ 2147483647 h 46" name="T37"/>
                <a:gd fmla="*/ 2147483647 w 107" name="T38"/>
                <a:gd fmla="*/ 2147483647 h 46" name="T39"/>
                <a:gd fmla="*/ 2147483647 w 107" name="T40"/>
                <a:gd fmla="*/ 2147483647 h 46" name="T41"/>
                <a:gd fmla="*/ 2147483647 w 107" name="T42"/>
                <a:gd fmla="*/ 2147483647 h 46" name="T43"/>
                <a:gd fmla="*/ 2147483647 w 107" name="T44"/>
                <a:gd fmla="*/ 2147483647 h 46" name="T45"/>
                <a:gd fmla="*/ 2147483647 w 107" name="T46"/>
                <a:gd fmla="*/ 2147483647 h 46" name="T47"/>
                <a:gd fmla="*/ 2147483647 w 107" name="T48"/>
                <a:gd fmla="*/ 2147483647 h 46" name="T49"/>
                <a:gd fmla="*/ 2147483647 w 107" name="T50"/>
                <a:gd fmla="*/ 2147483647 h 46" name="T51"/>
                <a:gd fmla="*/ 2147483647 w 107" name="T52"/>
                <a:gd fmla="*/ 2147483647 h 46" name="T53"/>
                <a:gd fmla="*/ 2147483647 w 107" name="T54"/>
                <a:gd fmla="*/ 2147483647 h 46" name="T55"/>
                <a:gd fmla="*/ 0 w 107" name="T56"/>
                <a:gd fmla="*/ 2147483647 h 46" name="T57"/>
                <a:gd fmla="*/ 0 w 107" name="T58"/>
                <a:gd fmla="*/ 2147483647 h 46" name="T59"/>
                <a:gd fmla="*/ 2147483647 w 107" name="T60"/>
                <a:gd fmla="*/ 2147483647 h 46" name="T61"/>
                <a:gd fmla="*/ 2147483647 w 107" name="T62"/>
                <a:gd fmla="*/ 2147483647 h 46" name="T63"/>
                <a:gd fmla="*/ 2147483647 w 107" name="T64"/>
                <a:gd fmla="*/ 2147483647 h 46" name="T65"/>
                <a:gd fmla="*/ 2147483647 w 107" name="T66"/>
                <a:gd fmla="*/ 2147483647 h 46" name="T67"/>
                <a:gd fmla="*/ 2147483647 w 107" name="T68"/>
                <a:gd fmla="*/ 2147483647 h 46" name="T69"/>
                <a:gd fmla="*/ 2147483647 w 107" name="T70"/>
                <a:gd fmla="*/ 2147483647 h 46" name="T71"/>
                <a:gd fmla="*/ 2147483647 w 107" name="T72"/>
                <a:gd fmla="*/ 2147483647 h 46" name="T73"/>
                <a:gd fmla="*/ 2147483647 w 107" name="T74"/>
                <a:gd fmla="*/ 2147483647 h 46" name="T75"/>
                <a:gd fmla="*/ 2147483647 w 107" name="T76"/>
                <a:gd fmla="*/ 2147483647 h 46" name="T77"/>
                <a:gd fmla="*/ 2147483647 w 107" name="T78"/>
                <a:gd fmla="*/ 2147483647 h 46" name="T79"/>
                <a:gd fmla="*/ 2147483647 w 107" name="T80"/>
                <a:gd fmla="*/ 2147483647 h 46" name="T81"/>
                <a:gd fmla="*/ 2147483647 w 107" name="T82"/>
                <a:gd fmla="*/ 2147483647 h 4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07" name="T126"/>
                <a:gd fmla="*/ 0 h 46" name="T127"/>
                <a:gd fmla="*/ 107 w 107" name="T128"/>
                <a:gd fmla="*/ 46 h 46"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46" w="107">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8" name="Freeform 187"/>
            <p:cNvSpPr/>
            <p:nvPr/>
          </p:nvSpPr>
          <p:spPr bwMode="auto">
            <a:xfrm>
              <a:off x="4762358" y="3212322"/>
              <a:ext cx="270981" cy="258851"/>
            </a:xfrm>
            <a:custGeom>
              <a:gdLst>
                <a:gd fmla="*/ 2147483647 w 185" name="T0"/>
                <a:gd fmla="*/ 2147483647 h 162" name="T1"/>
                <a:gd fmla="*/ 0 w 185" name="T2"/>
                <a:gd fmla="*/ 2147483647 h 162" name="T3"/>
                <a:gd fmla="*/ 2147483647 w 185" name="T4"/>
                <a:gd fmla="*/ 2147483647 h 162" name="T5"/>
                <a:gd fmla="*/ 2147483647 w 185" name="T6"/>
                <a:gd fmla="*/ 2147483647 h 162" name="T7"/>
                <a:gd fmla="*/ 2147483647 w 185" name="T8"/>
                <a:gd fmla="*/ 2147483647 h 162" name="T9"/>
                <a:gd fmla="*/ 2147483647 w 185" name="T10"/>
                <a:gd fmla="*/ 2147483647 h 162" name="T11"/>
                <a:gd fmla="*/ 2147483647 w 185" name="T12"/>
                <a:gd fmla="*/ 2147483647 h 162" name="T13"/>
                <a:gd fmla="*/ 2147483647 w 185" name="T14"/>
                <a:gd fmla="*/ 2147483647 h 162" name="T15"/>
                <a:gd fmla="*/ 2147483647 w 185" name="T16"/>
                <a:gd fmla="*/ 2147483647 h 162" name="T17"/>
                <a:gd fmla="*/ 2147483647 w 185" name="T18"/>
                <a:gd fmla="*/ 2147483647 h 162" name="T19"/>
                <a:gd fmla="*/ 2147483647 w 185" name="T20"/>
                <a:gd fmla="*/ 2147483647 h 162" name="T21"/>
                <a:gd fmla="*/ 2147483647 w 185" name="T22"/>
                <a:gd fmla="*/ 0 h 162" name="T23"/>
                <a:gd fmla="*/ 2147483647 w 185" name="T24"/>
                <a:gd fmla="*/ 2147483647 h 162" name="T25"/>
                <a:gd fmla="*/ 2147483647 w 185" name="T26"/>
                <a:gd fmla="*/ 2147483647 h 162" name="T27"/>
                <a:gd fmla="*/ 2147483647 w 185" name="T28"/>
                <a:gd fmla="*/ 2147483647 h 162" name="T29"/>
                <a:gd fmla="*/ 2147483647 w 185" name="T30"/>
                <a:gd fmla="*/ 2147483647 h 162" name="T31"/>
                <a:gd fmla="*/ 2147483647 w 185" name="T32"/>
                <a:gd fmla="*/ 2147483647 h 162" name="T33"/>
                <a:gd fmla="*/ 2147483647 w 185" name="T34"/>
                <a:gd fmla="*/ 2147483647 h 162" name="T35"/>
                <a:gd fmla="*/ 2147483647 w 185" name="T36"/>
                <a:gd fmla="*/ 2147483647 h 162" name="T37"/>
                <a:gd fmla="*/ 2147483647 w 185" name="T38"/>
                <a:gd fmla="*/ 2147483647 h 162" name="T39"/>
                <a:gd fmla="*/ 2147483647 w 185" name="T40"/>
                <a:gd fmla="*/ 2147483647 h 162" name="T41"/>
                <a:gd fmla="*/ 2147483647 w 185" name="T42"/>
                <a:gd fmla="*/ 2147483647 h 162" name="T43"/>
                <a:gd fmla="*/ 2147483647 w 185" name="T44"/>
                <a:gd fmla="*/ 2147483647 h 162" name="T45"/>
                <a:gd fmla="*/ 2147483647 w 185" name="T46"/>
                <a:gd fmla="*/ 2147483647 h 162" name="T47"/>
                <a:gd fmla="*/ 2147483647 w 185" name="T48"/>
                <a:gd fmla="*/ 2147483647 h 162" name="T49"/>
                <a:gd fmla="*/ 2147483647 w 185" name="T50"/>
                <a:gd fmla="*/ 2147483647 h 162" name="T51"/>
                <a:gd fmla="*/ 2147483647 w 185" name="T52"/>
                <a:gd fmla="*/ 2147483647 h 162" name="T53"/>
                <a:gd fmla="*/ 2147483647 w 185" name="T54"/>
                <a:gd fmla="*/ 2147483647 h 162" name="T55"/>
                <a:gd fmla="*/ 2147483647 w 185" name="T56"/>
                <a:gd fmla="*/ 2147483647 h 162" name="T57"/>
                <a:gd fmla="*/ 2147483647 w 185" name="T58"/>
                <a:gd fmla="*/ 2147483647 h 162" name="T59"/>
                <a:gd fmla="*/ 2147483647 w 185" name="T60"/>
                <a:gd fmla="*/ 2147483647 h 162" name="T61"/>
                <a:gd fmla="*/ 2147483647 w 185" name="T62"/>
                <a:gd fmla="*/ 2147483647 h 162" name="T63"/>
                <a:gd fmla="*/ 2147483647 w 185" name="T64"/>
                <a:gd fmla="*/ 2147483647 h 162" name="T65"/>
                <a:gd fmla="*/ 2147483647 w 185" name="T66"/>
                <a:gd fmla="*/ 2147483647 h 162" name="T67"/>
                <a:gd fmla="*/ 2147483647 w 185" name="T68"/>
                <a:gd fmla="*/ 2147483647 h 162" name="T69"/>
                <a:gd fmla="*/ 2147483647 w 185" name="T70"/>
                <a:gd fmla="*/ 2147483647 h 162" name="T71"/>
                <a:gd fmla="*/ 2147483647 w 185" name="T72"/>
                <a:gd fmla="*/ 2147483647 h 162" name="T73"/>
                <a:gd fmla="*/ 2147483647 w 185" name="T74"/>
                <a:gd fmla="*/ 2147483647 h 162" name="T75"/>
                <a:gd fmla="*/ 2147483647 w 185" name="T76"/>
                <a:gd fmla="*/ 2147483647 h 162" name="T77"/>
                <a:gd fmla="*/ 2147483647 w 185" name="T78"/>
                <a:gd fmla="*/ 2147483647 h 162" name="T79"/>
                <a:gd fmla="*/ 2147483647 w 185" name="T80"/>
                <a:gd fmla="*/ 2147483647 h 162" name="T81"/>
                <a:gd fmla="*/ 2147483647 w 185" name="T82"/>
                <a:gd fmla="*/ 2147483647 h 162" name="T83"/>
                <a:gd fmla="*/ 2147483647 w 185" name="T84"/>
                <a:gd fmla="*/ 2147483647 h 162" name="T85"/>
                <a:gd fmla="*/ 2147483647 w 185" name="T86"/>
                <a:gd fmla="*/ 2147483647 h 162" name="T87"/>
                <a:gd fmla="*/ 2147483647 w 185" name="T88"/>
                <a:gd fmla="*/ 2147483647 h 162" name="T89"/>
                <a:gd fmla="*/ 2147483647 w 185" name="T90"/>
                <a:gd fmla="*/ 2147483647 h 162" name="T91"/>
                <a:gd fmla="*/ 2147483647 w 185" name="T92"/>
                <a:gd fmla="*/ 2147483647 h 162" name="T93"/>
                <a:gd fmla="*/ 2147483647 w 185" name="T94"/>
                <a:gd fmla="*/ 2147483647 h 162" name="T95"/>
                <a:gd fmla="*/ 2147483647 w 185" name="T96"/>
                <a:gd fmla="*/ 2147483647 h 16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185" name="T147"/>
                <a:gd fmla="*/ 0 h 162" name="T148"/>
                <a:gd fmla="*/ 185 w 185" name="T149"/>
                <a:gd fmla="*/ 162 h 162"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162" w="185">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79" name="Freeform 188"/>
            <p:cNvSpPr/>
            <p:nvPr/>
          </p:nvSpPr>
          <p:spPr bwMode="auto">
            <a:xfrm>
              <a:off x="4908803" y="2991966"/>
              <a:ext cx="206407" cy="157966"/>
            </a:xfrm>
            <a:custGeom>
              <a:gdLst>
                <a:gd fmla="*/ 2147483647 w 141" name="T0"/>
                <a:gd fmla="*/ 2147483647 h 100" name="T1"/>
                <a:gd fmla="*/ 2147483647 w 141" name="T2"/>
                <a:gd fmla="*/ 2147483647 h 100" name="T3"/>
                <a:gd fmla="*/ 2147483647 w 141" name="T4"/>
                <a:gd fmla="*/ 2147483647 h 100" name="T5"/>
                <a:gd fmla="*/ 2147483647 w 141" name="T6"/>
                <a:gd fmla="*/ 2147483647 h 100" name="T7"/>
                <a:gd fmla="*/ 2147483647 w 141" name="T8"/>
                <a:gd fmla="*/ 2147483647 h 100" name="T9"/>
                <a:gd fmla="*/ 2147483647 w 141" name="T10"/>
                <a:gd fmla="*/ 2147483647 h 100" name="T11"/>
                <a:gd fmla="*/ 2147483647 w 141" name="T12"/>
                <a:gd fmla="*/ 2147483647 h 100" name="T13"/>
                <a:gd fmla="*/ 2147483647 w 141" name="T14"/>
                <a:gd fmla="*/ 2147483647 h 100" name="T15"/>
                <a:gd fmla="*/ 2147483647 w 141" name="T16"/>
                <a:gd fmla="*/ 2147483647 h 100" name="T17"/>
                <a:gd fmla="*/ 2147483647 w 141" name="T18"/>
                <a:gd fmla="*/ 2147483647 h 100" name="T19"/>
                <a:gd fmla="*/ 2147483647 w 141" name="T20"/>
                <a:gd fmla="*/ 2147483647 h 100" name="T21"/>
                <a:gd fmla="*/ 2147483647 w 141" name="T22"/>
                <a:gd fmla="*/ 2147483647 h 100" name="T23"/>
                <a:gd fmla="*/ 2147483647 w 141" name="T24"/>
                <a:gd fmla="*/ 2147483647 h 100" name="T25"/>
                <a:gd fmla="*/ 2147483647 w 141" name="T26"/>
                <a:gd fmla="*/ 2147483647 h 100" name="T27"/>
                <a:gd fmla="*/ 2147483647 w 141" name="T28"/>
                <a:gd fmla="*/ 2147483647 h 100" name="T29"/>
                <a:gd fmla="*/ 2147483647 w 141" name="T30"/>
                <a:gd fmla="*/ 2147483647 h 100" name="T31"/>
                <a:gd fmla="*/ 2147483647 w 141" name="T32"/>
                <a:gd fmla="*/ 2147483647 h 100" name="T33"/>
                <a:gd fmla="*/ 2147483647 w 141" name="T34"/>
                <a:gd fmla="*/ 2147483647 h 100" name="T35"/>
                <a:gd fmla="*/ 2147483647 w 141" name="T36"/>
                <a:gd fmla="*/ 2147483647 h 100" name="T37"/>
                <a:gd fmla="*/ 2147483647 w 141" name="T38"/>
                <a:gd fmla="*/ 2147483647 h 100" name="T39"/>
                <a:gd fmla="*/ 2147483647 w 141" name="T40"/>
                <a:gd fmla="*/ 2147483647 h 100" name="T41"/>
                <a:gd fmla="*/ 2147483647 w 141" name="T42"/>
                <a:gd fmla="*/ 2147483647 h 100" name="T43"/>
                <a:gd fmla="*/ 2147483647 w 141" name="T44"/>
                <a:gd fmla="*/ 2147483647 h 100" name="T45"/>
                <a:gd fmla="*/ 2147483647 w 141" name="T46"/>
                <a:gd fmla="*/ 2147483647 h 100" name="T47"/>
                <a:gd fmla="*/ 0 w 141" name="T48"/>
                <a:gd fmla="*/ 2147483647 h 100" name="T49"/>
                <a:gd fmla="*/ 0 w 141" name="T50"/>
                <a:gd fmla="*/ 2147483647 h 100" name="T51"/>
                <a:gd fmla="*/ 2147483647 w 141" name="T52"/>
                <a:gd fmla="*/ 2147483647 h 100" name="T53"/>
                <a:gd fmla="*/ 2147483647 w 141" name="T54"/>
                <a:gd fmla="*/ 2147483647 h 100" name="T55"/>
                <a:gd fmla="*/ 2147483647 w 141" name="T56"/>
                <a:gd fmla="*/ 2147483647 h 100" name="T57"/>
                <a:gd fmla="*/ 2147483647 w 141" name="T58"/>
                <a:gd fmla="*/ 0 h 100" name="T59"/>
                <a:gd fmla="*/ 2147483647 w 141" name="T60"/>
                <a:gd fmla="*/ 0 h 100" name="T61"/>
                <a:gd fmla="*/ 2147483647 w 141" name="T62"/>
                <a:gd fmla="*/ 2147483647 h 100" name="T63"/>
                <a:gd fmla="*/ 2147483647 w 141" name="T64"/>
                <a:gd fmla="*/ 2147483647 h 100" name="T65"/>
                <a:gd fmla="*/ 2147483647 w 141" name="T66"/>
                <a:gd fmla="*/ 2147483647 h 100" name="T67"/>
                <a:gd fmla="*/ 2147483647 w 141" name="T68"/>
                <a:gd fmla="*/ 2147483647 h 100" name="T69"/>
                <a:gd fmla="*/ 2147483647 w 141" name="T70"/>
                <a:gd fmla="*/ 2147483647 h 100" name="T71"/>
                <a:gd fmla="*/ 2147483647 w 141" name="T72"/>
                <a:gd fmla="*/ 2147483647 h 100" name="T73"/>
                <a:gd fmla="*/ 2147483647 w 141" name="T74"/>
                <a:gd fmla="*/ 2147483647 h 100" name="T75"/>
                <a:gd fmla="*/ 2147483647 w 141" name="T76"/>
                <a:gd fmla="*/ 2147483647 h 100" name="T77"/>
                <a:gd fmla="*/ 2147483647 w 141" name="T78"/>
                <a:gd fmla="*/ 2147483647 h 100" name="T79"/>
                <a:gd fmla="*/ 2147483647 w 141" name="T80"/>
                <a:gd fmla="*/ 2147483647 h 100" name="T81"/>
                <a:gd fmla="*/ 2147483647 w 141" name="T82"/>
                <a:gd fmla="*/ 2147483647 h 100" name="T83"/>
                <a:gd fmla="*/ 2147483647 w 141" name="T84"/>
                <a:gd fmla="*/ 2147483647 h 100" name="T85"/>
                <a:gd fmla="*/ 2147483647 w 141" name="T86"/>
                <a:gd fmla="*/ 2147483647 h 100" name="T87"/>
                <a:gd fmla="*/ 2147483647 w 141" name="T88"/>
                <a:gd fmla="*/ 2147483647 h 100" name="T89"/>
                <a:gd fmla="*/ 2147483647 w 141" name="T90"/>
                <a:gd fmla="*/ 2147483647 h 100" name="T91"/>
                <a:gd fmla="*/ 2147483647 w 141" name="T92"/>
                <a:gd fmla="*/ 2147483647 h 100" name="T93"/>
                <a:gd fmla="*/ 2147483647 w 141" name="T94"/>
                <a:gd fmla="*/ 2147483647 h 100" name="T95"/>
                <a:gd fmla="*/ 2147483647 w 141" name="T96"/>
                <a:gd fmla="*/ 2147483647 h 100" name="T97"/>
                <a:gd fmla="*/ 2147483647 w 141" name="T98"/>
                <a:gd fmla="*/ 2147483647 h 100" name="T99"/>
                <a:gd fmla="*/ 2147483647 w 141" name="T100"/>
                <a:gd fmla="*/ 2147483647 h 100" name="T101"/>
                <a:gd fmla="*/ 2147483647 w 141" name="T102"/>
                <a:gd fmla="*/ 2147483647 h 100" name="T103"/>
                <a:gd fmla="*/ 2147483647 w 141" name="T104"/>
                <a:gd fmla="*/ 2147483647 h 100" name="T105"/>
                <a:gd fmla="*/ 2147483647 w 141" name="T106"/>
                <a:gd fmla="*/ 2147483647 h 100" name="T107"/>
                <a:gd fmla="*/ 2147483647 w 141" name="T108"/>
                <a:gd fmla="*/ 2147483647 h 10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41" name="T165"/>
                <a:gd fmla="*/ 0 h 100" name="T166"/>
                <a:gd fmla="*/ 141 w 141" name="T167"/>
                <a:gd fmla="*/ 100 h 100"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00" w="141">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0" name="Freeform 189"/>
            <p:cNvSpPr/>
            <p:nvPr/>
          </p:nvSpPr>
          <p:spPr bwMode="auto">
            <a:xfrm>
              <a:off x="5039105" y="3341084"/>
              <a:ext cx="41512" cy="82301"/>
            </a:xfrm>
            <a:custGeom>
              <a:gdLst>
                <a:gd fmla="*/ 2147483647 w 28" name="T0"/>
                <a:gd fmla="*/ 2147483647 h 52" name="T1"/>
                <a:gd fmla="*/ 2147483647 w 28" name="T2"/>
                <a:gd fmla="*/ 2147483647 h 52" name="T3"/>
                <a:gd fmla="*/ 2147483647 w 28" name="T4"/>
                <a:gd fmla="*/ 2147483647 h 52" name="T5"/>
                <a:gd fmla="*/ 2147483647 w 28" name="T6"/>
                <a:gd fmla="*/ 2147483647 h 52" name="T7"/>
                <a:gd fmla="*/ 2147483647 w 28" name="T8"/>
                <a:gd fmla="*/ 2147483647 h 52" name="T9"/>
                <a:gd fmla="*/ 2147483647 w 28" name="T10"/>
                <a:gd fmla="*/ 2147483647 h 52" name="T11"/>
                <a:gd fmla="*/ 2147483647 w 28" name="T12"/>
                <a:gd fmla="*/ 2147483647 h 52" name="T13"/>
                <a:gd fmla="*/ 2147483647 w 28" name="T14"/>
                <a:gd fmla="*/ 2147483647 h 52" name="T15"/>
                <a:gd fmla="*/ 2147483647 w 28" name="T16"/>
                <a:gd fmla="*/ 2147483647 h 52" name="T17"/>
                <a:gd fmla="*/ 0 w 28" name="T18"/>
                <a:gd fmla="*/ 2147483647 h 52" name="T19"/>
                <a:gd fmla="*/ 2147483647 w 28" name="T20"/>
                <a:gd fmla="*/ 2147483647 h 52" name="T21"/>
                <a:gd fmla="*/ 2147483647 w 28" name="T22"/>
                <a:gd fmla="*/ 2147483647 h 52" name="T23"/>
                <a:gd fmla="*/ 2147483647 w 28" name="T24"/>
                <a:gd fmla="*/ 0 h 52" name="T25"/>
                <a:gd fmla="*/ 2147483647 w 28" name="T26"/>
                <a:gd fmla="*/ 0 h 52" name="T27"/>
                <a:gd fmla="*/ 2147483647 w 28" name="T28"/>
                <a:gd fmla="*/ 0 h 52" name="T29"/>
                <a:gd fmla="*/ 2147483647 w 28" name="T30"/>
                <a:gd fmla="*/ 2147483647 h 52" name="T31"/>
                <a:gd fmla="*/ 2147483647 w 28" name="T32"/>
                <a:gd fmla="*/ 2147483647 h 52" name="T33"/>
                <a:gd fmla="*/ 2147483647 w 28" name="T34"/>
                <a:gd fmla="*/ 2147483647 h 52" name="T35"/>
                <a:gd fmla="*/ 2147483647 w 28" name="T36"/>
                <a:gd fmla="*/ 2147483647 h 52" name="T37"/>
                <a:gd fmla="*/ 2147483647 w 28" name="T38"/>
                <a:gd fmla="*/ 2147483647 h 52" name="T39"/>
                <a:gd fmla="*/ 2147483647 w 28" name="T40"/>
                <a:gd fmla="*/ 2147483647 h 52" name="T41"/>
                <a:gd fmla="*/ 2147483647 w 28" name="T42"/>
                <a:gd fmla="*/ 2147483647 h 5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8" name="T66"/>
                <a:gd fmla="*/ 0 h 52" name="T67"/>
                <a:gd fmla="*/ 28 w 28" name="T68"/>
                <a:gd fmla="*/ 52 h 52"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2" w="28">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charset="-122" panose="02010600030101010101" pitchFamily="2" typeface="宋体"/>
                <a:ea typeface="+mn-ea"/>
              </a:endParaRPr>
            </a:p>
          </p:txBody>
        </p:sp>
        <p:sp>
          <p:nvSpPr>
            <p:cNvPr id="181" name="Freeform 190"/>
            <p:cNvSpPr/>
            <p:nvPr/>
          </p:nvSpPr>
          <p:spPr bwMode="auto">
            <a:xfrm>
              <a:off x="5062167" y="3364977"/>
              <a:ext cx="138373" cy="155311"/>
            </a:xfrm>
            <a:custGeom>
              <a:gdLst>
                <a:gd fmla="*/ 2147483647 w 94" name="T0"/>
                <a:gd fmla="*/ 2147483647 h 98" name="T1"/>
                <a:gd fmla="*/ 2147483647 w 94" name="T2"/>
                <a:gd fmla="*/ 2147483647 h 98" name="T3"/>
                <a:gd fmla="*/ 2147483647 w 94" name="T4"/>
                <a:gd fmla="*/ 2147483647 h 98" name="T5"/>
                <a:gd fmla="*/ 2147483647 w 94" name="T6"/>
                <a:gd fmla="*/ 2147483647 h 98" name="T7"/>
                <a:gd fmla="*/ 2147483647 w 94" name="T8"/>
                <a:gd fmla="*/ 2147483647 h 98" name="T9"/>
                <a:gd fmla="*/ 2147483647 w 94" name="T10"/>
                <a:gd fmla="*/ 2147483647 h 98" name="T11"/>
                <a:gd fmla="*/ 2147483647 w 94" name="T12"/>
                <a:gd fmla="*/ 2147483647 h 98" name="T13"/>
                <a:gd fmla="*/ 2147483647 w 94" name="T14"/>
                <a:gd fmla="*/ 2147483647 h 98" name="T15"/>
                <a:gd fmla="*/ 2147483647 w 94" name="T16"/>
                <a:gd fmla="*/ 2147483647 h 98" name="T17"/>
                <a:gd fmla="*/ 2147483647 w 94" name="T18"/>
                <a:gd fmla="*/ 0 h 98" name="T19"/>
                <a:gd fmla="*/ 2147483647 w 94" name="T20"/>
                <a:gd fmla="*/ 2147483647 h 98" name="T21"/>
                <a:gd fmla="*/ 2147483647 w 94" name="T22"/>
                <a:gd fmla="*/ 2147483647 h 98" name="T23"/>
                <a:gd fmla="*/ 2147483647 w 94" name="T24"/>
                <a:gd fmla="*/ 2147483647 h 98" name="T25"/>
                <a:gd fmla="*/ 2147483647 w 94" name="T26"/>
                <a:gd fmla="*/ 2147483647 h 98" name="T27"/>
                <a:gd fmla="*/ 2147483647 w 94" name="T28"/>
                <a:gd fmla="*/ 2147483647 h 98" name="T29"/>
                <a:gd fmla="*/ 2147483647 w 94" name="T30"/>
                <a:gd fmla="*/ 2147483647 h 98" name="T31"/>
                <a:gd fmla="*/ 2147483647 w 94" name="T32"/>
                <a:gd fmla="*/ 2147483647 h 98" name="T33"/>
                <a:gd fmla="*/ 2147483647 w 94" name="T34"/>
                <a:gd fmla="*/ 2147483647 h 98" name="T35"/>
                <a:gd fmla="*/ 2147483647 w 94" name="T36"/>
                <a:gd fmla="*/ 2147483647 h 98" name="T37"/>
                <a:gd fmla="*/ 2147483647 w 94" name="T38"/>
                <a:gd fmla="*/ 2147483647 h 98" name="T39"/>
                <a:gd fmla="*/ 2147483647 w 94" name="T40"/>
                <a:gd fmla="*/ 2147483647 h 98" name="T41"/>
                <a:gd fmla="*/ 2147483647 w 94" name="T42"/>
                <a:gd fmla="*/ 2147483647 h 98" name="T43"/>
                <a:gd fmla="*/ 2147483647 w 94" name="T44"/>
                <a:gd fmla="*/ 2147483647 h 98" name="T45"/>
                <a:gd fmla="*/ 2147483647 w 94" name="T46"/>
                <a:gd fmla="*/ 2147483647 h 98" name="T47"/>
                <a:gd fmla="*/ 2147483647 w 94" name="T48"/>
                <a:gd fmla="*/ 2147483647 h 98" name="T49"/>
                <a:gd fmla="*/ 2147483647 w 94" name="T50"/>
                <a:gd fmla="*/ 2147483647 h 98" name="T51"/>
                <a:gd fmla="*/ 2147483647 w 94" name="T52"/>
                <a:gd fmla="*/ 2147483647 h 98" name="T53"/>
                <a:gd fmla="*/ 2147483647 w 94" name="T54"/>
                <a:gd fmla="*/ 2147483647 h 98" name="T55"/>
                <a:gd fmla="*/ 2147483647 w 94" name="T56"/>
                <a:gd fmla="*/ 2147483647 h 98" name="T57"/>
                <a:gd fmla="*/ 2147483647 w 94" name="T58"/>
                <a:gd fmla="*/ 2147483647 h 98" name="T59"/>
                <a:gd fmla="*/ 2147483647 w 94" name="T60"/>
                <a:gd fmla="*/ 2147483647 h 98" name="T61"/>
                <a:gd fmla="*/ 2147483647 w 94" name="T62"/>
                <a:gd fmla="*/ 2147483647 h 98" name="T63"/>
                <a:gd fmla="*/ 2147483647 w 94" name="T64"/>
                <a:gd fmla="*/ 2147483647 h 98" name="T65"/>
                <a:gd fmla="*/ 2147483647 w 94" name="T66"/>
                <a:gd fmla="*/ 2147483647 h 98" name="T67"/>
                <a:gd fmla="*/ 2147483647 w 94" name="T68"/>
                <a:gd fmla="*/ 2147483647 h 98" name="T69"/>
                <a:gd fmla="*/ 2147483647 w 94" name="T70"/>
                <a:gd fmla="*/ 2147483647 h 9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4" name="T108"/>
                <a:gd fmla="*/ 0 h 98" name="T109"/>
                <a:gd fmla="*/ 94 w 94" name="T110"/>
                <a:gd fmla="*/ 98 h 98"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98" w="94">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charset="0" panose="020b0604020202020204" pitchFamily="34" typeface="Arial"/>
                <a:ea typeface="+mn-ea"/>
              </a:endParaRPr>
            </a:p>
          </p:txBody>
        </p:sp>
        <p:sp>
          <p:nvSpPr>
            <p:cNvPr id="182" name="Freeform 191"/>
            <p:cNvSpPr/>
            <p:nvPr/>
          </p:nvSpPr>
          <p:spPr bwMode="auto">
            <a:xfrm>
              <a:off x="4972224" y="3132675"/>
              <a:ext cx="114157" cy="62390"/>
            </a:xfrm>
            <a:custGeom>
              <a:gdLst>
                <a:gd fmla="*/ 2147483647 w 78" name="T0"/>
                <a:gd fmla="*/ 0 h 40" name="T1"/>
                <a:gd fmla="*/ 2147483647 w 78" name="T2"/>
                <a:gd fmla="*/ 2147483647 h 40" name="T3"/>
                <a:gd fmla="*/ 2147483647 w 78" name="T4"/>
                <a:gd fmla="*/ 2147483647 h 40" name="T5"/>
                <a:gd fmla="*/ 2147483647 w 78" name="T6"/>
                <a:gd fmla="*/ 2147483647 h 40" name="T7"/>
                <a:gd fmla="*/ 2147483647 w 78" name="T8"/>
                <a:gd fmla="*/ 2147483647 h 40" name="T9"/>
                <a:gd fmla="*/ 2147483647 w 78" name="T10"/>
                <a:gd fmla="*/ 2147483647 h 40" name="T11"/>
                <a:gd fmla="*/ 2147483647 w 78" name="T12"/>
                <a:gd fmla="*/ 2147483647 h 40" name="T13"/>
                <a:gd fmla="*/ 2147483647 w 78" name="T14"/>
                <a:gd fmla="*/ 2147483647 h 40" name="T15"/>
                <a:gd fmla="*/ 2147483647 w 78" name="T16"/>
                <a:gd fmla="*/ 2147483647 h 40" name="T17"/>
                <a:gd fmla="*/ 2147483647 w 78" name="T18"/>
                <a:gd fmla="*/ 2147483647 h 40" name="T19"/>
                <a:gd fmla="*/ 2147483647 w 78" name="T20"/>
                <a:gd fmla="*/ 2147483647 h 40" name="T21"/>
                <a:gd fmla="*/ 2147483647 w 78" name="T22"/>
                <a:gd fmla="*/ 2147483647 h 40" name="T23"/>
                <a:gd fmla="*/ 2147483647 w 78" name="T24"/>
                <a:gd fmla="*/ 2147483647 h 40" name="T25"/>
                <a:gd fmla="*/ 2147483647 w 78" name="T26"/>
                <a:gd fmla="*/ 2147483647 h 40" name="T27"/>
                <a:gd fmla="*/ 2147483647 w 78" name="T28"/>
                <a:gd fmla="*/ 2147483647 h 40" name="T29"/>
                <a:gd fmla="*/ 2147483647 w 78" name="T30"/>
                <a:gd fmla="*/ 2147483647 h 40" name="T31"/>
                <a:gd fmla="*/ 2147483647 w 78" name="T32"/>
                <a:gd fmla="*/ 2147483647 h 40" name="T33"/>
                <a:gd fmla="*/ 2147483647 w 78" name="T34"/>
                <a:gd fmla="*/ 2147483647 h 40" name="T35"/>
                <a:gd fmla="*/ 2147483647 w 78" name="T36"/>
                <a:gd fmla="*/ 2147483647 h 40" name="T37"/>
                <a:gd fmla="*/ 2147483647 w 78" name="T38"/>
                <a:gd fmla="*/ 2147483647 h 40" name="T39"/>
                <a:gd fmla="*/ 2147483647 w 78" name="T40"/>
                <a:gd fmla="*/ 2147483647 h 40" name="T41"/>
                <a:gd fmla="*/ 2147483647 w 78" name="T42"/>
                <a:gd fmla="*/ 2147483647 h 40" name="T43"/>
                <a:gd fmla="*/ 2147483647 w 78" name="T44"/>
                <a:gd fmla="*/ 2147483647 h 40" name="T45"/>
                <a:gd fmla="*/ 2147483647 w 78" name="T46"/>
                <a:gd fmla="*/ 2147483647 h 40" name="T47"/>
                <a:gd fmla="*/ 2147483647 w 78" name="T48"/>
                <a:gd fmla="*/ 2147483647 h 40" name="T49"/>
                <a:gd fmla="*/ 2147483647 w 78" name="T50"/>
                <a:gd fmla="*/ 2147483647 h 40" name="T51"/>
                <a:gd fmla="*/ 2147483647 w 78" name="T52"/>
                <a:gd fmla="*/ 2147483647 h 40" name="T53"/>
                <a:gd fmla="*/ 0 w 78" name="T54"/>
                <a:gd fmla="*/ 2147483647 h 40" name="T55"/>
                <a:gd fmla="*/ 2147483647 w 78" name="T56"/>
                <a:gd fmla="*/ 2147483647 h 40" name="T57"/>
                <a:gd fmla="*/ 2147483647 w 78" name="T58"/>
                <a:gd fmla="*/ 2147483647 h 40" name="T59"/>
                <a:gd fmla="*/ 2147483647 w 78" name="T60"/>
                <a:gd fmla="*/ 2147483647 h 40" name="T61"/>
                <a:gd fmla="*/ 2147483647 w 78" name="T62"/>
                <a:gd fmla="*/ 2147483647 h 40" name="T63"/>
                <a:gd fmla="*/ 2147483647 w 78" name="T64"/>
                <a:gd fmla="*/ 2147483647 h 40" name="T65"/>
                <a:gd fmla="*/ 2147483647 w 78" name="T66"/>
                <a:gd fmla="*/ 2147483647 h 40" name="T67"/>
                <a:gd fmla="*/ 2147483647 w 78" name="T68"/>
                <a:gd fmla="*/ 0 h 4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78" name="T105"/>
                <a:gd fmla="*/ 0 h 40" name="T106"/>
                <a:gd fmla="*/ 78 w 78" name="T107"/>
                <a:gd fmla="*/ 40 h 4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0" w="78">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3" name="Freeform 192"/>
            <p:cNvSpPr/>
            <p:nvPr/>
          </p:nvSpPr>
          <p:spPr bwMode="auto">
            <a:xfrm>
              <a:off x="4873056" y="3107454"/>
              <a:ext cx="131455" cy="62390"/>
            </a:xfrm>
            <a:custGeom>
              <a:gdLst>
                <a:gd fmla="*/ 2147483647 w 89" name="T0"/>
                <a:gd fmla="*/ 2147483647 h 40" name="T1"/>
                <a:gd fmla="*/ 2147483647 w 89" name="T2"/>
                <a:gd fmla="*/ 2147483647 h 40" name="T3"/>
                <a:gd fmla="*/ 2147483647 w 89" name="T4"/>
                <a:gd fmla="*/ 2147483647 h 40" name="T5"/>
                <a:gd fmla="*/ 2147483647 w 89" name="T6"/>
                <a:gd fmla="*/ 2147483647 h 40" name="T7"/>
                <a:gd fmla="*/ 2147483647 w 89" name="T8"/>
                <a:gd fmla="*/ 2147483647 h 40" name="T9"/>
                <a:gd fmla="*/ 2147483647 w 89" name="T10"/>
                <a:gd fmla="*/ 2147483647 h 40" name="T11"/>
                <a:gd fmla="*/ 2147483647 w 89" name="T12"/>
                <a:gd fmla="*/ 2147483647 h 40" name="T13"/>
                <a:gd fmla="*/ 2147483647 w 89" name="T14"/>
                <a:gd fmla="*/ 2147483647 h 40" name="T15"/>
                <a:gd fmla="*/ 2147483647 w 89" name="T16"/>
                <a:gd fmla="*/ 2147483647 h 40" name="T17"/>
                <a:gd fmla="*/ 2147483647 w 89" name="T18"/>
                <a:gd fmla="*/ 0 h 40" name="T19"/>
                <a:gd fmla="*/ 2147483647 w 89" name="T20"/>
                <a:gd fmla="*/ 0 h 40" name="T21"/>
                <a:gd fmla="*/ 2147483647 w 89" name="T22"/>
                <a:gd fmla="*/ 0 h 40" name="T23"/>
                <a:gd fmla="*/ 0 w 89" name="T24"/>
                <a:gd fmla="*/ 2147483647 h 40" name="T25"/>
                <a:gd fmla="*/ 2147483647 w 89" name="T26"/>
                <a:gd fmla="*/ 2147483647 h 40" name="T27"/>
                <a:gd fmla="*/ 2147483647 w 89" name="T28"/>
                <a:gd fmla="*/ 2147483647 h 40" name="T29"/>
                <a:gd fmla="*/ 2147483647 w 89" name="T30"/>
                <a:gd fmla="*/ 2147483647 h 40" name="T31"/>
                <a:gd fmla="*/ 2147483647 w 89" name="T32"/>
                <a:gd fmla="*/ 2147483647 h 40" name="T33"/>
                <a:gd fmla="*/ 2147483647 w 89" name="T34"/>
                <a:gd fmla="*/ 2147483647 h 40" name="T35"/>
                <a:gd fmla="*/ 2147483647 w 89" name="T36"/>
                <a:gd fmla="*/ 2147483647 h 40" name="T37"/>
                <a:gd fmla="*/ 2147483647 w 89" name="T38"/>
                <a:gd fmla="*/ 2147483647 h 40" name="T39"/>
                <a:gd fmla="*/ 2147483647 w 89" name="T40"/>
                <a:gd fmla="*/ 2147483647 h 40" name="T41"/>
                <a:gd fmla="*/ 2147483647 w 89" name="T42"/>
                <a:gd fmla="*/ 2147483647 h 40" name="T43"/>
                <a:gd fmla="*/ 2147483647 w 89" name="T44"/>
                <a:gd fmla="*/ 2147483647 h 40" name="T45"/>
                <a:gd fmla="*/ 2147483647 w 89" name="T46"/>
                <a:gd fmla="*/ 2147483647 h 40" name="T47"/>
                <a:gd fmla="*/ 2147483647 w 89" name="T48"/>
                <a:gd fmla="*/ 2147483647 h 40" name="T49"/>
                <a:gd fmla="*/ 2147483647 w 89" name="T50"/>
                <a:gd fmla="*/ 2147483647 h 40" name="T51"/>
                <a:gd fmla="*/ 2147483647 w 89" name="T52"/>
                <a:gd fmla="*/ 2147483647 h 40" name="T53"/>
                <a:gd fmla="*/ 2147483647 w 89" name="T54"/>
                <a:gd fmla="*/ 2147483647 h 40" name="T55"/>
                <a:gd fmla="*/ 2147483647 w 89" name="T56"/>
                <a:gd fmla="*/ 2147483647 h 40" name="T57"/>
                <a:gd fmla="*/ 2147483647 w 89" name="T58"/>
                <a:gd fmla="*/ 2147483647 h 40" name="T59"/>
                <a:gd fmla="*/ 2147483647 w 89" name="T60"/>
                <a:gd fmla="*/ 2147483647 h 40" name="T61"/>
                <a:gd fmla="*/ 2147483647 w 89" name="T62"/>
                <a:gd fmla="*/ 2147483647 h 40" name="T63"/>
                <a:gd fmla="*/ 2147483647 w 89" name="T64"/>
                <a:gd fmla="*/ 2147483647 h 40" name="T65"/>
                <a:gd fmla="*/ 2147483647 w 89" name="T66"/>
                <a:gd fmla="*/ 2147483647 h 40" name="T67"/>
                <a:gd fmla="*/ 2147483647 w 89" name="T68"/>
                <a:gd fmla="*/ 2147483647 h 4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89" name="T105"/>
                <a:gd fmla="*/ 0 h 40" name="T106"/>
                <a:gd fmla="*/ 89 w 89" name="T107"/>
                <a:gd fmla="*/ 40 h 4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0" w="89">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4" name="Freeform 193"/>
            <p:cNvSpPr/>
            <p:nvPr/>
          </p:nvSpPr>
          <p:spPr bwMode="auto">
            <a:xfrm>
              <a:off x="5179783" y="3165861"/>
              <a:ext cx="72646" cy="78319"/>
            </a:xfrm>
            <a:custGeom>
              <a:gdLst>
                <a:gd fmla="*/ 2147483647 w 50" name="T0"/>
                <a:gd fmla="*/ 2147483647 h 50" name="T1"/>
                <a:gd fmla="*/ 2147483647 w 50" name="T2"/>
                <a:gd fmla="*/ 2147483647 h 50" name="T3"/>
                <a:gd fmla="*/ 2147483647 w 50" name="T4"/>
                <a:gd fmla="*/ 2147483647 h 50" name="T5"/>
                <a:gd fmla="*/ 2147483647 w 50" name="T6"/>
                <a:gd fmla="*/ 2147483647 h 50" name="T7"/>
                <a:gd fmla="*/ 2147483647 w 50" name="T8"/>
                <a:gd fmla="*/ 2147483647 h 50" name="T9"/>
                <a:gd fmla="*/ 0 w 50" name="T10"/>
                <a:gd fmla="*/ 2147483647 h 50" name="T11"/>
                <a:gd fmla="*/ 2147483647 w 50" name="T12"/>
                <a:gd fmla="*/ 0 h 50" name="T13"/>
                <a:gd fmla="*/ 2147483647 w 50" name="T14"/>
                <a:gd fmla="*/ 2147483647 h 50" name="T15"/>
                <a:gd fmla="*/ 2147483647 w 50" name="T16"/>
                <a:gd fmla="*/ 2147483647 h 50" name="T17"/>
                <a:gd fmla="*/ 2147483647 w 50" name="T18"/>
                <a:gd fmla="*/ 2147483647 h 50" name="T19"/>
                <a:gd fmla="*/ 2147483647 w 50" name="T20"/>
                <a:gd fmla="*/ 2147483647 h 50" name="T21"/>
                <a:gd fmla="*/ 2147483647 w 50" name="T22"/>
                <a:gd fmla="*/ 2147483647 h 50" name="T23"/>
                <a:gd fmla="*/ 2147483647 w 50" name="T24"/>
                <a:gd fmla="*/ 2147483647 h 50" name="T25"/>
                <a:gd fmla="*/ 2147483647 w 50" name="T26"/>
                <a:gd fmla="*/ 2147483647 h 50" name="T27"/>
                <a:gd fmla="*/ 2147483647 w 50" name="T28"/>
                <a:gd fmla="*/ 2147483647 h 50" name="T29"/>
                <a:gd fmla="*/ 2147483647 w 50" name="T30"/>
                <a:gd fmla="*/ 2147483647 h 5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50" name="T48"/>
                <a:gd fmla="*/ 0 h 50" name="T49"/>
                <a:gd fmla="*/ 50 w 50" name="T50"/>
                <a:gd fmla="*/ 50 h 50"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50" w="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5" name="Freeform 194"/>
            <p:cNvSpPr/>
            <p:nvPr/>
          </p:nvSpPr>
          <p:spPr bwMode="auto">
            <a:xfrm>
              <a:off x="4960693" y="3169843"/>
              <a:ext cx="140680" cy="79646"/>
            </a:xfrm>
            <a:custGeom>
              <a:gdLst>
                <a:gd fmla="*/ 2147483647 w 96" name="T0"/>
                <a:gd fmla="*/ 2147483647 h 50" name="T1"/>
                <a:gd fmla="*/ 2147483647 w 96" name="T2"/>
                <a:gd fmla="*/ 2147483647 h 50" name="T3"/>
                <a:gd fmla="*/ 2147483647 w 96" name="T4"/>
                <a:gd fmla="*/ 2147483647 h 50" name="T5"/>
                <a:gd fmla="*/ 2147483647 w 96" name="T6"/>
                <a:gd fmla="*/ 2147483647 h 50" name="T7"/>
                <a:gd fmla="*/ 2147483647 w 96" name="T8"/>
                <a:gd fmla="*/ 2147483647 h 50" name="T9"/>
                <a:gd fmla="*/ 2147483647 w 96" name="T10"/>
                <a:gd fmla="*/ 2147483647 h 50" name="T11"/>
                <a:gd fmla="*/ 2147483647 w 96" name="T12"/>
                <a:gd fmla="*/ 2147483647 h 50" name="T13"/>
                <a:gd fmla="*/ 2147483647 w 96" name="T14"/>
                <a:gd fmla="*/ 2147483647 h 50" name="T15"/>
                <a:gd fmla="*/ 2147483647 w 96" name="T16"/>
                <a:gd fmla="*/ 2147483647 h 50" name="T17"/>
                <a:gd fmla="*/ 2147483647 w 96" name="T18"/>
                <a:gd fmla="*/ 2147483647 h 50" name="T19"/>
                <a:gd fmla="*/ 0 w 96" name="T20"/>
                <a:gd fmla="*/ 2147483647 h 50" name="T21"/>
                <a:gd fmla="*/ 2147483647 w 96" name="T22"/>
                <a:gd fmla="*/ 2147483647 h 50" name="T23"/>
                <a:gd fmla="*/ 2147483647 w 96" name="T24"/>
                <a:gd fmla="*/ 2147483647 h 50" name="T25"/>
                <a:gd fmla="*/ 2147483647 w 96" name="T26"/>
                <a:gd fmla="*/ 2147483647 h 50" name="T27"/>
                <a:gd fmla="*/ 2147483647 w 96" name="T28"/>
                <a:gd fmla="*/ 2147483647 h 50" name="T29"/>
                <a:gd fmla="*/ 2147483647 w 96" name="T30"/>
                <a:gd fmla="*/ 2147483647 h 50" name="T31"/>
                <a:gd fmla="*/ 2147483647 w 96" name="T32"/>
                <a:gd fmla="*/ 2147483647 h 50" name="T33"/>
                <a:gd fmla="*/ 2147483647 w 96" name="T34"/>
                <a:gd fmla="*/ 2147483647 h 50" name="T35"/>
                <a:gd fmla="*/ 2147483647 w 96" name="T36"/>
                <a:gd fmla="*/ 2147483647 h 50" name="T37"/>
                <a:gd fmla="*/ 2147483647 w 96" name="T38"/>
                <a:gd fmla="*/ 2147483647 h 50" name="T39"/>
                <a:gd fmla="*/ 2147483647 w 96" name="T40"/>
                <a:gd fmla="*/ 0 h 50" name="T41"/>
                <a:gd fmla="*/ 2147483647 w 96" name="T42"/>
                <a:gd fmla="*/ 0 h 50" name="T43"/>
                <a:gd fmla="*/ 2147483647 w 96" name="T44"/>
                <a:gd fmla="*/ 0 h 50" name="T45"/>
                <a:gd fmla="*/ 2147483647 w 96" name="T46"/>
                <a:gd fmla="*/ 2147483647 h 50" name="T47"/>
                <a:gd fmla="*/ 2147483647 w 96" name="T48"/>
                <a:gd fmla="*/ 2147483647 h 50" name="T49"/>
                <a:gd fmla="*/ 2147483647 w 96" name="T50"/>
                <a:gd fmla="*/ 2147483647 h 50" name="T51"/>
                <a:gd fmla="*/ 2147483647 w 96" name="T52"/>
                <a:gd fmla="*/ 2147483647 h 50" name="T53"/>
                <a:gd fmla="*/ 2147483647 w 96" name="T54"/>
                <a:gd fmla="*/ 2147483647 h 50" name="T55"/>
                <a:gd fmla="*/ 2147483647 w 96" name="T56"/>
                <a:gd fmla="*/ 2147483647 h 50" name="T57"/>
                <a:gd fmla="*/ 2147483647 w 96" name="T58"/>
                <a:gd fmla="*/ 2147483647 h 50" name="T59"/>
                <a:gd fmla="*/ 2147483647 w 96" name="T60"/>
                <a:gd fmla="*/ 2147483647 h 50" name="T61"/>
                <a:gd fmla="*/ 2147483647 w 96" name="T62"/>
                <a:gd fmla="*/ 2147483647 h 50" name="T63"/>
                <a:gd fmla="*/ 2147483647 w 96" name="T64"/>
                <a:gd fmla="*/ 2147483647 h 50" name="T65"/>
                <a:gd fmla="*/ 2147483647 w 96" name="T66"/>
                <a:gd fmla="*/ 2147483647 h 50" name="T67"/>
                <a:gd fmla="*/ 2147483647 w 96" name="T68"/>
                <a:gd fmla="*/ 2147483647 h 50" name="T69"/>
                <a:gd fmla="*/ 2147483647 w 96" name="T70"/>
                <a:gd fmla="*/ 2147483647 h 50" name="T71"/>
                <a:gd fmla="*/ 2147483647 w 96" name="T72"/>
                <a:gd fmla="*/ 2147483647 h 50" name="T73"/>
                <a:gd fmla="*/ 2147483647 w 96" name="T74"/>
                <a:gd fmla="*/ 2147483647 h 50" name="T75"/>
                <a:gd fmla="*/ 2147483647 w 96" name="T76"/>
                <a:gd fmla="*/ 2147483647 h 5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96" name="T117"/>
                <a:gd fmla="*/ 0 h 50" name="T118"/>
                <a:gd fmla="*/ 96 w 96" name="T119"/>
                <a:gd fmla="*/ 50 h 5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50" w="96">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6" name="Freeform 195"/>
            <p:cNvSpPr/>
            <p:nvPr/>
          </p:nvSpPr>
          <p:spPr bwMode="auto">
            <a:xfrm>
              <a:off x="5082923" y="3049046"/>
              <a:ext cx="380526" cy="234958"/>
            </a:xfrm>
            <a:custGeom>
              <a:gdLst>
                <a:gd fmla="*/ 2147483647 w 260" name="T0"/>
                <a:gd fmla="*/ 2147483647 h 148" name="T1"/>
                <a:gd fmla="*/ 2147483647 w 260" name="T2"/>
                <a:gd fmla="*/ 2147483647 h 148" name="T3"/>
                <a:gd fmla="*/ 2147483647 w 260" name="T4"/>
                <a:gd fmla="*/ 2147483647 h 148" name="T5"/>
                <a:gd fmla="*/ 2147483647 w 260" name="T6"/>
                <a:gd fmla="*/ 2147483647 h 148" name="T7"/>
                <a:gd fmla="*/ 2147483647 w 260" name="T8"/>
                <a:gd fmla="*/ 2147483647 h 148" name="T9"/>
                <a:gd fmla="*/ 2147483647 w 260" name="T10"/>
                <a:gd fmla="*/ 2147483647 h 148" name="T11"/>
                <a:gd fmla="*/ 2147483647 w 260" name="T12"/>
                <a:gd fmla="*/ 2147483647 h 148" name="T13"/>
                <a:gd fmla="*/ 2147483647 w 260" name="T14"/>
                <a:gd fmla="*/ 2147483647 h 148" name="T15"/>
                <a:gd fmla="*/ 2147483647 w 260" name="T16"/>
                <a:gd fmla="*/ 2147483647 h 148" name="T17"/>
                <a:gd fmla="*/ 2147483647 w 260" name="T18"/>
                <a:gd fmla="*/ 2147483647 h 148" name="T19"/>
                <a:gd fmla="*/ 2147483647 w 260" name="T20"/>
                <a:gd fmla="*/ 2147483647 h 148" name="T21"/>
                <a:gd fmla="*/ 2147483647 w 260" name="T22"/>
                <a:gd fmla="*/ 2147483647 h 148" name="T23"/>
                <a:gd fmla="*/ 2147483647 w 260" name="T24"/>
                <a:gd fmla="*/ 2147483647 h 148" name="T25"/>
                <a:gd fmla="*/ 2147483647 w 260" name="T26"/>
                <a:gd fmla="*/ 2147483647 h 148" name="T27"/>
                <a:gd fmla="*/ 2147483647 w 260" name="T28"/>
                <a:gd fmla="*/ 2147483647 h 148" name="T29"/>
                <a:gd fmla="*/ 2147483647 w 260" name="T30"/>
                <a:gd fmla="*/ 2147483647 h 148" name="T31"/>
                <a:gd fmla="*/ 2147483647 w 260" name="T32"/>
                <a:gd fmla="*/ 2147483647 h 148" name="T33"/>
                <a:gd fmla="*/ 2147483647 w 260" name="T34"/>
                <a:gd fmla="*/ 2147483647 h 148" name="T35"/>
                <a:gd fmla="*/ 2147483647 w 260" name="T36"/>
                <a:gd fmla="*/ 2147483647 h 148" name="T37"/>
                <a:gd fmla="*/ 2147483647 w 260" name="T38"/>
                <a:gd fmla="*/ 2147483647 h 148" name="T39"/>
                <a:gd fmla="*/ 2147483647 w 260" name="T40"/>
                <a:gd fmla="*/ 2147483647 h 148" name="T41"/>
                <a:gd fmla="*/ 2147483647 w 260" name="T42"/>
                <a:gd fmla="*/ 2147483647 h 148" name="T43"/>
                <a:gd fmla="*/ 2147483647 w 260" name="T44"/>
                <a:gd fmla="*/ 2147483647 h 148" name="T45"/>
                <a:gd fmla="*/ 2147483647 w 260" name="T46"/>
                <a:gd fmla="*/ 2147483647 h 148" name="T47"/>
                <a:gd fmla="*/ 2147483647 w 260" name="T48"/>
                <a:gd fmla="*/ 2147483647 h 148" name="T49"/>
                <a:gd fmla="*/ 2147483647 w 260" name="T50"/>
                <a:gd fmla="*/ 2147483647 h 148" name="T51"/>
                <a:gd fmla="*/ 2147483647 w 260" name="T52"/>
                <a:gd fmla="*/ 2147483647 h 148" name="T53"/>
                <a:gd fmla="*/ 2147483647 w 260" name="T54"/>
                <a:gd fmla="*/ 2147483647 h 148" name="T55"/>
                <a:gd fmla="*/ 2147483647 w 260" name="T56"/>
                <a:gd fmla="*/ 2147483647 h 148" name="T57"/>
                <a:gd fmla="*/ 2147483647 w 260" name="T58"/>
                <a:gd fmla="*/ 2147483647 h 148" name="T59"/>
                <a:gd fmla="*/ 2147483647 w 260" name="T60"/>
                <a:gd fmla="*/ 2147483647 h 148" name="T61"/>
                <a:gd fmla="*/ 2147483647 w 260" name="T62"/>
                <a:gd fmla="*/ 2147483647 h 148" name="T63"/>
                <a:gd fmla="*/ 2147483647 w 260" name="T64"/>
                <a:gd fmla="*/ 2147483647 h 148" name="T65"/>
                <a:gd fmla="*/ 2147483647 w 260" name="T66"/>
                <a:gd fmla="*/ 2147483647 h 148" name="T67"/>
                <a:gd fmla="*/ 2147483647 w 260" name="T68"/>
                <a:gd fmla="*/ 2147483647 h 148" name="T69"/>
                <a:gd fmla="*/ 2147483647 w 260" name="T70"/>
                <a:gd fmla="*/ 2147483647 h 148" name="T71"/>
                <a:gd fmla="*/ 2147483647 w 260" name="T72"/>
                <a:gd fmla="*/ 2147483647 h 148" name="T73"/>
                <a:gd fmla="*/ 2147483647 w 260" name="T74"/>
                <a:gd fmla="*/ 2147483647 h 148" name="T75"/>
                <a:gd fmla="*/ 2147483647 w 260" name="T76"/>
                <a:gd fmla="*/ 2147483647 h 148" name="T77"/>
                <a:gd fmla="*/ 2147483647 w 260" name="T78"/>
                <a:gd fmla="*/ 2147483647 h 148" name="T79"/>
                <a:gd fmla="*/ 2147483647 w 260" name="T80"/>
                <a:gd fmla="*/ 2147483647 h 148" name="T81"/>
                <a:gd fmla="*/ 2147483647 w 260" name="T82"/>
                <a:gd fmla="*/ 2147483647 h 148" name="T83"/>
                <a:gd fmla="*/ 2147483647 w 260" name="T84"/>
                <a:gd fmla="*/ 2147483647 h 148" name="T85"/>
                <a:gd fmla="*/ 2147483647 w 260" name="T86"/>
                <a:gd fmla="*/ 2147483647 h 148" name="T87"/>
                <a:gd fmla="*/ 2147483647 w 260" name="T88"/>
                <a:gd fmla="*/ 2147483647 h 148" name="T89"/>
                <a:gd fmla="*/ 2147483647 w 260" name="T90"/>
                <a:gd fmla="*/ 2147483647 h 148" name="T91"/>
                <a:gd fmla="*/ 2147483647 w 260" name="T92"/>
                <a:gd fmla="*/ 2147483647 h 148" name="T93"/>
                <a:gd fmla="*/ 2147483647 w 260" name="T94"/>
                <a:gd fmla="*/ 2147483647 h 148" name="T95"/>
                <a:gd fmla="*/ 2147483647 w 260" name="T96"/>
                <a:gd fmla="*/ 2147483647 h 148"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260" name="T147"/>
                <a:gd fmla="*/ 0 h 148" name="T148"/>
                <a:gd fmla="*/ 260 w 260" name="T149"/>
                <a:gd fmla="*/ 148 h 148"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148" w="260">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7" name="Freeform 196"/>
            <p:cNvSpPr/>
            <p:nvPr/>
          </p:nvSpPr>
          <p:spPr bwMode="auto">
            <a:xfrm>
              <a:off x="5092147" y="2945506"/>
              <a:ext cx="193722" cy="128763"/>
            </a:xfrm>
            <a:custGeom>
              <a:gdLst>
                <a:gd fmla="*/ 2147483647 w 132" name="T0"/>
                <a:gd fmla="*/ 2147483647 h 82" name="T1"/>
                <a:gd fmla="*/ 2147483647 w 132" name="T2"/>
                <a:gd fmla="*/ 2147483647 h 82" name="T3"/>
                <a:gd fmla="*/ 2147483647 w 132" name="T4"/>
                <a:gd fmla="*/ 2147483647 h 82" name="T5"/>
                <a:gd fmla="*/ 2147483647 w 132" name="T6"/>
                <a:gd fmla="*/ 2147483647 h 82" name="T7"/>
                <a:gd fmla="*/ 2147483647 w 132" name="T8"/>
                <a:gd fmla="*/ 2147483647 h 82" name="T9"/>
                <a:gd fmla="*/ 2147483647 w 132" name="T10"/>
                <a:gd fmla="*/ 2147483647 h 82" name="T11"/>
                <a:gd fmla="*/ 2147483647 w 132" name="T12"/>
                <a:gd fmla="*/ 2147483647 h 82" name="T13"/>
                <a:gd fmla="*/ 2147483647 w 132" name="T14"/>
                <a:gd fmla="*/ 2147483647 h 82" name="T15"/>
                <a:gd fmla="*/ 2147483647 w 132" name="T16"/>
                <a:gd fmla="*/ 2147483647 h 82" name="T17"/>
                <a:gd fmla="*/ 2147483647 w 132" name="T18"/>
                <a:gd fmla="*/ 2147483647 h 82" name="T19"/>
                <a:gd fmla="*/ 2147483647 w 132" name="T20"/>
                <a:gd fmla="*/ 2147483647 h 82" name="T21"/>
                <a:gd fmla="*/ 2147483647 w 132" name="T22"/>
                <a:gd fmla="*/ 2147483647 h 82" name="T23"/>
                <a:gd fmla="*/ 2147483647 w 132" name="T24"/>
                <a:gd fmla="*/ 2147483647 h 82" name="T25"/>
                <a:gd fmla="*/ 0 w 132" name="T26"/>
                <a:gd fmla="*/ 2147483647 h 82" name="T27"/>
                <a:gd fmla="*/ 0 w 132" name="T28"/>
                <a:gd fmla="*/ 2147483647 h 82" name="T29"/>
                <a:gd fmla="*/ 2147483647 w 132" name="T30"/>
                <a:gd fmla="*/ 2147483647 h 82" name="T31"/>
                <a:gd fmla="*/ 2147483647 w 132" name="T32"/>
                <a:gd fmla="*/ 2147483647 h 82" name="T33"/>
                <a:gd fmla="*/ 2147483647 w 132" name="T34"/>
                <a:gd fmla="*/ 2147483647 h 82" name="T35"/>
                <a:gd fmla="*/ 2147483647 w 132" name="T36"/>
                <a:gd fmla="*/ 2147483647 h 82" name="T37"/>
                <a:gd fmla="*/ 2147483647 w 132" name="T38"/>
                <a:gd fmla="*/ 2147483647 h 82" name="T39"/>
                <a:gd fmla="*/ 2147483647 w 132" name="T40"/>
                <a:gd fmla="*/ 2147483647 h 82" name="T41"/>
                <a:gd fmla="*/ 2147483647 w 132" name="T42"/>
                <a:gd fmla="*/ 2147483647 h 82" name="T43"/>
                <a:gd fmla="*/ 2147483647 w 132" name="T44"/>
                <a:gd fmla="*/ 2147483647 h 82" name="T45"/>
                <a:gd fmla="*/ 2147483647 w 132" name="T46"/>
                <a:gd fmla="*/ 2147483647 h 82" name="T47"/>
                <a:gd fmla="*/ 2147483647 w 132" name="T48"/>
                <a:gd fmla="*/ 2147483647 h 82" name="T49"/>
                <a:gd fmla="*/ 2147483647 w 132" name="T50"/>
                <a:gd fmla="*/ 2147483647 h 82" name="T51"/>
                <a:gd fmla="*/ 2147483647 w 132" name="T52"/>
                <a:gd fmla="*/ 2147483647 h 82" name="T53"/>
                <a:gd fmla="*/ 2147483647 w 132" name="T54"/>
                <a:gd fmla="*/ 2147483647 h 82" name="T55"/>
                <a:gd fmla="*/ 2147483647 w 132" name="T56"/>
                <a:gd fmla="*/ 0 h 82" name="T57"/>
                <a:gd fmla="*/ 2147483647 w 132" name="T58"/>
                <a:gd fmla="*/ 2147483647 h 82" name="T59"/>
                <a:gd fmla="*/ 2147483647 w 132" name="T60"/>
                <a:gd fmla="*/ 2147483647 h 82" name="T61"/>
                <a:gd fmla="*/ 2147483647 w 132" name="T62"/>
                <a:gd fmla="*/ 2147483647 h 82" name="T63"/>
                <a:gd fmla="*/ 2147483647 w 132" name="T64"/>
                <a:gd fmla="*/ 2147483647 h 82" name="T65"/>
                <a:gd fmla="*/ 2147483647 w 132" name="T66"/>
                <a:gd fmla="*/ 2147483647 h 82" name="T67"/>
                <a:gd fmla="*/ 2147483647 w 132" name="T68"/>
                <a:gd fmla="*/ 2147483647 h 82" name="T69"/>
                <a:gd fmla="*/ 2147483647 w 132" name="T70"/>
                <a:gd fmla="*/ 2147483647 h 82" name="T71"/>
                <a:gd fmla="*/ 2147483647 w 132" name="T72"/>
                <a:gd fmla="*/ 2147483647 h 82" name="T73"/>
                <a:gd fmla="*/ 2147483647 w 132" name="T74"/>
                <a:gd fmla="*/ 2147483647 h 82" name="T75"/>
                <a:gd fmla="*/ 2147483647 w 132" name="T76"/>
                <a:gd fmla="*/ 2147483647 h 82" name="T77"/>
                <a:gd fmla="*/ 2147483647 w 132" name="T78"/>
                <a:gd fmla="*/ 2147483647 h 82" name="T79"/>
                <a:gd fmla="*/ 2147483647 w 132" name="T80"/>
                <a:gd fmla="*/ 2147483647 h 82" name="T81"/>
                <a:gd fmla="*/ 2147483647 w 132" name="T82"/>
                <a:gd fmla="*/ 2147483647 h 82" name="T83"/>
                <a:gd fmla="*/ 2147483647 w 132" name="T84"/>
                <a:gd fmla="*/ 2147483647 h 8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32" name="T129"/>
                <a:gd fmla="*/ 0 h 82" name="T130"/>
                <a:gd fmla="*/ 132 w 132" name="T131"/>
                <a:gd fmla="*/ 82 h 82"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82" w="13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8" name="Freeform 197"/>
            <p:cNvSpPr/>
            <p:nvPr/>
          </p:nvSpPr>
          <p:spPr bwMode="auto">
            <a:xfrm>
              <a:off x="4904191" y="3218959"/>
              <a:ext cx="71493" cy="58407"/>
            </a:xfrm>
            <a:custGeom>
              <a:gdLst>
                <a:gd fmla="*/ 0 w 49" name="T0"/>
                <a:gd fmla="*/ 2147483647 h 36" name="T1"/>
                <a:gd fmla="*/ 2147483647 w 49" name="T2"/>
                <a:gd fmla="*/ 2147483647 h 36" name="T3"/>
                <a:gd fmla="*/ 2147483647 w 49" name="T4"/>
                <a:gd fmla="*/ 2147483647 h 36" name="T5"/>
                <a:gd fmla="*/ 2147483647 w 49" name="T6"/>
                <a:gd fmla="*/ 2147483647 h 36" name="T7"/>
                <a:gd fmla="*/ 2147483647 w 49" name="T8"/>
                <a:gd fmla="*/ 0 h 36" name="T9"/>
                <a:gd fmla="*/ 2147483647 w 49" name="T10"/>
                <a:gd fmla="*/ 2147483647 h 36" name="T11"/>
                <a:gd fmla="*/ 2147483647 w 49" name="T12"/>
                <a:gd fmla="*/ 2147483647 h 36" name="T13"/>
                <a:gd fmla="*/ 2147483647 w 49" name="T14"/>
                <a:gd fmla="*/ 2147483647 h 36" name="T15"/>
                <a:gd fmla="*/ 2147483647 w 49" name="T16"/>
                <a:gd fmla="*/ 2147483647 h 36" name="T17"/>
                <a:gd fmla="*/ 2147483647 w 49" name="T18"/>
                <a:gd fmla="*/ 2147483647 h 36" name="T19"/>
                <a:gd fmla="*/ 2147483647 w 49" name="T20"/>
                <a:gd fmla="*/ 2147483647 h 36" name="T21"/>
                <a:gd fmla="*/ 2147483647 w 49" name="T22"/>
                <a:gd fmla="*/ 2147483647 h 36" name="T23"/>
                <a:gd fmla="*/ 2147483647 w 49" name="T24"/>
                <a:gd fmla="*/ 2147483647 h 36" name="T25"/>
                <a:gd fmla="*/ 2147483647 w 49" name="T26"/>
                <a:gd fmla="*/ 2147483647 h 36" name="T27"/>
                <a:gd fmla="*/ 2147483647 w 49" name="T28"/>
                <a:gd fmla="*/ 2147483647 h 36" name="T29"/>
                <a:gd fmla="*/ 0 w 49" name="T30"/>
                <a:gd fmla="*/ 2147483647 h 36" name="T31"/>
                <a:gd fmla="*/ 0 w 49" name="T32"/>
                <a:gd fmla="*/ 2147483647 h 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9" name="T51"/>
                <a:gd fmla="*/ 0 h 36" name="T52"/>
                <a:gd fmla="*/ 49 w 49" name="T53"/>
                <a:gd fmla="*/ 36 h 36"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6" w="49">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89" name="Freeform 198"/>
            <p:cNvSpPr/>
            <p:nvPr/>
          </p:nvSpPr>
          <p:spPr bwMode="auto">
            <a:xfrm>
              <a:off x="5065626" y="3349048"/>
              <a:ext cx="51890" cy="37169"/>
            </a:xfrm>
            <a:custGeom>
              <a:gdLst>
                <a:gd fmla="*/ 2147483647 w 36" name="T0"/>
                <a:gd fmla="*/ 0 h 24" name="T1"/>
                <a:gd fmla="*/ 2147483647 w 36" name="T2"/>
                <a:gd fmla="*/ 2147483647 h 24" name="T3"/>
                <a:gd fmla="*/ 2147483647 w 36" name="T4"/>
                <a:gd fmla="*/ 2147483647 h 24" name="T5"/>
                <a:gd fmla="*/ 2147483647 w 36" name="T6"/>
                <a:gd fmla="*/ 2147483647 h 24" name="T7"/>
                <a:gd fmla="*/ 2147483647 w 36" name="T8"/>
                <a:gd fmla="*/ 2147483647 h 24" name="T9"/>
                <a:gd fmla="*/ 2147483647 w 36" name="T10"/>
                <a:gd fmla="*/ 2147483647 h 24" name="T11"/>
                <a:gd fmla="*/ 2147483647 w 36" name="T12"/>
                <a:gd fmla="*/ 2147483647 h 24" name="T13"/>
                <a:gd fmla="*/ 0 w 36" name="T14"/>
                <a:gd fmla="*/ 2147483647 h 24" name="T15"/>
                <a:gd fmla="*/ 0 w 36" name="T16"/>
                <a:gd fmla="*/ 2147483647 h 24" name="T17"/>
                <a:gd fmla="*/ 2147483647 w 36" name="T18"/>
                <a:gd fmla="*/ 2147483647 h 24" name="T19"/>
                <a:gd fmla="*/ 2147483647 w 36" name="T20"/>
                <a:gd fmla="*/ 0 h 24" name="T21"/>
                <a:gd fmla="*/ 2147483647 w 36" name="T22"/>
                <a:gd fmla="*/ 0 h 2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6" name="T36"/>
                <a:gd fmla="*/ 0 h 24" name="T37"/>
                <a:gd fmla="*/ 36 w 36" name="T38"/>
                <a:gd fmla="*/ 24 h 2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4" w="36">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0" name="Freeform 199"/>
            <p:cNvSpPr/>
            <p:nvPr/>
          </p:nvSpPr>
          <p:spPr bwMode="auto">
            <a:xfrm>
              <a:off x="5044870" y="3179136"/>
              <a:ext cx="207559" cy="126107"/>
            </a:xfrm>
            <a:custGeom>
              <a:gdLst>
                <a:gd fmla="*/ 2147483647 w 142" name="T0"/>
                <a:gd fmla="*/ 2147483647 h 80" name="T1"/>
                <a:gd fmla="*/ 2147483647 w 142" name="T2"/>
                <a:gd fmla="*/ 2147483647 h 80" name="T3"/>
                <a:gd fmla="*/ 2147483647 w 142" name="T4"/>
                <a:gd fmla="*/ 2147483647 h 80" name="T5"/>
                <a:gd fmla="*/ 2147483647 w 142" name="T6"/>
                <a:gd fmla="*/ 2147483647 h 80" name="T7"/>
                <a:gd fmla="*/ 2147483647 w 142" name="T8"/>
                <a:gd fmla="*/ 2147483647 h 80" name="T9"/>
                <a:gd fmla="*/ 2147483647 w 142" name="T10"/>
                <a:gd fmla="*/ 2147483647 h 80" name="T11"/>
                <a:gd fmla="*/ 2147483647 w 142" name="T12"/>
                <a:gd fmla="*/ 2147483647 h 80" name="T13"/>
                <a:gd fmla="*/ 2147483647 w 142" name="T14"/>
                <a:gd fmla="*/ 2147483647 h 80" name="T15"/>
                <a:gd fmla="*/ 2147483647 w 142" name="T16"/>
                <a:gd fmla="*/ 2147483647 h 80" name="T17"/>
                <a:gd fmla="*/ 2147483647 w 142" name="T18"/>
                <a:gd fmla="*/ 2147483647 h 80" name="T19"/>
                <a:gd fmla="*/ 2147483647 w 142" name="T20"/>
                <a:gd fmla="*/ 2147483647 h 80" name="T21"/>
                <a:gd fmla="*/ 0 w 142" name="T22"/>
                <a:gd fmla="*/ 2147483647 h 80" name="T23"/>
                <a:gd fmla="*/ 2147483647 w 142" name="T24"/>
                <a:gd fmla="*/ 2147483647 h 80" name="T25"/>
                <a:gd fmla="*/ 2147483647 w 142" name="T26"/>
                <a:gd fmla="*/ 2147483647 h 80" name="T27"/>
                <a:gd fmla="*/ 2147483647 w 142" name="T28"/>
                <a:gd fmla="*/ 2147483647 h 80" name="T29"/>
                <a:gd fmla="*/ 2147483647 w 142" name="T30"/>
                <a:gd fmla="*/ 2147483647 h 80" name="T31"/>
                <a:gd fmla="*/ 2147483647 w 142" name="T32"/>
                <a:gd fmla="*/ 2147483647 h 80" name="T33"/>
                <a:gd fmla="*/ 2147483647 w 142" name="T34"/>
                <a:gd fmla="*/ 2147483647 h 80" name="T35"/>
                <a:gd fmla="*/ 2147483647 w 142" name="T36"/>
                <a:gd fmla="*/ 2147483647 h 80" name="T37"/>
                <a:gd fmla="*/ 2147483647 w 142" name="T38"/>
                <a:gd fmla="*/ 2147483647 h 80" name="T39"/>
                <a:gd fmla="*/ 2147483647 w 142" name="T40"/>
                <a:gd fmla="*/ 2147483647 h 80" name="T41"/>
                <a:gd fmla="*/ 2147483647 w 142" name="T42"/>
                <a:gd fmla="*/ 2147483647 h 80" name="T43"/>
                <a:gd fmla="*/ 2147483647 w 142" name="T44"/>
                <a:gd fmla="*/ 2147483647 h 80" name="T45"/>
                <a:gd fmla="*/ 2147483647 w 142" name="T46"/>
                <a:gd fmla="*/ 2147483647 h 80" name="T47"/>
                <a:gd fmla="*/ 2147483647 w 142" name="T48"/>
                <a:gd fmla="*/ 2147483647 h 80" name="T49"/>
                <a:gd fmla="*/ 2147483647 w 142" name="T50"/>
                <a:gd fmla="*/ 2147483647 h 80" name="T51"/>
                <a:gd fmla="*/ 2147483647 w 142" name="T52"/>
                <a:gd fmla="*/ 2147483647 h 80" name="T53"/>
                <a:gd fmla="*/ 2147483647 w 142" name="T54"/>
                <a:gd fmla="*/ 2147483647 h 80" name="T55"/>
                <a:gd fmla="*/ 2147483647 w 142" name="T56"/>
                <a:gd fmla="*/ 0 h 80" name="T57"/>
                <a:gd fmla="*/ 2147483647 w 142" name="T58"/>
                <a:gd fmla="*/ 2147483647 h 80" name="T59"/>
                <a:gd fmla="*/ 2147483647 w 142" name="T60"/>
                <a:gd fmla="*/ 2147483647 h 80" name="T61"/>
                <a:gd fmla="*/ 2147483647 w 142" name="T62"/>
                <a:gd fmla="*/ 2147483647 h 80" name="T63"/>
                <a:gd fmla="*/ 2147483647 w 142" name="T64"/>
                <a:gd fmla="*/ 2147483647 h 80" name="T65"/>
                <a:gd fmla="*/ 2147483647 w 142" name="T66"/>
                <a:gd fmla="*/ 2147483647 h 80" name="T67"/>
                <a:gd fmla="*/ 2147483647 w 142" name="T68"/>
                <a:gd fmla="*/ 2147483647 h 80" name="T69"/>
                <a:gd fmla="*/ 2147483647 w 142" name="T70"/>
                <a:gd fmla="*/ 2147483647 h 80" name="T71"/>
                <a:gd fmla="*/ 2147483647 w 142" name="T72"/>
                <a:gd fmla="*/ 2147483647 h 80" name="T73"/>
                <a:gd fmla="*/ 2147483647 w 142" name="T74"/>
                <a:gd fmla="*/ 2147483647 h 80" name="T75"/>
                <a:gd fmla="*/ 2147483647 w 142" name="T76"/>
                <a:gd fmla="*/ 2147483647 h 80" name="T77"/>
                <a:gd fmla="*/ 2147483647 w 142" name="T78"/>
                <a:gd fmla="*/ 2147483647 h 80" name="T79"/>
                <a:gd fmla="*/ 2147483647 w 142" name="T80"/>
                <a:gd fmla="*/ 2147483647 h 80" name="T81"/>
                <a:gd fmla="*/ 2147483647 w 142" name="T82"/>
                <a:gd fmla="*/ 2147483647 h 80" name="T83"/>
                <a:gd fmla="*/ 2147483647 w 142" name="T84"/>
                <a:gd fmla="*/ 2147483647 h 80" name="T85"/>
                <a:gd fmla="*/ 2147483647 w 142" name="T86"/>
                <a:gd fmla="*/ 2147483647 h 80" name="T87"/>
                <a:gd fmla="*/ 2147483647 w 142" name="T88"/>
                <a:gd fmla="*/ 2147483647 h 80" name="T89"/>
                <a:gd fmla="*/ 2147483647 w 142" name="T90"/>
                <a:gd fmla="*/ 2147483647 h 80" name="T91"/>
                <a:gd fmla="*/ 2147483647 w 142" name="T92"/>
                <a:gd fmla="*/ 2147483647 h 80" name="T93"/>
                <a:gd fmla="*/ 2147483647 w 142" name="T94"/>
                <a:gd fmla="*/ 2147483647 h 80" name="T95"/>
                <a:gd fmla="*/ 2147483647 w 142" name="T96"/>
                <a:gd fmla="*/ 2147483647 h 80" name="T97"/>
                <a:gd fmla="*/ 2147483647 w 142" name="T98"/>
                <a:gd fmla="*/ 2147483647 h 80" name="T99"/>
                <a:gd fmla="*/ 2147483647 w 142" name="T100"/>
                <a:gd fmla="*/ 2147483647 h 80" name="T101"/>
                <a:gd fmla="*/ 2147483647 w 142" name="T102"/>
                <a:gd fmla="*/ 2147483647 h 80" name="T103"/>
                <a:gd fmla="*/ 2147483647 w 142" name="T104"/>
                <a:gd fmla="*/ 2147483647 h 80" name="T105"/>
                <a:gd fmla="*/ 2147483647 w 142" name="T106"/>
                <a:gd fmla="*/ 2147483647 h 80" name="T107"/>
                <a:gd fmla="*/ 2147483647 w 142" name="T108"/>
                <a:gd fmla="*/ 2147483647 h 80" name="T109"/>
                <a:gd fmla="*/ 2147483647 w 142" name="T110"/>
                <a:gd fmla="*/ 2147483647 h 80" name="T111"/>
                <a:gd fmla="*/ 2147483647 w 142" name="T112"/>
                <a:gd fmla="*/ 2147483647 h 80" name="T113"/>
                <a:gd fmla="*/ 2147483647 w 142" name="T114"/>
                <a:gd fmla="*/ 2147483647 h 80" name="T115"/>
                <a:gd fmla="*/ 2147483647 w 142" name="T116"/>
                <a:gd fmla="*/ 2147483647 h 80" name="T117"/>
                <a:gd fmla="*/ 2147483647 w 142" name="T118"/>
                <a:gd fmla="*/ 2147483647 h 80" name="T119"/>
                <a:gd fmla="*/ 2147483647 w 142" name="T120"/>
                <a:gd fmla="*/ 2147483647 h 80" name="T121"/>
                <a:gd fmla="*/ 2147483647 w 142" name="T122"/>
                <a:gd fmla="*/ 2147483647 h 8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42" name="T186"/>
                <a:gd fmla="*/ 0 h 80" name="T187"/>
                <a:gd fmla="*/ 142 w 142" name="T188"/>
                <a:gd fmla="*/ 80 h 8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0" w="142">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1" name="Freeform 200"/>
            <p:cNvSpPr/>
            <p:nvPr/>
          </p:nvSpPr>
          <p:spPr bwMode="auto">
            <a:xfrm>
              <a:off x="5016043" y="3232233"/>
              <a:ext cx="99168" cy="122125"/>
            </a:xfrm>
            <a:custGeom>
              <a:gdLst>
                <a:gd fmla="*/ 2147483647 w 68" name="T0"/>
                <a:gd fmla="*/ 2147483647 h 76" name="T1"/>
                <a:gd fmla="*/ 2147483647 w 68" name="T2"/>
                <a:gd fmla="*/ 2147483647 h 76" name="T3"/>
                <a:gd fmla="*/ 2147483647 w 68" name="T4"/>
                <a:gd fmla="*/ 0 h 76" name="T5"/>
                <a:gd fmla="*/ 2147483647 w 68" name="T6"/>
                <a:gd fmla="*/ 2147483647 h 76" name="T7"/>
                <a:gd fmla="*/ 2147483647 w 68" name="T8"/>
                <a:gd fmla="*/ 2147483647 h 76" name="T9"/>
                <a:gd fmla="*/ 2147483647 w 68" name="T10"/>
                <a:gd fmla="*/ 2147483647 h 76" name="T11"/>
                <a:gd fmla="*/ 2147483647 w 68" name="T12"/>
                <a:gd fmla="*/ 2147483647 h 76" name="T13"/>
                <a:gd fmla="*/ 2147483647 w 68" name="T14"/>
                <a:gd fmla="*/ 2147483647 h 76" name="T15"/>
                <a:gd fmla="*/ 2147483647 w 68" name="T16"/>
                <a:gd fmla="*/ 2147483647 h 76" name="T17"/>
                <a:gd fmla="*/ 2147483647 w 68" name="T18"/>
                <a:gd fmla="*/ 2147483647 h 76" name="T19"/>
                <a:gd fmla="*/ 2147483647 w 68" name="T20"/>
                <a:gd fmla="*/ 2147483647 h 76" name="T21"/>
                <a:gd fmla="*/ 2147483647 w 68" name="T22"/>
                <a:gd fmla="*/ 2147483647 h 76" name="T23"/>
                <a:gd fmla="*/ 2147483647 w 68" name="T24"/>
                <a:gd fmla="*/ 2147483647 h 76" name="T25"/>
                <a:gd fmla="*/ 2147483647 w 68" name="T26"/>
                <a:gd fmla="*/ 2147483647 h 76" name="T27"/>
                <a:gd fmla="*/ 2147483647 w 68" name="T28"/>
                <a:gd fmla="*/ 2147483647 h 76" name="T29"/>
                <a:gd fmla="*/ 2147483647 w 68" name="T30"/>
                <a:gd fmla="*/ 2147483647 h 76" name="T31"/>
                <a:gd fmla="*/ 2147483647 w 68" name="T32"/>
                <a:gd fmla="*/ 2147483647 h 76" name="T33"/>
                <a:gd fmla="*/ 2147483647 w 68" name="T34"/>
                <a:gd fmla="*/ 2147483647 h 76" name="T35"/>
                <a:gd fmla="*/ 2147483647 w 68" name="T36"/>
                <a:gd fmla="*/ 2147483647 h 76" name="T37"/>
                <a:gd fmla="*/ 2147483647 w 68" name="T38"/>
                <a:gd fmla="*/ 2147483647 h 76" name="T39"/>
                <a:gd fmla="*/ 2147483647 w 68" name="T40"/>
                <a:gd fmla="*/ 2147483647 h 76" name="T41"/>
                <a:gd fmla="*/ 2147483647 w 68" name="T42"/>
                <a:gd fmla="*/ 2147483647 h 76" name="T43"/>
                <a:gd fmla="*/ 2147483647 w 68" name="T44"/>
                <a:gd fmla="*/ 2147483647 h 76" name="T45"/>
                <a:gd fmla="*/ 2147483647 w 68" name="T46"/>
                <a:gd fmla="*/ 2147483647 h 76" name="T47"/>
                <a:gd fmla="*/ 2147483647 w 68" name="T48"/>
                <a:gd fmla="*/ 2147483647 h 76" name="T49"/>
                <a:gd fmla="*/ 2147483647 w 68" name="T50"/>
                <a:gd fmla="*/ 2147483647 h 76" name="T51"/>
                <a:gd fmla="*/ 2147483647 w 68" name="T52"/>
                <a:gd fmla="*/ 2147483647 h 76" name="T53"/>
                <a:gd fmla="*/ 2147483647 w 68" name="T54"/>
                <a:gd fmla="*/ 2147483647 h 76" name="T55"/>
                <a:gd fmla="*/ 2147483647 w 68" name="T56"/>
                <a:gd fmla="*/ 2147483647 h 76" name="T57"/>
                <a:gd fmla="*/ 0 w 68" name="T58"/>
                <a:gd fmla="*/ 2147483647 h 76" name="T59"/>
                <a:gd fmla="*/ 2147483647 w 68" name="T60"/>
                <a:gd fmla="*/ 2147483647 h 76" name="T61"/>
                <a:gd fmla="*/ 2147483647 w 68" name="T62"/>
                <a:gd fmla="*/ 2147483647 h 76" name="T63"/>
                <a:gd fmla="*/ 2147483647 w 68" name="T64"/>
                <a:gd fmla="*/ 2147483647 h 76" name="T65"/>
                <a:gd fmla="*/ 2147483647 w 68" name="T66"/>
                <a:gd fmla="*/ 2147483647 h 76" name="T67"/>
                <a:gd fmla="*/ 2147483647 w 68" name="T68"/>
                <a:gd fmla="*/ 2147483647 h 76" name="T69"/>
                <a:gd fmla="*/ 2147483647 w 68" name="T70"/>
                <a:gd fmla="*/ 2147483647 h 76" name="T71"/>
                <a:gd fmla="*/ 2147483647 w 68" name="T72"/>
                <a:gd fmla="*/ 2147483647 h 7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68" name="T111"/>
                <a:gd fmla="*/ 0 h 76" name="T112"/>
                <a:gd fmla="*/ 68 w 68" name="T113"/>
                <a:gd fmla="*/ 76 h 76"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76" w="68">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2" name="Freeform 201"/>
            <p:cNvSpPr/>
            <p:nvPr/>
          </p:nvSpPr>
          <p:spPr bwMode="auto">
            <a:xfrm>
              <a:off x="5103679" y="3291968"/>
              <a:ext cx="127995" cy="80974"/>
            </a:xfrm>
            <a:custGeom>
              <a:gdLst>
                <a:gd fmla="*/ 2147483647 w 88" name="T0"/>
                <a:gd fmla="*/ 2147483647 h 52" name="T1"/>
                <a:gd fmla="*/ 2147483647 w 88" name="T2"/>
                <a:gd fmla="*/ 2147483647 h 52" name="T3"/>
                <a:gd fmla="*/ 2147483647 w 88" name="T4"/>
                <a:gd fmla="*/ 2147483647 h 52" name="T5"/>
                <a:gd fmla="*/ 0 w 88" name="T6"/>
                <a:gd fmla="*/ 2147483647 h 52" name="T7"/>
                <a:gd fmla="*/ 2147483647 w 88" name="T8"/>
                <a:gd fmla="*/ 2147483647 h 52" name="T9"/>
                <a:gd fmla="*/ 2147483647 w 88" name="T10"/>
                <a:gd fmla="*/ 2147483647 h 52" name="T11"/>
                <a:gd fmla="*/ 2147483647 w 88" name="T12"/>
                <a:gd fmla="*/ 2147483647 h 52" name="T13"/>
                <a:gd fmla="*/ 2147483647 w 88" name="T14"/>
                <a:gd fmla="*/ 2147483647 h 52" name="T15"/>
                <a:gd fmla="*/ 2147483647 w 88" name="T16"/>
                <a:gd fmla="*/ 2147483647 h 52" name="T17"/>
                <a:gd fmla="*/ 2147483647 w 88" name="T18"/>
                <a:gd fmla="*/ 2147483647 h 52" name="T19"/>
                <a:gd fmla="*/ 2147483647 w 88" name="T20"/>
                <a:gd fmla="*/ 2147483647 h 52" name="T21"/>
                <a:gd fmla="*/ 2147483647 w 88" name="T22"/>
                <a:gd fmla="*/ 2147483647 h 52" name="T23"/>
                <a:gd fmla="*/ 2147483647 w 88" name="T24"/>
                <a:gd fmla="*/ 2147483647 h 52" name="T25"/>
                <a:gd fmla="*/ 2147483647 w 88" name="T26"/>
                <a:gd fmla="*/ 2147483647 h 52" name="T27"/>
                <a:gd fmla="*/ 2147483647 w 88" name="T28"/>
                <a:gd fmla="*/ 2147483647 h 52" name="T29"/>
                <a:gd fmla="*/ 2147483647 w 88" name="T30"/>
                <a:gd fmla="*/ 2147483647 h 52" name="T31"/>
                <a:gd fmla="*/ 2147483647 w 88" name="T32"/>
                <a:gd fmla="*/ 2147483647 h 52" name="T33"/>
                <a:gd fmla="*/ 2147483647 w 88" name="T34"/>
                <a:gd fmla="*/ 2147483647 h 52" name="T35"/>
                <a:gd fmla="*/ 2147483647 w 88" name="T36"/>
                <a:gd fmla="*/ 2147483647 h 52" name="T37"/>
                <a:gd fmla="*/ 2147483647 w 88" name="T38"/>
                <a:gd fmla="*/ 2147483647 h 52" name="T39"/>
                <a:gd fmla="*/ 2147483647 w 88" name="T40"/>
                <a:gd fmla="*/ 2147483647 h 52" name="T41"/>
                <a:gd fmla="*/ 2147483647 w 88" name="T42"/>
                <a:gd fmla="*/ 0 h 52" name="T43"/>
                <a:gd fmla="*/ 2147483647 w 88" name="T44"/>
                <a:gd fmla="*/ 0 h 52" name="T45"/>
                <a:gd fmla="*/ 2147483647 w 88" name="T46"/>
                <a:gd fmla="*/ 2147483647 h 52" name="T47"/>
                <a:gd fmla="*/ 2147483647 w 88" name="T48"/>
                <a:gd fmla="*/ 2147483647 h 52" name="T49"/>
                <a:gd fmla="*/ 2147483647 w 88" name="T50"/>
                <a:gd fmla="*/ 2147483647 h 52" name="T51"/>
                <a:gd fmla="*/ 2147483647 w 88" name="T52"/>
                <a:gd fmla="*/ 2147483647 h 52" name="T53"/>
                <a:gd fmla="*/ 2147483647 w 88" name="T54"/>
                <a:gd fmla="*/ 2147483647 h 52" name="T55"/>
                <a:gd fmla="*/ 2147483647 w 88" name="T56"/>
                <a:gd fmla="*/ 2147483647 h 52" name="T57"/>
                <a:gd fmla="*/ 2147483647 w 88" name="T58"/>
                <a:gd fmla="*/ 2147483647 h 52" name="T59"/>
                <a:gd fmla="*/ 2147483647 w 88" name="T60"/>
                <a:gd fmla="*/ 2147483647 h 52" name="T61"/>
                <a:gd fmla="*/ 2147483647 w 88" name="T62"/>
                <a:gd fmla="*/ 2147483647 h 52" name="T63"/>
                <a:gd fmla="*/ 2147483647 w 88" name="T64"/>
                <a:gd fmla="*/ 2147483647 h 52" name="T65"/>
                <a:gd fmla="*/ 2147483647 w 88" name="T66"/>
                <a:gd fmla="*/ 2147483647 h 52" name="T67"/>
                <a:gd fmla="*/ 2147483647 w 88" name="T68"/>
                <a:gd fmla="*/ 2147483647 h 52" name="T69"/>
                <a:gd fmla="*/ 2147483647 w 88" name="T70"/>
                <a:gd fmla="*/ 2147483647 h 52" name="T71"/>
                <a:gd fmla="*/ 2147483647 w 88" name="T72"/>
                <a:gd fmla="*/ 2147483647 h 52" name="T73"/>
                <a:gd fmla="*/ 2147483647 w 88" name="T74"/>
                <a:gd fmla="*/ 2147483647 h 52" name="T75"/>
                <a:gd fmla="*/ 2147483647 w 88" name="T76"/>
                <a:gd fmla="*/ 2147483647 h 52" name="T77"/>
                <a:gd fmla="*/ 2147483647 w 88" name="T78"/>
                <a:gd fmla="*/ 2147483647 h 52" name="T79"/>
                <a:gd fmla="*/ 2147483647 w 88" name="T80"/>
                <a:gd fmla="*/ 2147483647 h 52" name="T81"/>
                <a:gd fmla="*/ 2147483647 w 88" name="T82"/>
                <a:gd fmla="*/ 2147483647 h 52" name="T83"/>
                <a:gd fmla="*/ 2147483647 w 88" name="T84"/>
                <a:gd fmla="*/ 2147483647 h 52" name="T85"/>
                <a:gd fmla="*/ 2147483647 w 88" name="T86"/>
                <a:gd fmla="*/ 2147483647 h 52" name="T87"/>
                <a:gd fmla="*/ 2147483647 w 88" name="T88"/>
                <a:gd fmla="*/ 2147483647 h 52" name="T89"/>
                <a:gd fmla="*/ 2147483647 w 88" name="T90"/>
                <a:gd fmla="*/ 2147483647 h 52" name="T91"/>
                <a:gd fmla="*/ 2147483647 w 88" name="T92"/>
                <a:gd fmla="*/ 2147483647 h 5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88" name="T141"/>
                <a:gd fmla="*/ 0 h 52" name="T142"/>
                <a:gd fmla="*/ 88 w 88" name="T143"/>
                <a:gd fmla="*/ 52 h 52"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52" w="88">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3" name="Freeform 202"/>
            <p:cNvSpPr/>
            <p:nvPr/>
          </p:nvSpPr>
          <p:spPr bwMode="auto">
            <a:xfrm>
              <a:off x="4828085" y="2986656"/>
              <a:ext cx="18450" cy="5310"/>
            </a:xfrm>
            <a:custGeom>
              <a:gdLst>
                <a:gd fmla="*/ 0 w 14" name="T0"/>
                <a:gd fmla="*/ 2147483647 h 4" name="T1"/>
                <a:gd fmla="*/ 2147483647 w 14" name="T2"/>
                <a:gd fmla="*/ 2147483647 h 4" name="T3"/>
                <a:gd fmla="*/ 2147483647 w 14" name="T4"/>
                <a:gd fmla="*/ 2147483647 h 4" name="T5"/>
                <a:gd fmla="*/ 2147483647 w 14" name="T6"/>
                <a:gd fmla="*/ 2147483647 h 4" name="T7"/>
                <a:gd fmla="*/ 2147483647 w 14" name="T8"/>
                <a:gd fmla="*/ 0 h 4" name="T9"/>
                <a:gd fmla="*/ 2147483647 w 14" name="T10"/>
                <a:gd fmla="*/ 0 h 4" name="T11"/>
                <a:gd fmla="*/ 0 w 14" name="T12"/>
                <a:gd fmla="*/ 2147483647 h 4" name="T13"/>
                <a:gd fmla="*/ 0 60000 65536" name="T14"/>
                <a:gd fmla="*/ 0 60000 65536" name="T15"/>
                <a:gd fmla="*/ 0 60000 65536" name="T16"/>
                <a:gd fmla="*/ 0 60000 65536" name="T17"/>
                <a:gd fmla="*/ 0 60000 65536" name="T18"/>
                <a:gd fmla="*/ 0 60000 65536" name="T19"/>
                <a:gd fmla="*/ 0 60000 65536" name="T20"/>
                <a:gd fmla="*/ 0 w 14" name="T21"/>
                <a:gd fmla="*/ 0 h 4" name="T22"/>
                <a:gd fmla="*/ 14 w 14"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1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4" name="Freeform 203"/>
            <p:cNvSpPr/>
            <p:nvPr/>
          </p:nvSpPr>
          <p:spPr bwMode="auto">
            <a:xfrm>
              <a:off x="4649354" y="3337101"/>
              <a:ext cx="21909" cy="11947"/>
            </a:xfrm>
            <a:custGeom>
              <a:gdLst>
                <a:gd fmla="*/ 2147483647 w 16" name="T0"/>
                <a:gd fmla="*/ 2147483647 h 8" name="T1"/>
                <a:gd fmla="*/ 2147483647 w 16" name="T2"/>
                <a:gd fmla="*/ 2147483647 h 8" name="T3"/>
                <a:gd fmla="*/ 2147483647 w 16" name="T4"/>
                <a:gd fmla="*/ 2147483647 h 8" name="T5"/>
                <a:gd fmla="*/ 2147483647 w 16" name="T6"/>
                <a:gd fmla="*/ 2147483647 h 8" name="T7"/>
                <a:gd fmla="*/ 0 w 16" name="T8"/>
                <a:gd fmla="*/ 2147483647 h 8" name="T9"/>
                <a:gd fmla="*/ 0 w 16" name="T10"/>
                <a:gd fmla="*/ 2147483647 h 8" name="T11"/>
                <a:gd fmla="*/ 2147483647 w 16" name="T12"/>
                <a:gd fmla="*/ 0 h 8" name="T13"/>
                <a:gd fmla="*/ 2147483647 w 16" name="T14"/>
                <a:gd fmla="*/ 0 h 8" name="T15"/>
                <a:gd fmla="*/ 2147483647 w 16" name="T16"/>
                <a:gd fmla="*/ 0 h 8" name="T17"/>
                <a:gd fmla="*/ 2147483647 w 16" name="T18"/>
                <a:gd fmla="*/ 2147483647 h 8" name="T19"/>
                <a:gd fmla="*/ 2147483647 w 16" name="T20"/>
                <a:gd fmla="*/ 2147483647 h 8" name="T21"/>
                <a:gd fmla="*/ 2147483647 w 16" name="T22"/>
                <a:gd fmla="*/ 2147483647 h 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6" name="T36"/>
                <a:gd fmla="*/ 0 h 8" name="T37"/>
                <a:gd fmla="*/ 16 w 16" name="T38"/>
                <a:gd fmla="*/ 8 h 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8" w="16">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5" name="Freeform 204"/>
            <p:cNvSpPr/>
            <p:nvPr/>
          </p:nvSpPr>
          <p:spPr bwMode="auto">
            <a:xfrm>
              <a:off x="4739296" y="3122056"/>
              <a:ext cx="17296" cy="25221"/>
            </a:xfrm>
            <a:custGeom>
              <a:gdLst>
                <a:gd fmla="*/ 2147483647 w 12" name="T0"/>
                <a:gd fmla="*/ 0 h 16" name="T1"/>
                <a:gd fmla="*/ 2147483647 w 12" name="T2"/>
                <a:gd fmla="*/ 2147483647 h 16" name="T3"/>
                <a:gd fmla="*/ 2147483647 w 12" name="T4"/>
                <a:gd fmla="*/ 2147483647 h 16" name="T5"/>
                <a:gd fmla="*/ 2147483647 w 12" name="T6"/>
                <a:gd fmla="*/ 2147483647 h 16" name="T7"/>
                <a:gd fmla="*/ 0 w 12" name="T8"/>
                <a:gd fmla="*/ 2147483647 h 16" name="T9"/>
                <a:gd fmla="*/ 2147483647 w 12" name="T10"/>
                <a:gd fmla="*/ 2147483647 h 16" name="T11"/>
                <a:gd fmla="*/ 2147483647 w 12" name="T12"/>
                <a:gd fmla="*/ 2147483647 h 16" name="T13"/>
                <a:gd fmla="*/ 2147483647 w 12" name="T14"/>
                <a:gd fmla="*/ 2147483647 h 16" name="T15"/>
                <a:gd fmla="*/ 2147483647 w 12" name="T16"/>
                <a:gd fmla="*/ 2147483647 h 16" name="T17"/>
                <a:gd fmla="*/ 2147483647 w 12" name="T18"/>
                <a:gd fmla="*/ 2147483647 h 16" name="T19"/>
                <a:gd fmla="*/ 2147483647 w 12" name="T20"/>
                <a:gd fmla="*/ 2147483647 h 16" name="T21"/>
                <a:gd fmla="*/ 2147483647 w 12" name="T22"/>
                <a:gd fmla="*/ 0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2" name="T36"/>
                <a:gd fmla="*/ 0 h 16" name="T37"/>
                <a:gd fmla="*/ 12 w 12" name="T38"/>
                <a:gd fmla="*/ 16 h 1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 w="12">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6" name="Freeform 206"/>
            <p:cNvSpPr/>
            <p:nvPr/>
          </p:nvSpPr>
          <p:spPr bwMode="auto">
            <a:xfrm>
              <a:off x="5416170" y="3641085"/>
              <a:ext cx="485460" cy="471243"/>
            </a:xfrm>
            <a:custGeom>
              <a:gdLst>
                <a:gd fmla="*/ 2147483647 w 332" name="T0"/>
                <a:gd fmla="*/ 2147483647 h 298" name="T1"/>
                <a:gd fmla="*/ 2147483647 w 332" name="T2"/>
                <a:gd fmla="*/ 2147483647 h 298" name="T3"/>
                <a:gd fmla="*/ 2147483647 w 332" name="T4"/>
                <a:gd fmla="*/ 2147483647 h 298" name="T5"/>
                <a:gd fmla="*/ 2147483647 w 332" name="T6"/>
                <a:gd fmla="*/ 2147483647 h 298" name="T7"/>
                <a:gd fmla="*/ 2147483647 w 332" name="T8"/>
                <a:gd fmla="*/ 2147483647 h 298" name="T9"/>
                <a:gd fmla="*/ 2147483647 w 332" name="T10"/>
                <a:gd fmla="*/ 2147483647 h 298" name="T11"/>
                <a:gd fmla="*/ 2147483647 w 332" name="T12"/>
                <a:gd fmla="*/ 2147483647 h 298" name="T13"/>
                <a:gd fmla="*/ 2147483647 w 332" name="T14"/>
                <a:gd fmla="*/ 2147483647 h 298" name="T15"/>
                <a:gd fmla="*/ 2147483647 w 332" name="T16"/>
                <a:gd fmla="*/ 2147483647 h 298" name="T17"/>
                <a:gd fmla="*/ 2147483647 w 332" name="T18"/>
                <a:gd fmla="*/ 2147483647 h 298" name="T19"/>
                <a:gd fmla="*/ 2147483647 w 332" name="T20"/>
                <a:gd fmla="*/ 2147483647 h 298" name="T21"/>
                <a:gd fmla="*/ 2147483647 w 332" name="T22"/>
                <a:gd fmla="*/ 2147483647 h 298" name="T23"/>
                <a:gd fmla="*/ 2147483647 w 332" name="T24"/>
                <a:gd fmla="*/ 2147483647 h 298" name="T25"/>
                <a:gd fmla="*/ 2147483647 w 332" name="T26"/>
                <a:gd fmla="*/ 2147483647 h 298" name="T27"/>
                <a:gd fmla="*/ 2147483647 w 332" name="T28"/>
                <a:gd fmla="*/ 2147483647 h 298" name="T29"/>
                <a:gd fmla="*/ 2147483647 w 332" name="T30"/>
                <a:gd fmla="*/ 2147483647 h 298" name="T31"/>
                <a:gd fmla="*/ 2147483647 w 332" name="T32"/>
                <a:gd fmla="*/ 2147483647 h 298" name="T33"/>
                <a:gd fmla="*/ 2147483647 w 332" name="T34"/>
                <a:gd fmla="*/ 2147483647 h 298" name="T35"/>
                <a:gd fmla="*/ 2147483647 w 332" name="T36"/>
                <a:gd fmla="*/ 2147483647 h 298" name="T37"/>
                <a:gd fmla="*/ 2147483647 w 332" name="T38"/>
                <a:gd fmla="*/ 2147483647 h 298" name="T39"/>
                <a:gd fmla="*/ 2147483647 w 332" name="T40"/>
                <a:gd fmla="*/ 2147483647 h 298" name="T41"/>
                <a:gd fmla="*/ 2147483647 w 332" name="T42"/>
                <a:gd fmla="*/ 2147483647 h 298" name="T43"/>
                <a:gd fmla="*/ 2147483647 w 332" name="T44"/>
                <a:gd fmla="*/ 2147483647 h 298" name="T45"/>
                <a:gd fmla="*/ 2147483647 w 332" name="T46"/>
                <a:gd fmla="*/ 2147483647 h 298" name="T47"/>
                <a:gd fmla="*/ 2147483647 w 332" name="T48"/>
                <a:gd fmla="*/ 2147483647 h 298" name="T49"/>
                <a:gd fmla="*/ 2147483647 w 332" name="T50"/>
                <a:gd fmla="*/ 2147483647 h 298" name="T51"/>
                <a:gd fmla="*/ 2147483647 w 332" name="T52"/>
                <a:gd fmla="*/ 2147483647 h 298" name="T53"/>
                <a:gd fmla="*/ 2147483647 w 332" name="T54"/>
                <a:gd fmla="*/ 2147483647 h 298" name="T55"/>
                <a:gd fmla="*/ 2147483647 w 332" name="T56"/>
                <a:gd fmla="*/ 2147483647 h 298" name="T57"/>
                <a:gd fmla="*/ 2147483647 w 332" name="T58"/>
                <a:gd fmla="*/ 2147483647 h 298" name="T59"/>
                <a:gd fmla="*/ 2147483647 w 332" name="T60"/>
                <a:gd fmla="*/ 2147483647 h 298" name="T61"/>
                <a:gd fmla="*/ 2147483647 w 332" name="T62"/>
                <a:gd fmla="*/ 0 h 298" name="T63"/>
                <a:gd fmla="*/ 2147483647 w 332" name="T64"/>
                <a:gd fmla="*/ 2147483647 h 298" name="T65"/>
                <a:gd fmla="*/ 2147483647 w 332" name="T66"/>
                <a:gd fmla="*/ 2147483647 h 298" name="T67"/>
                <a:gd fmla="*/ 2147483647 w 332" name="T68"/>
                <a:gd fmla="*/ 2147483647 h 298" name="T69"/>
                <a:gd fmla="*/ 2147483647 w 332" name="T70"/>
                <a:gd fmla="*/ 2147483647 h 298" name="T71"/>
                <a:gd fmla="*/ 2147483647 w 332" name="T72"/>
                <a:gd fmla="*/ 2147483647 h 298" name="T73"/>
                <a:gd fmla="*/ 2147483647 w 332" name="T74"/>
                <a:gd fmla="*/ 2147483647 h 298"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332" name="T114"/>
                <a:gd fmla="*/ 0 h 298" name="T115"/>
                <a:gd fmla="*/ 332 w 332" name="T116"/>
                <a:gd fmla="*/ 298 h 298"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298" w="332">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7" name="Freeform 207"/>
            <p:cNvSpPr/>
            <p:nvPr/>
          </p:nvSpPr>
          <p:spPr bwMode="auto">
            <a:xfrm>
              <a:off x="5351596" y="3533563"/>
              <a:ext cx="29981" cy="18584"/>
            </a:xfrm>
            <a:custGeom>
              <a:gdLst>
                <a:gd fmla="*/ 2147483647 w 20" name="T0"/>
                <a:gd fmla="*/ 2147483647 h 12" name="T1"/>
                <a:gd fmla="*/ 0 w 20" name="T2"/>
                <a:gd fmla="*/ 2147483647 h 12" name="T3"/>
                <a:gd fmla="*/ 0 w 20" name="T4"/>
                <a:gd fmla="*/ 2147483647 h 12" name="T5"/>
                <a:gd fmla="*/ 2147483647 w 20" name="T6"/>
                <a:gd fmla="*/ 2147483647 h 12" name="T7"/>
                <a:gd fmla="*/ 2147483647 w 20" name="T8"/>
                <a:gd fmla="*/ 2147483647 h 12" name="T9"/>
                <a:gd fmla="*/ 2147483647 w 20" name="T10"/>
                <a:gd fmla="*/ 0 h 12" name="T11"/>
                <a:gd fmla="*/ 2147483647 w 20" name="T12"/>
                <a:gd fmla="*/ 2147483647 h 12" name="T13"/>
                <a:gd fmla="*/ 2147483647 w 20" name="T14"/>
                <a:gd fmla="*/ 2147483647 h 12" name="T15"/>
                <a:gd fmla="*/ 2147483647 w 20" name="T16"/>
                <a:gd fmla="*/ 0 h 12" name="T17"/>
                <a:gd fmla="*/ 2147483647 w 20" name="T18"/>
                <a:gd fmla="*/ 2147483647 h 12" name="T19"/>
                <a:gd fmla="*/ 2147483647 w 20" name="T20"/>
                <a:gd fmla="*/ 2147483647 h 12" name="T21"/>
                <a:gd fmla="*/ 2147483647 w 20" name="T22"/>
                <a:gd fmla="*/ 2147483647 h 1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0" name="T36"/>
                <a:gd fmla="*/ 0 h 12" name="T37"/>
                <a:gd fmla="*/ 20 w 20" name="T38"/>
                <a:gd fmla="*/ 12 h 1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2" w="20">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8" name="Freeform 208"/>
            <p:cNvSpPr/>
            <p:nvPr/>
          </p:nvSpPr>
          <p:spPr bwMode="auto">
            <a:xfrm>
              <a:off x="5191314" y="3354358"/>
              <a:ext cx="47278" cy="37169"/>
            </a:xfrm>
            <a:custGeom>
              <a:gdLst>
                <a:gd fmla="*/ 2147483647 w 32" name="T0"/>
                <a:gd fmla="*/ 0 h 24" name="T1"/>
                <a:gd fmla="*/ 2147483647 w 32" name="T2"/>
                <a:gd fmla="*/ 2147483647 h 24" name="T3"/>
                <a:gd fmla="*/ 2147483647 w 32" name="T4"/>
                <a:gd fmla="*/ 2147483647 h 24" name="T5"/>
                <a:gd fmla="*/ 2147483647 w 32" name="T6"/>
                <a:gd fmla="*/ 2147483647 h 24" name="T7"/>
                <a:gd fmla="*/ 0 w 32" name="T8"/>
                <a:gd fmla="*/ 2147483647 h 24" name="T9"/>
                <a:gd fmla="*/ 2147483647 w 32" name="T10"/>
                <a:gd fmla="*/ 2147483647 h 24" name="T11"/>
                <a:gd fmla="*/ 2147483647 w 32" name="T12"/>
                <a:gd fmla="*/ 2147483647 h 24" name="T13"/>
                <a:gd fmla="*/ 2147483647 w 32" name="T14"/>
                <a:gd fmla="*/ 2147483647 h 24" name="T15"/>
                <a:gd fmla="*/ 2147483647 w 32" name="T16"/>
                <a:gd fmla="*/ 2147483647 h 24" name="T17"/>
                <a:gd fmla="*/ 2147483647 w 32" name="T18"/>
                <a:gd fmla="*/ 2147483647 h 24" name="T19"/>
                <a:gd fmla="*/ 2147483647 w 32" name="T20"/>
                <a:gd fmla="*/ 2147483647 h 24" name="T21"/>
                <a:gd fmla="*/ 2147483647 w 32" name="T22"/>
                <a:gd fmla="*/ 2147483647 h 24" name="T23"/>
                <a:gd fmla="*/ 2147483647 w 32" name="T24"/>
                <a:gd fmla="*/ 2147483647 h 24" name="T25"/>
                <a:gd fmla="*/ 2147483647 w 32" name="T26"/>
                <a:gd fmla="*/ 0 h 24" name="T27"/>
                <a:gd fmla="*/ 2147483647 w 32" name="T28"/>
                <a:gd fmla="*/ 0 h 2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2" name="T45"/>
                <a:gd fmla="*/ 0 h 24" name="T46"/>
                <a:gd fmla="*/ 32 w 32" name="T47"/>
                <a:gd fmla="*/ 24 h 2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4" w="32">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199" name="Freeform 209"/>
            <p:cNvSpPr/>
            <p:nvPr/>
          </p:nvSpPr>
          <p:spPr bwMode="auto">
            <a:xfrm>
              <a:off x="5393108" y="3611882"/>
              <a:ext cx="32287" cy="100886"/>
            </a:xfrm>
            <a:custGeom>
              <a:gdLst>
                <a:gd fmla="*/ 2147483647 w 22" name="T0"/>
                <a:gd fmla="*/ 0 h 64" name="T1"/>
                <a:gd fmla="*/ 2147483647 w 22" name="T2"/>
                <a:gd fmla="*/ 0 h 64" name="T3"/>
                <a:gd fmla="*/ 2147483647 w 22" name="T4"/>
                <a:gd fmla="*/ 2147483647 h 64" name="T5"/>
                <a:gd fmla="*/ 2147483647 w 22" name="T6"/>
                <a:gd fmla="*/ 2147483647 h 64" name="T7"/>
                <a:gd fmla="*/ 2147483647 w 22" name="T8"/>
                <a:gd fmla="*/ 2147483647 h 64" name="T9"/>
                <a:gd fmla="*/ 2147483647 w 22" name="T10"/>
                <a:gd fmla="*/ 2147483647 h 64" name="T11"/>
                <a:gd fmla="*/ 2147483647 w 22" name="T12"/>
                <a:gd fmla="*/ 2147483647 h 64" name="T13"/>
                <a:gd fmla="*/ 2147483647 w 22" name="T14"/>
                <a:gd fmla="*/ 2147483647 h 64" name="T15"/>
                <a:gd fmla="*/ 2147483647 w 22" name="T16"/>
                <a:gd fmla="*/ 2147483647 h 64" name="T17"/>
                <a:gd fmla="*/ 2147483647 w 22" name="T18"/>
                <a:gd fmla="*/ 2147483647 h 64" name="T19"/>
                <a:gd fmla="*/ 0 w 22" name="T20"/>
                <a:gd fmla="*/ 2147483647 h 64" name="T21"/>
                <a:gd fmla="*/ 2147483647 w 22" name="T22"/>
                <a:gd fmla="*/ 2147483647 h 64" name="T23"/>
                <a:gd fmla="*/ 2147483647 w 22" name="T24"/>
                <a:gd fmla="*/ 2147483647 h 64" name="T25"/>
                <a:gd fmla="*/ 2147483647 w 22" name="T26"/>
                <a:gd fmla="*/ 2147483647 h 64" name="T27"/>
                <a:gd fmla="*/ 2147483647 w 22" name="T28"/>
                <a:gd fmla="*/ 0 h 6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2" name="T45"/>
                <a:gd fmla="*/ 0 h 64" name="T46"/>
                <a:gd fmla="*/ 22 w 22" name="T47"/>
                <a:gd fmla="*/ 64 h 6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64" w="22">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0" name="Freeform 210"/>
            <p:cNvSpPr/>
            <p:nvPr/>
          </p:nvSpPr>
          <p:spPr bwMode="auto">
            <a:xfrm>
              <a:off x="5421936" y="3491085"/>
              <a:ext cx="138373" cy="140709"/>
            </a:xfrm>
            <a:custGeom>
              <a:gdLst>
                <a:gd fmla="*/ 0 w 94" name="T0"/>
                <a:gd fmla="*/ 2147483647 h 88" name="T1"/>
                <a:gd fmla="*/ 2147483647 w 94" name="T2"/>
                <a:gd fmla="*/ 2147483647 h 88" name="T3"/>
                <a:gd fmla="*/ 2147483647 w 94" name="T4"/>
                <a:gd fmla="*/ 2147483647 h 88" name="T5"/>
                <a:gd fmla="*/ 2147483647 w 94" name="T6"/>
                <a:gd fmla="*/ 2147483647 h 88" name="T7"/>
                <a:gd fmla="*/ 2147483647 w 94" name="T8"/>
                <a:gd fmla="*/ 2147483647 h 88" name="T9"/>
                <a:gd fmla="*/ 2147483647 w 94" name="T10"/>
                <a:gd fmla="*/ 2147483647 h 88" name="T11"/>
                <a:gd fmla="*/ 2147483647 w 94" name="T12"/>
                <a:gd fmla="*/ 2147483647 h 88" name="T13"/>
                <a:gd fmla="*/ 2147483647 w 94" name="T14"/>
                <a:gd fmla="*/ 2147483647 h 88" name="T15"/>
                <a:gd fmla="*/ 2147483647 w 94" name="T16"/>
                <a:gd fmla="*/ 2147483647 h 88" name="T17"/>
                <a:gd fmla="*/ 2147483647 w 94" name="T18"/>
                <a:gd fmla="*/ 2147483647 h 88" name="T19"/>
                <a:gd fmla="*/ 2147483647 w 94" name="T20"/>
                <a:gd fmla="*/ 2147483647 h 88" name="T21"/>
                <a:gd fmla="*/ 2147483647 w 94" name="T22"/>
                <a:gd fmla="*/ 2147483647 h 88" name="T23"/>
                <a:gd fmla="*/ 2147483647 w 94" name="T24"/>
                <a:gd fmla="*/ 2147483647 h 88" name="T25"/>
                <a:gd fmla="*/ 2147483647 w 94" name="T26"/>
                <a:gd fmla="*/ 2147483647 h 88" name="T27"/>
                <a:gd fmla="*/ 2147483647 w 94" name="T28"/>
                <a:gd fmla="*/ 2147483647 h 88" name="T29"/>
                <a:gd fmla="*/ 2147483647 w 94" name="T30"/>
                <a:gd fmla="*/ 2147483647 h 88" name="T31"/>
                <a:gd fmla="*/ 2147483647 w 94" name="T32"/>
                <a:gd fmla="*/ 0 h 88" name="T33"/>
                <a:gd fmla="*/ 2147483647 w 94" name="T34"/>
                <a:gd fmla="*/ 2147483647 h 88" name="T35"/>
                <a:gd fmla="*/ 2147483647 w 94" name="T36"/>
                <a:gd fmla="*/ 2147483647 h 88" name="T37"/>
                <a:gd fmla="*/ 2147483647 w 94" name="T38"/>
                <a:gd fmla="*/ 2147483647 h 88" name="T39"/>
                <a:gd fmla="*/ 2147483647 w 94" name="T40"/>
                <a:gd fmla="*/ 2147483647 h 88" name="T41"/>
                <a:gd fmla="*/ 2147483647 w 94" name="T42"/>
                <a:gd fmla="*/ 2147483647 h 88" name="T43"/>
                <a:gd fmla="*/ 2147483647 w 94" name="T44"/>
                <a:gd fmla="*/ 2147483647 h 88" name="T45"/>
                <a:gd fmla="*/ 2147483647 w 94" name="T46"/>
                <a:gd fmla="*/ 2147483647 h 88" name="T47"/>
                <a:gd fmla="*/ 2147483647 w 94" name="T48"/>
                <a:gd fmla="*/ 2147483647 h 88" name="T49"/>
                <a:gd fmla="*/ 2147483647 w 94" name="T50"/>
                <a:gd fmla="*/ 2147483647 h 88" name="T51"/>
                <a:gd fmla="*/ 2147483647 w 94" name="T52"/>
                <a:gd fmla="*/ 2147483647 h 88" name="T53"/>
                <a:gd fmla="*/ 2147483647 w 94" name="T54"/>
                <a:gd fmla="*/ 2147483647 h 88" name="T55"/>
                <a:gd fmla="*/ 2147483647 w 94" name="T56"/>
                <a:gd fmla="*/ 2147483647 h 88" name="T57"/>
                <a:gd fmla="*/ 2147483647 w 94" name="T58"/>
                <a:gd fmla="*/ 2147483647 h 88" name="T59"/>
                <a:gd fmla="*/ 2147483647 w 94" name="T60"/>
                <a:gd fmla="*/ 2147483647 h 88" name="T61"/>
                <a:gd fmla="*/ 2147483647 w 94" name="T62"/>
                <a:gd fmla="*/ 2147483647 h 88" name="T63"/>
                <a:gd fmla="*/ 2147483647 w 94" name="T64"/>
                <a:gd fmla="*/ 2147483647 h 88" name="T65"/>
                <a:gd fmla="*/ 2147483647 w 94" name="T66"/>
                <a:gd fmla="*/ 2147483647 h 88" name="T67"/>
                <a:gd fmla="*/ 2147483647 w 94" name="T68"/>
                <a:gd fmla="*/ 2147483647 h 88" name="T69"/>
                <a:gd fmla="*/ 2147483647 w 94" name="T70"/>
                <a:gd fmla="*/ 2147483647 h 88" name="T71"/>
                <a:gd fmla="*/ 2147483647 w 94" name="T72"/>
                <a:gd fmla="*/ 2147483647 h 88" name="T73"/>
                <a:gd fmla="*/ 2147483647 w 94" name="T74"/>
                <a:gd fmla="*/ 2147483647 h 88" name="T75"/>
                <a:gd fmla="*/ 2147483647 w 94" name="T76"/>
                <a:gd fmla="*/ 2147483647 h 88" name="T77"/>
                <a:gd fmla="*/ 2147483647 w 94" name="T78"/>
                <a:gd fmla="*/ 2147483647 h 88" name="T79"/>
                <a:gd fmla="*/ 2147483647 w 94" name="T80"/>
                <a:gd fmla="*/ 2147483647 h 88" name="T81"/>
                <a:gd fmla="*/ 2147483647 w 94" name="T82"/>
                <a:gd fmla="*/ 2147483647 h 88" name="T83"/>
                <a:gd fmla="*/ 2147483647 w 94" name="T84"/>
                <a:gd fmla="*/ 2147483647 h 88" name="T85"/>
                <a:gd fmla="*/ 2147483647 w 94" name="T86"/>
                <a:gd fmla="*/ 2147483647 h 88" name="T87"/>
                <a:gd fmla="*/ 0 w 94" name="T88"/>
                <a:gd fmla="*/ 2147483647 h 88" name="T89"/>
                <a:gd fmla="*/ 0 w 94" name="T90"/>
                <a:gd fmla="*/ 2147483647 h 88"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4" name="T138"/>
                <a:gd fmla="*/ 0 h 88" name="T139"/>
                <a:gd fmla="*/ 94 w 94" name="T140"/>
                <a:gd fmla="*/ 88 h 88"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88" w="94">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1" name="Freeform 211"/>
            <p:cNvSpPr/>
            <p:nvPr/>
          </p:nvSpPr>
          <p:spPr bwMode="auto">
            <a:xfrm>
              <a:off x="5495735" y="3489757"/>
              <a:ext cx="224857" cy="234958"/>
            </a:xfrm>
            <a:custGeom>
              <a:gdLst>
                <a:gd fmla="*/ 2147483647 w 154" name="T0"/>
                <a:gd fmla="*/ 2147483647 h 150" name="T1"/>
                <a:gd fmla="*/ 2147483647 w 154" name="T2"/>
                <a:gd fmla="*/ 2147483647 h 150" name="T3"/>
                <a:gd fmla="*/ 2147483647 w 154" name="T4"/>
                <a:gd fmla="*/ 0 h 150" name="T5"/>
                <a:gd fmla="*/ 2147483647 w 154" name="T6"/>
                <a:gd fmla="*/ 2147483647 h 150" name="T7"/>
                <a:gd fmla="*/ 2147483647 w 154" name="T8"/>
                <a:gd fmla="*/ 2147483647 h 150" name="T9"/>
                <a:gd fmla="*/ 2147483647 w 154" name="T10"/>
                <a:gd fmla="*/ 2147483647 h 150" name="T11"/>
                <a:gd fmla="*/ 2147483647 w 154" name="T12"/>
                <a:gd fmla="*/ 2147483647 h 150" name="T13"/>
                <a:gd fmla="*/ 2147483647 w 154" name="T14"/>
                <a:gd fmla="*/ 2147483647 h 150" name="T15"/>
                <a:gd fmla="*/ 2147483647 w 154" name="T16"/>
                <a:gd fmla="*/ 2147483647 h 150" name="T17"/>
                <a:gd fmla="*/ 2147483647 w 154" name="T18"/>
                <a:gd fmla="*/ 2147483647 h 150" name="T19"/>
                <a:gd fmla="*/ 2147483647 w 154" name="T20"/>
                <a:gd fmla="*/ 2147483647 h 150" name="T21"/>
                <a:gd fmla="*/ 2147483647 w 154" name="T22"/>
                <a:gd fmla="*/ 2147483647 h 150" name="T23"/>
                <a:gd fmla="*/ 2147483647 w 154" name="T24"/>
                <a:gd fmla="*/ 2147483647 h 150" name="T25"/>
                <a:gd fmla="*/ 2147483647 w 154" name="T26"/>
                <a:gd fmla="*/ 2147483647 h 150" name="T27"/>
                <a:gd fmla="*/ 2147483647 w 154" name="T28"/>
                <a:gd fmla="*/ 2147483647 h 150" name="T29"/>
                <a:gd fmla="*/ 2147483647 w 154" name="T30"/>
                <a:gd fmla="*/ 2147483647 h 150" name="T31"/>
                <a:gd fmla="*/ 2147483647 w 154" name="T32"/>
                <a:gd fmla="*/ 2147483647 h 150" name="T33"/>
                <a:gd fmla="*/ 2147483647 w 154" name="T34"/>
                <a:gd fmla="*/ 2147483647 h 150" name="T35"/>
                <a:gd fmla="*/ 2147483647 w 154" name="T36"/>
                <a:gd fmla="*/ 2147483647 h 150" name="T37"/>
                <a:gd fmla="*/ 2147483647 w 154" name="T38"/>
                <a:gd fmla="*/ 2147483647 h 150" name="T39"/>
                <a:gd fmla="*/ 2147483647 w 154" name="T40"/>
                <a:gd fmla="*/ 2147483647 h 150" name="T41"/>
                <a:gd fmla="*/ 2147483647 w 154" name="T42"/>
                <a:gd fmla="*/ 2147483647 h 150" name="T43"/>
                <a:gd fmla="*/ 2147483647 w 154" name="T44"/>
                <a:gd fmla="*/ 2147483647 h 150" name="T45"/>
                <a:gd fmla="*/ 2147483647 w 154" name="T46"/>
                <a:gd fmla="*/ 2147483647 h 150" name="T47"/>
                <a:gd fmla="*/ 2147483647 w 154" name="T48"/>
                <a:gd fmla="*/ 2147483647 h 150" name="T49"/>
                <a:gd fmla="*/ 2147483647 w 154" name="T50"/>
                <a:gd fmla="*/ 2147483647 h 150" name="T51"/>
                <a:gd fmla="*/ 2147483647 w 154" name="T52"/>
                <a:gd fmla="*/ 2147483647 h 150" name="T53"/>
                <a:gd fmla="*/ 2147483647 w 154" name="T54"/>
                <a:gd fmla="*/ 2147483647 h 150" name="T55"/>
                <a:gd fmla="*/ 2147483647 w 154" name="T56"/>
                <a:gd fmla="*/ 2147483647 h 150" name="T57"/>
                <a:gd fmla="*/ 2147483647 w 154" name="T58"/>
                <a:gd fmla="*/ 2147483647 h 150" name="T59"/>
                <a:gd fmla="*/ 2147483647 w 154" name="T60"/>
                <a:gd fmla="*/ 2147483647 h 150" name="T61"/>
                <a:gd fmla="*/ 2147483647 w 154" name="T62"/>
                <a:gd fmla="*/ 2147483647 h 150" name="T63"/>
                <a:gd fmla="*/ 2147483647 w 154" name="T64"/>
                <a:gd fmla="*/ 2147483647 h 150" name="T65"/>
                <a:gd fmla="*/ 2147483647 w 154" name="T66"/>
                <a:gd fmla="*/ 2147483647 h 150" name="T67"/>
                <a:gd fmla="*/ 2147483647 w 154" name="T68"/>
                <a:gd fmla="*/ 2147483647 h 150" name="T69"/>
                <a:gd fmla="*/ 2147483647 w 154" name="T70"/>
                <a:gd fmla="*/ 2147483647 h 150" name="T71"/>
                <a:gd fmla="*/ 2147483647 w 154" name="T72"/>
                <a:gd fmla="*/ 2147483647 h 150" name="T73"/>
                <a:gd fmla="*/ 2147483647 w 154" name="T74"/>
                <a:gd fmla="*/ 2147483647 h 150" name="T75"/>
                <a:gd fmla="*/ 2147483647 w 154" name="T76"/>
                <a:gd fmla="*/ 2147483647 h 150" name="T77"/>
                <a:gd fmla="*/ 2147483647 w 154" name="T78"/>
                <a:gd fmla="*/ 2147483647 h 150" name="T79"/>
                <a:gd fmla="*/ 0 w 154" name="T80"/>
                <a:gd fmla="*/ 2147483647 h 150" name="T81"/>
                <a:gd fmla="*/ 2147483647 w 154" name="T82"/>
                <a:gd fmla="*/ 2147483647 h 150" name="T83"/>
                <a:gd fmla="*/ 2147483647 w 154" name="T84"/>
                <a:gd fmla="*/ 2147483647 h 150" name="T85"/>
                <a:gd fmla="*/ 2147483647 w 154" name="T86"/>
                <a:gd fmla="*/ 2147483647 h 150" name="T87"/>
                <a:gd fmla="*/ 2147483647 w 154" name="T88"/>
                <a:gd fmla="*/ 2147483647 h 150" name="T89"/>
                <a:gd fmla="*/ 2147483647 w 154" name="T90"/>
                <a:gd fmla="*/ 2147483647 h 150" name="T91"/>
                <a:gd fmla="*/ 2147483647 w 154" name="T92"/>
                <a:gd fmla="*/ 2147483647 h 150" name="T93"/>
                <a:gd fmla="*/ 2147483647 w 154" name="T94"/>
                <a:gd fmla="*/ 2147483647 h 150" name="T95"/>
                <a:gd fmla="*/ 2147483647 w 154" name="T96"/>
                <a:gd fmla="*/ 2147483647 h 150" name="T97"/>
                <a:gd fmla="*/ 2147483647 w 154" name="T98"/>
                <a:gd fmla="*/ 2147483647 h 150" name="T99"/>
                <a:gd fmla="*/ 2147483647 w 154" name="T100"/>
                <a:gd fmla="*/ 2147483647 h 150" name="T101"/>
                <a:gd fmla="*/ 2147483647 w 154" name="T102"/>
                <a:gd fmla="*/ 2147483647 h 150" name="T103"/>
                <a:gd fmla="*/ 2147483647 w 154" name="T104"/>
                <a:gd fmla="*/ 2147483647 h 150" name="T105"/>
                <a:gd fmla="*/ 2147483647 w 154" name="T106"/>
                <a:gd fmla="*/ 2147483647 h 15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54" name="T162"/>
                <a:gd fmla="*/ 0 h 150" name="T163"/>
                <a:gd fmla="*/ 154 w 154" name="T164"/>
                <a:gd fmla="*/ 150 h 150"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150" w="154">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2" name="Freeform 212"/>
            <p:cNvSpPr/>
            <p:nvPr/>
          </p:nvSpPr>
          <p:spPr bwMode="auto">
            <a:xfrm>
              <a:off x="5191314" y="3346394"/>
              <a:ext cx="407047" cy="183187"/>
            </a:xfrm>
            <a:custGeom>
              <a:gdLst>
                <a:gd fmla="*/ 2147483647 w 278" name="T0"/>
                <a:gd fmla="*/ 2147483647 h 116" name="T1"/>
                <a:gd fmla="*/ 2147483647 w 278" name="T2"/>
                <a:gd fmla="*/ 2147483647 h 116" name="T3"/>
                <a:gd fmla="*/ 2147483647 w 278" name="T4"/>
                <a:gd fmla="*/ 2147483647 h 116" name="T5"/>
                <a:gd fmla="*/ 2147483647 w 278" name="T6"/>
                <a:gd fmla="*/ 2147483647 h 116" name="T7"/>
                <a:gd fmla="*/ 2147483647 w 278" name="T8"/>
                <a:gd fmla="*/ 2147483647 h 116" name="T9"/>
                <a:gd fmla="*/ 2147483647 w 278" name="T10"/>
                <a:gd fmla="*/ 2147483647 h 116" name="T11"/>
                <a:gd fmla="*/ 2147483647 w 278" name="T12"/>
                <a:gd fmla="*/ 2147483647 h 116" name="T13"/>
                <a:gd fmla="*/ 2147483647 w 278" name="T14"/>
                <a:gd fmla="*/ 2147483647 h 116" name="T15"/>
                <a:gd fmla="*/ 2147483647 w 278" name="T16"/>
                <a:gd fmla="*/ 2147483647 h 116" name="T17"/>
                <a:gd fmla="*/ 2147483647 w 278" name="T18"/>
                <a:gd fmla="*/ 2147483647 h 116" name="T19"/>
                <a:gd fmla="*/ 2147483647 w 278" name="T20"/>
                <a:gd fmla="*/ 2147483647 h 116" name="T21"/>
                <a:gd fmla="*/ 2147483647 w 278" name="T22"/>
                <a:gd fmla="*/ 2147483647 h 116" name="T23"/>
                <a:gd fmla="*/ 2147483647 w 278" name="T24"/>
                <a:gd fmla="*/ 2147483647 h 116" name="T25"/>
                <a:gd fmla="*/ 2147483647 w 278" name="T26"/>
                <a:gd fmla="*/ 2147483647 h 116" name="T27"/>
                <a:gd fmla="*/ 2147483647 w 278" name="T28"/>
                <a:gd fmla="*/ 2147483647 h 116" name="T29"/>
                <a:gd fmla="*/ 2147483647 w 278" name="T30"/>
                <a:gd fmla="*/ 2147483647 h 116" name="T31"/>
                <a:gd fmla="*/ 2147483647 w 278" name="T32"/>
                <a:gd fmla="*/ 2147483647 h 116" name="T33"/>
                <a:gd fmla="*/ 2147483647 w 278" name="T34"/>
                <a:gd fmla="*/ 2147483647 h 116" name="T35"/>
                <a:gd fmla="*/ 2147483647 w 278" name="T36"/>
                <a:gd fmla="*/ 2147483647 h 116" name="T37"/>
                <a:gd fmla="*/ 2147483647 w 278" name="T38"/>
                <a:gd fmla="*/ 2147483647 h 116" name="T39"/>
                <a:gd fmla="*/ 2147483647 w 278" name="T40"/>
                <a:gd fmla="*/ 2147483647 h 116" name="T41"/>
                <a:gd fmla="*/ 2147483647 w 278" name="T42"/>
                <a:gd fmla="*/ 2147483647 h 116" name="T43"/>
                <a:gd fmla="*/ 2147483647 w 278" name="T44"/>
                <a:gd fmla="*/ 0 h 116" name="T45"/>
                <a:gd fmla="*/ 2147483647 w 278" name="T46"/>
                <a:gd fmla="*/ 2147483647 h 116" name="T47"/>
                <a:gd fmla="*/ 2147483647 w 278" name="T48"/>
                <a:gd fmla="*/ 2147483647 h 116" name="T49"/>
                <a:gd fmla="*/ 2147483647 w 278" name="T50"/>
                <a:gd fmla="*/ 2147483647 h 116" name="T51"/>
                <a:gd fmla="*/ 2147483647 w 278" name="T52"/>
                <a:gd fmla="*/ 2147483647 h 116" name="T53"/>
                <a:gd fmla="*/ 2147483647 w 278" name="T54"/>
                <a:gd fmla="*/ 2147483647 h 116" name="T55"/>
                <a:gd fmla="*/ 2147483647 w 278" name="T56"/>
                <a:gd fmla="*/ 2147483647 h 116" name="T57"/>
                <a:gd fmla="*/ 2147483647 w 278" name="T58"/>
                <a:gd fmla="*/ 2147483647 h 116" name="T59"/>
                <a:gd fmla="*/ 2147483647 w 278" name="T60"/>
                <a:gd fmla="*/ 2147483647 h 116" name="T61"/>
                <a:gd fmla="*/ 0 w 278" name="T62"/>
                <a:gd fmla="*/ 2147483647 h 116" name="T63"/>
                <a:gd fmla="*/ 2147483647 w 278" name="T64"/>
                <a:gd fmla="*/ 2147483647 h 116" name="T65"/>
                <a:gd fmla="*/ 2147483647 w 278" name="T66"/>
                <a:gd fmla="*/ 2147483647 h 116" name="T67"/>
                <a:gd fmla="*/ 2147483647 w 278" name="T68"/>
                <a:gd fmla="*/ 2147483647 h 116" name="T69"/>
                <a:gd fmla="*/ 2147483647 w 278" name="T70"/>
                <a:gd fmla="*/ 2147483647 h 116" name="T71"/>
                <a:gd fmla="*/ 2147483647 w 278" name="T72"/>
                <a:gd fmla="*/ 2147483647 h 116" name="T73"/>
                <a:gd fmla="*/ 2147483647 w 278" name="T74"/>
                <a:gd fmla="*/ 2147483647 h 116" name="T75"/>
                <a:gd fmla="*/ 2147483647 w 278" name="T76"/>
                <a:gd fmla="*/ 2147483647 h 116" name="T77"/>
                <a:gd fmla="*/ 2147483647 w 278" name="T78"/>
                <a:gd fmla="*/ 2147483647 h 116" name="T79"/>
                <a:gd fmla="*/ 2147483647 w 278" name="T80"/>
                <a:gd fmla="*/ 2147483647 h 116" name="T81"/>
                <a:gd fmla="*/ 2147483647 w 278" name="T82"/>
                <a:gd fmla="*/ 2147483647 h 116" name="T83"/>
                <a:gd fmla="*/ 2147483647 w 278" name="T84"/>
                <a:gd fmla="*/ 2147483647 h 116" name="T85"/>
                <a:gd fmla="*/ 2147483647 w 278" name="T86"/>
                <a:gd fmla="*/ 2147483647 h 116" name="T87"/>
                <a:gd fmla="*/ 2147483647 w 278" name="T88"/>
                <a:gd fmla="*/ 2147483647 h 116" name="T89"/>
                <a:gd fmla="*/ 2147483647 w 278" name="T90"/>
                <a:gd fmla="*/ 2147483647 h 116" name="T91"/>
                <a:gd fmla="*/ 2147483647 w 278" name="T92"/>
                <a:gd fmla="*/ 2147483647 h 116" name="T93"/>
                <a:gd fmla="*/ 2147483647 w 278" name="T94"/>
                <a:gd fmla="*/ 2147483647 h 116" name="T95"/>
                <a:gd fmla="*/ 2147483647 w 278" name="T96"/>
                <a:gd fmla="*/ 2147483647 h 116" name="T97"/>
                <a:gd fmla="*/ 2147483647 w 278" name="T98"/>
                <a:gd fmla="*/ 2147483647 h 116" name="T99"/>
                <a:gd fmla="*/ 2147483647 w 278" name="T100"/>
                <a:gd fmla="*/ 2147483647 h 116" name="T101"/>
                <a:gd fmla="*/ 2147483647 w 278" name="T102"/>
                <a:gd fmla="*/ 2147483647 h 116" name="T103"/>
                <a:gd fmla="*/ 2147483647 w 278" name="T104"/>
                <a:gd fmla="*/ 2147483647 h 116" name="T105"/>
                <a:gd fmla="*/ 2147483647 w 278" name="T106"/>
                <a:gd fmla="*/ 2147483647 h 116" name="T107"/>
                <a:gd fmla="*/ 2147483647 w 278" name="T108"/>
                <a:gd fmla="*/ 2147483647 h 116" name="T109"/>
                <a:gd fmla="*/ 2147483647 w 278" name="T110"/>
                <a:gd fmla="*/ 2147483647 h 11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278" name="T168"/>
                <a:gd fmla="*/ 0 h 116" name="T169"/>
                <a:gd fmla="*/ 278 w 278" name="T170"/>
                <a:gd fmla="*/ 116 h 116"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15" w="278">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3" name="Freeform 213"/>
            <p:cNvSpPr/>
            <p:nvPr/>
          </p:nvSpPr>
          <p:spPr bwMode="auto">
            <a:xfrm>
              <a:off x="5788625" y="3809671"/>
              <a:ext cx="21909" cy="37169"/>
            </a:xfrm>
            <a:custGeom>
              <a:gdLst>
                <a:gd fmla="*/ 0 w 16" name="T0"/>
                <a:gd fmla="*/ 2147483647 h 24" name="T1"/>
                <a:gd fmla="*/ 2147483647 w 16" name="T2"/>
                <a:gd fmla="*/ 2147483647 h 24" name="T3"/>
                <a:gd fmla="*/ 2147483647 w 16" name="T4"/>
                <a:gd fmla="*/ 2147483647 h 24" name="T5"/>
                <a:gd fmla="*/ 2147483647 w 16" name="T6"/>
                <a:gd fmla="*/ 0 h 24" name="T7"/>
                <a:gd fmla="*/ 2147483647 w 16" name="T8"/>
                <a:gd fmla="*/ 0 h 24" name="T9"/>
                <a:gd fmla="*/ 2147483647 w 16" name="T10"/>
                <a:gd fmla="*/ 2147483647 h 24" name="T11"/>
                <a:gd fmla="*/ 2147483647 w 16" name="T12"/>
                <a:gd fmla="*/ 2147483647 h 24" name="T13"/>
                <a:gd fmla="*/ 2147483647 w 16" name="T14"/>
                <a:gd fmla="*/ 2147483647 h 24" name="T15"/>
                <a:gd fmla="*/ 2147483647 w 16" name="T16"/>
                <a:gd fmla="*/ 2147483647 h 24" name="T17"/>
                <a:gd fmla="*/ 2147483647 w 16" name="T18"/>
                <a:gd fmla="*/ 2147483647 h 24" name="T19"/>
                <a:gd fmla="*/ 2147483647 w 16" name="T20"/>
                <a:gd fmla="*/ 2147483647 h 24" name="T21"/>
                <a:gd fmla="*/ 2147483647 w 16" name="T22"/>
                <a:gd fmla="*/ 2147483647 h 24" name="T23"/>
                <a:gd fmla="*/ 0 w 16" name="T24"/>
                <a:gd fmla="*/ 2147483647 h 2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6" name="T39"/>
                <a:gd fmla="*/ 0 h 24" name="T40"/>
                <a:gd fmla="*/ 16 w 16" name="T41"/>
                <a:gd fmla="*/ 24 h 2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4" w="16">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4" name="Freeform 214"/>
            <p:cNvSpPr/>
            <p:nvPr/>
          </p:nvSpPr>
          <p:spPr bwMode="auto">
            <a:xfrm>
              <a:off x="5828984" y="3836220"/>
              <a:ext cx="175272" cy="237612"/>
            </a:xfrm>
            <a:custGeom>
              <a:gdLst>
                <a:gd fmla="*/ 2147483647 w 120" name="T0"/>
                <a:gd fmla="*/ 2147483647 h 150" name="T1"/>
                <a:gd fmla="*/ 2147483647 w 120" name="T2"/>
                <a:gd fmla="*/ 2147483647 h 150" name="T3"/>
                <a:gd fmla="*/ 2147483647 w 120" name="T4"/>
                <a:gd fmla="*/ 2147483647 h 150" name="T5"/>
                <a:gd fmla="*/ 2147483647 w 120" name="T6"/>
                <a:gd fmla="*/ 2147483647 h 150" name="T7"/>
                <a:gd fmla="*/ 2147483647 w 120" name="T8"/>
                <a:gd fmla="*/ 2147483647 h 150" name="T9"/>
                <a:gd fmla="*/ 2147483647 w 120" name="T10"/>
                <a:gd fmla="*/ 2147483647 h 150" name="T11"/>
                <a:gd fmla="*/ 2147483647 w 120" name="T12"/>
                <a:gd fmla="*/ 2147483647 h 150" name="T13"/>
                <a:gd fmla="*/ 2147483647 w 120" name="T14"/>
                <a:gd fmla="*/ 2147483647 h 150" name="T15"/>
                <a:gd fmla="*/ 2147483647 w 120" name="T16"/>
                <a:gd fmla="*/ 2147483647 h 150" name="T17"/>
                <a:gd fmla="*/ 2147483647 w 120" name="T18"/>
                <a:gd fmla="*/ 2147483647 h 150" name="T19"/>
                <a:gd fmla="*/ 2147483647 w 120" name="T20"/>
                <a:gd fmla="*/ 2147483647 h 150" name="T21"/>
                <a:gd fmla="*/ 2147483647 w 120" name="T22"/>
                <a:gd fmla="*/ 2147483647 h 150" name="T23"/>
                <a:gd fmla="*/ 2147483647 w 120" name="T24"/>
                <a:gd fmla="*/ 2147483647 h 150" name="T25"/>
                <a:gd fmla="*/ 2147483647 w 120" name="T26"/>
                <a:gd fmla="*/ 2147483647 h 150" name="T27"/>
                <a:gd fmla="*/ 2147483647 w 120" name="T28"/>
                <a:gd fmla="*/ 2147483647 h 150" name="T29"/>
                <a:gd fmla="*/ 2147483647 w 120" name="T30"/>
                <a:gd fmla="*/ 2147483647 h 150" name="T31"/>
                <a:gd fmla="*/ 2147483647 w 120" name="T32"/>
                <a:gd fmla="*/ 2147483647 h 150" name="T33"/>
                <a:gd fmla="*/ 2147483647 w 120" name="T34"/>
                <a:gd fmla="*/ 2147483647 h 150" name="T35"/>
                <a:gd fmla="*/ 2147483647 w 120" name="T36"/>
                <a:gd fmla="*/ 2147483647 h 150" name="T37"/>
                <a:gd fmla="*/ 2147483647 w 120" name="T38"/>
                <a:gd fmla="*/ 2147483647 h 150" name="T39"/>
                <a:gd fmla="*/ 2147483647 w 120" name="T40"/>
                <a:gd fmla="*/ 2147483647 h 150" name="T41"/>
                <a:gd fmla="*/ 2147483647 w 120" name="T42"/>
                <a:gd fmla="*/ 2147483647 h 150" name="T43"/>
                <a:gd fmla="*/ 2147483647 w 120" name="T44"/>
                <a:gd fmla="*/ 2147483647 h 150" name="T45"/>
                <a:gd fmla="*/ 2147483647 w 120" name="T46"/>
                <a:gd fmla="*/ 2147483647 h 150" name="T47"/>
                <a:gd fmla="*/ 2147483647 w 120" name="T48"/>
                <a:gd fmla="*/ 2147483647 h 150" name="T49"/>
                <a:gd fmla="*/ 2147483647 w 120" name="T50"/>
                <a:gd fmla="*/ 2147483647 h 150" name="T51"/>
                <a:gd fmla="*/ 2147483647 w 120" name="T52"/>
                <a:gd fmla="*/ 2147483647 h 150" name="T53"/>
                <a:gd fmla="*/ 2147483647 w 120" name="T54"/>
                <a:gd fmla="*/ 2147483647 h 150" name="T55"/>
                <a:gd fmla="*/ 2147483647 w 120" name="T56"/>
                <a:gd fmla="*/ 2147483647 h 150" name="T57"/>
                <a:gd fmla="*/ 2147483647 w 120" name="T58"/>
                <a:gd fmla="*/ 2147483647 h 150" name="T59"/>
                <a:gd fmla="*/ 2147483647 w 120" name="T60"/>
                <a:gd fmla="*/ 2147483647 h 150" name="T61"/>
                <a:gd fmla="*/ 2147483647 w 120" name="T62"/>
                <a:gd fmla="*/ 2147483647 h 150" name="T63"/>
                <a:gd fmla="*/ 2147483647 w 120" name="T64"/>
                <a:gd fmla="*/ 2147483647 h 150" name="T65"/>
                <a:gd fmla="*/ 0 w 120" name="T66"/>
                <a:gd fmla="*/ 2147483647 h 150" name="T67"/>
                <a:gd fmla="*/ 0 w 120" name="T68"/>
                <a:gd fmla="*/ 2147483647 h 150" name="T69"/>
                <a:gd fmla="*/ 2147483647 w 120" name="T70"/>
                <a:gd fmla="*/ 2147483647 h 150" name="T71"/>
                <a:gd fmla="*/ 2147483647 w 120" name="T72"/>
                <a:gd fmla="*/ 2147483647 h 150" name="T73"/>
                <a:gd fmla="*/ 2147483647 w 120" name="T74"/>
                <a:gd fmla="*/ 2147483647 h 150" name="T75"/>
                <a:gd fmla="*/ 2147483647 w 120" name="T76"/>
                <a:gd fmla="*/ 0 h 150" name="T77"/>
                <a:gd fmla="*/ 2147483647 w 120" name="T78"/>
                <a:gd fmla="*/ 2147483647 h 15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20" name="T120"/>
                <a:gd fmla="*/ 0 h 150" name="T121"/>
                <a:gd fmla="*/ 120 w 120" name="T122"/>
                <a:gd fmla="*/ 150 h 150"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50" w="12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5" name="Freeform 215"/>
            <p:cNvSpPr/>
            <p:nvPr/>
          </p:nvSpPr>
          <p:spPr bwMode="auto">
            <a:xfrm>
              <a:off x="5905089" y="3799051"/>
              <a:ext cx="13837" cy="27876"/>
            </a:xfrm>
            <a:custGeom>
              <a:gdLst>
                <a:gd fmla="*/ 0 w 10" name="T0"/>
                <a:gd fmla="*/ 2147483647 h 18" name="T1"/>
                <a:gd fmla="*/ 2147483647 w 10" name="T2"/>
                <a:gd fmla="*/ 0 h 18" name="T3"/>
                <a:gd fmla="*/ 2147483647 w 10" name="T4"/>
                <a:gd fmla="*/ 2147483647 h 18" name="T5"/>
                <a:gd fmla="*/ 2147483647 w 10" name="T6"/>
                <a:gd fmla="*/ 2147483647 h 18" name="T7"/>
                <a:gd fmla="*/ 2147483647 w 10" name="T8"/>
                <a:gd fmla="*/ 2147483647 h 18" name="T9"/>
                <a:gd fmla="*/ 2147483647 w 10" name="T10"/>
                <a:gd fmla="*/ 2147483647 h 18" name="T11"/>
                <a:gd fmla="*/ 2147483647 w 10" name="T12"/>
                <a:gd fmla="*/ 2147483647 h 18" name="T13"/>
                <a:gd fmla="*/ 0 w 10" name="T14"/>
                <a:gd fmla="*/ 2147483647 h 18" name="T15"/>
                <a:gd fmla="*/ 0 60000 65536" name="T16"/>
                <a:gd fmla="*/ 0 60000 65536" name="T17"/>
                <a:gd fmla="*/ 0 60000 65536" name="T18"/>
                <a:gd fmla="*/ 0 60000 65536" name="T19"/>
                <a:gd fmla="*/ 0 60000 65536" name="T20"/>
                <a:gd fmla="*/ 0 60000 65536" name="T21"/>
                <a:gd fmla="*/ 0 60000 65536" name="T22"/>
                <a:gd fmla="*/ 0 60000 65536" name="T23"/>
                <a:gd fmla="*/ 0 w 10" name="T24"/>
                <a:gd fmla="*/ 0 h 18" name="T25"/>
                <a:gd fmla="*/ 10 w 10" name="T26"/>
                <a:gd fmla="*/ 18 h 1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8" w="10">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6" name="Freeform 216"/>
            <p:cNvSpPr/>
            <p:nvPr/>
          </p:nvSpPr>
          <p:spPr bwMode="auto">
            <a:xfrm>
              <a:off x="5794390" y="3812326"/>
              <a:ext cx="130301" cy="76991"/>
            </a:xfrm>
            <a:custGeom>
              <a:gdLst>
                <a:gd fmla="*/ 2147483647 w 90" name="T0"/>
                <a:gd fmla="*/ 2147483647 h 50" name="T1"/>
                <a:gd fmla="*/ 2147483647 w 90" name="T2"/>
                <a:gd fmla="*/ 2147483647 h 50" name="T3"/>
                <a:gd fmla="*/ 2147483647 w 90" name="T4"/>
                <a:gd fmla="*/ 2147483647 h 50" name="T5"/>
                <a:gd fmla="*/ 2147483647 w 90" name="T6"/>
                <a:gd fmla="*/ 2147483647 h 50" name="T7"/>
                <a:gd fmla="*/ 2147483647 w 90" name="T8"/>
                <a:gd fmla="*/ 2147483647 h 50" name="T9"/>
                <a:gd fmla="*/ 2147483647 w 90" name="T10"/>
                <a:gd fmla="*/ 2147483647 h 50" name="T11"/>
                <a:gd fmla="*/ 2147483647 w 90" name="T12"/>
                <a:gd fmla="*/ 0 h 50" name="T13"/>
                <a:gd fmla="*/ 2147483647 w 90" name="T14"/>
                <a:gd fmla="*/ 2147483647 h 50" name="T15"/>
                <a:gd fmla="*/ 2147483647 w 90" name="T16"/>
                <a:gd fmla="*/ 2147483647 h 50" name="T17"/>
                <a:gd fmla="*/ 2147483647 w 90" name="T18"/>
                <a:gd fmla="*/ 2147483647 h 50" name="T19"/>
                <a:gd fmla="*/ 2147483647 w 90" name="T20"/>
                <a:gd fmla="*/ 2147483647 h 50" name="T21"/>
                <a:gd fmla="*/ 2147483647 w 90" name="T22"/>
                <a:gd fmla="*/ 2147483647 h 50" name="T23"/>
                <a:gd fmla="*/ 2147483647 w 90" name="T24"/>
                <a:gd fmla="*/ 2147483647 h 50" name="T25"/>
                <a:gd fmla="*/ 2147483647 w 90" name="T26"/>
                <a:gd fmla="*/ 2147483647 h 50" name="T27"/>
                <a:gd fmla="*/ 2147483647 w 90" name="T28"/>
                <a:gd fmla="*/ 2147483647 h 50" name="T29"/>
                <a:gd fmla="*/ 2147483647 w 90" name="T30"/>
                <a:gd fmla="*/ 2147483647 h 50" name="T31"/>
                <a:gd fmla="*/ 0 w 90" name="T32"/>
                <a:gd fmla="*/ 2147483647 h 50" name="T33"/>
                <a:gd fmla="*/ 2147483647 w 90" name="T34"/>
                <a:gd fmla="*/ 2147483647 h 50" name="T35"/>
                <a:gd fmla="*/ 2147483647 w 90" name="T36"/>
                <a:gd fmla="*/ 2147483647 h 50" name="T37"/>
                <a:gd fmla="*/ 2147483647 w 90" name="T38"/>
                <a:gd fmla="*/ 2147483647 h 50" name="T39"/>
                <a:gd fmla="*/ 2147483647 w 90" name="T40"/>
                <a:gd fmla="*/ 2147483647 h 5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90" name="T63"/>
                <a:gd fmla="*/ 0 h 50" name="T64"/>
                <a:gd fmla="*/ 90 w 90" name="T65"/>
                <a:gd fmla="*/ 50 h 5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50" w="9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7" name="Freeform 217"/>
            <p:cNvSpPr/>
            <p:nvPr/>
          </p:nvSpPr>
          <p:spPr bwMode="auto">
            <a:xfrm>
              <a:off x="5619118" y="4023389"/>
              <a:ext cx="239846" cy="167258"/>
            </a:xfrm>
            <a:custGeom>
              <a:gdLst>
                <a:gd fmla="*/ 2147483647 w 164" name="T0"/>
                <a:gd fmla="*/ 2147483647 h 106" name="T1"/>
                <a:gd fmla="*/ 2147483647 w 164" name="T2"/>
                <a:gd fmla="*/ 2147483647 h 106" name="T3"/>
                <a:gd fmla="*/ 2147483647 w 164" name="T4"/>
                <a:gd fmla="*/ 0 h 106" name="T5"/>
                <a:gd fmla="*/ 2147483647 w 164" name="T6"/>
                <a:gd fmla="*/ 2147483647 h 106" name="T7"/>
                <a:gd fmla="*/ 2147483647 w 164" name="T8"/>
                <a:gd fmla="*/ 2147483647 h 106" name="T9"/>
                <a:gd fmla="*/ 2147483647 w 164" name="T10"/>
                <a:gd fmla="*/ 2147483647 h 106" name="T11"/>
                <a:gd fmla="*/ 2147483647 w 164" name="T12"/>
                <a:gd fmla="*/ 2147483647 h 106" name="T13"/>
                <a:gd fmla="*/ 2147483647 w 164" name="T14"/>
                <a:gd fmla="*/ 2147483647 h 106" name="T15"/>
                <a:gd fmla="*/ 2147483647 w 164" name="T16"/>
                <a:gd fmla="*/ 2147483647 h 106" name="T17"/>
                <a:gd fmla="*/ 2147483647 w 164" name="T18"/>
                <a:gd fmla="*/ 2147483647 h 106" name="T19"/>
                <a:gd fmla="*/ 2147483647 w 164" name="T20"/>
                <a:gd fmla="*/ 2147483647 h 106" name="T21"/>
                <a:gd fmla="*/ 2147483647 w 164" name="T22"/>
                <a:gd fmla="*/ 2147483647 h 106" name="T23"/>
                <a:gd fmla="*/ 2147483647 w 164" name="T24"/>
                <a:gd fmla="*/ 2147483647 h 106" name="T25"/>
                <a:gd fmla="*/ 2147483647 w 164" name="T26"/>
                <a:gd fmla="*/ 2147483647 h 106" name="T27"/>
                <a:gd fmla="*/ 2147483647 w 164" name="T28"/>
                <a:gd fmla="*/ 2147483647 h 106" name="T29"/>
                <a:gd fmla="*/ 2147483647 w 164" name="T30"/>
                <a:gd fmla="*/ 2147483647 h 106" name="T31"/>
                <a:gd fmla="*/ 0 w 164" name="T32"/>
                <a:gd fmla="*/ 2147483647 h 106" name="T33"/>
                <a:gd fmla="*/ 2147483647 w 164" name="T34"/>
                <a:gd fmla="*/ 2147483647 h 106" name="T35"/>
                <a:gd fmla="*/ 2147483647 w 164" name="T36"/>
                <a:gd fmla="*/ 2147483647 h 106" name="T37"/>
                <a:gd fmla="*/ 2147483647 w 164" name="T38"/>
                <a:gd fmla="*/ 2147483647 h 106" name="T39"/>
                <a:gd fmla="*/ 2147483647 w 164" name="T40"/>
                <a:gd fmla="*/ 2147483647 h 106" name="T41"/>
                <a:gd fmla="*/ 2147483647 w 164" name="T42"/>
                <a:gd fmla="*/ 2147483647 h 106" name="T43"/>
                <a:gd fmla="*/ 2147483647 w 164" name="T44"/>
                <a:gd fmla="*/ 2147483647 h 106" name="T45"/>
                <a:gd fmla="*/ 2147483647 w 164" name="T46"/>
                <a:gd fmla="*/ 2147483647 h 106" name="T47"/>
                <a:gd fmla="*/ 2147483647 w 164" name="T48"/>
                <a:gd fmla="*/ 2147483647 h 106" name="T49"/>
                <a:gd fmla="*/ 2147483647 w 164" name="T50"/>
                <a:gd fmla="*/ 2147483647 h 106" name="T51"/>
                <a:gd fmla="*/ 2147483647 w 164" name="T52"/>
                <a:gd fmla="*/ 2147483647 h 106" name="T53"/>
                <a:gd fmla="*/ 2147483647 w 164" name="T54"/>
                <a:gd fmla="*/ 2147483647 h 106" name="T55"/>
                <a:gd fmla="*/ 2147483647 w 164" name="T56"/>
                <a:gd fmla="*/ 2147483647 h 106" name="T57"/>
                <a:gd fmla="*/ 2147483647 w 164" name="T58"/>
                <a:gd fmla="*/ 2147483647 h 106" name="T59"/>
                <a:gd fmla="*/ 2147483647 w 164" name="T60"/>
                <a:gd fmla="*/ 2147483647 h 106" name="T61"/>
                <a:gd fmla="*/ 2147483647 w 164" name="T62"/>
                <a:gd fmla="*/ 2147483647 h 106" name="T63"/>
                <a:gd fmla="*/ 2147483647 w 164" name="T64"/>
                <a:gd fmla="*/ 2147483647 h 106" name="T65"/>
                <a:gd fmla="*/ 2147483647 w 164" name="T66"/>
                <a:gd fmla="*/ 2147483647 h 106" name="T67"/>
                <a:gd fmla="*/ 2147483647 w 164" name="T68"/>
                <a:gd fmla="*/ 2147483647 h 106" name="T69"/>
                <a:gd fmla="*/ 2147483647 w 164" name="T70"/>
                <a:gd fmla="*/ 2147483647 h 106" name="T71"/>
                <a:gd fmla="*/ 2147483647 w 164" name="T72"/>
                <a:gd fmla="*/ 2147483647 h 106" name="T73"/>
                <a:gd fmla="*/ 2147483647 w 164" name="T74"/>
                <a:gd fmla="*/ 2147483647 h 106" name="T75"/>
                <a:gd fmla="*/ 2147483647 w 164" name="T76"/>
                <a:gd fmla="*/ 2147483647 h 106" name="T77"/>
                <a:gd fmla="*/ 2147483647 w 164" name="T78"/>
                <a:gd fmla="*/ 2147483647 h 106" name="T79"/>
                <a:gd fmla="*/ 2147483647 w 164" name="T80"/>
                <a:gd fmla="*/ 2147483647 h 10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64" name="T123"/>
                <a:gd fmla="*/ 0 h 106" name="T124"/>
                <a:gd fmla="*/ 164 w 164" name="T125"/>
                <a:gd fmla="*/ 106 h 106"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05" w="164">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8" name="Freeform 218"/>
            <p:cNvSpPr/>
            <p:nvPr/>
          </p:nvSpPr>
          <p:spPr bwMode="auto">
            <a:xfrm>
              <a:off x="5679080" y="3696838"/>
              <a:ext cx="61115" cy="43805"/>
            </a:xfrm>
            <a:custGeom>
              <a:gdLst>
                <a:gd fmla="*/ 2147483647 w 42" name="T0"/>
                <a:gd fmla="*/ 2147483647 h 28" name="T1"/>
                <a:gd fmla="*/ 2147483647 w 42" name="T2"/>
                <a:gd fmla="*/ 2147483647 h 28" name="T3"/>
                <a:gd fmla="*/ 2147483647 w 42" name="T4"/>
                <a:gd fmla="*/ 2147483647 h 28" name="T5"/>
                <a:gd fmla="*/ 2147483647 w 42" name="T6"/>
                <a:gd fmla="*/ 2147483647 h 28" name="T7"/>
                <a:gd fmla="*/ 0 w 42" name="T8"/>
                <a:gd fmla="*/ 2147483647 h 28" name="T9"/>
                <a:gd fmla="*/ 2147483647 w 42" name="T10"/>
                <a:gd fmla="*/ 2147483647 h 28" name="T11"/>
                <a:gd fmla="*/ 2147483647 w 42" name="T12"/>
                <a:gd fmla="*/ 2147483647 h 28" name="T13"/>
                <a:gd fmla="*/ 2147483647 w 42" name="T14"/>
                <a:gd fmla="*/ 0 h 28" name="T15"/>
                <a:gd fmla="*/ 2147483647 w 42" name="T16"/>
                <a:gd fmla="*/ 0 h 28" name="T17"/>
                <a:gd fmla="*/ 2147483647 w 42" name="T18"/>
                <a:gd fmla="*/ 0 h 28" name="T19"/>
                <a:gd fmla="*/ 2147483647 w 42" name="T20"/>
                <a:gd fmla="*/ 2147483647 h 28" name="T21"/>
                <a:gd fmla="*/ 2147483647 w 42" name="T22"/>
                <a:gd fmla="*/ 0 h 28" name="T23"/>
                <a:gd fmla="*/ 2147483647 w 42" name="T24"/>
                <a:gd fmla="*/ 2147483647 h 28" name="T25"/>
                <a:gd fmla="*/ 2147483647 w 42" name="T26"/>
                <a:gd fmla="*/ 2147483647 h 28" name="T27"/>
                <a:gd fmla="*/ 2147483647 w 42" name="T28"/>
                <a:gd fmla="*/ 2147483647 h 28" name="T29"/>
                <a:gd fmla="*/ 2147483647 w 42" name="T30"/>
                <a:gd fmla="*/ 2147483647 h 28" name="T31"/>
                <a:gd fmla="*/ 2147483647 w 42" name="T32"/>
                <a:gd fmla="*/ 2147483647 h 28" name="T33"/>
                <a:gd fmla="*/ 2147483647 w 42" name="T34"/>
                <a:gd fmla="*/ 2147483647 h 28" name="T35"/>
                <a:gd fmla="*/ 2147483647 w 42" name="T36"/>
                <a:gd fmla="*/ 2147483647 h 28" name="T37"/>
                <a:gd fmla="*/ 2147483647 w 42" name="T38"/>
                <a:gd fmla="*/ 2147483647 h 2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2" name="T60"/>
                <a:gd fmla="*/ 0 h 28" name="T61"/>
                <a:gd fmla="*/ 42 w 42" name="T62"/>
                <a:gd fmla="*/ 28 h 2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8" w="42">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09" name="Freeform 219"/>
            <p:cNvSpPr/>
            <p:nvPr/>
          </p:nvSpPr>
          <p:spPr bwMode="auto">
            <a:xfrm>
              <a:off x="5586831" y="3410111"/>
              <a:ext cx="485460" cy="418144"/>
            </a:xfrm>
            <a:custGeom>
              <a:gdLst>
                <a:gd fmla="*/ 2147483647 w 332" name="T0"/>
                <a:gd fmla="*/ 2147483647 h 266" name="T1"/>
                <a:gd fmla="*/ 2147483647 w 332" name="T2"/>
                <a:gd fmla="*/ 2147483647 h 266" name="T3"/>
                <a:gd fmla="*/ 2147483647 w 332" name="T4"/>
                <a:gd fmla="*/ 2147483647 h 266" name="T5"/>
                <a:gd fmla="*/ 2147483647 w 332" name="T6"/>
                <a:gd fmla="*/ 2147483647 h 266" name="T7"/>
                <a:gd fmla="*/ 2147483647 w 332" name="T8"/>
                <a:gd fmla="*/ 2147483647 h 266" name="T9"/>
                <a:gd fmla="*/ 2147483647 w 332" name="T10"/>
                <a:gd fmla="*/ 2147483647 h 266" name="T11"/>
                <a:gd fmla="*/ 2147483647 w 332" name="T12"/>
                <a:gd fmla="*/ 2147483647 h 266" name="T13"/>
                <a:gd fmla="*/ 2147483647 w 332" name="T14"/>
                <a:gd fmla="*/ 2147483647 h 266" name="T15"/>
                <a:gd fmla="*/ 2147483647 w 332" name="T16"/>
                <a:gd fmla="*/ 2147483647 h 266" name="T17"/>
                <a:gd fmla="*/ 2147483647 w 332" name="T18"/>
                <a:gd fmla="*/ 2147483647 h 266" name="T19"/>
                <a:gd fmla="*/ 2147483647 w 332" name="T20"/>
                <a:gd fmla="*/ 2147483647 h 266" name="T21"/>
                <a:gd fmla="*/ 2147483647 w 332" name="T22"/>
                <a:gd fmla="*/ 2147483647 h 266" name="T23"/>
                <a:gd fmla="*/ 2147483647 w 332" name="T24"/>
                <a:gd fmla="*/ 2147483647 h 266" name="T25"/>
                <a:gd fmla="*/ 2147483647 w 332" name="T26"/>
                <a:gd fmla="*/ 2147483647 h 266" name="T27"/>
                <a:gd fmla="*/ 2147483647 w 332" name="T28"/>
                <a:gd fmla="*/ 2147483647 h 266" name="T29"/>
                <a:gd fmla="*/ 2147483647 w 332" name="T30"/>
                <a:gd fmla="*/ 2147483647 h 266" name="T31"/>
                <a:gd fmla="*/ 2147483647 w 332" name="T32"/>
                <a:gd fmla="*/ 2147483647 h 266" name="T33"/>
                <a:gd fmla="*/ 2147483647 w 332" name="T34"/>
                <a:gd fmla="*/ 2147483647 h 266" name="T35"/>
                <a:gd fmla="*/ 2147483647 w 332" name="T36"/>
                <a:gd fmla="*/ 2147483647 h 266" name="T37"/>
                <a:gd fmla="*/ 2147483647 w 332" name="T38"/>
                <a:gd fmla="*/ 2147483647 h 266" name="T39"/>
                <a:gd fmla="*/ 2147483647 w 332" name="T40"/>
                <a:gd fmla="*/ 2147483647 h 266" name="T41"/>
                <a:gd fmla="*/ 2147483647 w 332" name="T42"/>
                <a:gd fmla="*/ 2147483647 h 266" name="T43"/>
                <a:gd fmla="*/ 2147483647 w 332" name="T44"/>
                <a:gd fmla="*/ 2147483647 h 266" name="T45"/>
                <a:gd fmla="*/ 2147483647 w 332" name="T46"/>
                <a:gd fmla="*/ 2147483647 h 266" name="T47"/>
                <a:gd fmla="*/ 2147483647 w 332" name="T48"/>
                <a:gd fmla="*/ 2147483647 h 266" name="T49"/>
                <a:gd fmla="*/ 2147483647 w 332" name="T50"/>
                <a:gd fmla="*/ 2147483647 h 266" name="T51"/>
                <a:gd fmla="*/ 2147483647 w 332" name="T52"/>
                <a:gd fmla="*/ 2147483647 h 266" name="T53"/>
                <a:gd fmla="*/ 2147483647 w 332" name="T54"/>
                <a:gd fmla="*/ 2147483647 h 266" name="T55"/>
                <a:gd fmla="*/ 2147483647 w 332" name="T56"/>
                <a:gd fmla="*/ 2147483647 h 266" name="T57"/>
                <a:gd fmla="*/ 2147483647 w 332" name="T58"/>
                <a:gd fmla="*/ 2147483647 h 266" name="T59"/>
                <a:gd fmla="*/ 2147483647 w 332" name="T60"/>
                <a:gd fmla="*/ 2147483647 h 266" name="T61"/>
                <a:gd fmla="*/ 2147483647 w 332" name="T62"/>
                <a:gd fmla="*/ 2147483647 h 266" name="T63"/>
                <a:gd fmla="*/ 2147483647 w 332" name="T64"/>
                <a:gd fmla="*/ 0 h 266" name="T65"/>
                <a:gd fmla="*/ 0 w 332" name="T66"/>
                <a:gd fmla="*/ 2147483647 h 266" name="T67"/>
                <a:gd fmla="*/ 2147483647 w 332" name="T68"/>
                <a:gd fmla="*/ 2147483647 h 266" name="T69"/>
                <a:gd fmla="*/ 2147483647 w 332" name="T70"/>
                <a:gd fmla="*/ 2147483647 h 266" name="T71"/>
                <a:gd fmla="*/ 2147483647 w 332" name="T72"/>
                <a:gd fmla="*/ 2147483647 h 266" name="T73"/>
                <a:gd fmla="*/ 2147483647 w 332" name="T74"/>
                <a:gd fmla="*/ 2147483647 h 266" name="T75"/>
                <a:gd fmla="*/ 2147483647 w 332" name="T76"/>
                <a:gd fmla="*/ 2147483647 h 266" name="T77"/>
                <a:gd fmla="*/ 2147483647 w 332" name="T78"/>
                <a:gd fmla="*/ 2147483647 h 266" name="T79"/>
                <a:gd fmla="*/ 2147483647 w 332" name="T80"/>
                <a:gd fmla="*/ 2147483647 h 266" name="T81"/>
                <a:gd fmla="*/ 2147483647 w 332" name="T82"/>
                <a:gd fmla="*/ 2147483647 h 26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332" name="T126"/>
                <a:gd fmla="*/ 0 h 266" name="T127"/>
                <a:gd fmla="*/ 332 w 332" name="T128"/>
                <a:gd fmla="*/ 266 h 266"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66" w="332">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0" name="Freeform 220"/>
            <p:cNvSpPr/>
            <p:nvPr/>
          </p:nvSpPr>
          <p:spPr bwMode="auto">
            <a:xfrm>
              <a:off x="5416170" y="3605245"/>
              <a:ext cx="89943" cy="124780"/>
            </a:xfrm>
            <a:custGeom>
              <a:gdLst>
                <a:gd fmla="*/ 0 w 62" name="T0"/>
                <a:gd fmla="*/ 2147483647 h 78" name="T1"/>
                <a:gd fmla="*/ 2147483647 w 62" name="T2"/>
                <a:gd fmla="*/ 2147483647 h 78" name="T3"/>
                <a:gd fmla="*/ 2147483647 w 62" name="T4"/>
                <a:gd fmla="*/ 2147483647 h 78" name="T5"/>
                <a:gd fmla="*/ 2147483647 w 62" name="T6"/>
                <a:gd fmla="*/ 2147483647 h 78" name="T7"/>
                <a:gd fmla="*/ 2147483647 w 62" name="T8"/>
                <a:gd fmla="*/ 2147483647 h 78" name="T9"/>
                <a:gd fmla="*/ 2147483647 w 62" name="T10"/>
                <a:gd fmla="*/ 2147483647 h 78" name="T11"/>
                <a:gd fmla="*/ 2147483647 w 62" name="T12"/>
                <a:gd fmla="*/ 2147483647 h 78" name="T13"/>
                <a:gd fmla="*/ 2147483647 w 62" name="T14"/>
                <a:gd fmla="*/ 2147483647 h 78" name="T15"/>
                <a:gd fmla="*/ 2147483647 w 62" name="T16"/>
                <a:gd fmla="*/ 2147483647 h 78" name="T17"/>
                <a:gd fmla="*/ 2147483647 w 62" name="T18"/>
                <a:gd fmla="*/ 2147483647 h 78" name="T19"/>
                <a:gd fmla="*/ 2147483647 w 62" name="T20"/>
                <a:gd fmla="*/ 0 h 78" name="T21"/>
                <a:gd fmla="*/ 2147483647 w 62" name="T22"/>
                <a:gd fmla="*/ 2147483647 h 78" name="T23"/>
                <a:gd fmla="*/ 2147483647 w 62" name="T24"/>
                <a:gd fmla="*/ 2147483647 h 78" name="T25"/>
                <a:gd fmla="*/ 2147483647 w 62" name="T26"/>
                <a:gd fmla="*/ 2147483647 h 78" name="T27"/>
                <a:gd fmla="*/ 2147483647 w 62" name="T28"/>
                <a:gd fmla="*/ 2147483647 h 78" name="T29"/>
                <a:gd fmla="*/ 2147483647 w 62" name="T30"/>
                <a:gd fmla="*/ 2147483647 h 78" name="T31"/>
                <a:gd fmla="*/ 2147483647 w 62" name="T32"/>
                <a:gd fmla="*/ 2147483647 h 78" name="T33"/>
                <a:gd fmla="*/ 2147483647 w 62" name="T34"/>
                <a:gd fmla="*/ 2147483647 h 78" name="T35"/>
                <a:gd fmla="*/ 2147483647 w 62" name="T36"/>
                <a:gd fmla="*/ 2147483647 h 78" name="T37"/>
                <a:gd fmla="*/ 0 w 62" name="T38"/>
                <a:gd fmla="*/ 2147483647 h 78" name="T39"/>
                <a:gd fmla="*/ 0 w 62" name="T40"/>
                <a:gd fmla="*/ 2147483647 h 78" name="T41"/>
                <a:gd fmla="*/ 0 w 62" name="T42"/>
                <a:gd fmla="*/ 2147483647 h 7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62" name="T66"/>
                <a:gd fmla="*/ 0 h 78" name="T67"/>
                <a:gd fmla="*/ 62 w 62" name="T68"/>
                <a:gd fmla="*/ 78 h 7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78" w="62">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1" name="Freeform 221"/>
            <p:cNvSpPr/>
            <p:nvPr/>
          </p:nvSpPr>
          <p:spPr bwMode="auto">
            <a:xfrm>
              <a:off x="5413864" y="3564094"/>
              <a:ext cx="25369" cy="47788"/>
            </a:xfrm>
            <a:custGeom>
              <a:gdLst>
                <a:gd fmla="*/ 0 w 18" name="T0"/>
                <a:gd fmla="*/ 2147483647 h 30" name="T1"/>
                <a:gd fmla="*/ 2147483647 w 18" name="T2"/>
                <a:gd fmla="*/ 0 h 30" name="T3"/>
                <a:gd fmla="*/ 2147483647 w 18" name="T4"/>
                <a:gd fmla="*/ 2147483647 h 30" name="T5"/>
                <a:gd fmla="*/ 2147483647 w 18" name="T6"/>
                <a:gd fmla="*/ 2147483647 h 30" name="T7"/>
                <a:gd fmla="*/ 2147483647 w 18" name="T8"/>
                <a:gd fmla="*/ 2147483647 h 30" name="T9"/>
                <a:gd fmla="*/ 2147483647 w 18" name="T10"/>
                <a:gd fmla="*/ 2147483647 h 30" name="T11"/>
                <a:gd fmla="*/ 2147483647 w 18" name="T12"/>
                <a:gd fmla="*/ 2147483647 h 30" name="T13"/>
                <a:gd fmla="*/ 2147483647 w 18" name="T14"/>
                <a:gd fmla="*/ 2147483647 h 30" name="T15"/>
                <a:gd fmla="*/ 2147483647 w 18" name="T16"/>
                <a:gd fmla="*/ 2147483647 h 30" name="T17"/>
                <a:gd fmla="*/ 2147483647 w 18" name="T18"/>
                <a:gd fmla="*/ 2147483647 h 30" name="T19"/>
                <a:gd fmla="*/ 0 w 18" name="T20"/>
                <a:gd fmla="*/ 2147483647 h 3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8" name="T33"/>
                <a:gd fmla="*/ 0 h 30" name="T34"/>
                <a:gd fmla="*/ 18 w 18" name="T35"/>
                <a:gd fmla="*/ 30 h 3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0" w="18">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2" name="Freeform 222"/>
            <p:cNvSpPr/>
            <p:nvPr/>
          </p:nvSpPr>
          <p:spPr bwMode="auto">
            <a:xfrm>
              <a:off x="5411558" y="3625157"/>
              <a:ext cx="13837" cy="31859"/>
            </a:xfrm>
            <a:custGeom>
              <a:gdLst>
                <a:gd fmla="*/ 2147483647 w 10" name="T0"/>
                <a:gd fmla="*/ 2147483647 h 20" name="T1"/>
                <a:gd fmla="*/ 2147483647 w 10" name="T2"/>
                <a:gd fmla="*/ 0 h 20" name="T3"/>
                <a:gd fmla="*/ 2147483647 w 10" name="T4"/>
                <a:gd fmla="*/ 0 h 20" name="T5"/>
                <a:gd fmla="*/ 0 w 10" name="T6"/>
                <a:gd fmla="*/ 2147483647 h 20" name="T7"/>
                <a:gd fmla="*/ 2147483647 w 10" name="T8"/>
                <a:gd fmla="*/ 2147483647 h 20" name="T9"/>
                <a:gd fmla="*/ 2147483647 w 10" name="T10"/>
                <a:gd fmla="*/ 2147483647 h 20" name="T11"/>
                <a:gd fmla="*/ 0 60000 65536" name="T12"/>
                <a:gd fmla="*/ 0 60000 65536" name="T13"/>
                <a:gd fmla="*/ 0 60000 65536" name="T14"/>
                <a:gd fmla="*/ 0 60000 65536" name="T15"/>
                <a:gd fmla="*/ 0 60000 65536" name="T16"/>
                <a:gd fmla="*/ 0 60000 65536" name="T17"/>
                <a:gd fmla="*/ 0 w 10" name="T18"/>
                <a:gd fmla="*/ 0 h 20" name="T19"/>
                <a:gd fmla="*/ 10 w 10" name="T20"/>
                <a:gd fmla="*/ 20 h 20" name="T21"/>
              </a:gdLst>
              <a:cxnLst>
                <a:cxn ang="T12">
                  <a:pos x="T0" y="T1"/>
                </a:cxn>
                <a:cxn ang="T13">
                  <a:pos x="T2" y="T3"/>
                </a:cxn>
                <a:cxn ang="T14">
                  <a:pos x="T4" y="T5"/>
                </a:cxn>
                <a:cxn ang="T15">
                  <a:pos x="T6" y="T7"/>
                </a:cxn>
                <a:cxn ang="T16">
                  <a:pos x="T8" y="T9"/>
                </a:cxn>
                <a:cxn ang="T17">
                  <a:pos x="T10" y="T11"/>
                </a:cxn>
              </a:cxnLst>
              <a:rect b="T21" l="T18" r="T20" t="T19"/>
              <a:pathLst>
                <a:path h="20" w="10">
                  <a:moveTo>
                    <a:pt x="8" y="20"/>
                  </a:moveTo>
                  <a:lnTo>
                    <a:pt x="8" y="0"/>
                  </a:lnTo>
                  <a:lnTo>
                    <a:pt x="4" y="0"/>
                  </a:lnTo>
                  <a:lnTo>
                    <a:pt x="0" y="20"/>
                  </a:lnTo>
                  <a:lnTo>
                    <a:pt x="10" y="20"/>
                  </a:lnTo>
                  <a:lnTo>
                    <a:pt x="8" y="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3" name="Freeform 224"/>
            <p:cNvSpPr/>
            <p:nvPr/>
          </p:nvSpPr>
          <p:spPr bwMode="auto">
            <a:xfrm>
              <a:off x="5448458" y="2604352"/>
              <a:ext cx="39206" cy="23894"/>
            </a:xfrm>
            <a:custGeom>
              <a:gdLst>
                <a:gd fmla="*/ 2147483647 w 26" name="T0"/>
                <a:gd fmla="*/ 2147483647 h 16" name="T1"/>
                <a:gd fmla="*/ 2147483647 w 26" name="T2"/>
                <a:gd fmla="*/ 2147483647 h 16" name="T3"/>
                <a:gd fmla="*/ 2147483647 w 26" name="T4"/>
                <a:gd fmla="*/ 2147483647 h 16" name="T5"/>
                <a:gd fmla="*/ 2147483647 w 26" name="T6"/>
                <a:gd fmla="*/ 2147483647 h 16" name="T7"/>
                <a:gd fmla="*/ 2147483647 w 26" name="T8"/>
                <a:gd fmla="*/ 2147483647 h 16" name="T9"/>
                <a:gd fmla="*/ 2147483647 w 26" name="T10"/>
                <a:gd fmla="*/ 2147483647 h 16" name="T11"/>
                <a:gd fmla="*/ 0 w 26" name="T12"/>
                <a:gd fmla="*/ 2147483647 h 16" name="T13"/>
                <a:gd fmla="*/ 2147483647 w 26" name="T14"/>
                <a:gd fmla="*/ 0 h 16" name="T15"/>
                <a:gd fmla="*/ 2147483647 w 26" name="T16"/>
                <a:gd fmla="*/ 2147483647 h 16" name="T17"/>
                <a:gd fmla="*/ 2147483647 w 26" name="T18"/>
                <a:gd fmla="*/ 2147483647 h 16" name="T19"/>
                <a:gd fmla="*/ 2147483647 w 26" name="T20"/>
                <a:gd fmla="*/ 2147483647 h 16" name="T21"/>
                <a:gd fmla="*/ 2147483647 w 26" name="T22"/>
                <a:gd fmla="*/ 2147483647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6" name="T36"/>
                <a:gd fmla="*/ 0 h 16" name="T37"/>
                <a:gd fmla="*/ 26 w 26" name="T38"/>
                <a:gd fmla="*/ 16 h 1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 w="2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4" name="Freeform 225"/>
            <p:cNvSpPr/>
            <p:nvPr/>
          </p:nvSpPr>
          <p:spPr bwMode="auto">
            <a:xfrm>
              <a:off x="5478438" y="2433112"/>
              <a:ext cx="213325" cy="147346"/>
            </a:xfrm>
            <a:custGeom>
              <a:gdLst>
                <a:gd fmla="*/ 2147483647 w 146" name="T0"/>
                <a:gd fmla="*/ 2147483647 h 94" name="T1"/>
                <a:gd fmla="*/ 2147483647 w 146" name="T2"/>
                <a:gd fmla="*/ 2147483647 h 94" name="T3"/>
                <a:gd fmla="*/ 2147483647 w 146" name="T4"/>
                <a:gd fmla="*/ 2147483647 h 94" name="T5"/>
                <a:gd fmla="*/ 2147483647 w 146" name="T6"/>
                <a:gd fmla="*/ 2147483647 h 94" name="T7"/>
                <a:gd fmla="*/ 2147483647 w 146" name="T8"/>
                <a:gd fmla="*/ 2147483647 h 94" name="T9"/>
                <a:gd fmla="*/ 2147483647 w 146" name="T10"/>
                <a:gd fmla="*/ 2147483647 h 94" name="T11"/>
                <a:gd fmla="*/ 2147483647 w 146" name="T12"/>
                <a:gd fmla="*/ 2147483647 h 94" name="T13"/>
                <a:gd fmla="*/ 0 w 146" name="T14"/>
                <a:gd fmla="*/ 2147483647 h 94" name="T15"/>
                <a:gd fmla="*/ 0 w 146" name="T16"/>
                <a:gd fmla="*/ 2147483647 h 94" name="T17"/>
                <a:gd fmla="*/ 2147483647 w 146" name="T18"/>
                <a:gd fmla="*/ 2147483647 h 94" name="T19"/>
                <a:gd fmla="*/ 2147483647 w 146" name="T20"/>
                <a:gd fmla="*/ 2147483647 h 94" name="T21"/>
                <a:gd fmla="*/ 2147483647 w 146" name="T22"/>
                <a:gd fmla="*/ 2147483647 h 94" name="T23"/>
                <a:gd fmla="*/ 2147483647 w 146" name="T24"/>
                <a:gd fmla="*/ 2147483647 h 94" name="T25"/>
                <a:gd fmla="*/ 2147483647 w 146" name="T26"/>
                <a:gd fmla="*/ 2147483647 h 94" name="T27"/>
                <a:gd fmla="*/ 2147483647 w 146" name="T28"/>
                <a:gd fmla="*/ 2147483647 h 94" name="T29"/>
                <a:gd fmla="*/ 2147483647 w 146" name="T30"/>
                <a:gd fmla="*/ 2147483647 h 94" name="T31"/>
                <a:gd fmla="*/ 2147483647 w 146" name="T32"/>
                <a:gd fmla="*/ 2147483647 h 94" name="T33"/>
                <a:gd fmla="*/ 2147483647 w 146" name="T34"/>
                <a:gd fmla="*/ 2147483647 h 94" name="T35"/>
                <a:gd fmla="*/ 2147483647 w 146" name="T36"/>
                <a:gd fmla="*/ 2147483647 h 94" name="T37"/>
                <a:gd fmla="*/ 2147483647 w 146" name="T38"/>
                <a:gd fmla="*/ 2147483647 h 94" name="T39"/>
                <a:gd fmla="*/ 2147483647 w 146" name="T40"/>
                <a:gd fmla="*/ 2147483647 h 94" name="T41"/>
                <a:gd fmla="*/ 2147483647 w 146" name="T42"/>
                <a:gd fmla="*/ 2147483647 h 94" name="T43"/>
                <a:gd fmla="*/ 2147483647 w 146" name="T44"/>
                <a:gd fmla="*/ 2147483647 h 94" name="T45"/>
                <a:gd fmla="*/ 2147483647 w 146" name="T46"/>
                <a:gd fmla="*/ 0 h 94" name="T47"/>
                <a:gd fmla="*/ 2147483647 w 146" name="T48"/>
                <a:gd fmla="*/ 0 h 94" name="T49"/>
                <a:gd fmla="*/ 2147483647 w 146" name="T50"/>
                <a:gd fmla="*/ 0 h 94" name="T51"/>
                <a:gd fmla="*/ 2147483647 w 146" name="T52"/>
                <a:gd fmla="*/ 2147483647 h 94" name="T53"/>
                <a:gd fmla="*/ 2147483647 w 146" name="T54"/>
                <a:gd fmla="*/ 2147483647 h 94" name="T55"/>
                <a:gd fmla="*/ 2147483647 w 146" name="T56"/>
                <a:gd fmla="*/ 2147483647 h 94" name="T57"/>
                <a:gd fmla="*/ 2147483647 w 146" name="T58"/>
                <a:gd fmla="*/ 2147483647 h 94" name="T59"/>
                <a:gd fmla="*/ 2147483647 w 146" name="T60"/>
                <a:gd fmla="*/ 2147483647 h 94" name="T61"/>
                <a:gd fmla="*/ 2147483647 w 146" name="T62"/>
                <a:gd fmla="*/ 2147483647 h 94" name="T63"/>
                <a:gd fmla="*/ 2147483647 w 146" name="T64"/>
                <a:gd fmla="*/ 2147483647 h 94" name="T65"/>
                <a:gd fmla="*/ 2147483647 w 146" name="T66"/>
                <a:gd fmla="*/ 2147483647 h 94" name="T67"/>
                <a:gd fmla="*/ 2147483647 w 146" name="T68"/>
                <a:gd fmla="*/ 2147483647 h 94" name="T69"/>
                <a:gd fmla="*/ 2147483647 w 146" name="T70"/>
                <a:gd fmla="*/ 2147483647 h 94" name="T71"/>
                <a:gd fmla="*/ 2147483647 w 146" name="T72"/>
                <a:gd fmla="*/ 2147483647 h 94" name="T73"/>
                <a:gd fmla="*/ 2147483647 w 146" name="T74"/>
                <a:gd fmla="*/ 2147483647 h 94" name="T75"/>
                <a:gd fmla="*/ 2147483647 w 146" name="T76"/>
                <a:gd fmla="*/ 2147483647 h 94" name="T77"/>
                <a:gd fmla="*/ 2147483647 w 146" name="T78"/>
                <a:gd fmla="*/ 2147483647 h 94" name="T79"/>
                <a:gd fmla="*/ 2147483647 w 146" name="T80"/>
                <a:gd fmla="*/ 2147483647 h 94" name="T81"/>
                <a:gd fmla="*/ 2147483647 w 146" name="T82"/>
                <a:gd fmla="*/ 2147483647 h 94" name="T83"/>
                <a:gd fmla="*/ 2147483647 w 146" name="T84"/>
                <a:gd fmla="*/ 2147483647 h 94" name="T85"/>
                <a:gd fmla="*/ 2147483647 w 146" name="T86"/>
                <a:gd fmla="*/ 2147483647 h 94" name="T87"/>
                <a:gd fmla="*/ 2147483647 w 146" name="T88"/>
                <a:gd fmla="*/ 2147483647 h 94" name="T89"/>
                <a:gd fmla="*/ 2147483647 w 146" name="T90"/>
                <a:gd fmla="*/ 2147483647 h 94" name="T91"/>
                <a:gd fmla="*/ 2147483647 w 146" name="T92"/>
                <a:gd fmla="*/ 2147483647 h 94" name="T93"/>
                <a:gd fmla="*/ 2147483647 w 146" name="T94"/>
                <a:gd fmla="*/ 2147483647 h 9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46" name="T144"/>
                <a:gd fmla="*/ 0 h 94" name="T145"/>
                <a:gd fmla="*/ 146 w 146" name="T146"/>
                <a:gd fmla="*/ 94 h 94"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94" w="146">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5" name="Freeform 226"/>
            <p:cNvSpPr/>
            <p:nvPr/>
          </p:nvSpPr>
          <p:spPr bwMode="auto">
            <a:xfrm>
              <a:off x="5963898" y="2350811"/>
              <a:ext cx="154517" cy="46460"/>
            </a:xfrm>
            <a:custGeom>
              <a:gdLst>
                <a:gd fmla="*/ 2147483647 w 106" name="T0"/>
                <a:gd fmla="*/ 2147483647 h 30" name="T1"/>
                <a:gd fmla="*/ 2147483647 w 106" name="T2"/>
                <a:gd fmla="*/ 2147483647 h 30" name="T3"/>
                <a:gd fmla="*/ 2147483647 w 106" name="T4"/>
                <a:gd fmla="*/ 2147483647 h 30" name="T5"/>
                <a:gd fmla="*/ 2147483647 w 106" name="T6"/>
                <a:gd fmla="*/ 2147483647 h 30" name="T7"/>
                <a:gd fmla="*/ 2147483647 w 106" name="T8"/>
                <a:gd fmla="*/ 2147483647 h 30" name="T9"/>
                <a:gd fmla="*/ 2147483647 w 106" name="T10"/>
                <a:gd fmla="*/ 2147483647 h 30" name="T11"/>
                <a:gd fmla="*/ 2147483647 w 106" name="T12"/>
                <a:gd fmla="*/ 2147483647 h 30" name="T13"/>
                <a:gd fmla="*/ 2147483647 w 106" name="T14"/>
                <a:gd fmla="*/ 2147483647 h 30" name="T15"/>
                <a:gd fmla="*/ 2147483647 w 106" name="T16"/>
                <a:gd fmla="*/ 2147483647 h 30" name="T17"/>
                <a:gd fmla="*/ 2147483647 w 106" name="T18"/>
                <a:gd fmla="*/ 2147483647 h 30" name="T19"/>
                <a:gd fmla="*/ 2147483647 w 106" name="T20"/>
                <a:gd fmla="*/ 2147483647 h 30" name="T21"/>
                <a:gd fmla="*/ 2147483647 w 106" name="T22"/>
                <a:gd fmla="*/ 2147483647 h 30" name="T23"/>
                <a:gd fmla="*/ 2147483647 w 106" name="T24"/>
                <a:gd fmla="*/ 2147483647 h 30" name="T25"/>
                <a:gd fmla="*/ 2147483647 w 106" name="T26"/>
                <a:gd fmla="*/ 2147483647 h 30" name="T27"/>
                <a:gd fmla="*/ 2147483647 w 106" name="T28"/>
                <a:gd fmla="*/ 2147483647 h 30" name="T29"/>
                <a:gd fmla="*/ 2147483647 w 106" name="T30"/>
                <a:gd fmla="*/ 2147483647 h 30" name="T31"/>
                <a:gd fmla="*/ 0 w 106" name="T32"/>
                <a:gd fmla="*/ 2147483647 h 30" name="T33"/>
                <a:gd fmla="*/ 2147483647 w 106" name="T34"/>
                <a:gd fmla="*/ 2147483647 h 30" name="T35"/>
                <a:gd fmla="*/ 2147483647 w 106" name="T36"/>
                <a:gd fmla="*/ 2147483647 h 30" name="T37"/>
                <a:gd fmla="*/ 2147483647 w 106" name="T38"/>
                <a:gd fmla="*/ 0 h 30" name="T39"/>
                <a:gd fmla="*/ 2147483647 w 106" name="T40"/>
                <a:gd fmla="*/ 0 h 30" name="T41"/>
                <a:gd fmla="*/ 2147483647 w 106" name="T42"/>
                <a:gd fmla="*/ 0 h 30" name="T43"/>
                <a:gd fmla="*/ 2147483647 w 106" name="T44"/>
                <a:gd fmla="*/ 2147483647 h 30" name="T45"/>
                <a:gd fmla="*/ 2147483647 w 106" name="T46"/>
                <a:gd fmla="*/ 2147483647 h 30" name="T47"/>
                <a:gd fmla="*/ 2147483647 w 106" name="T48"/>
                <a:gd fmla="*/ 2147483647 h 30" name="T49"/>
                <a:gd fmla="*/ 2147483647 w 106" name="T50"/>
                <a:gd fmla="*/ 2147483647 h 30" name="T51"/>
                <a:gd fmla="*/ 2147483647 w 106" name="T52"/>
                <a:gd fmla="*/ 2147483647 h 30" name="T53"/>
                <a:gd fmla="*/ 2147483647 w 106" name="T54"/>
                <a:gd fmla="*/ 2147483647 h 30" name="T55"/>
                <a:gd fmla="*/ 2147483647 w 106" name="T56"/>
                <a:gd fmla="*/ 2147483647 h 30" name="T57"/>
                <a:gd fmla="*/ 2147483647 w 106" name="T58"/>
                <a:gd fmla="*/ 2147483647 h 30" name="T59"/>
                <a:gd fmla="*/ 2147483647 w 106" name="T60"/>
                <a:gd fmla="*/ 2147483647 h 30" name="T61"/>
                <a:gd fmla="*/ 2147483647 w 106" name="T62"/>
                <a:gd fmla="*/ 2147483647 h 30" name="T63"/>
                <a:gd fmla="*/ 2147483647 w 106" name="T64"/>
                <a:gd fmla="*/ 2147483647 h 30" name="T65"/>
                <a:gd fmla="*/ 2147483647 w 106" name="T66"/>
                <a:gd fmla="*/ 2147483647 h 30" name="T67"/>
                <a:gd fmla="*/ 2147483647 w 106" name="T68"/>
                <a:gd fmla="*/ 2147483647 h 30" name="T69"/>
                <a:gd fmla="*/ 2147483647 w 106" name="T70"/>
                <a:gd fmla="*/ 2147483647 h 3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06" name="T108"/>
                <a:gd fmla="*/ 0 h 30" name="T109"/>
                <a:gd fmla="*/ 106 w 106" name="T110"/>
                <a:gd fmla="*/ 30 h 3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0" w="105">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6" name="Freeform 227"/>
            <p:cNvSpPr/>
            <p:nvPr/>
          </p:nvSpPr>
          <p:spPr bwMode="auto">
            <a:xfrm>
              <a:off x="6132251" y="2382670"/>
              <a:ext cx="77258" cy="34513"/>
            </a:xfrm>
            <a:custGeom>
              <a:gdLst>
                <a:gd fmla="*/ 2147483647 w 52" name="T0"/>
                <a:gd fmla="*/ 2147483647 h 22" name="T1"/>
                <a:gd fmla="*/ 2147483647 w 52" name="T2"/>
                <a:gd fmla="*/ 2147483647 h 22" name="T3"/>
                <a:gd fmla="*/ 2147483647 w 52" name="T4"/>
                <a:gd fmla="*/ 2147483647 h 22" name="T5"/>
                <a:gd fmla="*/ 0 w 52" name="T6"/>
                <a:gd fmla="*/ 2147483647 h 22" name="T7"/>
                <a:gd fmla="*/ 0 w 52" name="T8"/>
                <a:gd fmla="*/ 2147483647 h 22" name="T9"/>
                <a:gd fmla="*/ 2147483647 w 52" name="T10"/>
                <a:gd fmla="*/ 2147483647 h 22" name="T11"/>
                <a:gd fmla="*/ 2147483647 w 52" name="T12"/>
                <a:gd fmla="*/ 0 h 22" name="T13"/>
                <a:gd fmla="*/ 2147483647 w 52" name="T14"/>
                <a:gd fmla="*/ 0 h 22" name="T15"/>
                <a:gd fmla="*/ 2147483647 w 52" name="T16"/>
                <a:gd fmla="*/ 2147483647 h 22" name="T17"/>
                <a:gd fmla="*/ 2147483647 w 52" name="T18"/>
                <a:gd fmla="*/ 2147483647 h 22" name="T19"/>
                <a:gd fmla="*/ 2147483647 w 52" name="T20"/>
                <a:gd fmla="*/ 2147483647 h 22" name="T21"/>
                <a:gd fmla="*/ 2147483647 w 52" name="T22"/>
                <a:gd fmla="*/ 2147483647 h 22" name="T23"/>
                <a:gd fmla="*/ 2147483647 w 52" name="T24"/>
                <a:gd fmla="*/ 2147483647 h 22" name="T25"/>
                <a:gd fmla="*/ 2147483647 w 52" name="T26"/>
                <a:gd fmla="*/ 2147483647 h 22" name="T27"/>
                <a:gd fmla="*/ 2147483647 w 52" name="T28"/>
                <a:gd fmla="*/ 2147483647 h 22" name="T29"/>
                <a:gd fmla="*/ 2147483647 w 52" name="T30"/>
                <a:gd fmla="*/ 2147483647 h 22" name="T31"/>
                <a:gd fmla="*/ 2147483647 w 52" name="T32"/>
                <a:gd fmla="*/ 2147483647 h 22" name="T33"/>
                <a:gd fmla="*/ 2147483647 w 52" name="T34"/>
                <a:gd fmla="*/ 2147483647 h 2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52" name="T54"/>
                <a:gd fmla="*/ 0 h 22" name="T55"/>
                <a:gd fmla="*/ 52 w 52" name="T56"/>
                <a:gd fmla="*/ 22 h 2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2" w="5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7" name="Freeform 228"/>
            <p:cNvSpPr/>
            <p:nvPr/>
          </p:nvSpPr>
          <p:spPr bwMode="auto">
            <a:xfrm>
              <a:off x="6781453" y="2449043"/>
              <a:ext cx="136067" cy="26549"/>
            </a:xfrm>
            <a:custGeom>
              <a:gdLst>
                <a:gd fmla="*/ 2147483647 w 92" name="T0"/>
                <a:gd fmla="*/ 2147483647 h 18" name="T1"/>
                <a:gd fmla="*/ 2147483647 w 92" name="T2"/>
                <a:gd fmla="*/ 2147483647 h 18" name="T3"/>
                <a:gd fmla="*/ 2147483647 w 92" name="T4"/>
                <a:gd fmla="*/ 2147483647 h 18" name="T5"/>
                <a:gd fmla="*/ 2147483647 w 92" name="T6"/>
                <a:gd fmla="*/ 2147483647 h 18" name="T7"/>
                <a:gd fmla="*/ 2147483647 w 92" name="T8"/>
                <a:gd fmla="*/ 2147483647 h 18" name="T9"/>
                <a:gd fmla="*/ 2147483647 w 92" name="T10"/>
                <a:gd fmla="*/ 2147483647 h 18" name="T11"/>
                <a:gd fmla="*/ 2147483647 w 92" name="T12"/>
                <a:gd fmla="*/ 2147483647 h 18" name="T13"/>
                <a:gd fmla="*/ 0 w 92" name="T14"/>
                <a:gd fmla="*/ 2147483647 h 18" name="T15"/>
                <a:gd fmla="*/ 0 w 92" name="T16"/>
                <a:gd fmla="*/ 2147483647 h 18" name="T17"/>
                <a:gd fmla="*/ 0 w 92" name="T18"/>
                <a:gd fmla="*/ 2147483647 h 18" name="T19"/>
                <a:gd fmla="*/ 2147483647 w 92" name="T20"/>
                <a:gd fmla="*/ 2147483647 h 18" name="T21"/>
                <a:gd fmla="*/ 2147483647 w 92" name="T22"/>
                <a:gd fmla="*/ 0 h 18" name="T23"/>
                <a:gd fmla="*/ 2147483647 w 92" name="T24"/>
                <a:gd fmla="*/ 0 h 18" name="T25"/>
                <a:gd fmla="*/ 2147483647 w 92" name="T26"/>
                <a:gd fmla="*/ 2147483647 h 18" name="T27"/>
                <a:gd fmla="*/ 2147483647 w 92" name="T28"/>
                <a:gd fmla="*/ 2147483647 h 18" name="T29"/>
                <a:gd fmla="*/ 2147483647 w 92" name="T30"/>
                <a:gd fmla="*/ 2147483647 h 18" name="T31"/>
                <a:gd fmla="*/ 2147483647 w 92" name="T32"/>
                <a:gd fmla="*/ 2147483647 h 18" name="T33"/>
                <a:gd fmla="*/ 2147483647 w 92" name="T34"/>
                <a:gd fmla="*/ 2147483647 h 18" name="T35"/>
                <a:gd fmla="*/ 2147483647 w 92" name="T36"/>
                <a:gd fmla="*/ 2147483647 h 18" name="T37"/>
                <a:gd fmla="*/ 2147483647 w 92" name="T38"/>
                <a:gd fmla="*/ 2147483647 h 18" name="T39"/>
                <a:gd fmla="*/ 2147483647 w 92" name="T40"/>
                <a:gd fmla="*/ 2147483647 h 18" name="T41"/>
                <a:gd fmla="*/ 2147483647 w 92" name="T42"/>
                <a:gd fmla="*/ 2147483647 h 18" name="T43"/>
                <a:gd fmla="*/ 2147483647 w 92" name="T44"/>
                <a:gd fmla="*/ 2147483647 h 18" name="T45"/>
                <a:gd fmla="*/ 2147483647 w 92" name="T46"/>
                <a:gd fmla="*/ 2147483647 h 18" name="T47"/>
                <a:gd fmla="*/ 2147483647 w 92" name="T48"/>
                <a:gd fmla="*/ 2147483647 h 18" name="T49"/>
                <a:gd fmla="*/ 2147483647 w 92" name="T50"/>
                <a:gd fmla="*/ 2147483647 h 18" name="T51"/>
                <a:gd fmla="*/ 2147483647 w 92" name="T52"/>
                <a:gd fmla="*/ 2147483647 h 18" name="T53"/>
                <a:gd fmla="*/ 2147483647 w 92" name="T54"/>
                <a:gd fmla="*/ 2147483647 h 1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92" name="T84"/>
                <a:gd fmla="*/ 0 h 18" name="T85"/>
                <a:gd fmla="*/ 92 w 92" name="T86"/>
                <a:gd fmla="*/ 18 h 18"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8" w="92">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8" name="Freeform 229"/>
            <p:cNvSpPr/>
            <p:nvPr/>
          </p:nvSpPr>
          <p:spPr bwMode="auto">
            <a:xfrm>
              <a:off x="6938275" y="2459662"/>
              <a:ext cx="76106" cy="23894"/>
            </a:xfrm>
            <a:custGeom>
              <a:gdLst>
                <a:gd fmla="*/ 2147483647 w 52" name="T0"/>
                <a:gd fmla="*/ 2147483647 h 16" name="T1"/>
                <a:gd fmla="*/ 2147483647 w 52" name="T2"/>
                <a:gd fmla="*/ 2147483647 h 16" name="T3"/>
                <a:gd fmla="*/ 2147483647 w 52" name="T4"/>
                <a:gd fmla="*/ 2147483647 h 16" name="T5"/>
                <a:gd fmla="*/ 2147483647 w 52" name="T6"/>
                <a:gd fmla="*/ 2147483647 h 16" name="T7"/>
                <a:gd fmla="*/ 2147483647 w 52" name="T8"/>
                <a:gd fmla="*/ 2147483647 h 16" name="T9"/>
                <a:gd fmla="*/ 0 w 52" name="T10"/>
                <a:gd fmla="*/ 0 h 16" name="T11"/>
                <a:gd fmla="*/ 2147483647 w 52" name="T12"/>
                <a:gd fmla="*/ 0 h 16" name="T13"/>
                <a:gd fmla="*/ 2147483647 w 52" name="T14"/>
                <a:gd fmla="*/ 2147483647 h 16" name="T15"/>
                <a:gd fmla="*/ 2147483647 w 52" name="T16"/>
                <a:gd fmla="*/ 2147483647 h 16" name="T17"/>
                <a:gd fmla="*/ 2147483647 w 52" name="T18"/>
                <a:gd fmla="*/ 2147483647 h 16" name="T19"/>
                <a:gd fmla="*/ 2147483647 w 52" name="T20"/>
                <a:gd fmla="*/ 2147483647 h 16" name="T21"/>
                <a:gd fmla="*/ 2147483647 w 52" name="T22"/>
                <a:gd fmla="*/ 2147483647 h 16" name="T23"/>
                <a:gd fmla="*/ 2147483647 w 52" name="T24"/>
                <a:gd fmla="*/ 2147483647 h 16" name="T25"/>
                <a:gd fmla="*/ 2147483647 w 52" name="T26"/>
                <a:gd fmla="*/ 2147483647 h 1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52" name="T42"/>
                <a:gd fmla="*/ 0 h 16" name="T43"/>
                <a:gd fmla="*/ 52 w 52" name="T44"/>
                <a:gd fmla="*/ 16 h 1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 w="52">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19" name="Freeform 230"/>
            <p:cNvSpPr/>
            <p:nvPr/>
          </p:nvSpPr>
          <p:spPr bwMode="auto">
            <a:xfrm>
              <a:off x="7615150" y="2551255"/>
              <a:ext cx="55349" cy="23894"/>
            </a:xfrm>
            <a:custGeom>
              <a:gdLst>
                <a:gd fmla="*/ 2147483647 w 38" name="T0"/>
                <a:gd fmla="*/ 2147483647 h 14" name="T1"/>
                <a:gd fmla="*/ 2147483647 w 38" name="T2"/>
                <a:gd fmla="*/ 2147483647 h 14" name="T3"/>
                <a:gd fmla="*/ 2147483647 w 38" name="T4"/>
                <a:gd fmla="*/ 2147483647 h 14" name="T5"/>
                <a:gd fmla="*/ 2147483647 w 38" name="T6"/>
                <a:gd fmla="*/ 2147483647 h 14" name="T7"/>
                <a:gd fmla="*/ 2147483647 w 38" name="T8"/>
                <a:gd fmla="*/ 2147483647 h 14" name="T9"/>
                <a:gd fmla="*/ 0 w 38" name="T10"/>
                <a:gd fmla="*/ 2147483647 h 14" name="T11"/>
                <a:gd fmla="*/ 2147483647 w 38" name="T12"/>
                <a:gd fmla="*/ 2147483647 h 14" name="T13"/>
                <a:gd fmla="*/ 2147483647 w 38" name="T14"/>
                <a:gd fmla="*/ 2147483647 h 14" name="T15"/>
                <a:gd fmla="*/ 2147483647 w 38" name="T16"/>
                <a:gd fmla="*/ 0 h 14" name="T17"/>
                <a:gd fmla="*/ 2147483647 w 38" name="T18"/>
                <a:gd fmla="*/ 0 h 14" name="T19"/>
                <a:gd fmla="*/ 2147483647 w 38" name="T20"/>
                <a:gd fmla="*/ 2147483647 h 14" name="T21"/>
                <a:gd fmla="*/ 2147483647 w 38" name="T22"/>
                <a:gd fmla="*/ 2147483647 h 14" name="T23"/>
                <a:gd fmla="*/ 2147483647 w 38" name="T24"/>
                <a:gd fmla="*/ 2147483647 h 14" name="T25"/>
                <a:gd fmla="*/ 2147483647 w 38" name="T26"/>
                <a:gd fmla="*/ 2147483647 h 1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8" name="T42"/>
                <a:gd fmla="*/ 0 h 14" name="T43"/>
                <a:gd fmla="*/ 38 w 38" name="T44"/>
                <a:gd fmla="*/ 14 h 1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4" w="38">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0" name="Freeform 231"/>
            <p:cNvSpPr/>
            <p:nvPr/>
          </p:nvSpPr>
          <p:spPr bwMode="auto">
            <a:xfrm>
              <a:off x="7460634" y="3007896"/>
              <a:ext cx="175272" cy="232302"/>
            </a:xfrm>
            <a:custGeom>
              <a:gdLst>
                <a:gd fmla="*/ 0 w 120" name="T0"/>
                <a:gd fmla="*/ 0 h 146" name="T1"/>
                <a:gd fmla="*/ 2147483647 w 120" name="T2"/>
                <a:gd fmla="*/ 2147483647 h 146" name="T3"/>
                <a:gd fmla="*/ 2147483647 w 120" name="T4"/>
                <a:gd fmla="*/ 2147483647 h 146" name="T5"/>
                <a:gd fmla="*/ 2147483647 w 120" name="T6"/>
                <a:gd fmla="*/ 2147483647 h 146" name="T7"/>
                <a:gd fmla="*/ 2147483647 w 120" name="T8"/>
                <a:gd fmla="*/ 2147483647 h 146" name="T9"/>
                <a:gd fmla="*/ 2147483647 w 120" name="T10"/>
                <a:gd fmla="*/ 2147483647 h 146" name="T11"/>
                <a:gd fmla="*/ 2147483647 w 120" name="T12"/>
                <a:gd fmla="*/ 2147483647 h 146" name="T13"/>
                <a:gd fmla="*/ 2147483647 w 120" name="T14"/>
                <a:gd fmla="*/ 2147483647 h 146" name="T15"/>
                <a:gd fmla="*/ 2147483647 w 120" name="T16"/>
                <a:gd fmla="*/ 2147483647 h 146" name="T17"/>
                <a:gd fmla="*/ 2147483647 w 120" name="T18"/>
                <a:gd fmla="*/ 2147483647 h 146" name="T19"/>
                <a:gd fmla="*/ 2147483647 w 120" name="T20"/>
                <a:gd fmla="*/ 2147483647 h 146" name="T21"/>
                <a:gd fmla="*/ 2147483647 w 120" name="T22"/>
                <a:gd fmla="*/ 2147483647 h 146" name="T23"/>
                <a:gd fmla="*/ 2147483647 w 120" name="T24"/>
                <a:gd fmla="*/ 2147483647 h 146" name="T25"/>
                <a:gd fmla="*/ 2147483647 w 120" name="T26"/>
                <a:gd fmla="*/ 2147483647 h 146" name="T27"/>
                <a:gd fmla="*/ 2147483647 w 120" name="T28"/>
                <a:gd fmla="*/ 2147483647 h 146" name="T29"/>
                <a:gd fmla="*/ 2147483647 w 120" name="T30"/>
                <a:gd fmla="*/ 2147483647 h 146" name="T31"/>
                <a:gd fmla="*/ 2147483647 w 120" name="T32"/>
                <a:gd fmla="*/ 2147483647 h 146" name="T33"/>
                <a:gd fmla="*/ 2147483647 w 120" name="T34"/>
                <a:gd fmla="*/ 2147483647 h 146" name="T35"/>
                <a:gd fmla="*/ 2147483647 w 120" name="T36"/>
                <a:gd fmla="*/ 2147483647 h 146" name="T37"/>
                <a:gd fmla="*/ 2147483647 w 120" name="T38"/>
                <a:gd fmla="*/ 2147483647 h 146" name="T39"/>
                <a:gd fmla="*/ 2147483647 w 120" name="T40"/>
                <a:gd fmla="*/ 2147483647 h 146" name="T41"/>
                <a:gd fmla="*/ 2147483647 w 120" name="T42"/>
                <a:gd fmla="*/ 2147483647 h 146" name="T43"/>
                <a:gd fmla="*/ 2147483647 w 120" name="T44"/>
                <a:gd fmla="*/ 2147483647 h 146" name="T45"/>
                <a:gd fmla="*/ 2147483647 w 120" name="T46"/>
                <a:gd fmla="*/ 2147483647 h 146" name="T47"/>
                <a:gd fmla="*/ 2147483647 w 120" name="T48"/>
                <a:gd fmla="*/ 2147483647 h 146" name="T49"/>
                <a:gd fmla="*/ 2147483647 w 120" name="T50"/>
                <a:gd fmla="*/ 2147483647 h 146" name="T51"/>
                <a:gd fmla="*/ 2147483647 w 120" name="T52"/>
                <a:gd fmla="*/ 2147483647 h 146" name="T53"/>
                <a:gd fmla="*/ 2147483647 w 120" name="T54"/>
                <a:gd fmla="*/ 2147483647 h 146" name="T55"/>
                <a:gd fmla="*/ 2147483647 w 120" name="T56"/>
                <a:gd fmla="*/ 2147483647 h 146" name="T57"/>
                <a:gd fmla="*/ 2147483647 w 120" name="T58"/>
                <a:gd fmla="*/ 2147483647 h 146" name="T59"/>
                <a:gd fmla="*/ 2147483647 w 120" name="T60"/>
                <a:gd fmla="*/ 2147483647 h 146" name="T61"/>
                <a:gd fmla="*/ 0 w 120" name="T62"/>
                <a:gd fmla="*/ 0 h 14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20" name="T96"/>
                <a:gd fmla="*/ 0 h 146" name="T97"/>
                <a:gd fmla="*/ 120 w 120" name="T98"/>
                <a:gd fmla="*/ 146 h 146"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46" w="120">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1" name="Freeform 232"/>
            <p:cNvSpPr/>
            <p:nvPr/>
          </p:nvSpPr>
          <p:spPr bwMode="auto">
            <a:xfrm>
              <a:off x="5767869" y="3337101"/>
              <a:ext cx="336708" cy="204426"/>
            </a:xfrm>
            <a:custGeom>
              <a:gdLst>
                <a:gd fmla="*/ 2147483647 w 230" name="T0"/>
                <a:gd fmla="*/ 2147483647 h 130" name="T1"/>
                <a:gd fmla="*/ 2147483647 w 230" name="T2"/>
                <a:gd fmla="*/ 2147483647 h 130" name="T3"/>
                <a:gd fmla="*/ 2147483647 w 230" name="T4"/>
                <a:gd fmla="*/ 2147483647 h 130" name="T5"/>
                <a:gd fmla="*/ 2147483647 w 230" name="T6"/>
                <a:gd fmla="*/ 2147483647 h 130" name="T7"/>
                <a:gd fmla="*/ 2147483647 w 230" name="T8"/>
                <a:gd fmla="*/ 2147483647 h 130" name="T9"/>
                <a:gd fmla="*/ 2147483647 w 230" name="T10"/>
                <a:gd fmla="*/ 2147483647 h 130" name="T11"/>
                <a:gd fmla="*/ 2147483647 w 230" name="T12"/>
                <a:gd fmla="*/ 2147483647 h 130" name="T13"/>
                <a:gd fmla="*/ 2147483647 w 230" name="T14"/>
                <a:gd fmla="*/ 2147483647 h 130" name="T15"/>
                <a:gd fmla="*/ 2147483647 w 230" name="T16"/>
                <a:gd fmla="*/ 2147483647 h 130" name="T17"/>
                <a:gd fmla="*/ 2147483647 w 230" name="T18"/>
                <a:gd fmla="*/ 2147483647 h 130" name="T19"/>
                <a:gd fmla="*/ 2147483647 w 230" name="T20"/>
                <a:gd fmla="*/ 2147483647 h 130" name="T21"/>
                <a:gd fmla="*/ 2147483647 w 230" name="T22"/>
                <a:gd fmla="*/ 2147483647 h 130" name="T23"/>
                <a:gd fmla="*/ 2147483647 w 230" name="T24"/>
                <a:gd fmla="*/ 2147483647 h 130" name="T25"/>
                <a:gd fmla="*/ 2147483647 w 230" name="T26"/>
                <a:gd fmla="*/ 2147483647 h 130" name="T27"/>
                <a:gd fmla="*/ 2147483647 w 230" name="T28"/>
                <a:gd fmla="*/ 2147483647 h 130" name="T29"/>
                <a:gd fmla="*/ 2147483647 w 230" name="T30"/>
                <a:gd fmla="*/ 2147483647 h 130" name="T31"/>
                <a:gd fmla="*/ 2147483647 w 230" name="T32"/>
                <a:gd fmla="*/ 2147483647 h 130" name="T33"/>
                <a:gd fmla="*/ 2147483647 w 230" name="T34"/>
                <a:gd fmla="*/ 2147483647 h 130" name="T35"/>
                <a:gd fmla="*/ 2147483647 w 230" name="T36"/>
                <a:gd fmla="*/ 2147483647 h 130" name="T37"/>
                <a:gd fmla="*/ 2147483647 w 230" name="T38"/>
                <a:gd fmla="*/ 2147483647 h 130" name="T39"/>
                <a:gd fmla="*/ 2147483647 w 230" name="T40"/>
                <a:gd fmla="*/ 2147483647 h 130" name="T41"/>
                <a:gd fmla="*/ 2147483647 w 230" name="T42"/>
                <a:gd fmla="*/ 2147483647 h 130" name="T43"/>
                <a:gd fmla="*/ 2147483647 w 230" name="T44"/>
                <a:gd fmla="*/ 2147483647 h 130" name="T45"/>
                <a:gd fmla="*/ 2147483647 w 230" name="T46"/>
                <a:gd fmla="*/ 2147483647 h 130" name="T47"/>
                <a:gd fmla="*/ 2147483647 w 230" name="T48"/>
                <a:gd fmla="*/ 2147483647 h 130" name="T49"/>
                <a:gd fmla="*/ 2147483647 w 230" name="T50"/>
                <a:gd fmla="*/ 2147483647 h 130" name="T51"/>
                <a:gd fmla="*/ 2147483647 w 230" name="T52"/>
                <a:gd fmla="*/ 2147483647 h 130" name="T53"/>
                <a:gd fmla="*/ 0 w 230" name="T54"/>
                <a:gd fmla="*/ 2147483647 h 130" name="T55"/>
                <a:gd fmla="*/ 2147483647 w 230" name="T56"/>
                <a:gd fmla="*/ 2147483647 h 130" name="T57"/>
                <a:gd fmla="*/ 2147483647 w 230" name="T58"/>
                <a:gd fmla="*/ 2147483647 h 130" name="T59"/>
                <a:gd fmla="*/ 2147483647 w 230" name="T60"/>
                <a:gd fmla="*/ 2147483647 h 130" name="T61"/>
                <a:gd fmla="*/ 2147483647 w 230" name="T62"/>
                <a:gd fmla="*/ 2147483647 h 13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30" name="T96"/>
                <a:gd fmla="*/ 0 h 130" name="T97"/>
                <a:gd fmla="*/ 230 w 230" name="T98"/>
                <a:gd fmla="*/ 130 h 13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30" w="2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2" name="Freeform 233"/>
            <p:cNvSpPr/>
            <p:nvPr/>
          </p:nvSpPr>
          <p:spPr bwMode="auto">
            <a:xfrm>
              <a:off x="6158773" y="3321172"/>
              <a:ext cx="185651" cy="114160"/>
            </a:xfrm>
            <a:custGeom>
              <a:gdLst>
                <a:gd fmla="*/ 2147483647 w 126" name="T0"/>
                <a:gd fmla="*/ 2147483647 h 72" name="T1"/>
                <a:gd fmla="*/ 2147483647 w 126" name="T2"/>
                <a:gd fmla="*/ 2147483647 h 72" name="T3"/>
                <a:gd fmla="*/ 2147483647 w 126" name="T4"/>
                <a:gd fmla="*/ 2147483647 h 72" name="T5"/>
                <a:gd fmla="*/ 2147483647 w 126" name="T6"/>
                <a:gd fmla="*/ 2147483647 h 72" name="T7"/>
                <a:gd fmla="*/ 2147483647 w 126" name="T8"/>
                <a:gd fmla="*/ 2147483647 h 72" name="T9"/>
                <a:gd fmla="*/ 2147483647 w 126" name="T10"/>
                <a:gd fmla="*/ 2147483647 h 72" name="T11"/>
                <a:gd fmla="*/ 2147483647 w 126" name="T12"/>
                <a:gd fmla="*/ 2147483647 h 72" name="T13"/>
                <a:gd fmla="*/ 2147483647 w 126" name="T14"/>
                <a:gd fmla="*/ 2147483647 h 72" name="T15"/>
                <a:gd fmla="*/ 2147483647 w 126" name="T16"/>
                <a:gd fmla="*/ 2147483647 h 72" name="T17"/>
                <a:gd fmla="*/ 0 w 126" name="T18"/>
                <a:gd fmla="*/ 2147483647 h 72" name="T19"/>
                <a:gd fmla="*/ 2147483647 w 126" name="T20"/>
                <a:gd fmla="*/ 2147483647 h 72" name="T21"/>
                <a:gd fmla="*/ 2147483647 w 126" name="T22"/>
                <a:gd fmla="*/ 2147483647 h 72" name="T23"/>
                <a:gd fmla="*/ 2147483647 w 126" name="T24"/>
                <a:gd fmla="*/ 2147483647 h 72" name="T25"/>
                <a:gd fmla="*/ 2147483647 w 126" name="T26"/>
                <a:gd fmla="*/ 2147483647 h 72" name="T27"/>
                <a:gd fmla="*/ 2147483647 w 126" name="T28"/>
                <a:gd fmla="*/ 2147483647 h 72" name="T29"/>
                <a:gd fmla="*/ 2147483647 w 126" name="T30"/>
                <a:gd fmla="*/ 2147483647 h 72" name="T31"/>
                <a:gd fmla="*/ 2147483647 w 126" name="T32"/>
                <a:gd fmla="*/ 2147483647 h 72" name="T33"/>
                <a:gd fmla="*/ 2147483647 w 126" name="T34"/>
                <a:gd fmla="*/ 2147483647 h 72" name="T35"/>
                <a:gd fmla="*/ 2147483647 w 126" name="T36"/>
                <a:gd fmla="*/ 0 h 72" name="T37"/>
                <a:gd fmla="*/ 2147483647 w 126" name="T38"/>
                <a:gd fmla="*/ 2147483647 h 72" name="T39"/>
                <a:gd fmla="*/ 2147483647 w 126" name="T40"/>
                <a:gd fmla="*/ 2147483647 h 72" name="T41"/>
                <a:gd fmla="*/ 2147483647 w 126" name="T42"/>
                <a:gd fmla="*/ 2147483647 h 72" name="T43"/>
                <a:gd fmla="*/ 2147483647 w 126" name="T44"/>
                <a:gd fmla="*/ 2147483647 h 72" name="T45"/>
                <a:gd fmla="*/ 2147483647 w 126" name="T46"/>
                <a:gd fmla="*/ 2147483647 h 72" name="T47"/>
                <a:gd fmla="*/ 2147483647 w 126" name="T48"/>
                <a:gd fmla="*/ 2147483647 h 72" name="T49"/>
                <a:gd fmla="*/ 2147483647 w 126" name="T50"/>
                <a:gd fmla="*/ 2147483647 h 72" name="T51"/>
                <a:gd fmla="*/ 2147483647 w 126" name="T52"/>
                <a:gd fmla="*/ 2147483647 h 72" name="T53"/>
                <a:gd fmla="*/ 2147483647 w 126" name="T54"/>
                <a:gd fmla="*/ 2147483647 h 72" name="T55"/>
                <a:gd fmla="*/ 2147483647 w 126" name="T56"/>
                <a:gd fmla="*/ 2147483647 h 72" name="T57"/>
                <a:gd fmla="*/ 2147483647 w 126" name="T58"/>
                <a:gd fmla="*/ 2147483647 h 72" name="T59"/>
                <a:gd fmla="*/ 2147483647 w 126" name="T60"/>
                <a:gd fmla="*/ 2147483647 h 72" name="T61"/>
                <a:gd fmla="*/ 2147483647 w 126" name="T62"/>
                <a:gd fmla="*/ 2147483647 h 72" name="T63"/>
                <a:gd fmla="*/ 2147483647 w 126" name="T64"/>
                <a:gd fmla="*/ 2147483647 h 72" name="T65"/>
                <a:gd fmla="*/ 2147483647 w 126" name="T66"/>
                <a:gd fmla="*/ 2147483647 h 72" name="T67"/>
                <a:gd fmla="*/ 2147483647 w 126" name="T68"/>
                <a:gd fmla="*/ 2147483647 h 72" name="T69"/>
                <a:gd fmla="*/ 2147483647 w 126" name="T70"/>
                <a:gd fmla="*/ 2147483647 h 72" name="T71"/>
                <a:gd fmla="*/ 2147483647 w 126" name="T72"/>
                <a:gd fmla="*/ 2147483647 h 72" name="T73"/>
                <a:gd fmla="*/ 2147483647 w 126" name="T74"/>
                <a:gd fmla="*/ 2147483647 h 72" name="T75"/>
                <a:gd fmla="*/ 2147483647 w 126" name="T76"/>
                <a:gd fmla="*/ 2147483647 h 72" name="T77"/>
                <a:gd fmla="*/ 2147483647 w 126" name="T78"/>
                <a:gd fmla="*/ 2147483647 h 72" name="T79"/>
                <a:gd fmla="*/ 2147483647 w 126" name="T80"/>
                <a:gd fmla="*/ 2147483647 h 72" name="T81"/>
                <a:gd fmla="*/ 2147483647 w 126" name="T82"/>
                <a:gd fmla="*/ 2147483647 h 72" name="T83"/>
                <a:gd fmla="*/ 2147483647 w 126" name="T84"/>
                <a:gd fmla="*/ 2147483647 h 72" name="T85"/>
                <a:gd fmla="*/ 2147483647 w 126" name="T86"/>
                <a:gd fmla="*/ 2147483647 h 72" name="T87"/>
                <a:gd fmla="*/ 2147483647 w 126" name="T88"/>
                <a:gd fmla="*/ 2147483647 h 7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26" name="T135"/>
                <a:gd fmla="*/ 0 h 72" name="T136"/>
                <a:gd fmla="*/ 126 w 126" name="T137"/>
                <a:gd fmla="*/ 72 h 72"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72" w="125">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3" name="Freeform 234"/>
            <p:cNvSpPr/>
            <p:nvPr/>
          </p:nvSpPr>
          <p:spPr bwMode="auto">
            <a:xfrm>
              <a:off x="5825524" y="3252145"/>
              <a:ext cx="394363" cy="244249"/>
            </a:xfrm>
            <a:custGeom>
              <a:gdLst>
                <a:gd fmla="*/ 0 w 270" name="T0"/>
                <a:gd fmla="*/ 2147483647 h 154" name="T1"/>
                <a:gd fmla="*/ 2147483647 w 270" name="T2"/>
                <a:gd fmla="*/ 2147483647 h 154" name="T3"/>
                <a:gd fmla="*/ 2147483647 w 270" name="T4"/>
                <a:gd fmla="*/ 2147483647 h 154" name="T5"/>
                <a:gd fmla="*/ 2147483647 w 270" name="T6"/>
                <a:gd fmla="*/ 2147483647 h 154" name="T7"/>
                <a:gd fmla="*/ 2147483647 w 270" name="T8"/>
                <a:gd fmla="*/ 2147483647 h 154" name="T9"/>
                <a:gd fmla="*/ 2147483647 w 270" name="T10"/>
                <a:gd fmla="*/ 2147483647 h 154" name="T11"/>
                <a:gd fmla="*/ 2147483647 w 270" name="T12"/>
                <a:gd fmla="*/ 2147483647 h 154" name="T13"/>
                <a:gd fmla="*/ 2147483647 w 270" name="T14"/>
                <a:gd fmla="*/ 2147483647 h 154" name="T15"/>
                <a:gd fmla="*/ 2147483647 w 270" name="T16"/>
                <a:gd fmla="*/ 2147483647 h 154" name="T17"/>
                <a:gd fmla="*/ 2147483647 w 270" name="T18"/>
                <a:gd fmla="*/ 2147483647 h 154" name="T19"/>
                <a:gd fmla="*/ 2147483647 w 270" name="T20"/>
                <a:gd fmla="*/ 2147483647 h 154" name="T21"/>
                <a:gd fmla="*/ 2147483647 w 270" name="T22"/>
                <a:gd fmla="*/ 2147483647 h 154" name="T23"/>
                <a:gd fmla="*/ 2147483647 w 270" name="T24"/>
                <a:gd fmla="*/ 2147483647 h 154" name="T25"/>
                <a:gd fmla="*/ 2147483647 w 270" name="T26"/>
                <a:gd fmla="*/ 2147483647 h 154" name="T27"/>
                <a:gd fmla="*/ 2147483647 w 270" name="T28"/>
                <a:gd fmla="*/ 2147483647 h 154" name="T29"/>
                <a:gd fmla="*/ 2147483647 w 270" name="T30"/>
                <a:gd fmla="*/ 2147483647 h 154" name="T31"/>
                <a:gd fmla="*/ 2147483647 w 270" name="T32"/>
                <a:gd fmla="*/ 2147483647 h 154" name="T33"/>
                <a:gd fmla="*/ 2147483647 w 270" name="T34"/>
                <a:gd fmla="*/ 2147483647 h 154" name="T35"/>
                <a:gd fmla="*/ 2147483647 w 270" name="T36"/>
                <a:gd fmla="*/ 2147483647 h 154" name="T37"/>
                <a:gd fmla="*/ 2147483647 w 270" name="T38"/>
                <a:gd fmla="*/ 2147483647 h 154" name="T39"/>
                <a:gd fmla="*/ 2147483647 w 270" name="T40"/>
                <a:gd fmla="*/ 2147483647 h 154" name="T41"/>
                <a:gd fmla="*/ 2147483647 w 270" name="T42"/>
                <a:gd fmla="*/ 2147483647 h 154" name="T43"/>
                <a:gd fmla="*/ 2147483647 w 270" name="T44"/>
                <a:gd fmla="*/ 2147483647 h 154" name="T45"/>
                <a:gd fmla="*/ 2147483647 w 270" name="T46"/>
                <a:gd fmla="*/ 2147483647 h 154" name="T47"/>
                <a:gd fmla="*/ 2147483647 w 270" name="T48"/>
                <a:gd fmla="*/ 2147483647 h 154" name="T49"/>
                <a:gd fmla="*/ 2147483647 w 270" name="T50"/>
                <a:gd fmla="*/ 2147483647 h 154" name="T51"/>
                <a:gd fmla="*/ 2147483647 w 270" name="T52"/>
                <a:gd fmla="*/ 2147483647 h 154" name="T53"/>
                <a:gd fmla="*/ 2147483647 w 270" name="T54"/>
                <a:gd fmla="*/ 2147483647 h 154" name="T55"/>
                <a:gd fmla="*/ 2147483647 w 270" name="T56"/>
                <a:gd fmla="*/ 2147483647 h 154" name="T57"/>
                <a:gd fmla="*/ 2147483647 w 270" name="T58"/>
                <a:gd fmla="*/ 2147483647 h 154" name="T59"/>
                <a:gd fmla="*/ 2147483647 w 270" name="T60"/>
                <a:gd fmla="*/ 2147483647 h 154" name="T61"/>
                <a:gd fmla="*/ 2147483647 w 270" name="T62"/>
                <a:gd fmla="*/ 2147483647 h 154" name="T63"/>
                <a:gd fmla="*/ 2147483647 w 270" name="T64"/>
                <a:gd fmla="*/ 2147483647 h 154" name="T65"/>
                <a:gd fmla="*/ 2147483647 w 270" name="T66"/>
                <a:gd fmla="*/ 2147483647 h 154" name="T67"/>
                <a:gd fmla="*/ 2147483647 w 270" name="T68"/>
                <a:gd fmla="*/ 2147483647 h 154" name="T69"/>
                <a:gd fmla="*/ 2147483647 w 270" name="T70"/>
                <a:gd fmla="*/ 2147483647 h 154" name="T71"/>
                <a:gd fmla="*/ 2147483647 w 270" name="T72"/>
                <a:gd fmla="*/ 2147483647 h 154" name="T73"/>
                <a:gd fmla="*/ 2147483647 w 270" name="T74"/>
                <a:gd fmla="*/ 2147483647 h 15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70" name="T114"/>
                <a:gd fmla="*/ 0 h 154" name="T115"/>
                <a:gd fmla="*/ 270 w 270" name="T116"/>
                <a:gd fmla="*/ 154 h 15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54" w="270">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4" name="Freeform 235"/>
            <p:cNvSpPr/>
            <p:nvPr/>
          </p:nvSpPr>
          <p:spPr bwMode="auto">
            <a:xfrm>
              <a:off x="5602974" y="2970727"/>
              <a:ext cx="834851" cy="426109"/>
            </a:xfrm>
            <a:custGeom>
              <a:gdLst>
                <a:gd fmla="*/ 2147483647 w 570" name="T0"/>
                <a:gd fmla="*/ 2147483647 h 270" name="T1"/>
                <a:gd fmla="*/ 2147483647 w 570" name="T2"/>
                <a:gd fmla="*/ 2147483647 h 270" name="T3"/>
                <a:gd fmla="*/ 2147483647 w 570" name="T4"/>
                <a:gd fmla="*/ 2147483647 h 270" name="T5"/>
                <a:gd fmla="*/ 2147483647 w 570" name="T6"/>
                <a:gd fmla="*/ 2147483647 h 270" name="T7"/>
                <a:gd fmla="*/ 2147483647 w 570" name="T8"/>
                <a:gd fmla="*/ 2147483647 h 270" name="T9"/>
                <a:gd fmla="*/ 2147483647 w 570" name="T10"/>
                <a:gd fmla="*/ 2147483647 h 270" name="T11"/>
                <a:gd fmla="*/ 2147483647 w 570" name="T12"/>
                <a:gd fmla="*/ 2147483647 h 270" name="T13"/>
                <a:gd fmla="*/ 2147483647 w 570" name="T14"/>
                <a:gd fmla="*/ 2147483647 h 270" name="T15"/>
                <a:gd fmla="*/ 2147483647 w 570" name="T16"/>
                <a:gd fmla="*/ 2147483647 h 270" name="T17"/>
                <a:gd fmla="*/ 2147483647 w 570" name="T18"/>
                <a:gd fmla="*/ 2147483647 h 270" name="T19"/>
                <a:gd fmla="*/ 0 w 570" name="T20"/>
                <a:gd fmla="*/ 2147483647 h 270" name="T21"/>
                <a:gd fmla="*/ 2147483647 w 570" name="T22"/>
                <a:gd fmla="*/ 2147483647 h 270" name="T23"/>
                <a:gd fmla="*/ 2147483647 w 570" name="T24"/>
                <a:gd fmla="*/ 2147483647 h 270" name="T25"/>
                <a:gd fmla="*/ 2147483647 w 570" name="T26"/>
                <a:gd fmla="*/ 2147483647 h 270" name="T27"/>
                <a:gd fmla="*/ 2147483647 w 570" name="T28"/>
                <a:gd fmla="*/ 2147483647 h 270" name="T29"/>
                <a:gd fmla="*/ 2147483647 w 570" name="T30"/>
                <a:gd fmla="*/ 2147483647 h 270" name="T31"/>
                <a:gd fmla="*/ 2147483647 w 570" name="T32"/>
                <a:gd fmla="*/ 2147483647 h 270" name="T33"/>
                <a:gd fmla="*/ 2147483647 w 570" name="T34"/>
                <a:gd fmla="*/ 2147483647 h 270" name="T35"/>
                <a:gd fmla="*/ 2147483647 w 570" name="T36"/>
                <a:gd fmla="*/ 2147483647 h 270" name="T37"/>
                <a:gd fmla="*/ 2147483647 w 570" name="T38"/>
                <a:gd fmla="*/ 2147483647 h 270" name="T39"/>
                <a:gd fmla="*/ 2147483647 w 570" name="T40"/>
                <a:gd fmla="*/ 2147483647 h 270" name="T41"/>
                <a:gd fmla="*/ 2147483647 w 570" name="T42"/>
                <a:gd fmla="*/ 2147483647 h 270" name="T43"/>
                <a:gd fmla="*/ 2147483647 w 570" name="T44"/>
                <a:gd fmla="*/ 2147483647 h 270" name="T45"/>
                <a:gd fmla="*/ 2147483647 w 570" name="T46"/>
                <a:gd fmla="*/ 2147483647 h 270" name="T47"/>
                <a:gd fmla="*/ 2147483647 w 570" name="T48"/>
                <a:gd fmla="*/ 2147483647 h 270" name="T49"/>
                <a:gd fmla="*/ 2147483647 w 570" name="T50"/>
                <a:gd fmla="*/ 2147483647 h 270" name="T51"/>
                <a:gd fmla="*/ 2147483647 w 570" name="T52"/>
                <a:gd fmla="*/ 2147483647 h 270" name="T53"/>
                <a:gd fmla="*/ 2147483647 w 570" name="T54"/>
                <a:gd fmla="*/ 2147483647 h 270" name="T55"/>
                <a:gd fmla="*/ 2147483647 w 570" name="T56"/>
                <a:gd fmla="*/ 2147483647 h 270" name="T57"/>
                <a:gd fmla="*/ 2147483647 w 570" name="T58"/>
                <a:gd fmla="*/ 2147483647 h 270" name="T59"/>
                <a:gd fmla="*/ 2147483647 w 570" name="T60"/>
                <a:gd fmla="*/ 2147483647 h 270" name="T61"/>
                <a:gd fmla="*/ 2147483647 w 570" name="T62"/>
                <a:gd fmla="*/ 2147483647 h 270" name="T63"/>
                <a:gd fmla="*/ 2147483647 w 570" name="T64"/>
                <a:gd fmla="*/ 2147483647 h 270" name="T65"/>
                <a:gd fmla="*/ 2147483647 w 570" name="T66"/>
                <a:gd fmla="*/ 2147483647 h 270" name="T67"/>
                <a:gd fmla="*/ 2147483647 w 570" name="T68"/>
                <a:gd fmla="*/ 2147483647 h 270" name="T69"/>
                <a:gd fmla="*/ 2147483647 w 570" name="T70"/>
                <a:gd fmla="*/ 2147483647 h 270" name="T71"/>
                <a:gd fmla="*/ 2147483647 w 570" name="T72"/>
                <a:gd fmla="*/ 2147483647 h 270" name="T73"/>
                <a:gd fmla="*/ 2147483647 w 570" name="T74"/>
                <a:gd fmla="*/ 2147483647 h 270" name="T75"/>
                <a:gd fmla="*/ 2147483647 w 570" name="T76"/>
                <a:gd fmla="*/ 2147483647 h 270" name="T77"/>
                <a:gd fmla="*/ 2147483647 w 570" name="T78"/>
                <a:gd fmla="*/ 2147483647 h 270" name="T79"/>
                <a:gd fmla="*/ 2147483647 w 570" name="T80"/>
                <a:gd fmla="*/ 2147483647 h 270" name="T81"/>
                <a:gd fmla="*/ 2147483647 w 570" name="T82"/>
                <a:gd fmla="*/ 2147483647 h 27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570" name="T126"/>
                <a:gd fmla="*/ 0 h 270" name="T127"/>
                <a:gd fmla="*/ 570 w 570" name="T128"/>
                <a:gd fmla="*/ 270 h 270"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70" w="5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5" name="Freeform 236"/>
            <p:cNvSpPr/>
            <p:nvPr/>
          </p:nvSpPr>
          <p:spPr bwMode="auto">
            <a:xfrm>
              <a:off x="5602974" y="3423385"/>
              <a:ext cx="34594" cy="21239"/>
            </a:xfrm>
            <a:custGeom>
              <a:gdLst>
                <a:gd fmla="*/ 0 w 24" name="T0"/>
                <a:gd fmla="*/ 2147483647 h 14" name="T1"/>
                <a:gd fmla="*/ 2147483647 w 24" name="T2"/>
                <a:gd fmla="*/ 0 h 14" name="T3"/>
                <a:gd fmla="*/ 2147483647 w 24" name="T4"/>
                <a:gd fmla="*/ 2147483647 h 14" name="T5"/>
                <a:gd fmla="*/ 2147483647 w 24" name="T6"/>
                <a:gd fmla="*/ 2147483647 h 14" name="T7"/>
                <a:gd fmla="*/ 2147483647 w 24" name="T8"/>
                <a:gd fmla="*/ 2147483647 h 14" name="T9"/>
                <a:gd fmla="*/ 2147483647 w 24" name="T10"/>
                <a:gd fmla="*/ 2147483647 h 14" name="T11"/>
                <a:gd fmla="*/ 2147483647 w 24" name="T12"/>
                <a:gd fmla="*/ 2147483647 h 14" name="T13"/>
                <a:gd fmla="*/ 0 w 24" name="T14"/>
                <a:gd fmla="*/ 2147483647 h 14" name="T15"/>
                <a:gd fmla="*/ 0 60000 65536" name="T16"/>
                <a:gd fmla="*/ 0 60000 65536" name="T17"/>
                <a:gd fmla="*/ 0 60000 65536" name="T18"/>
                <a:gd fmla="*/ 0 60000 65536" name="T19"/>
                <a:gd fmla="*/ 0 60000 65536" name="T20"/>
                <a:gd fmla="*/ 0 60000 65536" name="T21"/>
                <a:gd fmla="*/ 0 60000 65536" name="T22"/>
                <a:gd fmla="*/ 0 60000 65536" name="T23"/>
                <a:gd fmla="*/ 0 w 24" name="T24"/>
                <a:gd fmla="*/ 0 h 14" name="T25"/>
                <a:gd fmla="*/ 24 w 24" name="T26"/>
                <a:gd fmla="*/ 14 h 1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 w="2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6" name="Freeform 237"/>
            <p:cNvSpPr/>
            <p:nvPr/>
          </p:nvSpPr>
          <p:spPr bwMode="auto">
            <a:xfrm>
              <a:off x="5117515" y="2417183"/>
              <a:ext cx="2878162" cy="955758"/>
            </a:xfrm>
            <a:custGeom>
              <a:gdLst>
                <a:gd fmla="*/ 2147483647 w 1968" name="T0"/>
                <a:gd fmla="*/ 2147483647 h 606" name="T1"/>
                <a:gd fmla="*/ 2147483647 w 1968" name="T2"/>
                <a:gd fmla="*/ 2147483647 h 606" name="T3"/>
                <a:gd fmla="*/ 2147483647 w 1968" name="T4"/>
                <a:gd fmla="*/ 2147483647 h 606" name="T5"/>
                <a:gd fmla="*/ 2147483647 w 1968" name="T6"/>
                <a:gd fmla="*/ 2147483647 h 606" name="T7"/>
                <a:gd fmla="*/ 2147483647 w 1968" name="T8"/>
                <a:gd fmla="*/ 2147483647 h 606" name="T9"/>
                <a:gd fmla="*/ 2147483647 w 1968" name="T10"/>
                <a:gd fmla="*/ 2147483647 h 606" name="T11"/>
                <a:gd fmla="*/ 2147483647 w 1968" name="T12"/>
                <a:gd fmla="*/ 2147483647 h 606" name="T13"/>
                <a:gd fmla="*/ 2147483647 w 1968" name="T14"/>
                <a:gd fmla="*/ 2147483647 h 606" name="T15"/>
                <a:gd fmla="*/ 2147483647 w 1968" name="T16"/>
                <a:gd fmla="*/ 2147483647 h 606" name="T17"/>
                <a:gd fmla="*/ 2147483647 w 1968" name="T18"/>
                <a:gd fmla="*/ 2147483647 h 606" name="T19"/>
                <a:gd fmla="*/ 2147483647 w 1968" name="T20"/>
                <a:gd fmla="*/ 2147483647 h 606" name="T21"/>
                <a:gd fmla="*/ 2147483647 w 1968" name="T22"/>
                <a:gd fmla="*/ 2147483647 h 606" name="T23"/>
                <a:gd fmla="*/ 2147483647 w 1968" name="T24"/>
                <a:gd fmla="*/ 2147483647 h 606" name="T25"/>
                <a:gd fmla="*/ 2147483647 w 1968" name="T26"/>
                <a:gd fmla="*/ 2147483647 h 606" name="T27"/>
                <a:gd fmla="*/ 2147483647 w 1968" name="T28"/>
                <a:gd fmla="*/ 2147483647 h 606" name="T29"/>
                <a:gd fmla="*/ 2147483647 w 1968" name="T30"/>
                <a:gd fmla="*/ 2147483647 h 606" name="T31"/>
                <a:gd fmla="*/ 2147483647 w 1968" name="T32"/>
                <a:gd fmla="*/ 2147483647 h 606" name="T33"/>
                <a:gd fmla="*/ 2147483647 w 1968" name="T34"/>
                <a:gd fmla="*/ 2147483647 h 606" name="T35"/>
                <a:gd fmla="*/ 2147483647 w 1968" name="T36"/>
                <a:gd fmla="*/ 2147483647 h 606" name="T37"/>
                <a:gd fmla="*/ 2147483647 w 1968" name="T38"/>
                <a:gd fmla="*/ 2147483647 h 606" name="T39"/>
                <a:gd fmla="*/ 2147483647 w 1968" name="T40"/>
                <a:gd fmla="*/ 2147483647 h 606" name="T41"/>
                <a:gd fmla="*/ 2147483647 w 1968" name="T42"/>
                <a:gd fmla="*/ 2147483647 h 606" name="T43"/>
                <a:gd fmla="*/ 2147483647 w 1968" name="T44"/>
                <a:gd fmla="*/ 2147483647 h 606" name="T45"/>
                <a:gd fmla="*/ 2147483647 w 1968" name="T46"/>
                <a:gd fmla="*/ 2147483647 h 606" name="T47"/>
                <a:gd fmla="*/ 2147483647 w 1968" name="T48"/>
                <a:gd fmla="*/ 2147483647 h 606" name="T49"/>
                <a:gd fmla="*/ 2147483647 w 1968" name="T50"/>
                <a:gd fmla="*/ 2147483647 h 606" name="T51"/>
                <a:gd fmla="*/ 2147483647 w 1968" name="T52"/>
                <a:gd fmla="*/ 2147483647 h 606" name="T53"/>
                <a:gd fmla="*/ 2147483647 w 1968" name="T54"/>
                <a:gd fmla="*/ 2147483647 h 606" name="T55"/>
                <a:gd fmla="*/ 2147483647 w 1968" name="T56"/>
                <a:gd fmla="*/ 2147483647 h 606" name="T57"/>
                <a:gd fmla="*/ 2147483647 w 1968" name="T58"/>
                <a:gd fmla="*/ 2147483647 h 606" name="T59"/>
                <a:gd fmla="*/ 2147483647 w 1968" name="T60"/>
                <a:gd fmla="*/ 0 h 606" name="T61"/>
                <a:gd fmla="*/ 2147483647 w 1968" name="T62"/>
                <a:gd fmla="*/ 2147483647 h 606" name="T63"/>
                <a:gd fmla="*/ 2147483647 w 1968" name="T64"/>
                <a:gd fmla="*/ 2147483647 h 606" name="T65"/>
                <a:gd fmla="*/ 2147483647 w 1968" name="T66"/>
                <a:gd fmla="*/ 2147483647 h 606" name="T67"/>
                <a:gd fmla="*/ 2147483647 w 1968" name="T68"/>
                <a:gd fmla="*/ 2147483647 h 606" name="T69"/>
                <a:gd fmla="*/ 2147483647 w 1968" name="T70"/>
                <a:gd fmla="*/ 2147483647 h 606" name="T71"/>
                <a:gd fmla="*/ 2147483647 w 1968" name="T72"/>
                <a:gd fmla="*/ 2147483647 h 606" name="T73"/>
                <a:gd fmla="*/ 2147483647 w 1968" name="T74"/>
                <a:gd fmla="*/ 2147483647 h 606" name="T75"/>
                <a:gd fmla="*/ 2147483647 w 1968" name="T76"/>
                <a:gd fmla="*/ 2147483647 h 606" name="T77"/>
                <a:gd fmla="*/ 2147483647 w 1968" name="T78"/>
                <a:gd fmla="*/ 2147483647 h 606" name="T79"/>
                <a:gd fmla="*/ 2147483647 w 1968" name="T80"/>
                <a:gd fmla="*/ 2147483647 h 606" name="T81"/>
                <a:gd fmla="*/ 2147483647 w 1968" name="T82"/>
                <a:gd fmla="*/ 2147483647 h 606" name="T83"/>
                <a:gd fmla="*/ 2147483647 w 1968" name="T84"/>
                <a:gd fmla="*/ 2147483647 h 606" name="T85"/>
                <a:gd fmla="*/ 2147483647 w 1968" name="T86"/>
                <a:gd fmla="*/ 2147483647 h 606" name="T87"/>
                <a:gd fmla="*/ 2147483647 w 1968" name="T88"/>
                <a:gd fmla="*/ 2147483647 h 606" name="T89"/>
                <a:gd fmla="*/ 2147483647 w 1968" name="T90"/>
                <a:gd fmla="*/ 2147483647 h 606" name="T91"/>
                <a:gd fmla="*/ 2147483647 w 1968" name="T92"/>
                <a:gd fmla="*/ 2147483647 h 606" name="T93"/>
                <a:gd fmla="*/ 2147483647 w 1968" name="T94"/>
                <a:gd fmla="*/ 2147483647 h 606" name="T95"/>
                <a:gd fmla="*/ 2147483647 w 1968" name="T96"/>
                <a:gd fmla="*/ 2147483647 h 606" name="T97"/>
                <a:gd fmla="*/ 2147483647 w 1968" name="T98"/>
                <a:gd fmla="*/ 2147483647 h 606" name="T99"/>
                <a:gd fmla="*/ 2147483647 w 1968" name="T100"/>
                <a:gd fmla="*/ 2147483647 h 606" name="T101"/>
                <a:gd fmla="*/ 2147483647 w 1968" name="T102"/>
                <a:gd fmla="*/ 2147483647 h 606" name="T103"/>
                <a:gd fmla="*/ 2147483647 w 1968" name="T104"/>
                <a:gd fmla="*/ 2147483647 h 606" name="T105"/>
                <a:gd fmla="*/ 2147483647 w 1968" name="T106"/>
                <a:gd fmla="*/ 2147483647 h 606" name="T107"/>
                <a:gd fmla="*/ 2147483647 w 1968" name="T108"/>
                <a:gd fmla="*/ 2147483647 h 606" name="T109"/>
                <a:gd fmla="*/ 2147483647 w 1968" name="T110"/>
                <a:gd fmla="*/ 2147483647 h 606" name="T111"/>
                <a:gd fmla="*/ 2147483647 w 1968" name="T112"/>
                <a:gd fmla="*/ 2147483647 h 606" name="T113"/>
                <a:gd fmla="*/ 2147483647 w 1968" name="T114"/>
                <a:gd fmla="*/ 2147483647 h 606" name="T115"/>
                <a:gd fmla="*/ 2147483647 w 1968" name="T116"/>
                <a:gd fmla="*/ 2147483647 h 606" name="T117"/>
                <a:gd fmla="*/ 2147483647 w 1968" name="T118"/>
                <a:gd fmla="*/ 2147483647 h 60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968" name="T180"/>
                <a:gd fmla="*/ 0 h 606" name="T181"/>
                <a:gd fmla="*/ 1968 w 1968" name="T182"/>
                <a:gd fmla="*/ 606 h 60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06" w="1968">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7" name="Freeform 238"/>
            <p:cNvSpPr/>
            <p:nvPr/>
          </p:nvSpPr>
          <p:spPr bwMode="auto">
            <a:xfrm>
              <a:off x="6109189" y="3386217"/>
              <a:ext cx="164895" cy="110178"/>
            </a:xfrm>
            <a:custGeom>
              <a:gdLst>
                <a:gd fmla="*/ 0 w 112" name="T0"/>
                <a:gd fmla="*/ 2147483647 h 68" name="T1"/>
                <a:gd fmla="*/ 2147483647 w 112" name="T2"/>
                <a:gd fmla="*/ 2147483647 h 68" name="T3"/>
                <a:gd fmla="*/ 2147483647 w 112" name="T4"/>
                <a:gd fmla="*/ 2147483647 h 68" name="T5"/>
                <a:gd fmla="*/ 2147483647 w 112" name="T6"/>
                <a:gd fmla="*/ 2147483647 h 68" name="T7"/>
                <a:gd fmla="*/ 2147483647 w 112" name="T8"/>
                <a:gd fmla="*/ 2147483647 h 68" name="T9"/>
                <a:gd fmla="*/ 2147483647 w 112" name="T10"/>
                <a:gd fmla="*/ 2147483647 h 68" name="T11"/>
                <a:gd fmla="*/ 2147483647 w 112" name="T12"/>
                <a:gd fmla="*/ 0 h 68" name="T13"/>
                <a:gd fmla="*/ 2147483647 w 112" name="T14"/>
                <a:gd fmla="*/ 2147483647 h 68" name="T15"/>
                <a:gd fmla="*/ 2147483647 w 112" name="T16"/>
                <a:gd fmla="*/ 2147483647 h 68" name="T17"/>
                <a:gd fmla="*/ 2147483647 w 112" name="T18"/>
                <a:gd fmla="*/ 2147483647 h 68" name="T19"/>
                <a:gd fmla="*/ 2147483647 w 112" name="T20"/>
                <a:gd fmla="*/ 2147483647 h 68" name="T21"/>
                <a:gd fmla="*/ 2147483647 w 112" name="T22"/>
                <a:gd fmla="*/ 2147483647 h 68" name="T23"/>
                <a:gd fmla="*/ 2147483647 w 112" name="T24"/>
                <a:gd fmla="*/ 2147483647 h 68" name="T25"/>
                <a:gd fmla="*/ 2147483647 w 112" name="T26"/>
                <a:gd fmla="*/ 2147483647 h 68" name="T27"/>
                <a:gd fmla="*/ 2147483647 w 112" name="T28"/>
                <a:gd fmla="*/ 2147483647 h 68" name="T29"/>
                <a:gd fmla="*/ 2147483647 w 112" name="T30"/>
                <a:gd fmla="*/ 2147483647 h 68" name="T31"/>
                <a:gd fmla="*/ 2147483647 w 112" name="T32"/>
                <a:gd fmla="*/ 2147483647 h 68" name="T33"/>
                <a:gd fmla="*/ 2147483647 w 112" name="T34"/>
                <a:gd fmla="*/ 2147483647 h 68" name="T35"/>
                <a:gd fmla="*/ 2147483647 w 112" name="T36"/>
                <a:gd fmla="*/ 2147483647 h 68" name="T37"/>
                <a:gd fmla="*/ 2147483647 w 112" name="T38"/>
                <a:gd fmla="*/ 2147483647 h 68" name="T39"/>
                <a:gd fmla="*/ 2147483647 w 112" name="T40"/>
                <a:gd fmla="*/ 2147483647 h 68" name="T41"/>
                <a:gd fmla="*/ 2147483647 w 112" name="T42"/>
                <a:gd fmla="*/ 2147483647 h 68" name="T43"/>
                <a:gd fmla="*/ 2147483647 w 112" name="T44"/>
                <a:gd fmla="*/ 2147483647 h 68" name="T45"/>
                <a:gd fmla="*/ 2147483647 w 112" name="T46"/>
                <a:gd fmla="*/ 2147483647 h 68" name="T47"/>
                <a:gd fmla="*/ 2147483647 w 112" name="T48"/>
                <a:gd fmla="*/ 2147483647 h 68" name="T49"/>
                <a:gd fmla="*/ 2147483647 w 112" name="T50"/>
                <a:gd fmla="*/ 2147483647 h 68" name="T51"/>
                <a:gd fmla="*/ 2147483647 w 112" name="T52"/>
                <a:gd fmla="*/ 2147483647 h 68" name="T53"/>
                <a:gd fmla="*/ 2147483647 w 112" name="T54"/>
                <a:gd fmla="*/ 2147483647 h 68" name="T55"/>
                <a:gd fmla="*/ 2147483647 w 112" name="T56"/>
                <a:gd fmla="*/ 2147483647 h 68" name="T57"/>
                <a:gd fmla="*/ 2147483647 w 112" name="T58"/>
                <a:gd fmla="*/ 2147483647 h 68" name="T59"/>
                <a:gd fmla="*/ 2147483647 w 112" name="T60"/>
                <a:gd fmla="*/ 2147483647 h 68" name="T61"/>
                <a:gd fmla="*/ 2147483647 w 112" name="T62"/>
                <a:gd fmla="*/ 2147483647 h 68" name="T63"/>
                <a:gd fmla="*/ 2147483647 w 112" name="T64"/>
                <a:gd fmla="*/ 2147483647 h 68" name="T65"/>
                <a:gd fmla="*/ 2147483647 w 112" name="T66"/>
                <a:gd fmla="*/ 2147483647 h 68" name="T67"/>
                <a:gd fmla="*/ 2147483647 w 112" name="T68"/>
                <a:gd fmla="*/ 2147483647 h 68" name="T69"/>
                <a:gd fmla="*/ 2147483647 w 112" name="T70"/>
                <a:gd fmla="*/ 2147483647 h 68" name="T71"/>
                <a:gd fmla="*/ 2147483647 w 112" name="T72"/>
                <a:gd fmla="*/ 2147483647 h 68" name="T73"/>
                <a:gd fmla="*/ 2147483647 w 112" name="T74"/>
                <a:gd fmla="*/ 2147483647 h 68" name="T75"/>
                <a:gd fmla="*/ 2147483647 w 112" name="T76"/>
                <a:gd fmla="*/ 2147483647 h 68" name="T77"/>
                <a:gd fmla="*/ 2147483647 w 112" name="T78"/>
                <a:gd fmla="*/ 2147483647 h 68" name="T79"/>
                <a:gd fmla="*/ 2147483647 w 112" name="T80"/>
                <a:gd fmla="*/ 2147483647 h 68" name="T81"/>
                <a:gd fmla="*/ 2147483647 w 112" name="T82"/>
                <a:gd fmla="*/ 2147483647 h 68" name="T83"/>
                <a:gd fmla="*/ 2147483647 w 112" name="T84"/>
                <a:gd fmla="*/ 2147483647 h 68" name="T85"/>
                <a:gd fmla="*/ 2147483647 w 112" name="T86"/>
                <a:gd fmla="*/ 2147483647 h 68" name="T87"/>
                <a:gd fmla="*/ 2147483647 w 112" name="T88"/>
                <a:gd fmla="*/ 2147483647 h 68" name="T89"/>
                <a:gd fmla="*/ 2147483647 w 112" name="T90"/>
                <a:gd fmla="*/ 2147483647 h 68" name="T91"/>
                <a:gd fmla="*/ 0 w 112" name="T92"/>
                <a:gd fmla="*/ 2147483647 h 68" name="T93"/>
                <a:gd fmla="*/ 0 w 112" name="T94"/>
                <a:gd fmla="*/ 2147483647 h 6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12" name="T144"/>
                <a:gd fmla="*/ 0 h 68" name="T145"/>
                <a:gd fmla="*/ 112 w 112" name="T146"/>
                <a:gd fmla="*/ 68 h 68"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68" w="112">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8" name="Freeform 239"/>
            <p:cNvSpPr/>
            <p:nvPr/>
          </p:nvSpPr>
          <p:spPr bwMode="auto">
            <a:xfrm>
              <a:off x="5471520" y="3305243"/>
              <a:ext cx="161435" cy="73009"/>
            </a:xfrm>
            <a:custGeom>
              <a:gdLst>
                <a:gd fmla="*/ 2147483647 w 110" name="T0"/>
                <a:gd fmla="*/ 2147483647 h 46" name="T1"/>
                <a:gd fmla="*/ 2147483647 w 110" name="T2"/>
                <a:gd fmla="*/ 2147483647 h 46" name="T3"/>
                <a:gd fmla="*/ 2147483647 w 110" name="T4"/>
                <a:gd fmla="*/ 2147483647 h 46" name="T5"/>
                <a:gd fmla="*/ 2147483647 w 110" name="T6"/>
                <a:gd fmla="*/ 2147483647 h 46" name="T7"/>
                <a:gd fmla="*/ 2147483647 w 110" name="T8"/>
                <a:gd fmla="*/ 2147483647 h 46" name="T9"/>
                <a:gd fmla="*/ 2147483647 w 110" name="T10"/>
                <a:gd fmla="*/ 2147483647 h 46" name="T11"/>
                <a:gd fmla="*/ 2147483647 w 110" name="T12"/>
                <a:gd fmla="*/ 2147483647 h 46" name="T13"/>
                <a:gd fmla="*/ 2147483647 w 110" name="T14"/>
                <a:gd fmla="*/ 2147483647 h 46" name="T15"/>
                <a:gd fmla="*/ 2147483647 w 110" name="T16"/>
                <a:gd fmla="*/ 2147483647 h 46" name="T17"/>
                <a:gd fmla="*/ 2147483647 w 110" name="T18"/>
                <a:gd fmla="*/ 2147483647 h 46" name="T19"/>
                <a:gd fmla="*/ 2147483647 w 110" name="T20"/>
                <a:gd fmla="*/ 2147483647 h 46" name="T21"/>
                <a:gd fmla="*/ 2147483647 w 110" name="T22"/>
                <a:gd fmla="*/ 2147483647 h 46" name="T23"/>
                <a:gd fmla="*/ 2147483647 w 110" name="T24"/>
                <a:gd fmla="*/ 2147483647 h 46" name="T25"/>
                <a:gd fmla="*/ 2147483647 w 110" name="T26"/>
                <a:gd fmla="*/ 2147483647 h 46" name="T27"/>
                <a:gd fmla="*/ 2147483647 w 110" name="T28"/>
                <a:gd fmla="*/ 2147483647 h 46" name="T29"/>
                <a:gd fmla="*/ 2147483647 w 110" name="T30"/>
                <a:gd fmla="*/ 2147483647 h 46" name="T31"/>
                <a:gd fmla="*/ 2147483647 w 110" name="T32"/>
                <a:gd fmla="*/ 2147483647 h 46" name="T33"/>
                <a:gd fmla="*/ 2147483647 w 110" name="T34"/>
                <a:gd fmla="*/ 2147483647 h 46" name="T35"/>
                <a:gd fmla="*/ 2147483647 w 110" name="T36"/>
                <a:gd fmla="*/ 2147483647 h 46" name="T37"/>
                <a:gd fmla="*/ 2147483647 w 110" name="T38"/>
                <a:gd fmla="*/ 2147483647 h 46" name="T39"/>
                <a:gd fmla="*/ 2147483647 w 110" name="T40"/>
                <a:gd fmla="*/ 2147483647 h 46" name="T41"/>
                <a:gd fmla="*/ 2147483647 w 110" name="T42"/>
                <a:gd fmla="*/ 2147483647 h 46" name="T43"/>
                <a:gd fmla="*/ 2147483647 w 110" name="T44"/>
                <a:gd fmla="*/ 2147483647 h 46" name="T45"/>
                <a:gd fmla="*/ 2147483647 w 110" name="T46"/>
                <a:gd fmla="*/ 2147483647 h 46" name="T47"/>
                <a:gd fmla="*/ 0 w 110" name="T48"/>
                <a:gd fmla="*/ 0 h 46" name="T49"/>
                <a:gd fmla="*/ 2147483647 w 110" name="T50"/>
                <a:gd fmla="*/ 2147483647 h 46" name="T51"/>
                <a:gd fmla="*/ 2147483647 w 110" name="T52"/>
                <a:gd fmla="*/ 2147483647 h 46" name="T53"/>
                <a:gd fmla="*/ 2147483647 w 110" name="T54"/>
                <a:gd fmla="*/ 2147483647 h 46" name="T55"/>
                <a:gd fmla="*/ 2147483647 w 110" name="T56"/>
                <a:gd fmla="*/ 2147483647 h 46" name="T57"/>
                <a:gd fmla="*/ 2147483647 w 110" name="T58"/>
                <a:gd fmla="*/ 2147483647 h 46" name="T59"/>
                <a:gd fmla="*/ 2147483647 w 110" name="T60"/>
                <a:gd fmla="*/ 2147483647 h 46" name="T61"/>
                <a:gd fmla="*/ 2147483647 w 110" name="T62"/>
                <a:gd fmla="*/ 2147483647 h 46" name="T63"/>
                <a:gd fmla="*/ 2147483647 w 110" name="T64"/>
                <a:gd fmla="*/ 2147483647 h 46" name="T65"/>
                <a:gd fmla="*/ 2147483647 w 110" name="T66"/>
                <a:gd fmla="*/ 2147483647 h 46" name="T67"/>
                <a:gd fmla="*/ 2147483647 w 110" name="T68"/>
                <a:gd fmla="*/ 2147483647 h 46" name="T69"/>
                <a:gd fmla="*/ 2147483647 w 110" name="T70"/>
                <a:gd fmla="*/ 2147483647 h 4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10" name="T108"/>
                <a:gd fmla="*/ 0 h 46" name="T109"/>
                <a:gd fmla="*/ 110 w 110" name="T110"/>
                <a:gd fmla="*/ 46 h 4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46" w="110">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29" name="Freeform 240"/>
            <p:cNvSpPr/>
            <p:nvPr/>
          </p:nvSpPr>
          <p:spPr bwMode="auto">
            <a:xfrm>
              <a:off x="5568381" y="3372942"/>
              <a:ext cx="74952" cy="67700"/>
            </a:xfrm>
            <a:custGeom>
              <a:gdLst>
                <a:gd fmla="*/ 0 w 52" name="T0"/>
                <a:gd fmla="*/ 0 h 42" name="T1"/>
                <a:gd fmla="*/ 2147483647 w 52" name="T2"/>
                <a:gd fmla="*/ 0 h 42" name="T3"/>
                <a:gd fmla="*/ 2147483647 w 52" name="T4"/>
                <a:gd fmla="*/ 2147483647 h 42" name="T5"/>
                <a:gd fmla="*/ 2147483647 w 52" name="T6"/>
                <a:gd fmla="*/ 2147483647 h 42" name="T7"/>
                <a:gd fmla="*/ 2147483647 w 52" name="T8"/>
                <a:gd fmla="*/ 2147483647 h 42" name="T9"/>
                <a:gd fmla="*/ 2147483647 w 52" name="T10"/>
                <a:gd fmla="*/ 2147483647 h 42" name="T11"/>
                <a:gd fmla="*/ 2147483647 w 52" name="T12"/>
                <a:gd fmla="*/ 2147483647 h 42" name="T13"/>
                <a:gd fmla="*/ 2147483647 w 52" name="T14"/>
                <a:gd fmla="*/ 2147483647 h 42" name="T15"/>
                <a:gd fmla="*/ 2147483647 w 52" name="T16"/>
                <a:gd fmla="*/ 2147483647 h 42" name="T17"/>
                <a:gd fmla="*/ 2147483647 w 52" name="T18"/>
                <a:gd fmla="*/ 2147483647 h 42" name="T19"/>
                <a:gd fmla="*/ 2147483647 w 52" name="T20"/>
                <a:gd fmla="*/ 2147483647 h 42" name="T21"/>
                <a:gd fmla="*/ 2147483647 w 52" name="T22"/>
                <a:gd fmla="*/ 2147483647 h 42" name="T23"/>
                <a:gd fmla="*/ 2147483647 w 52" name="T24"/>
                <a:gd fmla="*/ 2147483647 h 42" name="T25"/>
                <a:gd fmla="*/ 2147483647 w 52" name="T26"/>
                <a:gd fmla="*/ 2147483647 h 42" name="T27"/>
                <a:gd fmla="*/ 2147483647 w 52" name="T28"/>
                <a:gd fmla="*/ 2147483647 h 42" name="T29"/>
                <a:gd fmla="*/ 2147483647 w 52" name="T30"/>
                <a:gd fmla="*/ 2147483647 h 42" name="T31"/>
                <a:gd fmla="*/ 2147483647 w 52" name="T32"/>
                <a:gd fmla="*/ 2147483647 h 42" name="T33"/>
                <a:gd fmla="*/ 2147483647 w 52" name="T34"/>
                <a:gd fmla="*/ 2147483647 h 42" name="T35"/>
                <a:gd fmla="*/ 2147483647 w 52" name="T36"/>
                <a:gd fmla="*/ 2147483647 h 42" name="T37"/>
                <a:gd fmla="*/ 2147483647 w 52" name="T38"/>
                <a:gd fmla="*/ 2147483647 h 42" name="T39"/>
                <a:gd fmla="*/ 0 w 52" name="T40"/>
                <a:gd fmla="*/ 0 h 4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2" name="T63"/>
                <a:gd fmla="*/ 0 h 42" name="T64"/>
                <a:gd fmla="*/ 52 w 52" name="T65"/>
                <a:gd fmla="*/ 42 h 42"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42" w="5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0" name="Freeform 241"/>
            <p:cNvSpPr/>
            <p:nvPr/>
          </p:nvSpPr>
          <p:spPr bwMode="auto">
            <a:xfrm>
              <a:off x="5598362" y="3357013"/>
              <a:ext cx="113005" cy="92921"/>
            </a:xfrm>
            <a:custGeom>
              <a:gdLst>
                <a:gd fmla="*/ 2147483647 w 78" name="T0"/>
                <a:gd fmla="*/ 2147483647 h 60" name="T1"/>
                <a:gd fmla="*/ 2147483647 w 78" name="T2"/>
                <a:gd fmla="*/ 2147483647 h 60" name="T3"/>
                <a:gd fmla="*/ 2147483647 w 78" name="T4"/>
                <a:gd fmla="*/ 2147483647 h 60" name="T5"/>
                <a:gd fmla="*/ 2147483647 w 78" name="T6"/>
                <a:gd fmla="*/ 2147483647 h 60" name="T7"/>
                <a:gd fmla="*/ 2147483647 w 78" name="T8"/>
                <a:gd fmla="*/ 2147483647 h 60" name="T9"/>
                <a:gd fmla="*/ 2147483647 w 78" name="T10"/>
                <a:gd fmla="*/ 2147483647 h 60" name="T11"/>
                <a:gd fmla="*/ 2147483647 w 78" name="T12"/>
                <a:gd fmla="*/ 0 h 60" name="T13"/>
                <a:gd fmla="*/ 2147483647 w 78" name="T14"/>
                <a:gd fmla="*/ 2147483647 h 60" name="T15"/>
                <a:gd fmla="*/ 2147483647 w 78" name="T16"/>
                <a:gd fmla="*/ 2147483647 h 60" name="T17"/>
                <a:gd fmla="*/ 2147483647 w 78" name="T18"/>
                <a:gd fmla="*/ 2147483647 h 60" name="T19"/>
                <a:gd fmla="*/ 2147483647 w 78" name="T20"/>
                <a:gd fmla="*/ 2147483647 h 60" name="T21"/>
                <a:gd fmla="*/ 2147483647 w 78" name="T22"/>
                <a:gd fmla="*/ 2147483647 h 60" name="T23"/>
                <a:gd fmla="*/ 2147483647 w 78" name="T24"/>
                <a:gd fmla="*/ 2147483647 h 60" name="T25"/>
                <a:gd fmla="*/ 2147483647 w 78" name="T26"/>
                <a:gd fmla="*/ 2147483647 h 60" name="T27"/>
                <a:gd fmla="*/ 0 w 78" name="T28"/>
                <a:gd fmla="*/ 2147483647 h 60" name="T29"/>
                <a:gd fmla="*/ 2147483647 w 78" name="T30"/>
                <a:gd fmla="*/ 2147483647 h 60" name="T31"/>
                <a:gd fmla="*/ 2147483647 w 78" name="T32"/>
                <a:gd fmla="*/ 2147483647 h 60" name="T33"/>
                <a:gd fmla="*/ 2147483647 w 78" name="T34"/>
                <a:gd fmla="*/ 2147483647 h 60" name="T35"/>
                <a:gd fmla="*/ 2147483647 w 78" name="T36"/>
                <a:gd fmla="*/ 2147483647 h 60" name="T37"/>
                <a:gd fmla="*/ 2147483647 w 78" name="T38"/>
                <a:gd fmla="*/ 2147483647 h 60" name="T39"/>
                <a:gd fmla="*/ 2147483647 w 78" name="T40"/>
                <a:gd fmla="*/ 2147483647 h 60" name="T41"/>
                <a:gd fmla="*/ 2147483647 w 78" name="T42"/>
                <a:gd fmla="*/ 2147483647 h 60" name="T43"/>
                <a:gd fmla="*/ 2147483647 w 78" name="T44"/>
                <a:gd fmla="*/ 2147483647 h 60" name="T45"/>
                <a:gd fmla="*/ 2147483647 w 78" name="T46"/>
                <a:gd fmla="*/ 2147483647 h 60" name="T47"/>
                <a:gd fmla="*/ 2147483647 w 78" name="T48"/>
                <a:gd fmla="*/ 2147483647 h 60" name="T49"/>
                <a:gd fmla="*/ 2147483647 w 78" name="T50"/>
                <a:gd fmla="*/ 2147483647 h 60" name="T51"/>
                <a:gd fmla="*/ 2147483647 w 78" name="T52"/>
                <a:gd fmla="*/ 2147483647 h 60" name="T53"/>
                <a:gd fmla="*/ 2147483647 w 78" name="T54"/>
                <a:gd fmla="*/ 2147483647 h 60" name="T55"/>
                <a:gd fmla="*/ 2147483647 w 78" name="T56"/>
                <a:gd fmla="*/ 2147483647 h 60" name="T57"/>
                <a:gd fmla="*/ 2147483647 w 78" name="T58"/>
                <a:gd fmla="*/ 2147483647 h 60" name="T59"/>
                <a:gd fmla="*/ 2147483647 w 78" name="T60"/>
                <a:gd fmla="*/ 2147483647 h 60" name="T61"/>
                <a:gd fmla="*/ 2147483647 w 78" name="T62"/>
                <a:gd fmla="*/ 2147483647 h 60" name="T63"/>
                <a:gd fmla="*/ 2147483647 w 78" name="T64"/>
                <a:gd fmla="*/ 2147483647 h 60" name="T65"/>
                <a:gd fmla="*/ 2147483647 w 78" name="T66"/>
                <a:gd fmla="*/ 2147483647 h 60" name="T67"/>
                <a:gd fmla="*/ 2147483647 w 78" name="T68"/>
                <a:gd fmla="*/ 2147483647 h 60" name="T69"/>
                <a:gd fmla="*/ 2147483647 w 78" name="T70"/>
                <a:gd fmla="*/ 2147483647 h 60" name="T71"/>
                <a:gd fmla="*/ 2147483647 w 78" name="T72"/>
                <a:gd fmla="*/ 2147483647 h 60" name="T73"/>
                <a:gd fmla="*/ 2147483647 w 78" name="T74"/>
                <a:gd fmla="*/ 2147483647 h 60" name="T75"/>
                <a:gd fmla="*/ 2147483647 w 78" name="T76"/>
                <a:gd fmla="*/ 2147483647 h 60" name="T77"/>
                <a:gd fmla="*/ 2147483647 w 78" name="T78"/>
                <a:gd fmla="*/ 2147483647 h 60" name="T79"/>
                <a:gd fmla="*/ 2147483647 w 78" name="T80"/>
                <a:gd fmla="*/ 2147483647 h 6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78" name="T123"/>
                <a:gd fmla="*/ 0 h 60" name="T124"/>
                <a:gd fmla="*/ 78 w 78" name="T125"/>
                <a:gd fmla="*/ 60 h 60"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60" w="78">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1" name="Freeform 267"/>
            <p:cNvSpPr/>
            <p:nvPr/>
          </p:nvSpPr>
          <p:spPr bwMode="auto">
            <a:xfrm>
              <a:off x="7933409" y="4637995"/>
              <a:ext cx="222550" cy="241594"/>
            </a:xfrm>
            <a:custGeom>
              <a:gdLst>
                <a:gd fmla="*/ 2147483647 w 152" name="T0"/>
                <a:gd fmla="*/ 2147483647 h 154" name="T1"/>
                <a:gd fmla="*/ 0 w 152" name="T2"/>
                <a:gd fmla="*/ 2147483647 h 154" name="T3"/>
                <a:gd fmla="*/ 2147483647 w 152" name="T4"/>
                <a:gd fmla="*/ 2147483647 h 154" name="T5"/>
                <a:gd fmla="*/ 2147483647 w 152" name="T6"/>
                <a:gd fmla="*/ 2147483647 h 154" name="T7"/>
                <a:gd fmla="*/ 2147483647 w 152" name="T8"/>
                <a:gd fmla="*/ 2147483647 h 154" name="T9"/>
                <a:gd fmla="*/ 2147483647 w 152" name="T10"/>
                <a:gd fmla="*/ 2147483647 h 154" name="T11"/>
                <a:gd fmla="*/ 2147483647 w 152" name="T12"/>
                <a:gd fmla="*/ 2147483647 h 154" name="T13"/>
                <a:gd fmla="*/ 2147483647 w 152" name="T14"/>
                <a:gd fmla="*/ 2147483647 h 154" name="T15"/>
                <a:gd fmla="*/ 2147483647 w 152" name="T16"/>
                <a:gd fmla="*/ 2147483647 h 154" name="T17"/>
                <a:gd fmla="*/ 2147483647 w 152" name="T18"/>
                <a:gd fmla="*/ 2147483647 h 154" name="T19"/>
                <a:gd fmla="*/ 2147483647 w 152" name="T20"/>
                <a:gd fmla="*/ 2147483647 h 154" name="T21"/>
                <a:gd fmla="*/ 2147483647 w 152" name="T22"/>
                <a:gd fmla="*/ 2147483647 h 154" name="T23"/>
                <a:gd fmla="*/ 2147483647 w 152" name="T24"/>
                <a:gd fmla="*/ 2147483647 h 154" name="T25"/>
                <a:gd fmla="*/ 2147483647 w 152" name="T26"/>
                <a:gd fmla="*/ 2147483647 h 154" name="T27"/>
                <a:gd fmla="*/ 2147483647 w 152" name="T28"/>
                <a:gd fmla="*/ 2147483647 h 154" name="T29"/>
                <a:gd fmla="*/ 2147483647 w 152" name="T30"/>
                <a:gd fmla="*/ 2147483647 h 154" name="T31"/>
                <a:gd fmla="*/ 2147483647 w 152" name="T32"/>
                <a:gd fmla="*/ 2147483647 h 154" name="T33"/>
                <a:gd fmla="*/ 2147483647 w 152" name="T34"/>
                <a:gd fmla="*/ 2147483647 h 154" name="T35"/>
                <a:gd fmla="*/ 2147483647 w 152" name="T36"/>
                <a:gd fmla="*/ 2147483647 h 154" name="T37"/>
                <a:gd fmla="*/ 2147483647 w 152" name="T38"/>
                <a:gd fmla="*/ 2147483647 h 154" name="T39"/>
                <a:gd fmla="*/ 2147483647 w 152" name="T40"/>
                <a:gd fmla="*/ 2147483647 h 154" name="T41"/>
                <a:gd fmla="*/ 2147483647 w 152" name="T42"/>
                <a:gd fmla="*/ 2147483647 h 154" name="T43"/>
                <a:gd fmla="*/ 2147483647 w 152" name="T44"/>
                <a:gd fmla="*/ 2147483647 h 154" name="T45"/>
                <a:gd fmla="*/ 2147483647 w 152" name="T46"/>
                <a:gd fmla="*/ 2147483647 h 154" name="T47"/>
                <a:gd fmla="*/ 2147483647 w 152" name="T48"/>
                <a:gd fmla="*/ 2147483647 h 154" name="T49"/>
                <a:gd fmla="*/ 2147483647 w 152" name="T50"/>
                <a:gd fmla="*/ 2147483647 h 154" name="T51"/>
                <a:gd fmla="*/ 2147483647 w 152" name="T52"/>
                <a:gd fmla="*/ 2147483647 h 154" name="T53"/>
                <a:gd fmla="*/ 2147483647 w 152" name="T54"/>
                <a:gd fmla="*/ 2147483647 h 154" name="T55"/>
                <a:gd fmla="*/ 2147483647 w 152" name="T56"/>
                <a:gd fmla="*/ 2147483647 h 154" name="T57"/>
                <a:gd fmla="*/ 2147483647 w 152" name="T58"/>
                <a:gd fmla="*/ 2147483647 h 154" name="T59"/>
                <a:gd fmla="*/ 2147483647 w 152" name="T60"/>
                <a:gd fmla="*/ 2147483647 h 154" name="T61"/>
                <a:gd fmla="*/ 2147483647 w 152" name="T62"/>
                <a:gd fmla="*/ 2147483647 h 154" name="T63"/>
                <a:gd fmla="*/ 2147483647 w 152" name="T64"/>
                <a:gd fmla="*/ 2147483647 h 154" name="T65"/>
                <a:gd fmla="*/ 2147483647 w 152" name="T66"/>
                <a:gd fmla="*/ 2147483647 h 154" name="T67"/>
                <a:gd fmla="*/ 2147483647 w 152" name="T68"/>
                <a:gd fmla="*/ 2147483647 h 154" name="T69"/>
                <a:gd fmla="*/ 2147483647 w 152" name="T70"/>
                <a:gd fmla="*/ 2147483647 h 154" name="T71"/>
                <a:gd fmla="*/ 2147483647 w 152" name="T72"/>
                <a:gd fmla="*/ 2147483647 h 154" name="T73"/>
                <a:gd fmla="*/ 2147483647 w 152" name="T74"/>
                <a:gd fmla="*/ 0 h 15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52" name="T114"/>
                <a:gd fmla="*/ 0 h 154" name="T115"/>
                <a:gd fmla="*/ 152 w 152" name="T116"/>
                <a:gd fmla="*/ 154 h 15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54" w="152">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2" name="Freeform 268"/>
            <p:cNvSpPr/>
            <p:nvPr/>
          </p:nvSpPr>
          <p:spPr bwMode="auto">
            <a:xfrm>
              <a:off x="6864476" y="4401710"/>
              <a:ext cx="257144" cy="325224"/>
            </a:xfrm>
            <a:custGeom>
              <a:gdLst>
                <a:gd fmla="*/ 2147483647 w 176" name="T0"/>
                <a:gd fmla="*/ 2147483647 h 206" name="T1"/>
                <a:gd fmla="*/ 2147483647 w 176" name="T2"/>
                <a:gd fmla="*/ 2147483647 h 206" name="T3"/>
                <a:gd fmla="*/ 2147483647 w 176" name="T4"/>
                <a:gd fmla="*/ 2147483647 h 206" name="T5"/>
                <a:gd fmla="*/ 0 w 176" name="T6"/>
                <a:gd fmla="*/ 2147483647 h 206" name="T7"/>
                <a:gd fmla="*/ 2147483647 w 176" name="T8"/>
                <a:gd fmla="*/ 0 h 206" name="T9"/>
                <a:gd fmla="*/ 2147483647 w 176" name="T10"/>
                <a:gd fmla="*/ 0 h 206" name="T11"/>
                <a:gd fmla="*/ 2147483647 w 176" name="T12"/>
                <a:gd fmla="*/ 2147483647 h 206" name="T13"/>
                <a:gd fmla="*/ 2147483647 w 176" name="T14"/>
                <a:gd fmla="*/ 2147483647 h 206" name="T15"/>
                <a:gd fmla="*/ 2147483647 w 176" name="T16"/>
                <a:gd fmla="*/ 2147483647 h 206" name="T17"/>
                <a:gd fmla="*/ 2147483647 w 176" name="T18"/>
                <a:gd fmla="*/ 2147483647 h 206" name="T19"/>
                <a:gd fmla="*/ 2147483647 w 176" name="T20"/>
                <a:gd fmla="*/ 2147483647 h 206" name="T21"/>
                <a:gd fmla="*/ 2147483647 w 176" name="T22"/>
                <a:gd fmla="*/ 2147483647 h 206" name="T23"/>
                <a:gd fmla="*/ 2147483647 w 176" name="T24"/>
                <a:gd fmla="*/ 2147483647 h 206" name="T25"/>
                <a:gd fmla="*/ 2147483647 w 176" name="T26"/>
                <a:gd fmla="*/ 2147483647 h 206" name="T27"/>
                <a:gd fmla="*/ 2147483647 w 176" name="T28"/>
                <a:gd fmla="*/ 2147483647 h 206" name="T29"/>
                <a:gd fmla="*/ 2147483647 w 176" name="T30"/>
                <a:gd fmla="*/ 2147483647 h 206" name="T31"/>
                <a:gd fmla="*/ 2147483647 w 176" name="T32"/>
                <a:gd fmla="*/ 2147483647 h 206" name="T33"/>
                <a:gd fmla="*/ 2147483647 w 176" name="T34"/>
                <a:gd fmla="*/ 2147483647 h 206" name="T35"/>
                <a:gd fmla="*/ 2147483647 w 176" name="T36"/>
                <a:gd fmla="*/ 2147483647 h 206" name="T37"/>
                <a:gd fmla="*/ 2147483647 w 176" name="T38"/>
                <a:gd fmla="*/ 2147483647 h 206" name="T39"/>
                <a:gd fmla="*/ 2147483647 w 176" name="T40"/>
                <a:gd fmla="*/ 2147483647 h 206" name="T41"/>
                <a:gd fmla="*/ 2147483647 w 176" name="T42"/>
                <a:gd fmla="*/ 2147483647 h 206" name="T43"/>
                <a:gd fmla="*/ 2147483647 w 176" name="T44"/>
                <a:gd fmla="*/ 2147483647 h 206" name="T45"/>
                <a:gd fmla="*/ 2147483647 w 176" name="T46"/>
                <a:gd fmla="*/ 2147483647 h 206" name="T47"/>
                <a:gd fmla="*/ 2147483647 w 176" name="T48"/>
                <a:gd fmla="*/ 2147483647 h 206" name="T49"/>
                <a:gd fmla="*/ 2147483647 w 176" name="T50"/>
                <a:gd fmla="*/ 2147483647 h 206" name="T51"/>
                <a:gd fmla="*/ 2147483647 w 176" name="T52"/>
                <a:gd fmla="*/ 2147483647 h 206" name="T53"/>
                <a:gd fmla="*/ 2147483647 w 176" name="T54"/>
                <a:gd fmla="*/ 2147483647 h 206" name="T55"/>
                <a:gd fmla="*/ 2147483647 w 176" name="T56"/>
                <a:gd fmla="*/ 2147483647 h 206" name="T57"/>
                <a:gd fmla="*/ 2147483647 w 176" name="T58"/>
                <a:gd fmla="*/ 2147483647 h 206" name="T59"/>
                <a:gd fmla="*/ 2147483647 w 176" name="T60"/>
                <a:gd fmla="*/ 2147483647 h 206" name="T61"/>
                <a:gd fmla="*/ 2147483647 w 176" name="T62"/>
                <a:gd fmla="*/ 2147483647 h 206" name="T63"/>
                <a:gd fmla="*/ 2147483647 w 176" name="T64"/>
                <a:gd fmla="*/ 2147483647 h 206" name="T65"/>
                <a:gd fmla="*/ 2147483647 w 176" name="T66"/>
                <a:gd fmla="*/ 2147483647 h 206" name="T67"/>
                <a:gd fmla="*/ 2147483647 w 176" name="T68"/>
                <a:gd fmla="*/ 2147483647 h 206" name="T69"/>
                <a:gd fmla="*/ 2147483647 w 176" name="T70"/>
                <a:gd fmla="*/ 2147483647 h 206" name="T71"/>
                <a:gd fmla="*/ 2147483647 w 176" name="T72"/>
                <a:gd fmla="*/ 2147483647 h 206" name="T73"/>
                <a:gd fmla="*/ 2147483647 w 176" name="T74"/>
                <a:gd fmla="*/ 2147483647 h 206" name="T75"/>
                <a:gd fmla="*/ 2147483647 w 176" name="T76"/>
                <a:gd fmla="*/ 2147483647 h 206" name="T77"/>
                <a:gd fmla="*/ 2147483647 w 176" name="T78"/>
                <a:gd fmla="*/ 2147483647 h 206" name="T79"/>
                <a:gd fmla="*/ 2147483647 w 176" name="T80"/>
                <a:gd fmla="*/ 2147483647 h 206" name="T81"/>
                <a:gd fmla="*/ 2147483647 w 176" name="T82"/>
                <a:gd fmla="*/ 2147483647 h 206" name="T83"/>
                <a:gd fmla="*/ 2147483647 w 176" name="T84"/>
                <a:gd fmla="*/ 2147483647 h 206" name="T85"/>
                <a:gd fmla="*/ 2147483647 w 176" name="T86"/>
                <a:gd fmla="*/ 2147483647 h 20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76" name="T132"/>
                <a:gd fmla="*/ 0 h 206" name="T133"/>
                <a:gd fmla="*/ 176 w 176" name="T134"/>
                <a:gd fmla="*/ 206 h 206"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206" w="17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3" name="Freeform 269"/>
            <p:cNvSpPr/>
            <p:nvPr/>
          </p:nvSpPr>
          <p:spPr bwMode="auto">
            <a:xfrm>
              <a:off x="7194266" y="4449498"/>
              <a:ext cx="234082" cy="230974"/>
            </a:xfrm>
            <a:custGeom>
              <a:gdLst>
                <a:gd fmla="*/ 2147483647 w 160" name="T0"/>
                <a:gd fmla="*/ 2147483647 h 146" name="T1"/>
                <a:gd fmla="*/ 2147483647 w 160" name="T2"/>
                <a:gd fmla="*/ 0 h 146" name="T3"/>
                <a:gd fmla="*/ 2147483647 w 160" name="T4"/>
                <a:gd fmla="*/ 2147483647 h 146" name="T5"/>
                <a:gd fmla="*/ 2147483647 w 160" name="T6"/>
                <a:gd fmla="*/ 2147483647 h 146" name="T7"/>
                <a:gd fmla="*/ 2147483647 w 160" name="T8"/>
                <a:gd fmla="*/ 2147483647 h 146" name="T9"/>
                <a:gd fmla="*/ 2147483647 w 160" name="T10"/>
                <a:gd fmla="*/ 2147483647 h 146" name="T11"/>
                <a:gd fmla="*/ 2147483647 w 160" name="T12"/>
                <a:gd fmla="*/ 2147483647 h 146" name="T13"/>
                <a:gd fmla="*/ 2147483647 w 160" name="T14"/>
                <a:gd fmla="*/ 2147483647 h 146" name="T15"/>
                <a:gd fmla="*/ 2147483647 w 160" name="T16"/>
                <a:gd fmla="*/ 2147483647 h 146" name="T17"/>
                <a:gd fmla="*/ 2147483647 w 160" name="T18"/>
                <a:gd fmla="*/ 2147483647 h 146" name="T19"/>
                <a:gd fmla="*/ 2147483647 w 160" name="T20"/>
                <a:gd fmla="*/ 2147483647 h 146" name="T21"/>
                <a:gd fmla="*/ 2147483647 w 160" name="T22"/>
                <a:gd fmla="*/ 2147483647 h 146" name="T23"/>
                <a:gd fmla="*/ 2147483647 w 160" name="T24"/>
                <a:gd fmla="*/ 2147483647 h 146" name="T25"/>
                <a:gd fmla="*/ 2147483647 w 160" name="T26"/>
                <a:gd fmla="*/ 2147483647 h 146" name="T27"/>
                <a:gd fmla="*/ 2147483647 w 160" name="T28"/>
                <a:gd fmla="*/ 2147483647 h 146" name="T29"/>
                <a:gd fmla="*/ 2147483647 w 160" name="T30"/>
                <a:gd fmla="*/ 2147483647 h 146" name="T31"/>
                <a:gd fmla="*/ 0 w 160" name="T32"/>
                <a:gd fmla="*/ 2147483647 h 146" name="T33"/>
                <a:gd fmla="*/ 2147483647 w 160" name="T34"/>
                <a:gd fmla="*/ 2147483647 h 146" name="T35"/>
                <a:gd fmla="*/ 2147483647 w 160" name="T36"/>
                <a:gd fmla="*/ 2147483647 h 146" name="T37"/>
                <a:gd fmla="*/ 2147483647 w 160" name="T38"/>
                <a:gd fmla="*/ 2147483647 h 146" name="T39"/>
                <a:gd fmla="*/ 2147483647 w 160" name="T40"/>
                <a:gd fmla="*/ 2147483647 h 146" name="T41"/>
                <a:gd fmla="*/ 2147483647 w 160" name="T42"/>
                <a:gd fmla="*/ 2147483647 h 146" name="T43"/>
                <a:gd fmla="*/ 2147483647 w 160" name="T44"/>
                <a:gd fmla="*/ 2147483647 h 146" name="T45"/>
                <a:gd fmla="*/ 2147483647 w 160" name="T46"/>
                <a:gd fmla="*/ 2147483647 h 146" name="T47"/>
                <a:gd fmla="*/ 2147483647 w 160" name="T48"/>
                <a:gd fmla="*/ 2147483647 h 146" name="T49"/>
                <a:gd fmla="*/ 2147483647 w 160" name="T50"/>
                <a:gd fmla="*/ 2147483647 h 146" name="T51"/>
                <a:gd fmla="*/ 2147483647 w 160" name="T52"/>
                <a:gd fmla="*/ 2147483647 h 146" name="T53"/>
                <a:gd fmla="*/ 2147483647 w 160" name="T54"/>
                <a:gd fmla="*/ 2147483647 h 146" name="T55"/>
                <a:gd fmla="*/ 2147483647 w 160" name="T56"/>
                <a:gd fmla="*/ 2147483647 h 146" name="T57"/>
                <a:gd fmla="*/ 2147483647 w 160" name="T58"/>
                <a:gd fmla="*/ 2147483647 h 146" name="T59"/>
                <a:gd fmla="*/ 2147483647 w 160" name="T60"/>
                <a:gd fmla="*/ 2147483647 h 146" name="T61"/>
                <a:gd fmla="*/ 2147483647 w 160" name="T62"/>
                <a:gd fmla="*/ 2147483647 h 146" name="T63"/>
                <a:gd fmla="*/ 2147483647 w 160" name="T64"/>
                <a:gd fmla="*/ 2147483647 h 146" name="T65"/>
                <a:gd fmla="*/ 2147483647 w 160" name="T66"/>
                <a:gd fmla="*/ 2147483647 h 146" name="T67"/>
                <a:gd fmla="*/ 2147483647 w 160" name="T68"/>
                <a:gd fmla="*/ 2147483647 h 146" name="T69"/>
                <a:gd fmla="*/ 2147483647 w 160" name="T70"/>
                <a:gd fmla="*/ 2147483647 h 146" name="T71"/>
                <a:gd fmla="*/ 2147483647 w 160" name="T72"/>
                <a:gd fmla="*/ 2147483647 h 146" name="T73"/>
                <a:gd fmla="*/ 2147483647 w 160" name="T74"/>
                <a:gd fmla="*/ 2147483647 h 146" name="T75"/>
                <a:gd fmla="*/ 2147483647 w 160" name="T76"/>
                <a:gd fmla="*/ 2147483647 h 146" name="T77"/>
                <a:gd fmla="*/ 2147483647 w 160" name="T78"/>
                <a:gd fmla="*/ 2147483647 h 146" name="T79"/>
                <a:gd fmla="*/ 2147483647 w 160" name="T80"/>
                <a:gd fmla="*/ 2147483647 h 146" name="T81"/>
                <a:gd fmla="*/ 2147483647 w 160" name="T82"/>
                <a:gd fmla="*/ 2147483647 h 146" name="T83"/>
                <a:gd fmla="*/ 2147483647 w 160" name="T84"/>
                <a:gd fmla="*/ 2147483647 h 146" name="T85"/>
                <a:gd fmla="*/ 2147483647 w 160" name="T86"/>
                <a:gd fmla="*/ 2147483647 h 146" name="T87"/>
                <a:gd fmla="*/ 2147483647 w 160" name="T88"/>
                <a:gd fmla="*/ 2147483647 h 146" name="T89"/>
                <a:gd fmla="*/ 2147483647 w 160" name="T90"/>
                <a:gd fmla="*/ 2147483647 h 146" name="T91"/>
                <a:gd fmla="*/ 2147483647 w 160" name="T92"/>
                <a:gd fmla="*/ 2147483647 h 146" name="T93"/>
                <a:gd fmla="*/ 2147483647 w 160" name="T94"/>
                <a:gd fmla="*/ 2147483647 h 146" name="T95"/>
                <a:gd fmla="*/ 2147483647 w 160" name="T96"/>
                <a:gd fmla="*/ 2147483647 h 146" name="T97"/>
                <a:gd fmla="*/ 2147483647 w 160" name="T98"/>
                <a:gd fmla="*/ 2147483647 h 146" name="T99"/>
                <a:gd fmla="*/ 2147483647 w 160" name="T100"/>
                <a:gd fmla="*/ 2147483647 h 146" name="T101"/>
                <a:gd fmla="*/ 2147483647 w 160" name="T102"/>
                <a:gd fmla="*/ 2147483647 h 14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60" name="T156"/>
                <a:gd fmla="*/ 0 h 146" name="T157"/>
                <a:gd fmla="*/ 160 w 160" name="T158"/>
                <a:gd fmla="*/ 146 h 14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46" w="160">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4" name="Freeform 270"/>
            <p:cNvSpPr/>
            <p:nvPr/>
          </p:nvSpPr>
          <p:spPr bwMode="auto">
            <a:xfrm>
              <a:off x="7190806" y="4879590"/>
              <a:ext cx="930560" cy="816377"/>
            </a:xfrm>
            <a:custGeom>
              <a:gdLst>
                <a:gd fmla="*/ 2147483647 w 636" name="T0"/>
                <a:gd fmla="*/ 2147483647 h 516" name="T1"/>
                <a:gd fmla="*/ 2147483647 w 636" name="T2"/>
                <a:gd fmla="*/ 2147483647 h 516" name="T3"/>
                <a:gd fmla="*/ 2147483647 w 636" name="T4"/>
                <a:gd fmla="*/ 2147483647 h 516" name="T5"/>
                <a:gd fmla="*/ 2147483647 w 636" name="T6"/>
                <a:gd fmla="*/ 2147483647 h 516" name="T7"/>
                <a:gd fmla="*/ 2147483647 w 636" name="T8"/>
                <a:gd fmla="*/ 2147483647 h 516" name="T9"/>
                <a:gd fmla="*/ 2147483647 w 636" name="T10"/>
                <a:gd fmla="*/ 2147483647 h 516" name="T11"/>
                <a:gd fmla="*/ 2147483647 w 636" name="T12"/>
                <a:gd fmla="*/ 2147483647 h 516" name="T13"/>
                <a:gd fmla="*/ 2147483647 w 636" name="T14"/>
                <a:gd fmla="*/ 2147483647 h 516" name="T15"/>
                <a:gd fmla="*/ 2147483647 w 636" name="T16"/>
                <a:gd fmla="*/ 2147483647 h 516" name="T17"/>
                <a:gd fmla="*/ 2147483647 w 636" name="T18"/>
                <a:gd fmla="*/ 2147483647 h 516" name="T19"/>
                <a:gd fmla="*/ 2147483647 w 636" name="T20"/>
                <a:gd fmla="*/ 2147483647 h 516" name="T21"/>
                <a:gd fmla="*/ 2147483647 w 636" name="T22"/>
                <a:gd fmla="*/ 2147483647 h 516" name="T23"/>
                <a:gd fmla="*/ 2147483647 w 636" name="T24"/>
                <a:gd fmla="*/ 2147483647 h 516" name="T25"/>
                <a:gd fmla="*/ 2147483647 w 636" name="T26"/>
                <a:gd fmla="*/ 2147483647 h 516" name="T27"/>
                <a:gd fmla="*/ 2147483647 w 636" name="T28"/>
                <a:gd fmla="*/ 2147483647 h 516" name="T29"/>
                <a:gd fmla="*/ 2147483647 w 636" name="T30"/>
                <a:gd fmla="*/ 2147483647 h 516" name="T31"/>
                <a:gd fmla="*/ 2147483647 w 636" name="T32"/>
                <a:gd fmla="*/ 2147483647 h 516" name="T33"/>
                <a:gd fmla="*/ 2147483647 w 636" name="T34"/>
                <a:gd fmla="*/ 2147483647 h 516" name="T35"/>
                <a:gd fmla="*/ 2147483647 w 636" name="T36"/>
                <a:gd fmla="*/ 2147483647 h 516" name="T37"/>
                <a:gd fmla="*/ 2147483647 w 636" name="T38"/>
                <a:gd fmla="*/ 2147483647 h 516" name="T39"/>
                <a:gd fmla="*/ 2147483647 w 636" name="T40"/>
                <a:gd fmla="*/ 2147483647 h 516" name="T41"/>
                <a:gd fmla="*/ 2147483647 w 636" name="T42"/>
                <a:gd fmla="*/ 0 h 516" name="T43"/>
                <a:gd fmla="*/ 2147483647 w 636" name="T44"/>
                <a:gd fmla="*/ 2147483647 h 516" name="T45"/>
                <a:gd fmla="*/ 2147483647 w 636" name="T46"/>
                <a:gd fmla="*/ 2147483647 h 516" name="T47"/>
                <a:gd fmla="*/ 2147483647 w 636" name="T48"/>
                <a:gd fmla="*/ 2147483647 h 516" name="T49"/>
                <a:gd fmla="*/ 2147483647 w 636" name="T50"/>
                <a:gd fmla="*/ 2147483647 h 516" name="T51"/>
                <a:gd fmla="*/ 2147483647 w 636" name="T52"/>
                <a:gd fmla="*/ 2147483647 h 516" name="T53"/>
                <a:gd fmla="*/ 2147483647 w 636" name="T54"/>
                <a:gd fmla="*/ 2147483647 h 516" name="T55"/>
                <a:gd fmla="*/ 2147483647 w 636" name="T56"/>
                <a:gd fmla="*/ 2147483647 h 516" name="T57"/>
                <a:gd fmla="*/ 2147483647 w 636" name="T58"/>
                <a:gd fmla="*/ 2147483647 h 516" name="T59"/>
                <a:gd fmla="*/ 2147483647 w 636" name="T60"/>
                <a:gd fmla="*/ 2147483647 h 516" name="T61"/>
                <a:gd fmla="*/ 2147483647 w 636" name="T62"/>
                <a:gd fmla="*/ 2147483647 h 516" name="T63"/>
                <a:gd fmla="*/ 2147483647 w 636" name="T64"/>
                <a:gd fmla="*/ 2147483647 h 516" name="T65"/>
                <a:gd fmla="*/ 2147483647 w 636" name="T66"/>
                <a:gd fmla="*/ 2147483647 h 516" name="T67"/>
                <a:gd fmla="*/ 2147483647 w 636" name="T68"/>
                <a:gd fmla="*/ 2147483647 h 516" name="T69"/>
                <a:gd fmla="*/ 2147483647 w 636" name="T70"/>
                <a:gd fmla="*/ 2147483647 h 516" name="T71"/>
                <a:gd fmla="*/ 2147483647 w 636" name="T72"/>
                <a:gd fmla="*/ 2147483647 h 516" name="T73"/>
                <a:gd fmla="*/ 2147483647 w 636" name="T74"/>
                <a:gd fmla="*/ 2147483647 h 516" name="T75"/>
                <a:gd fmla="*/ 2147483647 w 636" name="T76"/>
                <a:gd fmla="*/ 2147483647 h 516" name="T77"/>
                <a:gd fmla="*/ 2147483647 w 636" name="T78"/>
                <a:gd fmla="*/ 2147483647 h 516" name="T79"/>
                <a:gd fmla="*/ 2147483647 w 636" name="T80"/>
                <a:gd fmla="*/ 2147483647 h 516" name="T81"/>
                <a:gd fmla="*/ 2147483647 w 636" name="T82"/>
                <a:gd fmla="*/ 2147483647 h 516" name="T83"/>
                <a:gd fmla="*/ 2147483647 w 636" name="T84"/>
                <a:gd fmla="*/ 2147483647 h 516" name="T85"/>
                <a:gd fmla="*/ 2147483647 w 636" name="T86"/>
                <a:gd fmla="*/ 2147483647 h 516" name="T87"/>
                <a:gd fmla="*/ 2147483647 w 636" name="T88"/>
                <a:gd fmla="*/ 2147483647 h 516" name="T89"/>
                <a:gd fmla="*/ 2147483647 w 636" name="T90"/>
                <a:gd fmla="*/ 2147483647 h 516" name="T91"/>
                <a:gd fmla="*/ 2147483647 w 636" name="T92"/>
                <a:gd fmla="*/ 2147483647 h 516" name="T93"/>
                <a:gd fmla="*/ 2147483647 w 636" name="T94"/>
                <a:gd fmla="*/ 2147483647 h 516" name="T95"/>
                <a:gd fmla="*/ 2147483647 w 636" name="T96"/>
                <a:gd fmla="*/ 2147483647 h 516" name="T97"/>
                <a:gd fmla="*/ 2147483647 w 636" name="T98"/>
                <a:gd fmla="*/ 2147483647 h 516" name="T99"/>
                <a:gd fmla="*/ 0 w 636" name="T100"/>
                <a:gd fmla="*/ 2147483647 h 516" name="T101"/>
                <a:gd fmla="*/ 2147483647 w 636" name="T102"/>
                <a:gd fmla="*/ 2147483647 h 516" name="T103"/>
                <a:gd fmla="*/ 2147483647 w 636" name="T104"/>
                <a:gd fmla="*/ 2147483647 h 516" name="T105"/>
                <a:gd fmla="*/ 2147483647 w 636" name="T106"/>
                <a:gd fmla="*/ 2147483647 h 516" name="T107"/>
                <a:gd fmla="*/ 2147483647 w 636" name="T108"/>
                <a:gd fmla="*/ 2147483647 h 516" name="T109"/>
                <a:gd fmla="*/ 2147483647 w 636" name="T110"/>
                <a:gd fmla="*/ 2147483647 h 516" name="T111"/>
                <a:gd fmla="*/ 2147483647 w 636" name="T112"/>
                <a:gd fmla="*/ 2147483647 h 516" name="T113"/>
                <a:gd fmla="*/ 2147483647 w 636" name="T114"/>
                <a:gd fmla="*/ 2147483647 h 516" name="T115"/>
                <a:gd fmla="*/ 2147483647 w 636" name="T116"/>
                <a:gd fmla="*/ 2147483647 h 516" name="T117"/>
                <a:gd fmla="*/ 2147483647 w 636" name="T118"/>
                <a:gd fmla="*/ 2147483647 h 5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636" name="T180"/>
                <a:gd fmla="*/ 0 h 516" name="T181"/>
                <a:gd fmla="*/ 636 w 636" name="T182"/>
                <a:gd fmla="*/ 516 h 51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516" w="63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5" name="Freeform 272"/>
            <p:cNvSpPr/>
            <p:nvPr/>
          </p:nvSpPr>
          <p:spPr bwMode="auto">
            <a:xfrm>
              <a:off x="7515983" y="4807908"/>
              <a:ext cx="94555" cy="58407"/>
            </a:xfrm>
            <a:custGeom>
              <a:gdLst>
                <a:gd fmla="*/ 2147483647 w 64" name="T0"/>
                <a:gd fmla="*/ 0 h 38" name="T1"/>
                <a:gd fmla="*/ 2147483647 w 64" name="T2"/>
                <a:gd fmla="*/ 2147483647 h 38" name="T3"/>
                <a:gd fmla="*/ 2147483647 w 64" name="T4"/>
                <a:gd fmla="*/ 2147483647 h 38" name="T5"/>
                <a:gd fmla="*/ 2147483647 w 64" name="T6"/>
                <a:gd fmla="*/ 2147483647 h 38" name="T7"/>
                <a:gd fmla="*/ 2147483647 w 64" name="T8"/>
                <a:gd fmla="*/ 2147483647 h 38" name="T9"/>
                <a:gd fmla="*/ 2147483647 w 64" name="T10"/>
                <a:gd fmla="*/ 2147483647 h 38" name="T11"/>
                <a:gd fmla="*/ 2147483647 w 64" name="T12"/>
                <a:gd fmla="*/ 2147483647 h 38" name="T13"/>
                <a:gd fmla="*/ 2147483647 w 64" name="T14"/>
                <a:gd fmla="*/ 2147483647 h 38" name="T15"/>
                <a:gd fmla="*/ 2147483647 w 64" name="T16"/>
                <a:gd fmla="*/ 2147483647 h 38" name="T17"/>
                <a:gd fmla="*/ 0 w 64" name="T18"/>
                <a:gd fmla="*/ 2147483647 h 38" name="T19"/>
                <a:gd fmla="*/ 0 w 64" name="T20"/>
                <a:gd fmla="*/ 2147483647 h 38" name="T21"/>
                <a:gd fmla="*/ 0 w 64" name="T22"/>
                <a:gd fmla="*/ 2147483647 h 38" name="T23"/>
                <a:gd fmla="*/ 2147483647 w 64" name="T24"/>
                <a:gd fmla="*/ 2147483647 h 38" name="T25"/>
                <a:gd fmla="*/ 2147483647 w 64" name="T26"/>
                <a:gd fmla="*/ 2147483647 h 38" name="T27"/>
                <a:gd fmla="*/ 2147483647 w 64" name="T28"/>
                <a:gd fmla="*/ 2147483647 h 38" name="T29"/>
                <a:gd fmla="*/ 2147483647 w 64" name="T30"/>
                <a:gd fmla="*/ 2147483647 h 38" name="T31"/>
                <a:gd fmla="*/ 2147483647 w 64" name="T32"/>
                <a:gd fmla="*/ 2147483647 h 38" name="T33"/>
                <a:gd fmla="*/ 2147483647 w 64" name="T34"/>
                <a:gd fmla="*/ 2147483647 h 38" name="T35"/>
                <a:gd fmla="*/ 2147483647 w 64" name="T36"/>
                <a:gd fmla="*/ 2147483647 h 38" name="T37"/>
                <a:gd fmla="*/ 2147483647 w 64" name="T38"/>
                <a:gd fmla="*/ 2147483647 h 38" name="T39"/>
                <a:gd fmla="*/ 2147483647 w 64" name="T40"/>
                <a:gd fmla="*/ 0 h 38" name="T41"/>
                <a:gd fmla="*/ 2147483647 w 64" name="T42"/>
                <a:gd fmla="*/ 0 h 38" name="T43"/>
                <a:gd fmla="*/ 2147483647 w 64" name="T44"/>
                <a:gd fmla="*/ 2147483647 h 38" name="T45"/>
                <a:gd fmla="*/ 2147483647 w 64" name="T46"/>
                <a:gd fmla="*/ 0 h 3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64" name="T72"/>
                <a:gd fmla="*/ 0 h 38" name="T73"/>
                <a:gd fmla="*/ 64 w 64" name="T74"/>
                <a:gd fmla="*/ 38 h 38"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38" w="64">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6" name="Freeform 273"/>
            <p:cNvSpPr/>
            <p:nvPr/>
          </p:nvSpPr>
          <p:spPr bwMode="auto">
            <a:xfrm>
              <a:off x="7437572" y="4799943"/>
              <a:ext cx="72646" cy="15929"/>
            </a:xfrm>
            <a:custGeom>
              <a:gdLst>
                <a:gd fmla="*/ 2147483647 w 50" name="T0"/>
                <a:gd fmla="*/ 2147483647 h 10" name="T1"/>
                <a:gd fmla="*/ 2147483647 w 50" name="T2"/>
                <a:gd fmla="*/ 2147483647 h 10" name="T3"/>
                <a:gd fmla="*/ 2147483647 w 50" name="T4"/>
                <a:gd fmla="*/ 2147483647 h 10" name="T5"/>
                <a:gd fmla="*/ 2147483647 w 50" name="T6"/>
                <a:gd fmla="*/ 2147483647 h 10" name="T7"/>
                <a:gd fmla="*/ 2147483647 w 50" name="T8"/>
                <a:gd fmla="*/ 2147483647 h 10" name="T9"/>
                <a:gd fmla="*/ 2147483647 w 50" name="T10"/>
                <a:gd fmla="*/ 2147483647 h 10" name="T11"/>
                <a:gd fmla="*/ 2147483647 w 50" name="T12"/>
                <a:gd fmla="*/ 2147483647 h 10" name="T13"/>
                <a:gd fmla="*/ 0 w 50" name="T14"/>
                <a:gd fmla="*/ 2147483647 h 10" name="T15"/>
                <a:gd fmla="*/ 2147483647 w 50" name="T16"/>
                <a:gd fmla="*/ 2147483647 h 10" name="T17"/>
                <a:gd fmla="*/ 2147483647 w 50" name="T18"/>
                <a:gd fmla="*/ 0 h 10" name="T19"/>
                <a:gd fmla="*/ 2147483647 w 50" name="T20"/>
                <a:gd fmla="*/ 2147483647 h 10" name="T21"/>
                <a:gd fmla="*/ 2147483647 w 50" name="T22"/>
                <a:gd fmla="*/ 2147483647 h 10" name="T23"/>
                <a:gd fmla="*/ 2147483647 w 50" name="T24"/>
                <a:gd fmla="*/ 2147483647 h 10" name="T25"/>
                <a:gd fmla="*/ 2147483647 w 50" name="T26"/>
                <a:gd fmla="*/ 2147483647 h 10" name="T27"/>
                <a:gd fmla="*/ 2147483647 w 50" name="T28"/>
                <a:gd fmla="*/ 2147483647 h 10" name="T29"/>
                <a:gd fmla="*/ 2147483647 w 50" name="T30"/>
                <a:gd fmla="*/ 2147483647 h 10" name="T31"/>
                <a:gd fmla="*/ 2147483647 w 50" name="T32"/>
                <a:gd fmla="*/ 2147483647 h 10" name="T33"/>
                <a:gd fmla="*/ 2147483647 w 50" name="T34"/>
                <a:gd fmla="*/ 2147483647 h 10" name="T35"/>
                <a:gd fmla="*/ 2147483647 w 50" name="T36"/>
                <a:gd fmla="*/ 2147483647 h 10" name="T37"/>
                <a:gd fmla="*/ 2147483647 w 50" name="T38"/>
                <a:gd fmla="*/ 2147483647 h 1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50" name="T60"/>
                <a:gd fmla="*/ 0 h 10" name="T61"/>
                <a:gd fmla="*/ 50 w 50" name="T62"/>
                <a:gd fmla="*/ 10 h 10"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0" w="5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7" name="Freeform 274"/>
            <p:cNvSpPr/>
            <p:nvPr/>
          </p:nvSpPr>
          <p:spPr bwMode="auto">
            <a:xfrm>
              <a:off x="7105476" y="4737554"/>
              <a:ext cx="235234" cy="78319"/>
            </a:xfrm>
            <a:custGeom>
              <a:gdLst>
                <a:gd fmla="*/ 2147483647 w 162" name="T0"/>
                <a:gd fmla="*/ 2147483647 h 50" name="T1"/>
                <a:gd fmla="*/ 0 w 162" name="T2"/>
                <a:gd fmla="*/ 2147483647 h 50" name="T3"/>
                <a:gd fmla="*/ 2147483647 w 162" name="T4"/>
                <a:gd fmla="*/ 2147483647 h 50" name="T5"/>
                <a:gd fmla="*/ 2147483647 w 162" name="T6"/>
                <a:gd fmla="*/ 2147483647 h 50" name="T7"/>
                <a:gd fmla="*/ 2147483647 w 162" name="T8"/>
                <a:gd fmla="*/ 2147483647 h 50" name="T9"/>
                <a:gd fmla="*/ 2147483647 w 162" name="T10"/>
                <a:gd fmla="*/ 0 h 50" name="T11"/>
                <a:gd fmla="*/ 2147483647 w 162" name="T12"/>
                <a:gd fmla="*/ 2147483647 h 50" name="T13"/>
                <a:gd fmla="*/ 2147483647 w 162" name="T14"/>
                <a:gd fmla="*/ 2147483647 h 50" name="T15"/>
                <a:gd fmla="*/ 2147483647 w 162" name="T16"/>
                <a:gd fmla="*/ 2147483647 h 50" name="T17"/>
                <a:gd fmla="*/ 2147483647 w 162" name="T18"/>
                <a:gd fmla="*/ 2147483647 h 50" name="T19"/>
                <a:gd fmla="*/ 2147483647 w 162" name="T20"/>
                <a:gd fmla="*/ 2147483647 h 50" name="T21"/>
                <a:gd fmla="*/ 2147483647 w 162" name="T22"/>
                <a:gd fmla="*/ 2147483647 h 50" name="T23"/>
                <a:gd fmla="*/ 2147483647 w 162" name="T24"/>
                <a:gd fmla="*/ 2147483647 h 50" name="T25"/>
                <a:gd fmla="*/ 2147483647 w 162" name="T26"/>
                <a:gd fmla="*/ 2147483647 h 50" name="T27"/>
                <a:gd fmla="*/ 2147483647 w 162" name="T28"/>
                <a:gd fmla="*/ 2147483647 h 50" name="T29"/>
                <a:gd fmla="*/ 2147483647 w 162" name="T30"/>
                <a:gd fmla="*/ 2147483647 h 50" name="T31"/>
                <a:gd fmla="*/ 2147483647 w 162" name="T32"/>
                <a:gd fmla="*/ 2147483647 h 50" name="T33"/>
                <a:gd fmla="*/ 2147483647 w 162" name="T34"/>
                <a:gd fmla="*/ 2147483647 h 50" name="T35"/>
                <a:gd fmla="*/ 2147483647 w 162" name="T36"/>
                <a:gd fmla="*/ 2147483647 h 50" name="T37"/>
                <a:gd fmla="*/ 2147483647 w 162" name="T38"/>
                <a:gd fmla="*/ 2147483647 h 50" name="T39"/>
                <a:gd fmla="*/ 2147483647 w 162" name="T40"/>
                <a:gd fmla="*/ 2147483647 h 50" name="T41"/>
                <a:gd fmla="*/ 2147483647 w 162" name="T42"/>
                <a:gd fmla="*/ 2147483647 h 50" name="T43"/>
                <a:gd fmla="*/ 2147483647 w 162" name="T44"/>
                <a:gd fmla="*/ 2147483647 h 50" name="T45"/>
                <a:gd fmla="*/ 2147483647 w 162" name="T46"/>
                <a:gd fmla="*/ 2147483647 h 50" name="T47"/>
                <a:gd fmla="*/ 2147483647 w 162" name="T48"/>
                <a:gd fmla="*/ 2147483647 h 50" name="T49"/>
                <a:gd fmla="*/ 2147483647 w 162" name="T50"/>
                <a:gd fmla="*/ 2147483647 h 50" name="T51"/>
                <a:gd fmla="*/ 2147483647 w 162" name="T52"/>
                <a:gd fmla="*/ 2147483647 h 50" name="T53"/>
                <a:gd fmla="*/ 2147483647 w 162" name="T54"/>
                <a:gd fmla="*/ 2147483647 h 50" name="T55"/>
                <a:gd fmla="*/ 2147483647 w 162" name="T56"/>
                <a:gd fmla="*/ 2147483647 h 50" name="T57"/>
                <a:gd fmla="*/ 2147483647 w 162" name="T58"/>
                <a:gd fmla="*/ 2147483647 h 50" name="T59"/>
                <a:gd fmla="*/ 2147483647 w 162" name="T60"/>
                <a:gd fmla="*/ 2147483647 h 50" name="T61"/>
                <a:gd fmla="*/ 2147483647 w 162" name="T62"/>
                <a:gd fmla="*/ 2147483647 h 50" name="T63"/>
                <a:gd fmla="*/ 2147483647 w 162" name="T64"/>
                <a:gd fmla="*/ 2147483647 h 50" name="T65"/>
                <a:gd fmla="*/ 2147483647 w 162" name="T66"/>
                <a:gd fmla="*/ 2147483647 h 50"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62" name="T102"/>
                <a:gd fmla="*/ 0 h 50" name="T103"/>
                <a:gd fmla="*/ 162 w 162" name="T104"/>
                <a:gd fmla="*/ 50 h 50"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50" w="162">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8" name="Freeform 275"/>
            <p:cNvSpPr/>
            <p:nvPr/>
          </p:nvSpPr>
          <p:spPr bwMode="auto">
            <a:xfrm>
              <a:off x="7105476" y="4610119"/>
              <a:ext cx="33440" cy="41151"/>
            </a:xfrm>
            <a:custGeom>
              <a:gdLst>
                <a:gd fmla="*/ 0 w 24" name="T0"/>
                <a:gd fmla="*/ 2147483647 h 26" name="T1"/>
                <a:gd fmla="*/ 2147483647 w 24" name="T2"/>
                <a:gd fmla="*/ 2147483647 h 26" name="T3"/>
                <a:gd fmla="*/ 2147483647 w 24" name="T4"/>
                <a:gd fmla="*/ 2147483647 h 26" name="T5"/>
                <a:gd fmla="*/ 2147483647 w 24" name="T6"/>
                <a:gd fmla="*/ 0 h 26" name="T7"/>
                <a:gd fmla="*/ 2147483647 w 24" name="T8"/>
                <a:gd fmla="*/ 0 h 26" name="T9"/>
                <a:gd fmla="*/ 2147483647 w 24" name="T10"/>
                <a:gd fmla="*/ 2147483647 h 26" name="T11"/>
                <a:gd fmla="*/ 2147483647 w 24" name="T12"/>
                <a:gd fmla="*/ 2147483647 h 26" name="T13"/>
                <a:gd fmla="*/ 2147483647 w 24" name="T14"/>
                <a:gd fmla="*/ 2147483647 h 26" name="T15"/>
                <a:gd fmla="*/ 2147483647 w 24" name="T16"/>
                <a:gd fmla="*/ 2147483647 h 26" name="T17"/>
                <a:gd fmla="*/ 2147483647 w 24" name="T18"/>
                <a:gd fmla="*/ 2147483647 h 26" name="T19"/>
                <a:gd fmla="*/ 2147483647 w 24" name="T20"/>
                <a:gd fmla="*/ 2147483647 h 26" name="T21"/>
                <a:gd fmla="*/ 2147483647 w 24" name="T22"/>
                <a:gd fmla="*/ 2147483647 h 26" name="T23"/>
                <a:gd fmla="*/ 2147483647 w 24" name="T24"/>
                <a:gd fmla="*/ 2147483647 h 26" name="T25"/>
                <a:gd fmla="*/ 2147483647 w 24" name="T26"/>
                <a:gd fmla="*/ 2147483647 h 26" name="T27"/>
                <a:gd fmla="*/ 2147483647 w 24" name="T28"/>
                <a:gd fmla="*/ 2147483647 h 26" name="T29"/>
                <a:gd fmla="*/ 2147483647 w 24" name="T30"/>
                <a:gd fmla="*/ 2147483647 h 26" name="T31"/>
                <a:gd fmla="*/ 2147483647 w 24" name="T32"/>
                <a:gd fmla="*/ 2147483647 h 26" name="T33"/>
                <a:gd fmla="*/ 2147483647 w 24" name="T34"/>
                <a:gd fmla="*/ 2147483647 h 26" name="T35"/>
                <a:gd fmla="*/ 0 w 24" name="T36"/>
                <a:gd fmla="*/ 2147483647 h 2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4" name="T57"/>
                <a:gd fmla="*/ 0 h 26" name="T58"/>
                <a:gd fmla="*/ 24 w 24" name="T59"/>
                <a:gd fmla="*/ 26 h 2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6" w="24">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39" name="Freeform 276"/>
            <p:cNvSpPr/>
            <p:nvPr/>
          </p:nvSpPr>
          <p:spPr bwMode="auto">
            <a:xfrm>
              <a:off x="7159672" y="4639322"/>
              <a:ext cx="17296" cy="15929"/>
            </a:xfrm>
            <a:custGeom>
              <a:gdLst>
                <a:gd fmla="*/ 2147483647 w 12" name="T0"/>
                <a:gd fmla="*/ 2147483647 h 10" name="T1"/>
                <a:gd fmla="*/ 2147483647 w 12" name="T2"/>
                <a:gd fmla="*/ 2147483647 h 10" name="T3"/>
                <a:gd fmla="*/ 2147483647 w 12" name="T4"/>
                <a:gd fmla="*/ 2147483647 h 10" name="T5"/>
                <a:gd fmla="*/ 2147483647 w 12" name="T6"/>
                <a:gd fmla="*/ 2147483647 h 10" name="T7"/>
                <a:gd fmla="*/ 2147483647 w 12" name="T8"/>
                <a:gd fmla="*/ 2147483647 h 10" name="T9"/>
                <a:gd fmla="*/ 0 w 12" name="T10"/>
                <a:gd fmla="*/ 2147483647 h 10" name="T11"/>
                <a:gd fmla="*/ 2147483647 w 12" name="T12"/>
                <a:gd fmla="*/ 2147483647 h 10" name="T13"/>
                <a:gd fmla="*/ 2147483647 w 12" name="T14"/>
                <a:gd fmla="*/ 0 h 10" name="T15"/>
                <a:gd fmla="*/ 2147483647 w 12" name="T16"/>
                <a:gd fmla="*/ 2147483647 h 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 name="T27"/>
                <a:gd fmla="*/ 0 h 10" name="T28"/>
                <a:gd fmla="*/ 12 w 12" name="T29"/>
                <a:gd fmla="*/ 10 h 1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 w="12">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0" name="Freeform 277"/>
            <p:cNvSpPr/>
            <p:nvPr/>
          </p:nvSpPr>
          <p:spPr bwMode="auto">
            <a:xfrm>
              <a:off x="6948653" y="4592862"/>
              <a:ext cx="13837" cy="17257"/>
            </a:xfrm>
            <a:custGeom>
              <a:gdLst>
                <a:gd fmla="*/ 2147483647 w 10" name="T0"/>
                <a:gd fmla="*/ 0 h 12" name="T1"/>
                <a:gd fmla="*/ 2147483647 w 10" name="T2"/>
                <a:gd fmla="*/ 2147483647 h 12" name="T3"/>
                <a:gd fmla="*/ 2147483647 w 10" name="T4"/>
                <a:gd fmla="*/ 2147483647 h 12" name="T5"/>
                <a:gd fmla="*/ 2147483647 w 10" name="T6"/>
                <a:gd fmla="*/ 2147483647 h 12" name="T7"/>
                <a:gd fmla="*/ 2147483647 w 10" name="T8"/>
                <a:gd fmla="*/ 2147483647 h 12" name="T9"/>
                <a:gd fmla="*/ 2147483647 w 10" name="T10"/>
                <a:gd fmla="*/ 2147483647 h 12" name="T11"/>
                <a:gd fmla="*/ 2147483647 w 10" name="T12"/>
                <a:gd fmla="*/ 2147483647 h 12" name="T13"/>
                <a:gd fmla="*/ 0 w 10" name="T14"/>
                <a:gd fmla="*/ 2147483647 h 12" name="T15"/>
                <a:gd fmla="*/ 2147483647 w 10" name="T16"/>
                <a:gd fmla="*/ 0 h 12" name="T17"/>
                <a:gd fmla="*/ 2147483647 w 10" name="T18"/>
                <a:gd fmla="*/ 0 h 12" name="T19"/>
                <a:gd fmla="*/ 2147483647 w 10" name="T20"/>
                <a:gd fmla="*/ 0 h 1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0" name="T33"/>
                <a:gd fmla="*/ 0 h 12" name="T34"/>
                <a:gd fmla="*/ 10 w 10" name="T35"/>
                <a:gd fmla="*/ 12 h 1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 w="10">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1" name="Freeform 278"/>
            <p:cNvSpPr/>
            <p:nvPr/>
          </p:nvSpPr>
          <p:spPr bwMode="auto">
            <a:xfrm>
              <a:off x="6917519" y="4522508"/>
              <a:ext cx="17296" cy="22567"/>
            </a:xfrm>
            <a:custGeom>
              <a:gdLst>
                <a:gd fmla="*/ 2147483647 w 12" name="T0"/>
                <a:gd fmla="*/ 2147483647 h 14" name="T1"/>
                <a:gd fmla="*/ 2147483647 w 12" name="T2"/>
                <a:gd fmla="*/ 2147483647 h 14" name="T3"/>
                <a:gd fmla="*/ 2147483647 w 12" name="T4"/>
                <a:gd fmla="*/ 2147483647 h 14" name="T5"/>
                <a:gd fmla="*/ 2147483647 w 12" name="T6"/>
                <a:gd fmla="*/ 2147483647 h 14" name="T7"/>
                <a:gd fmla="*/ 0 w 12" name="T8"/>
                <a:gd fmla="*/ 2147483647 h 14" name="T9"/>
                <a:gd fmla="*/ 0 w 12" name="T10"/>
                <a:gd fmla="*/ 2147483647 h 14" name="T11"/>
                <a:gd fmla="*/ 0 w 12" name="T12"/>
                <a:gd fmla="*/ 0 h 14" name="T13"/>
                <a:gd fmla="*/ 2147483647 w 12" name="T14"/>
                <a:gd fmla="*/ 2147483647 h 14" name="T15"/>
                <a:gd fmla="*/ 2147483647 w 12" name="T16"/>
                <a:gd fmla="*/ 2147483647 h 14" name="T17"/>
                <a:gd fmla="*/ 2147483647 w 12" name="T18"/>
                <a:gd fmla="*/ 2147483647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 name="T30"/>
                <a:gd fmla="*/ 0 h 14" name="T31"/>
                <a:gd fmla="*/ 12 w 12"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2">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2" name="Freeform 279"/>
            <p:cNvSpPr/>
            <p:nvPr/>
          </p:nvSpPr>
          <p:spPr bwMode="auto">
            <a:xfrm>
              <a:off x="7673959" y="4888882"/>
              <a:ext cx="29981" cy="15929"/>
            </a:xfrm>
            <a:custGeom>
              <a:gdLst>
                <a:gd fmla="*/ 0 w 20" name="T0"/>
                <a:gd fmla="*/ 0 h 10" name="T1"/>
                <a:gd fmla="*/ 0 w 20" name="T2"/>
                <a:gd fmla="*/ 2147483647 h 10" name="T3"/>
                <a:gd fmla="*/ 2147483647 w 20" name="T4"/>
                <a:gd fmla="*/ 2147483647 h 10" name="T5"/>
                <a:gd fmla="*/ 2147483647 w 20" name="T6"/>
                <a:gd fmla="*/ 2147483647 h 10" name="T7"/>
                <a:gd fmla="*/ 2147483647 w 20" name="T8"/>
                <a:gd fmla="*/ 2147483647 h 10" name="T9"/>
                <a:gd fmla="*/ 2147483647 w 20" name="T10"/>
                <a:gd fmla="*/ 2147483647 h 10" name="T11"/>
                <a:gd fmla="*/ 2147483647 w 20" name="T12"/>
                <a:gd fmla="*/ 2147483647 h 10" name="T13"/>
                <a:gd fmla="*/ 2147483647 w 20" name="T14"/>
                <a:gd fmla="*/ 0 h 10" name="T15"/>
                <a:gd fmla="*/ 2147483647 w 20" name="T16"/>
                <a:gd fmla="*/ 0 h 10" name="T17"/>
                <a:gd fmla="*/ 0 w 20" name="T18"/>
                <a:gd fmla="*/ 0 h 1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 name="T30"/>
                <a:gd fmla="*/ 0 h 10" name="T31"/>
                <a:gd fmla="*/ 20 w 20" name="T32"/>
                <a:gd fmla="*/ 10 h 1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 w="2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3" name="Freeform 280"/>
            <p:cNvSpPr/>
            <p:nvPr/>
          </p:nvSpPr>
          <p:spPr bwMode="auto">
            <a:xfrm>
              <a:off x="7730461" y="5734463"/>
              <a:ext cx="95708" cy="92921"/>
            </a:xfrm>
            <a:custGeom>
              <a:gdLst>
                <a:gd fmla="*/ 2147483647 w 66" name="T0"/>
                <a:gd fmla="*/ 2147483647 h 58" name="T1"/>
                <a:gd fmla="*/ 2147483647 w 66" name="T2"/>
                <a:gd fmla="*/ 2147483647 h 58" name="T3"/>
                <a:gd fmla="*/ 2147483647 w 66" name="T4"/>
                <a:gd fmla="*/ 2147483647 h 58" name="T5"/>
                <a:gd fmla="*/ 2147483647 w 66" name="T6"/>
                <a:gd fmla="*/ 2147483647 h 58" name="T7"/>
                <a:gd fmla="*/ 2147483647 w 66" name="T8"/>
                <a:gd fmla="*/ 2147483647 h 58" name="T9"/>
                <a:gd fmla="*/ 2147483647 w 66" name="T10"/>
                <a:gd fmla="*/ 2147483647 h 58" name="T11"/>
                <a:gd fmla="*/ 2147483647 w 66" name="T12"/>
                <a:gd fmla="*/ 2147483647 h 58" name="T13"/>
                <a:gd fmla="*/ 2147483647 w 66" name="T14"/>
                <a:gd fmla="*/ 2147483647 h 58" name="T15"/>
                <a:gd fmla="*/ 2147483647 w 66" name="T16"/>
                <a:gd fmla="*/ 2147483647 h 58" name="T17"/>
                <a:gd fmla="*/ 2147483647 w 66" name="T18"/>
                <a:gd fmla="*/ 2147483647 h 58" name="T19"/>
                <a:gd fmla="*/ 2147483647 w 66" name="T20"/>
                <a:gd fmla="*/ 2147483647 h 58" name="T21"/>
                <a:gd fmla="*/ 2147483647 w 66" name="T22"/>
                <a:gd fmla="*/ 2147483647 h 58" name="T23"/>
                <a:gd fmla="*/ 2147483647 w 66" name="T24"/>
                <a:gd fmla="*/ 2147483647 h 58" name="T25"/>
                <a:gd fmla="*/ 2147483647 w 66" name="T26"/>
                <a:gd fmla="*/ 2147483647 h 58" name="T27"/>
                <a:gd fmla="*/ 2147483647 w 66" name="T28"/>
                <a:gd fmla="*/ 2147483647 h 58" name="T29"/>
                <a:gd fmla="*/ 2147483647 w 66" name="T30"/>
                <a:gd fmla="*/ 2147483647 h 58" name="T31"/>
                <a:gd fmla="*/ 2147483647 w 66" name="T32"/>
                <a:gd fmla="*/ 2147483647 h 58" name="T33"/>
                <a:gd fmla="*/ 2147483647 w 66" name="T34"/>
                <a:gd fmla="*/ 2147483647 h 58" name="T35"/>
                <a:gd fmla="*/ 2147483647 w 66" name="T36"/>
                <a:gd fmla="*/ 2147483647 h 58" name="T37"/>
                <a:gd fmla="*/ 2147483647 w 66" name="T38"/>
                <a:gd fmla="*/ 2147483647 h 58" name="T39"/>
                <a:gd fmla="*/ 2147483647 w 66" name="T40"/>
                <a:gd fmla="*/ 2147483647 h 58" name="T41"/>
                <a:gd fmla="*/ 2147483647 w 66" name="T42"/>
                <a:gd fmla="*/ 2147483647 h 58" name="T43"/>
                <a:gd fmla="*/ 2147483647 w 66" name="T44"/>
                <a:gd fmla="*/ 2147483647 h 58" name="T45"/>
                <a:gd fmla="*/ 2147483647 w 66" name="T46"/>
                <a:gd fmla="*/ 2147483647 h 58" name="T47"/>
                <a:gd fmla="*/ 2147483647 w 66" name="T48"/>
                <a:gd fmla="*/ 2147483647 h 58" name="T49"/>
                <a:gd fmla="*/ 0 w 66" name="T50"/>
                <a:gd fmla="*/ 2147483647 h 58" name="T51"/>
                <a:gd fmla="*/ 0 w 66" name="T52"/>
                <a:gd fmla="*/ 2147483647 h 58" name="T53"/>
                <a:gd fmla="*/ 0 w 66" name="T54"/>
                <a:gd fmla="*/ 2147483647 h 58" name="T55"/>
                <a:gd fmla="*/ 0 w 66" name="T56"/>
                <a:gd fmla="*/ 2147483647 h 58" name="T57"/>
                <a:gd fmla="*/ 2147483647 w 66" name="T58"/>
                <a:gd fmla="*/ 2147483647 h 58" name="T59"/>
                <a:gd fmla="*/ 2147483647 w 66" name="T60"/>
                <a:gd fmla="*/ 2147483647 h 58" name="T61"/>
                <a:gd fmla="*/ 2147483647 w 66" name="T62"/>
                <a:gd fmla="*/ 2147483647 h 58" name="T63"/>
                <a:gd fmla="*/ 2147483647 w 66" name="T64"/>
                <a:gd fmla="*/ 2147483647 h 58" name="T65"/>
                <a:gd fmla="*/ 2147483647 w 66" name="T66"/>
                <a:gd fmla="*/ 2147483647 h 58" name="T67"/>
                <a:gd fmla="*/ 2147483647 w 66" name="T68"/>
                <a:gd fmla="*/ 2147483647 h 58" name="T69"/>
                <a:gd fmla="*/ 2147483647 w 66" name="T70"/>
                <a:gd fmla="*/ 2147483647 h 58" name="T71"/>
                <a:gd fmla="*/ 2147483647 w 66" name="T72"/>
                <a:gd fmla="*/ 0 h 58" name="T73"/>
                <a:gd fmla="*/ 2147483647 w 66" name="T74"/>
                <a:gd fmla="*/ 2147483647 h 58" name="T75"/>
                <a:gd fmla="*/ 2147483647 w 66" name="T76"/>
                <a:gd fmla="*/ 2147483647 h 5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66" name="T117"/>
                <a:gd fmla="*/ 0 h 58" name="T118"/>
                <a:gd fmla="*/ 66 w 66" name="T119"/>
                <a:gd fmla="*/ 58 h 58"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57" w="66">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4" name="Freeform 281"/>
            <p:cNvSpPr/>
            <p:nvPr/>
          </p:nvSpPr>
          <p:spPr bwMode="auto">
            <a:xfrm>
              <a:off x="8116753" y="5739773"/>
              <a:ext cx="267521" cy="179205"/>
            </a:xfrm>
            <a:custGeom>
              <a:gdLst>
                <a:gd fmla="*/ 2147483647 w 184" name="T0"/>
                <a:gd fmla="*/ 2147483647 h 114" name="T1"/>
                <a:gd fmla="*/ 2147483647 w 184" name="T2"/>
                <a:gd fmla="*/ 2147483647 h 114" name="T3"/>
                <a:gd fmla="*/ 2147483647 w 184" name="T4"/>
                <a:gd fmla="*/ 2147483647 h 114" name="T5"/>
                <a:gd fmla="*/ 2147483647 w 184" name="T6"/>
                <a:gd fmla="*/ 2147483647 h 114" name="T7"/>
                <a:gd fmla="*/ 2147483647 w 184" name="T8"/>
                <a:gd fmla="*/ 2147483647 h 114" name="T9"/>
                <a:gd fmla="*/ 2147483647 w 184" name="T10"/>
                <a:gd fmla="*/ 2147483647 h 114" name="T11"/>
                <a:gd fmla="*/ 2147483647 w 184" name="T12"/>
                <a:gd fmla="*/ 2147483647 h 114" name="T13"/>
                <a:gd fmla="*/ 2147483647 w 184" name="T14"/>
                <a:gd fmla="*/ 0 h 114" name="T15"/>
                <a:gd fmla="*/ 2147483647 w 184" name="T16"/>
                <a:gd fmla="*/ 2147483647 h 114" name="T17"/>
                <a:gd fmla="*/ 2147483647 w 184" name="T18"/>
                <a:gd fmla="*/ 2147483647 h 114" name="T19"/>
                <a:gd fmla="*/ 2147483647 w 184" name="T20"/>
                <a:gd fmla="*/ 2147483647 h 114" name="T21"/>
                <a:gd fmla="*/ 2147483647 w 184" name="T22"/>
                <a:gd fmla="*/ 2147483647 h 114" name="T23"/>
                <a:gd fmla="*/ 2147483647 w 184" name="T24"/>
                <a:gd fmla="*/ 2147483647 h 114" name="T25"/>
                <a:gd fmla="*/ 2147483647 w 184" name="T26"/>
                <a:gd fmla="*/ 2147483647 h 114" name="T27"/>
                <a:gd fmla="*/ 2147483647 w 184" name="T28"/>
                <a:gd fmla="*/ 2147483647 h 114" name="T29"/>
                <a:gd fmla="*/ 2147483647 w 184" name="T30"/>
                <a:gd fmla="*/ 2147483647 h 114" name="T31"/>
                <a:gd fmla="*/ 2147483647 w 184" name="T32"/>
                <a:gd fmla="*/ 2147483647 h 114" name="T33"/>
                <a:gd fmla="*/ 2147483647 w 184" name="T34"/>
                <a:gd fmla="*/ 2147483647 h 114" name="T35"/>
                <a:gd fmla="*/ 2147483647 w 184" name="T36"/>
                <a:gd fmla="*/ 2147483647 h 114" name="T37"/>
                <a:gd fmla="*/ 2147483647 w 184" name="T38"/>
                <a:gd fmla="*/ 2147483647 h 114" name="T39"/>
                <a:gd fmla="*/ 2147483647 w 184" name="T40"/>
                <a:gd fmla="*/ 2147483647 h 114" name="T41"/>
                <a:gd fmla="*/ 2147483647 w 184" name="T42"/>
                <a:gd fmla="*/ 2147483647 h 114" name="T43"/>
                <a:gd fmla="*/ 2147483647 w 184" name="T44"/>
                <a:gd fmla="*/ 2147483647 h 114" name="T45"/>
                <a:gd fmla="*/ 2147483647 w 184" name="T46"/>
                <a:gd fmla="*/ 2147483647 h 114" name="T47"/>
                <a:gd fmla="*/ 2147483647 w 184" name="T48"/>
                <a:gd fmla="*/ 2147483647 h 114" name="T49"/>
                <a:gd fmla="*/ 2147483647 w 184" name="T50"/>
                <a:gd fmla="*/ 2147483647 h 114" name="T51"/>
                <a:gd fmla="*/ 2147483647 w 184" name="T52"/>
                <a:gd fmla="*/ 2147483647 h 114" name="T53"/>
                <a:gd fmla="*/ 2147483647 w 184" name="T54"/>
                <a:gd fmla="*/ 2147483647 h 114" name="T55"/>
                <a:gd fmla="*/ 2147483647 w 184" name="T56"/>
                <a:gd fmla="*/ 2147483647 h 114" name="T57"/>
                <a:gd fmla="*/ 2147483647 w 184" name="T58"/>
                <a:gd fmla="*/ 2147483647 h 114" name="T59"/>
                <a:gd fmla="*/ 2147483647 w 184" name="T60"/>
                <a:gd fmla="*/ 2147483647 h 114" name="T61"/>
                <a:gd fmla="*/ 2147483647 w 184" name="T62"/>
                <a:gd fmla="*/ 2147483647 h 114" name="T63"/>
                <a:gd fmla="*/ 2147483647 w 184" name="T64"/>
                <a:gd fmla="*/ 2147483647 h 114" name="T65"/>
                <a:gd fmla="*/ 2147483647 w 184" name="T66"/>
                <a:gd fmla="*/ 2147483647 h 114" name="T67"/>
                <a:gd fmla="*/ 2147483647 w 184" name="T68"/>
                <a:gd fmla="*/ 2147483647 h 114" name="T69"/>
                <a:gd fmla="*/ 2147483647 w 184" name="T70"/>
                <a:gd fmla="*/ 2147483647 h 114" name="T71"/>
                <a:gd fmla="*/ 2147483647 w 184" name="T72"/>
                <a:gd fmla="*/ 2147483647 h 114" name="T73"/>
                <a:gd fmla="*/ 2147483647 w 184" name="T74"/>
                <a:gd fmla="*/ 2147483647 h 114" name="T75"/>
                <a:gd fmla="*/ 2147483647 w 184" name="T76"/>
                <a:gd fmla="*/ 2147483647 h 114" name="T77"/>
                <a:gd fmla="*/ 2147483647 w 184" name="T78"/>
                <a:gd fmla="*/ 2147483647 h 114" name="T79"/>
                <a:gd fmla="*/ 2147483647 w 184" name="T80"/>
                <a:gd fmla="*/ 2147483647 h 114" name="T81"/>
                <a:gd fmla="*/ 2147483647 w 184" name="T82"/>
                <a:gd fmla="*/ 2147483647 h 114" name="T83"/>
                <a:gd fmla="*/ 0 w 184" name="T84"/>
                <a:gd fmla="*/ 2147483647 h 114" name="T85"/>
                <a:gd fmla="*/ 0 w 184" name="T86"/>
                <a:gd fmla="*/ 2147483647 h 114" name="T87"/>
                <a:gd fmla="*/ 2147483647 w 184" name="T88"/>
                <a:gd fmla="*/ 2147483647 h 114" name="T89"/>
                <a:gd fmla="*/ 2147483647 w 184" name="T90"/>
                <a:gd fmla="*/ 2147483647 h 114" name="T91"/>
                <a:gd fmla="*/ 2147483647 w 184" name="T92"/>
                <a:gd fmla="*/ 2147483647 h 114" name="T93"/>
                <a:gd fmla="*/ 2147483647 w 184" name="T94"/>
                <a:gd fmla="*/ 2147483647 h 114" name="T95"/>
                <a:gd fmla="*/ 2147483647 w 184" name="T96"/>
                <a:gd fmla="*/ 2147483647 h 114" name="T97"/>
                <a:gd fmla="*/ 2147483647 w 184" name="T98"/>
                <a:gd fmla="*/ 2147483647 h 114" name="T99"/>
                <a:gd fmla="*/ 2147483647 w 184" name="T100"/>
                <a:gd fmla="*/ 2147483647 h 114" name="T101"/>
                <a:gd fmla="*/ 2147483647 w 184" name="T102"/>
                <a:gd fmla="*/ 2147483647 h 114" name="T103"/>
                <a:gd fmla="*/ 2147483647 w 184" name="T104"/>
                <a:gd fmla="*/ 2147483647 h 114" name="T105"/>
                <a:gd fmla="*/ 2147483647 w 184" name="T106"/>
                <a:gd fmla="*/ 2147483647 h 11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84" name="T162"/>
                <a:gd fmla="*/ 0 h 114" name="T163"/>
                <a:gd fmla="*/ 184 w 184" name="T164"/>
                <a:gd fmla="*/ 114 h 114"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114" w="18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5" name="Freeform 282"/>
            <p:cNvSpPr/>
            <p:nvPr/>
          </p:nvSpPr>
          <p:spPr bwMode="auto">
            <a:xfrm>
              <a:off x="8391193" y="5565877"/>
              <a:ext cx="153364" cy="208409"/>
            </a:xfrm>
            <a:custGeom>
              <a:gdLst>
                <a:gd fmla="*/ 2147483647 w 106" name="T0"/>
                <a:gd fmla="*/ 2147483647 h 132" name="T1"/>
                <a:gd fmla="*/ 0 w 106" name="T2"/>
                <a:gd fmla="*/ 2147483647 h 132" name="T3"/>
                <a:gd fmla="*/ 2147483647 w 106" name="T4"/>
                <a:gd fmla="*/ 2147483647 h 132" name="T5"/>
                <a:gd fmla="*/ 2147483647 w 106" name="T6"/>
                <a:gd fmla="*/ 2147483647 h 132" name="T7"/>
                <a:gd fmla="*/ 2147483647 w 106" name="T8"/>
                <a:gd fmla="*/ 2147483647 h 132" name="T9"/>
                <a:gd fmla="*/ 2147483647 w 106" name="T10"/>
                <a:gd fmla="*/ 2147483647 h 132" name="T11"/>
                <a:gd fmla="*/ 2147483647 w 106" name="T12"/>
                <a:gd fmla="*/ 2147483647 h 132" name="T13"/>
                <a:gd fmla="*/ 2147483647 w 106" name="T14"/>
                <a:gd fmla="*/ 2147483647 h 132" name="T15"/>
                <a:gd fmla="*/ 2147483647 w 106" name="T16"/>
                <a:gd fmla="*/ 2147483647 h 132" name="T17"/>
                <a:gd fmla="*/ 2147483647 w 106" name="T18"/>
                <a:gd fmla="*/ 2147483647 h 132" name="T19"/>
                <a:gd fmla="*/ 2147483647 w 106" name="T20"/>
                <a:gd fmla="*/ 2147483647 h 132" name="T21"/>
                <a:gd fmla="*/ 2147483647 w 106" name="T22"/>
                <a:gd fmla="*/ 2147483647 h 132" name="T23"/>
                <a:gd fmla="*/ 2147483647 w 106" name="T24"/>
                <a:gd fmla="*/ 2147483647 h 132" name="T25"/>
                <a:gd fmla="*/ 2147483647 w 106" name="T26"/>
                <a:gd fmla="*/ 2147483647 h 132" name="T27"/>
                <a:gd fmla="*/ 2147483647 w 106" name="T28"/>
                <a:gd fmla="*/ 2147483647 h 132" name="T29"/>
                <a:gd fmla="*/ 2147483647 w 106" name="T30"/>
                <a:gd fmla="*/ 2147483647 h 132" name="T31"/>
                <a:gd fmla="*/ 2147483647 w 106" name="T32"/>
                <a:gd fmla="*/ 2147483647 h 132" name="T33"/>
                <a:gd fmla="*/ 2147483647 w 106" name="T34"/>
                <a:gd fmla="*/ 0 h 132" name="T35"/>
                <a:gd fmla="*/ 2147483647 w 106" name="T36"/>
                <a:gd fmla="*/ 2147483647 h 132" name="T37"/>
                <a:gd fmla="*/ 2147483647 w 106" name="T38"/>
                <a:gd fmla="*/ 2147483647 h 132" name="T39"/>
                <a:gd fmla="*/ 2147483647 w 106" name="T40"/>
                <a:gd fmla="*/ 2147483647 h 132" name="T41"/>
                <a:gd fmla="*/ 2147483647 w 106" name="T42"/>
                <a:gd fmla="*/ 2147483647 h 132" name="T43"/>
                <a:gd fmla="*/ 2147483647 w 106" name="T44"/>
                <a:gd fmla="*/ 2147483647 h 132" name="T45"/>
                <a:gd fmla="*/ 2147483647 w 106" name="T46"/>
                <a:gd fmla="*/ 2147483647 h 132" name="T47"/>
                <a:gd fmla="*/ 2147483647 w 106" name="T48"/>
                <a:gd fmla="*/ 2147483647 h 132" name="T49"/>
                <a:gd fmla="*/ 2147483647 w 106" name="T50"/>
                <a:gd fmla="*/ 2147483647 h 132" name="T51"/>
                <a:gd fmla="*/ 2147483647 w 106" name="T52"/>
                <a:gd fmla="*/ 2147483647 h 132" name="T53"/>
                <a:gd fmla="*/ 2147483647 w 106" name="T54"/>
                <a:gd fmla="*/ 2147483647 h 132" name="T55"/>
                <a:gd fmla="*/ 2147483647 w 106" name="T56"/>
                <a:gd fmla="*/ 2147483647 h 132" name="T57"/>
                <a:gd fmla="*/ 2147483647 w 106" name="T58"/>
                <a:gd fmla="*/ 2147483647 h 132" name="T59"/>
                <a:gd fmla="*/ 2147483647 w 106" name="T60"/>
                <a:gd fmla="*/ 2147483647 h 132" name="T61"/>
                <a:gd fmla="*/ 2147483647 w 106" name="T62"/>
                <a:gd fmla="*/ 2147483647 h 132" name="T63"/>
                <a:gd fmla="*/ 2147483647 w 106" name="T64"/>
                <a:gd fmla="*/ 2147483647 h 132" name="T65"/>
                <a:gd fmla="*/ 2147483647 w 106" name="T66"/>
                <a:gd fmla="*/ 2147483647 h 132" name="T67"/>
                <a:gd fmla="*/ 2147483647 w 106" name="T68"/>
                <a:gd fmla="*/ 2147483647 h 132" name="T69"/>
                <a:gd fmla="*/ 2147483647 w 106" name="T70"/>
                <a:gd fmla="*/ 2147483647 h 132" name="T71"/>
                <a:gd fmla="*/ 2147483647 w 106" name="T72"/>
                <a:gd fmla="*/ 2147483647 h 132" name="T73"/>
                <a:gd fmla="*/ 2147483647 w 106" name="T74"/>
                <a:gd fmla="*/ 2147483647 h 132" name="T75"/>
                <a:gd fmla="*/ 2147483647 w 106" name="T76"/>
                <a:gd fmla="*/ 2147483647 h 132" name="T77"/>
                <a:gd fmla="*/ 2147483647 w 106" name="T78"/>
                <a:gd fmla="*/ 2147483647 h 132" name="T79"/>
                <a:gd fmla="*/ 2147483647 w 106" name="T80"/>
                <a:gd fmla="*/ 2147483647 h 13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06" name="T123"/>
                <a:gd fmla="*/ 0 h 132" name="T124"/>
                <a:gd fmla="*/ 106 w 106" name="T125"/>
                <a:gd fmla="*/ 132 h 132"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32" w="105">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6" name="Freeform 283"/>
            <p:cNvSpPr/>
            <p:nvPr/>
          </p:nvSpPr>
          <p:spPr bwMode="auto">
            <a:xfrm>
              <a:off x="8418868" y="5151716"/>
              <a:ext cx="56503" cy="70354"/>
            </a:xfrm>
            <a:custGeom>
              <a:gdLst>
                <a:gd fmla="*/ 2147483647 w 38" name="T0"/>
                <a:gd fmla="*/ 2147483647 h 44" name="T1"/>
                <a:gd fmla="*/ 2147483647 w 38" name="T2"/>
                <a:gd fmla="*/ 2147483647 h 44" name="T3"/>
                <a:gd fmla="*/ 2147483647 w 38" name="T4"/>
                <a:gd fmla="*/ 2147483647 h 44" name="T5"/>
                <a:gd fmla="*/ 2147483647 w 38" name="T6"/>
                <a:gd fmla="*/ 2147483647 h 44" name="T7"/>
                <a:gd fmla="*/ 2147483647 w 38" name="T8"/>
                <a:gd fmla="*/ 2147483647 h 44" name="T9"/>
                <a:gd fmla="*/ 2147483647 w 38" name="T10"/>
                <a:gd fmla="*/ 2147483647 h 44" name="T11"/>
                <a:gd fmla="*/ 0 w 38" name="T12"/>
                <a:gd fmla="*/ 2147483647 h 44" name="T13"/>
                <a:gd fmla="*/ 0 w 38" name="T14"/>
                <a:gd fmla="*/ 0 h 44" name="T15"/>
                <a:gd fmla="*/ 2147483647 w 38" name="T16"/>
                <a:gd fmla="*/ 2147483647 h 44" name="T17"/>
                <a:gd fmla="*/ 2147483647 w 38" name="T18"/>
                <a:gd fmla="*/ 2147483647 h 44" name="T19"/>
                <a:gd fmla="*/ 2147483647 w 38" name="T20"/>
                <a:gd fmla="*/ 2147483647 h 44" name="T21"/>
                <a:gd fmla="*/ 2147483647 w 38" name="T22"/>
                <a:gd fmla="*/ 2147483647 h 44" name="T23"/>
                <a:gd fmla="*/ 2147483647 w 38" name="T24"/>
                <a:gd fmla="*/ 2147483647 h 44" name="T25"/>
                <a:gd fmla="*/ 2147483647 w 38" name="T26"/>
                <a:gd fmla="*/ 2147483647 h 44" name="T27"/>
                <a:gd fmla="*/ 2147483647 w 38" name="T28"/>
                <a:gd fmla="*/ 2147483647 h 44" name="T29"/>
                <a:gd fmla="*/ 2147483647 w 38" name="T30"/>
                <a:gd fmla="*/ 2147483647 h 44" name="T31"/>
                <a:gd fmla="*/ 2147483647 w 38" name="T32"/>
                <a:gd fmla="*/ 2147483647 h 4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38" name="T51"/>
                <a:gd fmla="*/ 0 h 44" name="T52"/>
                <a:gd fmla="*/ 38 w 38" name="T53"/>
                <a:gd fmla="*/ 44 h 44"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4" w="38">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7" name="Freeform 284"/>
            <p:cNvSpPr/>
            <p:nvPr/>
          </p:nvSpPr>
          <p:spPr bwMode="auto">
            <a:xfrm>
              <a:off x="8116753" y="4691093"/>
              <a:ext cx="92249" cy="59734"/>
            </a:xfrm>
            <a:custGeom>
              <a:gdLst>
                <a:gd fmla="*/ 2147483647 w 64" name="T0"/>
                <a:gd fmla="*/ 2147483647 h 38" name="T1"/>
                <a:gd fmla="*/ 2147483647 w 64" name="T2"/>
                <a:gd fmla="*/ 2147483647 h 38" name="T3"/>
                <a:gd fmla="*/ 2147483647 w 64" name="T4"/>
                <a:gd fmla="*/ 2147483647 h 38" name="T5"/>
                <a:gd fmla="*/ 2147483647 w 64" name="T6"/>
                <a:gd fmla="*/ 2147483647 h 38" name="T7"/>
                <a:gd fmla="*/ 2147483647 w 64" name="T8"/>
                <a:gd fmla="*/ 2147483647 h 38" name="T9"/>
                <a:gd fmla="*/ 2147483647 w 64" name="T10"/>
                <a:gd fmla="*/ 2147483647 h 38" name="T11"/>
                <a:gd fmla="*/ 0 w 64" name="T12"/>
                <a:gd fmla="*/ 2147483647 h 38" name="T13"/>
                <a:gd fmla="*/ 0 w 64" name="T14"/>
                <a:gd fmla="*/ 2147483647 h 38" name="T15"/>
                <a:gd fmla="*/ 0 w 64" name="T16"/>
                <a:gd fmla="*/ 2147483647 h 38" name="T17"/>
                <a:gd fmla="*/ 2147483647 w 64" name="T18"/>
                <a:gd fmla="*/ 2147483647 h 38" name="T19"/>
                <a:gd fmla="*/ 2147483647 w 64" name="T20"/>
                <a:gd fmla="*/ 2147483647 h 38" name="T21"/>
                <a:gd fmla="*/ 2147483647 w 64" name="T22"/>
                <a:gd fmla="*/ 2147483647 h 38" name="T23"/>
                <a:gd fmla="*/ 2147483647 w 64" name="T24"/>
                <a:gd fmla="*/ 2147483647 h 38" name="T25"/>
                <a:gd fmla="*/ 2147483647 w 64" name="T26"/>
                <a:gd fmla="*/ 2147483647 h 38" name="T27"/>
                <a:gd fmla="*/ 2147483647 w 64" name="T28"/>
                <a:gd fmla="*/ 2147483647 h 38" name="T29"/>
                <a:gd fmla="*/ 2147483647 w 64" name="T30"/>
                <a:gd fmla="*/ 2147483647 h 38" name="T31"/>
                <a:gd fmla="*/ 2147483647 w 64" name="T32"/>
                <a:gd fmla="*/ 2147483647 h 38" name="T33"/>
                <a:gd fmla="*/ 2147483647 w 64" name="T34"/>
                <a:gd fmla="*/ 2147483647 h 38" name="T35"/>
                <a:gd fmla="*/ 2147483647 w 64" name="T36"/>
                <a:gd fmla="*/ 0 h 38" name="T37"/>
                <a:gd fmla="*/ 2147483647 w 64" name="T38"/>
                <a:gd fmla="*/ 0 h 38" name="T39"/>
                <a:gd fmla="*/ 2147483647 w 64" name="T40"/>
                <a:gd fmla="*/ 2147483647 h 38" name="T41"/>
                <a:gd fmla="*/ 2147483647 w 64" name="T42"/>
                <a:gd fmla="*/ 2147483647 h 38" name="T43"/>
                <a:gd fmla="*/ 2147483647 w 64" name="T44"/>
                <a:gd fmla="*/ 2147483647 h 38" name="T45"/>
                <a:gd fmla="*/ 2147483647 w 64" name="T46"/>
                <a:gd fmla="*/ 2147483647 h 38" name="T47"/>
                <a:gd fmla="*/ 2147483647 w 64" name="T48"/>
                <a:gd fmla="*/ 2147483647 h 38" name="T49"/>
                <a:gd fmla="*/ 2147483647 w 64" name="T50"/>
                <a:gd fmla="*/ 2147483647 h 38" name="T51"/>
                <a:gd fmla="*/ 2147483647 w 64" name="T52"/>
                <a:gd fmla="*/ 2147483647 h 38" name="T53"/>
                <a:gd fmla="*/ 2147483647 w 64" name="T54"/>
                <a:gd fmla="*/ 2147483647 h 38" name="T55"/>
                <a:gd fmla="*/ 2147483647 w 64" name="T56"/>
                <a:gd fmla="*/ 2147483647 h 38" name="T57"/>
                <a:gd fmla="*/ 2147483647 w 64" name="T58"/>
                <a:gd fmla="*/ 2147483647 h 38" name="T59"/>
                <a:gd fmla="*/ 2147483647 w 64" name="T60"/>
                <a:gd fmla="*/ 2147483647 h 38" name="T61"/>
                <a:gd fmla="*/ 2147483647 w 64" name="T62"/>
                <a:gd fmla="*/ 2147483647 h 38" name="T63"/>
                <a:gd fmla="*/ 2147483647 w 64" name="T64"/>
                <a:gd fmla="*/ 2147483647 h 3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64" name="T99"/>
                <a:gd fmla="*/ 0 h 38" name="T100"/>
                <a:gd fmla="*/ 64 w 64" name="T101"/>
                <a:gd fmla="*/ 38 h 38"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38" w="64">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8" name="Freeform 285"/>
            <p:cNvSpPr/>
            <p:nvPr/>
          </p:nvSpPr>
          <p:spPr bwMode="auto">
            <a:xfrm>
              <a:off x="7778892" y="4725607"/>
              <a:ext cx="17296" cy="25221"/>
            </a:xfrm>
            <a:custGeom>
              <a:gdLst>
                <a:gd fmla="*/ 2147483647 w 12" name="T0"/>
                <a:gd fmla="*/ 2147483647 h 16" name="T1"/>
                <a:gd fmla="*/ 2147483647 w 12" name="T2"/>
                <a:gd fmla="*/ 2147483647 h 16" name="T3"/>
                <a:gd fmla="*/ 2147483647 w 12" name="T4"/>
                <a:gd fmla="*/ 2147483647 h 16" name="T5"/>
                <a:gd fmla="*/ 2147483647 w 12" name="T6"/>
                <a:gd fmla="*/ 2147483647 h 16" name="T7"/>
                <a:gd fmla="*/ 2147483647 w 12" name="T8"/>
                <a:gd fmla="*/ 2147483647 h 16" name="T9"/>
                <a:gd fmla="*/ 0 w 12" name="T10"/>
                <a:gd fmla="*/ 2147483647 h 16" name="T11"/>
                <a:gd fmla="*/ 2147483647 w 12" name="T12"/>
                <a:gd fmla="*/ 2147483647 h 16" name="T13"/>
                <a:gd fmla="*/ 2147483647 w 12" name="T14"/>
                <a:gd fmla="*/ 0 h 16" name="T15"/>
                <a:gd fmla="*/ 2147483647 w 12" name="T16"/>
                <a:gd fmla="*/ 2147483647 h 16" name="T17"/>
                <a:gd fmla="*/ 2147483647 w 12" name="T18"/>
                <a:gd fmla="*/ 2147483647 h 16" name="T19"/>
                <a:gd fmla="*/ 2147483647 w 12" name="T20"/>
                <a:gd fmla="*/ 2147483647 h 1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 name="T33"/>
                <a:gd fmla="*/ 0 h 16" name="T34"/>
                <a:gd fmla="*/ 12 w 12" name="T35"/>
                <a:gd fmla="*/ 16 h 1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6" w="12">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49" name="Freeform 286"/>
            <p:cNvSpPr/>
            <p:nvPr/>
          </p:nvSpPr>
          <p:spPr bwMode="auto">
            <a:xfrm>
              <a:off x="7703940" y="4773395"/>
              <a:ext cx="17296" cy="29203"/>
            </a:xfrm>
            <a:custGeom>
              <a:gdLst>
                <a:gd fmla="*/ 2147483647 w 12" name="T0"/>
                <a:gd fmla="*/ 2147483647 h 20" name="T1"/>
                <a:gd fmla="*/ 2147483647 w 12" name="T2"/>
                <a:gd fmla="*/ 2147483647 h 20" name="T3"/>
                <a:gd fmla="*/ 2147483647 w 12" name="T4"/>
                <a:gd fmla="*/ 0 h 20" name="T5"/>
                <a:gd fmla="*/ 2147483647 w 12" name="T6"/>
                <a:gd fmla="*/ 2147483647 h 20" name="T7"/>
                <a:gd fmla="*/ 2147483647 w 12" name="T8"/>
                <a:gd fmla="*/ 2147483647 h 20" name="T9"/>
                <a:gd fmla="*/ 2147483647 w 12" name="T10"/>
                <a:gd fmla="*/ 2147483647 h 20" name="T11"/>
                <a:gd fmla="*/ 2147483647 w 12" name="T12"/>
                <a:gd fmla="*/ 2147483647 h 20" name="T13"/>
                <a:gd fmla="*/ 0 w 12" name="T14"/>
                <a:gd fmla="*/ 2147483647 h 20" name="T15"/>
                <a:gd fmla="*/ 0 w 12" name="T16"/>
                <a:gd fmla="*/ 2147483647 h 20" name="T17"/>
                <a:gd fmla="*/ 2147483647 w 12" name="T18"/>
                <a:gd fmla="*/ 2147483647 h 20" name="T19"/>
                <a:gd fmla="*/ 2147483647 w 12" name="T20"/>
                <a:gd fmla="*/ 2147483647 h 20" name="T21"/>
                <a:gd fmla="*/ 2147483647 w 12" name="T22"/>
                <a:gd fmla="*/ 2147483647 h 2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2" name="T36"/>
                <a:gd fmla="*/ 0 h 20" name="T37"/>
                <a:gd fmla="*/ 12 w 12" name="T38"/>
                <a:gd fmla="*/ 20 h 2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0" w="12">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0" name="Freeform 287"/>
            <p:cNvSpPr/>
            <p:nvPr/>
          </p:nvSpPr>
          <p:spPr bwMode="auto">
            <a:xfrm>
              <a:off x="7635907" y="4645960"/>
              <a:ext cx="73799" cy="34513"/>
            </a:xfrm>
            <a:custGeom>
              <a:gdLst>
                <a:gd fmla="*/ 2147483647 w 50" name="T0"/>
                <a:gd fmla="*/ 2147483647 h 22" name="T1"/>
                <a:gd fmla="*/ 2147483647 w 50" name="T2"/>
                <a:gd fmla="*/ 2147483647 h 22" name="T3"/>
                <a:gd fmla="*/ 2147483647 w 50" name="T4"/>
                <a:gd fmla="*/ 2147483647 h 22" name="T5"/>
                <a:gd fmla="*/ 2147483647 w 50" name="T6"/>
                <a:gd fmla="*/ 2147483647 h 22" name="T7"/>
                <a:gd fmla="*/ 2147483647 w 50" name="T8"/>
                <a:gd fmla="*/ 2147483647 h 22" name="T9"/>
                <a:gd fmla="*/ 2147483647 w 50" name="T10"/>
                <a:gd fmla="*/ 2147483647 h 22" name="T11"/>
                <a:gd fmla="*/ 2147483647 w 50" name="T12"/>
                <a:gd fmla="*/ 2147483647 h 22" name="T13"/>
                <a:gd fmla="*/ 2147483647 w 50" name="T14"/>
                <a:gd fmla="*/ 2147483647 h 22" name="T15"/>
                <a:gd fmla="*/ 2147483647 w 50" name="T16"/>
                <a:gd fmla="*/ 2147483647 h 22" name="T17"/>
                <a:gd fmla="*/ 0 w 50" name="T18"/>
                <a:gd fmla="*/ 2147483647 h 22" name="T19"/>
                <a:gd fmla="*/ 2147483647 w 50" name="T20"/>
                <a:gd fmla="*/ 2147483647 h 22" name="T21"/>
                <a:gd fmla="*/ 2147483647 w 50" name="T22"/>
                <a:gd fmla="*/ 2147483647 h 22" name="T23"/>
                <a:gd fmla="*/ 2147483647 w 50" name="T24"/>
                <a:gd fmla="*/ 2147483647 h 22" name="T25"/>
                <a:gd fmla="*/ 2147483647 w 50" name="T26"/>
                <a:gd fmla="*/ 2147483647 h 22" name="T27"/>
                <a:gd fmla="*/ 2147483647 w 50" name="T28"/>
                <a:gd fmla="*/ 0 h 22" name="T29"/>
                <a:gd fmla="*/ 2147483647 w 50" name="T30"/>
                <a:gd fmla="*/ 2147483647 h 22" name="T31"/>
                <a:gd fmla="*/ 2147483647 w 50" name="T32"/>
                <a:gd fmla="*/ 2147483647 h 22" name="T33"/>
                <a:gd fmla="*/ 2147483647 w 50" name="T34"/>
                <a:gd fmla="*/ 0 h 22" name="T35"/>
                <a:gd fmla="*/ 2147483647 w 50" name="T36"/>
                <a:gd fmla="*/ 2147483647 h 22" name="T37"/>
                <a:gd fmla="*/ 2147483647 w 50" name="T38"/>
                <a:gd fmla="*/ 2147483647 h 22" name="T39"/>
                <a:gd fmla="*/ 2147483647 w 50" name="T40"/>
                <a:gd fmla="*/ 2147483647 h 22" name="T41"/>
                <a:gd fmla="*/ 2147483647 w 50" name="T42"/>
                <a:gd fmla="*/ 2147483647 h 22" name="T43"/>
                <a:gd fmla="*/ 2147483647 w 50" name="T44"/>
                <a:gd fmla="*/ 2147483647 h 22" name="T45"/>
                <a:gd fmla="*/ 2147483647 w 50" name="T46"/>
                <a:gd fmla="*/ 2147483647 h 22" name="T47"/>
                <a:gd fmla="*/ 2147483647 w 50" name="T48"/>
                <a:gd fmla="*/ 2147483647 h 2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50" name="T75"/>
                <a:gd fmla="*/ 0 h 22" name="T76"/>
                <a:gd fmla="*/ 50 w 50" name="T77"/>
                <a:gd fmla="*/ 22 h 22"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22" w="50">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1" name="Freeform 288"/>
            <p:cNvSpPr/>
            <p:nvPr/>
          </p:nvSpPr>
          <p:spPr bwMode="auto">
            <a:xfrm>
              <a:off x="7633600" y="4510561"/>
              <a:ext cx="28828" cy="66372"/>
            </a:xfrm>
            <a:custGeom>
              <a:gdLst>
                <a:gd fmla="*/ 2147483647 w 20" name="T0"/>
                <a:gd fmla="*/ 2147483647 h 42" name="T1"/>
                <a:gd fmla="*/ 2147483647 w 20" name="T2"/>
                <a:gd fmla="*/ 2147483647 h 42" name="T3"/>
                <a:gd fmla="*/ 2147483647 w 20" name="T4"/>
                <a:gd fmla="*/ 2147483647 h 42" name="T5"/>
                <a:gd fmla="*/ 0 w 20" name="T6"/>
                <a:gd fmla="*/ 2147483647 h 42" name="T7"/>
                <a:gd fmla="*/ 2147483647 w 20" name="T8"/>
                <a:gd fmla="*/ 2147483647 h 42" name="T9"/>
                <a:gd fmla="*/ 0 w 20" name="T10"/>
                <a:gd fmla="*/ 0 h 42" name="T11"/>
                <a:gd fmla="*/ 2147483647 w 20" name="T12"/>
                <a:gd fmla="*/ 0 h 42" name="T13"/>
                <a:gd fmla="*/ 2147483647 w 20" name="T14"/>
                <a:gd fmla="*/ 2147483647 h 42" name="T15"/>
                <a:gd fmla="*/ 2147483647 w 20" name="T16"/>
                <a:gd fmla="*/ 2147483647 h 42" name="T17"/>
                <a:gd fmla="*/ 2147483647 w 20" name="T18"/>
                <a:gd fmla="*/ 2147483647 h 42" name="T19"/>
                <a:gd fmla="*/ 2147483647 w 20" name="T20"/>
                <a:gd fmla="*/ 2147483647 h 42" name="T21"/>
                <a:gd fmla="*/ 2147483647 w 20" name="T22"/>
                <a:gd fmla="*/ 2147483647 h 42" name="T23"/>
                <a:gd fmla="*/ 2147483647 w 20" name="T24"/>
                <a:gd fmla="*/ 2147483647 h 42" name="T25"/>
                <a:gd fmla="*/ 2147483647 w 20" name="T26"/>
                <a:gd fmla="*/ 2147483647 h 42" name="T27"/>
                <a:gd fmla="*/ 2147483647 w 20" name="T28"/>
                <a:gd fmla="*/ 2147483647 h 42" name="T29"/>
                <a:gd fmla="*/ 2147483647 w 20" name="T30"/>
                <a:gd fmla="*/ 2147483647 h 42" name="T31"/>
                <a:gd fmla="*/ 2147483647 w 20" name="T32"/>
                <a:gd fmla="*/ 2147483647 h 42" name="T33"/>
                <a:gd fmla="*/ 2147483647 w 20" name="T34"/>
                <a:gd fmla="*/ 2147483647 h 42" name="T35"/>
                <a:gd fmla="*/ 2147483647 w 20" name="T36"/>
                <a:gd fmla="*/ 2147483647 h 42" name="T37"/>
                <a:gd fmla="*/ 2147483647 w 20" name="T38"/>
                <a:gd fmla="*/ 2147483647 h 42" name="T39"/>
                <a:gd fmla="*/ 2147483647 w 20" name="T40"/>
                <a:gd fmla="*/ 2147483647 h 42" name="T41"/>
                <a:gd fmla="*/ 2147483647 w 20" name="T42"/>
                <a:gd fmla="*/ 2147483647 h 42" name="T43"/>
                <a:gd fmla="*/ 2147483647 w 20" name="T44"/>
                <a:gd fmla="*/ 2147483647 h 42" name="T45"/>
                <a:gd fmla="*/ 2147483647 w 20" name="T46"/>
                <a:gd fmla="*/ 2147483647 h 42" name="T47"/>
                <a:gd fmla="*/ 2147483647 w 20" name="T48"/>
                <a:gd fmla="*/ 2147483647 h 42" name="T49"/>
                <a:gd fmla="*/ 2147483647 w 20" name="T50"/>
                <a:gd fmla="*/ 2147483647 h 42" name="T51"/>
                <a:gd fmla="*/ 2147483647 w 20" name="T52"/>
                <a:gd fmla="*/ 2147483647 h 42" name="T53"/>
                <a:gd fmla="*/ 2147483647 w 20" name="T54"/>
                <a:gd fmla="*/ 2147483647 h 42" name="T55"/>
                <a:gd fmla="*/ 2147483647 w 20" name="T56"/>
                <a:gd fmla="*/ 2147483647 h 42" name="T57"/>
                <a:gd fmla="*/ 2147483647 w 20" name="T58"/>
                <a:gd fmla="*/ 2147483647 h 4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20" name="T90"/>
                <a:gd fmla="*/ 0 h 42" name="T91"/>
                <a:gd fmla="*/ 20 w 20" name="T92"/>
                <a:gd fmla="*/ 42 h 4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42" w="20">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2" name="Freeform 289"/>
            <p:cNvSpPr/>
            <p:nvPr/>
          </p:nvSpPr>
          <p:spPr bwMode="auto">
            <a:xfrm>
              <a:off x="7596701" y="4655252"/>
              <a:ext cx="24215" cy="25221"/>
            </a:xfrm>
            <a:custGeom>
              <a:gdLst>
                <a:gd fmla="*/ 2147483647 w 18" name="T0"/>
                <a:gd fmla="*/ 2147483647 h 16" name="T1"/>
                <a:gd fmla="*/ 2147483647 w 18" name="T2"/>
                <a:gd fmla="*/ 2147483647 h 16" name="T3"/>
                <a:gd fmla="*/ 2147483647 w 18" name="T4"/>
                <a:gd fmla="*/ 2147483647 h 16" name="T5"/>
                <a:gd fmla="*/ 2147483647 w 18" name="T6"/>
                <a:gd fmla="*/ 2147483647 h 16" name="T7"/>
                <a:gd fmla="*/ 2147483647 w 18" name="T8"/>
                <a:gd fmla="*/ 2147483647 h 16" name="T9"/>
                <a:gd fmla="*/ 2147483647 w 18" name="T10"/>
                <a:gd fmla="*/ 2147483647 h 16" name="T11"/>
                <a:gd fmla="*/ 2147483647 w 18" name="T12"/>
                <a:gd fmla="*/ 2147483647 h 16" name="T13"/>
                <a:gd fmla="*/ 0 w 18" name="T14"/>
                <a:gd fmla="*/ 2147483647 h 16" name="T15"/>
                <a:gd fmla="*/ 0 w 18" name="T16"/>
                <a:gd fmla="*/ 2147483647 h 16" name="T17"/>
                <a:gd fmla="*/ 2147483647 w 18" name="T18"/>
                <a:gd fmla="*/ 0 h 16" name="T19"/>
                <a:gd fmla="*/ 2147483647 w 18" name="T20"/>
                <a:gd fmla="*/ 2147483647 h 16" name="T21"/>
                <a:gd fmla="*/ 2147483647 w 18" name="T22"/>
                <a:gd fmla="*/ 2147483647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8" name="T36"/>
                <a:gd fmla="*/ 0 h 16" name="T37"/>
                <a:gd fmla="*/ 18 w 18" name="T38"/>
                <a:gd fmla="*/ 16 h 1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 w="18">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3" name="Freeform 290"/>
            <p:cNvSpPr/>
            <p:nvPr/>
          </p:nvSpPr>
          <p:spPr bwMode="auto">
            <a:xfrm>
              <a:off x="7349935" y="4798616"/>
              <a:ext cx="73799" cy="25221"/>
            </a:xfrm>
            <a:custGeom>
              <a:gdLst>
                <a:gd fmla="*/ 2147483647 w 50" name="T0"/>
                <a:gd fmla="*/ 2147483647 h 16" name="T1"/>
                <a:gd fmla="*/ 2147483647 w 50" name="T2"/>
                <a:gd fmla="*/ 2147483647 h 16" name="T3"/>
                <a:gd fmla="*/ 2147483647 w 50" name="T4"/>
                <a:gd fmla="*/ 2147483647 h 16" name="T5"/>
                <a:gd fmla="*/ 2147483647 w 50" name="T6"/>
                <a:gd fmla="*/ 2147483647 h 16" name="T7"/>
                <a:gd fmla="*/ 2147483647 w 50" name="T8"/>
                <a:gd fmla="*/ 2147483647 h 16" name="T9"/>
                <a:gd fmla="*/ 2147483647 w 50" name="T10"/>
                <a:gd fmla="*/ 2147483647 h 16" name="T11"/>
                <a:gd fmla="*/ 2147483647 w 50" name="T12"/>
                <a:gd fmla="*/ 2147483647 h 16" name="T13"/>
                <a:gd fmla="*/ 2147483647 w 50" name="T14"/>
                <a:gd fmla="*/ 2147483647 h 16" name="T15"/>
                <a:gd fmla="*/ 2147483647 w 50" name="T16"/>
                <a:gd fmla="*/ 2147483647 h 16" name="T17"/>
                <a:gd fmla="*/ 2147483647 w 50" name="T18"/>
                <a:gd fmla="*/ 2147483647 h 16" name="T19"/>
                <a:gd fmla="*/ 2147483647 w 50" name="T20"/>
                <a:gd fmla="*/ 2147483647 h 16" name="T21"/>
                <a:gd fmla="*/ 2147483647 w 50" name="T22"/>
                <a:gd fmla="*/ 2147483647 h 16" name="T23"/>
                <a:gd fmla="*/ 2147483647 w 50" name="T24"/>
                <a:gd fmla="*/ 2147483647 h 16" name="T25"/>
                <a:gd fmla="*/ 0 w 50" name="T26"/>
                <a:gd fmla="*/ 2147483647 h 16" name="T27"/>
                <a:gd fmla="*/ 2147483647 w 50" name="T28"/>
                <a:gd fmla="*/ 2147483647 h 16" name="T29"/>
                <a:gd fmla="*/ 2147483647 w 50" name="T30"/>
                <a:gd fmla="*/ 2147483647 h 16" name="T31"/>
                <a:gd fmla="*/ 2147483647 w 50" name="T32"/>
                <a:gd fmla="*/ 2147483647 h 16" name="T33"/>
                <a:gd fmla="*/ 2147483647 w 50" name="T34"/>
                <a:gd fmla="*/ 2147483647 h 16" name="T35"/>
                <a:gd fmla="*/ 2147483647 w 50" name="T36"/>
                <a:gd fmla="*/ 2147483647 h 16" name="T37"/>
                <a:gd fmla="*/ 2147483647 w 50" name="T38"/>
                <a:gd fmla="*/ 2147483647 h 16" name="T39"/>
                <a:gd fmla="*/ 2147483647 w 50" name="T40"/>
                <a:gd fmla="*/ 2147483647 h 16" name="T41"/>
                <a:gd fmla="*/ 2147483647 w 50" name="T42"/>
                <a:gd fmla="*/ 2147483647 h 16" name="T43"/>
                <a:gd fmla="*/ 2147483647 w 50" name="T44"/>
                <a:gd fmla="*/ 2147483647 h 16" name="T45"/>
                <a:gd fmla="*/ 2147483647 w 50" name="T46"/>
                <a:gd fmla="*/ 2147483647 h 16" name="T47"/>
                <a:gd fmla="*/ 2147483647 w 50" name="T48"/>
                <a:gd fmla="*/ 0 h 16" name="T49"/>
                <a:gd fmla="*/ 2147483647 w 50" name="T50"/>
                <a:gd fmla="*/ 2147483647 h 16" name="T51"/>
                <a:gd fmla="*/ 2147483647 w 50" name="T52"/>
                <a:gd fmla="*/ 2147483647 h 16" name="T53"/>
                <a:gd fmla="*/ 2147483647 w 50" name="T54"/>
                <a:gd fmla="*/ 2147483647 h 1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50" name="T84"/>
                <a:gd fmla="*/ 0 h 16" name="T85"/>
                <a:gd fmla="*/ 50 w 50" name="T86"/>
                <a:gd fmla="*/ 16 h 16"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6" w="50">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charset="-122" panose="02010601030101010101" pitchFamily="2" typeface="方正黑体简体"/>
                <a:ea charset="-122" panose="02010601030101010101" pitchFamily="2" typeface="方正黑体简体"/>
              </a:endParaRPr>
            </a:p>
          </p:txBody>
        </p:sp>
        <p:sp>
          <p:nvSpPr>
            <p:cNvPr id="254" name="Freeform 291"/>
            <p:cNvSpPr/>
            <p:nvPr/>
          </p:nvSpPr>
          <p:spPr bwMode="auto">
            <a:xfrm>
              <a:off x="7494074" y="4279585"/>
              <a:ext cx="110698" cy="122125"/>
            </a:xfrm>
            <a:custGeom>
              <a:gdLst>
                <a:gd fmla="*/ 2147483647 w 76" name="T0"/>
                <a:gd fmla="*/ 2147483647 h 78" name="T1"/>
                <a:gd fmla="*/ 2147483647 w 76" name="T2"/>
                <a:gd fmla="*/ 2147483647 h 78" name="T3"/>
                <a:gd fmla="*/ 2147483647 w 76" name="T4"/>
                <a:gd fmla="*/ 2147483647 h 78" name="T5"/>
                <a:gd fmla="*/ 2147483647 w 76" name="T6"/>
                <a:gd fmla="*/ 2147483647 h 78" name="T7"/>
                <a:gd fmla="*/ 2147483647 w 76" name="T8"/>
                <a:gd fmla="*/ 2147483647 h 78" name="T9"/>
                <a:gd fmla="*/ 2147483647 w 76" name="T10"/>
                <a:gd fmla="*/ 2147483647 h 78" name="T11"/>
                <a:gd fmla="*/ 2147483647 w 76" name="T12"/>
                <a:gd fmla="*/ 2147483647 h 78" name="T13"/>
                <a:gd fmla="*/ 2147483647 w 76" name="T14"/>
                <a:gd fmla="*/ 2147483647 h 78" name="T15"/>
                <a:gd fmla="*/ 2147483647 w 76" name="T16"/>
                <a:gd fmla="*/ 2147483647 h 78" name="T17"/>
                <a:gd fmla="*/ 2147483647 w 76" name="T18"/>
                <a:gd fmla="*/ 2147483647 h 78" name="T19"/>
                <a:gd fmla="*/ 2147483647 w 76" name="T20"/>
                <a:gd fmla="*/ 2147483647 h 78" name="T21"/>
                <a:gd fmla="*/ 2147483647 w 76" name="T22"/>
                <a:gd fmla="*/ 2147483647 h 78" name="T23"/>
                <a:gd fmla="*/ 2147483647 w 76" name="T24"/>
                <a:gd fmla="*/ 2147483647 h 78" name="T25"/>
                <a:gd fmla="*/ 2147483647 w 76" name="T26"/>
                <a:gd fmla="*/ 2147483647 h 78" name="T27"/>
                <a:gd fmla="*/ 2147483647 w 76" name="T28"/>
                <a:gd fmla="*/ 2147483647 h 78" name="T29"/>
                <a:gd fmla="*/ 2147483647 w 76" name="T30"/>
                <a:gd fmla="*/ 2147483647 h 78" name="T31"/>
                <a:gd fmla="*/ 0 w 76" name="T32"/>
                <a:gd fmla="*/ 2147483647 h 78" name="T33"/>
                <a:gd fmla="*/ 2147483647 w 76" name="T34"/>
                <a:gd fmla="*/ 2147483647 h 78" name="T35"/>
                <a:gd fmla="*/ 0 w 76" name="T36"/>
                <a:gd fmla="*/ 2147483647 h 78" name="T37"/>
                <a:gd fmla="*/ 2147483647 w 76" name="T38"/>
                <a:gd fmla="*/ 2147483647 h 78" name="T39"/>
                <a:gd fmla="*/ 2147483647 w 76" name="T40"/>
                <a:gd fmla="*/ 2147483647 h 78" name="T41"/>
                <a:gd fmla="*/ 2147483647 w 76" name="T42"/>
                <a:gd fmla="*/ 2147483647 h 78" name="T43"/>
                <a:gd fmla="*/ 2147483647 w 76" name="T44"/>
                <a:gd fmla="*/ 2147483647 h 78" name="T45"/>
                <a:gd fmla="*/ 2147483647 w 76" name="T46"/>
                <a:gd fmla="*/ 2147483647 h 78" name="T47"/>
                <a:gd fmla="*/ 2147483647 w 76" name="T48"/>
                <a:gd fmla="*/ 2147483647 h 78" name="T49"/>
                <a:gd fmla="*/ 2147483647 w 76" name="T50"/>
                <a:gd fmla="*/ 2147483647 h 78" name="T51"/>
                <a:gd fmla="*/ 2147483647 w 76" name="T52"/>
                <a:gd fmla="*/ 2147483647 h 78" name="T53"/>
                <a:gd fmla="*/ 2147483647 w 76" name="T54"/>
                <a:gd fmla="*/ 2147483647 h 78" name="T55"/>
                <a:gd fmla="*/ 2147483647 w 76" name="T56"/>
                <a:gd fmla="*/ 0 h 78" name="T57"/>
                <a:gd fmla="*/ 2147483647 w 76" name="T58"/>
                <a:gd fmla="*/ 2147483647 h 78" name="T59"/>
                <a:gd fmla="*/ 2147483647 w 76" name="T60"/>
                <a:gd fmla="*/ 2147483647 h 78" name="T61"/>
                <a:gd fmla="*/ 2147483647 w 76" name="T62"/>
                <a:gd fmla="*/ 2147483647 h 78" name="T63"/>
                <a:gd fmla="*/ 2147483647 w 76" name="T64"/>
                <a:gd fmla="*/ 2147483647 h 78" name="T65"/>
                <a:gd fmla="*/ 2147483647 w 76" name="T66"/>
                <a:gd fmla="*/ 2147483647 h 78" name="T67"/>
                <a:gd fmla="*/ 2147483647 w 76" name="T68"/>
                <a:gd fmla="*/ 2147483647 h 7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76" name="T105"/>
                <a:gd fmla="*/ 0 h 78" name="T106"/>
                <a:gd fmla="*/ 76 w 76" name="T107"/>
                <a:gd fmla="*/ 78 h 78"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8" w="76">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5" name="Freeform 292"/>
            <p:cNvSpPr/>
            <p:nvPr/>
          </p:nvSpPr>
          <p:spPr bwMode="auto">
            <a:xfrm>
              <a:off x="7379916" y="4251709"/>
              <a:ext cx="57656" cy="66372"/>
            </a:xfrm>
            <a:custGeom>
              <a:gdLst>
                <a:gd fmla="*/ 2147483647 w 38" name="T0"/>
                <a:gd fmla="*/ 2147483647 h 42" name="T1"/>
                <a:gd fmla="*/ 0 w 38" name="T2"/>
                <a:gd fmla="*/ 2147483647 h 42" name="T3"/>
                <a:gd fmla="*/ 2147483647 w 38" name="T4"/>
                <a:gd fmla="*/ 2147483647 h 42" name="T5"/>
                <a:gd fmla="*/ 2147483647 w 38" name="T6"/>
                <a:gd fmla="*/ 2147483647 h 42" name="T7"/>
                <a:gd fmla="*/ 2147483647 w 38" name="T8"/>
                <a:gd fmla="*/ 2147483647 h 42" name="T9"/>
                <a:gd fmla="*/ 2147483647 w 38" name="T10"/>
                <a:gd fmla="*/ 2147483647 h 42" name="T11"/>
                <a:gd fmla="*/ 2147483647 w 38" name="T12"/>
                <a:gd fmla="*/ 2147483647 h 42" name="T13"/>
                <a:gd fmla="*/ 2147483647 w 38" name="T14"/>
                <a:gd fmla="*/ 2147483647 h 42" name="T15"/>
                <a:gd fmla="*/ 2147483647 w 38" name="T16"/>
                <a:gd fmla="*/ 0 h 42" name="T17"/>
                <a:gd fmla="*/ 2147483647 w 38" name="T18"/>
                <a:gd fmla="*/ 2147483647 h 42" name="T19"/>
                <a:gd fmla="*/ 2147483647 w 38" name="T20"/>
                <a:gd fmla="*/ 2147483647 h 42" name="T21"/>
                <a:gd fmla="*/ 2147483647 w 38" name="T22"/>
                <a:gd fmla="*/ 2147483647 h 42" name="T23"/>
                <a:gd fmla="*/ 2147483647 w 38" name="T24"/>
                <a:gd fmla="*/ 2147483647 h 42" name="T25"/>
                <a:gd fmla="*/ 2147483647 w 38" name="T26"/>
                <a:gd fmla="*/ 2147483647 h 42" name="T27"/>
                <a:gd fmla="*/ 2147483647 w 38" name="T28"/>
                <a:gd fmla="*/ 2147483647 h 42" name="T29"/>
                <a:gd fmla="*/ 2147483647 w 38" name="T30"/>
                <a:gd fmla="*/ 2147483647 h 42" name="T31"/>
                <a:gd fmla="*/ 2147483647 w 38" name="T32"/>
                <a:gd fmla="*/ 2147483647 h 42" name="T33"/>
                <a:gd fmla="*/ 2147483647 w 38" name="T34"/>
                <a:gd fmla="*/ 2147483647 h 42" name="T35"/>
                <a:gd fmla="*/ 2147483647 w 38" name="T36"/>
                <a:gd fmla="*/ 2147483647 h 42" name="T37"/>
                <a:gd fmla="*/ 2147483647 w 38" name="T38"/>
                <a:gd fmla="*/ 2147483647 h 42" name="T39"/>
                <a:gd fmla="*/ 2147483647 w 38" name="T40"/>
                <a:gd fmla="*/ 2147483647 h 4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38" name="T63"/>
                <a:gd fmla="*/ 0 h 42" name="T64"/>
                <a:gd fmla="*/ 38 w 38" name="T65"/>
                <a:gd fmla="*/ 42 h 42"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42" w="38">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6" name="Freeform 293"/>
            <p:cNvSpPr/>
            <p:nvPr/>
          </p:nvSpPr>
          <p:spPr bwMode="auto">
            <a:xfrm>
              <a:off x="7423734" y="4031354"/>
              <a:ext cx="107239" cy="171240"/>
            </a:xfrm>
            <a:custGeom>
              <a:gdLst>
                <a:gd fmla="*/ 2147483647 w 74" name="T0"/>
                <a:gd fmla="*/ 2147483647 h 110" name="T1"/>
                <a:gd fmla="*/ 2147483647 w 74" name="T2"/>
                <a:gd fmla="*/ 2147483647 h 110" name="T3"/>
                <a:gd fmla="*/ 2147483647 w 74" name="T4"/>
                <a:gd fmla="*/ 2147483647 h 110" name="T5"/>
                <a:gd fmla="*/ 2147483647 w 74" name="T6"/>
                <a:gd fmla="*/ 0 h 110" name="T7"/>
                <a:gd fmla="*/ 2147483647 w 74" name="T8"/>
                <a:gd fmla="*/ 2147483647 h 110" name="T9"/>
                <a:gd fmla="*/ 2147483647 w 74" name="T10"/>
                <a:gd fmla="*/ 2147483647 h 110" name="T11"/>
                <a:gd fmla="*/ 2147483647 w 74" name="T12"/>
                <a:gd fmla="*/ 2147483647 h 110" name="T13"/>
                <a:gd fmla="*/ 2147483647 w 74" name="T14"/>
                <a:gd fmla="*/ 2147483647 h 110" name="T15"/>
                <a:gd fmla="*/ 2147483647 w 74" name="T16"/>
                <a:gd fmla="*/ 2147483647 h 110" name="T17"/>
                <a:gd fmla="*/ 2147483647 w 74" name="T18"/>
                <a:gd fmla="*/ 2147483647 h 110" name="T19"/>
                <a:gd fmla="*/ 2147483647 w 74" name="T20"/>
                <a:gd fmla="*/ 2147483647 h 110" name="T21"/>
                <a:gd fmla="*/ 2147483647 w 74" name="T22"/>
                <a:gd fmla="*/ 2147483647 h 110" name="T23"/>
                <a:gd fmla="*/ 2147483647 w 74" name="T24"/>
                <a:gd fmla="*/ 2147483647 h 110" name="T25"/>
                <a:gd fmla="*/ 2147483647 w 74" name="T26"/>
                <a:gd fmla="*/ 2147483647 h 110" name="T27"/>
                <a:gd fmla="*/ 2147483647 w 74" name="T28"/>
                <a:gd fmla="*/ 2147483647 h 110" name="T29"/>
                <a:gd fmla="*/ 2147483647 w 74" name="T30"/>
                <a:gd fmla="*/ 2147483647 h 110" name="T31"/>
                <a:gd fmla="*/ 2147483647 w 74" name="T32"/>
                <a:gd fmla="*/ 2147483647 h 110" name="T33"/>
                <a:gd fmla="*/ 2147483647 w 74" name="T34"/>
                <a:gd fmla="*/ 2147483647 h 110" name="T35"/>
                <a:gd fmla="*/ 2147483647 w 74" name="T36"/>
                <a:gd fmla="*/ 2147483647 h 110" name="T37"/>
                <a:gd fmla="*/ 2147483647 w 74" name="T38"/>
                <a:gd fmla="*/ 2147483647 h 110" name="T39"/>
                <a:gd fmla="*/ 2147483647 w 74" name="T40"/>
                <a:gd fmla="*/ 2147483647 h 110" name="T41"/>
                <a:gd fmla="*/ 2147483647 w 74" name="T42"/>
                <a:gd fmla="*/ 2147483647 h 110" name="T43"/>
                <a:gd fmla="*/ 2147483647 w 74" name="T44"/>
                <a:gd fmla="*/ 2147483647 h 110" name="T45"/>
                <a:gd fmla="*/ 2147483647 w 74" name="T46"/>
                <a:gd fmla="*/ 2147483647 h 110" name="T47"/>
                <a:gd fmla="*/ 2147483647 w 74" name="T48"/>
                <a:gd fmla="*/ 2147483647 h 110" name="T49"/>
                <a:gd fmla="*/ 2147483647 w 74" name="T50"/>
                <a:gd fmla="*/ 2147483647 h 110" name="T51"/>
                <a:gd fmla="*/ 2147483647 w 74" name="T52"/>
                <a:gd fmla="*/ 2147483647 h 110" name="T53"/>
                <a:gd fmla="*/ 2147483647 w 74" name="T54"/>
                <a:gd fmla="*/ 2147483647 h 110" name="T55"/>
                <a:gd fmla="*/ 2147483647 w 74" name="T56"/>
                <a:gd fmla="*/ 2147483647 h 110" name="T57"/>
                <a:gd fmla="*/ 2147483647 w 74" name="T58"/>
                <a:gd fmla="*/ 2147483647 h 110" name="T59"/>
                <a:gd fmla="*/ 2147483647 w 74" name="T60"/>
                <a:gd fmla="*/ 2147483647 h 110" name="T61"/>
                <a:gd fmla="*/ 2147483647 w 74" name="T62"/>
                <a:gd fmla="*/ 2147483647 h 110" name="T63"/>
                <a:gd fmla="*/ 2147483647 w 74" name="T64"/>
                <a:gd fmla="*/ 2147483647 h 110" name="T65"/>
                <a:gd fmla="*/ 2147483647 w 74" name="T66"/>
                <a:gd fmla="*/ 2147483647 h 110" name="T67"/>
                <a:gd fmla="*/ 2147483647 w 74" name="T68"/>
                <a:gd fmla="*/ 2147483647 h 110" name="T69"/>
                <a:gd fmla="*/ 2147483647 w 74" name="T70"/>
                <a:gd fmla="*/ 2147483647 h 110" name="T71"/>
                <a:gd fmla="*/ 2147483647 w 74" name="T72"/>
                <a:gd fmla="*/ 2147483647 h 110" name="T73"/>
                <a:gd fmla="*/ 0 w 74" name="T74"/>
                <a:gd fmla="*/ 2147483647 h 110" name="T75"/>
                <a:gd fmla="*/ 2147483647 w 74" name="T76"/>
                <a:gd fmla="*/ 2147483647 h 11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74" name="T117"/>
                <a:gd fmla="*/ 0 h 110" name="T118"/>
                <a:gd fmla="*/ 74 w 74" name="T119"/>
                <a:gd fmla="*/ 110 h 11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10" w="74">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7" name="Freeform 294"/>
            <p:cNvSpPr/>
            <p:nvPr/>
          </p:nvSpPr>
          <p:spPr bwMode="auto">
            <a:xfrm>
              <a:off x="7536739" y="4206577"/>
              <a:ext cx="34594" cy="65044"/>
            </a:xfrm>
            <a:custGeom>
              <a:gdLst>
                <a:gd fmla="*/ 2147483647 w 24" name="T0"/>
                <a:gd fmla="*/ 2147483647 h 42" name="T1"/>
                <a:gd fmla="*/ 2147483647 w 24" name="T2"/>
                <a:gd fmla="*/ 2147483647 h 42" name="T3"/>
                <a:gd fmla="*/ 2147483647 w 24" name="T4"/>
                <a:gd fmla="*/ 2147483647 h 42" name="T5"/>
                <a:gd fmla="*/ 2147483647 w 24" name="T6"/>
                <a:gd fmla="*/ 2147483647 h 42" name="T7"/>
                <a:gd fmla="*/ 2147483647 w 24" name="T8"/>
                <a:gd fmla="*/ 2147483647 h 42" name="T9"/>
                <a:gd fmla="*/ 2147483647 w 24" name="T10"/>
                <a:gd fmla="*/ 2147483647 h 42" name="T11"/>
                <a:gd fmla="*/ 2147483647 w 24" name="T12"/>
                <a:gd fmla="*/ 2147483647 h 42" name="T13"/>
                <a:gd fmla="*/ 2147483647 w 24" name="T14"/>
                <a:gd fmla="*/ 2147483647 h 42" name="T15"/>
                <a:gd fmla="*/ 2147483647 w 24" name="T16"/>
                <a:gd fmla="*/ 2147483647 h 42" name="T17"/>
                <a:gd fmla="*/ 2147483647 w 24" name="T18"/>
                <a:gd fmla="*/ 2147483647 h 42" name="T19"/>
                <a:gd fmla="*/ 2147483647 w 24" name="T20"/>
                <a:gd fmla="*/ 2147483647 h 42" name="T21"/>
                <a:gd fmla="*/ 2147483647 w 24" name="T22"/>
                <a:gd fmla="*/ 2147483647 h 42" name="T23"/>
                <a:gd fmla="*/ 2147483647 w 24" name="T24"/>
                <a:gd fmla="*/ 2147483647 h 42" name="T25"/>
                <a:gd fmla="*/ 2147483647 w 24" name="T26"/>
                <a:gd fmla="*/ 2147483647 h 42" name="T27"/>
                <a:gd fmla="*/ 2147483647 w 24" name="T28"/>
                <a:gd fmla="*/ 2147483647 h 42" name="T29"/>
                <a:gd fmla="*/ 2147483647 w 24" name="T30"/>
                <a:gd fmla="*/ 2147483647 h 42" name="T31"/>
                <a:gd fmla="*/ 2147483647 w 24" name="T32"/>
                <a:gd fmla="*/ 2147483647 h 42" name="T33"/>
                <a:gd fmla="*/ 2147483647 w 24" name="T34"/>
                <a:gd fmla="*/ 2147483647 h 42" name="T35"/>
                <a:gd fmla="*/ 2147483647 w 24" name="T36"/>
                <a:gd fmla="*/ 2147483647 h 42" name="T37"/>
                <a:gd fmla="*/ 2147483647 w 24" name="T38"/>
                <a:gd fmla="*/ 2147483647 h 42" name="T39"/>
                <a:gd fmla="*/ 2147483647 w 24" name="T40"/>
                <a:gd fmla="*/ 2147483647 h 42" name="T41"/>
                <a:gd fmla="*/ 0 w 24" name="T42"/>
                <a:gd fmla="*/ 2147483647 h 42" name="T43"/>
                <a:gd fmla="*/ 2147483647 w 24" name="T44"/>
                <a:gd fmla="*/ 0 h 42" name="T45"/>
                <a:gd fmla="*/ 2147483647 w 24" name="T46"/>
                <a:gd fmla="*/ 0 h 42" name="T47"/>
                <a:gd fmla="*/ 2147483647 w 24" name="T48"/>
                <a:gd fmla="*/ 2147483647 h 42" name="T49"/>
                <a:gd fmla="*/ 2147483647 w 24" name="T50"/>
                <a:gd fmla="*/ 2147483647 h 42" name="T51"/>
                <a:gd fmla="*/ 2147483647 w 24" name="T52"/>
                <a:gd fmla="*/ 2147483647 h 42" name="T53"/>
                <a:gd fmla="*/ 2147483647 w 24" name="T54"/>
                <a:gd fmla="*/ 2147483647 h 42" name="T55"/>
                <a:gd fmla="*/ 2147483647 w 24" name="T56"/>
                <a:gd fmla="*/ 2147483647 h 42" name="T57"/>
                <a:gd fmla="*/ 2147483647 w 24" name="T58"/>
                <a:gd fmla="*/ 2147483647 h 4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24" name="T90"/>
                <a:gd fmla="*/ 0 h 42" name="T91"/>
                <a:gd fmla="*/ 24 w 24" name="T92"/>
                <a:gd fmla="*/ 42 h 4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42" w="24">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8" name="Freeform 295"/>
            <p:cNvSpPr/>
            <p:nvPr/>
          </p:nvSpPr>
          <p:spPr bwMode="auto">
            <a:xfrm>
              <a:off x="7480236" y="4225161"/>
              <a:ext cx="33440" cy="45133"/>
            </a:xfrm>
            <a:custGeom>
              <a:gdLst>
                <a:gd fmla="*/ 2147483647 w 22" name="T0"/>
                <a:gd fmla="*/ 2147483647 h 28" name="T1"/>
                <a:gd fmla="*/ 2147483647 w 22" name="T2"/>
                <a:gd fmla="*/ 2147483647 h 28" name="T3"/>
                <a:gd fmla="*/ 2147483647 w 22" name="T4"/>
                <a:gd fmla="*/ 2147483647 h 28" name="T5"/>
                <a:gd fmla="*/ 2147483647 w 22" name="T6"/>
                <a:gd fmla="*/ 2147483647 h 28" name="T7"/>
                <a:gd fmla="*/ 2147483647 w 22" name="T8"/>
                <a:gd fmla="*/ 2147483647 h 28" name="T9"/>
                <a:gd fmla="*/ 2147483647 w 22" name="T10"/>
                <a:gd fmla="*/ 2147483647 h 28" name="T11"/>
                <a:gd fmla="*/ 2147483647 w 22" name="T12"/>
                <a:gd fmla="*/ 2147483647 h 28" name="T13"/>
                <a:gd fmla="*/ 2147483647 w 22" name="T14"/>
                <a:gd fmla="*/ 2147483647 h 28" name="T15"/>
                <a:gd fmla="*/ 2147483647 w 22" name="T16"/>
                <a:gd fmla="*/ 2147483647 h 28" name="T17"/>
                <a:gd fmla="*/ 0 w 22" name="T18"/>
                <a:gd fmla="*/ 2147483647 h 28" name="T19"/>
                <a:gd fmla="*/ 2147483647 w 22" name="T20"/>
                <a:gd fmla="*/ 2147483647 h 28" name="T21"/>
                <a:gd fmla="*/ 2147483647 w 22" name="T22"/>
                <a:gd fmla="*/ 0 h 28" name="T23"/>
                <a:gd fmla="*/ 2147483647 w 22" name="T24"/>
                <a:gd fmla="*/ 2147483647 h 28" name="T25"/>
                <a:gd fmla="*/ 2147483647 w 22" name="T26"/>
                <a:gd fmla="*/ 2147483647 h 2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2" name="T42"/>
                <a:gd fmla="*/ 0 h 28" name="T43"/>
                <a:gd fmla="*/ 22 w 22" name="T44"/>
                <a:gd fmla="*/ 28 h 2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8" w="22">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59" name="Freeform 296"/>
            <p:cNvSpPr/>
            <p:nvPr/>
          </p:nvSpPr>
          <p:spPr bwMode="auto">
            <a:xfrm>
              <a:off x="8264352" y="4721624"/>
              <a:ext cx="24215" cy="47788"/>
            </a:xfrm>
            <a:custGeom>
              <a:gdLst>
                <a:gd fmla="*/ 2147483647 w 16" name="T0"/>
                <a:gd fmla="*/ 2147483647 h 30" name="T1"/>
                <a:gd fmla="*/ 2147483647 w 16" name="T2"/>
                <a:gd fmla="*/ 2147483647 h 30" name="T3"/>
                <a:gd fmla="*/ 2147483647 w 16" name="T4"/>
                <a:gd fmla="*/ 2147483647 h 30" name="T5"/>
                <a:gd fmla="*/ 2147483647 w 16" name="T6"/>
                <a:gd fmla="*/ 2147483647 h 30" name="T7"/>
                <a:gd fmla="*/ 2147483647 w 16" name="T8"/>
                <a:gd fmla="*/ 2147483647 h 30" name="T9"/>
                <a:gd fmla="*/ 2147483647 w 16" name="T10"/>
                <a:gd fmla="*/ 2147483647 h 30" name="T11"/>
                <a:gd fmla="*/ 2147483647 w 16" name="T12"/>
                <a:gd fmla="*/ 2147483647 h 30" name="T13"/>
                <a:gd fmla="*/ 2147483647 w 16" name="T14"/>
                <a:gd fmla="*/ 2147483647 h 30" name="T15"/>
                <a:gd fmla="*/ 2147483647 w 16" name="T16"/>
                <a:gd fmla="*/ 2147483647 h 30" name="T17"/>
                <a:gd fmla="*/ 0 w 16" name="T18"/>
                <a:gd fmla="*/ 2147483647 h 30" name="T19"/>
                <a:gd fmla="*/ 0 w 16" name="T20"/>
                <a:gd fmla="*/ 0 h 30" name="T21"/>
                <a:gd fmla="*/ 2147483647 w 16" name="T22"/>
                <a:gd fmla="*/ 2147483647 h 30" name="T23"/>
                <a:gd fmla="*/ 2147483647 w 16" name="T24"/>
                <a:gd fmla="*/ 2147483647 h 30" name="T25"/>
                <a:gd fmla="*/ 2147483647 w 16" name="T26"/>
                <a:gd fmla="*/ 2147483647 h 30" name="T27"/>
                <a:gd fmla="*/ 2147483647 w 16" name="T28"/>
                <a:gd fmla="*/ 2147483647 h 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6" name="T45"/>
                <a:gd fmla="*/ 0 h 30" name="T46"/>
                <a:gd fmla="*/ 16 w 16" name="T47"/>
                <a:gd fmla="*/ 30 h 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0" w="16">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0" name="Freeform 297"/>
            <p:cNvSpPr/>
            <p:nvPr/>
          </p:nvSpPr>
          <p:spPr bwMode="auto">
            <a:xfrm>
              <a:off x="8346222" y="4786669"/>
              <a:ext cx="32287" cy="27876"/>
            </a:xfrm>
            <a:custGeom>
              <a:gdLst>
                <a:gd fmla="*/ 2147483647 w 22" name="T0"/>
                <a:gd fmla="*/ 2147483647 h 16" name="T1"/>
                <a:gd fmla="*/ 2147483647 w 22" name="T2"/>
                <a:gd fmla="*/ 2147483647 h 16" name="T3"/>
                <a:gd fmla="*/ 2147483647 w 22" name="T4"/>
                <a:gd fmla="*/ 2147483647 h 16" name="T5"/>
                <a:gd fmla="*/ 2147483647 w 22" name="T6"/>
                <a:gd fmla="*/ 2147483647 h 16" name="T7"/>
                <a:gd fmla="*/ 2147483647 w 22" name="T8"/>
                <a:gd fmla="*/ 2147483647 h 16" name="T9"/>
                <a:gd fmla="*/ 0 w 22" name="T10"/>
                <a:gd fmla="*/ 2147483647 h 16" name="T11"/>
                <a:gd fmla="*/ 0 w 22" name="T12"/>
                <a:gd fmla="*/ 0 h 16" name="T13"/>
                <a:gd fmla="*/ 2147483647 w 22" name="T14"/>
                <a:gd fmla="*/ 2147483647 h 16" name="T15"/>
                <a:gd fmla="*/ 2147483647 w 22" name="T16"/>
                <a:gd fmla="*/ 2147483647 h 16" name="T17"/>
                <a:gd fmla="*/ 2147483647 w 22" name="T18"/>
                <a:gd fmla="*/ 2147483647 h 16" name="T19"/>
                <a:gd fmla="*/ 2147483647 w 22" name="T20"/>
                <a:gd fmla="*/ 2147483647 h 1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2" name="T33"/>
                <a:gd fmla="*/ 0 h 16" name="T34"/>
                <a:gd fmla="*/ 22 w 22" name="T35"/>
                <a:gd fmla="*/ 16 h 1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6" w="22">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1" name="Freeform 298"/>
            <p:cNvSpPr/>
            <p:nvPr/>
          </p:nvSpPr>
          <p:spPr bwMode="auto">
            <a:xfrm>
              <a:off x="8396959" y="4810562"/>
              <a:ext cx="19603" cy="38495"/>
            </a:xfrm>
            <a:custGeom>
              <a:gdLst>
                <a:gd fmla="*/ 2147483647 w 14" name="T0"/>
                <a:gd fmla="*/ 0 h 24" name="T1"/>
                <a:gd fmla="*/ 2147483647 w 14" name="T2"/>
                <a:gd fmla="*/ 2147483647 h 24" name="T3"/>
                <a:gd fmla="*/ 2147483647 w 14" name="T4"/>
                <a:gd fmla="*/ 2147483647 h 24" name="T5"/>
                <a:gd fmla="*/ 2147483647 w 14" name="T6"/>
                <a:gd fmla="*/ 2147483647 h 24" name="T7"/>
                <a:gd fmla="*/ 2147483647 w 14" name="T8"/>
                <a:gd fmla="*/ 2147483647 h 24" name="T9"/>
                <a:gd fmla="*/ 2147483647 w 14" name="T10"/>
                <a:gd fmla="*/ 2147483647 h 24" name="T11"/>
                <a:gd fmla="*/ 2147483647 w 14" name="T12"/>
                <a:gd fmla="*/ 2147483647 h 24" name="T13"/>
                <a:gd fmla="*/ 2147483647 w 14" name="T14"/>
                <a:gd fmla="*/ 2147483647 h 24" name="T15"/>
                <a:gd fmla="*/ 0 w 14" name="T16"/>
                <a:gd fmla="*/ 2147483647 h 24" name="T17"/>
                <a:gd fmla="*/ 0 w 14" name="T18"/>
                <a:gd fmla="*/ 2147483647 h 24" name="T19"/>
                <a:gd fmla="*/ 0 w 14" name="T20"/>
                <a:gd fmla="*/ 2147483647 h 24" name="T21"/>
                <a:gd fmla="*/ 2147483647 w 14" name="T22"/>
                <a:gd fmla="*/ 2147483647 h 24" name="T23"/>
                <a:gd fmla="*/ 2147483647 w 14" name="T24"/>
                <a:gd fmla="*/ 0 h 2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4" name="T39"/>
                <a:gd fmla="*/ 0 h 24" name="T40"/>
                <a:gd fmla="*/ 14 w 14" name="T41"/>
                <a:gd fmla="*/ 24 h 2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4" w="1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2" name="Freeform 299"/>
            <p:cNvSpPr/>
            <p:nvPr/>
          </p:nvSpPr>
          <p:spPr bwMode="auto">
            <a:xfrm>
              <a:off x="8408490" y="4866315"/>
              <a:ext cx="25369" cy="15929"/>
            </a:xfrm>
            <a:custGeom>
              <a:gdLst>
                <a:gd fmla="*/ 2147483647 w 18" name="T0"/>
                <a:gd fmla="*/ 2147483647 h 10" name="T1"/>
                <a:gd fmla="*/ 2147483647 w 18" name="T2"/>
                <a:gd fmla="*/ 2147483647 h 10" name="T3"/>
                <a:gd fmla="*/ 2147483647 w 18" name="T4"/>
                <a:gd fmla="*/ 2147483647 h 10" name="T5"/>
                <a:gd fmla="*/ 0 w 18" name="T6"/>
                <a:gd fmla="*/ 2147483647 h 10" name="T7"/>
                <a:gd fmla="*/ 0 w 18" name="T8"/>
                <a:gd fmla="*/ 0 h 10" name="T9"/>
                <a:gd fmla="*/ 2147483647 w 18" name="T10"/>
                <a:gd fmla="*/ 0 h 10" name="T11"/>
                <a:gd fmla="*/ 2147483647 w 18" name="T12"/>
                <a:gd fmla="*/ 2147483647 h 10" name="T13"/>
                <a:gd fmla="*/ 2147483647 w 18" name="T14"/>
                <a:gd fmla="*/ 2147483647 h 10" name="T15"/>
                <a:gd fmla="*/ 2147483647 w 18" name="T16"/>
                <a:gd fmla="*/ 2147483647 h 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8" name="T27"/>
                <a:gd fmla="*/ 0 h 10" name="T28"/>
                <a:gd fmla="*/ 18 w 18" name="T29"/>
                <a:gd fmla="*/ 10 h 1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 w="18">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3" name="Freeform 300"/>
            <p:cNvSpPr/>
            <p:nvPr/>
          </p:nvSpPr>
          <p:spPr bwMode="auto">
            <a:xfrm>
              <a:off x="8302403" y="4790651"/>
              <a:ext cx="34594" cy="33186"/>
            </a:xfrm>
            <a:custGeom>
              <a:gdLst>
                <a:gd fmla="*/ 2147483647 w 24" name="T0"/>
                <a:gd fmla="*/ 0 h 20" name="T1"/>
                <a:gd fmla="*/ 2147483647 w 24" name="T2"/>
                <a:gd fmla="*/ 2147483647 h 20" name="T3"/>
                <a:gd fmla="*/ 2147483647 w 24" name="T4"/>
                <a:gd fmla="*/ 2147483647 h 20" name="T5"/>
                <a:gd fmla="*/ 2147483647 w 24" name="T6"/>
                <a:gd fmla="*/ 2147483647 h 20" name="T7"/>
                <a:gd fmla="*/ 2147483647 w 24" name="T8"/>
                <a:gd fmla="*/ 2147483647 h 20" name="T9"/>
                <a:gd fmla="*/ 2147483647 w 24" name="T10"/>
                <a:gd fmla="*/ 2147483647 h 20" name="T11"/>
                <a:gd fmla="*/ 2147483647 w 24" name="T12"/>
                <a:gd fmla="*/ 2147483647 h 20" name="T13"/>
                <a:gd fmla="*/ 2147483647 w 24" name="T14"/>
                <a:gd fmla="*/ 2147483647 h 20" name="T15"/>
                <a:gd fmla="*/ 2147483647 w 24" name="T16"/>
                <a:gd fmla="*/ 2147483647 h 20" name="T17"/>
                <a:gd fmla="*/ 2147483647 w 24" name="T18"/>
                <a:gd fmla="*/ 2147483647 h 20" name="T19"/>
                <a:gd fmla="*/ 2147483647 w 24" name="T20"/>
                <a:gd fmla="*/ 2147483647 h 20" name="T21"/>
                <a:gd fmla="*/ 2147483647 w 24" name="T22"/>
                <a:gd fmla="*/ 2147483647 h 20" name="T23"/>
                <a:gd fmla="*/ 2147483647 w 24" name="T24"/>
                <a:gd fmla="*/ 2147483647 h 20" name="T25"/>
                <a:gd fmla="*/ 2147483647 w 24" name="T26"/>
                <a:gd fmla="*/ 2147483647 h 20" name="T27"/>
                <a:gd fmla="*/ 2147483647 w 24" name="T28"/>
                <a:gd fmla="*/ 2147483647 h 20" name="T29"/>
                <a:gd fmla="*/ 2147483647 w 24" name="T30"/>
                <a:gd fmla="*/ 2147483647 h 20" name="T31"/>
                <a:gd fmla="*/ 0 w 24" name="T32"/>
                <a:gd fmla="*/ 2147483647 h 20" name="T33"/>
                <a:gd fmla="*/ 0 w 24" name="T34"/>
                <a:gd fmla="*/ 0 h 20" name="T35"/>
                <a:gd fmla="*/ 2147483647 w 24" name="T36"/>
                <a:gd fmla="*/ 0 h 2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4" name="T57"/>
                <a:gd fmla="*/ 0 h 20" name="T58"/>
                <a:gd fmla="*/ 24 w 24" name="T59"/>
                <a:gd fmla="*/ 20 h 20"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0" w="24">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4" name="Freeform 301"/>
            <p:cNvSpPr/>
            <p:nvPr/>
          </p:nvSpPr>
          <p:spPr bwMode="auto">
            <a:xfrm>
              <a:off x="8515729" y="5032246"/>
              <a:ext cx="18450" cy="17257"/>
            </a:xfrm>
            <a:custGeom>
              <a:gdLst>
                <a:gd fmla="*/ 2147483647 w 12" name="T0"/>
                <a:gd fmla="*/ 2147483647 h 12" name="T1"/>
                <a:gd fmla="*/ 2147483647 w 12" name="T2"/>
                <a:gd fmla="*/ 2147483647 h 12" name="T3"/>
                <a:gd fmla="*/ 2147483647 w 12" name="T4"/>
                <a:gd fmla="*/ 2147483647 h 12" name="T5"/>
                <a:gd fmla="*/ 2147483647 w 12" name="T6"/>
                <a:gd fmla="*/ 2147483647 h 12" name="T7"/>
                <a:gd fmla="*/ 2147483647 w 12" name="T8"/>
                <a:gd fmla="*/ 2147483647 h 12" name="T9"/>
                <a:gd fmla="*/ 0 w 12" name="T10"/>
                <a:gd fmla="*/ 0 h 12" name="T11"/>
                <a:gd fmla="*/ 2147483647 w 12" name="T12"/>
                <a:gd fmla="*/ 0 h 12" name="T13"/>
                <a:gd fmla="*/ 2147483647 w 12" name="T14"/>
                <a:gd fmla="*/ 2147483647 h 12" name="T15"/>
                <a:gd fmla="*/ 2147483647 w 12" name="T16"/>
                <a:gd fmla="*/ 2147483647 h 12" name="T17"/>
                <a:gd fmla="*/ 2147483647 w 12" name="T18"/>
                <a:gd fmla="*/ 2147483647 h 1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 name="T30"/>
                <a:gd fmla="*/ 0 h 12" name="T31"/>
                <a:gd fmla="*/ 12 w 12" name="T32"/>
                <a:gd fmla="*/ 12 h 1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 w="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5" name="Freeform 302"/>
            <p:cNvSpPr/>
            <p:nvPr/>
          </p:nvSpPr>
          <p:spPr bwMode="auto">
            <a:xfrm>
              <a:off x="8741739" y="5073396"/>
              <a:ext cx="35746" cy="23894"/>
            </a:xfrm>
            <a:custGeom>
              <a:gdLst>
                <a:gd fmla="*/ 2147483647 w 24" name="T0"/>
                <a:gd fmla="*/ 2147483647 h 16" name="T1"/>
                <a:gd fmla="*/ 2147483647 w 24" name="T2"/>
                <a:gd fmla="*/ 2147483647 h 16" name="T3"/>
                <a:gd fmla="*/ 2147483647 w 24" name="T4"/>
                <a:gd fmla="*/ 2147483647 h 16" name="T5"/>
                <a:gd fmla="*/ 2147483647 w 24" name="T6"/>
                <a:gd fmla="*/ 2147483647 h 16" name="T7"/>
                <a:gd fmla="*/ 2147483647 w 24" name="T8"/>
                <a:gd fmla="*/ 2147483647 h 16" name="T9"/>
                <a:gd fmla="*/ 2147483647 w 24" name="T10"/>
                <a:gd fmla="*/ 2147483647 h 16" name="T11"/>
                <a:gd fmla="*/ 2147483647 w 24" name="T12"/>
                <a:gd fmla="*/ 2147483647 h 16" name="T13"/>
                <a:gd fmla="*/ 0 w 24" name="T14"/>
                <a:gd fmla="*/ 2147483647 h 16" name="T15"/>
                <a:gd fmla="*/ 2147483647 w 24" name="T16"/>
                <a:gd fmla="*/ 2147483647 h 16" name="T17"/>
                <a:gd fmla="*/ 2147483647 w 24" name="T18"/>
                <a:gd fmla="*/ 2147483647 h 16" name="T19"/>
                <a:gd fmla="*/ 2147483647 w 24" name="T20"/>
                <a:gd fmla="*/ 2147483647 h 16" name="T21"/>
                <a:gd fmla="*/ 2147483647 w 24" name="T22"/>
                <a:gd fmla="*/ 0 h 16" name="T23"/>
                <a:gd fmla="*/ 2147483647 w 24" name="T24"/>
                <a:gd fmla="*/ 0 h 16" name="T25"/>
                <a:gd fmla="*/ 2147483647 w 24" name="T26"/>
                <a:gd fmla="*/ 2147483647 h 16" name="T27"/>
                <a:gd fmla="*/ 2147483647 w 24" name="T28"/>
                <a:gd fmla="*/ 2147483647 h 16" name="T29"/>
                <a:gd fmla="*/ 2147483647 w 24" name="T30"/>
                <a:gd fmla="*/ 2147483647 h 1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24" name="T48"/>
                <a:gd fmla="*/ 0 h 16" name="T49"/>
                <a:gd fmla="*/ 24 w 24" name="T50"/>
                <a:gd fmla="*/ 16 h 16"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6" w="24">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6" name="Freeform 303"/>
            <p:cNvSpPr/>
            <p:nvPr/>
          </p:nvSpPr>
          <p:spPr bwMode="auto">
            <a:xfrm>
              <a:off x="8779791" y="5040210"/>
              <a:ext cx="40359" cy="23894"/>
            </a:xfrm>
            <a:custGeom>
              <a:gdLst>
                <a:gd fmla="*/ 2147483647 w 28" name="T0"/>
                <a:gd fmla="*/ 2147483647 h 14" name="T1"/>
                <a:gd fmla="*/ 2147483647 w 28" name="T2"/>
                <a:gd fmla="*/ 2147483647 h 14" name="T3"/>
                <a:gd fmla="*/ 2147483647 w 28" name="T4"/>
                <a:gd fmla="*/ 2147483647 h 14" name="T5"/>
                <a:gd fmla="*/ 2147483647 w 28" name="T6"/>
                <a:gd fmla="*/ 2147483647 h 14" name="T7"/>
                <a:gd fmla="*/ 2147483647 w 28" name="T8"/>
                <a:gd fmla="*/ 2147483647 h 14" name="T9"/>
                <a:gd fmla="*/ 2147483647 w 28" name="T10"/>
                <a:gd fmla="*/ 2147483647 h 14" name="T11"/>
                <a:gd fmla="*/ 0 w 28" name="T12"/>
                <a:gd fmla="*/ 2147483647 h 14" name="T13"/>
                <a:gd fmla="*/ 0 w 28" name="T14"/>
                <a:gd fmla="*/ 2147483647 h 14" name="T15"/>
                <a:gd fmla="*/ 2147483647 w 28" name="T16"/>
                <a:gd fmla="*/ 2147483647 h 14" name="T17"/>
                <a:gd fmla="*/ 2147483647 w 28" name="T18"/>
                <a:gd fmla="*/ 2147483647 h 14" name="T19"/>
                <a:gd fmla="*/ 2147483647 w 28" name="T20"/>
                <a:gd fmla="*/ 0 h 14" name="T21"/>
                <a:gd fmla="*/ 2147483647 w 28" name="T22"/>
                <a:gd fmla="*/ 0 h 14" name="T23"/>
                <a:gd fmla="*/ 2147483647 w 28" name="T24"/>
                <a:gd fmla="*/ 0 h 14" name="T25"/>
                <a:gd fmla="*/ 2147483647 w 28" name="T26"/>
                <a:gd fmla="*/ 2147483647 h 14" name="T27"/>
                <a:gd fmla="*/ 2147483647 w 28" name="T28"/>
                <a:gd fmla="*/ 2147483647 h 1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8" name="T45"/>
                <a:gd fmla="*/ 0 h 14" name="T46"/>
                <a:gd fmla="*/ 28 w 28" name="T47"/>
                <a:gd fmla="*/ 14 h 1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4" w="28">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7" name="Freeform 304"/>
            <p:cNvSpPr/>
            <p:nvPr/>
          </p:nvSpPr>
          <p:spPr bwMode="auto">
            <a:xfrm>
              <a:off x="7428346" y="4515871"/>
              <a:ext cx="145292" cy="215046"/>
            </a:xfrm>
            <a:custGeom>
              <a:gdLst>
                <a:gd fmla="*/ 2147483647 w 100" name="T0"/>
                <a:gd fmla="*/ 2147483647 h 136" name="T1"/>
                <a:gd fmla="*/ 2147483647 w 100" name="T2"/>
                <a:gd fmla="*/ 2147483647 h 136" name="T3"/>
                <a:gd fmla="*/ 2147483647 w 100" name="T4"/>
                <a:gd fmla="*/ 2147483647 h 136" name="T5"/>
                <a:gd fmla="*/ 2147483647 w 100" name="T6"/>
                <a:gd fmla="*/ 2147483647 h 136" name="T7"/>
                <a:gd fmla="*/ 2147483647 w 100" name="T8"/>
                <a:gd fmla="*/ 2147483647 h 136" name="T9"/>
                <a:gd fmla="*/ 2147483647 w 100" name="T10"/>
                <a:gd fmla="*/ 2147483647 h 136" name="T11"/>
                <a:gd fmla="*/ 2147483647 w 100" name="T12"/>
                <a:gd fmla="*/ 2147483647 h 136" name="T13"/>
                <a:gd fmla="*/ 2147483647 w 100" name="T14"/>
                <a:gd fmla="*/ 2147483647 h 136" name="T15"/>
                <a:gd fmla="*/ 2147483647 w 100" name="T16"/>
                <a:gd fmla="*/ 0 h 136" name="T17"/>
                <a:gd fmla="*/ 2147483647 w 100" name="T18"/>
                <a:gd fmla="*/ 2147483647 h 136" name="T19"/>
                <a:gd fmla="*/ 2147483647 w 100" name="T20"/>
                <a:gd fmla="*/ 2147483647 h 136" name="T21"/>
                <a:gd fmla="*/ 2147483647 w 100" name="T22"/>
                <a:gd fmla="*/ 2147483647 h 136" name="T23"/>
                <a:gd fmla="*/ 2147483647 w 100" name="T24"/>
                <a:gd fmla="*/ 2147483647 h 136" name="T25"/>
                <a:gd fmla="*/ 2147483647 w 100" name="T26"/>
                <a:gd fmla="*/ 2147483647 h 136" name="T27"/>
                <a:gd fmla="*/ 2147483647 w 100" name="T28"/>
                <a:gd fmla="*/ 2147483647 h 136" name="T29"/>
                <a:gd fmla="*/ 2147483647 w 100" name="T30"/>
                <a:gd fmla="*/ 2147483647 h 136" name="T31"/>
                <a:gd fmla="*/ 2147483647 w 100" name="T32"/>
                <a:gd fmla="*/ 2147483647 h 136" name="T33"/>
                <a:gd fmla="*/ 2147483647 w 100" name="T34"/>
                <a:gd fmla="*/ 2147483647 h 136" name="T35"/>
                <a:gd fmla="*/ 2147483647 w 100" name="T36"/>
                <a:gd fmla="*/ 2147483647 h 136" name="T37"/>
                <a:gd fmla="*/ 2147483647 w 100" name="T38"/>
                <a:gd fmla="*/ 2147483647 h 136" name="T39"/>
                <a:gd fmla="*/ 2147483647 w 100" name="T40"/>
                <a:gd fmla="*/ 2147483647 h 136" name="T41"/>
                <a:gd fmla="*/ 2147483647 w 100" name="T42"/>
                <a:gd fmla="*/ 2147483647 h 136" name="T43"/>
                <a:gd fmla="*/ 2147483647 w 100" name="T44"/>
                <a:gd fmla="*/ 2147483647 h 136" name="T45"/>
                <a:gd fmla="*/ 2147483647 w 100" name="T46"/>
                <a:gd fmla="*/ 2147483647 h 136" name="T47"/>
                <a:gd fmla="*/ 2147483647 w 100" name="T48"/>
                <a:gd fmla="*/ 2147483647 h 136" name="T49"/>
                <a:gd fmla="*/ 2147483647 w 100" name="T50"/>
                <a:gd fmla="*/ 2147483647 h 136" name="T51"/>
                <a:gd fmla="*/ 2147483647 w 100" name="T52"/>
                <a:gd fmla="*/ 2147483647 h 136" name="T53"/>
                <a:gd fmla="*/ 2147483647 w 100" name="T54"/>
                <a:gd fmla="*/ 2147483647 h 136" name="T55"/>
                <a:gd fmla="*/ 2147483647 w 100" name="T56"/>
                <a:gd fmla="*/ 2147483647 h 136" name="T57"/>
                <a:gd fmla="*/ 2147483647 w 100" name="T58"/>
                <a:gd fmla="*/ 2147483647 h 136" name="T59"/>
                <a:gd fmla="*/ 2147483647 w 100" name="T60"/>
                <a:gd fmla="*/ 2147483647 h 136" name="T61"/>
                <a:gd fmla="*/ 2147483647 w 100" name="T62"/>
                <a:gd fmla="*/ 2147483647 h 136" name="T63"/>
                <a:gd fmla="*/ 2147483647 w 100" name="T64"/>
                <a:gd fmla="*/ 2147483647 h 136" name="T65"/>
                <a:gd fmla="*/ 2147483647 w 100" name="T66"/>
                <a:gd fmla="*/ 2147483647 h 136" name="T67"/>
                <a:gd fmla="*/ 2147483647 w 100" name="T68"/>
                <a:gd fmla="*/ 2147483647 h 136" name="T69"/>
                <a:gd fmla="*/ 2147483647 w 100" name="T70"/>
                <a:gd fmla="*/ 2147483647 h 136" name="T71"/>
                <a:gd fmla="*/ 2147483647 w 100" name="T72"/>
                <a:gd fmla="*/ 2147483647 h 136" name="T73"/>
                <a:gd fmla="*/ 2147483647 w 100" name="T74"/>
                <a:gd fmla="*/ 2147483647 h 136" name="T75"/>
                <a:gd fmla="*/ 2147483647 w 100" name="T76"/>
                <a:gd fmla="*/ 2147483647 h 136" name="T77"/>
                <a:gd fmla="*/ 2147483647 w 100" name="T78"/>
                <a:gd fmla="*/ 2147483647 h 136" name="T79"/>
                <a:gd fmla="*/ 0 w 100" name="T80"/>
                <a:gd fmla="*/ 2147483647 h 136" name="T81"/>
                <a:gd fmla="*/ 2147483647 w 100" name="T82"/>
                <a:gd fmla="*/ 2147483647 h 136" name="T83"/>
                <a:gd fmla="*/ 2147483647 w 100" name="T84"/>
                <a:gd fmla="*/ 2147483647 h 1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00" name="T129"/>
                <a:gd fmla="*/ 0 h 136" name="T130"/>
                <a:gd fmla="*/ 100 w 100" name="T131"/>
                <a:gd fmla="*/ 136 h 136"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36" w="100">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8" name="Freeform 305"/>
            <p:cNvSpPr/>
            <p:nvPr/>
          </p:nvSpPr>
          <p:spPr bwMode="auto">
            <a:xfrm>
              <a:off x="7216174" y="4360560"/>
              <a:ext cx="221397" cy="177877"/>
            </a:xfrm>
            <a:custGeom>
              <a:gdLst>
                <a:gd fmla="*/ 2147483647 w 152" name="T0"/>
                <a:gd fmla="*/ 2147483647 h 112" name="T1"/>
                <a:gd fmla="*/ 2147483647 w 152" name="T2"/>
                <a:gd fmla="*/ 2147483647 h 112" name="T3"/>
                <a:gd fmla="*/ 2147483647 w 152" name="T4"/>
                <a:gd fmla="*/ 2147483647 h 112" name="T5"/>
                <a:gd fmla="*/ 2147483647 w 152" name="T6"/>
                <a:gd fmla="*/ 2147483647 h 112" name="T7"/>
                <a:gd fmla="*/ 2147483647 w 152" name="T8"/>
                <a:gd fmla="*/ 2147483647 h 112" name="T9"/>
                <a:gd fmla="*/ 2147483647 w 152" name="T10"/>
                <a:gd fmla="*/ 2147483647 h 112" name="T11"/>
                <a:gd fmla="*/ 2147483647 w 152" name="T12"/>
                <a:gd fmla="*/ 2147483647 h 112" name="T13"/>
                <a:gd fmla="*/ 2147483647 w 152" name="T14"/>
                <a:gd fmla="*/ 2147483647 h 112" name="T15"/>
                <a:gd fmla="*/ 2147483647 w 152" name="T16"/>
                <a:gd fmla="*/ 2147483647 h 112" name="T17"/>
                <a:gd fmla="*/ 2147483647 w 152" name="T18"/>
                <a:gd fmla="*/ 0 h 112" name="T19"/>
                <a:gd fmla="*/ 2147483647 w 152" name="T20"/>
                <a:gd fmla="*/ 2147483647 h 112" name="T21"/>
                <a:gd fmla="*/ 2147483647 w 152" name="T22"/>
                <a:gd fmla="*/ 2147483647 h 112" name="T23"/>
                <a:gd fmla="*/ 2147483647 w 152" name="T24"/>
                <a:gd fmla="*/ 2147483647 h 112" name="T25"/>
                <a:gd fmla="*/ 2147483647 w 152" name="T26"/>
                <a:gd fmla="*/ 2147483647 h 112" name="T27"/>
                <a:gd fmla="*/ 2147483647 w 152" name="T28"/>
                <a:gd fmla="*/ 2147483647 h 112" name="T29"/>
                <a:gd fmla="*/ 2147483647 w 152" name="T30"/>
                <a:gd fmla="*/ 2147483647 h 112" name="T31"/>
                <a:gd fmla="*/ 2147483647 w 152" name="T32"/>
                <a:gd fmla="*/ 2147483647 h 112" name="T33"/>
                <a:gd fmla="*/ 2147483647 w 152" name="T34"/>
                <a:gd fmla="*/ 2147483647 h 112" name="T35"/>
                <a:gd fmla="*/ 2147483647 w 152" name="T36"/>
                <a:gd fmla="*/ 2147483647 h 112" name="T37"/>
                <a:gd fmla="*/ 2147483647 w 152" name="T38"/>
                <a:gd fmla="*/ 2147483647 h 112" name="T39"/>
                <a:gd fmla="*/ 2147483647 w 152" name="T40"/>
                <a:gd fmla="*/ 2147483647 h 112" name="T41"/>
                <a:gd fmla="*/ 2147483647 w 152" name="T42"/>
                <a:gd fmla="*/ 2147483647 h 112" name="T43"/>
                <a:gd fmla="*/ 2147483647 w 152" name="T44"/>
                <a:gd fmla="*/ 2147483647 h 112" name="T45"/>
                <a:gd fmla="*/ 2147483647 w 152" name="T46"/>
                <a:gd fmla="*/ 2147483647 h 112" name="T47"/>
                <a:gd fmla="*/ 2147483647 w 152" name="T48"/>
                <a:gd fmla="*/ 2147483647 h 112" name="T49"/>
                <a:gd fmla="*/ 2147483647 w 152" name="T50"/>
                <a:gd fmla="*/ 2147483647 h 112" name="T51"/>
                <a:gd fmla="*/ 2147483647 w 152" name="T52"/>
                <a:gd fmla="*/ 2147483647 h 112" name="T53"/>
                <a:gd fmla="*/ 2147483647 w 152" name="T54"/>
                <a:gd fmla="*/ 2147483647 h 112" name="T55"/>
                <a:gd fmla="*/ 2147483647 w 152" name="T56"/>
                <a:gd fmla="*/ 2147483647 h 112" name="T57"/>
                <a:gd fmla="*/ 2147483647 w 152" name="T58"/>
                <a:gd fmla="*/ 2147483647 h 112" name="T59"/>
                <a:gd fmla="*/ 2147483647 w 152" name="T60"/>
                <a:gd fmla="*/ 2147483647 h 112" name="T61"/>
                <a:gd fmla="*/ 2147483647 w 152" name="T62"/>
                <a:gd fmla="*/ 2147483647 h 112" name="T63"/>
                <a:gd fmla="*/ 0 w 152" name="T64"/>
                <a:gd fmla="*/ 2147483647 h 112" name="T65"/>
                <a:gd fmla="*/ 0 w 152" name="T66"/>
                <a:gd fmla="*/ 2147483647 h 112" name="T67"/>
                <a:gd fmla="*/ 0 w 152" name="T68"/>
                <a:gd fmla="*/ 2147483647 h 112" name="T69"/>
                <a:gd fmla="*/ 2147483647 w 152" name="T70"/>
                <a:gd fmla="*/ 2147483647 h 112" name="T71"/>
                <a:gd fmla="*/ 2147483647 w 152" name="T72"/>
                <a:gd fmla="*/ 2147483647 h 112" name="T73"/>
                <a:gd fmla="*/ 2147483647 w 152" name="T74"/>
                <a:gd fmla="*/ 2147483647 h 112" name="T75"/>
                <a:gd fmla="*/ 2147483647 w 152" name="T76"/>
                <a:gd fmla="*/ 2147483647 h 112" name="T77"/>
                <a:gd fmla="*/ 2147483647 w 152" name="T78"/>
                <a:gd fmla="*/ 2147483647 h 112" name="T79"/>
                <a:gd fmla="*/ 2147483647 w 152" name="T80"/>
                <a:gd fmla="*/ 2147483647 h 11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52" name="T123"/>
                <a:gd fmla="*/ 0 h 112" name="T124"/>
                <a:gd fmla="*/ 152 w 152" name="T125"/>
                <a:gd fmla="*/ 112 h 112"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12" w="15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69" name="Freeform 306"/>
            <p:cNvSpPr/>
            <p:nvPr/>
          </p:nvSpPr>
          <p:spPr bwMode="auto">
            <a:xfrm>
              <a:off x="7300352" y="4437551"/>
              <a:ext cx="23062" cy="23894"/>
            </a:xfrm>
            <a:custGeom>
              <a:gdLst>
                <a:gd fmla="*/ 2147483647 w 16" name="T0"/>
                <a:gd fmla="*/ 0 h 14" name="T1"/>
                <a:gd fmla="*/ 2147483647 w 16" name="T2"/>
                <a:gd fmla="*/ 2147483647 h 14" name="T3"/>
                <a:gd fmla="*/ 2147483647 w 16" name="T4"/>
                <a:gd fmla="*/ 2147483647 h 14" name="T5"/>
                <a:gd fmla="*/ 2147483647 w 16" name="T6"/>
                <a:gd fmla="*/ 2147483647 h 14" name="T7"/>
                <a:gd fmla="*/ 2147483647 w 16" name="T8"/>
                <a:gd fmla="*/ 2147483647 h 14" name="T9"/>
                <a:gd fmla="*/ 2147483647 w 16" name="T10"/>
                <a:gd fmla="*/ 2147483647 h 14" name="T11"/>
                <a:gd fmla="*/ 2147483647 w 16" name="T12"/>
                <a:gd fmla="*/ 2147483647 h 14" name="T13"/>
                <a:gd fmla="*/ 2147483647 w 16" name="T14"/>
                <a:gd fmla="*/ 2147483647 h 14" name="T15"/>
                <a:gd fmla="*/ 2147483647 w 16" name="T16"/>
                <a:gd fmla="*/ 2147483647 h 14" name="T17"/>
                <a:gd fmla="*/ 0 w 16" name="T18"/>
                <a:gd fmla="*/ 2147483647 h 14" name="T19"/>
                <a:gd fmla="*/ 2147483647 w 16" name="T20"/>
                <a:gd fmla="*/ 0 h 14" name="T21"/>
                <a:gd fmla="*/ 2147483647 w 16" name="T22"/>
                <a:gd fmla="*/ 0 h 1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6" name="T36"/>
                <a:gd fmla="*/ 0 h 14" name="T37"/>
                <a:gd fmla="*/ 16 w 16" name="T38"/>
                <a:gd fmla="*/ 14 h 1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4" w="16">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0" name="Freeform 307"/>
            <p:cNvSpPr/>
            <p:nvPr/>
          </p:nvSpPr>
          <p:spPr bwMode="auto">
            <a:xfrm>
              <a:off x="7707399" y="4576933"/>
              <a:ext cx="232928" cy="260179"/>
            </a:xfrm>
            <a:custGeom>
              <a:gdLst>
                <a:gd fmla="*/ 2147483647 w 160" name="T0"/>
                <a:gd fmla="*/ 2147483647 h 164" name="T1"/>
                <a:gd fmla="*/ 2147483647 w 160" name="T2"/>
                <a:gd fmla="*/ 2147483647 h 164" name="T3"/>
                <a:gd fmla="*/ 2147483647 w 160" name="T4"/>
                <a:gd fmla="*/ 2147483647 h 164" name="T5"/>
                <a:gd fmla="*/ 2147483647 w 160" name="T6"/>
                <a:gd fmla="*/ 2147483647 h 164" name="T7"/>
                <a:gd fmla="*/ 2147483647 w 160" name="T8"/>
                <a:gd fmla="*/ 2147483647 h 164" name="T9"/>
                <a:gd fmla="*/ 2147483647 w 160" name="T10"/>
                <a:gd fmla="*/ 2147483647 h 164" name="T11"/>
                <a:gd fmla="*/ 2147483647 w 160" name="T12"/>
                <a:gd fmla="*/ 2147483647 h 164" name="T13"/>
                <a:gd fmla="*/ 2147483647 w 160" name="T14"/>
                <a:gd fmla="*/ 2147483647 h 164" name="T15"/>
                <a:gd fmla="*/ 2147483647 w 160" name="T16"/>
                <a:gd fmla="*/ 2147483647 h 164" name="T17"/>
                <a:gd fmla="*/ 2147483647 w 160" name="T18"/>
                <a:gd fmla="*/ 2147483647 h 164" name="T19"/>
                <a:gd fmla="*/ 2147483647 w 160" name="T20"/>
                <a:gd fmla="*/ 2147483647 h 164" name="T21"/>
                <a:gd fmla="*/ 2147483647 w 160" name="T22"/>
                <a:gd fmla="*/ 2147483647 h 164" name="T23"/>
                <a:gd fmla="*/ 2147483647 w 160" name="T24"/>
                <a:gd fmla="*/ 2147483647 h 164" name="T25"/>
                <a:gd fmla="*/ 2147483647 w 160" name="T26"/>
                <a:gd fmla="*/ 2147483647 h 164" name="T27"/>
                <a:gd fmla="*/ 2147483647 w 160" name="T28"/>
                <a:gd fmla="*/ 2147483647 h 164" name="T29"/>
                <a:gd fmla="*/ 2147483647 w 160" name="T30"/>
                <a:gd fmla="*/ 2147483647 h 164" name="T31"/>
                <a:gd fmla="*/ 2147483647 w 160" name="T32"/>
                <a:gd fmla="*/ 2147483647 h 164" name="T33"/>
                <a:gd fmla="*/ 2147483647 w 160" name="T34"/>
                <a:gd fmla="*/ 2147483647 h 164" name="T35"/>
                <a:gd fmla="*/ 2147483647 w 160" name="T36"/>
                <a:gd fmla="*/ 2147483647 h 164" name="T37"/>
                <a:gd fmla="*/ 2147483647 w 160" name="T38"/>
                <a:gd fmla="*/ 2147483647 h 164" name="T39"/>
                <a:gd fmla="*/ 2147483647 w 160" name="T40"/>
                <a:gd fmla="*/ 2147483647 h 164" name="T41"/>
                <a:gd fmla="*/ 2147483647 w 160" name="T42"/>
                <a:gd fmla="*/ 2147483647 h 164" name="T43"/>
                <a:gd fmla="*/ 2147483647 w 160" name="T44"/>
                <a:gd fmla="*/ 2147483647 h 164" name="T45"/>
                <a:gd fmla="*/ 2147483647 w 160" name="T46"/>
                <a:gd fmla="*/ 2147483647 h 164" name="T47"/>
                <a:gd fmla="*/ 2147483647 w 160" name="T48"/>
                <a:gd fmla="*/ 2147483647 h 164" name="T49"/>
                <a:gd fmla="*/ 2147483647 w 160" name="T50"/>
                <a:gd fmla="*/ 2147483647 h 164" name="T51"/>
                <a:gd fmla="*/ 2147483647 w 160" name="T52"/>
                <a:gd fmla="*/ 2147483647 h 164" name="T53"/>
                <a:gd fmla="*/ 2147483647 w 160" name="T54"/>
                <a:gd fmla="*/ 2147483647 h 164" name="T55"/>
                <a:gd fmla="*/ 2147483647 w 160" name="T56"/>
                <a:gd fmla="*/ 2147483647 h 164" name="T57"/>
                <a:gd fmla="*/ 2147483647 w 160" name="T58"/>
                <a:gd fmla="*/ 2147483647 h 164" name="T59"/>
                <a:gd fmla="*/ 2147483647 w 160" name="T60"/>
                <a:gd fmla="*/ 2147483647 h 164" name="T61"/>
                <a:gd fmla="*/ 2147483647 w 160" name="T62"/>
                <a:gd fmla="*/ 2147483647 h 164" name="T63"/>
                <a:gd fmla="*/ 0 w 160" name="T64"/>
                <a:gd fmla="*/ 2147483647 h 164" name="T65"/>
                <a:gd fmla="*/ 2147483647 w 160" name="T66"/>
                <a:gd fmla="*/ 2147483647 h 164" name="T67"/>
                <a:gd fmla="*/ 2147483647 w 160" name="T68"/>
                <a:gd fmla="*/ 0 h 164" name="T69"/>
                <a:gd fmla="*/ 2147483647 w 160" name="T70"/>
                <a:gd fmla="*/ 2147483647 h 164" name="T71"/>
                <a:gd fmla="*/ 2147483647 w 160" name="T72"/>
                <a:gd fmla="*/ 2147483647 h 164" name="T73"/>
                <a:gd fmla="*/ 2147483647 w 160" name="T74"/>
                <a:gd fmla="*/ 2147483647 h 164" name="T75"/>
                <a:gd fmla="*/ 2147483647 w 160" name="T76"/>
                <a:gd fmla="*/ 2147483647 h 164" name="T77"/>
                <a:gd fmla="*/ 2147483647 w 160" name="T78"/>
                <a:gd fmla="*/ 2147483647 h 164" name="T79"/>
                <a:gd fmla="*/ 2147483647 w 160" name="T80"/>
                <a:gd fmla="*/ 2147483647 h 164" name="T81"/>
                <a:gd fmla="*/ 2147483647 w 160" name="T82"/>
                <a:gd fmla="*/ 2147483647 h 164" name="T83"/>
                <a:gd fmla="*/ 2147483647 w 160" name="T84"/>
                <a:gd fmla="*/ 2147483647 h 164" name="T85"/>
                <a:gd fmla="*/ 2147483647 w 160" name="T86"/>
                <a:gd fmla="*/ 2147483647 h 164" name="T87"/>
                <a:gd fmla="*/ 2147483647 w 160" name="T88"/>
                <a:gd fmla="*/ 2147483647 h 164" name="T89"/>
                <a:gd fmla="*/ 2147483647 w 160" name="T90"/>
                <a:gd fmla="*/ 2147483647 h 164" name="T91"/>
                <a:gd fmla="*/ 2147483647 w 160" name="T92"/>
                <a:gd fmla="*/ 2147483647 h 164" name="T93"/>
                <a:gd fmla="*/ 2147483647 w 160" name="T94"/>
                <a:gd fmla="*/ 2147483647 h 164" name="T95"/>
                <a:gd fmla="*/ 2147483647 w 160" name="T96"/>
                <a:gd fmla="*/ 2147483647 h 164" name="T97"/>
                <a:gd fmla="*/ 2147483647 w 160" name="T98"/>
                <a:gd fmla="*/ 2147483647 h 1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60" name="T150"/>
                <a:gd fmla="*/ 0 h 164" name="T151"/>
                <a:gd fmla="*/ 160 w 160" name="T152"/>
                <a:gd fmla="*/ 164 h 1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164" w="160">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1" name="Freeform 308"/>
            <p:cNvSpPr/>
            <p:nvPr/>
          </p:nvSpPr>
          <p:spPr bwMode="auto">
            <a:xfrm>
              <a:off x="7420275" y="4837111"/>
              <a:ext cx="34594" cy="19911"/>
            </a:xfrm>
            <a:custGeom>
              <a:gdLst>
                <a:gd fmla="*/ 2147483647 w 24" name="T0"/>
                <a:gd fmla="*/ 2147483647 h 14" name="T1"/>
                <a:gd fmla="*/ 2147483647 w 24" name="T2"/>
                <a:gd fmla="*/ 2147483647 h 14" name="T3"/>
                <a:gd fmla="*/ 0 w 24" name="T4"/>
                <a:gd fmla="*/ 2147483647 h 14" name="T5"/>
                <a:gd fmla="*/ 2147483647 w 24" name="T6"/>
                <a:gd fmla="*/ 0 h 14" name="T7"/>
                <a:gd fmla="*/ 2147483647 w 24" name="T8"/>
                <a:gd fmla="*/ 0 h 14" name="T9"/>
                <a:gd fmla="*/ 2147483647 w 24" name="T10"/>
                <a:gd fmla="*/ 0 h 14" name="T11"/>
                <a:gd fmla="*/ 2147483647 w 24" name="T12"/>
                <a:gd fmla="*/ 0 h 14" name="T13"/>
                <a:gd fmla="*/ 2147483647 w 24" name="T14"/>
                <a:gd fmla="*/ 2147483647 h 14" name="T15"/>
                <a:gd fmla="*/ 2147483647 w 24" name="T16"/>
                <a:gd fmla="*/ 2147483647 h 14" name="T17"/>
                <a:gd fmla="*/ 2147483647 w 24" name="T18"/>
                <a:gd fmla="*/ 2147483647 h 14" name="T19"/>
                <a:gd fmla="*/ 2147483647 w 24" name="T20"/>
                <a:gd fmla="*/ 2147483647 h 14" name="T21"/>
                <a:gd fmla="*/ 2147483647 w 24" name="T22"/>
                <a:gd fmla="*/ 2147483647 h 14" name="T23"/>
                <a:gd fmla="*/ 2147483647 w 24" name="T24"/>
                <a:gd fmla="*/ 2147483647 h 14" name="T25"/>
                <a:gd fmla="*/ 2147483647 w 24" name="T26"/>
                <a:gd fmla="*/ 2147483647 h 1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4" name="T42"/>
                <a:gd fmla="*/ 0 h 14" name="T43"/>
                <a:gd fmla="*/ 24 w 24" name="T44"/>
                <a:gd fmla="*/ 14 h 1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4" w="2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2" name="Freeform 309"/>
            <p:cNvSpPr/>
            <p:nvPr/>
          </p:nvSpPr>
          <p:spPr bwMode="auto">
            <a:xfrm>
              <a:off x="7645131" y="5597736"/>
              <a:ext cx="31134" cy="11947"/>
            </a:xfrm>
            <a:custGeom>
              <a:gdLst>
                <a:gd fmla="*/ 2147483647 w 22" name="T0"/>
                <a:gd fmla="*/ 2147483647 h 8" name="T1"/>
                <a:gd fmla="*/ 2147483647 w 22" name="T2"/>
                <a:gd fmla="*/ 2147483647 h 8" name="T3"/>
                <a:gd fmla="*/ 2147483647 w 22" name="T4"/>
                <a:gd fmla="*/ 2147483647 h 8" name="T5"/>
                <a:gd fmla="*/ 0 w 22" name="T6"/>
                <a:gd fmla="*/ 2147483647 h 8" name="T7"/>
                <a:gd fmla="*/ 2147483647 w 22" name="T8"/>
                <a:gd fmla="*/ 2147483647 h 8" name="T9"/>
                <a:gd fmla="*/ 2147483647 w 22" name="T10"/>
                <a:gd fmla="*/ 2147483647 h 8" name="T11"/>
                <a:gd fmla="*/ 2147483647 w 22" name="T12"/>
                <a:gd fmla="*/ 2147483647 h 8" name="T13"/>
                <a:gd fmla="*/ 2147483647 w 22" name="T14"/>
                <a:gd fmla="*/ 2147483647 h 8" name="T15"/>
                <a:gd fmla="*/ 2147483647 w 22" name="T16"/>
                <a:gd fmla="*/ 2147483647 h 8" name="T17"/>
                <a:gd fmla="*/ 2147483647 w 22" name="T18"/>
                <a:gd fmla="*/ 0 h 8" name="T19"/>
                <a:gd fmla="*/ 2147483647 w 22" name="T20"/>
                <a:gd fmla="*/ 0 h 8" name="T21"/>
                <a:gd fmla="*/ 2147483647 w 22" name="T22"/>
                <a:gd fmla="*/ 2147483647 h 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2" name="T36"/>
                <a:gd fmla="*/ 0 h 8" name="T37"/>
                <a:gd fmla="*/ 22 w 22" name="T38"/>
                <a:gd fmla="*/ 8 h 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8" w="22">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3" name="Freeform 310"/>
            <p:cNvSpPr/>
            <p:nvPr/>
          </p:nvSpPr>
          <p:spPr bwMode="auto">
            <a:xfrm>
              <a:off x="8187093" y="4648614"/>
              <a:ext cx="42665" cy="58407"/>
            </a:xfrm>
            <a:custGeom>
              <a:gdLst>
                <a:gd fmla="*/ 2147483647 w 30" name="T0"/>
                <a:gd fmla="*/ 2147483647 h 36" name="T1"/>
                <a:gd fmla="*/ 2147483647 w 30" name="T2"/>
                <a:gd fmla="*/ 2147483647 h 36" name="T3"/>
                <a:gd fmla="*/ 2147483647 w 30" name="T4"/>
                <a:gd fmla="*/ 2147483647 h 36" name="T5"/>
                <a:gd fmla="*/ 2147483647 w 30" name="T6"/>
                <a:gd fmla="*/ 2147483647 h 36" name="T7"/>
                <a:gd fmla="*/ 2147483647 w 30" name="T8"/>
                <a:gd fmla="*/ 2147483647 h 36" name="T9"/>
                <a:gd fmla="*/ 2147483647 w 30" name="T10"/>
                <a:gd fmla="*/ 2147483647 h 36" name="T11"/>
                <a:gd fmla="*/ 2147483647 w 30" name="T12"/>
                <a:gd fmla="*/ 2147483647 h 36" name="T13"/>
                <a:gd fmla="*/ 2147483647 w 30" name="T14"/>
                <a:gd fmla="*/ 2147483647 h 36" name="T15"/>
                <a:gd fmla="*/ 0 w 30" name="T16"/>
                <a:gd fmla="*/ 2147483647 h 36" name="T17"/>
                <a:gd fmla="*/ 0 w 30" name="T18"/>
                <a:gd fmla="*/ 0 h 36" name="T19"/>
                <a:gd fmla="*/ 2147483647 w 30" name="T20"/>
                <a:gd fmla="*/ 2147483647 h 36" name="T21"/>
                <a:gd fmla="*/ 2147483647 w 30" name="T22"/>
                <a:gd fmla="*/ 2147483647 h 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0" name="T36"/>
                <a:gd fmla="*/ 0 h 36" name="T37"/>
                <a:gd fmla="*/ 30 w 30" name="T38"/>
                <a:gd fmla="*/ 36 h 3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6" w="30">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4" name="Freeform 311"/>
            <p:cNvSpPr/>
            <p:nvPr/>
          </p:nvSpPr>
          <p:spPr bwMode="auto">
            <a:xfrm>
              <a:off x="7816945" y="4582242"/>
              <a:ext cx="18450" cy="19911"/>
            </a:xfrm>
            <a:custGeom>
              <a:gdLst>
                <a:gd fmla="*/ 2147483647 w 12" name="T0"/>
                <a:gd fmla="*/ 2147483647 h 12" name="T1"/>
                <a:gd fmla="*/ 2147483647 w 12" name="T2"/>
                <a:gd fmla="*/ 2147483647 h 12" name="T3"/>
                <a:gd fmla="*/ 2147483647 w 12" name="T4"/>
                <a:gd fmla="*/ 2147483647 h 12" name="T5"/>
                <a:gd fmla="*/ 2147483647 w 12" name="T6"/>
                <a:gd fmla="*/ 2147483647 h 12" name="T7"/>
                <a:gd fmla="*/ 0 w 12" name="T8"/>
                <a:gd fmla="*/ 2147483647 h 12" name="T9"/>
                <a:gd fmla="*/ 0 w 12" name="T10"/>
                <a:gd fmla="*/ 0 h 12" name="T11"/>
                <a:gd fmla="*/ 2147483647 w 12" name="T12"/>
                <a:gd fmla="*/ 2147483647 h 12" name="T13"/>
                <a:gd fmla="*/ 2147483647 w 12" name="T14"/>
                <a:gd fmla="*/ 2147483647 h 12" name="T15"/>
                <a:gd fmla="*/ 2147483647 w 12" name="T16"/>
                <a:gd fmla="*/ 2147483647 h 1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 name="T27"/>
                <a:gd fmla="*/ 0 h 12" name="T28"/>
                <a:gd fmla="*/ 12 w 12" name="T29"/>
                <a:gd fmla="*/ 12 h 1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 w="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5" name="Freeform 312"/>
            <p:cNvSpPr/>
            <p:nvPr/>
          </p:nvSpPr>
          <p:spPr bwMode="auto">
            <a:xfrm>
              <a:off x="7820404" y="4618083"/>
              <a:ext cx="20756" cy="5310"/>
            </a:xfrm>
            <a:custGeom>
              <a:gdLst>
                <a:gd fmla="*/ 2147483647 w 14" name="T0"/>
                <a:gd fmla="*/ 0 h 4" name="T1"/>
                <a:gd fmla="*/ 2147483647 w 14" name="T2"/>
                <a:gd fmla="*/ 2147483647 h 4" name="T3"/>
                <a:gd fmla="*/ 0 w 14" name="T4"/>
                <a:gd fmla="*/ 2147483647 h 4" name="T5"/>
                <a:gd fmla="*/ 0 w 14" name="T6"/>
                <a:gd fmla="*/ 0 h 4" name="T7"/>
                <a:gd fmla="*/ 2147483647 w 14" name="T8"/>
                <a:gd fmla="*/ 0 h 4" name="T9"/>
                <a:gd fmla="*/ 0 60000 65536" name="T10"/>
                <a:gd fmla="*/ 0 60000 65536" name="T11"/>
                <a:gd fmla="*/ 0 60000 65536" name="T12"/>
                <a:gd fmla="*/ 0 60000 65536" name="T13"/>
                <a:gd fmla="*/ 0 60000 65536" name="T14"/>
                <a:gd fmla="*/ 0 w 14" name="T15"/>
                <a:gd fmla="*/ 0 h 4" name="T16"/>
                <a:gd fmla="*/ 14 w 14" name="T17"/>
                <a:gd fmla="*/ 4 h 4" name="T18"/>
              </a:gdLst>
              <a:cxnLst>
                <a:cxn ang="T10">
                  <a:pos x="T0" y="T1"/>
                </a:cxn>
                <a:cxn ang="T11">
                  <a:pos x="T2" y="T3"/>
                </a:cxn>
                <a:cxn ang="T12">
                  <a:pos x="T4" y="T5"/>
                </a:cxn>
                <a:cxn ang="T13">
                  <a:pos x="T6" y="T7"/>
                </a:cxn>
                <a:cxn ang="T14">
                  <a:pos x="T8" y="T9"/>
                </a:cxn>
              </a:cxnLst>
              <a:rect b="T18" l="T15" r="T17" t="T16"/>
              <a:pathLst>
                <a:path h="4" w="14">
                  <a:moveTo>
                    <a:pt x="14" y="0"/>
                  </a:moveTo>
                  <a:lnTo>
                    <a:pt x="14" y="4"/>
                  </a:lnTo>
                  <a:lnTo>
                    <a:pt x="0" y="2"/>
                  </a:lnTo>
                  <a:lnTo>
                    <a:pt x="0" y="0"/>
                  </a:lnTo>
                  <a:lnTo>
                    <a:pt x="1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6" name="Freeform 313"/>
            <p:cNvSpPr/>
            <p:nvPr/>
          </p:nvSpPr>
          <p:spPr bwMode="auto">
            <a:xfrm>
              <a:off x="7773126" y="4750828"/>
              <a:ext cx="14991" cy="18584"/>
            </a:xfrm>
            <a:custGeom>
              <a:gdLst>
                <a:gd fmla="*/ 2147483647 w 10" name="T0"/>
                <a:gd fmla="*/ 2147483647 h 12" name="T1"/>
                <a:gd fmla="*/ 2147483647 w 10" name="T2"/>
                <a:gd fmla="*/ 2147483647 h 12" name="T3"/>
                <a:gd fmla="*/ 2147483647 w 10" name="T4"/>
                <a:gd fmla="*/ 2147483647 h 12" name="T5"/>
                <a:gd fmla="*/ 2147483647 w 10" name="T6"/>
                <a:gd fmla="*/ 2147483647 h 12" name="T7"/>
                <a:gd fmla="*/ 0 w 10" name="T8"/>
                <a:gd fmla="*/ 2147483647 h 12" name="T9"/>
                <a:gd fmla="*/ 0 w 10" name="T10"/>
                <a:gd fmla="*/ 2147483647 h 12" name="T11"/>
                <a:gd fmla="*/ 2147483647 w 10" name="T12"/>
                <a:gd fmla="*/ 0 h 12" name="T13"/>
                <a:gd fmla="*/ 2147483647 w 10" name="T14"/>
                <a:gd fmla="*/ 2147483647 h 12" name="T15"/>
                <a:gd fmla="*/ 0 60000 65536" name="T16"/>
                <a:gd fmla="*/ 0 60000 65536" name="T17"/>
                <a:gd fmla="*/ 0 60000 65536" name="T18"/>
                <a:gd fmla="*/ 0 60000 65536" name="T19"/>
                <a:gd fmla="*/ 0 60000 65536" name="T20"/>
                <a:gd fmla="*/ 0 60000 65536" name="T21"/>
                <a:gd fmla="*/ 0 60000 65536" name="T22"/>
                <a:gd fmla="*/ 0 60000 65536" name="T23"/>
                <a:gd fmla="*/ 0 w 10" name="T24"/>
                <a:gd fmla="*/ 0 h 12" name="T25"/>
                <a:gd fmla="*/ 10 w 10" name="T26"/>
                <a:gd fmla="*/ 12 h 1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2" w="10">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7" name="Freeform 314"/>
            <p:cNvSpPr/>
            <p:nvPr/>
          </p:nvSpPr>
          <p:spPr bwMode="auto">
            <a:xfrm>
              <a:off x="7695868" y="4566314"/>
              <a:ext cx="21909" cy="10620"/>
            </a:xfrm>
            <a:custGeom>
              <a:gdLst>
                <a:gd fmla="*/ 2147483647 w 16" name="T0"/>
                <a:gd fmla="*/ 2147483647 h 6" name="T1"/>
                <a:gd fmla="*/ 2147483647 w 16" name="T2"/>
                <a:gd fmla="*/ 2147483647 h 6" name="T3"/>
                <a:gd fmla="*/ 2147483647 w 16" name="T4"/>
                <a:gd fmla="*/ 2147483647 h 6" name="T5"/>
                <a:gd fmla="*/ 0 w 16" name="T6"/>
                <a:gd fmla="*/ 2147483647 h 6" name="T7"/>
                <a:gd fmla="*/ 2147483647 w 16" name="T8"/>
                <a:gd fmla="*/ 2147483647 h 6" name="T9"/>
                <a:gd fmla="*/ 2147483647 w 16" name="T10"/>
                <a:gd fmla="*/ 0 h 6" name="T11"/>
                <a:gd fmla="*/ 2147483647 w 16" name="T12"/>
                <a:gd fmla="*/ 0 h 6" name="T13"/>
                <a:gd fmla="*/ 2147483647 w 16" name="T14"/>
                <a:gd fmla="*/ 2147483647 h 6" name="T15"/>
                <a:gd fmla="*/ 2147483647 w 16" name="T16"/>
                <a:gd fmla="*/ 2147483647 h 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 name="T27"/>
                <a:gd fmla="*/ 0 h 6" name="T28"/>
                <a:gd fmla="*/ 16 w 16" name="T29"/>
                <a:gd fmla="*/ 6 h 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 w="1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8" name="Freeform 315"/>
            <p:cNvSpPr/>
            <p:nvPr/>
          </p:nvSpPr>
          <p:spPr bwMode="auto">
            <a:xfrm>
              <a:off x="7557495" y="4622066"/>
              <a:ext cx="13837" cy="5310"/>
            </a:xfrm>
            <a:custGeom>
              <a:gdLst>
                <a:gd fmla="*/ 2147483647 w 10" name="T0"/>
                <a:gd fmla="*/ 0 h 4" name="T1"/>
                <a:gd fmla="*/ 2147483647 w 10" name="T2"/>
                <a:gd fmla="*/ 2147483647 h 4" name="T3"/>
                <a:gd fmla="*/ 2147483647 w 10" name="T4"/>
                <a:gd fmla="*/ 2147483647 h 4" name="T5"/>
                <a:gd fmla="*/ 2147483647 w 10" name="T6"/>
                <a:gd fmla="*/ 2147483647 h 4" name="T7"/>
                <a:gd fmla="*/ 0 w 10" name="T8"/>
                <a:gd fmla="*/ 0 h 4" name="T9"/>
                <a:gd fmla="*/ 2147483647 w 10" name="T10"/>
                <a:gd fmla="*/ 0 h 4" name="T11"/>
                <a:gd fmla="*/ 2147483647 w 10" name="T12"/>
                <a:gd fmla="*/ 0 h 4" name="T13"/>
                <a:gd fmla="*/ 0 60000 65536" name="T14"/>
                <a:gd fmla="*/ 0 60000 65536" name="T15"/>
                <a:gd fmla="*/ 0 60000 65536" name="T16"/>
                <a:gd fmla="*/ 0 60000 65536" name="T17"/>
                <a:gd fmla="*/ 0 60000 65536" name="T18"/>
                <a:gd fmla="*/ 0 60000 65536" name="T19"/>
                <a:gd fmla="*/ 0 60000 65536" name="T20"/>
                <a:gd fmla="*/ 0 w 10" name="T21"/>
                <a:gd fmla="*/ 0 h 4" name="T22"/>
                <a:gd fmla="*/ 10 w 10"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10">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79" name="Freeform 316"/>
            <p:cNvSpPr/>
            <p:nvPr/>
          </p:nvSpPr>
          <p:spPr bwMode="auto">
            <a:xfrm>
              <a:off x="7502146" y="4254364"/>
              <a:ext cx="26521" cy="53098"/>
            </a:xfrm>
            <a:custGeom>
              <a:gdLst>
                <a:gd fmla="*/ 2147483647 w 18" name="T0"/>
                <a:gd fmla="*/ 2147483647 h 34" name="T1"/>
                <a:gd fmla="*/ 2147483647 w 18" name="T2"/>
                <a:gd fmla="*/ 2147483647 h 34" name="T3"/>
                <a:gd fmla="*/ 2147483647 w 18" name="T4"/>
                <a:gd fmla="*/ 2147483647 h 34" name="T5"/>
                <a:gd fmla="*/ 2147483647 w 18" name="T6"/>
                <a:gd fmla="*/ 2147483647 h 34" name="T7"/>
                <a:gd fmla="*/ 2147483647 w 18" name="T8"/>
                <a:gd fmla="*/ 2147483647 h 34" name="T9"/>
                <a:gd fmla="*/ 2147483647 w 18" name="T10"/>
                <a:gd fmla="*/ 2147483647 h 34" name="T11"/>
                <a:gd fmla="*/ 2147483647 w 18" name="T12"/>
                <a:gd fmla="*/ 2147483647 h 34" name="T13"/>
                <a:gd fmla="*/ 2147483647 w 18" name="T14"/>
                <a:gd fmla="*/ 2147483647 h 34" name="T15"/>
                <a:gd fmla="*/ 2147483647 w 18" name="T16"/>
                <a:gd fmla="*/ 2147483647 h 34" name="T17"/>
                <a:gd fmla="*/ 2147483647 w 18" name="T18"/>
                <a:gd fmla="*/ 2147483647 h 34" name="T19"/>
                <a:gd fmla="*/ 2147483647 w 18" name="T20"/>
                <a:gd fmla="*/ 2147483647 h 34" name="T21"/>
                <a:gd fmla="*/ 2147483647 w 18" name="T22"/>
                <a:gd fmla="*/ 2147483647 h 34" name="T23"/>
                <a:gd fmla="*/ 0 w 18" name="T24"/>
                <a:gd fmla="*/ 2147483647 h 34" name="T25"/>
                <a:gd fmla="*/ 2147483647 w 18" name="T26"/>
                <a:gd fmla="*/ 2147483647 h 34" name="T27"/>
                <a:gd fmla="*/ 2147483647 w 18" name="T28"/>
                <a:gd fmla="*/ 2147483647 h 34" name="T29"/>
                <a:gd fmla="*/ 2147483647 w 18" name="T30"/>
                <a:gd fmla="*/ 2147483647 h 34" name="T31"/>
                <a:gd fmla="*/ 2147483647 w 18" name="T32"/>
                <a:gd fmla="*/ 2147483647 h 34" name="T33"/>
                <a:gd fmla="*/ 2147483647 w 18" name="T34"/>
                <a:gd fmla="*/ 0 h 34" name="T35"/>
                <a:gd fmla="*/ 2147483647 w 18" name="T36"/>
                <a:gd fmla="*/ 0 h 34" name="T37"/>
                <a:gd fmla="*/ 2147483647 w 18" name="T38"/>
                <a:gd fmla="*/ 2147483647 h 34" name="T39"/>
                <a:gd fmla="*/ 2147483647 w 18" name="T40"/>
                <a:gd fmla="*/ 2147483647 h 34" name="T41"/>
                <a:gd fmla="*/ 2147483647 w 18" name="T42"/>
                <a:gd fmla="*/ 2147483647 h 34"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8" name="T66"/>
                <a:gd fmla="*/ 0 h 34" name="T67"/>
                <a:gd fmla="*/ 18 w 18" name="T68"/>
                <a:gd fmla="*/ 34 h 34"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4" w="18">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0" name="Freeform 317"/>
            <p:cNvSpPr/>
            <p:nvPr/>
          </p:nvSpPr>
          <p:spPr bwMode="auto">
            <a:xfrm>
              <a:off x="7530973" y="4275603"/>
              <a:ext cx="19603" cy="19911"/>
            </a:xfrm>
            <a:custGeom>
              <a:gdLst>
                <a:gd fmla="*/ 2147483647 w 14" name="T0"/>
                <a:gd fmla="*/ 0 h 12" name="T1"/>
                <a:gd fmla="*/ 2147483647 w 14" name="T2"/>
                <a:gd fmla="*/ 2147483647 h 12" name="T3"/>
                <a:gd fmla="*/ 2147483647 w 14" name="T4"/>
                <a:gd fmla="*/ 2147483647 h 12" name="T5"/>
                <a:gd fmla="*/ 2147483647 w 14" name="T6"/>
                <a:gd fmla="*/ 2147483647 h 12" name="T7"/>
                <a:gd fmla="*/ 2147483647 w 14" name="T8"/>
                <a:gd fmla="*/ 2147483647 h 12" name="T9"/>
                <a:gd fmla="*/ 2147483647 w 14" name="T10"/>
                <a:gd fmla="*/ 2147483647 h 12" name="T11"/>
                <a:gd fmla="*/ 0 w 14" name="T12"/>
                <a:gd fmla="*/ 2147483647 h 12" name="T13"/>
                <a:gd fmla="*/ 2147483647 w 14" name="T14"/>
                <a:gd fmla="*/ 2147483647 h 12" name="T15"/>
                <a:gd fmla="*/ 2147483647 w 14" name="T16"/>
                <a:gd fmla="*/ 0 h 12" name="T17"/>
                <a:gd fmla="*/ 2147483647 w 14" name="T18"/>
                <a:gd fmla="*/ 0 h 12" name="T19"/>
                <a:gd fmla="*/ 2147483647 w 14" name="T20"/>
                <a:gd fmla="*/ 0 h 1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4" name="T33"/>
                <a:gd fmla="*/ 0 h 12" name="T34"/>
                <a:gd fmla="*/ 14 w 14" name="T35"/>
                <a:gd fmla="*/ 12 h 1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 w="14">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1" name="Freeform 318"/>
            <p:cNvSpPr/>
            <p:nvPr/>
          </p:nvSpPr>
          <p:spPr bwMode="auto">
            <a:xfrm>
              <a:off x="7513677" y="4206577"/>
              <a:ext cx="17296" cy="25221"/>
            </a:xfrm>
            <a:custGeom>
              <a:gdLst>
                <a:gd fmla="*/ 0 w 12" name="T0"/>
                <a:gd fmla="*/ 2147483647 h 16" name="T1"/>
                <a:gd fmla="*/ 0 w 12" name="T2"/>
                <a:gd fmla="*/ 0 h 16" name="T3"/>
                <a:gd fmla="*/ 2147483647 w 12" name="T4"/>
                <a:gd fmla="*/ 0 h 16" name="T5"/>
                <a:gd fmla="*/ 2147483647 w 12" name="T6"/>
                <a:gd fmla="*/ 2147483647 h 16" name="T7"/>
                <a:gd fmla="*/ 2147483647 w 12" name="T8"/>
                <a:gd fmla="*/ 2147483647 h 16" name="T9"/>
                <a:gd fmla="*/ 2147483647 w 12" name="T10"/>
                <a:gd fmla="*/ 2147483647 h 16" name="T11"/>
                <a:gd fmla="*/ 2147483647 w 12" name="T12"/>
                <a:gd fmla="*/ 2147483647 h 16" name="T13"/>
                <a:gd fmla="*/ 2147483647 w 12" name="T14"/>
                <a:gd fmla="*/ 2147483647 h 16" name="T15"/>
                <a:gd fmla="*/ 2147483647 w 12" name="T16"/>
                <a:gd fmla="*/ 2147483647 h 16" name="T17"/>
                <a:gd fmla="*/ 2147483647 w 12" name="T18"/>
                <a:gd fmla="*/ 2147483647 h 16" name="T19"/>
                <a:gd fmla="*/ 0 w 12" name="T20"/>
                <a:gd fmla="*/ 2147483647 h 1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 name="T33"/>
                <a:gd fmla="*/ 0 h 16" name="T34"/>
                <a:gd fmla="*/ 12 w 12" name="T35"/>
                <a:gd fmla="*/ 16 h 1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6" w="12">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2" name="Freeform 319"/>
            <p:cNvSpPr/>
            <p:nvPr/>
          </p:nvSpPr>
          <p:spPr bwMode="auto">
            <a:xfrm>
              <a:off x="7442184" y="4180028"/>
              <a:ext cx="29981" cy="31859"/>
            </a:xfrm>
            <a:custGeom>
              <a:gdLst>
                <a:gd fmla="*/ 2147483647 w 20" name="T0"/>
                <a:gd fmla="*/ 2147483647 h 20" name="T1"/>
                <a:gd fmla="*/ 2147483647 w 20" name="T2"/>
                <a:gd fmla="*/ 2147483647 h 20" name="T3"/>
                <a:gd fmla="*/ 2147483647 w 20" name="T4"/>
                <a:gd fmla="*/ 2147483647 h 20" name="T5"/>
                <a:gd fmla="*/ 0 w 20" name="T6"/>
                <a:gd fmla="*/ 0 h 20" name="T7"/>
                <a:gd fmla="*/ 2147483647 w 20" name="T8"/>
                <a:gd fmla="*/ 0 h 20" name="T9"/>
                <a:gd fmla="*/ 2147483647 w 20" name="T10"/>
                <a:gd fmla="*/ 2147483647 h 20" name="T11"/>
                <a:gd fmla="*/ 2147483647 w 20" name="T12"/>
                <a:gd fmla="*/ 2147483647 h 20" name="T13"/>
                <a:gd fmla="*/ 2147483647 w 20" name="T14"/>
                <a:gd fmla="*/ 2147483647 h 20" name="T15"/>
                <a:gd fmla="*/ 2147483647 w 20" name="T16"/>
                <a:gd fmla="*/ 2147483647 h 20" name="T17"/>
                <a:gd fmla="*/ 2147483647 w 20" name="T18"/>
                <a:gd fmla="*/ 2147483647 h 20" name="T19"/>
                <a:gd fmla="*/ 2147483647 w 20" name="T20"/>
                <a:gd fmla="*/ 2147483647 h 20" name="T21"/>
                <a:gd fmla="*/ 2147483647 w 20" name="T22"/>
                <a:gd fmla="*/ 2147483647 h 2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0" name="T36"/>
                <a:gd fmla="*/ 0 h 20" name="T37"/>
                <a:gd fmla="*/ 20 w 20" name="T38"/>
                <a:gd fmla="*/ 20 h 2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0" w="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3" name="Freeform 320"/>
            <p:cNvSpPr/>
            <p:nvPr/>
          </p:nvSpPr>
          <p:spPr bwMode="auto">
            <a:xfrm>
              <a:off x="8302403" y="4760120"/>
              <a:ext cx="20756" cy="25221"/>
            </a:xfrm>
            <a:custGeom>
              <a:gdLst>
                <a:gd fmla="*/ 2147483647 w 14" name="T0"/>
                <a:gd fmla="*/ 2147483647 h 16" name="T1"/>
                <a:gd fmla="*/ 2147483647 w 14" name="T2"/>
                <a:gd fmla="*/ 2147483647 h 16" name="T3"/>
                <a:gd fmla="*/ 2147483647 w 14" name="T4"/>
                <a:gd fmla="*/ 2147483647 h 16" name="T5"/>
                <a:gd fmla="*/ 2147483647 w 14" name="T6"/>
                <a:gd fmla="*/ 2147483647 h 16" name="T7"/>
                <a:gd fmla="*/ 2147483647 w 14" name="T8"/>
                <a:gd fmla="*/ 2147483647 h 16" name="T9"/>
                <a:gd fmla="*/ 0 w 14" name="T10"/>
                <a:gd fmla="*/ 2147483647 h 16" name="T11"/>
                <a:gd fmla="*/ 0 w 14" name="T12"/>
                <a:gd fmla="*/ 0 h 16" name="T13"/>
                <a:gd fmla="*/ 2147483647 w 14" name="T14"/>
                <a:gd fmla="*/ 2147483647 h 16" name="T15"/>
                <a:gd fmla="*/ 2147483647 w 14" name="T16"/>
                <a:gd fmla="*/ 2147483647 h 16" name="T17"/>
                <a:gd fmla="*/ 2147483647 w 14" name="T18"/>
                <a:gd fmla="*/ 2147483647 h 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6" name="T31"/>
                <a:gd fmla="*/ 14 w 14" name="T32"/>
                <a:gd fmla="*/ 16 h 1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6" w="14">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4" name="Freeform 321"/>
            <p:cNvSpPr/>
            <p:nvPr/>
          </p:nvSpPr>
          <p:spPr bwMode="auto">
            <a:xfrm>
              <a:off x="8368131" y="4839767"/>
              <a:ext cx="28828" cy="17257"/>
            </a:xfrm>
            <a:custGeom>
              <a:gdLst>
                <a:gd fmla="*/ 2147483647 w 20" name="T0"/>
                <a:gd fmla="*/ 2147483647 h 12" name="T1"/>
                <a:gd fmla="*/ 2147483647 w 20" name="T2"/>
                <a:gd fmla="*/ 2147483647 h 12" name="T3"/>
                <a:gd fmla="*/ 2147483647 w 20" name="T4"/>
                <a:gd fmla="*/ 2147483647 h 12" name="T5"/>
                <a:gd fmla="*/ 2147483647 w 20" name="T6"/>
                <a:gd fmla="*/ 2147483647 h 12" name="T7"/>
                <a:gd fmla="*/ 2147483647 w 20" name="T8"/>
                <a:gd fmla="*/ 2147483647 h 12" name="T9"/>
                <a:gd fmla="*/ 0 w 20" name="T10"/>
                <a:gd fmla="*/ 2147483647 h 12" name="T11"/>
                <a:gd fmla="*/ 0 w 20" name="T12"/>
                <a:gd fmla="*/ 0 h 12" name="T13"/>
                <a:gd fmla="*/ 2147483647 w 20" name="T14"/>
                <a:gd fmla="*/ 0 h 12" name="T15"/>
                <a:gd fmla="*/ 2147483647 w 20" name="T16"/>
                <a:gd fmla="*/ 2147483647 h 12" name="T17"/>
                <a:gd fmla="*/ 2147483647 w 20" name="T18"/>
                <a:gd fmla="*/ 2147483647 h 12" name="T19"/>
                <a:gd fmla="*/ 2147483647 w 20" name="T20"/>
                <a:gd fmla="*/ 2147483647 h 12" name="T21"/>
                <a:gd fmla="*/ 2147483647 w 20" name="T22"/>
                <a:gd fmla="*/ 2147483647 h 1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0" name="T36"/>
                <a:gd fmla="*/ 0 h 12" name="T37"/>
                <a:gd fmla="*/ 20 w 20" name="T38"/>
                <a:gd fmla="*/ 12 h 1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2" w="20">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sp>
          <p:nvSpPr>
            <p:cNvPr id="285" name="Freeform 322"/>
            <p:cNvSpPr/>
            <p:nvPr/>
          </p:nvSpPr>
          <p:spPr bwMode="auto">
            <a:xfrm>
              <a:off x="8509964" y="4997732"/>
              <a:ext cx="11531" cy="21239"/>
            </a:xfrm>
            <a:custGeom>
              <a:gdLst>
                <a:gd fmla="*/ 2147483647 w 8" name="T0"/>
                <a:gd fmla="*/ 0 h 14" name="T1"/>
                <a:gd fmla="*/ 2147483647 w 8" name="T2"/>
                <a:gd fmla="*/ 2147483647 h 14" name="T3"/>
                <a:gd fmla="*/ 2147483647 w 8" name="T4"/>
                <a:gd fmla="*/ 2147483647 h 14" name="T5"/>
                <a:gd fmla="*/ 2147483647 w 8" name="T6"/>
                <a:gd fmla="*/ 2147483647 h 14" name="T7"/>
                <a:gd fmla="*/ 2147483647 w 8" name="T8"/>
                <a:gd fmla="*/ 2147483647 h 14" name="T9"/>
                <a:gd fmla="*/ 2147483647 w 8" name="T10"/>
                <a:gd fmla="*/ 2147483647 h 14" name="T11"/>
                <a:gd fmla="*/ 2147483647 w 8" name="T12"/>
                <a:gd fmla="*/ 2147483647 h 14" name="T13"/>
                <a:gd fmla="*/ 2147483647 w 8" name="T14"/>
                <a:gd fmla="*/ 2147483647 h 14" name="T15"/>
                <a:gd fmla="*/ 0 w 8" name="T16"/>
                <a:gd fmla="*/ 2147483647 h 14" name="T17"/>
                <a:gd fmla="*/ 0 w 8" name="T18"/>
                <a:gd fmla="*/ 2147483647 h 14" name="T19"/>
                <a:gd fmla="*/ 0 w 8" name="T20"/>
                <a:gd fmla="*/ 0 h 14" name="T21"/>
                <a:gd fmla="*/ 2147483647 w 8" name="T22"/>
                <a:gd fmla="*/ 0 h 1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 name="T36"/>
                <a:gd fmla="*/ 0 h 14" name="T37"/>
                <a:gd fmla="*/ 8 w 8" name="T38"/>
                <a:gd fmla="*/ 14 h 1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4" w="8">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s-ES">
                <a:solidFill>
                  <a:prstClr val="black"/>
                </a:solidFill>
                <a:latin typeface="+mn-lt"/>
                <a:ea typeface="+mn-ea"/>
              </a:endParaRPr>
            </a:p>
          </p:txBody>
        </p:sp>
      </p:grpSp>
      <p:grpSp>
        <p:nvGrpSpPr>
          <p:cNvPr id="286" name="组合 285"/>
          <p:cNvGrpSpPr/>
          <p:nvPr/>
        </p:nvGrpSpPr>
        <p:grpSpPr>
          <a:xfrm>
            <a:off x="8243150" y="2469752"/>
            <a:ext cx="3174285" cy="2937115"/>
            <a:chOff x="8594896" y="1660013"/>
            <a:chExt cx="3174285" cy="2937115"/>
          </a:xfrm>
        </p:grpSpPr>
        <p:grpSp>
          <p:nvGrpSpPr>
            <p:cNvPr id="287" name="组合 286"/>
            <p:cNvGrpSpPr/>
            <p:nvPr/>
          </p:nvGrpSpPr>
          <p:grpSpPr>
            <a:xfrm>
              <a:off x="8594896" y="1660013"/>
              <a:ext cx="3174285" cy="461665"/>
              <a:chOff x="6330755" y="1694731"/>
              <a:chExt cx="2305245" cy="335273"/>
            </a:xfrm>
          </p:grpSpPr>
          <p:sp>
            <p:nvSpPr>
              <p:cNvPr id="305" name="矩形 304"/>
              <p:cNvSpPr/>
              <p:nvPr/>
            </p:nvSpPr>
            <p:spPr>
              <a:xfrm>
                <a:off x="6934889" y="1705073"/>
                <a:ext cx="589353" cy="188151"/>
              </a:xfrm>
              <a:prstGeom prst="rect">
                <a:avLst/>
              </a:prstGeom>
            </p:spPr>
            <p:txBody>
              <a:bodyPr anchor="ctr" wrap="none">
                <a:spAutoFit/>
              </a:bodyPr>
              <a:lstStyle/>
              <a:p>
                <a:r>
                  <a:rPr altLang="zh-CN" b="1" lang="en-US" smtClean="0" sz="1100">
                    <a:solidFill>
                      <a:srgbClr val="00B050"/>
                    </a:solidFill>
                    <a:latin charset="-122" panose="02010600040101010101" pitchFamily="2" typeface="华文细黑"/>
                    <a:ea charset="-122" panose="02010600040101010101" pitchFamily="2" typeface="华文细黑"/>
                    <a:cs charset="0" panose="020b0604020202020204" pitchFamily="34" typeface="Arial"/>
                  </a:rPr>
                  <a:t>New Yorrk</a:t>
                </a:r>
              </a:p>
            </p:txBody>
          </p:sp>
          <p:sp>
            <p:nvSpPr>
              <p:cNvPr id="306" name="矩形 305"/>
              <p:cNvSpPr/>
              <p:nvPr/>
            </p:nvSpPr>
            <p:spPr>
              <a:xfrm>
                <a:off x="7026906" y="1926523"/>
                <a:ext cx="1609094"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307" name="矩形 306"/>
              <p:cNvSpPr/>
              <p:nvPr/>
            </p:nvSpPr>
            <p:spPr>
              <a:xfrm>
                <a:off x="6330755" y="1696352"/>
                <a:ext cx="694421" cy="332030"/>
              </a:xfrm>
              <a:prstGeom prst="rect">
                <a:avLst/>
              </a:prstGeom>
            </p:spPr>
            <p:txBody>
              <a:bodyPr anchor="ctr" wrap="square">
                <a:spAutoFit/>
              </a:bodyPr>
              <a:lstStyle/>
              <a:p>
                <a:r>
                  <a:rPr altLang="zh-CN" lang="en-US" sz="2400">
                    <a:solidFill>
                      <a:srgbClr val="00B050"/>
                    </a:solidFill>
                    <a:latin charset="-122" panose="02010600040101010101" pitchFamily="2" typeface="华文细黑"/>
                    <a:ea charset="-122" panose="02010600040101010101" pitchFamily="2" typeface="华文细黑"/>
                    <a:cs charset="0" panose="020b0604020202020204" pitchFamily="34" typeface="Arial"/>
                  </a:rPr>
                  <a:t>200</a:t>
                </a:r>
              </a:p>
            </p:txBody>
          </p:sp>
        </p:grpSp>
        <p:grpSp>
          <p:nvGrpSpPr>
            <p:cNvPr id="288" name="组合 287"/>
            <p:cNvGrpSpPr/>
            <p:nvPr/>
          </p:nvGrpSpPr>
          <p:grpSpPr>
            <a:xfrm>
              <a:off x="8842782" y="2289099"/>
              <a:ext cx="2480008" cy="463389"/>
              <a:chOff x="6510776" y="2151589"/>
              <a:chExt cx="1801044" cy="336525"/>
            </a:xfrm>
          </p:grpSpPr>
          <p:grpSp>
            <p:nvGrpSpPr>
              <p:cNvPr id="301" name="组合 300"/>
              <p:cNvGrpSpPr/>
              <p:nvPr/>
            </p:nvGrpSpPr>
            <p:grpSpPr>
              <a:xfrm>
                <a:off x="6934889" y="2151589"/>
                <a:ext cx="1376931" cy="271518"/>
                <a:chOff x="6934889" y="2151589"/>
                <a:chExt cx="1376931" cy="271518"/>
              </a:xfrm>
            </p:grpSpPr>
            <p:sp>
              <p:nvSpPr>
                <p:cNvPr id="303" name="矩形 302"/>
                <p:cNvSpPr/>
                <p:nvPr/>
              </p:nvSpPr>
              <p:spPr>
                <a:xfrm>
                  <a:off x="7031023" y="2377388"/>
                  <a:ext cx="1280797"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304" name="矩形 303"/>
                <p:cNvSpPr/>
                <p:nvPr/>
              </p:nvSpPr>
              <p:spPr>
                <a:xfrm>
                  <a:off x="6934890" y="2152508"/>
                  <a:ext cx="386446" cy="188151"/>
                </a:xfrm>
                <a:prstGeom prst="rect">
                  <a:avLst/>
                </a:prstGeom>
              </p:spPr>
              <p:txBody>
                <a:bodyPr anchor="ctr" wrap="none">
                  <a:spAutoFit/>
                </a:bodyPr>
                <a:lstStyle/>
                <a:p>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Paris</a:t>
                  </a:r>
                </a:p>
              </p:txBody>
            </p:sp>
          </p:grpSp>
          <p:sp>
            <p:nvSpPr>
              <p:cNvPr id="302" name="矩形 301"/>
              <p:cNvSpPr/>
              <p:nvPr/>
            </p:nvSpPr>
            <p:spPr>
              <a:xfrm>
                <a:off x="6510776" y="2154462"/>
                <a:ext cx="584124" cy="332030"/>
              </a:xfrm>
              <a:prstGeom prst="rect">
                <a:avLst/>
              </a:prstGeom>
            </p:spPr>
            <p:txBody>
              <a:bodyPr anchor="ctr" wrap="square">
                <a:spAutoFit/>
              </a:bodyPr>
              <a:lstStyle/>
              <a:p>
                <a:r>
                  <a:rPr altLang="zh-CN" lang="en-US" smtClean="0" sz="2400">
                    <a:solidFill>
                      <a:srgbClr val="394A57"/>
                    </a:solidFill>
                    <a:latin charset="-122" panose="02010600040101010101" pitchFamily="2" typeface="华文细黑"/>
                    <a:ea charset="-122" panose="02010600040101010101" pitchFamily="2" typeface="华文细黑"/>
                    <a:cs charset="0" panose="020b0604020202020204" pitchFamily="34" typeface="Arial"/>
                  </a:rPr>
                  <a:t>60</a:t>
                </a:r>
              </a:p>
            </p:txBody>
          </p:sp>
        </p:grpSp>
        <p:grpSp>
          <p:nvGrpSpPr>
            <p:cNvPr id="289" name="组合 288"/>
            <p:cNvGrpSpPr/>
            <p:nvPr/>
          </p:nvGrpSpPr>
          <p:grpSpPr>
            <a:xfrm>
              <a:off x="8842781" y="2876529"/>
              <a:ext cx="1891315" cy="461665"/>
              <a:chOff x="6510775" y="2578196"/>
              <a:chExt cx="1373520" cy="335273"/>
            </a:xfrm>
          </p:grpSpPr>
          <p:sp>
            <p:nvSpPr>
              <p:cNvPr id="298" name="矩形 297"/>
              <p:cNvSpPr/>
              <p:nvPr/>
            </p:nvSpPr>
            <p:spPr>
              <a:xfrm>
                <a:off x="7031024" y="2819948"/>
                <a:ext cx="853271"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299" name="矩形 298"/>
              <p:cNvSpPr/>
              <p:nvPr/>
            </p:nvSpPr>
            <p:spPr>
              <a:xfrm>
                <a:off x="6934891" y="2592560"/>
                <a:ext cx="437173" cy="188151"/>
              </a:xfrm>
              <a:prstGeom prst="rect">
                <a:avLst/>
              </a:prstGeom>
            </p:spPr>
            <p:txBody>
              <a:bodyPr anchor="ctr" wrap="none">
                <a:spAutoFit/>
              </a:bodyPr>
              <a:lstStyle/>
              <a:p>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London</a:t>
                </a:r>
              </a:p>
            </p:txBody>
          </p:sp>
          <p:sp>
            <p:nvSpPr>
              <p:cNvPr id="300" name="矩形 299"/>
              <p:cNvSpPr/>
              <p:nvPr/>
            </p:nvSpPr>
            <p:spPr>
              <a:xfrm>
                <a:off x="6510775" y="2579817"/>
                <a:ext cx="584125" cy="332030"/>
              </a:xfrm>
              <a:prstGeom prst="rect">
                <a:avLst/>
              </a:prstGeom>
            </p:spPr>
            <p:txBody>
              <a:bodyPr anchor="ctr" wrap="square">
                <a:spAutoFit/>
              </a:bodyPr>
              <a:lstStyle/>
              <a:p>
                <a:r>
                  <a:rPr altLang="zh-CN" lang="en-US" smtClean="0" sz="2400">
                    <a:solidFill>
                      <a:srgbClr val="394A57"/>
                    </a:solidFill>
                    <a:latin charset="-122" panose="02010600040101010101" pitchFamily="2" typeface="华文细黑"/>
                    <a:ea charset="-122" panose="02010600040101010101" pitchFamily="2" typeface="华文细黑"/>
                    <a:cs charset="0" panose="020b0604020202020204" pitchFamily="34" typeface="Arial"/>
                  </a:rPr>
                  <a:t>48</a:t>
                </a:r>
              </a:p>
            </p:txBody>
          </p:sp>
        </p:grpSp>
        <p:grpSp>
          <p:nvGrpSpPr>
            <p:cNvPr id="290" name="组合 289"/>
            <p:cNvGrpSpPr/>
            <p:nvPr/>
          </p:nvGrpSpPr>
          <p:grpSpPr>
            <a:xfrm>
              <a:off x="8892358" y="3433782"/>
              <a:ext cx="2430433" cy="474982"/>
              <a:chOff x="6546779" y="2982886"/>
              <a:chExt cx="1765041" cy="344944"/>
            </a:xfrm>
          </p:grpSpPr>
          <p:sp>
            <p:nvSpPr>
              <p:cNvPr id="295" name="矩形 294"/>
              <p:cNvSpPr/>
              <p:nvPr/>
            </p:nvSpPr>
            <p:spPr>
              <a:xfrm>
                <a:off x="7031024" y="3282111"/>
                <a:ext cx="1280796"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296" name="矩形 295"/>
              <p:cNvSpPr/>
              <p:nvPr/>
            </p:nvSpPr>
            <p:spPr>
              <a:xfrm>
                <a:off x="6934888" y="3055707"/>
                <a:ext cx="386446" cy="188150"/>
              </a:xfrm>
              <a:prstGeom prst="rect">
                <a:avLst/>
              </a:prstGeom>
            </p:spPr>
            <p:txBody>
              <a:bodyPr anchor="ctr" wrap="none">
                <a:spAutoFit/>
              </a:bodyPr>
              <a:lstStyle/>
              <a:p>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Paris</a:t>
                </a:r>
              </a:p>
            </p:txBody>
          </p:sp>
          <p:sp>
            <p:nvSpPr>
              <p:cNvPr id="297" name="矩形 296"/>
              <p:cNvSpPr/>
              <p:nvPr/>
            </p:nvSpPr>
            <p:spPr>
              <a:xfrm>
                <a:off x="6546778" y="2984508"/>
                <a:ext cx="548121" cy="332030"/>
              </a:xfrm>
              <a:prstGeom prst="rect">
                <a:avLst/>
              </a:prstGeom>
            </p:spPr>
            <p:txBody>
              <a:bodyPr anchor="ctr" wrap="square">
                <a:spAutoFit/>
              </a:bodyPr>
              <a:lstStyle/>
              <a:p>
                <a:r>
                  <a:rPr altLang="zh-CN" lang="en-US" smtClean="0" sz="2400">
                    <a:solidFill>
                      <a:srgbClr val="394A57"/>
                    </a:solidFill>
                    <a:latin charset="-122" panose="02010600040101010101" pitchFamily="2" typeface="华文细黑"/>
                    <a:ea charset="-122" panose="02010600040101010101" pitchFamily="2" typeface="华文细黑"/>
                    <a:cs charset="0" panose="020b0604020202020204" pitchFamily="34" typeface="Arial"/>
                  </a:rPr>
                  <a:t>57</a:t>
                </a:r>
              </a:p>
            </p:txBody>
          </p:sp>
        </p:grpSp>
        <p:grpSp>
          <p:nvGrpSpPr>
            <p:cNvPr id="291" name="组合 290"/>
            <p:cNvGrpSpPr/>
            <p:nvPr/>
          </p:nvGrpSpPr>
          <p:grpSpPr>
            <a:xfrm>
              <a:off x="8594896" y="4135463"/>
              <a:ext cx="2849931" cy="461665"/>
              <a:chOff x="6330755" y="3492466"/>
              <a:chExt cx="2069691" cy="335273"/>
            </a:xfrm>
          </p:grpSpPr>
          <p:sp>
            <p:nvSpPr>
              <p:cNvPr id="292" name="矩形 291"/>
              <p:cNvSpPr/>
              <p:nvPr/>
            </p:nvSpPr>
            <p:spPr>
              <a:xfrm>
                <a:off x="7031024" y="3748593"/>
                <a:ext cx="1369422"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293" name="矩形 292"/>
              <p:cNvSpPr/>
              <p:nvPr/>
            </p:nvSpPr>
            <p:spPr>
              <a:xfrm>
                <a:off x="6934890" y="3524355"/>
                <a:ext cx="437173" cy="188151"/>
              </a:xfrm>
              <a:prstGeom prst="rect">
                <a:avLst/>
              </a:prstGeom>
            </p:spPr>
            <p:txBody>
              <a:bodyPr anchor="ctr" wrap="none">
                <a:spAutoFit/>
              </a:bodyPr>
              <a:lstStyle/>
              <a:p>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London</a:t>
                </a:r>
              </a:p>
            </p:txBody>
          </p:sp>
          <p:sp>
            <p:nvSpPr>
              <p:cNvPr id="294" name="矩形 293"/>
              <p:cNvSpPr/>
              <p:nvPr/>
            </p:nvSpPr>
            <p:spPr>
              <a:xfrm>
                <a:off x="6330755" y="3494088"/>
                <a:ext cx="694421" cy="332030"/>
              </a:xfrm>
              <a:prstGeom prst="rect">
                <a:avLst/>
              </a:prstGeom>
            </p:spPr>
            <p:txBody>
              <a:bodyPr anchor="ctr" wrap="square">
                <a:spAutoFit/>
              </a:bodyPr>
              <a:lstStyle/>
              <a:p>
                <a:r>
                  <a:rPr altLang="zh-CN" lang="en-US" smtClean="0" sz="2400">
                    <a:solidFill>
                      <a:srgbClr val="394A57"/>
                    </a:solidFill>
                    <a:latin charset="-122" panose="02010600040101010101" pitchFamily="2" typeface="华文细黑"/>
                    <a:ea charset="-122" panose="02010600040101010101" pitchFamily="2" typeface="华文细黑"/>
                    <a:cs charset="0" panose="020b0604020202020204" pitchFamily="34" typeface="Arial"/>
                  </a:rPr>
                  <a:t>139</a:t>
                </a:r>
              </a:p>
            </p:txBody>
          </p:sp>
        </p:grpSp>
      </p:grpSp>
      <p:grpSp>
        <p:nvGrpSpPr>
          <p:cNvPr id="308" name="组合 307"/>
          <p:cNvGrpSpPr/>
          <p:nvPr/>
        </p:nvGrpSpPr>
        <p:grpSpPr>
          <a:xfrm>
            <a:off x="5359006" y="2514703"/>
            <a:ext cx="1436613" cy="3271264"/>
            <a:chOff x="3980771" y="2034838"/>
            <a:chExt cx="1043304" cy="2375673"/>
          </a:xfrm>
        </p:grpSpPr>
        <p:sp>
          <p:nvSpPr>
            <p:cNvPr id="309" name="椭圆 308"/>
            <p:cNvSpPr/>
            <p:nvPr/>
          </p:nvSpPr>
          <p:spPr>
            <a:xfrm>
              <a:off x="4407609" y="2034838"/>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10" name="直接连接符 309"/>
            <p:cNvCxnSpPr/>
            <p:nvPr/>
          </p:nvCxnSpPr>
          <p:spPr>
            <a:xfrm flipH="1">
              <a:off x="4502423" y="2224467"/>
              <a:ext cx="0" cy="15142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11" name="组合 310"/>
            <p:cNvGrpSpPr/>
            <p:nvPr/>
          </p:nvGrpSpPr>
          <p:grpSpPr>
            <a:xfrm>
              <a:off x="3980771" y="3859915"/>
              <a:ext cx="1043304" cy="550596"/>
              <a:chOff x="481234" y="3523848"/>
              <a:chExt cx="1043304" cy="550596"/>
            </a:xfrm>
          </p:grpSpPr>
          <p:sp>
            <p:nvSpPr>
              <p:cNvPr id="312" name="矩形 311"/>
              <p:cNvSpPr/>
              <p:nvPr/>
            </p:nvSpPr>
            <p:spPr>
              <a:xfrm>
                <a:off x="622212" y="3524821"/>
                <a:ext cx="762981" cy="199218"/>
              </a:xfrm>
              <a:prstGeom prst="rect">
                <a:avLst/>
              </a:prstGeom>
            </p:spPr>
            <p:txBody>
              <a:bodyPr anchor="ctr" wrap="square">
                <a:spAutoFit/>
              </a:bodyPr>
              <a:lstStyle/>
              <a:p>
                <a:pPr algn="ctr"/>
                <a:r>
                  <a:rPr altLang="zh-CN" lang="en-US" sz="1200">
                    <a:solidFill>
                      <a:srgbClr val="00B050"/>
                    </a:solidFill>
                    <a:latin charset="-122" panose="02010600040101010101" pitchFamily="2" typeface="华文细黑"/>
                    <a:ea charset="-122" panose="02010600040101010101" pitchFamily="2" typeface="华文细黑"/>
                    <a:cs charset="0" panose="020b0604020202020204" pitchFamily="34" typeface="Arial"/>
                  </a:rPr>
                  <a:t>Insert Info</a:t>
                </a:r>
              </a:p>
            </p:txBody>
          </p:sp>
          <p:sp>
            <p:nvSpPr>
              <p:cNvPr id="313" name="矩形 312"/>
              <p:cNvSpPr/>
              <p:nvPr/>
            </p:nvSpPr>
            <p:spPr>
              <a:xfrm>
                <a:off x="505302" y="3714101"/>
                <a:ext cx="995168" cy="358592"/>
              </a:xfrm>
              <a:prstGeom prst="rect">
                <a:avLst/>
              </a:prstGeom>
            </p:spPr>
            <p:txBody>
              <a:bodyPr anchor="ctr" wrap="none">
                <a:spAutoFit/>
              </a:bodyPr>
              <a:lstStyle/>
              <a:p>
                <a:pPr algn="ctr">
                  <a:lnSpc>
                    <a:spcPct val="120000"/>
                  </a:lnSpc>
                </a:pPr>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Lorem iosum Dolor</a:t>
                </a:r>
              </a:p>
              <a:p>
                <a:pPr algn="ctr">
                  <a:lnSpc>
                    <a:spcPct val="120000"/>
                  </a:lnSpc>
                </a:pPr>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Sit amet</a:t>
                </a:r>
              </a:p>
            </p:txBody>
          </p:sp>
        </p:grpSp>
      </p:grpSp>
      <p:grpSp>
        <p:nvGrpSpPr>
          <p:cNvPr id="314" name="组合 313"/>
          <p:cNvGrpSpPr/>
          <p:nvPr/>
        </p:nvGrpSpPr>
        <p:grpSpPr>
          <a:xfrm>
            <a:off x="798391" y="3651151"/>
            <a:ext cx="1436613" cy="1567695"/>
            <a:chOff x="668738" y="2860154"/>
            <a:chExt cx="1043304" cy="1138499"/>
          </a:xfrm>
        </p:grpSpPr>
        <p:sp>
          <p:nvSpPr>
            <p:cNvPr id="315" name="椭圆 314"/>
            <p:cNvSpPr/>
            <p:nvPr/>
          </p:nvSpPr>
          <p:spPr>
            <a:xfrm>
              <a:off x="1095575" y="2860154"/>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6" name="组合 315"/>
            <p:cNvGrpSpPr/>
            <p:nvPr/>
          </p:nvGrpSpPr>
          <p:grpSpPr>
            <a:xfrm>
              <a:off x="668738" y="3448060"/>
              <a:ext cx="1043304" cy="550593"/>
              <a:chOff x="668738" y="3523848"/>
              <a:chExt cx="1043304" cy="550593"/>
            </a:xfrm>
          </p:grpSpPr>
          <p:sp>
            <p:nvSpPr>
              <p:cNvPr id="318" name="矩形 317"/>
              <p:cNvSpPr/>
              <p:nvPr/>
            </p:nvSpPr>
            <p:spPr>
              <a:xfrm>
                <a:off x="808899" y="3524821"/>
                <a:ext cx="762981" cy="199218"/>
              </a:xfrm>
              <a:prstGeom prst="rect">
                <a:avLst/>
              </a:prstGeom>
            </p:spPr>
            <p:txBody>
              <a:bodyPr anchor="ctr" wrap="square">
                <a:spAutoFit/>
              </a:bodyPr>
              <a:lstStyle/>
              <a:p>
                <a:pPr algn="ctr"/>
                <a:r>
                  <a:rPr altLang="zh-CN" lang="en-US" sz="1200">
                    <a:solidFill>
                      <a:srgbClr val="00B050"/>
                    </a:solidFill>
                    <a:latin charset="-122" panose="02010600040101010101" pitchFamily="2" typeface="华文细黑"/>
                    <a:ea charset="-122" panose="02010600040101010101" pitchFamily="2" typeface="华文细黑"/>
                    <a:cs charset="0" panose="020b0604020202020204" pitchFamily="34" typeface="Arial"/>
                  </a:rPr>
                  <a:t>Insert Info</a:t>
                </a:r>
              </a:p>
            </p:txBody>
          </p:sp>
          <p:sp>
            <p:nvSpPr>
              <p:cNvPr id="319" name="矩形 318"/>
              <p:cNvSpPr/>
              <p:nvPr/>
            </p:nvSpPr>
            <p:spPr>
              <a:xfrm>
                <a:off x="692806" y="3714098"/>
                <a:ext cx="995168" cy="358592"/>
              </a:xfrm>
              <a:prstGeom prst="rect">
                <a:avLst/>
              </a:prstGeom>
            </p:spPr>
            <p:txBody>
              <a:bodyPr anchor="ctr" wrap="none">
                <a:spAutoFit/>
              </a:bodyPr>
              <a:lstStyle/>
              <a:p>
                <a:pPr algn="ctr">
                  <a:lnSpc>
                    <a:spcPct val="120000"/>
                  </a:lnSpc>
                </a:pPr>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Lorem iosum Dolor</a:t>
                </a:r>
              </a:p>
              <a:p>
                <a:pPr algn="ctr">
                  <a:lnSpc>
                    <a:spcPct val="120000"/>
                  </a:lnSpc>
                </a:pPr>
                <a:r>
                  <a:rPr altLang="zh-CN" lang="en-US" smtClean="0" sz="1100">
                    <a:solidFill>
                      <a:schemeClr val="bg1">
                        <a:lumMod val="50000"/>
                      </a:schemeClr>
                    </a:solidFill>
                    <a:latin charset="-122" panose="02010600040101010101" pitchFamily="2" typeface="华文细黑"/>
                    <a:ea charset="-122" panose="02010600040101010101" pitchFamily="2" typeface="华文细黑"/>
                    <a:cs charset="0" panose="020b0604020202020204" pitchFamily="34" typeface="Arial"/>
                  </a:rPr>
                  <a:t>Sit amet</a:t>
                </a:r>
              </a:p>
            </p:txBody>
          </p:sp>
        </p:grpSp>
        <p:cxnSp>
          <p:nvCxnSpPr>
            <p:cNvPr id="317" name="直接连接符 316"/>
            <p:cNvCxnSpPr/>
            <p:nvPr/>
          </p:nvCxnSpPr>
          <p:spPr>
            <a:xfrm flipH="1">
              <a:off x="1190390" y="3049841"/>
              <a:ext cx="0" cy="381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193002571"/>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sp>
        <p:nvSpPr>
          <p:cNvPr id="14" name="矩形 13"/>
          <p:cNvSpPr/>
          <p:nvPr/>
        </p:nvSpPr>
        <p:spPr>
          <a:xfrm>
            <a:off x="773792" y="5100246"/>
            <a:ext cx="2129328" cy="1058591"/>
          </a:xfrm>
          <a:prstGeom prst="rect">
            <a:avLst/>
          </a:prstGeom>
          <a:solidFill>
            <a:srgbClr val="7FD7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903120" y="4747383"/>
            <a:ext cx="2129328" cy="1411454"/>
          </a:xfrm>
          <a:prstGeom prst="rect">
            <a:avLst/>
          </a:prstGeom>
          <a:solidFill>
            <a:srgbClr val="40C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5031337" y="4276897"/>
            <a:ext cx="2129328" cy="1881940"/>
          </a:xfrm>
          <a:prstGeom prst="rect">
            <a:avLst/>
          </a:prstGeom>
          <a:solidFill>
            <a:srgbClr val="7FD7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7159554" y="3884827"/>
            <a:ext cx="2129328" cy="2274010"/>
          </a:xfrm>
          <a:prstGeom prst="rect">
            <a:avLst/>
          </a:prstGeom>
          <a:solidFill>
            <a:srgbClr val="40C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55"/>
          <p:cNvSpPr/>
          <p:nvPr/>
        </p:nvSpPr>
        <p:spPr>
          <a:xfrm>
            <a:off x="829409" y="4113317"/>
            <a:ext cx="2020315" cy="749808"/>
          </a:xfrm>
          <a:prstGeom prst="rect">
            <a:avLst/>
          </a:prstGeom>
        </p:spPr>
        <p:txBody>
          <a:bodyPr anchor="ctr" wrap="square">
            <a:spAutoFit/>
          </a:bodyPr>
          <a:lstStyle/>
          <a:p>
            <a:pPr>
              <a:lnSpc>
                <a:spcPct val="120000"/>
              </a:lnSpc>
            </a:pPr>
            <a:r>
              <a:rPr altLang="zh-CN" lang="zh-CN" sz="9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19" name="矩形 55"/>
          <p:cNvSpPr/>
          <p:nvPr/>
        </p:nvSpPr>
        <p:spPr>
          <a:xfrm>
            <a:off x="2953810" y="3787816"/>
            <a:ext cx="2020315" cy="749808"/>
          </a:xfrm>
          <a:prstGeom prst="rect">
            <a:avLst/>
          </a:prstGeom>
        </p:spPr>
        <p:txBody>
          <a:bodyPr anchor="ctr" wrap="square">
            <a:spAutoFit/>
          </a:bodyPr>
          <a:lstStyle/>
          <a:p>
            <a:pPr>
              <a:lnSpc>
                <a:spcPct val="120000"/>
              </a:lnSpc>
            </a:pPr>
            <a:r>
              <a:rPr altLang="zh-CN" lang="zh-CN" sz="9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20" name="矩形 55"/>
          <p:cNvSpPr/>
          <p:nvPr/>
        </p:nvSpPr>
        <p:spPr>
          <a:xfrm>
            <a:off x="5084989" y="3300168"/>
            <a:ext cx="2020315" cy="749808"/>
          </a:xfrm>
          <a:prstGeom prst="rect">
            <a:avLst/>
          </a:prstGeom>
        </p:spPr>
        <p:txBody>
          <a:bodyPr anchor="ctr" wrap="square">
            <a:spAutoFit/>
          </a:bodyPr>
          <a:lstStyle/>
          <a:p>
            <a:pPr>
              <a:lnSpc>
                <a:spcPct val="120000"/>
              </a:lnSpc>
            </a:pPr>
            <a:r>
              <a:rPr altLang="zh-CN" lang="zh-CN" sz="9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21" name="矩形 55"/>
          <p:cNvSpPr/>
          <p:nvPr/>
        </p:nvSpPr>
        <p:spPr>
          <a:xfrm>
            <a:off x="7213634" y="2988449"/>
            <a:ext cx="2020315" cy="749808"/>
          </a:xfrm>
          <a:prstGeom prst="rect">
            <a:avLst/>
          </a:prstGeom>
        </p:spPr>
        <p:txBody>
          <a:bodyPr anchor="ctr" wrap="square">
            <a:spAutoFit/>
          </a:bodyPr>
          <a:lstStyle/>
          <a:p>
            <a:pPr>
              <a:lnSpc>
                <a:spcPct val="120000"/>
              </a:lnSpc>
            </a:pPr>
            <a:r>
              <a:rPr altLang="zh-CN" lang="zh-CN" sz="9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22" name="矩形 21"/>
          <p:cNvSpPr/>
          <p:nvPr/>
        </p:nvSpPr>
        <p:spPr>
          <a:xfrm>
            <a:off x="1501668" y="5684257"/>
            <a:ext cx="675799" cy="335280"/>
          </a:xfrm>
          <a:prstGeom prst="rect">
            <a:avLst/>
          </a:prstGeom>
        </p:spPr>
        <p:txBody>
          <a:bodyPr wrap="none">
            <a:spAutoFit/>
          </a:bodyPr>
          <a:lstStyle/>
          <a:p>
            <a:pPr algn="ctr"/>
            <a:r>
              <a:rPr altLang="zh-CN" lang="en-US" smtClean="0" sz="1600">
                <a:solidFill>
                  <a:schemeClr val="bg1"/>
                </a:solidFill>
                <a:latin charset="0" panose="020b0606030502030204" pitchFamily="34" typeface="HelveticaNeueLT Pro 67 MdCn"/>
              </a:rPr>
              <a:t>2011 </a:t>
            </a:r>
          </a:p>
        </p:txBody>
      </p:sp>
      <p:sp>
        <p:nvSpPr>
          <p:cNvPr id="25" name="矩形 24"/>
          <p:cNvSpPr/>
          <p:nvPr/>
        </p:nvSpPr>
        <p:spPr>
          <a:xfrm>
            <a:off x="3618527" y="5684257"/>
            <a:ext cx="690880" cy="335280"/>
          </a:xfrm>
          <a:prstGeom prst="rect">
            <a:avLst/>
          </a:prstGeom>
        </p:spPr>
        <p:txBody>
          <a:bodyPr wrap="none">
            <a:spAutoFit/>
          </a:bodyPr>
          <a:lstStyle/>
          <a:p>
            <a:pPr algn="ctr"/>
            <a:r>
              <a:rPr altLang="zh-CN" lang="en-US" smtClean="0" sz="1600">
                <a:solidFill>
                  <a:schemeClr val="bg1"/>
                </a:solidFill>
                <a:latin charset="0" panose="020b0606030502030204" pitchFamily="34" typeface="HelveticaNeueLT Pro 67 MdCn"/>
              </a:rPr>
              <a:t>2012 </a:t>
            </a:r>
          </a:p>
        </p:txBody>
      </p:sp>
      <p:sp>
        <p:nvSpPr>
          <p:cNvPr id="26" name="矩形 25"/>
          <p:cNvSpPr/>
          <p:nvPr/>
        </p:nvSpPr>
        <p:spPr>
          <a:xfrm>
            <a:off x="5749707" y="5684257"/>
            <a:ext cx="690880" cy="335280"/>
          </a:xfrm>
          <a:prstGeom prst="rect">
            <a:avLst/>
          </a:prstGeom>
        </p:spPr>
        <p:txBody>
          <a:bodyPr wrap="none">
            <a:spAutoFit/>
          </a:bodyPr>
          <a:lstStyle/>
          <a:p>
            <a:pPr algn="ctr"/>
            <a:r>
              <a:rPr altLang="zh-CN" lang="en-US" smtClean="0" sz="1600">
                <a:solidFill>
                  <a:schemeClr val="bg1"/>
                </a:solidFill>
                <a:latin charset="0" panose="020b0606030502030204" pitchFamily="34" typeface="HelveticaNeueLT Pro 67 MdCn"/>
              </a:rPr>
              <a:t>2013 </a:t>
            </a:r>
          </a:p>
        </p:txBody>
      </p:sp>
      <p:sp>
        <p:nvSpPr>
          <p:cNvPr id="28" name="矩形 27"/>
          <p:cNvSpPr/>
          <p:nvPr/>
        </p:nvSpPr>
        <p:spPr>
          <a:xfrm>
            <a:off x="7878351" y="5684257"/>
            <a:ext cx="690880" cy="335280"/>
          </a:xfrm>
          <a:prstGeom prst="rect">
            <a:avLst/>
          </a:prstGeom>
        </p:spPr>
        <p:txBody>
          <a:bodyPr wrap="none">
            <a:spAutoFit/>
          </a:bodyPr>
          <a:lstStyle/>
          <a:p>
            <a:pPr algn="ctr"/>
            <a:r>
              <a:rPr altLang="zh-CN" lang="en-US" smtClean="0" sz="1600">
                <a:solidFill>
                  <a:schemeClr val="bg1"/>
                </a:solidFill>
                <a:latin charset="0" panose="020b0606030502030204" pitchFamily="34" typeface="HelveticaNeueLT Pro 67 MdCn"/>
              </a:rPr>
              <a:t>2014 </a:t>
            </a:r>
          </a:p>
        </p:txBody>
      </p:sp>
      <p:sp>
        <p:nvSpPr>
          <p:cNvPr id="29" name="矩形 28"/>
          <p:cNvSpPr/>
          <p:nvPr/>
        </p:nvSpPr>
        <p:spPr>
          <a:xfrm>
            <a:off x="9287769" y="3409229"/>
            <a:ext cx="2129328" cy="2749608"/>
          </a:xfrm>
          <a:prstGeom prst="rect">
            <a:avLst/>
          </a:prstGeom>
          <a:solidFill>
            <a:srgbClr val="7FD7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10006993" y="5684257"/>
            <a:ext cx="690880" cy="335280"/>
          </a:xfrm>
          <a:prstGeom prst="rect">
            <a:avLst/>
          </a:prstGeom>
        </p:spPr>
        <p:txBody>
          <a:bodyPr wrap="none">
            <a:spAutoFit/>
          </a:bodyPr>
          <a:lstStyle/>
          <a:p>
            <a:pPr algn="ctr"/>
            <a:r>
              <a:rPr altLang="zh-CN" lang="en-US" smtClean="0" sz="1600">
                <a:solidFill>
                  <a:schemeClr val="bg1"/>
                </a:solidFill>
                <a:latin charset="0" panose="020b0606030502030204" pitchFamily="34" typeface="HelveticaNeueLT Pro 67 MdCn"/>
              </a:rPr>
              <a:t>2015 </a:t>
            </a:r>
          </a:p>
        </p:txBody>
      </p:sp>
      <p:grpSp>
        <p:nvGrpSpPr>
          <p:cNvPr id="31" name="组合 30"/>
          <p:cNvGrpSpPr/>
          <p:nvPr/>
        </p:nvGrpSpPr>
        <p:grpSpPr>
          <a:xfrm>
            <a:off x="9635042" y="1550846"/>
            <a:ext cx="1434782" cy="1532713"/>
            <a:chOff x="6876272" y="1083981"/>
            <a:chExt cx="1537251" cy="1642176"/>
          </a:xfrm>
          <a:solidFill>
            <a:srgbClr val="2A53C4">
              <a:alpha val="70000"/>
            </a:srgbClr>
          </a:solidFill>
        </p:grpSpPr>
        <p:sp>
          <p:nvSpPr>
            <p:cNvPr id="32" name="任意多边形 31"/>
            <p:cNvSpPr/>
            <p:nvPr/>
          </p:nvSpPr>
          <p:spPr>
            <a:xfrm>
              <a:off x="6876272" y="1083981"/>
              <a:ext cx="1537251" cy="1642176"/>
            </a:xfrm>
            <a:custGeom>
              <a:gdLst>
                <a:gd fmla="*/ 0 w 1537251" name="connsiteX0"/>
                <a:gd fmla="*/ 0 h 1642176" name="connsiteY0"/>
                <a:gd fmla="*/ 1537251 w 1537251" name="connsiteX1"/>
                <a:gd fmla="*/ 0 h 1642176" name="connsiteY1"/>
                <a:gd fmla="*/ 1537251 w 1537251" name="connsiteX2"/>
                <a:gd fmla="*/ 1537251 h 1642176" name="connsiteY2"/>
                <a:gd fmla="*/ 829482 w 1537251" name="connsiteX3"/>
                <a:gd fmla="*/ 1537251 h 1642176" name="connsiteY3"/>
                <a:gd fmla="*/ 768625 w 1537251" name="connsiteX4"/>
                <a:gd fmla="*/ 1642176 h 1642176" name="connsiteY4"/>
                <a:gd fmla="*/ 707769 w 1537251" name="connsiteX5"/>
                <a:gd fmla="*/ 1537251 h 1642176" name="connsiteY5"/>
                <a:gd fmla="*/ 0 w 1537251" name="connsiteX6"/>
                <a:gd fmla="*/ 1537251 h 164217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42176" w="1537251">
                  <a:moveTo>
                    <a:pt x="0" y="0"/>
                  </a:moveTo>
                  <a:lnTo>
                    <a:pt x="1537251" y="0"/>
                  </a:lnTo>
                  <a:lnTo>
                    <a:pt x="1537251" y="1537251"/>
                  </a:lnTo>
                  <a:lnTo>
                    <a:pt x="829482" y="1537251"/>
                  </a:lnTo>
                  <a:lnTo>
                    <a:pt x="768625" y="1642176"/>
                  </a:lnTo>
                  <a:lnTo>
                    <a:pt x="707769" y="1537251"/>
                  </a:lnTo>
                  <a:lnTo>
                    <a:pt x="0" y="153725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400"/>
            </a:p>
          </p:txBody>
        </p:sp>
        <p:grpSp>
          <p:nvGrpSpPr>
            <p:cNvPr id="33" name="组合 32"/>
            <p:cNvGrpSpPr/>
            <p:nvPr/>
          </p:nvGrpSpPr>
          <p:grpSpPr>
            <a:xfrm>
              <a:off x="7003872" y="1259048"/>
              <a:ext cx="1282050" cy="1042359"/>
              <a:chOff x="4984441" y="3312181"/>
              <a:chExt cx="1282050" cy="1042359"/>
            </a:xfrm>
            <a:grpFill/>
          </p:grpSpPr>
          <p:sp>
            <p:nvSpPr>
              <p:cNvPr id="34" name="文本框 33"/>
              <p:cNvSpPr txBox="1"/>
              <p:nvPr/>
            </p:nvSpPr>
            <p:spPr>
              <a:xfrm>
                <a:off x="4984440" y="3312181"/>
                <a:ext cx="1282050" cy="685793"/>
              </a:xfrm>
              <a:prstGeom prst="rect">
                <a:avLst/>
              </a:prstGeom>
              <a:noFill/>
            </p:spPr>
            <p:txBody>
              <a:bodyPr rtlCol="0" wrap="square">
                <a:spAutoFit/>
              </a:bodyPr>
              <a:lstStyle/>
              <a:p>
                <a:pPr algn="ctr"/>
                <a:r>
                  <a:rPr altLang="zh-CN" lang="en-US" smtClean="0" sz="3600">
                    <a:solidFill>
                      <a:schemeClr val="bg1"/>
                    </a:solidFill>
                    <a:latin charset="0" panose="020b0606030502030204" pitchFamily="34" typeface="HelveticaNeueLT Pro 67 MdCn"/>
                  </a:rPr>
                  <a:t>34%</a:t>
                </a:r>
              </a:p>
            </p:txBody>
          </p:sp>
          <p:cxnSp>
            <p:nvCxnSpPr>
              <p:cNvPr id="35" name="直接连接符 34"/>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984440" y="4024781"/>
                <a:ext cx="1282050" cy="326568"/>
              </a:xfrm>
              <a:prstGeom prst="rect">
                <a:avLst/>
              </a:prstGeom>
              <a:noFill/>
            </p:spPr>
            <p:txBody>
              <a:bodyPr rtlCol="0" wrap="squar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rPr>
                  <a:t>From 2014 </a:t>
                </a:r>
              </a:p>
            </p:txBody>
          </p:sp>
        </p:grpSp>
      </p:grpSp>
    </p:spTree>
    <p:extLst>
      <p:ext uri="{BB962C8B-B14F-4D97-AF65-F5344CB8AC3E}">
        <p14:creationId val="4162880961"/>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9"/>
          <p:cNvSpPr/>
          <p:nvPr/>
        </p:nvSpPr>
        <p:spPr>
          <a:xfrm>
            <a:off x="0" y="1351096"/>
            <a:ext cx="7763148" cy="5508444"/>
          </a:xfrm>
          <a:custGeom>
            <a:gdLst>
              <a:gd fmla="*/ 4402820 w 7763148" name="connsiteX0"/>
              <a:gd fmla="*/ 0 h 5508444" name="connsiteY0"/>
              <a:gd fmla="*/ 7763148 w 7763148" name="connsiteX1"/>
              <a:gd fmla="*/ 3335864 h 5508444" name="connsiteY1"/>
              <a:gd fmla="*/ 5993168 w 7763148" name="connsiteX2"/>
              <a:gd fmla="*/ 5508444 h 5508444" name="connsiteY2"/>
              <a:gd fmla="*/ 0 w 7763148" name="connsiteX3"/>
              <a:gd fmla="*/ 5506904 h 5508444" name="connsiteY3"/>
              <a:gd fmla="*/ 11017 w 7763148" name="connsiteX4"/>
              <a:gd fmla="*/ 4211524 h 5508444" name="connsiteY4"/>
              <a:gd fmla="*/ 4402820 w 7763148" name="connsiteX5"/>
              <a:gd fmla="*/ 0 h 550844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08444" w="7763148">
                <a:moveTo>
                  <a:pt x="4402820" y="0"/>
                </a:moveTo>
                <a:lnTo>
                  <a:pt x="7763148" y="3335864"/>
                </a:lnTo>
                <a:lnTo>
                  <a:pt x="5993168" y="5508444"/>
                </a:lnTo>
                <a:lnTo>
                  <a:pt x="0" y="5506904"/>
                </a:lnTo>
                <a:cubicBezTo>
                  <a:pt x="3672" y="4804654"/>
                  <a:pt x="7345" y="4913774"/>
                  <a:pt x="11017" y="4211524"/>
                </a:cubicBezTo>
                <a:lnTo>
                  <a:pt x="4402820" y="0"/>
                </a:lnTo>
                <a:close/>
              </a:path>
            </a:pathLst>
          </a:custGeom>
          <a:gradFill flip="none" rotWithShape="0">
            <a:gsLst>
              <a:gs pos="0">
                <a:schemeClr val="tx1">
                  <a:alpha val="3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3489960" y="4915541"/>
            <a:ext cx="5212080" cy="762000"/>
          </a:xfrm>
          <a:prstGeom prst="rect">
            <a:avLst/>
          </a:prstGeom>
          <a:noFill/>
        </p:spPr>
        <p:txBody>
          <a:bodyPr rtlCol="0" wrap="none">
            <a:spAutoFit/>
          </a:bodyPr>
          <a:lstStyle/>
          <a:p>
            <a:pPr algn="ctr"/>
            <a:r>
              <a:rPr altLang="zh-CN" lang="en-US" sz="4400">
                <a:solidFill>
                  <a:schemeClr val="bg1"/>
                </a:solidFill>
                <a:effectLst>
                  <a:outerShdw algn="tr" blurRad="50800" dir="8100000" dist="38100" rotWithShape="0">
                    <a:prstClr val="black">
                      <a:alpha val="40000"/>
                    </a:prstClr>
                  </a:outerShdw>
                </a:effectLst>
                <a:latin charset="-122" panose="02010600040101010101" pitchFamily="2" typeface="华文细黑"/>
                <a:ea charset="-122" panose="02010600040101010101" pitchFamily="2" typeface="华文细黑"/>
                <a:cs charset="0" panose="020b0a02040204020203" pitchFamily="34" typeface="Segoe UI Black"/>
              </a:rPr>
              <a:t>Click to add title</a:t>
            </a:r>
          </a:p>
        </p:txBody>
      </p:sp>
      <p:sp>
        <p:nvSpPr>
          <p:cNvPr id="15" name="文本框 14"/>
          <p:cNvSpPr txBox="1"/>
          <p:nvPr/>
        </p:nvSpPr>
        <p:spPr>
          <a:xfrm>
            <a:off x="2627551" y="5679998"/>
            <a:ext cx="6936898" cy="396240"/>
          </a:xfrm>
          <a:prstGeom prst="rect">
            <a:avLst/>
          </a:prstGeom>
          <a:noFill/>
        </p:spPr>
        <p:txBody>
          <a:bodyPr rtlCol="0" wrap="none">
            <a:spAutoFit/>
          </a:bodyPr>
          <a:lstStyle/>
          <a:p>
            <a:pPr algn="ctr"/>
            <a:r>
              <a:rPr altLang="zh-CN" lang="en-US" sz="2000">
                <a:solidFill>
                  <a:schemeClr val="bg1"/>
                </a:solidFill>
                <a:effectLst>
                  <a:outerShdw algn="tr" blurRad="50800" dir="8100000" dist="38100" rotWithShape="0">
                    <a:prstClr val="black">
                      <a:alpha val="40000"/>
                    </a:prstClr>
                  </a:outerShdw>
                </a:effectLst>
                <a:latin charset="0" panose="020b0502040204020203" pitchFamily="34" typeface="Segoe UI Light"/>
                <a:ea charset="-122" panose="02010600040101010101" pitchFamily="2" typeface="华文细黑"/>
                <a:cs charset="0" panose="020b0502040204020203" pitchFamily="34" typeface="Segoe UI Light"/>
              </a:rPr>
              <a:t>Thought for customer service "is the sacred mission of hi design</a:t>
            </a:r>
          </a:p>
        </p:txBody>
      </p:sp>
      <p:grpSp>
        <p:nvGrpSpPr>
          <p:cNvPr id="16" name="组合 15"/>
          <p:cNvGrpSpPr/>
          <p:nvPr/>
        </p:nvGrpSpPr>
        <p:grpSpPr>
          <a:xfrm>
            <a:off x="4881561" y="971256"/>
            <a:ext cx="2428879" cy="367940"/>
            <a:chOff x="4190571" y="942574"/>
            <a:chExt cx="3798624" cy="575437"/>
          </a:xfrm>
        </p:grpSpPr>
        <p:sp>
          <p:nvSpPr>
            <p:cNvPr id="17" name="等腰三角形 16"/>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平行四边形 10"/>
          <p:cNvSpPr/>
          <p:nvPr/>
        </p:nvSpPr>
        <p:spPr>
          <a:xfrm>
            <a:off x="5795463" y="937491"/>
            <a:ext cx="429770" cy="401704"/>
          </a:xfrm>
          <a:custGeom>
            <a:gdLst>
              <a:gd fmla="*/ 0 w 621380" name="connsiteX0"/>
              <a:gd fmla="*/ 580801 h 580801" name="connsiteY0"/>
              <a:gd fmla="*/ 238972 w 621380" name="connsiteX1"/>
              <a:gd fmla="*/ 0 h 580801" name="connsiteY1"/>
              <a:gd fmla="*/ 621380 w 621380" name="connsiteX2"/>
              <a:gd fmla="*/ 100768 h 580801" name="connsiteY2"/>
              <a:gd fmla="*/ 411813 w 621380" name="connsiteX3"/>
              <a:gd fmla="*/ 580801 h 580801" name="connsiteY3"/>
              <a:gd fmla="*/ 0 w 621380" name="connsiteX4"/>
              <a:gd fmla="*/ 580801 h 5808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0801" w="621380">
                <a:moveTo>
                  <a:pt x="0" y="580801"/>
                </a:moveTo>
                <a:lnTo>
                  <a:pt x="238972" y="0"/>
                </a:lnTo>
                <a:lnTo>
                  <a:pt x="621380" y="100768"/>
                </a:lnTo>
                <a:lnTo>
                  <a:pt x="411813" y="580801"/>
                </a:lnTo>
                <a:lnTo>
                  <a:pt x="0" y="580801"/>
                </a:lnTo>
                <a:close/>
              </a:path>
            </a:pathLst>
          </a:cu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5953803" y="815033"/>
            <a:ext cx="284395" cy="284395"/>
            <a:chOff x="5890405" y="551849"/>
            <a:chExt cx="411191" cy="411191"/>
          </a:xfrm>
        </p:grpSpPr>
        <p:sp>
          <p:nvSpPr>
            <p:cNvPr id="21" name="椭圆 20"/>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4408984" y="1322569"/>
            <a:ext cx="3374032" cy="3374032"/>
            <a:chOff x="4252200" y="1511191"/>
            <a:chExt cx="3688718" cy="3688718"/>
          </a:xfrm>
        </p:grpSpPr>
        <p:sp>
          <p:nvSpPr>
            <p:cNvPr id="35" name="矩形 34"/>
            <p:cNvSpPr/>
            <p:nvPr/>
          </p:nvSpPr>
          <p:spPr>
            <a:xfrm>
              <a:off x="4252200" y="1511191"/>
              <a:ext cx="3688718" cy="3688718"/>
            </a:xfrm>
            <a:prstGeom prst="rect">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36" name="矩形 35"/>
            <p:cNvSpPr/>
            <p:nvPr/>
          </p:nvSpPr>
          <p:spPr>
            <a:xfrm>
              <a:off x="4490746" y="1749737"/>
              <a:ext cx="3211627" cy="3211627"/>
            </a:xfrm>
            <a:prstGeom prst="rect">
              <a:avLst/>
            </a:prstGeom>
            <a:gradFill flip="none" rotWithShape="1">
              <a:gsLst>
                <a:gs pos="100000">
                  <a:srgbClr val="D0D8CD"/>
                </a:gs>
                <a:gs pos="0">
                  <a:srgbClr val="FFFFFF"/>
                </a:gs>
                <a:gs pos="50000">
                  <a:srgbClr val="F4F4F4"/>
                </a:gs>
              </a:gsLst>
              <a:lin ang="16200000" scaled="1"/>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b="1" lang="en-US" sz="19900">
                  <a:solidFill>
                    <a:srgbClr val="5B9E47"/>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rPr>
                <a:t>1</a:t>
              </a:r>
            </a:p>
          </p:txBody>
        </p:sp>
      </p:grpSp>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Tree>
    <p:extLst>
      <p:ext uri="{BB962C8B-B14F-4D97-AF65-F5344CB8AC3E}">
        <p14:creationId val="380200059"/>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等腰三角形 22"/>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等腰三角形 23"/>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平行四边形 10"/>
          <p:cNvSpPr/>
          <p:nvPr/>
        </p:nvSpPr>
        <p:spPr>
          <a:xfrm>
            <a:off x="5665611" y="902677"/>
            <a:ext cx="616447" cy="615334"/>
          </a:xfrm>
          <a:custGeom>
            <a:gdLst>
              <a:gd fmla="*/ 0 w 616447" name="connsiteX0"/>
              <a:gd fmla="*/ 615334 h 615334" name="connsiteY0"/>
              <a:gd fmla="*/ 224172 w 616447" name="connsiteX1"/>
              <a:gd fmla="*/ 0 h 615334" name="connsiteY1"/>
              <a:gd fmla="*/ 616447 w 616447" name="connsiteX2"/>
              <a:gd fmla="*/ 85970 h 615334" name="connsiteY2"/>
              <a:gd fmla="*/ 411813 w 616447" name="connsiteX3"/>
              <a:gd fmla="*/ 615334 h 615334" name="connsiteY3"/>
              <a:gd fmla="*/ 0 w 616447" name="connsiteX4"/>
              <a:gd fmla="*/ 615334 h 6153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15334" w="616447">
                <a:moveTo>
                  <a:pt x="0" y="615334"/>
                </a:moveTo>
                <a:lnTo>
                  <a:pt x="224172" y="0"/>
                </a:lnTo>
                <a:lnTo>
                  <a:pt x="616447" y="85970"/>
                </a:lnTo>
                <a:lnTo>
                  <a:pt x="411813" y="615334"/>
                </a:lnTo>
                <a:lnTo>
                  <a:pt x="0" y="615334"/>
                </a:lnTo>
                <a:close/>
              </a:path>
            </a:pathLst>
          </a:cu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9"/>
          <p:cNvSpPr/>
          <p:nvPr/>
        </p:nvSpPr>
        <p:spPr>
          <a:xfrm>
            <a:off x="0" y="1577096"/>
            <a:ext cx="10602790" cy="5280905"/>
          </a:xfrm>
          <a:custGeom>
            <a:gdLst>
              <a:gd fmla="*/ 1589579 w 10602790" name="connsiteX0"/>
              <a:gd fmla="*/ 0 h 5280905" name="connsiteY0"/>
              <a:gd fmla="*/ 10602790 w 10602790" name="connsiteX1"/>
              <a:gd fmla="*/ 3315268 h 5280905" name="connsiteY1"/>
              <a:gd fmla="*/ 9383868 w 10602790" name="connsiteX2"/>
              <a:gd fmla="*/ 5280905 h 5280905" name="connsiteY2"/>
              <a:gd fmla="*/ 0 w 10602790" name="connsiteX3"/>
              <a:gd fmla="*/ 5280905 h 5280905" name="connsiteY3"/>
              <a:gd fmla="*/ 0 w 10602790" name="connsiteX4"/>
              <a:gd fmla="*/ 2424389 h 5280905" name="connsiteY4"/>
              <a:gd fmla="*/ 1589579 w 10602790" name="connsiteX5"/>
              <a:gd fmla="*/ 0 h 528090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280905" w="10602790">
                <a:moveTo>
                  <a:pt x="1589579" y="0"/>
                </a:moveTo>
                <a:lnTo>
                  <a:pt x="10602790" y="3315268"/>
                </a:lnTo>
                <a:lnTo>
                  <a:pt x="9383868" y="5280905"/>
                </a:lnTo>
                <a:lnTo>
                  <a:pt x="0" y="5280905"/>
                </a:lnTo>
                <a:lnTo>
                  <a:pt x="0" y="2424389"/>
                </a:lnTo>
                <a:lnTo>
                  <a:pt x="1589579" y="0"/>
                </a:lnTo>
                <a:close/>
              </a:path>
            </a:pathLst>
          </a:custGeom>
          <a:gradFill flip="none" rotWithShape="0">
            <a:gsLst>
              <a:gs pos="0">
                <a:schemeClr val="tx1">
                  <a:alpha val="3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圆角矩形 26"/>
          <p:cNvSpPr/>
          <p:nvPr/>
        </p:nvSpPr>
        <p:spPr>
          <a:xfrm>
            <a:off x="1590261" y="1511190"/>
            <a:ext cx="9011479" cy="3377962"/>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8" name="圆角矩形 27"/>
          <p:cNvSpPr/>
          <p:nvPr/>
        </p:nvSpPr>
        <p:spPr>
          <a:xfrm>
            <a:off x="1769166" y="1695266"/>
            <a:ext cx="8653668" cy="3009811"/>
          </a:xfrm>
          <a:prstGeom prst="roundRect">
            <a:avLst>
              <a:gd fmla="val 0" name="adj"/>
            </a:avLst>
          </a:prstGeom>
          <a:gradFill flip="none" rotWithShape="1">
            <a:gsLst>
              <a:gs pos="100000">
                <a:srgbClr val="D0D8CD"/>
              </a:gs>
              <a:gs pos="0">
                <a:srgbClr val="FFFFFF"/>
              </a:gs>
              <a:gs pos="50000">
                <a:srgbClr val="F4F4F4"/>
              </a:gs>
            </a:gsLst>
            <a:lin ang="16200000" scaled="1"/>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b="1" lang="en-US" sz="8000">
                <a:solidFill>
                  <a:srgbClr val="5B9E47"/>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rPr>
              <a:t>Thanks For</a:t>
            </a:r>
          </a:p>
          <a:p>
            <a:pPr algn="ctr" lvl="0"/>
            <a:r>
              <a:rPr altLang="zh-CN" b="1" lang="en-US" sz="8000">
                <a:solidFill>
                  <a:srgbClr val="5B9E47"/>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rPr>
              <a:t>Watching</a:t>
            </a:r>
          </a:p>
        </p:txBody>
      </p:sp>
      <p:grpSp>
        <p:nvGrpSpPr>
          <p:cNvPr id="29" name="组合 28"/>
          <p:cNvGrpSpPr/>
          <p:nvPr/>
        </p:nvGrpSpPr>
        <p:grpSpPr>
          <a:xfrm>
            <a:off x="5890405" y="706454"/>
            <a:ext cx="411191" cy="411191"/>
            <a:chOff x="5890405" y="551849"/>
            <a:chExt cx="411191" cy="411191"/>
          </a:xfrm>
        </p:grpSpPr>
        <p:sp>
          <p:nvSpPr>
            <p:cNvPr id="30" name="椭圆 29"/>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矩形 12"/>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15" name="矩形 14"/>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18" name="文本框 17"/>
          <p:cNvSpPr txBox="1"/>
          <p:nvPr/>
        </p:nvSpPr>
        <p:spPr>
          <a:xfrm>
            <a:off x="5090161" y="5258995"/>
            <a:ext cx="2011680" cy="579120"/>
          </a:xfrm>
          <a:prstGeom prst="rect">
            <a:avLst/>
          </a:prstGeom>
          <a:noFill/>
        </p:spPr>
        <p:txBody>
          <a:bodyPr rtlCol="0" wrap="none">
            <a:spAutoFit/>
          </a:bodyPr>
          <a:lstStyle/>
          <a:p>
            <a:pPr algn="ctr"/>
            <a:r>
              <a:rPr altLang="zh-CN" lang="en-US" sz="3200">
                <a:solidFill>
                  <a:schemeClr val="bg1"/>
                </a:solidFill>
                <a:effectLst>
                  <a:outerShdw algn="tr" blurRad="50800" dir="8100000" dist="38100" rotWithShape="0">
                    <a:prstClr val="black">
                      <a:alpha val="40000"/>
                    </a:prstClr>
                  </a:outerShdw>
                </a:effectLst>
                <a:latin charset="-122" panose="02010600040101010101" pitchFamily="2" typeface="华文细黑"/>
                <a:ea charset="-122" panose="02010600040101010101" pitchFamily="2" typeface="华文细黑"/>
                <a:cs charset="0" panose="020b0a02040204020203" pitchFamily="34" typeface="Segoe UI Black"/>
              </a:rPr>
              <a:t>MarcoKing</a:t>
            </a:r>
          </a:p>
        </p:txBody>
      </p:sp>
      <p:sp>
        <p:nvSpPr>
          <p:cNvPr id="19" name="文本框 18"/>
          <p:cNvSpPr txBox="1"/>
          <p:nvPr/>
        </p:nvSpPr>
        <p:spPr>
          <a:xfrm>
            <a:off x="5436235" y="5843768"/>
            <a:ext cx="1319530" cy="304800"/>
          </a:xfrm>
          <a:prstGeom prst="rect">
            <a:avLst/>
          </a:prstGeom>
          <a:noFill/>
        </p:spPr>
        <p:txBody>
          <a:bodyPr rtlCol="0" wrap="none">
            <a:spAutoFit/>
          </a:bodyPr>
          <a:lstStyle/>
          <a:p>
            <a:pPr algn="ctr"/>
            <a:r>
              <a:rPr altLang="zh-CN" lang="en-US" sz="1400">
                <a:solidFill>
                  <a:schemeClr val="bg1"/>
                </a:solidFill>
                <a:effectLst>
                  <a:outerShdw algn="tr" blurRad="50800" dir="8100000" dist="38100" rotWithShape="0">
                    <a:prstClr val="black">
                      <a:alpha val="40000"/>
                    </a:prstClr>
                  </a:outerShdw>
                </a:effectLst>
                <a:latin charset="0" panose="020b0502040204020203" pitchFamily="34" typeface="Segoe UI Light"/>
                <a:ea charset="-122" panose="02010600040101010101" pitchFamily="2" typeface="华文细黑"/>
                <a:cs charset="0" panose="020b0502040204020203" pitchFamily="34" typeface="Segoe UI Light"/>
              </a:rPr>
              <a:t>Docer designer</a:t>
            </a:r>
          </a:p>
        </p:txBody>
      </p:sp>
    </p:spTree>
    <p:extLst>
      <p:ext uri="{BB962C8B-B14F-4D97-AF65-F5344CB8AC3E}">
        <p14:creationId val="54583875"/>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5" name="矩形 24"/>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26" name="矩形 25"/>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38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pic>
        <p:nvPicPr>
          <p:cNvPr id="12" name="图片 11"/>
          <p:cNvPicPr>
            <a:picLocks noChangeAspect="1"/>
          </p:cNvPicPr>
          <p:nvPr/>
        </p:nvPicPr>
        <p:blipFill>
          <a:blip r:embed="rId2">
            <a:extLst>
              <a:ext uri="{28A0092B-C50C-407E-A947-70E740481C1C}">
                <a14:useLocalDpi val="0"/>
              </a:ext>
            </a:extLst>
          </a:blip>
          <a:srcRect b="2345" l="8647" r="18736" t="2345"/>
          <a:stretch>
            <a:fillRect/>
          </a:stretch>
        </p:blipFill>
        <p:spPr>
          <a:xfrm>
            <a:off x="3735322" y="3794158"/>
            <a:ext cx="2304271" cy="2304271"/>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13" name="图片 12"/>
          <p:cNvPicPr>
            <a:picLocks noChangeAspect="1"/>
          </p:cNvPicPr>
          <p:nvPr/>
        </p:nvPicPr>
        <p:blipFill>
          <a:blip r:embed="rId3">
            <a:extLst>
              <a:ext uri="{28A0092B-C50C-407E-A947-70E740481C1C}">
                <a14:useLocalDpi val="0"/>
              </a:ext>
            </a:extLst>
          </a:blip>
          <a:srcRect b="3383" l="6865" r="20518" t="1307"/>
          <a:stretch>
            <a:fillRect/>
          </a:stretch>
        </p:blipFill>
        <p:spPr>
          <a:xfrm>
            <a:off x="6152411" y="1385005"/>
            <a:ext cx="2304271" cy="2304271"/>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14" name="图片 13"/>
          <p:cNvPicPr>
            <a:picLocks noChangeAspect="1"/>
          </p:cNvPicPr>
          <p:nvPr/>
        </p:nvPicPr>
        <p:blipFill>
          <a:blip r:embed="rId4">
            <a:extLst>
              <a:ext uri="{28A0092B-C50C-407E-A947-70E740481C1C}">
                <a14:useLocalDpi val="0"/>
              </a:ext>
            </a:extLst>
          </a:blip>
          <a:srcRect b="2345" l="24857" r="11502" t="2345"/>
          <a:stretch>
            <a:fillRect/>
          </a:stretch>
        </p:blipFill>
        <p:spPr>
          <a:xfrm>
            <a:off x="8569500" y="3794158"/>
            <a:ext cx="2304271" cy="2304271"/>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15" name="图片 14"/>
          <p:cNvPicPr>
            <a:picLocks noChangeAspect="1"/>
          </p:cNvPicPr>
          <p:nvPr/>
        </p:nvPicPr>
        <p:blipFill>
          <a:blip r:embed="rId5">
            <a:extLst>
              <a:ext uri="{28A0092B-C50C-407E-A947-70E740481C1C}">
                <a14:useLocalDpi val="0"/>
              </a:ext>
            </a:extLst>
          </a:blip>
          <a:srcRect b="2345" l="18230" r="18230" t="2345"/>
          <a:stretch>
            <a:fillRect/>
          </a:stretch>
        </p:blipFill>
        <p:spPr>
          <a:xfrm>
            <a:off x="1318232" y="1385005"/>
            <a:ext cx="2304271" cy="2304271"/>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sp>
        <p:nvSpPr>
          <p:cNvPr id="17" name="矩形 16"/>
          <p:cNvSpPr/>
          <p:nvPr/>
        </p:nvSpPr>
        <p:spPr>
          <a:xfrm>
            <a:off x="1318232" y="3794158"/>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nvGrpSpPr>
          <p:cNvPr id="3" name="组合 2"/>
          <p:cNvGrpSpPr/>
          <p:nvPr/>
        </p:nvGrpSpPr>
        <p:grpSpPr>
          <a:xfrm>
            <a:off x="1681342" y="4353842"/>
            <a:ext cx="1578050" cy="1184903"/>
            <a:chOff x="1681342" y="4280428"/>
            <a:chExt cx="1578050" cy="1184903"/>
          </a:xfrm>
        </p:grpSpPr>
        <p:sp>
          <p:nvSpPr>
            <p:cNvPr id="19" name="文本框 18"/>
            <p:cNvSpPr txBox="1"/>
            <p:nvPr/>
          </p:nvSpPr>
          <p:spPr>
            <a:xfrm>
              <a:off x="1681342" y="4283554"/>
              <a:ext cx="1578050" cy="640080"/>
            </a:xfrm>
            <a:prstGeom prst="rect">
              <a:avLst/>
            </a:prstGeom>
            <a:noFill/>
          </p:spPr>
          <p:txBody>
            <a:bodyPr anchor="ctr" rtlCol="0" wrap="square">
              <a:spAutoFit/>
            </a:bodyPr>
            <a:lstStyle/>
            <a:p>
              <a:pPr algn="ctr"/>
              <a:r>
                <a:rPr altLang="zh-CN" lang="en-US" smtClean="0" sz="3600">
                  <a:solidFill>
                    <a:schemeClr val="bg1"/>
                  </a:solidFill>
                  <a:latin charset="0" panose="020b0606030502030204" pitchFamily="34" typeface="HelveticaNeueLT Pro 67 MdCn"/>
                </a:rPr>
                <a:t>34%</a:t>
              </a:r>
            </a:p>
          </p:txBody>
        </p:sp>
        <p:cxnSp>
          <p:nvCxnSpPr>
            <p:cNvPr id="20" name="直接连接符 19"/>
            <p:cNvCxnSpPr/>
            <p:nvPr/>
          </p:nvCxnSpPr>
          <p:spPr>
            <a:xfrm>
              <a:off x="1885016" y="5042156"/>
              <a:ext cx="117070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681342" y="5157554"/>
              <a:ext cx="1578050" cy="304800"/>
            </a:xfrm>
            <a:prstGeom prst="rect">
              <a:avLst/>
            </a:prstGeom>
            <a:noFill/>
          </p:spPr>
          <p:txBody>
            <a:bodyPr rtlCol="0" wrap="square">
              <a:spAutoFit/>
            </a:bodyPr>
            <a:lstStyle/>
            <a:p>
              <a:pPr algn="ctr"/>
              <a:r>
                <a:rPr altLang="zh-CN" b="1" lang="en-US" smtClean="0" sz="1400">
                  <a:solidFill>
                    <a:schemeClr val="bg1"/>
                  </a:solidFill>
                  <a:latin charset="-122" panose="020b0503020204020204" pitchFamily="34" typeface="微软雅黑"/>
                  <a:ea charset="-122" panose="020b0503020204020204" pitchFamily="34" typeface="微软雅黑"/>
                </a:rPr>
                <a:t>From 2014 </a:t>
              </a:r>
            </a:p>
          </p:txBody>
        </p:sp>
      </p:grpSp>
      <p:sp>
        <p:nvSpPr>
          <p:cNvPr id="28" name="矩形 27"/>
          <p:cNvSpPr/>
          <p:nvPr/>
        </p:nvSpPr>
        <p:spPr>
          <a:xfrm>
            <a:off x="8569500" y="1385005"/>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nvGrpSpPr>
          <p:cNvPr id="4" name="组合 3"/>
          <p:cNvGrpSpPr/>
          <p:nvPr/>
        </p:nvGrpSpPr>
        <p:grpSpPr>
          <a:xfrm>
            <a:off x="8932610" y="1944689"/>
            <a:ext cx="1578050" cy="1184903"/>
            <a:chOff x="8932610" y="1871274"/>
            <a:chExt cx="1578050" cy="1184903"/>
          </a:xfrm>
        </p:grpSpPr>
        <p:sp>
          <p:nvSpPr>
            <p:cNvPr id="30" name="文本框 29"/>
            <p:cNvSpPr txBox="1"/>
            <p:nvPr/>
          </p:nvSpPr>
          <p:spPr>
            <a:xfrm>
              <a:off x="8932608" y="1871274"/>
              <a:ext cx="1578050" cy="640080"/>
            </a:xfrm>
            <a:prstGeom prst="rect">
              <a:avLst/>
            </a:prstGeom>
            <a:noFill/>
          </p:spPr>
          <p:txBody>
            <a:bodyPr rtlCol="0" wrap="square">
              <a:spAutoFit/>
            </a:bodyPr>
            <a:lstStyle/>
            <a:p>
              <a:pPr algn="ctr"/>
              <a:r>
                <a:rPr altLang="zh-CN" lang="en-US" smtClean="0" sz="3600">
                  <a:solidFill>
                    <a:schemeClr val="bg1"/>
                  </a:solidFill>
                  <a:latin charset="0" panose="020b0606030502030204" pitchFamily="34" typeface="HelveticaNeueLT Pro 67 MdCn"/>
                </a:rPr>
                <a:t>59%</a:t>
              </a:r>
            </a:p>
          </p:txBody>
        </p:sp>
        <p:cxnSp>
          <p:nvCxnSpPr>
            <p:cNvPr id="31" name="直接连接符 30"/>
            <p:cNvCxnSpPr/>
            <p:nvPr/>
          </p:nvCxnSpPr>
          <p:spPr>
            <a:xfrm>
              <a:off x="9136284" y="2633002"/>
              <a:ext cx="117070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932608" y="2748400"/>
              <a:ext cx="1578050" cy="304800"/>
            </a:xfrm>
            <a:prstGeom prst="rect">
              <a:avLst/>
            </a:prstGeom>
            <a:noFill/>
          </p:spPr>
          <p:txBody>
            <a:bodyPr rtlCol="0" wrap="squar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rPr>
                <a:t>From 2014 </a:t>
              </a:r>
            </a:p>
          </p:txBody>
        </p:sp>
      </p:grpSp>
      <p:sp>
        <p:nvSpPr>
          <p:cNvPr id="34" name="矩形 33"/>
          <p:cNvSpPr/>
          <p:nvPr/>
        </p:nvSpPr>
        <p:spPr>
          <a:xfrm>
            <a:off x="3735322" y="1385005"/>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nvGrpSpPr>
          <p:cNvPr id="35" name="组合 34"/>
          <p:cNvGrpSpPr/>
          <p:nvPr/>
        </p:nvGrpSpPr>
        <p:grpSpPr>
          <a:xfrm>
            <a:off x="3792164" y="1757471"/>
            <a:ext cx="2190587" cy="1731161"/>
            <a:chOff x="2700301" y="1332022"/>
            <a:chExt cx="1779691" cy="1406441"/>
          </a:xfrm>
        </p:grpSpPr>
        <p:sp>
          <p:nvSpPr>
            <p:cNvPr id="36" name="Freeform 63"/>
            <p:cNvSpPr>
              <a:spLocks noChangeAspect="1"/>
            </p:cNvSpPr>
            <p:nvPr/>
          </p:nvSpPr>
          <p:spPr bwMode="auto">
            <a:xfrm>
              <a:off x="3235952" y="1332022"/>
              <a:ext cx="708388" cy="687441"/>
            </a:xfrm>
            <a:custGeom>
              <a:gdLst>
                <a:gd fmla="*/ 244 w 312" name="T0"/>
                <a:gd fmla="*/ 0 h 303" name="T1"/>
                <a:gd fmla="*/ 209 w 312" name="T2"/>
                <a:gd fmla="*/ 12 h 303" name="T3"/>
                <a:gd fmla="*/ 181 w 312" name="T4"/>
                <a:gd fmla="*/ 49 h 303" name="T5"/>
                <a:gd fmla="*/ 198 w 312" name="T6"/>
                <a:gd fmla="*/ 112 h 303" name="T7"/>
                <a:gd fmla="*/ 195 w 312" name="T8"/>
                <a:gd fmla="*/ 112 h 303" name="T9"/>
                <a:gd fmla="*/ 177 w 312" name="T10"/>
                <a:gd fmla="*/ 92 h 303" name="T11"/>
                <a:gd fmla="*/ 92 w 312" name="T12"/>
                <a:gd fmla="*/ 177 h 303" name="T13"/>
                <a:gd fmla="*/ 71 w 312" name="T14"/>
                <a:gd fmla="*/ 174 h 303" name="T15"/>
                <a:gd fmla="*/ 29 w 312" name="T16"/>
                <a:gd fmla="*/ 192 h 303" name="T17"/>
                <a:gd fmla="*/ 7 w 312" name="T18"/>
                <a:gd fmla="*/ 255 h 303" name="T19"/>
                <a:gd fmla="*/ 14 w 312" name="T20"/>
                <a:gd fmla="*/ 266 h 303" name="T21"/>
                <a:gd fmla="*/ 14 w 312" name="T22"/>
                <a:gd fmla="*/ 266 h 303" name="T23"/>
                <a:gd fmla="*/ 53 w 312" name="T24"/>
                <a:gd fmla="*/ 228 h 303" name="T25"/>
                <a:gd fmla="*/ 80 w 312" name="T26"/>
                <a:gd fmla="*/ 255 h 303" name="T27"/>
                <a:gd fmla="*/ 40 w 312" name="T28"/>
                <a:gd fmla="*/ 296 h 303" name="T29"/>
                <a:gd fmla="*/ 70 w 312" name="T30"/>
                <a:gd fmla="*/ 303 h 303" name="T31"/>
                <a:gd fmla="*/ 100 w 312" name="T32"/>
                <a:gd fmla="*/ 295 h 303" name="T33"/>
                <a:gd fmla="*/ 134 w 312" name="T34"/>
                <a:gd fmla="*/ 244 h 303" name="T35"/>
                <a:gd fmla="*/ 116 w 312" name="T36"/>
                <a:gd fmla="*/ 191 h 303" name="T37"/>
                <a:gd fmla="*/ 118 w 312" name="T38"/>
                <a:gd fmla="*/ 190 h 303" name="T39"/>
                <a:gd fmla="*/ 138 w 312" name="T40"/>
                <a:gd fmla="*/ 209 h 303" name="T41"/>
                <a:gd fmla="*/ 222 w 312" name="T42"/>
                <a:gd fmla="*/ 126 h 303" name="T43"/>
                <a:gd fmla="*/ 245 w 312" name="T44"/>
                <a:gd fmla="*/ 129 h 303" name="T45"/>
                <a:gd fmla="*/ 256 w 312" name="T46"/>
                <a:gd fmla="*/ 127 h 303" name="T47"/>
                <a:gd fmla="*/ 298 w 312" name="T48"/>
                <a:gd fmla="*/ 97 h 303" name="T49"/>
                <a:gd fmla="*/ 302 w 312" name="T50"/>
                <a:gd fmla="*/ 34 h 303" name="T51"/>
                <a:gd fmla="*/ 260 w 312" name="T52"/>
                <a:gd fmla="*/ 75 h 303" name="T53"/>
                <a:gd fmla="*/ 234 w 312" name="T54"/>
                <a:gd fmla="*/ 48 h 303" name="T55"/>
                <a:gd fmla="*/ 274 w 312" name="T56"/>
                <a:gd fmla="*/ 7 h 303" name="T57"/>
                <a:gd fmla="*/ 244 w 312" name="T58"/>
                <a:gd fmla="*/ 0 h 3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03" w="312">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900"/>
            </a:p>
          </p:txBody>
        </p:sp>
        <p:sp>
          <p:nvSpPr>
            <p:cNvPr id="42" name="矩形 55"/>
            <p:cNvSpPr/>
            <p:nvPr/>
          </p:nvSpPr>
          <p:spPr>
            <a:xfrm>
              <a:off x="2700301" y="2063339"/>
              <a:ext cx="1779691" cy="817171"/>
            </a:xfrm>
            <a:prstGeom prst="rect">
              <a:avLst/>
            </a:prstGeom>
          </p:spPr>
          <p:txBody>
            <a:bodyPr wrap="square">
              <a:spAutoFit/>
            </a:bodyPr>
            <a:lstStyle/>
            <a:p>
              <a:pPr algn="ctr">
                <a:lnSpc>
                  <a:spcPct val="120000"/>
                </a:lnSpc>
              </a:pPr>
              <a:r>
                <a:rPr altLang="zh-CN" lang="zh-CN" sz="1000">
                  <a:solidFill>
                    <a:schemeClr val="bg1"/>
                  </a:solidFill>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grpSp>
      <p:sp>
        <p:nvSpPr>
          <p:cNvPr id="44" name="矩形 43"/>
          <p:cNvSpPr/>
          <p:nvPr/>
        </p:nvSpPr>
        <p:spPr>
          <a:xfrm>
            <a:off x="6152411" y="3794158"/>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nvGrpSpPr>
          <p:cNvPr id="45" name="组合 44"/>
          <p:cNvGrpSpPr/>
          <p:nvPr/>
        </p:nvGrpSpPr>
        <p:grpSpPr>
          <a:xfrm>
            <a:off x="6209253" y="4170986"/>
            <a:ext cx="2190587" cy="1722436"/>
            <a:chOff x="4664008" y="3300636"/>
            <a:chExt cx="1779691" cy="1399353"/>
          </a:xfrm>
        </p:grpSpPr>
        <p:grpSp>
          <p:nvGrpSpPr>
            <p:cNvPr id="46" name="组合 45"/>
            <p:cNvGrpSpPr>
              <a:grpSpLocks noChangeAspect="1"/>
            </p:cNvGrpSpPr>
            <p:nvPr/>
          </p:nvGrpSpPr>
          <p:grpSpPr>
            <a:xfrm>
              <a:off x="5165110" y="3300636"/>
              <a:ext cx="777487" cy="687441"/>
              <a:chOff x="3676115" y="1160462"/>
              <a:chExt cx="5659574" cy="5004107"/>
            </a:xfrm>
            <a:solidFill>
              <a:schemeClr val="bg1"/>
            </a:solidFill>
          </p:grpSpPr>
          <p:sp>
            <p:nvSpPr>
              <p:cNvPr id="48" name="任意多边形 47"/>
              <p:cNvSpPr/>
              <p:nvPr/>
            </p:nvSpPr>
            <p:spPr>
              <a:xfrm>
                <a:off x="3676115" y="2915504"/>
                <a:ext cx="4433135" cy="3249065"/>
              </a:xfrm>
              <a:custGeom>
                <a:gdLst>
                  <a:gd fmla="*/ 1383752 w 4433135" name="connsiteX0"/>
                  <a:gd fmla="*/ 867104 h 3249065" name="connsiteY0"/>
                  <a:gd fmla="*/ 1258108 w 4433135" name="connsiteX1"/>
                  <a:gd fmla="*/ 868142 h 3249065" name="connsiteY1"/>
                  <a:gd fmla="*/ 1210263 w 4433135" name="connsiteX2"/>
                  <a:gd fmla="*/ 944893 h 3249065" name="connsiteY2"/>
                  <a:gd fmla="*/ 1459057 w 4433135" name="connsiteX3"/>
                  <a:gd fmla="*/ 2196531 h 3249065" name="connsiteY3"/>
                  <a:gd fmla="*/ 1733368 w 4433135" name="connsiteX4"/>
                  <a:gd fmla="*/ 2583239 h 3249065" name="connsiteY4"/>
                  <a:gd fmla="*/ 2049146 w 4433135" name="connsiteX5"/>
                  <a:gd fmla="*/ 2583239 h 3249065" name="connsiteY5"/>
                  <a:gd fmla="*/ 2103371 w 4433135" name="connsiteX6"/>
                  <a:gd fmla="*/ 2456304 h 3249065" name="connsiteY6"/>
                  <a:gd fmla="*/ 1832248 w 4433135" name="connsiteX7"/>
                  <a:gd fmla="*/ 1054116 h 3249065" name="connsiteY7"/>
                  <a:gd fmla="*/ 1720610 w 4433135" name="connsiteX8"/>
                  <a:gd fmla="*/ 868142 h 3249065" name="connsiteY8"/>
                  <a:gd fmla="*/ 1511289 w 4433135" name="connsiteX9"/>
                  <a:gd fmla="*/ 867589 h 3249065" name="connsiteY9"/>
                  <a:gd fmla="*/ 1383752 w 4433135" name="connsiteX10"/>
                  <a:gd fmla="*/ 867104 h 3249065" name="connsiteY10"/>
                  <a:gd fmla="*/ 146071 w 4433135" name="connsiteX11"/>
                  <a:gd fmla="*/ 0 h 3249065" name="connsiteY11"/>
                  <a:gd fmla="*/ 882914 w 4433135" name="connsiteX12"/>
                  <a:gd fmla="*/ 0 h 3249065" name="connsiteY12"/>
                  <a:gd fmla="*/ 880954 w 4433135" name="connsiteX13"/>
                  <a:gd fmla="*/ 74488 h 3249065" name="connsiteY13"/>
                  <a:gd fmla="*/ 1122741 w 4433135" name="connsiteX14"/>
                  <a:gd fmla="*/ 461420 h 3249065" name="connsiteY14"/>
                  <a:gd fmla="*/ 1786399 w 4433135" name="connsiteX15"/>
                  <a:gd fmla="*/ 283593 h 3249065" name="connsiteY15"/>
                  <a:gd fmla="*/ 1950131 w 4433135" name="connsiteX16"/>
                  <a:gd fmla="*/ 0 h 3249065" name="connsiteY16"/>
                  <a:gd fmla="*/ 2992123 w 4433135" name="connsiteX17"/>
                  <a:gd fmla="*/ 0 h 3249065" name="connsiteY17"/>
                  <a:gd fmla="*/ 2975391 w 4433135" name="connsiteX18"/>
                  <a:gd fmla="*/ 34734 h 3249065" name="connsiteY18"/>
                  <a:gd fmla="*/ 2853142 w 4433135" name="connsiteX19"/>
                  <a:gd fmla="*/ 640253 h 3249065" name="connsiteY19"/>
                  <a:gd fmla="*/ 2861174 w 4433135" name="connsiteX20"/>
                  <a:gd fmla="*/ 799307 h 3249065" name="connsiteY20"/>
                  <a:gd fmla="*/ 2870542 w 4433135" name="connsiteX21"/>
                  <a:gd fmla="*/ 860687 h 3249065" name="connsiteY21"/>
                  <a:gd fmla="*/ 2849298 w 4433135" name="connsiteX22"/>
                  <a:gd fmla="*/ 859746 h 3249065" name="connsiteY22"/>
                  <a:gd fmla="*/ 2617108 w 4433135" name="connsiteX23"/>
                  <a:gd fmla="*/ 855875 h 3249065" name="connsiteY23"/>
                  <a:gd fmla="*/ 2511161 w 4433135" name="connsiteX24"/>
                  <a:gd fmla="*/ 856055 h 3249065" name="connsiteY24"/>
                  <a:gd fmla="*/ 2397787 w 4433135" name="connsiteX25"/>
                  <a:gd fmla="*/ 858300 h 3249065" name="connsiteY25"/>
                  <a:gd fmla="*/ 2267900 w 4433135" name="connsiteX26"/>
                  <a:gd fmla="*/ 1007867 h 3249065" name="connsiteY26"/>
                  <a:gd fmla="*/ 2452890 w 4433135" name="connsiteX27"/>
                  <a:gd fmla="*/ 2491724 h 3249065" name="connsiteY27"/>
                  <a:gd fmla="*/ 2523737 w 4433135" name="connsiteX28"/>
                  <a:gd fmla="*/ 2594059 h 3249065" name="connsiteY28"/>
                  <a:gd fmla="*/ 2783511 w 4433135" name="connsiteX29"/>
                  <a:gd fmla="*/ 2590123 h 3249065" name="connsiteY29"/>
                  <a:gd fmla="*/ 2846486 w 4433135" name="connsiteX30"/>
                  <a:gd fmla="*/ 2479916 h 3249065" name="connsiteY30"/>
                  <a:gd fmla="*/ 2980514 w 4433135" name="connsiteX31"/>
                  <a:gd fmla="*/ 1369603 h 3249065" name="connsiteY31"/>
                  <a:gd fmla="*/ 2991426 w 4433135" name="connsiteX32"/>
                  <a:gd fmla="*/ 1279059 h 3249065" name="connsiteY32"/>
                  <a:gd fmla="*/ 3040898 w 4433135" name="connsiteX33"/>
                  <a:gd fmla="*/ 1381756 h 3249065" name="connsiteY33"/>
                  <a:gd fmla="*/ 3308774 w 4433135" name="connsiteX34"/>
                  <a:gd fmla="*/ 1740245 h 3249065" name="connsiteY34"/>
                  <a:gd fmla="*/ 3336412 w 4433135" name="connsiteX35"/>
                  <a:gd fmla="*/ 1765365 h 3249065" name="connsiteY35"/>
                  <a:gd fmla="*/ 3296438 w 4433135" name="connsiteX36"/>
                  <a:gd fmla="*/ 1973342 h 3249065" name="connsiteY36"/>
                  <a:gd fmla="*/ 3203877 w 4433135" name="connsiteX37"/>
                  <a:gd fmla="*/ 2456304 h 3249065" name="connsiteY37"/>
                  <a:gd fmla="*/ 3258102 w 4433135" name="connsiteX38"/>
                  <a:gd fmla="*/ 2583239 h 3249065" name="connsiteY38"/>
                  <a:gd fmla="*/ 3573880 w 4433135" name="connsiteX39"/>
                  <a:gd fmla="*/ 2583239 h 3249065" name="connsiteY39"/>
                  <a:gd fmla="*/ 3848192 w 4433135" name="connsiteX40"/>
                  <a:gd fmla="*/ 2196531 h 3249065" name="connsiteY40"/>
                  <a:gd fmla="*/ 3860345 w 4433135" name="connsiteX41"/>
                  <a:gd fmla="*/ 2138945 h 3249065" name="connsiteY41"/>
                  <a:gd fmla="*/ 3868876 w 4433135" name="connsiteX42"/>
                  <a:gd fmla="*/ 2097649 h 3249065" name="connsiteY42"/>
                  <a:gd fmla="*/ 3946171 w 4433135" name="connsiteX43"/>
                  <a:gd fmla="*/ 2125939 h 3249065" name="connsiteY43"/>
                  <a:gd fmla="*/ 4408766 w 4433135" name="connsiteX44"/>
                  <a:gd fmla="*/ 2195877 h 3249065" name="connsiteY44"/>
                  <a:gd fmla="*/ 4433135 w 4433135" name="connsiteX45"/>
                  <a:gd fmla="*/ 2194647 h 3249065" name="connsiteY45"/>
                  <a:gd fmla="*/ 4229977 w 4433135" name="connsiteX46"/>
                  <a:gd fmla="*/ 2999465 h 3249065" name="connsiteY46"/>
                  <a:gd fmla="*/ 3976107 w 4433135" name="connsiteX47"/>
                  <a:gd fmla="*/ 3247430 h 3249065" name="connsiteY47"/>
                  <a:gd fmla="*/ 1337046 w 4433135" name="connsiteX48"/>
                  <a:gd fmla="*/ 3247430 h 3249065" name="connsiteY48"/>
                  <a:gd fmla="*/ 1035944 w 4433135" name="connsiteX49"/>
                  <a:gd fmla="*/ 3023080 h 3249065" name="connsiteY49"/>
                  <a:gd fmla="*/ 507540 w 4433135" name="connsiteX50"/>
                  <a:gd fmla="*/ 904676 h 3249065" name="connsiteY50"/>
                  <a:gd fmla="*/ 501007 w 4433135" name="connsiteX51"/>
                  <a:gd fmla="*/ 876408 h 3249065" name="connsiteY51"/>
                  <a:gd fmla="*/ 146071 w 4433135" name="connsiteX52"/>
                  <a:gd fmla="*/ 876408 h 3249065" name="connsiteY52"/>
                  <a:gd fmla="*/ 0 w 4433135" name="connsiteX53"/>
                  <a:gd fmla="*/ 730337 h 3249065" name="connsiteY53"/>
                  <a:gd fmla="*/ 0 w 4433135" name="connsiteX54"/>
                  <a:gd fmla="*/ 146071 h 3249065" name="connsiteY54"/>
                  <a:gd fmla="*/ 146071 w 4433135" name="connsiteX55"/>
                  <a:gd fmla="*/ 0 h 3249065"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3249065" w="443313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p>
            </p:txBody>
          </p:sp>
          <p:sp>
            <p:nvSpPr>
              <p:cNvPr id="49" name="圆角矩形 48"/>
              <p:cNvSpPr/>
              <p:nvPr/>
            </p:nvSpPr>
            <p:spPr>
              <a:xfrm rot="18000000">
                <a:off x="4361123" y="1903929"/>
                <a:ext cx="2151747" cy="664814"/>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p>
            </p:txBody>
          </p:sp>
          <p:sp>
            <p:nvSpPr>
              <p:cNvPr id="50" name="任意多边形 49"/>
              <p:cNvSpPr/>
              <p:nvPr/>
            </p:nvSpPr>
            <p:spPr>
              <a:xfrm flipH="1" rot="3600000">
                <a:off x="6549512" y="1435724"/>
                <a:ext cx="1070472" cy="664814"/>
              </a:xfrm>
              <a:custGeom>
                <a:gdLst>
                  <a:gd fmla="*/ 1013702 w 1070472" name="connsiteX0"/>
                  <a:gd fmla="*/ 146555 h 664814" name="connsiteY0"/>
                  <a:gd fmla="*/ 738065 w 1070472" name="connsiteX1"/>
                  <a:gd fmla="*/ 0 h 664814" name="connsiteY1"/>
                  <a:gd fmla="*/ 0 w 1070472" name="connsiteX2"/>
                  <a:gd fmla="*/ 0 h 664814" name="connsiteY2"/>
                  <a:gd fmla="*/ 4980 w 1070472" name="connsiteX3"/>
                  <a:gd fmla="*/ 17857 h 664814" name="connsiteY3"/>
                  <a:gd fmla="*/ 21373 w 1070472" name="connsiteX4"/>
                  <a:gd fmla="*/ 616834 h 664814" name="connsiteY4"/>
                  <a:gd fmla="*/ 10941 w 1070472" name="connsiteX5"/>
                  <a:gd fmla="*/ 664814 h 664814" name="connsiteY5"/>
                  <a:gd fmla="*/ 738065 w 1070472" name="connsiteX6"/>
                  <a:gd fmla="*/ 664814 h 664814" name="connsiteY6"/>
                  <a:gd fmla="*/ 1070472 w 1070472" name="connsiteX7"/>
                  <a:gd fmla="*/ 332407 h 664814" name="connsiteY7"/>
                  <a:gd fmla="*/ 1013702 w 1070472" name="connsiteX8"/>
                  <a:gd fmla="*/ 146555 h 6648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64814" w="1070472">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p>
            </p:txBody>
          </p:sp>
          <p:sp>
            <p:nvSpPr>
              <p:cNvPr id="51" name="任意多边形 50"/>
              <p:cNvSpPr/>
              <p:nvPr/>
            </p:nvSpPr>
            <p:spPr>
              <a:xfrm>
                <a:off x="6834073" y="2304949"/>
                <a:ext cx="2501616" cy="2501616"/>
              </a:xfrm>
              <a:custGeom>
                <a:gdLst>
                  <a:gd fmla="*/ 1250808 w 2501616" name="connsiteX0"/>
                  <a:gd fmla="*/ 432015 h 2501616" name="connsiteY0"/>
                  <a:gd fmla="*/ 1054370 w 2501616" name="connsiteX1"/>
                  <a:gd fmla="*/ 628453 h 2501616" name="connsiteY1"/>
                  <a:gd fmla="*/ 1054370 w 2501616" name="connsiteX2"/>
                  <a:gd fmla="*/ 1086456 h 2501616" name="connsiteY2"/>
                  <a:gd fmla="*/ 628453 w 2501616" name="connsiteX3"/>
                  <a:gd fmla="*/ 1086456 h 2501616" name="connsiteY3"/>
                  <a:gd fmla="*/ 432015 w 2501616" name="connsiteX4"/>
                  <a:gd fmla="*/ 1282894 h 2501616" name="connsiteY4"/>
                  <a:gd fmla="*/ 628453 w 2501616" name="connsiteX5"/>
                  <a:gd fmla="*/ 1479332 h 2501616" name="connsiteY5"/>
                  <a:gd fmla="*/ 1054370 w 2501616" name="connsiteX6"/>
                  <a:gd fmla="*/ 1479332 h 2501616" name="connsiteY6"/>
                  <a:gd fmla="*/ 1054370 w 2501616" name="connsiteX7"/>
                  <a:gd fmla="*/ 1873163 h 2501616" name="connsiteY7"/>
                  <a:gd fmla="*/ 1250808 w 2501616" name="connsiteX8"/>
                  <a:gd fmla="*/ 2069601 h 2501616" name="connsiteY8"/>
                  <a:gd fmla="*/ 1447246 w 2501616" name="connsiteX9"/>
                  <a:gd fmla="*/ 1873163 h 2501616" name="connsiteY9"/>
                  <a:gd fmla="*/ 1447246 w 2501616" name="connsiteX10"/>
                  <a:gd fmla="*/ 1479332 h 2501616" name="connsiteY10"/>
                  <a:gd fmla="*/ 1873163 w 2501616" name="connsiteX11"/>
                  <a:gd fmla="*/ 1479332 h 2501616" name="connsiteY11"/>
                  <a:gd fmla="*/ 2069601 w 2501616" name="connsiteX12"/>
                  <a:gd fmla="*/ 1282894 h 2501616" name="connsiteY12"/>
                  <a:gd fmla="*/ 1873163 w 2501616" name="connsiteX13"/>
                  <a:gd fmla="*/ 1086456 h 2501616" name="connsiteY13"/>
                  <a:gd fmla="*/ 1447246 w 2501616" name="connsiteX14"/>
                  <a:gd fmla="*/ 1086456 h 2501616" name="connsiteY14"/>
                  <a:gd fmla="*/ 1447246 w 2501616" name="connsiteX15"/>
                  <a:gd fmla="*/ 628453 h 2501616" name="connsiteY15"/>
                  <a:gd fmla="*/ 1250808 w 2501616" name="connsiteX16"/>
                  <a:gd fmla="*/ 432015 h 2501616" name="connsiteY16"/>
                  <a:gd fmla="*/ 1250808 w 2501616" name="connsiteX17"/>
                  <a:gd fmla="*/ 0 h 2501616" name="connsiteY17"/>
                  <a:gd fmla="*/ 2501616 w 2501616" name="connsiteX18"/>
                  <a:gd fmla="*/ 1250808 h 2501616" name="connsiteY18"/>
                  <a:gd fmla="*/ 1250808 w 2501616" name="connsiteX19"/>
                  <a:gd fmla="*/ 2501616 h 2501616" name="connsiteY19"/>
                  <a:gd fmla="*/ 0 w 2501616" name="connsiteX20"/>
                  <a:gd fmla="*/ 1250808 h 2501616" name="connsiteY20"/>
                  <a:gd fmla="*/ 1250808 w 2501616" name="connsiteX21"/>
                  <a:gd fmla="*/ 0 h 2501616"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2501616" w="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p>
            </p:txBody>
          </p:sp>
        </p:grpSp>
        <p:sp>
          <p:nvSpPr>
            <p:cNvPr id="47" name="矩形 55"/>
            <p:cNvSpPr/>
            <p:nvPr/>
          </p:nvSpPr>
          <p:spPr>
            <a:xfrm>
              <a:off x="4664008" y="4024866"/>
              <a:ext cx="1779691" cy="817171"/>
            </a:xfrm>
            <a:prstGeom prst="rect">
              <a:avLst/>
            </a:prstGeom>
          </p:spPr>
          <p:txBody>
            <a:bodyPr wrap="square">
              <a:spAutoFit/>
            </a:bodyPr>
            <a:lstStyle/>
            <a:p>
              <a:pPr algn="ctr">
                <a:lnSpc>
                  <a:spcPct val="120000"/>
                </a:lnSpc>
              </a:pPr>
              <a:r>
                <a:rPr altLang="zh-CN" lang="zh-CN" sz="1000">
                  <a:solidFill>
                    <a:schemeClr val="bg1"/>
                  </a:solidFill>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grpSp>
    </p:spTree>
    <p:extLst>
      <p:ext uri="{BB962C8B-B14F-4D97-AF65-F5344CB8AC3E}">
        <p14:creationId val="4088819895"/>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grpSp>
        <p:nvGrpSpPr>
          <p:cNvPr id="2" name="组合 1"/>
          <p:cNvGrpSpPr/>
          <p:nvPr/>
        </p:nvGrpSpPr>
        <p:grpSpPr>
          <a:xfrm>
            <a:off x="934171" y="1540716"/>
            <a:ext cx="10323661" cy="4402002"/>
            <a:chOff x="482940" y="1431113"/>
            <a:chExt cx="11226120" cy="4786810"/>
          </a:xfrm>
        </p:grpSpPr>
        <p:pic>
          <p:nvPicPr>
            <p:cNvPr id="14" name="图片 13"/>
            <p:cNvPicPr>
              <a:picLocks noChangeAspect="1"/>
            </p:cNvPicPr>
            <p:nvPr/>
          </p:nvPicPr>
          <p:blipFill>
            <a:blip r:embed="rId2">
              <a:extLst>
                <a:ext uri="{28A0092B-C50C-407E-A947-70E740481C1C}">
                  <a14:useLocalDpi val="0"/>
                </a:ext>
              </a:extLst>
            </a:blip>
            <a:srcRect b="2345" l="20065" r="30154" t="2345"/>
            <a:stretch>
              <a:fillRect/>
            </a:stretch>
          </p:blipFill>
          <p:spPr>
            <a:xfrm>
              <a:off x="6157634" y="1431113"/>
              <a:ext cx="2714078" cy="3959115"/>
            </a:xfrm>
            <a:custGeom>
              <a:gdLst>
                <a:gd fmla="*/ 0 w 2101914" name="connsiteX0"/>
                <a:gd fmla="*/ 0 h 3066130" name="connsiteY0"/>
                <a:gd fmla="*/ 2101914 w 2101914" name="connsiteX1"/>
                <a:gd fmla="*/ 0 h 3066130" name="connsiteY1"/>
                <a:gd fmla="*/ 2101914 w 2101914" name="connsiteX2"/>
                <a:gd fmla="*/ 3066130 h 3066130" name="connsiteY2"/>
                <a:gd fmla="*/ 0 w 2101914" name="connsiteX3"/>
                <a:gd fmla="*/ 3066130 h 3066130" name="connsiteY3"/>
              </a:gdLst>
              <a:cxnLst>
                <a:cxn ang="0">
                  <a:pos x="connsiteX0" y="connsiteY0"/>
                </a:cxn>
                <a:cxn ang="0">
                  <a:pos x="connsiteX1" y="connsiteY1"/>
                </a:cxn>
                <a:cxn ang="0">
                  <a:pos x="connsiteX2" y="connsiteY2"/>
                </a:cxn>
                <a:cxn ang="0">
                  <a:pos x="connsiteX3" y="connsiteY3"/>
                </a:cxn>
              </a:cxnLst>
              <a:rect b="b" l="l" r="r" t="t"/>
              <a:pathLst>
                <a:path h="3066130" w="2101914">
                  <a:moveTo>
                    <a:pt x="0" y="0"/>
                  </a:moveTo>
                  <a:lnTo>
                    <a:pt x="2101914" y="0"/>
                  </a:lnTo>
                  <a:lnTo>
                    <a:pt x="2101914" y="3066130"/>
                  </a:lnTo>
                  <a:lnTo>
                    <a:pt x="0" y="3066130"/>
                  </a:lnTo>
                  <a:close/>
                </a:path>
              </a:pathLst>
            </a:custGeom>
            <a:noFill/>
            <a:ln w="19050">
              <a:noFill/>
            </a:ln>
          </p:spPr>
        </p:pic>
        <p:pic>
          <p:nvPicPr>
            <p:cNvPr id="15" name="图片 14"/>
            <p:cNvPicPr>
              <a:picLocks noChangeAspect="1"/>
            </p:cNvPicPr>
            <p:nvPr/>
          </p:nvPicPr>
          <p:blipFill>
            <a:blip r:embed="rId3">
              <a:extLst>
                <a:ext uri="{28A0092B-C50C-407E-A947-70E740481C1C}">
                  <a14:useLocalDpi val="0"/>
                </a:ext>
              </a:extLst>
            </a:blip>
            <a:srcRect b="3383" l="19592" r="30627" t="1307"/>
            <a:stretch>
              <a:fillRect/>
            </a:stretch>
          </p:blipFill>
          <p:spPr>
            <a:xfrm>
              <a:off x="482940" y="1431113"/>
              <a:ext cx="2714078" cy="3959115"/>
            </a:xfrm>
            <a:custGeom>
              <a:gdLst>
                <a:gd fmla="*/ 0 w 2101914" name="connsiteX0"/>
                <a:gd fmla="*/ 0 h 3066130" name="connsiteY0"/>
                <a:gd fmla="*/ 2101914 w 2101914" name="connsiteX1"/>
                <a:gd fmla="*/ 0 h 3066130" name="connsiteY1"/>
                <a:gd fmla="*/ 2101914 w 2101914" name="connsiteX2"/>
                <a:gd fmla="*/ 3066130 h 3066130" name="connsiteY2"/>
                <a:gd fmla="*/ 0 w 2101914" name="connsiteX3"/>
                <a:gd fmla="*/ 3066130 h 3066130" name="connsiteY3"/>
              </a:gdLst>
              <a:cxnLst>
                <a:cxn ang="0">
                  <a:pos x="connsiteX0" y="connsiteY0"/>
                </a:cxn>
                <a:cxn ang="0">
                  <a:pos x="connsiteX1" y="connsiteY1"/>
                </a:cxn>
                <a:cxn ang="0">
                  <a:pos x="connsiteX2" y="connsiteY2"/>
                </a:cxn>
                <a:cxn ang="0">
                  <a:pos x="connsiteX3" y="connsiteY3"/>
                </a:cxn>
              </a:cxnLst>
              <a:rect b="b" l="l" r="r" t="t"/>
              <a:pathLst>
                <a:path h="3066130" w="2101914">
                  <a:moveTo>
                    <a:pt x="0" y="0"/>
                  </a:moveTo>
                  <a:lnTo>
                    <a:pt x="2101914" y="0"/>
                  </a:lnTo>
                  <a:lnTo>
                    <a:pt x="2101914" y="3066130"/>
                  </a:lnTo>
                  <a:lnTo>
                    <a:pt x="0" y="3066130"/>
                  </a:lnTo>
                  <a:close/>
                </a:path>
              </a:pathLst>
            </a:custGeom>
            <a:noFill/>
            <a:ln w="19050">
              <a:noFill/>
            </a:ln>
          </p:spPr>
        </p:pic>
        <p:pic>
          <p:nvPicPr>
            <p:cNvPr id="16" name="图片 15"/>
            <p:cNvPicPr>
              <a:picLocks noChangeAspect="1"/>
            </p:cNvPicPr>
            <p:nvPr/>
          </p:nvPicPr>
          <p:blipFill>
            <a:blip r:embed="rId4">
              <a:extLst>
                <a:ext uri="{28A0092B-C50C-407E-A947-70E740481C1C}">
                  <a14:useLocalDpi val="0"/>
                </a:ext>
              </a:extLst>
            </a:blip>
            <a:srcRect b="2345" l="34864" r="21509" t="2345"/>
            <a:stretch>
              <a:fillRect/>
            </a:stretch>
          </p:blipFill>
          <p:spPr>
            <a:xfrm>
              <a:off x="8994982" y="1431113"/>
              <a:ext cx="2714078" cy="3959115"/>
            </a:xfrm>
            <a:custGeom>
              <a:gdLst>
                <a:gd fmla="*/ 0 w 2101914" name="connsiteX0"/>
                <a:gd fmla="*/ 0 h 3066130" name="connsiteY0"/>
                <a:gd fmla="*/ 2101914 w 2101914" name="connsiteX1"/>
                <a:gd fmla="*/ 0 h 3066130" name="connsiteY1"/>
                <a:gd fmla="*/ 2101914 w 2101914" name="connsiteX2"/>
                <a:gd fmla="*/ 3066130 h 3066130" name="connsiteY2"/>
                <a:gd fmla="*/ 0 w 2101914" name="connsiteX3"/>
                <a:gd fmla="*/ 3066130 h 3066130" name="connsiteY3"/>
              </a:gdLst>
              <a:cxnLst>
                <a:cxn ang="0">
                  <a:pos x="connsiteX0" y="connsiteY0"/>
                </a:cxn>
                <a:cxn ang="0">
                  <a:pos x="connsiteX1" y="connsiteY1"/>
                </a:cxn>
                <a:cxn ang="0">
                  <a:pos x="connsiteX2" y="connsiteY2"/>
                </a:cxn>
                <a:cxn ang="0">
                  <a:pos x="connsiteX3" y="connsiteY3"/>
                </a:cxn>
              </a:cxnLst>
              <a:rect b="b" l="l" r="r" t="t"/>
              <a:pathLst>
                <a:path h="3066130" w="2101914">
                  <a:moveTo>
                    <a:pt x="0" y="0"/>
                  </a:moveTo>
                  <a:lnTo>
                    <a:pt x="2101914" y="0"/>
                  </a:lnTo>
                  <a:lnTo>
                    <a:pt x="2101914" y="3066130"/>
                  </a:lnTo>
                  <a:lnTo>
                    <a:pt x="0" y="3066130"/>
                  </a:lnTo>
                  <a:close/>
                </a:path>
              </a:pathLst>
            </a:custGeom>
            <a:noFill/>
            <a:ln w="19050">
              <a:noFill/>
            </a:ln>
          </p:spPr>
        </p:pic>
        <p:sp>
          <p:nvSpPr>
            <p:cNvPr id="17" name="矩形 55"/>
            <p:cNvSpPr/>
            <p:nvPr/>
          </p:nvSpPr>
          <p:spPr>
            <a:xfrm>
              <a:off x="1002509" y="5682392"/>
              <a:ext cx="10186984" cy="815354"/>
            </a:xfrm>
            <a:prstGeom prst="rect">
              <a:avLst/>
            </a:prstGeom>
          </p:spPr>
          <p:txBody>
            <a:bodyPr wrap="square">
              <a:spAutoFit/>
            </a:bodyPr>
            <a:lstStyle/>
            <a:p>
              <a:pPr algn="ctr">
                <a:lnSpc>
                  <a:spcPct val="120000"/>
                </a:lnSpc>
              </a:pPr>
              <a:r>
                <a:rPr altLang="zh-CN" lang="zh-CN" sz="12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grpSp>
          <p:nvGrpSpPr>
            <p:cNvPr id="18" name="组合 17"/>
            <p:cNvGrpSpPr/>
            <p:nvPr/>
          </p:nvGrpSpPr>
          <p:grpSpPr>
            <a:xfrm>
              <a:off x="3320287" y="1431113"/>
              <a:ext cx="2714078" cy="3959115"/>
              <a:chOff x="3320287" y="1160656"/>
              <a:chExt cx="2714078" cy="3959115"/>
            </a:xfrm>
            <a:gradFill>
              <a:gsLst>
                <a:gs pos="0">
                  <a:srgbClr val="2A53C4"/>
                </a:gs>
                <a:gs pos="100000">
                  <a:srgbClr val="F72862">
                    <a:alpha val="70000"/>
                  </a:srgbClr>
                </a:gs>
              </a:gsLst>
              <a:lin ang="5400000" scaled="1"/>
            </a:gradFill>
          </p:grpSpPr>
          <p:sp>
            <p:nvSpPr>
              <p:cNvPr id="19" name="矩形 18"/>
              <p:cNvSpPr/>
              <p:nvPr/>
            </p:nvSpPr>
            <p:spPr>
              <a:xfrm>
                <a:off x="3320287" y="1160656"/>
                <a:ext cx="2714078" cy="39591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3799100" y="1523567"/>
                <a:ext cx="1756454" cy="828611"/>
              </a:xfrm>
              <a:prstGeom prst="rect">
                <a:avLst/>
              </a:prstGeom>
              <a:noFill/>
            </p:spPr>
            <p:txBody>
              <a:bodyPr anchor="ctr" rtlCol="0" wrap="square">
                <a:spAutoFit/>
              </a:bodyPr>
              <a:lstStyle/>
              <a:p>
                <a:pPr algn="ctr"/>
                <a:r>
                  <a:rPr altLang="zh-CN" lang="en-US" smtClean="0" sz="4400">
                    <a:solidFill>
                      <a:schemeClr val="bg1"/>
                    </a:solidFill>
                    <a:latin charset="0" panose="020b0606030502030204" pitchFamily="34" typeface="HelveticaNeueLT Pro 67 MdCn"/>
                  </a:rPr>
                  <a:t>34%</a:t>
                </a:r>
              </a:p>
            </p:txBody>
          </p:sp>
          <p:cxnSp>
            <p:nvCxnSpPr>
              <p:cNvPr id="21" name="直接连接符 20"/>
              <p:cNvCxnSpPr/>
              <p:nvPr/>
            </p:nvCxnSpPr>
            <p:spPr>
              <a:xfrm>
                <a:off x="4025799" y="2475691"/>
                <a:ext cx="1303055"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799100" y="2597099"/>
                <a:ext cx="1756454" cy="397734"/>
              </a:xfrm>
              <a:prstGeom prst="rect">
                <a:avLst/>
              </a:prstGeom>
              <a:noFill/>
            </p:spPr>
            <p:txBody>
              <a:bodyPr anchor="ctr" rtlCol="0" wrap="square">
                <a:spAutoFit/>
              </a:bodyPr>
              <a:lstStyle/>
              <a:p>
                <a:pPr algn="ctr"/>
                <a:r>
                  <a:rPr altLang="zh-CN" b="1" lang="en-US" smtClean="0">
                    <a:solidFill>
                      <a:schemeClr val="bg1"/>
                    </a:solidFill>
                    <a:latin charset="-122" panose="020b0503020204020204" pitchFamily="34" typeface="微软雅黑"/>
                    <a:ea charset="-122" panose="020b0503020204020204" pitchFamily="34" typeface="微软雅黑"/>
                  </a:rPr>
                  <a:t>From 2014 </a:t>
                </a:r>
              </a:p>
            </p:txBody>
          </p:sp>
          <p:sp>
            <p:nvSpPr>
              <p:cNvPr id="28" name="矩形 27"/>
              <p:cNvSpPr/>
              <p:nvPr/>
            </p:nvSpPr>
            <p:spPr>
              <a:xfrm>
                <a:off x="3320288" y="3083557"/>
                <a:ext cx="2714076" cy="1849461"/>
              </a:xfrm>
              <a:prstGeom prst="rect">
                <a:avLst/>
              </a:prstGeom>
              <a:noFill/>
            </p:spPr>
            <p:txBody>
              <a:bodyPr wrap="square">
                <a:spAutoFit/>
              </a:bodyPr>
              <a:lstStyle/>
              <a:p>
                <a:pPr algn="ctr">
                  <a:lnSpc>
                    <a:spcPct val="120000"/>
                  </a:lnSpc>
                </a:pPr>
                <a:r>
                  <a:rPr altLang="zh-CN" lang="zh-CN" sz="1100">
                    <a:solidFill>
                      <a:schemeClr val="bg1"/>
                    </a:solidFill>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grpSp>
      </p:grpSp>
    </p:spTree>
    <p:extLst>
      <p:ext uri="{BB962C8B-B14F-4D97-AF65-F5344CB8AC3E}">
        <p14:creationId val="3107316348"/>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122" panose="020b0600000000000000" pitchFamily="34" typeface="Noto Sans S Chinese Medium"/>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sp>
        <p:nvSpPr>
          <p:cNvPr id="14" name="矩形 55"/>
          <p:cNvSpPr/>
          <p:nvPr/>
        </p:nvSpPr>
        <p:spPr>
          <a:xfrm>
            <a:off x="694921" y="4501985"/>
            <a:ext cx="3155735" cy="694944"/>
          </a:xfrm>
          <a:prstGeom prst="rect">
            <a:avLst/>
          </a:prstGeom>
        </p:spPr>
        <p:txBody>
          <a:bodyP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adipisicing elit, sed do eiusmod tempor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incididunt ut labore et dolore magna</a:t>
            </a:r>
          </a:p>
        </p:txBody>
      </p:sp>
      <p:cxnSp>
        <p:nvCxnSpPr>
          <p:cNvPr id="15" name="直接连接符 14"/>
          <p:cNvCxnSpPr/>
          <p:nvPr/>
        </p:nvCxnSpPr>
        <p:spPr>
          <a:xfrm>
            <a:off x="994819" y="5347409"/>
            <a:ext cx="2555939"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847847" y="5541091"/>
            <a:ext cx="693398" cy="693398"/>
            <a:chOff x="1033538" y="3776927"/>
            <a:chExt cx="482721" cy="482721"/>
          </a:xfrm>
        </p:grpSpPr>
        <p:sp>
          <p:nvSpPr>
            <p:cNvPr id="17" name="Oval 59"/>
            <p:cNvSpPr/>
            <p:nvPr/>
          </p:nvSpPr>
          <p:spPr>
            <a:xfrm>
              <a:off x="1033538" y="3776927"/>
              <a:ext cx="482721" cy="482721"/>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Group 60"/>
            <p:cNvGrpSpPr/>
            <p:nvPr/>
          </p:nvGrpSpPr>
          <p:grpSpPr>
            <a:xfrm>
              <a:off x="1101203" y="3848357"/>
              <a:ext cx="347391" cy="411291"/>
              <a:chOff x="1375885" y="1198807"/>
              <a:chExt cx="1009650" cy="1195367"/>
            </a:xfrm>
            <a:solidFill>
              <a:srgbClr val="FFC000"/>
            </a:solidFill>
          </p:grpSpPr>
          <p:grpSp>
            <p:nvGrpSpPr>
              <p:cNvPr id="19" name="Group 61"/>
              <p:cNvGrpSpPr/>
              <p:nvPr/>
            </p:nvGrpSpPr>
            <p:grpSpPr>
              <a:xfrm>
                <a:off x="1375885" y="1198807"/>
                <a:ext cx="1009650" cy="1139826"/>
                <a:chOff x="1368786" y="1195986"/>
                <a:chExt cx="1009650" cy="1139826"/>
              </a:xfrm>
              <a:grpFill/>
            </p:grpSpPr>
            <p:sp>
              <p:nvSpPr>
                <p:cNvPr id="21"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0"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6" name="文本框 25"/>
          <p:cNvSpPr txBox="1"/>
          <p:nvPr/>
        </p:nvSpPr>
        <p:spPr>
          <a:xfrm>
            <a:off x="1579786" y="5598230"/>
            <a:ext cx="1841582" cy="579120"/>
          </a:xfrm>
          <a:prstGeom prst="rect">
            <a:avLst/>
          </a:prstGeom>
          <a:noFill/>
        </p:spPr>
        <p:txBody>
          <a:bodyPr anchor="ctr" rtlCol="0" wrap="square">
            <a:spAutoFit/>
          </a:bodyPr>
          <a:lstStyle/>
          <a:p>
            <a:r>
              <a:rPr altLang="zh-CN" lang="en-US" smtClean="0" sz="3200">
                <a:solidFill>
                  <a:srgbClr val="00B050"/>
                </a:solidFill>
                <a:latin charset="-122" panose="02010600040101010101" pitchFamily="2" typeface="华文细黑"/>
                <a:ea charset="-122" panose="02010600040101010101" pitchFamily="2" typeface="华文细黑"/>
              </a:rPr>
              <a:t>81,680</a:t>
            </a:r>
          </a:p>
        </p:txBody>
      </p:sp>
      <p:sp>
        <p:nvSpPr>
          <p:cNvPr id="28" name="矩形 55"/>
          <p:cNvSpPr/>
          <p:nvPr/>
        </p:nvSpPr>
        <p:spPr>
          <a:xfrm>
            <a:off x="4518134" y="4501985"/>
            <a:ext cx="3155735" cy="694944"/>
          </a:xfrm>
          <a:prstGeom prst="rect">
            <a:avLst/>
          </a:prstGeom>
        </p:spPr>
        <p:txBody>
          <a:bodyP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adipisicing elit, sed do eiusmod tempor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incididunt ut labore et dolore magna</a:t>
            </a:r>
          </a:p>
        </p:txBody>
      </p:sp>
      <p:cxnSp>
        <p:nvCxnSpPr>
          <p:cNvPr id="29" name="直接连接符 28"/>
          <p:cNvCxnSpPr/>
          <p:nvPr/>
        </p:nvCxnSpPr>
        <p:spPr>
          <a:xfrm>
            <a:off x="4818031" y="5347409"/>
            <a:ext cx="2555939"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30" name="矩形 55"/>
          <p:cNvSpPr/>
          <p:nvPr/>
        </p:nvSpPr>
        <p:spPr>
          <a:xfrm>
            <a:off x="8341347" y="4501985"/>
            <a:ext cx="3155735" cy="694944"/>
          </a:xfrm>
          <a:prstGeom prst="rect">
            <a:avLst/>
          </a:prstGeom>
        </p:spPr>
        <p:txBody>
          <a:bodyP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adipisicing elit, sed do eiusmod tempor </a:t>
            </a:r>
          </a:p>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incididunt ut labore et dolore magna</a:t>
            </a:r>
          </a:p>
        </p:txBody>
      </p:sp>
      <p:cxnSp>
        <p:nvCxnSpPr>
          <p:cNvPr id="31" name="直接连接符 30"/>
          <p:cNvCxnSpPr/>
          <p:nvPr/>
        </p:nvCxnSpPr>
        <p:spPr>
          <a:xfrm>
            <a:off x="8641244" y="5347409"/>
            <a:ext cx="2555939"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32" name="矩形 39"/>
          <p:cNvSpPr/>
          <p:nvPr/>
        </p:nvSpPr>
        <p:spPr>
          <a:xfrm>
            <a:off x="847847" y="3610746"/>
            <a:ext cx="2830830" cy="304800"/>
          </a:xfrm>
          <a:prstGeom prst="rect">
            <a:avLst/>
          </a:prstGeom>
          <a:solidFill>
            <a:srgbClr val="00B050"/>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LOREM IPSUM DOLOR AMET </a:t>
            </a:r>
          </a:p>
        </p:txBody>
      </p:sp>
      <p:sp>
        <p:nvSpPr>
          <p:cNvPr id="33" name="矩形 32"/>
          <p:cNvSpPr/>
          <p:nvPr/>
        </p:nvSpPr>
        <p:spPr>
          <a:xfrm>
            <a:off x="847847" y="4094819"/>
            <a:ext cx="1933892" cy="304800"/>
          </a:xfrm>
          <a:prstGeom prst="rect">
            <a:avLst/>
          </a:prstGeom>
          <a:solidFill>
            <a:srgbClr val="00B050"/>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CONSECTETUR ELIT</a:t>
            </a:r>
          </a:p>
        </p:txBody>
      </p:sp>
      <p:sp>
        <p:nvSpPr>
          <p:cNvPr id="34" name="矩形 39"/>
          <p:cNvSpPr/>
          <p:nvPr/>
        </p:nvSpPr>
        <p:spPr>
          <a:xfrm>
            <a:off x="4671059" y="3610746"/>
            <a:ext cx="2830830" cy="304800"/>
          </a:xfrm>
          <a:prstGeom prst="rect">
            <a:avLst/>
          </a:prstGeom>
          <a:solidFill>
            <a:srgbClr val="00B050"/>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LOREM IPSUM DOLOR AMET </a:t>
            </a:r>
          </a:p>
        </p:txBody>
      </p:sp>
      <p:sp>
        <p:nvSpPr>
          <p:cNvPr id="35" name="矩形 34"/>
          <p:cNvSpPr/>
          <p:nvPr/>
        </p:nvSpPr>
        <p:spPr>
          <a:xfrm>
            <a:off x="4671059" y="4094819"/>
            <a:ext cx="1933892" cy="304800"/>
          </a:xfrm>
          <a:prstGeom prst="rect">
            <a:avLst/>
          </a:prstGeom>
          <a:solidFill>
            <a:srgbClr val="00B050"/>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CONSECTETUR ELIT</a:t>
            </a:r>
          </a:p>
        </p:txBody>
      </p:sp>
      <p:sp>
        <p:nvSpPr>
          <p:cNvPr id="36" name="矩形 39"/>
          <p:cNvSpPr/>
          <p:nvPr/>
        </p:nvSpPr>
        <p:spPr>
          <a:xfrm>
            <a:off x="8494271" y="3610746"/>
            <a:ext cx="2830830" cy="304800"/>
          </a:xfrm>
          <a:prstGeom prst="rect">
            <a:avLst/>
          </a:prstGeom>
          <a:solidFill>
            <a:srgbClr val="00B050"/>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LOREM IPSUM DOLOR AMET </a:t>
            </a:r>
          </a:p>
        </p:txBody>
      </p:sp>
      <p:sp>
        <p:nvSpPr>
          <p:cNvPr id="42" name="矩形 41"/>
          <p:cNvSpPr/>
          <p:nvPr/>
        </p:nvSpPr>
        <p:spPr>
          <a:xfrm>
            <a:off x="8494271" y="4094819"/>
            <a:ext cx="1933892" cy="304800"/>
          </a:xfrm>
          <a:prstGeom prst="rect">
            <a:avLst/>
          </a:prstGeom>
          <a:solidFill>
            <a:srgbClr val="00B050"/>
          </a:solidFill>
        </p:spPr>
        <p:txBody>
          <a:bodyPr wrap="none">
            <a:spAutoFit/>
          </a:bodyPr>
          <a:lstStyle/>
          <a:p>
            <a:r>
              <a:rPr altLang="zh-CN" b="1" lang="zh-CN" smtClean="0" sz="1400">
                <a:solidFill>
                  <a:schemeClr val="bg1"/>
                </a:solidFill>
                <a:latin charset="-122" panose="020b0503020204020204" pitchFamily="34" typeface="微软雅黑"/>
                <a:ea charset="-122" panose="020b0503020204020204" pitchFamily="34" typeface="微软雅黑"/>
                <a:sym charset="0" typeface="News Gothic MT"/>
              </a:rPr>
              <a:t>CONSECTETUR ELIT</a:t>
            </a:r>
          </a:p>
        </p:txBody>
      </p:sp>
      <p:grpSp>
        <p:nvGrpSpPr>
          <p:cNvPr id="43" name="组合 42"/>
          <p:cNvGrpSpPr/>
          <p:nvPr/>
        </p:nvGrpSpPr>
        <p:grpSpPr>
          <a:xfrm>
            <a:off x="4671059" y="5541091"/>
            <a:ext cx="693398" cy="693398"/>
            <a:chOff x="1033538" y="3776927"/>
            <a:chExt cx="482721" cy="482721"/>
          </a:xfrm>
        </p:grpSpPr>
        <p:sp>
          <p:nvSpPr>
            <p:cNvPr id="44" name="Oval 59"/>
            <p:cNvSpPr/>
            <p:nvPr/>
          </p:nvSpPr>
          <p:spPr>
            <a:xfrm>
              <a:off x="1033538" y="3776927"/>
              <a:ext cx="482721" cy="482721"/>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 name="Group 60"/>
            <p:cNvGrpSpPr/>
            <p:nvPr/>
          </p:nvGrpSpPr>
          <p:grpSpPr>
            <a:xfrm>
              <a:off x="1101203" y="3848357"/>
              <a:ext cx="347391" cy="411291"/>
              <a:chOff x="1375885" y="1198807"/>
              <a:chExt cx="1009650" cy="1195367"/>
            </a:xfrm>
            <a:solidFill>
              <a:srgbClr val="FFC000"/>
            </a:solidFill>
          </p:grpSpPr>
          <p:grpSp>
            <p:nvGrpSpPr>
              <p:cNvPr id="46" name="Group 61"/>
              <p:cNvGrpSpPr/>
              <p:nvPr/>
            </p:nvGrpSpPr>
            <p:grpSpPr>
              <a:xfrm>
                <a:off x="1375885" y="1198807"/>
                <a:ext cx="1009650" cy="1139826"/>
                <a:chOff x="1368786" y="1195986"/>
                <a:chExt cx="1009650" cy="1139826"/>
              </a:xfrm>
              <a:grpFill/>
            </p:grpSpPr>
            <p:sp>
              <p:nvSpPr>
                <p:cNvPr id="4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7"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51" name="文本框 50"/>
          <p:cNvSpPr txBox="1"/>
          <p:nvPr/>
        </p:nvSpPr>
        <p:spPr>
          <a:xfrm>
            <a:off x="5402998" y="5598230"/>
            <a:ext cx="1841582" cy="579120"/>
          </a:xfrm>
          <a:prstGeom prst="rect">
            <a:avLst/>
          </a:prstGeom>
          <a:noFill/>
        </p:spPr>
        <p:txBody>
          <a:bodyPr anchor="ctr" rtlCol="0" wrap="square">
            <a:spAutoFit/>
          </a:bodyPr>
          <a:lstStyle/>
          <a:p>
            <a:r>
              <a:rPr altLang="zh-CN" lang="en-US" smtClean="0" sz="3200">
                <a:solidFill>
                  <a:srgbClr val="00B050"/>
                </a:solidFill>
                <a:latin charset="-122" panose="02010600040101010101" pitchFamily="2" typeface="华文细黑"/>
                <a:ea charset="-122" panose="02010600040101010101" pitchFamily="2" typeface="华文细黑"/>
              </a:rPr>
              <a:t>81,680</a:t>
            </a:r>
          </a:p>
        </p:txBody>
      </p:sp>
      <p:grpSp>
        <p:nvGrpSpPr>
          <p:cNvPr id="52" name="组合 51"/>
          <p:cNvGrpSpPr/>
          <p:nvPr/>
        </p:nvGrpSpPr>
        <p:grpSpPr>
          <a:xfrm>
            <a:off x="8494272" y="5541091"/>
            <a:ext cx="693398" cy="693398"/>
            <a:chOff x="1033538" y="3776927"/>
            <a:chExt cx="482721" cy="482721"/>
          </a:xfrm>
        </p:grpSpPr>
        <p:sp>
          <p:nvSpPr>
            <p:cNvPr id="53" name="Oval 59"/>
            <p:cNvSpPr/>
            <p:nvPr/>
          </p:nvSpPr>
          <p:spPr>
            <a:xfrm>
              <a:off x="1033538" y="3776927"/>
              <a:ext cx="482721" cy="482721"/>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4" name="Group 60"/>
            <p:cNvGrpSpPr/>
            <p:nvPr/>
          </p:nvGrpSpPr>
          <p:grpSpPr>
            <a:xfrm>
              <a:off x="1101203" y="3848357"/>
              <a:ext cx="347391" cy="411291"/>
              <a:chOff x="1375885" y="1198807"/>
              <a:chExt cx="1009650" cy="1195367"/>
            </a:xfrm>
            <a:solidFill>
              <a:srgbClr val="FFC000"/>
            </a:solidFill>
          </p:grpSpPr>
          <p:grpSp>
            <p:nvGrpSpPr>
              <p:cNvPr id="55" name="Group 61"/>
              <p:cNvGrpSpPr/>
              <p:nvPr/>
            </p:nvGrpSpPr>
            <p:grpSpPr>
              <a:xfrm>
                <a:off x="1375885" y="1198807"/>
                <a:ext cx="1009650" cy="1139826"/>
                <a:chOff x="1368786" y="1195986"/>
                <a:chExt cx="1009650" cy="1139826"/>
              </a:xfrm>
              <a:grpFill/>
            </p:grpSpPr>
            <p:sp>
              <p:nvSpPr>
                <p:cNvPr id="5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6"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60" name="文本框 59"/>
          <p:cNvSpPr txBox="1"/>
          <p:nvPr/>
        </p:nvSpPr>
        <p:spPr>
          <a:xfrm>
            <a:off x="9226212" y="5598230"/>
            <a:ext cx="1841582" cy="579120"/>
          </a:xfrm>
          <a:prstGeom prst="rect">
            <a:avLst/>
          </a:prstGeom>
          <a:noFill/>
        </p:spPr>
        <p:txBody>
          <a:bodyPr anchor="ctr" rtlCol="0" wrap="square">
            <a:spAutoFit/>
          </a:bodyPr>
          <a:lstStyle/>
          <a:p>
            <a:r>
              <a:rPr altLang="zh-CN" lang="en-US" smtClean="0" sz="3200">
                <a:solidFill>
                  <a:srgbClr val="00B050"/>
                </a:solidFill>
                <a:latin charset="-122" panose="02010600040101010101" pitchFamily="2" typeface="华文细黑"/>
                <a:ea charset="-122" panose="02010600040101010101" pitchFamily="2" typeface="华文细黑"/>
              </a:rPr>
              <a:t>81,680</a:t>
            </a:r>
          </a:p>
        </p:txBody>
      </p:sp>
      <p:pic>
        <p:nvPicPr>
          <p:cNvPr id="61" name="图片 60"/>
          <p:cNvPicPr>
            <a:picLocks noChangeAspect="1"/>
          </p:cNvPicPr>
          <p:nvPr/>
        </p:nvPicPr>
        <p:blipFill>
          <a:blip r:embed="rId2">
            <a:extLst>
              <a:ext uri="{28A0092B-C50C-407E-A947-70E740481C1C}">
                <a14:useLocalDpi val="0"/>
              </a:ext>
            </a:extLst>
          </a:blip>
          <a:stretch>
            <a:fillRect/>
          </a:stretch>
        </p:blipFill>
        <p:spPr>
          <a:xfrm>
            <a:off x="910214" y="1596448"/>
            <a:ext cx="2725148" cy="1609483"/>
          </a:xfrm>
          <a:prstGeom prst="rect">
            <a:avLst/>
          </a:prstGeom>
        </p:spPr>
      </p:pic>
      <p:pic>
        <p:nvPicPr>
          <p:cNvPr id="62" name="图片 61"/>
          <p:cNvPicPr>
            <a:picLocks noChangeAspect="1"/>
          </p:cNvPicPr>
          <p:nvPr/>
        </p:nvPicPr>
        <p:blipFill>
          <a:blip r:embed="rId3">
            <a:extLst>
              <a:ext uri="{28A0092B-C50C-407E-A947-70E740481C1C}">
                <a14:useLocalDpi val="0"/>
              </a:ext>
            </a:extLst>
          </a:blip>
          <a:stretch>
            <a:fillRect/>
          </a:stretch>
        </p:blipFill>
        <p:spPr>
          <a:xfrm>
            <a:off x="4891936" y="1901274"/>
            <a:ext cx="2408129" cy="1304657"/>
          </a:xfrm>
          <a:prstGeom prst="rect">
            <a:avLst/>
          </a:prstGeom>
        </p:spPr>
      </p:pic>
      <p:pic>
        <p:nvPicPr>
          <p:cNvPr id="63" name="图片 62"/>
          <p:cNvPicPr>
            <a:picLocks noChangeAspect="1"/>
          </p:cNvPicPr>
          <p:nvPr/>
        </p:nvPicPr>
        <p:blipFill>
          <a:blip r:embed="rId4">
            <a:extLst>
              <a:ext uri="{28A0092B-C50C-407E-A947-70E740481C1C}">
                <a14:useLocalDpi val="0"/>
              </a:ext>
            </a:extLst>
          </a:blip>
          <a:stretch>
            <a:fillRect/>
          </a:stretch>
        </p:blipFill>
        <p:spPr>
          <a:xfrm>
            <a:off x="8742583" y="1248945"/>
            <a:ext cx="2353260" cy="1956986"/>
          </a:xfrm>
          <a:prstGeom prst="rect">
            <a:avLst/>
          </a:prstGeom>
        </p:spPr>
      </p:pic>
    </p:spTree>
    <p:extLst>
      <p:ext uri="{BB962C8B-B14F-4D97-AF65-F5344CB8AC3E}">
        <p14:creationId val="1935425458"/>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9"/>
          <p:cNvSpPr/>
          <p:nvPr/>
        </p:nvSpPr>
        <p:spPr>
          <a:xfrm>
            <a:off x="0" y="1351096"/>
            <a:ext cx="7763148" cy="5508444"/>
          </a:xfrm>
          <a:custGeom>
            <a:gdLst>
              <a:gd fmla="*/ 4402820 w 7763148" name="connsiteX0"/>
              <a:gd fmla="*/ 0 h 5508444" name="connsiteY0"/>
              <a:gd fmla="*/ 7763148 w 7763148" name="connsiteX1"/>
              <a:gd fmla="*/ 3335864 h 5508444" name="connsiteY1"/>
              <a:gd fmla="*/ 5993168 w 7763148" name="connsiteX2"/>
              <a:gd fmla="*/ 5508444 h 5508444" name="connsiteY2"/>
              <a:gd fmla="*/ 0 w 7763148" name="connsiteX3"/>
              <a:gd fmla="*/ 5506904 h 5508444" name="connsiteY3"/>
              <a:gd fmla="*/ 11017 w 7763148" name="connsiteX4"/>
              <a:gd fmla="*/ 4211524 h 5508444" name="connsiteY4"/>
              <a:gd fmla="*/ 4402820 w 7763148" name="connsiteX5"/>
              <a:gd fmla="*/ 0 h 550844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08444" w="7763148">
                <a:moveTo>
                  <a:pt x="4402820" y="0"/>
                </a:moveTo>
                <a:lnTo>
                  <a:pt x="7763148" y="3335864"/>
                </a:lnTo>
                <a:lnTo>
                  <a:pt x="5993168" y="5508444"/>
                </a:lnTo>
                <a:lnTo>
                  <a:pt x="0" y="5506904"/>
                </a:lnTo>
                <a:cubicBezTo>
                  <a:pt x="3672" y="4804654"/>
                  <a:pt x="7345" y="4913774"/>
                  <a:pt x="11017" y="4211524"/>
                </a:cubicBezTo>
                <a:lnTo>
                  <a:pt x="4402820" y="0"/>
                </a:lnTo>
                <a:close/>
              </a:path>
            </a:pathLst>
          </a:custGeom>
          <a:gradFill flip="none" rotWithShape="0">
            <a:gsLst>
              <a:gs pos="0">
                <a:schemeClr val="tx1">
                  <a:alpha val="3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4881561" y="971256"/>
            <a:ext cx="2428879" cy="367940"/>
            <a:chOff x="4190571" y="942574"/>
            <a:chExt cx="3798624" cy="575437"/>
          </a:xfrm>
        </p:grpSpPr>
        <p:sp>
          <p:nvSpPr>
            <p:cNvPr id="17" name="等腰三角形 16"/>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平行四边形 10"/>
          <p:cNvSpPr/>
          <p:nvPr/>
        </p:nvSpPr>
        <p:spPr>
          <a:xfrm>
            <a:off x="5795463" y="937491"/>
            <a:ext cx="429770" cy="401704"/>
          </a:xfrm>
          <a:custGeom>
            <a:gdLst>
              <a:gd fmla="*/ 0 w 621380" name="connsiteX0"/>
              <a:gd fmla="*/ 580801 h 580801" name="connsiteY0"/>
              <a:gd fmla="*/ 238972 w 621380" name="connsiteX1"/>
              <a:gd fmla="*/ 0 h 580801" name="connsiteY1"/>
              <a:gd fmla="*/ 621380 w 621380" name="connsiteX2"/>
              <a:gd fmla="*/ 100768 h 580801" name="connsiteY2"/>
              <a:gd fmla="*/ 411813 w 621380" name="connsiteX3"/>
              <a:gd fmla="*/ 580801 h 580801" name="connsiteY3"/>
              <a:gd fmla="*/ 0 w 621380" name="connsiteX4"/>
              <a:gd fmla="*/ 580801 h 5808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0801" w="621380">
                <a:moveTo>
                  <a:pt x="0" y="580801"/>
                </a:moveTo>
                <a:lnTo>
                  <a:pt x="238972" y="0"/>
                </a:lnTo>
                <a:lnTo>
                  <a:pt x="621380" y="100768"/>
                </a:lnTo>
                <a:lnTo>
                  <a:pt x="411813" y="580801"/>
                </a:lnTo>
                <a:lnTo>
                  <a:pt x="0" y="580801"/>
                </a:lnTo>
                <a:close/>
              </a:path>
            </a:pathLst>
          </a:custGeom>
          <a:gradFill flip="none" rotWithShape="0">
            <a:gsLst>
              <a:gs pos="0">
                <a:schemeClr val="tx1">
                  <a:alpha val="2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5953803" y="815033"/>
            <a:ext cx="284395" cy="284395"/>
            <a:chOff x="5890405" y="551849"/>
            <a:chExt cx="411191" cy="411191"/>
          </a:xfrm>
        </p:grpSpPr>
        <p:sp>
          <p:nvSpPr>
            <p:cNvPr id="21" name="椭圆 20"/>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4408984" y="1322569"/>
            <a:ext cx="3374032" cy="3374032"/>
            <a:chOff x="4252200" y="1511191"/>
            <a:chExt cx="3688718" cy="3688718"/>
          </a:xfrm>
        </p:grpSpPr>
        <p:sp>
          <p:nvSpPr>
            <p:cNvPr id="35" name="矩形 34"/>
            <p:cNvSpPr/>
            <p:nvPr/>
          </p:nvSpPr>
          <p:spPr>
            <a:xfrm>
              <a:off x="4252200" y="1511191"/>
              <a:ext cx="3688718" cy="3688718"/>
            </a:xfrm>
            <a:prstGeom prst="rect">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36" name="矩形 35"/>
            <p:cNvSpPr/>
            <p:nvPr/>
          </p:nvSpPr>
          <p:spPr>
            <a:xfrm>
              <a:off x="4490746" y="1749737"/>
              <a:ext cx="3211627" cy="3211627"/>
            </a:xfrm>
            <a:prstGeom prst="rect">
              <a:avLst/>
            </a:prstGeom>
            <a:gradFill flip="none" rotWithShape="1">
              <a:gsLst>
                <a:gs pos="100000">
                  <a:srgbClr val="D0D8CD"/>
                </a:gs>
                <a:gs pos="0">
                  <a:srgbClr val="FFFFFF"/>
                </a:gs>
                <a:gs pos="50000">
                  <a:srgbClr val="F4F4F4"/>
                </a:gs>
              </a:gsLst>
              <a:lin ang="16200000" scaled="1"/>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b="1" lang="en-US" smtClean="0" sz="19900">
                  <a:solidFill>
                    <a:srgbClr val="5B9E47"/>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rPr>
                <a:t>2</a:t>
              </a:r>
            </a:p>
          </p:txBody>
        </p:sp>
      </p:grpSp>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文本框 22"/>
          <p:cNvSpPr txBox="1"/>
          <p:nvPr/>
        </p:nvSpPr>
        <p:spPr>
          <a:xfrm>
            <a:off x="3489960" y="4915541"/>
            <a:ext cx="5212080" cy="762000"/>
          </a:xfrm>
          <a:prstGeom prst="rect">
            <a:avLst/>
          </a:prstGeom>
          <a:noFill/>
        </p:spPr>
        <p:txBody>
          <a:bodyPr rtlCol="0" wrap="none">
            <a:spAutoFit/>
          </a:bodyPr>
          <a:lstStyle/>
          <a:p>
            <a:pPr algn="ctr"/>
            <a:r>
              <a:rPr altLang="zh-CN" lang="en-US" sz="4400">
                <a:solidFill>
                  <a:schemeClr val="bg1"/>
                </a:solidFill>
                <a:effectLst>
                  <a:outerShdw algn="tr" blurRad="50800" dir="8100000" dist="38100" rotWithShape="0">
                    <a:prstClr val="black">
                      <a:alpha val="40000"/>
                    </a:prstClr>
                  </a:outerShdw>
                </a:effectLst>
                <a:latin charset="-122" panose="02010600040101010101" pitchFamily="2" typeface="华文细黑"/>
                <a:ea charset="-122" panose="02010600040101010101" pitchFamily="2" typeface="华文细黑"/>
                <a:cs charset="0" panose="020b0a02040204020203" pitchFamily="34" typeface="Segoe UI Black"/>
              </a:rPr>
              <a:t>Click to add title</a:t>
            </a:r>
          </a:p>
        </p:txBody>
      </p:sp>
      <p:sp>
        <p:nvSpPr>
          <p:cNvPr id="24" name="文本框 23"/>
          <p:cNvSpPr txBox="1"/>
          <p:nvPr/>
        </p:nvSpPr>
        <p:spPr>
          <a:xfrm>
            <a:off x="2627551" y="5679998"/>
            <a:ext cx="6936898" cy="396240"/>
          </a:xfrm>
          <a:prstGeom prst="rect">
            <a:avLst/>
          </a:prstGeom>
          <a:noFill/>
        </p:spPr>
        <p:txBody>
          <a:bodyPr rtlCol="0" wrap="none">
            <a:spAutoFit/>
          </a:bodyPr>
          <a:lstStyle/>
          <a:p>
            <a:pPr algn="ctr"/>
            <a:r>
              <a:rPr altLang="zh-CN" lang="en-US" sz="2000">
                <a:solidFill>
                  <a:schemeClr val="bg1"/>
                </a:solidFill>
                <a:effectLst>
                  <a:outerShdw algn="tr" blurRad="50800" dir="8100000" dist="38100" rotWithShape="0">
                    <a:prstClr val="black">
                      <a:alpha val="40000"/>
                    </a:prstClr>
                  </a:outerShdw>
                </a:effectLst>
                <a:latin charset="0" panose="020b0502040204020203" pitchFamily="34" typeface="Segoe UI Light"/>
                <a:ea charset="-122" panose="02010600040101010101" pitchFamily="2" typeface="华文细黑"/>
                <a:cs charset="0" panose="020b0502040204020203" pitchFamily="34" typeface="Segoe UI Light"/>
              </a:rPr>
              <a:t>Thought for customer service "is the sacred mission of hi design</a:t>
            </a:r>
          </a:p>
        </p:txBody>
      </p:sp>
    </p:spTree>
    <p:extLst>
      <p:ext uri="{BB962C8B-B14F-4D97-AF65-F5344CB8AC3E}">
        <p14:creationId val="1233728370"/>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sp>
        <p:nvSpPr>
          <p:cNvPr id="64" name="椭圆 63"/>
          <p:cNvSpPr/>
          <p:nvPr/>
        </p:nvSpPr>
        <p:spPr>
          <a:xfrm>
            <a:off x="966968" y="2138707"/>
            <a:ext cx="2240823" cy="22408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文本框 64"/>
          <p:cNvSpPr txBox="1"/>
          <p:nvPr/>
        </p:nvSpPr>
        <p:spPr>
          <a:xfrm>
            <a:off x="1121935" y="2787467"/>
            <a:ext cx="1930890" cy="640080"/>
          </a:xfrm>
          <a:prstGeom prst="rect">
            <a:avLst/>
          </a:prstGeom>
          <a:noFill/>
        </p:spPr>
        <p:txBody>
          <a:bodyPr anchor="ctr" rtlCol="0" wrap="square">
            <a:spAutoFit/>
          </a:bodyPr>
          <a:lstStyle>
            <a:defPPr>
              <a:defRPr lang="zh-CN"/>
            </a:defPPr>
            <a:lvl1pPr algn="ctr">
              <a:defRPr sz="3600">
                <a:solidFill>
                  <a:schemeClr val="bg1"/>
                </a:solidFill>
                <a:latin charset="0" panose="020b0606030502030204" pitchFamily="34" typeface="HelveticaNeueLT Pro 67 MdCn"/>
              </a:defRPr>
            </a:lvl1pPr>
          </a:lstStyle>
          <a:p>
            <a:r>
              <a:rPr altLang="zh-CN" lang="en-US">
                <a:solidFill>
                  <a:srgbClr val="00B050"/>
                </a:solidFill>
                <a:latin charset="-122" panose="02010600040101010101" pitchFamily="2" typeface="华文细黑"/>
                <a:ea charset="-122" panose="02010600040101010101" pitchFamily="2" typeface="华文细黑"/>
              </a:rPr>
              <a:t>9,300</a:t>
            </a:r>
          </a:p>
        </p:txBody>
      </p:sp>
      <p:sp>
        <p:nvSpPr>
          <p:cNvPr id="66" name="文本框 65"/>
          <p:cNvSpPr txBox="1"/>
          <p:nvPr/>
        </p:nvSpPr>
        <p:spPr>
          <a:xfrm>
            <a:off x="1526383" y="3513259"/>
            <a:ext cx="1121995" cy="396240"/>
          </a:xfrm>
          <a:prstGeom prst="rect">
            <a:avLst/>
          </a:prstGeom>
          <a:noFill/>
        </p:spPr>
        <p:txBody>
          <a:bodyPr anchor="ctr" rtlCol="0" wrap="square">
            <a:spAutoFit/>
          </a:bodyPr>
          <a:lstStyle/>
          <a:p>
            <a:pPr algn="ctr"/>
            <a:r>
              <a:rPr altLang="zh-CN" lang="en-US" smtClean="0" sz="2000">
                <a:latin charset="-122" panose="02010600040101010101" pitchFamily="2" typeface="华文细黑"/>
                <a:ea charset="-122" panose="02010600040101010101" pitchFamily="2" typeface="华文细黑"/>
              </a:rPr>
              <a:t>Million</a:t>
            </a:r>
          </a:p>
        </p:txBody>
      </p:sp>
      <p:sp>
        <p:nvSpPr>
          <p:cNvPr id="67" name="椭圆 66"/>
          <p:cNvSpPr/>
          <p:nvPr/>
        </p:nvSpPr>
        <p:spPr>
          <a:xfrm>
            <a:off x="4975588" y="2138707"/>
            <a:ext cx="2240823" cy="22408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文本框 67"/>
          <p:cNvSpPr txBox="1"/>
          <p:nvPr/>
        </p:nvSpPr>
        <p:spPr>
          <a:xfrm>
            <a:off x="5130555" y="2787467"/>
            <a:ext cx="1930890" cy="640080"/>
          </a:xfrm>
          <a:prstGeom prst="rect">
            <a:avLst/>
          </a:prstGeom>
          <a:noFill/>
        </p:spPr>
        <p:txBody>
          <a:bodyPr anchor="ctr" rtlCol="0" wrap="square">
            <a:spAutoFit/>
          </a:bodyPr>
          <a:lstStyle/>
          <a:p>
            <a:pPr algn="ctr"/>
            <a:r>
              <a:rPr altLang="zh-CN" lang="en-US" smtClean="0" sz="3600">
                <a:solidFill>
                  <a:srgbClr val="00B050"/>
                </a:solidFill>
                <a:latin charset="-122" panose="02010600040101010101" pitchFamily="2" typeface="华文细黑"/>
                <a:ea charset="-122" panose="02010600040101010101" pitchFamily="2" typeface="华文细黑"/>
              </a:rPr>
              <a:t>3,500</a:t>
            </a:r>
          </a:p>
        </p:txBody>
      </p:sp>
      <p:sp>
        <p:nvSpPr>
          <p:cNvPr id="69" name="文本框 68"/>
          <p:cNvSpPr txBox="1"/>
          <p:nvPr/>
        </p:nvSpPr>
        <p:spPr>
          <a:xfrm>
            <a:off x="5535003" y="3513259"/>
            <a:ext cx="1121995" cy="396240"/>
          </a:xfrm>
          <a:prstGeom prst="rect">
            <a:avLst/>
          </a:prstGeom>
          <a:noFill/>
        </p:spPr>
        <p:txBody>
          <a:bodyPr anchor="ctr" rtlCol="0" wrap="square">
            <a:spAutoFit/>
          </a:bodyPr>
          <a:lstStyle>
            <a:defPPr>
              <a:defRPr lang="zh-CN"/>
            </a:defPPr>
            <a:lvl1pPr algn="ctr">
              <a:defRPr sz="1600">
                <a:solidFill>
                  <a:schemeClr val="bg1"/>
                </a:solidFill>
                <a:latin charset="0" panose="020b0606030502030204" pitchFamily="34" typeface="HelveticaNeueLT Pro 67 MdCn"/>
              </a:defRPr>
            </a:lvl1pPr>
          </a:lstStyle>
          <a:p>
            <a:r>
              <a:rPr altLang="zh-CN" lang="en-US" sz="2000">
                <a:solidFill>
                  <a:schemeClr val="tx1"/>
                </a:solidFill>
                <a:latin charset="-122" panose="02010600040101010101" pitchFamily="2" typeface="华文细黑"/>
                <a:ea charset="-122" panose="02010600040101010101" pitchFamily="2" typeface="华文细黑"/>
              </a:rPr>
              <a:t>Million</a:t>
            </a:r>
          </a:p>
        </p:txBody>
      </p:sp>
      <p:sp>
        <p:nvSpPr>
          <p:cNvPr id="70" name="椭圆 69"/>
          <p:cNvSpPr/>
          <p:nvPr/>
        </p:nvSpPr>
        <p:spPr>
          <a:xfrm>
            <a:off x="8984208" y="2138707"/>
            <a:ext cx="2240823" cy="22408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文本框 70"/>
          <p:cNvSpPr txBox="1"/>
          <p:nvPr/>
        </p:nvSpPr>
        <p:spPr>
          <a:xfrm>
            <a:off x="9139175" y="2787467"/>
            <a:ext cx="1930890" cy="640080"/>
          </a:xfrm>
          <a:prstGeom prst="rect">
            <a:avLst/>
          </a:prstGeom>
          <a:noFill/>
        </p:spPr>
        <p:txBody>
          <a:bodyPr anchor="ctr" rtlCol="0" wrap="square">
            <a:spAutoFit/>
          </a:bodyPr>
          <a:lstStyle>
            <a:defPPr>
              <a:defRPr lang="zh-CN"/>
            </a:defPPr>
            <a:lvl1pPr algn="ctr">
              <a:defRPr sz="3600">
                <a:solidFill>
                  <a:schemeClr val="bg1"/>
                </a:solidFill>
                <a:latin charset="0" panose="020b0606030502030204" pitchFamily="34" typeface="HelveticaNeueLT Pro 67 MdCn"/>
              </a:defRPr>
            </a:lvl1pPr>
          </a:lstStyle>
          <a:p>
            <a:r>
              <a:rPr altLang="zh-CN" lang="en-US">
                <a:solidFill>
                  <a:srgbClr val="00B050"/>
                </a:solidFill>
                <a:latin charset="-122" panose="02010600040101010101" pitchFamily="2" typeface="华文细黑"/>
                <a:ea charset="-122" panose="02010600040101010101" pitchFamily="2" typeface="华文细黑"/>
              </a:rPr>
              <a:t>2,400</a:t>
            </a:r>
          </a:p>
        </p:txBody>
      </p:sp>
      <p:sp>
        <p:nvSpPr>
          <p:cNvPr id="72" name="文本框 71"/>
          <p:cNvSpPr txBox="1"/>
          <p:nvPr/>
        </p:nvSpPr>
        <p:spPr>
          <a:xfrm>
            <a:off x="9543623" y="3513259"/>
            <a:ext cx="1121995" cy="396240"/>
          </a:xfrm>
          <a:prstGeom prst="rect">
            <a:avLst/>
          </a:prstGeom>
          <a:noFill/>
        </p:spPr>
        <p:txBody>
          <a:bodyPr anchor="ctr" rtlCol="0" wrap="square">
            <a:spAutoFit/>
          </a:bodyPr>
          <a:lstStyle>
            <a:defPPr>
              <a:defRPr lang="zh-CN"/>
            </a:defPPr>
            <a:lvl1pPr algn="ctr">
              <a:defRPr sz="1600">
                <a:solidFill>
                  <a:schemeClr val="bg1"/>
                </a:solidFill>
                <a:latin charset="0" panose="020b0606030502030204" pitchFamily="34" typeface="HelveticaNeueLT Pro 67 MdCn"/>
              </a:defRPr>
            </a:lvl1pPr>
          </a:lstStyle>
          <a:p>
            <a:r>
              <a:rPr altLang="zh-CN" lang="en-US" sz="2000">
                <a:solidFill>
                  <a:schemeClr val="tx1"/>
                </a:solidFill>
                <a:latin charset="-122" panose="02010600040101010101" pitchFamily="2" typeface="华文细黑"/>
                <a:ea charset="-122" panose="02010600040101010101" pitchFamily="2" typeface="华文细黑"/>
              </a:rPr>
              <a:t>Million</a:t>
            </a:r>
          </a:p>
        </p:txBody>
      </p:sp>
      <p:sp>
        <p:nvSpPr>
          <p:cNvPr id="73" name="矩形 55"/>
          <p:cNvSpPr/>
          <p:nvPr/>
        </p:nvSpPr>
        <p:spPr>
          <a:xfrm>
            <a:off x="747188" y="4523956"/>
            <a:ext cx="2680385" cy="896112"/>
          </a:xfrm>
          <a:prstGeom prst="rect">
            <a:avLst/>
          </a:prstGeom>
        </p:spPr>
        <p:txBody>
          <a:bodyPr wrap="square">
            <a:spAutoFit/>
          </a:bodyPr>
          <a:lstStyle/>
          <a:p>
            <a:pPr algn="ct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74" name="矩形 55"/>
          <p:cNvSpPr/>
          <p:nvPr/>
        </p:nvSpPr>
        <p:spPr>
          <a:xfrm>
            <a:off x="4755808" y="4523956"/>
            <a:ext cx="2680385" cy="896112"/>
          </a:xfrm>
          <a:prstGeom prst="rect">
            <a:avLst/>
          </a:prstGeom>
        </p:spPr>
        <p:txBody>
          <a:bodyPr wrap="square">
            <a:spAutoFit/>
          </a:bodyPr>
          <a:lstStyle/>
          <a:p>
            <a:pPr algn="ct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
        <p:nvSpPr>
          <p:cNvPr id="75" name="矩形 55"/>
          <p:cNvSpPr/>
          <p:nvPr/>
        </p:nvSpPr>
        <p:spPr>
          <a:xfrm>
            <a:off x="8764429" y="4523956"/>
            <a:ext cx="2680385" cy="896112"/>
          </a:xfrm>
          <a:prstGeom prst="rect">
            <a:avLst/>
          </a:prstGeom>
        </p:spPr>
        <p:txBody>
          <a:bodyPr wrap="square">
            <a:spAutoFit/>
          </a:bodyPr>
          <a:lstStyle/>
          <a:p>
            <a:pPr algn="ct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a:t>
            </a:r>
          </a:p>
        </p:txBody>
      </p:sp>
    </p:spTree>
    <p:extLst>
      <p:ext uri="{BB962C8B-B14F-4D97-AF65-F5344CB8AC3E}">
        <p14:creationId val="2413977206"/>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grpSp>
        <p:nvGrpSpPr>
          <p:cNvPr id="14" name="组合 68"/>
          <p:cNvGrpSpPr/>
          <p:nvPr/>
        </p:nvGrpSpPr>
        <p:grpSpPr>
          <a:xfrm>
            <a:off x="7891323" y="2905728"/>
            <a:ext cx="1971346" cy="1875140"/>
            <a:chOff x="5929313" y="3817937"/>
            <a:chExt cx="1854201" cy="1763712"/>
          </a:xfrm>
          <a:solidFill>
            <a:srgbClr val="00B050"/>
          </a:solidFill>
        </p:grpSpPr>
        <p:sp>
          <p:nvSpPr>
            <p:cNvPr id="15" name="Freeform 30"/>
            <p:cNvSpPr/>
            <p:nvPr/>
          </p:nvSpPr>
          <p:spPr bwMode="auto">
            <a:xfrm>
              <a:off x="6369051" y="3825874"/>
              <a:ext cx="395288" cy="187325"/>
            </a:xfrm>
            <a:custGeom>
              <a:gdLst>
                <a:gd fmla="*/ 0 w 105" name="T0"/>
                <a:gd fmla="*/ 40 h 50" name="T1"/>
                <a:gd fmla="*/ 105 w 105" name="T2"/>
                <a:gd fmla="*/ 0 h 50" name="T3"/>
                <a:gd fmla="*/ 95 w 105" name="T4"/>
                <a:gd fmla="*/ 40 h 50" name="T5"/>
                <a:gd fmla="*/ 75 w 105" name="T6"/>
                <a:gd fmla="*/ 50 h 50" name="T7"/>
                <a:gd fmla="*/ 0 w 105" name="T8"/>
                <a:gd fmla="*/ 40 h 50" name="T9"/>
              </a:gdLst>
              <a:cxnLst>
                <a:cxn ang="0">
                  <a:pos x="T0" y="T1"/>
                </a:cxn>
                <a:cxn ang="0">
                  <a:pos x="T2" y="T3"/>
                </a:cxn>
                <a:cxn ang="0">
                  <a:pos x="T4" y="T5"/>
                </a:cxn>
                <a:cxn ang="0">
                  <a:pos x="T6" y="T7"/>
                </a:cxn>
                <a:cxn ang="0">
                  <a:pos x="T8" y="T9"/>
                </a:cxn>
              </a:cxnLst>
              <a:rect b="b" l="0" r="r" t="0"/>
              <a:pathLst>
                <a:path h="50" w="105">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31"/>
            <p:cNvSpPr/>
            <p:nvPr/>
          </p:nvSpPr>
          <p:spPr bwMode="auto">
            <a:xfrm>
              <a:off x="6783388" y="3817937"/>
              <a:ext cx="288925" cy="176212"/>
            </a:xfrm>
            <a:custGeom>
              <a:gdLst>
                <a:gd fmla="*/ 11 w 77" name="T0"/>
                <a:gd fmla="*/ 2 h 47" name="T1"/>
                <a:gd fmla="*/ 77 w 77" name="T2"/>
                <a:gd fmla="*/ 8 h 47" name="T3"/>
                <a:gd fmla="*/ 0 w 77" name="T4"/>
                <a:gd fmla="*/ 47 h 47" name="T5"/>
                <a:gd fmla="*/ 11 w 77" name="T6"/>
                <a:gd fmla="*/ 2 h 47" name="T7"/>
              </a:gdLst>
              <a:cxnLst>
                <a:cxn ang="0">
                  <a:pos x="T0" y="T1"/>
                </a:cxn>
                <a:cxn ang="0">
                  <a:pos x="T2" y="T3"/>
                </a:cxn>
                <a:cxn ang="0">
                  <a:pos x="T4" y="T5"/>
                </a:cxn>
                <a:cxn ang="0">
                  <a:pos x="T6" y="T7"/>
                </a:cxn>
              </a:cxnLst>
              <a:rect b="b" l="0" r="r" t="0"/>
              <a:pathLst>
                <a:path h="47" w="7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33"/>
            <p:cNvSpPr/>
            <p:nvPr/>
          </p:nvSpPr>
          <p:spPr bwMode="auto">
            <a:xfrm>
              <a:off x="6802438" y="3878262"/>
              <a:ext cx="661988" cy="511175"/>
            </a:xfrm>
            <a:custGeom>
              <a:gdLst>
                <a:gd fmla="*/ 0 w 176" name="T0"/>
                <a:gd fmla="*/ 45 h 136" name="T1"/>
                <a:gd fmla="*/ 100 w 176" name="T2"/>
                <a:gd fmla="*/ 0 h 136" name="T3"/>
                <a:gd fmla="*/ 172 w 176" name="T4"/>
                <a:gd fmla="*/ 44 h 136" name="T5"/>
                <a:gd fmla="*/ 170 w 176" name="T6"/>
                <a:gd fmla="*/ 136 h 136" name="T7"/>
                <a:gd fmla="*/ 147 w 176" name="T8"/>
                <a:gd fmla="*/ 117 h 136" name="T9"/>
                <a:gd fmla="*/ 0 w 176" name="T10"/>
                <a:gd fmla="*/ 45 h 136" name="T11"/>
              </a:gdLst>
              <a:cxnLst>
                <a:cxn ang="0">
                  <a:pos x="T0" y="T1"/>
                </a:cxn>
                <a:cxn ang="0">
                  <a:pos x="T2" y="T3"/>
                </a:cxn>
                <a:cxn ang="0">
                  <a:pos x="T4" y="T5"/>
                </a:cxn>
                <a:cxn ang="0">
                  <a:pos x="T6" y="T7"/>
                </a:cxn>
                <a:cxn ang="0">
                  <a:pos x="T8" y="T9"/>
                </a:cxn>
                <a:cxn ang="0">
                  <a:pos x="T10" y="T11"/>
                </a:cxn>
              </a:cxnLst>
              <a:rect b="b" l="0" r="r" t="0"/>
              <a:pathLst>
                <a:path h="136" w="17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34"/>
            <p:cNvSpPr/>
            <p:nvPr/>
          </p:nvSpPr>
          <p:spPr bwMode="auto">
            <a:xfrm>
              <a:off x="6113463" y="4032249"/>
              <a:ext cx="541338" cy="782637"/>
            </a:xfrm>
            <a:custGeom>
              <a:gdLst>
                <a:gd fmla="*/ 0 w 144" name="T0"/>
                <a:gd fmla="*/ 62 h 208" name="T1"/>
                <a:gd fmla="*/ 48 w 144" name="T2"/>
                <a:gd fmla="*/ 2 h 208" name="T3"/>
                <a:gd fmla="*/ 140 w 144" name="T4"/>
                <a:gd fmla="*/ 10 h 208" name="T5"/>
                <a:gd fmla="*/ 128 w 144" name="T6"/>
                <a:gd fmla="*/ 34 h 208" name="T7"/>
                <a:gd fmla="*/ 46 w 144" name="T8"/>
                <a:gd fmla="*/ 208 h 208" name="T9"/>
                <a:gd fmla="*/ 0 w 144" name="T10"/>
                <a:gd fmla="*/ 62 h 208" name="T11"/>
              </a:gdLst>
              <a:cxnLst>
                <a:cxn ang="0">
                  <a:pos x="T0" y="T1"/>
                </a:cxn>
                <a:cxn ang="0">
                  <a:pos x="T2" y="T3"/>
                </a:cxn>
                <a:cxn ang="0">
                  <a:pos x="T4" y="T5"/>
                </a:cxn>
                <a:cxn ang="0">
                  <a:pos x="T6" y="T7"/>
                </a:cxn>
                <a:cxn ang="0">
                  <a:pos x="T8" y="T9"/>
                </a:cxn>
                <a:cxn ang="0">
                  <a:pos x="T10" y="T11"/>
                </a:cxn>
              </a:cxnLst>
              <a:rect b="b" l="0" r="r" t="0"/>
              <a:pathLst>
                <a:path h="208" w="144">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37"/>
            <p:cNvSpPr/>
            <p:nvPr/>
          </p:nvSpPr>
          <p:spPr bwMode="auto">
            <a:xfrm>
              <a:off x="6750051" y="4108449"/>
              <a:ext cx="673100" cy="923925"/>
            </a:xfrm>
            <a:custGeom>
              <a:gdLst>
                <a:gd fmla="*/ 6 w 179" name="T0"/>
                <a:gd fmla="*/ 42 h 246" name="T1"/>
                <a:gd fmla="*/ 14 w 179" name="T2"/>
                <a:gd fmla="*/ 0 h 246" name="T3"/>
                <a:gd fmla="*/ 170 w 179" name="T4"/>
                <a:gd fmla="*/ 84 h 246" name="T5"/>
                <a:gd fmla="*/ 179 w 179" name="T6"/>
                <a:gd fmla="*/ 116 h 246" name="T7"/>
                <a:gd fmla="*/ 132 w 179" name="T8"/>
                <a:gd fmla="*/ 246 h 246" name="T9"/>
                <a:gd fmla="*/ 114 w 179" name="T10"/>
                <a:gd fmla="*/ 246 h 246" name="T11"/>
                <a:gd fmla="*/ 6 w 179" name="T12"/>
                <a:gd fmla="*/ 42 h 246" name="T13"/>
              </a:gdLst>
              <a:cxnLst>
                <a:cxn ang="0">
                  <a:pos x="T0" y="T1"/>
                </a:cxn>
                <a:cxn ang="0">
                  <a:pos x="T2" y="T3"/>
                </a:cxn>
                <a:cxn ang="0">
                  <a:pos x="T4" y="T5"/>
                </a:cxn>
                <a:cxn ang="0">
                  <a:pos x="T6" y="T7"/>
                </a:cxn>
                <a:cxn ang="0">
                  <a:pos x="T8" y="T9"/>
                </a:cxn>
                <a:cxn ang="0">
                  <a:pos x="T10" y="T11"/>
                </a:cxn>
                <a:cxn ang="0">
                  <a:pos x="T12" y="T13"/>
                </a:cxn>
              </a:cxnLst>
              <a:rect b="b" l="0" r="r" t="0"/>
              <a:pathLst>
                <a:path h="246" w="179">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38"/>
            <p:cNvSpPr/>
            <p:nvPr/>
          </p:nvSpPr>
          <p:spPr bwMode="auto">
            <a:xfrm>
              <a:off x="7505701" y="4103687"/>
              <a:ext cx="277813" cy="766762"/>
            </a:xfrm>
            <a:custGeom>
              <a:gdLst>
                <a:gd fmla="*/ 2 w 74" name="T0"/>
                <a:gd fmla="*/ 0 h 204" name="T1"/>
                <a:gd fmla="*/ 57 w 74" name="T2"/>
                <a:gd fmla="*/ 204 h 204" name="T3"/>
                <a:gd fmla="*/ 11 w 74" name="T4"/>
                <a:gd fmla="*/ 110 h 204" name="T5"/>
                <a:gd fmla="*/ 0 w 74" name="T6"/>
                <a:gd fmla="*/ 74 h 204" name="T7"/>
                <a:gd fmla="*/ 2 w 74" name="T8"/>
                <a:gd fmla="*/ 0 h 204" name="T9"/>
              </a:gdLst>
              <a:cxnLst>
                <a:cxn ang="0">
                  <a:pos x="T0" y="T1"/>
                </a:cxn>
                <a:cxn ang="0">
                  <a:pos x="T2" y="T3"/>
                </a:cxn>
                <a:cxn ang="0">
                  <a:pos x="T4" y="T5"/>
                </a:cxn>
                <a:cxn ang="0">
                  <a:pos x="T6" y="T7"/>
                </a:cxn>
                <a:cxn ang="0">
                  <a:pos x="T8" y="T9"/>
                </a:cxn>
              </a:cxnLst>
              <a:rect b="b" l="0" r="r" t="0"/>
              <a:pathLst>
                <a:path h="204" w="7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41"/>
            <p:cNvSpPr/>
            <p:nvPr/>
          </p:nvSpPr>
          <p:spPr bwMode="auto">
            <a:xfrm>
              <a:off x="6351588" y="4141787"/>
              <a:ext cx="796925" cy="1157287"/>
            </a:xfrm>
            <a:custGeom>
              <a:gdLst>
                <a:gd fmla="*/ 83 w 212" name="T0"/>
                <a:gd fmla="*/ 7 h 308" name="T1"/>
                <a:gd fmla="*/ 96 w 212" name="T2"/>
                <a:gd fmla="*/ 0 h 308" name="T3"/>
                <a:gd fmla="*/ 158 w 212" name="T4"/>
                <a:gd fmla="*/ 189 h 308" name="T5"/>
                <a:gd fmla="*/ 208 w 212" name="T6"/>
                <a:gd fmla="*/ 247 h 308" name="T7"/>
                <a:gd fmla="*/ 212 w 212" name="T8"/>
                <a:gd fmla="*/ 273 h 308" name="T9"/>
                <a:gd fmla="*/ 180 w 212" name="T10"/>
                <a:gd fmla="*/ 304 h 308" name="T11"/>
                <a:gd fmla="*/ 151 w 212" name="T12"/>
                <a:gd fmla="*/ 308 h 308" name="T13"/>
                <a:gd fmla="*/ 8 w 212" name="T14"/>
                <a:gd fmla="*/ 211 h 308" name="T15"/>
                <a:gd fmla="*/ 0 w 212" name="T16"/>
                <a:gd fmla="*/ 178 h 308" name="T17"/>
                <a:gd fmla="*/ 83 w 212" name="T18"/>
                <a:gd fmla="*/ 7 h 30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8" w="211">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44"/>
            <p:cNvSpPr/>
            <p:nvPr/>
          </p:nvSpPr>
          <p:spPr bwMode="auto">
            <a:xfrm>
              <a:off x="5929313" y="4364037"/>
              <a:ext cx="334963" cy="942975"/>
            </a:xfrm>
            <a:custGeom>
              <a:gdLst>
                <a:gd fmla="*/ 88 w 89" name="T0"/>
                <a:gd fmla="*/ 251 h 251" name="T1"/>
                <a:gd fmla="*/ 36 w 89" name="T2"/>
                <a:gd fmla="*/ 0 h 251" name="T3"/>
                <a:gd fmla="*/ 79 w 89" name="T4"/>
                <a:gd fmla="*/ 124 h 251" name="T5"/>
                <a:gd fmla="*/ 89 w 89" name="T6"/>
                <a:gd fmla="*/ 162 h 251" name="T7"/>
                <a:gd fmla="*/ 88 w 89" name="T8"/>
                <a:gd fmla="*/ 251 h 251" name="T9"/>
              </a:gdLst>
              <a:cxnLst>
                <a:cxn ang="0">
                  <a:pos x="T0" y="T1"/>
                </a:cxn>
                <a:cxn ang="0">
                  <a:pos x="T2" y="T3"/>
                </a:cxn>
                <a:cxn ang="0">
                  <a:pos x="T4" y="T5"/>
                </a:cxn>
                <a:cxn ang="0">
                  <a:pos x="T6" y="T7"/>
                </a:cxn>
                <a:cxn ang="0">
                  <a:pos x="T8" y="T9"/>
                </a:cxn>
              </a:cxnLst>
              <a:rect b="b" l="0" r="r" t="0"/>
              <a:pathLst>
                <a:path h="251" w="89">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47"/>
            <p:cNvSpPr/>
            <p:nvPr/>
          </p:nvSpPr>
          <p:spPr bwMode="auto">
            <a:xfrm>
              <a:off x="7294563" y="4532312"/>
              <a:ext cx="390525" cy="755650"/>
            </a:xfrm>
            <a:custGeom>
              <a:gdLst>
                <a:gd fmla="*/ 48 w 104" name="T0"/>
                <a:gd fmla="*/ 13 h 201" name="T1"/>
                <a:gd fmla="*/ 56 w 104" name="T2"/>
                <a:gd fmla="*/ 7 h 201" name="T3"/>
                <a:gd fmla="*/ 104 w 104" name="T4"/>
                <a:gd fmla="*/ 120 h 201" name="T5"/>
                <a:gd fmla="*/ 56 w 104" name="T6"/>
                <a:gd fmla="*/ 201 h 201" name="T7"/>
                <a:gd fmla="*/ 3 w 104" name="T8"/>
                <a:gd fmla="*/ 164 h 201" name="T9"/>
                <a:gd fmla="*/ 0 w 104" name="T10"/>
                <a:gd fmla="*/ 140 h 201" name="T11"/>
                <a:gd fmla="*/ 48 w 104" name="T12"/>
                <a:gd fmla="*/ 13 h 201" name="T13"/>
              </a:gdLst>
              <a:cxnLst>
                <a:cxn ang="0">
                  <a:pos x="T0" y="T1"/>
                </a:cxn>
                <a:cxn ang="0">
                  <a:pos x="T2" y="T3"/>
                </a:cxn>
                <a:cxn ang="0">
                  <a:pos x="T4" y="T5"/>
                </a:cxn>
                <a:cxn ang="0">
                  <a:pos x="T6" y="T7"/>
                </a:cxn>
                <a:cxn ang="0">
                  <a:pos x="T8" y="T9"/>
                </a:cxn>
                <a:cxn ang="0">
                  <a:pos x="T10" y="T11"/>
                </a:cxn>
                <a:cxn ang="0">
                  <a:pos x="T12" y="T13"/>
                </a:cxn>
              </a:cxnLst>
              <a:rect b="b" l="0" r="r" t="0"/>
              <a:pathLst>
                <a:path h="201" w="104">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52"/>
            <p:cNvSpPr/>
            <p:nvPr/>
          </p:nvSpPr>
          <p:spPr bwMode="auto">
            <a:xfrm>
              <a:off x="6308726" y="4964112"/>
              <a:ext cx="587375" cy="546100"/>
            </a:xfrm>
            <a:custGeom>
              <a:gdLst>
                <a:gd fmla="*/ 4 w 156" name="T0"/>
                <a:gd fmla="*/ 0 h 145" name="T1"/>
                <a:gd fmla="*/ 155 w 156" name="T2"/>
                <a:gd fmla="*/ 103 h 145" name="T3"/>
                <a:gd fmla="*/ 156 w 156" name="T4"/>
                <a:gd fmla="*/ 110 h 145" name="T5"/>
                <a:gd fmla="*/ 71 w 156" name="T6"/>
                <a:gd fmla="*/ 145 h 145" name="T7"/>
                <a:gd fmla="*/ 4 w 156" name="T8"/>
                <a:gd fmla="*/ 106 h 145" name="T9"/>
                <a:gd fmla="*/ 4 w 156" name="T10"/>
                <a:gd fmla="*/ 0 h 145" name="T11"/>
              </a:gdLst>
              <a:cxnLst>
                <a:cxn ang="0">
                  <a:pos x="T0" y="T1"/>
                </a:cxn>
                <a:cxn ang="0">
                  <a:pos x="T2" y="T3"/>
                </a:cxn>
                <a:cxn ang="0">
                  <a:pos x="T4" y="T5"/>
                </a:cxn>
                <a:cxn ang="0">
                  <a:pos x="T6" y="T7"/>
                </a:cxn>
                <a:cxn ang="0">
                  <a:pos x="T8" y="T9"/>
                </a:cxn>
                <a:cxn ang="0">
                  <a:pos x="T10" y="T11"/>
                </a:cxn>
              </a:cxnLst>
              <a:rect b="b" l="0" r="r" t="0"/>
              <a:pathLst>
                <a:path h="145" w="156">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57"/>
            <p:cNvSpPr/>
            <p:nvPr/>
          </p:nvSpPr>
          <p:spPr bwMode="auto">
            <a:xfrm>
              <a:off x="7053263" y="5191124"/>
              <a:ext cx="406400" cy="250825"/>
            </a:xfrm>
            <a:custGeom>
              <a:gdLst>
                <a:gd fmla="*/ 36 w 108" name="T0"/>
                <a:gd fmla="*/ 4 h 67" name="T1"/>
                <a:gd fmla="*/ 57 w 108" name="T2"/>
                <a:gd fmla="*/ 0 h 67" name="T3"/>
                <a:gd fmla="*/ 108 w 108" name="T4"/>
                <a:gd fmla="*/ 36 h 67" name="T5"/>
                <a:gd fmla="*/ 62 w 108" name="T6"/>
                <a:gd fmla="*/ 59 h 67" name="T7"/>
                <a:gd fmla="*/ 0 w 108" name="T8"/>
                <a:gd fmla="*/ 39 h 67" name="T9"/>
                <a:gd fmla="*/ 36 w 108" name="T10"/>
                <a:gd fmla="*/ 4 h 67" name="T11"/>
              </a:gdLst>
              <a:cxnLst>
                <a:cxn ang="0">
                  <a:pos x="T0" y="T1"/>
                </a:cxn>
                <a:cxn ang="0">
                  <a:pos x="T2" y="T3"/>
                </a:cxn>
                <a:cxn ang="0">
                  <a:pos x="T4" y="T5"/>
                </a:cxn>
                <a:cxn ang="0">
                  <a:pos x="T6" y="T7"/>
                </a:cxn>
                <a:cxn ang="0">
                  <a:pos x="T8" y="T9"/>
                </a:cxn>
                <a:cxn ang="0">
                  <a:pos x="T10" y="T11"/>
                </a:cxn>
              </a:cxnLst>
              <a:rect b="b" l="0" r="r" t="0"/>
              <a:pathLst>
                <a:path h="67" w="108">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58"/>
            <p:cNvSpPr/>
            <p:nvPr/>
          </p:nvSpPr>
          <p:spPr bwMode="auto">
            <a:xfrm>
              <a:off x="6681788" y="5411787"/>
              <a:ext cx="574675" cy="169862"/>
            </a:xfrm>
            <a:custGeom>
              <a:gdLst>
                <a:gd fmla="*/ 100 w 153" name="T0"/>
                <a:gd fmla="*/ 0 h 45" name="T1"/>
                <a:gd fmla="*/ 153 w 153" name="T2"/>
                <a:gd fmla="*/ 14 h 45" name="T3"/>
                <a:gd fmla="*/ 0 w 153" name="T4"/>
                <a:gd fmla="*/ 33 h 45" name="T5"/>
                <a:gd fmla="*/ 63 w 153" name="T6"/>
                <a:gd fmla="*/ 5 h 45" name="T7"/>
                <a:gd fmla="*/ 100 w 153" name="T8"/>
                <a:gd fmla="*/ 0 h 45" name="T9"/>
              </a:gdLst>
              <a:cxnLst>
                <a:cxn ang="0">
                  <a:pos x="T0" y="T1"/>
                </a:cxn>
                <a:cxn ang="0">
                  <a:pos x="T2" y="T3"/>
                </a:cxn>
                <a:cxn ang="0">
                  <a:pos x="T4" y="T5"/>
                </a:cxn>
                <a:cxn ang="0">
                  <a:pos x="T6" y="T7"/>
                </a:cxn>
                <a:cxn ang="0">
                  <a:pos x="T8" y="T9"/>
                </a:cxn>
              </a:cxnLst>
              <a:rect b="b" l="0" r="r" t="0"/>
              <a:pathLst>
                <a:path h="45" w="153">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cxnSp>
        <p:nvCxnSpPr>
          <p:cNvPr id="30" name="Straight Arrow Connector 75"/>
          <p:cNvCxnSpPr/>
          <p:nvPr/>
        </p:nvCxnSpPr>
        <p:spPr>
          <a:xfrm flipH="1" flipV="1">
            <a:off x="6812761" y="3513334"/>
            <a:ext cx="1174631" cy="179643"/>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75"/>
          <p:cNvCxnSpPr/>
          <p:nvPr/>
        </p:nvCxnSpPr>
        <p:spPr>
          <a:xfrm flipV="1">
            <a:off x="8886535" y="1736585"/>
            <a:ext cx="14158" cy="1167050"/>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75"/>
          <p:cNvCxnSpPr/>
          <p:nvPr/>
        </p:nvCxnSpPr>
        <p:spPr>
          <a:xfrm flipH="1">
            <a:off x="7765009" y="4603292"/>
            <a:ext cx="653072" cy="1011082"/>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75"/>
          <p:cNvCxnSpPr/>
          <p:nvPr/>
        </p:nvCxnSpPr>
        <p:spPr>
          <a:xfrm>
            <a:off x="9655463" y="4347498"/>
            <a:ext cx="958019" cy="684969"/>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4" name="Group 50"/>
          <p:cNvGrpSpPr/>
          <p:nvPr/>
        </p:nvGrpSpPr>
        <p:grpSpPr>
          <a:xfrm>
            <a:off x="6323382" y="3226380"/>
            <a:ext cx="453749" cy="453749"/>
            <a:chOff x="1179225" y="991203"/>
            <a:chExt cx="1402970" cy="1402971"/>
          </a:xfrm>
        </p:grpSpPr>
        <p:sp>
          <p:nvSpPr>
            <p:cNvPr id="35" name="Oval 51"/>
            <p:cNvSpPr/>
            <p:nvPr/>
          </p:nvSpPr>
          <p:spPr>
            <a:xfrm>
              <a:off x="1179225" y="991203"/>
              <a:ext cx="1402970" cy="1402970"/>
            </a:xfrm>
            <a:prstGeom prst="ellipse">
              <a:avLst/>
            </a:prstGeom>
            <a:solidFill>
              <a:srgbClr val="F0F1F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 name="Group 52"/>
            <p:cNvGrpSpPr/>
            <p:nvPr/>
          </p:nvGrpSpPr>
          <p:grpSpPr>
            <a:xfrm>
              <a:off x="1375885" y="1198807"/>
              <a:ext cx="1009650" cy="1195367"/>
              <a:chOff x="1375885" y="1198807"/>
              <a:chExt cx="1009650" cy="1195367"/>
            </a:xfrm>
            <a:solidFill>
              <a:srgbClr val="037EB5"/>
            </a:solidFill>
          </p:grpSpPr>
          <p:grpSp>
            <p:nvGrpSpPr>
              <p:cNvPr id="42" name="Group 53"/>
              <p:cNvGrpSpPr/>
              <p:nvPr/>
            </p:nvGrpSpPr>
            <p:grpSpPr>
              <a:xfrm>
                <a:off x="1375885" y="1198807"/>
                <a:ext cx="1009650" cy="1139826"/>
                <a:chOff x="1368786" y="1195986"/>
                <a:chExt cx="1009650" cy="1139826"/>
              </a:xfrm>
              <a:grpFill/>
            </p:grpSpPr>
            <p:sp>
              <p:nvSpPr>
                <p:cNvPr id="44"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3"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47" name="Group 50"/>
          <p:cNvGrpSpPr/>
          <p:nvPr/>
        </p:nvGrpSpPr>
        <p:grpSpPr>
          <a:xfrm>
            <a:off x="8675086" y="1230121"/>
            <a:ext cx="453749" cy="453749"/>
            <a:chOff x="1179225" y="991203"/>
            <a:chExt cx="1402970" cy="1402971"/>
          </a:xfrm>
        </p:grpSpPr>
        <p:sp>
          <p:nvSpPr>
            <p:cNvPr id="48" name="Oval 51"/>
            <p:cNvSpPr/>
            <p:nvPr/>
          </p:nvSpPr>
          <p:spPr>
            <a:xfrm>
              <a:off x="1179225" y="991203"/>
              <a:ext cx="1402970" cy="1402970"/>
            </a:xfrm>
            <a:prstGeom prst="ellipse">
              <a:avLst/>
            </a:prstGeom>
            <a:solidFill>
              <a:srgbClr val="D5DCD2"/>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9" name="Group 52"/>
            <p:cNvGrpSpPr/>
            <p:nvPr/>
          </p:nvGrpSpPr>
          <p:grpSpPr>
            <a:xfrm>
              <a:off x="1375885" y="1198807"/>
              <a:ext cx="1009650" cy="1195367"/>
              <a:chOff x="1375885" y="1198807"/>
              <a:chExt cx="1009650" cy="1195367"/>
            </a:xfrm>
            <a:solidFill>
              <a:srgbClr val="037EB5"/>
            </a:solidFill>
          </p:grpSpPr>
          <p:grpSp>
            <p:nvGrpSpPr>
              <p:cNvPr id="50" name="Group 53"/>
              <p:cNvGrpSpPr/>
              <p:nvPr/>
            </p:nvGrpSpPr>
            <p:grpSpPr>
              <a:xfrm>
                <a:off x="1375885" y="1198807"/>
                <a:ext cx="1009650" cy="1139826"/>
                <a:chOff x="1368786" y="1195986"/>
                <a:chExt cx="1009650" cy="1139826"/>
              </a:xfrm>
              <a:grpFill/>
            </p:grpSpPr>
            <p:sp>
              <p:nvSpPr>
                <p:cNvPr id="52"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1"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55" name="Group 50"/>
          <p:cNvGrpSpPr/>
          <p:nvPr/>
        </p:nvGrpSpPr>
        <p:grpSpPr>
          <a:xfrm>
            <a:off x="7375567" y="5602840"/>
            <a:ext cx="453749" cy="453749"/>
            <a:chOff x="1179225" y="991203"/>
            <a:chExt cx="1402970" cy="1402971"/>
          </a:xfrm>
        </p:grpSpPr>
        <p:sp>
          <p:nvSpPr>
            <p:cNvPr id="56" name="Oval 51"/>
            <p:cNvSpPr/>
            <p:nvPr/>
          </p:nvSpPr>
          <p:spPr>
            <a:xfrm>
              <a:off x="1179225" y="991203"/>
              <a:ext cx="1402970" cy="1402970"/>
            </a:xfrm>
            <a:prstGeom prst="ellipse">
              <a:avLst/>
            </a:prstGeom>
            <a:solidFill>
              <a:srgbClr val="FCFCF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7" name="Group 52"/>
            <p:cNvGrpSpPr/>
            <p:nvPr/>
          </p:nvGrpSpPr>
          <p:grpSpPr>
            <a:xfrm>
              <a:off x="1375885" y="1198807"/>
              <a:ext cx="1009650" cy="1195367"/>
              <a:chOff x="1375885" y="1198807"/>
              <a:chExt cx="1009650" cy="1195367"/>
            </a:xfrm>
            <a:solidFill>
              <a:srgbClr val="037EB5"/>
            </a:solidFill>
          </p:grpSpPr>
          <p:grpSp>
            <p:nvGrpSpPr>
              <p:cNvPr id="58" name="Group 53"/>
              <p:cNvGrpSpPr/>
              <p:nvPr/>
            </p:nvGrpSpPr>
            <p:grpSpPr>
              <a:xfrm>
                <a:off x="1375885" y="1198807"/>
                <a:ext cx="1009650" cy="1139826"/>
                <a:chOff x="1368786" y="1195986"/>
                <a:chExt cx="1009650" cy="1139826"/>
              </a:xfrm>
              <a:grpFill/>
            </p:grpSpPr>
            <p:sp>
              <p:nvSpPr>
                <p:cNvPr id="60"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9"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3" name="Group 50"/>
          <p:cNvGrpSpPr/>
          <p:nvPr/>
        </p:nvGrpSpPr>
        <p:grpSpPr>
          <a:xfrm>
            <a:off x="10633875" y="4955271"/>
            <a:ext cx="453749" cy="453749"/>
            <a:chOff x="1179225" y="991203"/>
            <a:chExt cx="1402970" cy="1402971"/>
          </a:xfrm>
        </p:grpSpPr>
        <p:sp>
          <p:nvSpPr>
            <p:cNvPr id="64" name="Oval 51"/>
            <p:cNvSpPr/>
            <p:nvPr/>
          </p:nvSpPr>
          <p:spPr>
            <a:xfrm>
              <a:off x="1179225" y="991203"/>
              <a:ext cx="1402970" cy="1402970"/>
            </a:xfrm>
            <a:prstGeom prst="ellipse">
              <a:avLst/>
            </a:prstGeom>
            <a:solidFill>
              <a:srgbClr val="FAFAFA"/>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5" name="Group 52"/>
            <p:cNvGrpSpPr/>
            <p:nvPr/>
          </p:nvGrpSpPr>
          <p:grpSpPr>
            <a:xfrm>
              <a:off x="1375885" y="1198807"/>
              <a:ext cx="1009650" cy="1195367"/>
              <a:chOff x="1375885" y="1198807"/>
              <a:chExt cx="1009650" cy="1195367"/>
            </a:xfrm>
            <a:solidFill>
              <a:srgbClr val="037EB5"/>
            </a:solidFill>
          </p:grpSpPr>
          <p:grpSp>
            <p:nvGrpSpPr>
              <p:cNvPr id="66" name="Group 53"/>
              <p:cNvGrpSpPr/>
              <p:nvPr/>
            </p:nvGrpSpPr>
            <p:grpSpPr>
              <a:xfrm>
                <a:off x="1375885" y="1198807"/>
                <a:ext cx="1009650" cy="1139826"/>
                <a:chOff x="1368786" y="1195986"/>
                <a:chExt cx="1009650" cy="1139826"/>
              </a:xfrm>
              <a:grpFill/>
            </p:grpSpPr>
            <p:sp>
              <p:nvSpPr>
                <p:cNvPr id="6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67"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71" name="Straight Arrow Connector 75"/>
          <p:cNvCxnSpPr/>
          <p:nvPr/>
        </p:nvCxnSpPr>
        <p:spPr>
          <a:xfrm flipH="1" flipV="1">
            <a:off x="7341061" y="2906737"/>
            <a:ext cx="120071" cy="761512"/>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5"/>
          <p:cNvCxnSpPr/>
          <p:nvPr/>
        </p:nvCxnSpPr>
        <p:spPr>
          <a:xfrm flipH="1">
            <a:off x="7456449" y="5032468"/>
            <a:ext cx="513627" cy="24285"/>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5"/>
          <p:cNvCxnSpPr/>
          <p:nvPr/>
        </p:nvCxnSpPr>
        <p:spPr>
          <a:xfrm flipH="1">
            <a:off x="7013652" y="3631601"/>
            <a:ext cx="433980" cy="537831"/>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74" name="Group 50"/>
          <p:cNvGrpSpPr/>
          <p:nvPr/>
        </p:nvGrpSpPr>
        <p:grpSpPr>
          <a:xfrm>
            <a:off x="7100399" y="3269271"/>
            <a:ext cx="664338" cy="664338"/>
            <a:chOff x="1179225" y="991203"/>
            <a:chExt cx="1402970" cy="1402971"/>
          </a:xfrm>
        </p:grpSpPr>
        <p:sp>
          <p:nvSpPr>
            <p:cNvPr id="75" name="Oval 51"/>
            <p:cNvSpPr/>
            <p:nvPr/>
          </p:nvSpPr>
          <p:spPr>
            <a:xfrm>
              <a:off x="1179225" y="991203"/>
              <a:ext cx="1402970" cy="1402970"/>
            </a:xfrm>
            <a:prstGeom prst="ellipse">
              <a:avLst/>
            </a:prstGeom>
            <a:solidFill>
              <a:srgbClr val="F0F1F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6" name="Group 52"/>
            <p:cNvGrpSpPr/>
            <p:nvPr/>
          </p:nvGrpSpPr>
          <p:grpSpPr>
            <a:xfrm>
              <a:off x="1375885" y="1198807"/>
              <a:ext cx="1009650" cy="1195367"/>
              <a:chOff x="1375885" y="1198807"/>
              <a:chExt cx="1009650" cy="1195367"/>
            </a:xfrm>
            <a:solidFill>
              <a:srgbClr val="037EB5"/>
            </a:solidFill>
          </p:grpSpPr>
          <p:grpSp>
            <p:nvGrpSpPr>
              <p:cNvPr id="77" name="Group 53"/>
              <p:cNvGrpSpPr/>
              <p:nvPr/>
            </p:nvGrpSpPr>
            <p:grpSpPr>
              <a:xfrm>
                <a:off x="1375885" y="1198807"/>
                <a:ext cx="1009650" cy="1139826"/>
                <a:chOff x="1368786" y="1195986"/>
                <a:chExt cx="1009650" cy="1139826"/>
              </a:xfrm>
              <a:grpFill/>
            </p:grpSpPr>
            <p:sp>
              <p:nvSpPr>
                <p:cNvPr id="79"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8"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82" name="Group 50"/>
          <p:cNvGrpSpPr/>
          <p:nvPr/>
        </p:nvGrpSpPr>
        <p:grpSpPr>
          <a:xfrm>
            <a:off x="7074244" y="2382509"/>
            <a:ext cx="453749" cy="453749"/>
            <a:chOff x="1179223" y="991203"/>
            <a:chExt cx="1402969" cy="1402971"/>
          </a:xfrm>
        </p:grpSpPr>
        <p:sp>
          <p:nvSpPr>
            <p:cNvPr id="83" name="Oval 51"/>
            <p:cNvSpPr/>
            <p:nvPr/>
          </p:nvSpPr>
          <p:spPr>
            <a:xfrm>
              <a:off x="1179223" y="991203"/>
              <a:ext cx="1402969" cy="1402971"/>
            </a:xfrm>
            <a:prstGeom prst="ellipse">
              <a:avLst/>
            </a:prstGeom>
            <a:solidFill>
              <a:srgbClr val="E6E9E4"/>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4" name="Group 52"/>
            <p:cNvGrpSpPr/>
            <p:nvPr/>
          </p:nvGrpSpPr>
          <p:grpSpPr>
            <a:xfrm>
              <a:off x="1375885" y="1198807"/>
              <a:ext cx="1009650" cy="1195367"/>
              <a:chOff x="1375885" y="1198807"/>
              <a:chExt cx="1009650" cy="1195367"/>
            </a:xfrm>
            <a:solidFill>
              <a:srgbClr val="037EB5"/>
            </a:solidFill>
          </p:grpSpPr>
          <p:grpSp>
            <p:nvGrpSpPr>
              <p:cNvPr id="85" name="Group 53"/>
              <p:cNvGrpSpPr/>
              <p:nvPr/>
            </p:nvGrpSpPr>
            <p:grpSpPr>
              <a:xfrm>
                <a:off x="1375885" y="1198807"/>
                <a:ext cx="1009650" cy="1139826"/>
                <a:chOff x="1368786" y="1195986"/>
                <a:chExt cx="1009650" cy="1139826"/>
              </a:xfrm>
              <a:grpFill/>
            </p:grpSpPr>
            <p:sp>
              <p:nvSpPr>
                <p:cNvPr id="8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6"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90" name="Group 50"/>
          <p:cNvGrpSpPr/>
          <p:nvPr/>
        </p:nvGrpSpPr>
        <p:grpSpPr>
          <a:xfrm>
            <a:off x="6614889" y="4176521"/>
            <a:ext cx="453749" cy="453749"/>
            <a:chOff x="1179223" y="991203"/>
            <a:chExt cx="1402969" cy="1402971"/>
          </a:xfrm>
        </p:grpSpPr>
        <p:sp>
          <p:nvSpPr>
            <p:cNvPr id="91" name="Oval 51"/>
            <p:cNvSpPr/>
            <p:nvPr/>
          </p:nvSpPr>
          <p:spPr>
            <a:xfrm>
              <a:off x="1179223" y="991203"/>
              <a:ext cx="1402969" cy="1402971"/>
            </a:xfrm>
            <a:prstGeom prst="ellipse">
              <a:avLst/>
            </a:prstGeom>
            <a:solidFill>
              <a:srgbClr val="F7F7F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2" name="Group 52"/>
            <p:cNvGrpSpPr/>
            <p:nvPr/>
          </p:nvGrpSpPr>
          <p:grpSpPr>
            <a:xfrm>
              <a:off x="1375885" y="1198807"/>
              <a:ext cx="1009650" cy="1195367"/>
              <a:chOff x="1375885" y="1198807"/>
              <a:chExt cx="1009650" cy="1195367"/>
            </a:xfrm>
            <a:solidFill>
              <a:srgbClr val="037EB5"/>
            </a:solidFill>
          </p:grpSpPr>
          <p:grpSp>
            <p:nvGrpSpPr>
              <p:cNvPr id="93" name="Group 53"/>
              <p:cNvGrpSpPr/>
              <p:nvPr/>
            </p:nvGrpSpPr>
            <p:grpSpPr>
              <a:xfrm>
                <a:off x="1375885" y="1198807"/>
                <a:ext cx="1009650" cy="1139826"/>
                <a:chOff x="1368786" y="1195986"/>
                <a:chExt cx="1009650" cy="1139826"/>
              </a:xfrm>
              <a:grpFill/>
            </p:grpSpPr>
            <p:sp>
              <p:nvSpPr>
                <p:cNvPr id="9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94"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98" name="Straight Arrow Connector 75"/>
          <p:cNvCxnSpPr/>
          <p:nvPr/>
        </p:nvCxnSpPr>
        <p:spPr>
          <a:xfrm>
            <a:off x="8274310" y="5180255"/>
            <a:ext cx="306629" cy="518075"/>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99" name="Group 58"/>
          <p:cNvGrpSpPr/>
          <p:nvPr/>
        </p:nvGrpSpPr>
        <p:grpSpPr>
          <a:xfrm>
            <a:off x="7787332" y="4746531"/>
            <a:ext cx="664338" cy="664338"/>
            <a:chOff x="1179225" y="991203"/>
            <a:chExt cx="1402970" cy="1402971"/>
          </a:xfrm>
        </p:grpSpPr>
        <p:sp>
          <p:nvSpPr>
            <p:cNvPr id="100" name="Oval 59"/>
            <p:cNvSpPr/>
            <p:nvPr/>
          </p:nvSpPr>
          <p:spPr>
            <a:xfrm>
              <a:off x="1179225" y="991203"/>
              <a:ext cx="1402970" cy="1402970"/>
            </a:xfrm>
            <a:prstGeom prst="ellipse">
              <a:avLst/>
            </a:prstGeom>
            <a:solidFill>
              <a:srgbClr val="F9F9F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1" name="Group 60"/>
            <p:cNvGrpSpPr/>
            <p:nvPr/>
          </p:nvGrpSpPr>
          <p:grpSpPr>
            <a:xfrm>
              <a:off x="1375885" y="1198807"/>
              <a:ext cx="1009650" cy="1195367"/>
              <a:chOff x="1375885" y="1198807"/>
              <a:chExt cx="1009650" cy="1195367"/>
            </a:xfrm>
            <a:solidFill>
              <a:srgbClr val="037EB5"/>
            </a:solidFill>
          </p:grpSpPr>
          <p:grpSp>
            <p:nvGrpSpPr>
              <p:cNvPr id="102" name="Group 61"/>
              <p:cNvGrpSpPr/>
              <p:nvPr/>
            </p:nvGrpSpPr>
            <p:grpSpPr>
              <a:xfrm>
                <a:off x="1375885" y="1198807"/>
                <a:ext cx="1009650" cy="1139826"/>
                <a:chOff x="1368786" y="1195986"/>
                <a:chExt cx="1009650" cy="1139826"/>
              </a:xfrm>
              <a:grpFill/>
            </p:grpSpPr>
            <p:sp>
              <p:nvSpPr>
                <p:cNvPr id="104"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03"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07" name="Group 50"/>
          <p:cNvGrpSpPr/>
          <p:nvPr/>
        </p:nvGrpSpPr>
        <p:grpSpPr>
          <a:xfrm>
            <a:off x="6936202" y="4830061"/>
            <a:ext cx="453749" cy="453749"/>
            <a:chOff x="1179223" y="991203"/>
            <a:chExt cx="1402969" cy="1402971"/>
          </a:xfrm>
        </p:grpSpPr>
        <p:sp>
          <p:nvSpPr>
            <p:cNvPr id="108" name="Oval 51"/>
            <p:cNvSpPr/>
            <p:nvPr/>
          </p:nvSpPr>
          <p:spPr>
            <a:xfrm>
              <a:off x="1179223" y="991203"/>
              <a:ext cx="1402969" cy="1402971"/>
            </a:xfrm>
            <a:prstGeom prst="ellipse">
              <a:avLst/>
            </a:prstGeom>
            <a:solidFill>
              <a:srgbClr val="F9F9F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9" name="Group 52"/>
            <p:cNvGrpSpPr/>
            <p:nvPr/>
          </p:nvGrpSpPr>
          <p:grpSpPr>
            <a:xfrm>
              <a:off x="1375885" y="1198807"/>
              <a:ext cx="1009650" cy="1195367"/>
              <a:chOff x="1375885" y="1198807"/>
              <a:chExt cx="1009650" cy="1195367"/>
            </a:xfrm>
            <a:solidFill>
              <a:srgbClr val="037EB5"/>
            </a:solidFill>
          </p:grpSpPr>
          <p:grpSp>
            <p:nvGrpSpPr>
              <p:cNvPr id="110" name="Group 53"/>
              <p:cNvGrpSpPr/>
              <p:nvPr/>
            </p:nvGrpSpPr>
            <p:grpSpPr>
              <a:xfrm>
                <a:off x="1375885" y="1198807"/>
                <a:ext cx="1009650" cy="1139826"/>
                <a:chOff x="1368786" y="1195986"/>
                <a:chExt cx="1009650" cy="1139826"/>
              </a:xfrm>
              <a:grpFill/>
            </p:grpSpPr>
            <p:sp>
              <p:nvSpPr>
                <p:cNvPr id="112"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1"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15" name="Group 50"/>
          <p:cNvGrpSpPr/>
          <p:nvPr/>
        </p:nvGrpSpPr>
        <p:grpSpPr>
          <a:xfrm>
            <a:off x="8511815" y="5729108"/>
            <a:ext cx="453749" cy="453749"/>
            <a:chOff x="1179223" y="991203"/>
            <a:chExt cx="1402969" cy="1402971"/>
          </a:xfrm>
        </p:grpSpPr>
        <p:sp>
          <p:nvSpPr>
            <p:cNvPr id="116" name="Oval 51"/>
            <p:cNvSpPr/>
            <p:nvPr/>
          </p:nvSpPr>
          <p:spPr>
            <a:xfrm>
              <a:off x="1179223" y="991203"/>
              <a:ext cx="1402969" cy="1402971"/>
            </a:xfrm>
            <a:prstGeom prst="ellipse">
              <a:avLst/>
            </a:prstGeom>
            <a:solidFill>
              <a:srgbClr val="FDFDFD"/>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7" name="Group 52"/>
            <p:cNvGrpSpPr/>
            <p:nvPr/>
          </p:nvGrpSpPr>
          <p:grpSpPr>
            <a:xfrm>
              <a:off x="1375885" y="1198807"/>
              <a:ext cx="1009650" cy="1195367"/>
              <a:chOff x="1375885" y="1198807"/>
              <a:chExt cx="1009650" cy="1195367"/>
            </a:xfrm>
            <a:solidFill>
              <a:srgbClr val="037EB5"/>
            </a:solidFill>
          </p:grpSpPr>
          <p:grpSp>
            <p:nvGrpSpPr>
              <p:cNvPr id="118" name="Group 53"/>
              <p:cNvGrpSpPr/>
              <p:nvPr/>
            </p:nvGrpSpPr>
            <p:grpSpPr>
              <a:xfrm>
                <a:off x="1375885" y="1198807"/>
                <a:ext cx="1009650" cy="1139826"/>
                <a:chOff x="1368786" y="1195986"/>
                <a:chExt cx="1009650" cy="1139826"/>
              </a:xfrm>
              <a:grpFill/>
            </p:grpSpPr>
            <p:sp>
              <p:nvSpPr>
                <p:cNvPr id="120"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9"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123" name="Straight Arrow Connector 75"/>
          <p:cNvCxnSpPr/>
          <p:nvPr/>
        </p:nvCxnSpPr>
        <p:spPr>
          <a:xfrm flipH="1">
            <a:off x="9496936" y="4619186"/>
            <a:ext cx="545662" cy="443587"/>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75"/>
          <p:cNvCxnSpPr/>
          <p:nvPr/>
        </p:nvCxnSpPr>
        <p:spPr>
          <a:xfrm>
            <a:off x="10076528" y="4716108"/>
            <a:ext cx="18578" cy="719008"/>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5" name="Group 66"/>
          <p:cNvGrpSpPr/>
          <p:nvPr/>
        </p:nvGrpSpPr>
        <p:grpSpPr>
          <a:xfrm>
            <a:off x="9748074" y="4300172"/>
            <a:ext cx="664338" cy="664338"/>
            <a:chOff x="1179225" y="991203"/>
            <a:chExt cx="1402970" cy="1402971"/>
          </a:xfrm>
        </p:grpSpPr>
        <p:sp>
          <p:nvSpPr>
            <p:cNvPr id="126" name="Oval 67"/>
            <p:cNvSpPr/>
            <p:nvPr/>
          </p:nvSpPr>
          <p:spPr>
            <a:xfrm>
              <a:off x="1179225" y="991203"/>
              <a:ext cx="1402970" cy="1402970"/>
            </a:xfrm>
            <a:prstGeom prst="ellipse">
              <a:avLst/>
            </a:prstGeom>
            <a:solidFill>
              <a:srgbClr val="F7F7F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7" name="Group 68"/>
            <p:cNvGrpSpPr/>
            <p:nvPr/>
          </p:nvGrpSpPr>
          <p:grpSpPr>
            <a:xfrm>
              <a:off x="1375885" y="1198807"/>
              <a:ext cx="1009650" cy="1195367"/>
              <a:chOff x="1375885" y="1198807"/>
              <a:chExt cx="1009650" cy="1195367"/>
            </a:xfrm>
            <a:solidFill>
              <a:srgbClr val="037EB5"/>
            </a:solidFill>
          </p:grpSpPr>
          <p:grpSp>
            <p:nvGrpSpPr>
              <p:cNvPr id="128" name="Group 69"/>
              <p:cNvGrpSpPr/>
              <p:nvPr/>
            </p:nvGrpSpPr>
            <p:grpSpPr>
              <a:xfrm>
                <a:off x="1375885" y="1198807"/>
                <a:ext cx="1009650" cy="1139826"/>
                <a:chOff x="1368786" y="1195986"/>
                <a:chExt cx="1009650" cy="1139826"/>
              </a:xfrm>
              <a:grpFill/>
            </p:grpSpPr>
            <p:sp>
              <p:nvSpPr>
                <p:cNvPr id="130"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9" name="Freeform 70"/>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33" name="Group 50"/>
          <p:cNvGrpSpPr/>
          <p:nvPr/>
        </p:nvGrpSpPr>
        <p:grpSpPr>
          <a:xfrm>
            <a:off x="9030862" y="5023149"/>
            <a:ext cx="453749" cy="453749"/>
            <a:chOff x="1179225" y="991203"/>
            <a:chExt cx="1402970" cy="1402971"/>
          </a:xfrm>
        </p:grpSpPr>
        <p:sp>
          <p:nvSpPr>
            <p:cNvPr id="134" name="Oval 51"/>
            <p:cNvSpPr/>
            <p:nvPr/>
          </p:nvSpPr>
          <p:spPr>
            <a:xfrm>
              <a:off x="1179225" y="991203"/>
              <a:ext cx="1402970" cy="1402970"/>
            </a:xfrm>
            <a:prstGeom prst="ellipse">
              <a:avLst/>
            </a:prstGeom>
            <a:solidFill>
              <a:srgbClr val="FAFAFA"/>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5" name="Group 52"/>
            <p:cNvGrpSpPr/>
            <p:nvPr/>
          </p:nvGrpSpPr>
          <p:grpSpPr>
            <a:xfrm>
              <a:off x="1375885" y="1198807"/>
              <a:ext cx="1009650" cy="1195367"/>
              <a:chOff x="1375885" y="1198807"/>
              <a:chExt cx="1009650" cy="1195367"/>
            </a:xfrm>
            <a:solidFill>
              <a:srgbClr val="037EB5"/>
            </a:solidFill>
          </p:grpSpPr>
          <p:grpSp>
            <p:nvGrpSpPr>
              <p:cNvPr id="136" name="Group 53"/>
              <p:cNvGrpSpPr/>
              <p:nvPr/>
            </p:nvGrpSpPr>
            <p:grpSpPr>
              <a:xfrm>
                <a:off x="1375885" y="1198807"/>
                <a:ext cx="1009650" cy="1139826"/>
                <a:chOff x="1368786" y="1195986"/>
                <a:chExt cx="1009650" cy="1139826"/>
              </a:xfrm>
              <a:grpFill/>
            </p:grpSpPr>
            <p:sp>
              <p:nvSpPr>
                <p:cNvPr id="13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7"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1" name="Group 50"/>
          <p:cNvGrpSpPr/>
          <p:nvPr/>
        </p:nvGrpSpPr>
        <p:grpSpPr>
          <a:xfrm>
            <a:off x="9872905" y="5502233"/>
            <a:ext cx="453749" cy="453749"/>
            <a:chOff x="1179225" y="991203"/>
            <a:chExt cx="1402970" cy="1402971"/>
          </a:xfrm>
        </p:grpSpPr>
        <p:sp>
          <p:nvSpPr>
            <p:cNvPr id="142" name="Oval 51"/>
            <p:cNvSpPr/>
            <p:nvPr/>
          </p:nvSpPr>
          <p:spPr>
            <a:xfrm>
              <a:off x="1179225" y="991203"/>
              <a:ext cx="1402970" cy="1402970"/>
            </a:xfrm>
            <a:prstGeom prst="ellipse">
              <a:avLst/>
            </a:prstGeom>
            <a:solidFill>
              <a:srgbClr val="FCFCF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3" name="Group 52"/>
            <p:cNvGrpSpPr/>
            <p:nvPr/>
          </p:nvGrpSpPr>
          <p:grpSpPr>
            <a:xfrm>
              <a:off x="1375885" y="1198807"/>
              <a:ext cx="1009650" cy="1195367"/>
              <a:chOff x="1375885" y="1198807"/>
              <a:chExt cx="1009650" cy="1195367"/>
            </a:xfrm>
            <a:solidFill>
              <a:srgbClr val="037EB5"/>
            </a:solidFill>
          </p:grpSpPr>
          <p:grpSp>
            <p:nvGrpSpPr>
              <p:cNvPr id="144" name="Group 53"/>
              <p:cNvGrpSpPr/>
              <p:nvPr/>
            </p:nvGrpSpPr>
            <p:grpSpPr>
              <a:xfrm>
                <a:off x="1375885" y="1198807"/>
                <a:ext cx="1009650" cy="1139826"/>
                <a:chOff x="1368786" y="1195986"/>
                <a:chExt cx="1009650" cy="1139826"/>
              </a:xfrm>
              <a:grpFill/>
            </p:grpSpPr>
            <p:sp>
              <p:nvSpPr>
                <p:cNvPr id="146"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45"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149" name="Straight Arrow Connector 75"/>
          <p:cNvCxnSpPr/>
          <p:nvPr/>
        </p:nvCxnSpPr>
        <p:spPr>
          <a:xfrm flipV="1">
            <a:off x="9025615" y="2235826"/>
            <a:ext cx="541689" cy="145917"/>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75"/>
          <p:cNvCxnSpPr/>
          <p:nvPr/>
        </p:nvCxnSpPr>
        <p:spPr>
          <a:xfrm flipH="1" flipV="1">
            <a:off x="8271850" y="2166219"/>
            <a:ext cx="452891" cy="204667"/>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51" name="Group 36"/>
          <p:cNvGrpSpPr/>
          <p:nvPr/>
        </p:nvGrpSpPr>
        <p:grpSpPr>
          <a:xfrm>
            <a:off x="8554365" y="2050340"/>
            <a:ext cx="664338" cy="664338"/>
            <a:chOff x="1179225" y="991203"/>
            <a:chExt cx="1402970" cy="1402971"/>
          </a:xfrm>
        </p:grpSpPr>
        <p:sp>
          <p:nvSpPr>
            <p:cNvPr id="152" name="Oval 23"/>
            <p:cNvSpPr/>
            <p:nvPr/>
          </p:nvSpPr>
          <p:spPr>
            <a:xfrm>
              <a:off x="1179225" y="991203"/>
              <a:ext cx="1402970" cy="1402970"/>
            </a:xfrm>
            <a:prstGeom prst="ellipse">
              <a:avLst/>
            </a:prstGeom>
            <a:solidFill>
              <a:srgbClr val="DFE4DD"/>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3" name="Group 35"/>
            <p:cNvGrpSpPr/>
            <p:nvPr/>
          </p:nvGrpSpPr>
          <p:grpSpPr>
            <a:xfrm>
              <a:off x="1375885" y="1198807"/>
              <a:ext cx="1009650" cy="1195367"/>
              <a:chOff x="1375885" y="1198807"/>
              <a:chExt cx="1009650" cy="1195367"/>
            </a:xfrm>
            <a:solidFill>
              <a:srgbClr val="037EB5"/>
            </a:solidFill>
          </p:grpSpPr>
          <p:grpSp>
            <p:nvGrpSpPr>
              <p:cNvPr id="154" name="Group 24"/>
              <p:cNvGrpSpPr/>
              <p:nvPr/>
            </p:nvGrpSpPr>
            <p:grpSpPr>
              <a:xfrm>
                <a:off x="1375885" y="1198807"/>
                <a:ext cx="1009650" cy="1139826"/>
                <a:chOff x="1368786" y="1195986"/>
                <a:chExt cx="1009650" cy="1139826"/>
              </a:xfrm>
              <a:grpFill/>
            </p:grpSpPr>
            <p:sp>
              <p:nvSpPr>
                <p:cNvPr id="156"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55" name="Freeform 3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59" name="Group 50"/>
          <p:cNvGrpSpPr/>
          <p:nvPr/>
        </p:nvGrpSpPr>
        <p:grpSpPr>
          <a:xfrm>
            <a:off x="7753078" y="1855035"/>
            <a:ext cx="453749" cy="453749"/>
            <a:chOff x="1179223" y="991203"/>
            <a:chExt cx="1402969" cy="1402971"/>
          </a:xfrm>
        </p:grpSpPr>
        <p:sp>
          <p:nvSpPr>
            <p:cNvPr id="160" name="Oval 51"/>
            <p:cNvSpPr/>
            <p:nvPr/>
          </p:nvSpPr>
          <p:spPr>
            <a:xfrm>
              <a:off x="1179223" y="991203"/>
              <a:ext cx="1402969" cy="1402971"/>
            </a:xfrm>
            <a:prstGeom prst="ellipse">
              <a:avLst/>
            </a:prstGeom>
            <a:solidFill>
              <a:srgbClr val="DDE2DB"/>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1" name="Group 52"/>
            <p:cNvGrpSpPr/>
            <p:nvPr/>
          </p:nvGrpSpPr>
          <p:grpSpPr>
            <a:xfrm>
              <a:off x="1375885" y="1198807"/>
              <a:ext cx="1009650" cy="1195367"/>
              <a:chOff x="1375885" y="1198807"/>
              <a:chExt cx="1009650" cy="1195367"/>
            </a:xfrm>
            <a:solidFill>
              <a:srgbClr val="037EB5"/>
            </a:solidFill>
          </p:grpSpPr>
          <p:grpSp>
            <p:nvGrpSpPr>
              <p:cNvPr id="162" name="Group 53"/>
              <p:cNvGrpSpPr/>
              <p:nvPr/>
            </p:nvGrpSpPr>
            <p:grpSpPr>
              <a:xfrm>
                <a:off x="1375885" y="1198807"/>
                <a:ext cx="1009650" cy="1139826"/>
                <a:chOff x="1368786" y="1195986"/>
                <a:chExt cx="1009650" cy="1139826"/>
              </a:xfrm>
              <a:grpFill/>
            </p:grpSpPr>
            <p:sp>
              <p:nvSpPr>
                <p:cNvPr id="164"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63"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7" name="Group 50"/>
          <p:cNvGrpSpPr/>
          <p:nvPr/>
        </p:nvGrpSpPr>
        <p:grpSpPr>
          <a:xfrm>
            <a:off x="9632230" y="1967842"/>
            <a:ext cx="453749" cy="453749"/>
            <a:chOff x="1179223" y="991203"/>
            <a:chExt cx="1402969" cy="1402971"/>
          </a:xfrm>
        </p:grpSpPr>
        <p:sp>
          <p:nvSpPr>
            <p:cNvPr id="168" name="Oval 51"/>
            <p:cNvSpPr/>
            <p:nvPr/>
          </p:nvSpPr>
          <p:spPr>
            <a:xfrm>
              <a:off x="1179223" y="991203"/>
              <a:ext cx="1402969" cy="1402971"/>
            </a:xfrm>
            <a:prstGeom prst="ellipse">
              <a:avLst/>
            </a:prstGeom>
            <a:solidFill>
              <a:srgbClr val="DEE3DD"/>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9" name="Group 52"/>
            <p:cNvGrpSpPr/>
            <p:nvPr/>
          </p:nvGrpSpPr>
          <p:grpSpPr>
            <a:xfrm>
              <a:off x="1375885" y="1198807"/>
              <a:ext cx="1009650" cy="1195367"/>
              <a:chOff x="1375885" y="1198807"/>
              <a:chExt cx="1009650" cy="1195367"/>
            </a:xfrm>
            <a:solidFill>
              <a:srgbClr val="037EB5"/>
            </a:solidFill>
          </p:grpSpPr>
          <p:grpSp>
            <p:nvGrpSpPr>
              <p:cNvPr id="170" name="Group 53"/>
              <p:cNvGrpSpPr/>
              <p:nvPr/>
            </p:nvGrpSpPr>
            <p:grpSpPr>
              <a:xfrm>
                <a:off x="1375885" y="1198807"/>
                <a:ext cx="1009650" cy="1139826"/>
                <a:chOff x="1368786" y="1195986"/>
                <a:chExt cx="1009650" cy="1139826"/>
              </a:xfrm>
              <a:grpFill/>
            </p:grpSpPr>
            <p:sp>
              <p:nvSpPr>
                <p:cNvPr id="172"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71"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75" name="组合 174"/>
          <p:cNvGrpSpPr/>
          <p:nvPr/>
        </p:nvGrpSpPr>
        <p:grpSpPr>
          <a:xfrm>
            <a:off x="1104376" y="2258420"/>
            <a:ext cx="4435538" cy="3260323"/>
            <a:chOff x="1689401" y="2437541"/>
            <a:chExt cx="3264015" cy="2399200"/>
          </a:xfrm>
        </p:grpSpPr>
        <p:sp>
          <p:nvSpPr>
            <p:cNvPr id="176" name="矩形 55"/>
            <p:cNvSpPr/>
            <p:nvPr/>
          </p:nvSpPr>
          <p:spPr>
            <a:xfrm>
              <a:off x="1689400" y="3896959"/>
              <a:ext cx="3264015" cy="955499"/>
            </a:xfrm>
            <a:prstGeom prst="rect">
              <a:avLst/>
            </a:prstGeom>
          </p:spPr>
          <p:txBody>
            <a:bodyPr anchor="ctr" wrap="square">
              <a:spAutoFit/>
            </a:bodyPr>
            <a:lstStyle/>
            <a:p>
              <a:pPr>
                <a:lnSpc>
                  <a:spcPct val="120000"/>
                </a:lnSpc>
              </a:pPr>
              <a:r>
                <a:rPr altLang="zh-CN" lang="zh-CN" sz="1100">
                  <a:latin charset="-122" panose="02010600040101010101" pitchFamily="2" typeface="华文细黑"/>
                  <a:ea charset="-122" panose="02010600040101010101" pitchFamily="2" typeface="华文细黑"/>
                  <a:cs charset="0" panose="020b0606030504020204" pitchFamily="34" typeface="Open Sans"/>
                  <a:sym charset="0" typeface="News Gothic MT"/>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p>
          </p:txBody>
        </p:sp>
        <p:sp>
          <p:nvSpPr>
            <p:cNvPr id="177" name="矩形 39"/>
            <p:cNvSpPr/>
            <p:nvPr/>
          </p:nvSpPr>
          <p:spPr>
            <a:xfrm>
              <a:off x="1689401" y="3039265"/>
              <a:ext cx="2924254" cy="291584"/>
            </a:xfrm>
            <a:prstGeom prst="rect">
              <a:avLst/>
            </a:prstGeom>
            <a:solidFill>
              <a:srgbClr val="00B050"/>
            </a:solidFill>
          </p:spPr>
          <p:txBody>
            <a:bodyPr anchor="ctr" wrap="none">
              <a:spAutoFit/>
            </a:bodyPr>
            <a:lstStyle/>
            <a:p>
              <a:r>
                <a:rPr altLang="zh-CN" b="1" lang="zh-CN" smtClean="0" sz="2000">
                  <a:solidFill>
                    <a:schemeClr val="bg1"/>
                  </a:solidFill>
                  <a:latin charset="-122" panose="020b0503020204020204" pitchFamily="34" typeface="微软雅黑"/>
                  <a:ea charset="-122" panose="020b0503020204020204" pitchFamily="34" typeface="微软雅黑"/>
                  <a:sym charset="0" typeface="News Gothic MT"/>
                </a:rPr>
                <a:t>LOREM IPSUM DOLOR AMET </a:t>
              </a:r>
            </a:p>
          </p:txBody>
        </p:sp>
        <p:sp>
          <p:nvSpPr>
            <p:cNvPr id="178" name="矩形 177"/>
            <p:cNvSpPr/>
            <p:nvPr/>
          </p:nvSpPr>
          <p:spPr>
            <a:xfrm>
              <a:off x="1689401" y="3486896"/>
              <a:ext cx="1978007" cy="291584"/>
            </a:xfrm>
            <a:prstGeom prst="rect">
              <a:avLst/>
            </a:prstGeom>
            <a:solidFill>
              <a:srgbClr val="00B050"/>
            </a:solidFill>
          </p:spPr>
          <p:txBody>
            <a:bodyPr anchor="ctr" wrap="none">
              <a:spAutoFit/>
            </a:bodyPr>
            <a:lstStyle/>
            <a:p>
              <a:r>
                <a:rPr altLang="zh-CN" b="1" lang="zh-CN" smtClean="0" sz="2000">
                  <a:solidFill>
                    <a:schemeClr val="bg1"/>
                  </a:solidFill>
                  <a:latin charset="-122" panose="020b0503020204020204" pitchFamily="34" typeface="微软雅黑"/>
                  <a:ea charset="-122" panose="020b0503020204020204" pitchFamily="34" typeface="微软雅黑"/>
                  <a:sym charset="0" typeface="News Gothic MT"/>
                </a:rPr>
                <a:t>CONSECTETUR ELIT</a:t>
              </a:r>
            </a:p>
          </p:txBody>
        </p:sp>
        <p:sp>
          <p:nvSpPr>
            <p:cNvPr id="179" name="文本框 178"/>
            <p:cNvSpPr txBox="1"/>
            <p:nvPr/>
          </p:nvSpPr>
          <p:spPr>
            <a:xfrm>
              <a:off x="1689401" y="2439841"/>
              <a:ext cx="1282050" cy="471021"/>
            </a:xfrm>
            <a:prstGeom prst="rect">
              <a:avLst/>
            </a:prstGeom>
            <a:noFill/>
          </p:spPr>
          <p:txBody>
            <a:bodyPr anchor="ctr" rtlCol="0" wrap="square">
              <a:spAutoFit/>
            </a:bodyPr>
            <a:lstStyle/>
            <a:p>
              <a:r>
                <a:rPr altLang="zh-CN" lang="en-US" sz="3600">
                  <a:solidFill>
                    <a:srgbClr val="00B050"/>
                  </a:solidFill>
                  <a:latin charset="-122" panose="02010600040101010101" pitchFamily="2" typeface="华文细黑"/>
                  <a:ea charset="-122" panose="02010600040101010101" pitchFamily="2" typeface="华文细黑"/>
                </a:rPr>
                <a:t>9,300</a:t>
              </a:r>
            </a:p>
          </p:txBody>
        </p:sp>
        <p:sp>
          <p:nvSpPr>
            <p:cNvPr id="180" name="文本框 179"/>
            <p:cNvSpPr txBox="1"/>
            <p:nvPr/>
          </p:nvSpPr>
          <p:spPr>
            <a:xfrm>
              <a:off x="2715776" y="2417411"/>
              <a:ext cx="744969" cy="515880"/>
            </a:xfrm>
            <a:prstGeom prst="rect">
              <a:avLst/>
            </a:prstGeom>
            <a:noFill/>
          </p:spPr>
          <p:txBody>
            <a:bodyPr anchor="ctr" rtlCol="0" wrap="square">
              <a:spAutoFit/>
            </a:bodyPr>
            <a:lstStyle/>
            <a:p>
              <a:pPr algn="ctr"/>
              <a:r>
                <a:rPr altLang="zh-CN" lang="en-US" sz="2000">
                  <a:latin charset="-122" panose="02010600040101010101" pitchFamily="2" typeface="华文细黑"/>
                  <a:ea charset="-122" panose="02010600040101010101" pitchFamily="2" typeface="华文细黑"/>
                </a:rPr>
                <a:t>Million</a:t>
              </a:r>
            </a:p>
          </p:txBody>
        </p:sp>
      </p:grpSp>
    </p:spTree>
    <p:extLst>
      <p:ext uri="{BB962C8B-B14F-4D97-AF65-F5344CB8AC3E}">
        <p14:creationId val="2020150903"/>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482034" y="1185702"/>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2482033" y="3614263"/>
            <a:ext cx="538480" cy="304800"/>
          </a:xfrm>
          <a:prstGeom prst="rect">
            <a:avLst/>
          </a:prstGeom>
          <a:noFill/>
        </p:spPr>
        <p:txBody>
          <a:bodyPr rtlCol="0" wrap="none">
            <a:spAutoFit/>
          </a:bodyPr>
          <a:lstStyle/>
          <a:p>
            <a:pPr algn="ctr"/>
            <a:r>
              <a:rPr altLang="en-US" lang="zh-CN" smtClean="0" sz="1400">
                <a:latin charset="-122" panose="020b0503020204020204" pitchFamily="34" typeface="微软雅黑"/>
                <a:ea charset="-122" panose="020b0503020204020204" pitchFamily="34" typeface="微软雅黑"/>
              </a:rPr>
              <a:t>边框</a:t>
            </a:r>
          </a:p>
        </p:txBody>
      </p:sp>
      <p:sp>
        <p:nvSpPr>
          <p:cNvPr id="23" name="矩形 9"/>
          <p:cNvSpPr/>
          <p:nvPr/>
        </p:nvSpPr>
        <p:spPr>
          <a:xfrm>
            <a:off x="-1538" y="1257430"/>
            <a:ext cx="11509566" cy="5600570"/>
          </a:xfrm>
          <a:custGeom>
            <a:gdLst>
              <a:gd fmla="*/ 362184 w 11509566" name="connsiteX0"/>
              <a:gd fmla="*/ 0 h 6027583" name="connsiteY0"/>
              <a:gd fmla="*/ 11509566 w 11509566" name="connsiteX1"/>
              <a:gd fmla="*/ 5418816 h 6027583" name="connsiteY1"/>
              <a:gd fmla="*/ 11315663 w 11509566" name="connsiteX2"/>
              <a:gd fmla="*/ 6027583 h 6027583" name="connsiteY2"/>
              <a:gd fmla="*/ 1539 w 11509566" name="connsiteX3"/>
              <a:gd fmla="*/ 6027583 h 6027583" name="connsiteY3"/>
              <a:gd fmla="*/ 0 w 11509566" name="connsiteX4"/>
              <a:gd fmla="*/ 318246 h 6027583" name="connsiteY4"/>
              <a:gd fmla="*/ 362184 w 11509566" name="connsiteX5"/>
              <a:gd fmla="*/ 0 h 602758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27583" w="11509566">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356238" y="926924"/>
            <a:ext cx="11479527" cy="5629586"/>
          </a:xfrm>
          <a:prstGeom prst="roundRect">
            <a:avLst>
              <a:gd fmla="val 0" name="adj"/>
            </a:avLst>
          </a:prstGeom>
          <a:gradFill flip="none" rotWithShape="1">
            <a:gsLst>
              <a:gs pos="100000">
                <a:srgbClr val="D0D8CD"/>
              </a:gs>
              <a:gs pos="0">
                <a:srgbClr val="FFFFFF"/>
              </a:gs>
              <a:gs pos="50000">
                <a:srgbClr val="F4F4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rgbClr val="1A94A2"/>
              </a:solidFill>
              <a:latin charset="-122" panose="02010600040101010101" pitchFamily="2" typeface="华文细黑"/>
              <a:ea charset="-122" panose="02010600040101010101" pitchFamily="2" typeface="华文细黑"/>
              <a:cs charset="0" panose="02020603050405020304" pitchFamily="18" typeface="Times New Roman"/>
            </a:endParaRPr>
          </a:p>
        </p:txBody>
      </p:sp>
      <p:sp>
        <p:nvSpPr>
          <p:cNvPr id="27" name="圆角矩形 26"/>
          <p:cNvSpPr/>
          <p:nvPr/>
        </p:nvSpPr>
        <p:spPr>
          <a:xfrm>
            <a:off x="468388" y="1033428"/>
            <a:ext cx="11255227" cy="5416578"/>
          </a:xfrm>
          <a:prstGeom prst="roundRect">
            <a:avLst>
              <a:gd fmla="val 0" name="adj"/>
            </a:avLst>
          </a:prstGeom>
          <a:gradFill flip="none" rotWithShape="1">
            <a:gsLst>
              <a:gs pos="100000">
                <a:srgbClr val="D0D8CD"/>
              </a:gs>
              <a:gs pos="0">
                <a:srgbClr val="FFFFFF"/>
              </a:gs>
              <a:gs pos="50000">
                <a:srgbClr val="F4F4F4"/>
              </a:gs>
            </a:gsLst>
            <a:lin ang="16200000" scaled="1"/>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9900">
              <a:solidFill>
                <a:srgbClr val="6298BF"/>
              </a:solidFill>
              <a:effectLst>
                <a:innerShdw blurRad="63500" dir="16200000" dist="50800">
                  <a:prstClr val="black">
                    <a:alpha val="50000"/>
                  </a:prstClr>
                </a:innerShdw>
              </a:effectLst>
              <a:latin charset="0" panose="02020502050506020301" pitchFamily="18" typeface="Trajan Pro"/>
              <a:ea charset="-128" panose="020b0800000000000000" pitchFamily="34" typeface="Adobe Gothic Std B"/>
            </a:endParaRPr>
          </a:p>
        </p:txBody>
      </p:sp>
      <p:sp>
        <p:nvSpPr>
          <p:cNvPr id="12" name="矩形 11"/>
          <p:cNvSpPr/>
          <p:nvPr/>
        </p:nvSpPr>
        <p:spPr>
          <a:xfrm>
            <a:off x="3489968" y="46022"/>
            <a:ext cx="5212080" cy="640080"/>
          </a:xfrm>
          <a:prstGeom prst="rect">
            <a:avLst/>
          </a:prstGeom>
        </p:spPr>
        <p:txBody>
          <a:bodyPr wrap="none">
            <a:spAutoFit/>
          </a:bodyPr>
          <a:lstStyle/>
          <a:p>
            <a:pPr algn="ctr"/>
            <a:r>
              <a:rPr altLang="zh-CN" lang="en-US" smtClean="0" sz="3600">
                <a:solidFill>
                  <a:schemeClr val="bg1"/>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cs charset="0" panose="020b0a02040204020203" pitchFamily="34" typeface="Segoe UI Black"/>
              </a:rPr>
              <a:t>Add Your Headline Here</a:t>
            </a:r>
          </a:p>
        </p:txBody>
      </p:sp>
      <p:sp>
        <p:nvSpPr>
          <p:cNvPr id="13" name="矩形 12"/>
          <p:cNvSpPr/>
          <p:nvPr/>
        </p:nvSpPr>
        <p:spPr>
          <a:xfrm>
            <a:off x="4385313" y="592146"/>
            <a:ext cx="3421380" cy="292608"/>
          </a:xfrm>
          <a:prstGeom prst="rect">
            <a:avLst/>
          </a:prstGeom>
        </p:spPr>
        <p:txBody>
          <a:bodyPr wrap="none">
            <a:spAutoFit/>
          </a:bodyPr>
          <a:lstStyle/>
          <a:p>
            <a:pPr algn="ctr" lvl="0">
              <a:lnSpc>
                <a:spcPct val="110000"/>
              </a:lnSpc>
            </a:pPr>
            <a:r>
              <a:rPr altLang="zh-CN" lang="en-US" sz="1200">
                <a:solidFill>
                  <a:schemeClr val="bg1"/>
                </a:solidFill>
                <a:latin charset="0" panose="020b0502040204020203" pitchFamily="34" typeface="Segoe UI Light"/>
                <a:ea charset="-122" panose="02010600040101010101" pitchFamily="2" typeface="华文细黑"/>
                <a:cs charset="0" panose="020b0502040204020203" pitchFamily="34" typeface="Segoe UI Light"/>
                <a:sym typeface="+mn-lt"/>
              </a:rPr>
              <a:t>What we hope to achieve in the short and long run</a:t>
            </a:r>
          </a:p>
        </p:txBody>
      </p:sp>
      <p:sp>
        <p:nvSpPr>
          <p:cNvPr id="14" name="矩形 13"/>
          <p:cNvSpPr/>
          <p:nvPr/>
        </p:nvSpPr>
        <p:spPr>
          <a:xfrm>
            <a:off x="4942375" y="2434470"/>
            <a:ext cx="3133738" cy="762000"/>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the same value and can be used interchangeably if our interest is in their sum</a:t>
            </a:r>
          </a:p>
        </p:txBody>
      </p:sp>
      <p:grpSp>
        <p:nvGrpSpPr>
          <p:cNvPr id="15" name="组合 14"/>
          <p:cNvGrpSpPr/>
          <p:nvPr/>
        </p:nvGrpSpPr>
        <p:grpSpPr>
          <a:xfrm>
            <a:off x="4987229" y="1802002"/>
            <a:ext cx="2464390" cy="561182"/>
            <a:chOff x="5435732" y="1578011"/>
            <a:chExt cx="1854752" cy="422357"/>
          </a:xfrm>
        </p:grpSpPr>
        <p:grpSp>
          <p:nvGrpSpPr>
            <p:cNvPr id="16" name="组合 15"/>
            <p:cNvGrpSpPr/>
            <p:nvPr/>
          </p:nvGrpSpPr>
          <p:grpSpPr>
            <a:xfrm>
              <a:off x="5435732" y="1578011"/>
              <a:ext cx="422357" cy="422357"/>
              <a:chOff x="503238" y="1734936"/>
              <a:chExt cx="612620" cy="612620"/>
            </a:xfrm>
          </p:grpSpPr>
          <p:sp>
            <p:nvSpPr>
              <p:cNvPr id="18" name="椭圆 17"/>
              <p:cNvSpPr/>
              <p:nvPr/>
            </p:nvSpPr>
            <p:spPr>
              <a:xfrm>
                <a:off x="503238" y="1734936"/>
                <a:ext cx="612620" cy="61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650052" y="1881750"/>
                <a:ext cx="318993" cy="318993"/>
                <a:chOff x="13405334" y="-598488"/>
                <a:chExt cx="479425" cy="479425"/>
              </a:xfrm>
              <a:solidFill>
                <a:schemeClr val="bg1"/>
              </a:solidFill>
            </p:grpSpPr>
            <p:sp>
              <p:nvSpPr>
                <p:cNvPr id="20" name="Freeform 7"/>
                <p:cNvSpPr/>
                <p:nvPr/>
              </p:nvSpPr>
              <p:spPr bwMode="auto">
                <a:xfrm>
                  <a:off x="13494234" y="-509588"/>
                  <a:ext cx="300037" cy="120650"/>
                </a:xfrm>
                <a:custGeom>
                  <a:gdLst>
                    <a:gd fmla="*/ 189 w 189" name="T0"/>
                    <a:gd fmla="*/ 76 h 76" name="T1"/>
                    <a:gd fmla="*/ 0 w 189" name="T2"/>
                    <a:gd fmla="*/ 76 h 76" name="T3"/>
                    <a:gd fmla="*/ 0 w 189" name="T4"/>
                    <a:gd fmla="*/ 0 h 76" name="T5"/>
                    <a:gd fmla="*/ 19 w 189" name="T6"/>
                    <a:gd fmla="*/ 0 h 76" name="T7"/>
                    <a:gd fmla="*/ 19 w 189" name="T8"/>
                    <a:gd fmla="*/ 57 h 76" name="T9"/>
                    <a:gd fmla="*/ 170 w 189" name="T10"/>
                    <a:gd fmla="*/ 57 h 76" name="T11"/>
                    <a:gd fmla="*/ 170 w 189" name="T12"/>
                    <a:gd fmla="*/ 0 h 76" name="T13"/>
                    <a:gd fmla="*/ 189 w 189" name="T14"/>
                    <a:gd fmla="*/ 0 h 76" name="T15"/>
                    <a:gd fmla="*/ 189 w 189" name="T16"/>
                    <a:gd fmla="*/ 76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189">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8"/>
                <p:cNvSpPr/>
                <p:nvPr/>
              </p:nvSpPr>
              <p:spPr bwMode="auto">
                <a:xfrm>
                  <a:off x="13645045" y="-509588"/>
                  <a:ext cx="88900" cy="60325"/>
                </a:xfrm>
                <a:custGeom>
                  <a:gdLst>
                    <a:gd fmla="*/ 56 w 56" name="T0"/>
                    <a:gd fmla="*/ 38 h 38" name="T1"/>
                    <a:gd fmla="*/ 0 w 56" name="T2"/>
                    <a:gd fmla="*/ 38 h 38" name="T3"/>
                    <a:gd fmla="*/ 0 w 56" name="T4"/>
                    <a:gd fmla="*/ 0 h 38" name="T5"/>
                    <a:gd fmla="*/ 19 w 56" name="T6"/>
                    <a:gd fmla="*/ 0 h 38" name="T7"/>
                    <a:gd fmla="*/ 19 w 56" name="T8"/>
                    <a:gd fmla="*/ 19 h 38" name="T9"/>
                    <a:gd fmla="*/ 37 w 56" name="T10"/>
                    <a:gd fmla="*/ 19 h 38" name="T11"/>
                    <a:gd fmla="*/ 37 w 56" name="T12"/>
                    <a:gd fmla="*/ 0 h 38" name="T13"/>
                    <a:gd fmla="*/ 56 w 56" name="T14"/>
                    <a:gd fmla="*/ 0 h 38" name="T15"/>
                    <a:gd fmla="*/ 56 w 56" name="T16"/>
                    <a:gd fmla="*/ 38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56">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9"/>
                <p:cNvSpPr/>
                <p:nvPr/>
              </p:nvSpPr>
              <p:spPr bwMode="auto">
                <a:xfrm>
                  <a:off x="13405334" y="-598488"/>
                  <a:ext cx="479425" cy="479425"/>
                </a:xfrm>
                <a:custGeom>
                  <a:gdLst>
                    <a:gd fmla="*/ 302 w 302" name="T0"/>
                    <a:gd fmla="*/ 302 h 302" name="T1"/>
                    <a:gd fmla="*/ 0 w 302" name="T2"/>
                    <a:gd fmla="*/ 302 h 302" name="T3"/>
                    <a:gd fmla="*/ 0 w 302" name="T4"/>
                    <a:gd fmla="*/ 0 h 302" name="T5"/>
                    <a:gd fmla="*/ 245 w 302" name="T6"/>
                    <a:gd fmla="*/ 0 h 302" name="T7"/>
                    <a:gd fmla="*/ 245 w 302" name="T8"/>
                    <a:gd fmla="*/ 18 h 302" name="T9"/>
                    <a:gd fmla="*/ 18 w 302" name="T10"/>
                    <a:gd fmla="*/ 18 h 302" name="T11"/>
                    <a:gd fmla="*/ 18 w 302" name="T12"/>
                    <a:gd fmla="*/ 283 h 302" name="T13"/>
                    <a:gd fmla="*/ 283 w 302" name="T14"/>
                    <a:gd fmla="*/ 283 h 302" name="T15"/>
                    <a:gd fmla="*/ 283 w 302" name="T16"/>
                    <a:gd fmla="*/ 56 h 302" name="T17"/>
                    <a:gd fmla="*/ 302 w 302" name="T18"/>
                    <a:gd fmla="*/ 56 h 302" name="T19"/>
                    <a:gd fmla="*/ 302 w 302" name="T20"/>
                    <a:gd fmla="*/ 302 h 3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02" w="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Rectangle 10"/>
                <p:cNvSpPr>
                  <a:spLocks noChangeArrowheads="1"/>
                </p:cNvSpPr>
                <p:nvPr/>
              </p:nvSpPr>
              <p:spPr bwMode="auto">
                <a:xfrm>
                  <a:off x="13494234" y="-328613"/>
                  <a:ext cx="300037" cy="301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Rectangle 11"/>
                <p:cNvSpPr>
                  <a:spLocks noChangeArrowheads="1"/>
                </p:cNvSpPr>
                <p:nvPr/>
              </p:nvSpPr>
              <p:spPr bwMode="auto">
                <a:xfrm>
                  <a:off x="13494234" y="-269875"/>
                  <a:ext cx="300037" cy="301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Rectangle 12"/>
                <p:cNvSpPr>
                  <a:spLocks noChangeArrowheads="1"/>
                </p:cNvSpPr>
                <p:nvPr/>
              </p:nvSpPr>
              <p:spPr bwMode="auto">
                <a:xfrm>
                  <a:off x="13494234" y="-209550"/>
                  <a:ext cx="300037" cy="301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17" name="矩形 16"/>
            <p:cNvSpPr/>
            <p:nvPr/>
          </p:nvSpPr>
          <p:spPr>
            <a:xfrm>
              <a:off x="5862633" y="1666939"/>
              <a:ext cx="1427851" cy="275278"/>
            </a:xfrm>
            <a:prstGeom prst="rect">
              <a:avLst/>
            </a:prstGeom>
          </p:spPr>
          <p:txBody>
            <a:bodyPr anchor="ctr" wrap="square">
              <a:spAutoFit/>
            </a:bodyPr>
            <a:lstStyle/>
            <a:p>
              <a:r>
                <a:rPr altLang="zh-CN" b="1" lang="en-US">
                  <a:solidFill>
                    <a:srgbClr val="00B050"/>
                  </a:solidFill>
                  <a:latin charset="-122" panose="020b0503020204020204" pitchFamily="34" typeface="微软雅黑"/>
                  <a:ea charset="-122" panose="020b0503020204020204" pitchFamily="34" typeface="微软雅黑"/>
                </a:rPr>
                <a:t>Add The Title</a:t>
              </a:r>
            </a:p>
          </p:txBody>
        </p:sp>
      </p:grpSp>
      <p:sp>
        <p:nvSpPr>
          <p:cNvPr id="29" name="矩形 28"/>
          <p:cNvSpPr/>
          <p:nvPr/>
        </p:nvSpPr>
        <p:spPr>
          <a:xfrm>
            <a:off x="8335954" y="2434470"/>
            <a:ext cx="3133738" cy="762000"/>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the same value and can be used interchangeably if our interest is in their sum</a:t>
            </a:r>
          </a:p>
        </p:txBody>
      </p:sp>
      <p:sp>
        <p:nvSpPr>
          <p:cNvPr id="30" name="矩形 29"/>
          <p:cNvSpPr/>
          <p:nvPr/>
        </p:nvSpPr>
        <p:spPr>
          <a:xfrm>
            <a:off x="8948027" y="1920160"/>
            <a:ext cx="1897171" cy="365760"/>
          </a:xfrm>
          <a:prstGeom prst="rect">
            <a:avLst/>
          </a:prstGeom>
        </p:spPr>
        <p:txBody>
          <a:bodyPr anchor="ctr" wrap="square">
            <a:spAutoFit/>
          </a:bodyPr>
          <a:lstStyle/>
          <a:p>
            <a:r>
              <a:rPr altLang="zh-CN" b="1" lang="en-US">
                <a:solidFill>
                  <a:srgbClr val="00B050"/>
                </a:solidFill>
                <a:latin charset="-122" panose="020b0503020204020204" pitchFamily="34" typeface="微软雅黑"/>
                <a:ea charset="-122" panose="020b0503020204020204" pitchFamily="34" typeface="微软雅黑"/>
              </a:rPr>
              <a:t>Add The Title</a:t>
            </a:r>
          </a:p>
        </p:txBody>
      </p:sp>
      <p:grpSp>
        <p:nvGrpSpPr>
          <p:cNvPr id="31" name="组合 30"/>
          <p:cNvGrpSpPr/>
          <p:nvPr/>
        </p:nvGrpSpPr>
        <p:grpSpPr>
          <a:xfrm>
            <a:off x="8380808" y="1802002"/>
            <a:ext cx="561182" cy="561182"/>
            <a:chOff x="8469135" y="1590622"/>
            <a:chExt cx="561182" cy="561182"/>
          </a:xfrm>
        </p:grpSpPr>
        <p:sp>
          <p:nvSpPr>
            <p:cNvPr id="32" name="椭圆 31"/>
            <p:cNvSpPr/>
            <p:nvPr/>
          </p:nvSpPr>
          <p:spPr>
            <a:xfrm>
              <a:off x="8469135" y="1590622"/>
              <a:ext cx="561182" cy="5611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8603619" y="1779293"/>
              <a:ext cx="292209" cy="201257"/>
              <a:chOff x="9641770" y="1952307"/>
              <a:chExt cx="219923" cy="151470"/>
            </a:xfrm>
          </p:grpSpPr>
          <p:sp>
            <p:nvSpPr>
              <p:cNvPr id="34"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36"/>
              <p:cNvSpPr/>
              <p:nvPr/>
            </p:nvSpPr>
            <p:spPr bwMode="auto">
              <a:xfrm>
                <a:off x="9641770" y="1952307"/>
                <a:ext cx="219923" cy="151470"/>
              </a:xfrm>
              <a:custGeom>
                <a:gdLst>
                  <a:gd fmla="*/ 302 w 302" name="T0"/>
                  <a:gd fmla="*/ 208 h 208" name="T1"/>
                  <a:gd fmla="*/ 0 w 302" name="T2"/>
                  <a:gd fmla="*/ 208 h 208" name="T3"/>
                  <a:gd fmla="*/ 0 w 302" name="T4"/>
                  <a:gd fmla="*/ 28 h 208" name="T5"/>
                  <a:gd fmla="*/ 19 w 302" name="T6"/>
                  <a:gd fmla="*/ 28 h 208" name="T7"/>
                  <a:gd fmla="*/ 19 w 302" name="T8"/>
                  <a:gd fmla="*/ 189 h 208" name="T9"/>
                  <a:gd fmla="*/ 283 w 302" name="T10"/>
                  <a:gd fmla="*/ 189 h 208" name="T11"/>
                  <a:gd fmla="*/ 283 w 302" name="T12"/>
                  <a:gd fmla="*/ 19 h 208" name="T13"/>
                  <a:gd fmla="*/ 0 w 302" name="T14"/>
                  <a:gd fmla="*/ 19 h 208" name="T15"/>
                  <a:gd fmla="*/ 0 w 302" name="T16"/>
                  <a:gd fmla="*/ 0 h 208" name="T17"/>
                  <a:gd fmla="*/ 302 w 302" name="T18"/>
                  <a:gd fmla="*/ 0 h 208" name="T19"/>
                  <a:gd fmla="*/ 302 w 302" name="T20"/>
                  <a:gd fmla="*/ 208 h 20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8" w="302">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9" name="矩形 48"/>
          <p:cNvSpPr/>
          <p:nvPr/>
        </p:nvSpPr>
        <p:spPr>
          <a:xfrm>
            <a:off x="4942375" y="4809709"/>
            <a:ext cx="3133738" cy="762000"/>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the same value and can be used interchangeably if our interest is in their sum</a:t>
            </a:r>
          </a:p>
        </p:txBody>
      </p:sp>
      <p:sp>
        <p:nvSpPr>
          <p:cNvPr id="50" name="矩形 49"/>
          <p:cNvSpPr/>
          <p:nvPr/>
        </p:nvSpPr>
        <p:spPr>
          <a:xfrm>
            <a:off x="5554449" y="4295400"/>
            <a:ext cx="1897171" cy="365760"/>
          </a:xfrm>
          <a:prstGeom prst="rect">
            <a:avLst/>
          </a:prstGeom>
        </p:spPr>
        <p:txBody>
          <a:bodyPr anchor="ctr" wrap="square">
            <a:spAutoFit/>
          </a:bodyPr>
          <a:lstStyle/>
          <a:p>
            <a:r>
              <a:rPr altLang="zh-CN" b="1" lang="en-US">
                <a:solidFill>
                  <a:srgbClr val="00B050"/>
                </a:solidFill>
                <a:latin charset="-122" panose="020b0503020204020204" pitchFamily="34" typeface="微软雅黑"/>
                <a:ea charset="-122" panose="020b0503020204020204" pitchFamily="34" typeface="微软雅黑"/>
              </a:rPr>
              <a:t>Add The Title</a:t>
            </a:r>
          </a:p>
        </p:txBody>
      </p:sp>
      <p:grpSp>
        <p:nvGrpSpPr>
          <p:cNvPr id="51" name="组合 50"/>
          <p:cNvGrpSpPr/>
          <p:nvPr/>
        </p:nvGrpSpPr>
        <p:grpSpPr>
          <a:xfrm>
            <a:off x="4987229" y="4177242"/>
            <a:ext cx="561182" cy="561182"/>
            <a:chOff x="5075556" y="3735768"/>
            <a:chExt cx="561182" cy="561182"/>
          </a:xfrm>
        </p:grpSpPr>
        <p:sp>
          <p:nvSpPr>
            <p:cNvPr id="52" name="椭圆 51"/>
            <p:cNvSpPr/>
            <p:nvPr/>
          </p:nvSpPr>
          <p:spPr>
            <a:xfrm>
              <a:off x="5075556" y="3735768"/>
              <a:ext cx="561182" cy="5611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组合 52"/>
            <p:cNvGrpSpPr/>
            <p:nvPr/>
          </p:nvGrpSpPr>
          <p:grpSpPr>
            <a:xfrm>
              <a:off x="5210977" y="3873554"/>
              <a:ext cx="290337" cy="285609"/>
              <a:chOff x="14627709" y="5551488"/>
              <a:chExt cx="487362" cy="479425"/>
            </a:xfrm>
            <a:solidFill>
              <a:schemeClr val="bg1"/>
            </a:solidFill>
          </p:grpSpPr>
          <p:sp>
            <p:nvSpPr>
              <p:cNvPr id="54" name="Freeform 37"/>
              <p:cNvSpPr>
                <a:spLocks noEditPoints="1"/>
              </p:cNvSpPr>
              <p:nvPr/>
            </p:nvSpPr>
            <p:spPr bwMode="auto">
              <a:xfrm>
                <a:off x="14727720" y="5645150"/>
                <a:ext cx="296862" cy="295275"/>
              </a:xfrm>
              <a:custGeom>
                <a:gdLst>
                  <a:gd fmla="*/ 81 w 187" name="T0"/>
                  <a:gd fmla="*/ 186 h 186" name="T1"/>
                  <a:gd fmla="*/ 0 w 187" name="T2"/>
                  <a:gd fmla="*/ 106 h 186" name="T3"/>
                  <a:gd fmla="*/ 107 w 187" name="T4"/>
                  <a:gd fmla="*/ 0 h 186" name="T5"/>
                  <a:gd fmla="*/ 187 w 187" name="T6"/>
                  <a:gd fmla="*/ 80 h 186" name="T7"/>
                  <a:gd fmla="*/ 81 w 187" name="T8"/>
                  <a:gd fmla="*/ 186 h 186" name="T9"/>
                  <a:gd fmla="*/ 26 w 187" name="T10"/>
                  <a:gd fmla="*/ 106 h 186" name="T11"/>
                  <a:gd fmla="*/ 81 w 187" name="T12"/>
                  <a:gd fmla="*/ 158 h 186" name="T13"/>
                  <a:gd fmla="*/ 159 w 187" name="T14"/>
                  <a:gd fmla="*/ 80 h 186" name="T15"/>
                  <a:gd fmla="*/ 107 w 187" name="T16"/>
                  <a:gd fmla="*/ 26 h 186" name="T17"/>
                  <a:gd fmla="*/ 26 w 187" name="T18"/>
                  <a:gd fmla="*/ 106 h 18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6" w="187">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38"/>
              <p:cNvSpPr/>
              <p:nvPr/>
            </p:nvSpPr>
            <p:spPr bwMode="auto">
              <a:xfrm>
                <a:off x="14627709" y="5835650"/>
                <a:ext cx="201612" cy="195263"/>
              </a:xfrm>
              <a:custGeom>
                <a:gdLst>
                  <a:gd fmla="*/ 26 w 54" name="T0"/>
                  <a:gd fmla="*/ 52 h 52" name="T1"/>
                  <a:gd fmla="*/ 9 w 54" name="T2"/>
                  <a:gd fmla="*/ 45 h 52" name="T3"/>
                  <a:gd fmla="*/ 9 w 54" name="T4"/>
                  <a:gd fmla="*/ 11 h 52" name="T5"/>
                  <a:gd fmla="*/ 20 w 54" name="T6"/>
                  <a:gd fmla="*/ 0 h 52" name="T7"/>
                  <a:gd fmla="*/ 26 w 54" name="T8"/>
                  <a:gd fmla="*/ 6 h 52" name="T9"/>
                  <a:gd fmla="*/ 15 w 54" name="T10"/>
                  <a:gd fmla="*/ 17 h 52" name="T11"/>
                  <a:gd fmla="*/ 10 w 54" name="T12"/>
                  <a:gd fmla="*/ 28 h 52" name="T13"/>
                  <a:gd fmla="*/ 15 w 54" name="T14"/>
                  <a:gd fmla="*/ 39 h 52" name="T15"/>
                  <a:gd fmla="*/ 26 w 54" name="T16"/>
                  <a:gd fmla="*/ 44 h 52" name="T17"/>
                  <a:gd fmla="*/ 37 w 54" name="T18"/>
                  <a:gd fmla="*/ 39 h 52" name="T19"/>
                  <a:gd fmla="*/ 48 w 54" name="T20"/>
                  <a:gd fmla="*/ 28 h 52" name="T21"/>
                  <a:gd fmla="*/ 54 w 54" name="T22"/>
                  <a:gd fmla="*/ 34 h 52" name="T23"/>
                  <a:gd fmla="*/ 43 w 54" name="T24"/>
                  <a:gd fmla="*/ 45 h 52" name="T25"/>
                  <a:gd fmla="*/ 26 w 54" name="T26"/>
                  <a:gd fmla="*/ 52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54">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39"/>
              <p:cNvSpPr/>
              <p:nvPr/>
            </p:nvSpPr>
            <p:spPr bwMode="auto">
              <a:xfrm>
                <a:off x="14919809" y="5551488"/>
                <a:ext cx="195262" cy="193675"/>
              </a:xfrm>
              <a:custGeom>
                <a:gdLst>
                  <a:gd fmla="*/ 34 w 52" name="T0"/>
                  <a:gd fmla="*/ 52 h 52" name="T1"/>
                  <a:gd fmla="*/ 28 w 52" name="T2"/>
                  <a:gd fmla="*/ 46 h 52" name="T3"/>
                  <a:gd fmla="*/ 39 w 52" name="T4"/>
                  <a:gd fmla="*/ 35 h 52" name="T5"/>
                  <a:gd fmla="*/ 44 w 52" name="T6"/>
                  <a:gd fmla="*/ 24 h 52" name="T7"/>
                  <a:gd fmla="*/ 39 w 52" name="T8"/>
                  <a:gd fmla="*/ 13 h 52" name="T9"/>
                  <a:gd fmla="*/ 17 w 52" name="T10"/>
                  <a:gd fmla="*/ 13 h 52" name="T11"/>
                  <a:gd fmla="*/ 6 w 52" name="T12"/>
                  <a:gd fmla="*/ 24 h 52" name="T13"/>
                  <a:gd fmla="*/ 0 w 52" name="T14"/>
                  <a:gd fmla="*/ 18 h 52" name="T15"/>
                  <a:gd fmla="*/ 11 w 52" name="T16"/>
                  <a:gd fmla="*/ 7 h 52" name="T17"/>
                  <a:gd fmla="*/ 28 w 52" name="T18"/>
                  <a:gd fmla="*/ 0 h 52" name="T19"/>
                  <a:gd fmla="*/ 45 w 52" name="T20"/>
                  <a:gd fmla="*/ 7 h 52" name="T21"/>
                  <a:gd fmla="*/ 52 w 52" name="T22"/>
                  <a:gd fmla="*/ 24 h 52" name="T23"/>
                  <a:gd fmla="*/ 45 w 52" name="T24"/>
                  <a:gd fmla="*/ 41 h 52" name="T25"/>
                  <a:gd fmla="*/ 34 w 52" name="T26"/>
                  <a:gd fmla="*/ 52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40"/>
              <p:cNvSpPr/>
              <p:nvPr/>
            </p:nvSpPr>
            <p:spPr bwMode="auto">
              <a:xfrm>
                <a:off x="14791220" y="5783263"/>
                <a:ext cx="46037" cy="44450"/>
              </a:xfrm>
              <a:custGeom>
                <a:gdLst>
                  <a:gd fmla="*/ 15 w 29" name="T0"/>
                  <a:gd fmla="*/ 28 h 28" name="T1"/>
                  <a:gd fmla="*/ 0 w 29" name="T2"/>
                  <a:gd fmla="*/ 14 h 28" name="T3"/>
                  <a:gd fmla="*/ 15 w 29" name="T4"/>
                  <a:gd fmla="*/ 0 h 28" name="T5"/>
                  <a:gd fmla="*/ 29 w 29" name="T6"/>
                  <a:gd fmla="*/ 14 h 28" name="T7"/>
                  <a:gd fmla="*/ 15 w 29" name="T8"/>
                  <a:gd fmla="*/ 28 h 28" name="T9"/>
                </a:gdLst>
                <a:cxnLst>
                  <a:cxn ang="0">
                    <a:pos x="T0" y="T1"/>
                  </a:cxn>
                  <a:cxn ang="0">
                    <a:pos x="T2" y="T3"/>
                  </a:cxn>
                  <a:cxn ang="0">
                    <a:pos x="T4" y="T5"/>
                  </a:cxn>
                  <a:cxn ang="0">
                    <a:pos x="T6" y="T7"/>
                  </a:cxn>
                  <a:cxn ang="0">
                    <a:pos x="T8" y="T9"/>
                  </a:cxn>
                </a:cxnLst>
                <a:rect b="b" l="0" r="r" t="0"/>
                <a:pathLst>
                  <a:path h="28" w="28">
                    <a:moveTo>
                      <a:pt x="15" y="28"/>
                    </a:moveTo>
                    <a:lnTo>
                      <a:pt x="0" y="14"/>
                    </a:lnTo>
                    <a:lnTo>
                      <a:pt x="15" y="0"/>
                    </a:lnTo>
                    <a:lnTo>
                      <a:pt x="29" y="14"/>
                    </a:lnTo>
                    <a:lnTo>
                      <a:pt x="15" y="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41"/>
              <p:cNvSpPr/>
              <p:nvPr/>
            </p:nvSpPr>
            <p:spPr bwMode="auto">
              <a:xfrm>
                <a:off x="14851545" y="5768975"/>
                <a:ext cx="46037" cy="44450"/>
              </a:xfrm>
              <a:custGeom>
                <a:gdLst>
                  <a:gd fmla="*/ 14 w 29" name="T0"/>
                  <a:gd fmla="*/ 28 h 28" name="T1"/>
                  <a:gd fmla="*/ 0 w 29" name="T2"/>
                  <a:gd fmla="*/ 14 h 28" name="T3"/>
                  <a:gd fmla="*/ 14 w 29" name="T4"/>
                  <a:gd fmla="*/ 0 h 28" name="T5"/>
                  <a:gd fmla="*/ 29 w 29" name="T6"/>
                  <a:gd fmla="*/ 14 h 28" name="T7"/>
                  <a:gd fmla="*/ 14 w 29" name="T8"/>
                  <a:gd fmla="*/ 28 h 28" name="T9"/>
                </a:gdLst>
                <a:cxnLst>
                  <a:cxn ang="0">
                    <a:pos x="T0" y="T1"/>
                  </a:cxn>
                  <a:cxn ang="0">
                    <a:pos x="T2" y="T3"/>
                  </a:cxn>
                  <a:cxn ang="0">
                    <a:pos x="T4" y="T5"/>
                  </a:cxn>
                  <a:cxn ang="0">
                    <a:pos x="T6" y="T7"/>
                  </a:cxn>
                  <a:cxn ang="0">
                    <a:pos x="T8" y="T9"/>
                  </a:cxn>
                </a:cxnLst>
                <a:rect b="b" l="0" r="r" t="0"/>
                <a:pathLst>
                  <a:path h="28" w="28">
                    <a:moveTo>
                      <a:pt x="14" y="28"/>
                    </a:moveTo>
                    <a:lnTo>
                      <a:pt x="0" y="14"/>
                    </a:lnTo>
                    <a:lnTo>
                      <a:pt x="14" y="0"/>
                    </a:lnTo>
                    <a:lnTo>
                      <a:pt x="29" y="14"/>
                    </a:lnTo>
                    <a:lnTo>
                      <a:pt x="14" y="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42"/>
              <p:cNvSpPr/>
              <p:nvPr/>
            </p:nvSpPr>
            <p:spPr bwMode="auto">
              <a:xfrm>
                <a:off x="14867420" y="5708650"/>
                <a:ext cx="44450" cy="44450"/>
              </a:xfrm>
              <a:custGeom>
                <a:gdLst>
                  <a:gd fmla="*/ 14 w 28" name="T0"/>
                  <a:gd fmla="*/ 28 h 28" name="T1"/>
                  <a:gd fmla="*/ 0 w 28" name="T2"/>
                  <a:gd fmla="*/ 14 h 28" name="T3"/>
                  <a:gd fmla="*/ 14 w 28" name="T4"/>
                  <a:gd fmla="*/ 0 h 28" name="T5"/>
                  <a:gd fmla="*/ 28 w 28" name="T6"/>
                  <a:gd fmla="*/ 14 h 28" name="T7"/>
                  <a:gd fmla="*/ 14 w 28" name="T8"/>
                  <a:gd fmla="*/ 28 h 28" name="T9"/>
                </a:gdLst>
                <a:cxnLst>
                  <a:cxn ang="0">
                    <a:pos x="T0" y="T1"/>
                  </a:cxn>
                  <a:cxn ang="0">
                    <a:pos x="T2" y="T3"/>
                  </a:cxn>
                  <a:cxn ang="0">
                    <a:pos x="T4" y="T5"/>
                  </a:cxn>
                  <a:cxn ang="0">
                    <a:pos x="T6" y="T7"/>
                  </a:cxn>
                  <a:cxn ang="0">
                    <a:pos x="T8" y="T9"/>
                  </a:cxn>
                </a:cxnLst>
                <a:rect b="b" l="0" r="r" t="0"/>
                <a:pathLst>
                  <a:path h="28" w="28">
                    <a:moveTo>
                      <a:pt x="14" y="28"/>
                    </a:moveTo>
                    <a:lnTo>
                      <a:pt x="0" y="14"/>
                    </a:lnTo>
                    <a:lnTo>
                      <a:pt x="14" y="0"/>
                    </a:lnTo>
                    <a:lnTo>
                      <a:pt x="28" y="14"/>
                    </a:lnTo>
                    <a:lnTo>
                      <a:pt x="14" y="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43"/>
              <p:cNvSpPr/>
              <p:nvPr/>
            </p:nvSpPr>
            <p:spPr bwMode="auto">
              <a:xfrm>
                <a:off x="14837259" y="5827713"/>
                <a:ext cx="44450" cy="46038"/>
              </a:xfrm>
              <a:custGeom>
                <a:gdLst>
                  <a:gd fmla="*/ 14 w 28" name="T0"/>
                  <a:gd fmla="*/ 29 h 29" name="T1"/>
                  <a:gd fmla="*/ 0 w 28" name="T2"/>
                  <a:gd fmla="*/ 15 h 29" name="T3"/>
                  <a:gd fmla="*/ 14 w 28" name="T4"/>
                  <a:gd fmla="*/ 0 h 29" name="T5"/>
                  <a:gd fmla="*/ 28 w 28" name="T6"/>
                  <a:gd fmla="*/ 15 h 29" name="T7"/>
                  <a:gd fmla="*/ 14 w 28" name="T8"/>
                  <a:gd fmla="*/ 29 h 29" name="T9"/>
                </a:gdLst>
                <a:cxnLst>
                  <a:cxn ang="0">
                    <a:pos x="T0" y="T1"/>
                  </a:cxn>
                  <a:cxn ang="0">
                    <a:pos x="T2" y="T3"/>
                  </a:cxn>
                  <a:cxn ang="0">
                    <a:pos x="T4" y="T5"/>
                  </a:cxn>
                  <a:cxn ang="0">
                    <a:pos x="T6" y="T7"/>
                  </a:cxn>
                  <a:cxn ang="0">
                    <a:pos x="T8" y="T9"/>
                  </a:cxn>
                </a:cxnLst>
                <a:rect b="b" l="0" r="r" t="0"/>
                <a:pathLst>
                  <a:path h="28" w="28">
                    <a:moveTo>
                      <a:pt x="14" y="29"/>
                    </a:moveTo>
                    <a:lnTo>
                      <a:pt x="0" y="15"/>
                    </a:lnTo>
                    <a:lnTo>
                      <a:pt x="14" y="0"/>
                    </a:lnTo>
                    <a:lnTo>
                      <a:pt x="28" y="15"/>
                    </a:lnTo>
                    <a:lnTo>
                      <a:pt x="14" y="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44"/>
              <p:cNvSpPr/>
              <p:nvPr/>
            </p:nvSpPr>
            <p:spPr bwMode="auto">
              <a:xfrm>
                <a:off x="14911870" y="5753100"/>
                <a:ext cx="44450" cy="46038"/>
              </a:xfrm>
              <a:custGeom>
                <a:gdLst>
                  <a:gd fmla="*/ 14 w 28" name="T0"/>
                  <a:gd fmla="*/ 29 h 29" name="T1"/>
                  <a:gd fmla="*/ 0 w 28" name="T2"/>
                  <a:gd fmla="*/ 14 h 29" name="T3"/>
                  <a:gd fmla="*/ 14 w 28" name="T4"/>
                  <a:gd fmla="*/ 0 h 29" name="T5"/>
                  <a:gd fmla="*/ 28 w 28" name="T6"/>
                  <a:gd fmla="*/ 14 h 29" name="T7"/>
                  <a:gd fmla="*/ 14 w 28" name="T8"/>
                  <a:gd fmla="*/ 29 h 29" name="T9"/>
                </a:gdLst>
                <a:cxnLst>
                  <a:cxn ang="0">
                    <a:pos x="T0" y="T1"/>
                  </a:cxn>
                  <a:cxn ang="0">
                    <a:pos x="T2" y="T3"/>
                  </a:cxn>
                  <a:cxn ang="0">
                    <a:pos x="T4" y="T5"/>
                  </a:cxn>
                  <a:cxn ang="0">
                    <a:pos x="T6" y="T7"/>
                  </a:cxn>
                  <a:cxn ang="0">
                    <a:pos x="T8" y="T9"/>
                  </a:cxn>
                </a:cxnLst>
                <a:rect b="b" l="0" r="r" t="0"/>
                <a:pathLst>
                  <a:path h="28" w="28">
                    <a:moveTo>
                      <a:pt x="14" y="29"/>
                    </a:moveTo>
                    <a:lnTo>
                      <a:pt x="0" y="14"/>
                    </a:lnTo>
                    <a:lnTo>
                      <a:pt x="14" y="0"/>
                    </a:lnTo>
                    <a:lnTo>
                      <a:pt x="28" y="14"/>
                    </a:lnTo>
                    <a:lnTo>
                      <a:pt x="14" y="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62" name="矩形 61"/>
          <p:cNvSpPr/>
          <p:nvPr/>
        </p:nvSpPr>
        <p:spPr>
          <a:xfrm>
            <a:off x="8335954" y="4809709"/>
            <a:ext cx="3133738" cy="762000"/>
          </a:xfrm>
          <a:prstGeom prst="rect">
            <a:avLst/>
          </a:prstGeom>
        </p:spPr>
        <p:txBody>
          <a:bodyPr wrap="square">
            <a:spAutoFit/>
          </a:bodyPr>
          <a:lstStyle/>
          <a:p>
            <a:r>
              <a:rPr altLang="zh-CN" lang="en-US" sz="1100">
                <a:latin charset="-122" panose="02010600040101010101" pitchFamily="2" typeface="华文细黑"/>
                <a:ea charset="-122" panose="02010600040101010101" pitchFamily="2" typeface="华文细黑"/>
                <a:cs charset="0" panose="020b0606030504020204" pitchFamily="34" typeface="Open Sans"/>
              </a:rPr>
              <a:t>The concepts national income and national product have roughly the same value and can be used interchangeably if our interest is in their sum</a:t>
            </a:r>
          </a:p>
        </p:txBody>
      </p:sp>
      <p:sp>
        <p:nvSpPr>
          <p:cNvPr id="63" name="矩形 62"/>
          <p:cNvSpPr/>
          <p:nvPr/>
        </p:nvSpPr>
        <p:spPr>
          <a:xfrm>
            <a:off x="8948027" y="4295400"/>
            <a:ext cx="1897171" cy="365760"/>
          </a:xfrm>
          <a:prstGeom prst="rect">
            <a:avLst/>
          </a:prstGeom>
        </p:spPr>
        <p:txBody>
          <a:bodyPr anchor="ctr" wrap="square">
            <a:spAutoFit/>
          </a:bodyPr>
          <a:lstStyle/>
          <a:p>
            <a:r>
              <a:rPr altLang="zh-CN" b="1" lang="en-US">
                <a:solidFill>
                  <a:srgbClr val="00B050"/>
                </a:solidFill>
                <a:latin charset="-122" panose="020b0503020204020204" pitchFamily="34" typeface="微软雅黑"/>
                <a:ea charset="-122" panose="020b0503020204020204" pitchFamily="34" typeface="微软雅黑"/>
              </a:rPr>
              <a:t>Add The Title</a:t>
            </a:r>
          </a:p>
        </p:txBody>
      </p:sp>
      <p:grpSp>
        <p:nvGrpSpPr>
          <p:cNvPr id="64" name="组合 63"/>
          <p:cNvGrpSpPr/>
          <p:nvPr/>
        </p:nvGrpSpPr>
        <p:grpSpPr>
          <a:xfrm>
            <a:off x="8380808" y="4177242"/>
            <a:ext cx="561182" cy="561182"/>
            <a:chOff x="8469135" y="3735768"/>
            <a:chExt cx="561182" cy="561182"/>
          </a:xfrm>
        </p:grpSpPr>
        <p:sp>
          <p:nvSpPr>
            <p:cNvPr id="65" name="椭圆 64"/>
            <p:cNvSpPr/>
            <p:nvPr/>
          </p:nvSpPr>
          <p:spPr>
            <a:xfrm>
              <a:off x="8469135" y="3735768"/>
              <a:ext cx="561182" cy="5611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6" name="组合 65"/>
            <p:cNvGrpSpPr/>
            <p:nvPr/>
          </p:nvGrpSpPr>
          <p:grpSpPr>
            <a:xfrm>
              <a:off x="8621844" y="3874607"/>
              <a:ext cx="282534" cy="283503"/>
              <a:chOff x="13416445" y="3094038"/>
              <a:chExt cx="463550" cy="465138"/>
            </a:xfrm>
            <a:solidFill>
              <a:schemeClr val="bg1"/>
            </a:solidFill>
          </p:grpSpPr>
          <p:sp>
            <p:nvSpPr>
              <p:cNvPr id="67" name="Freeform 23"/>
              <p:cNvSpPr>
                <a:spLocks noEditPoints="1"/>
              </p:cNvSpPr>
              <p:nvPr/>
            </p:nvSpPr>
            <p:spPr bwMode="auto">
              <a:xfrm>
                <a:off x="13464070" y="3094038"/>
                <a:ext cx="415925" cy="417513"/>
              </a:xfrm>
              <a:custGeom>
                <a:gdLst>
                  <a:gd fmla="*/ 102 w 262" name="T0"/>
                  <a:gd fmla="*/ 263 h 263" name="T1"/>
                  <a:gd fmla="*/ 0 w 262" name="T2"/>
                  <a:gd fmla="*/ 159 h 263" name="T3"/>
                  <a:gd fmla="*/ 203 w 262" name="T4"/>
                  <a:gd fmla="*/ 0 h 263" name="T5"/>
                  <a:gd fmla="*/ 262 w 262" name="T6"/>
                  <a:gd fmla="*/ 59 h 263" name="T7"/>
                  <a:gd fmla="*/ 102 w 262" name="T8"/>
                  <a:gd fmla="*/ 263 h 263" name="T9"/>
                  <a:gd fmla="*/ 29 w 262" name="T10"/>
                  <a:gd fmla="*/ 161 h 263" name="T11"/>
                  <a:gd fmla="*/ 100 w 262" name="T12"/>
                  <a:gd fmla="*/ 234 h 263" name="T13"/>
                  <a:gd fmla="*/ 237 w 262" name="T14"/>
                  <a:gd fmla="*/ 62 h 263" name="T15"/>
                  <a:gd fmla="*/ 201 w 262" name="T16"/>
                  <a:gd fmla="*/ 26 h 263" name="T17"/>
                  <a:gd fmla="*/ 29 w 262" name="T18"/>
                  <a:gd fmla="*/ 161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2">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4"/>
              <p:cNvSpPr/>
              <p:nvPr/>
            </p:nvSpPr>
            <p:spPr bwMode="auto">
              <a:xfrm>
                <a:off x="13565670" y="3184525"/>
                <a:ext cx="220662" cy="179388"/>
              </a:xfrm>
              <a:custGeom>
                <a:gdLst>
                  <a:gd fmla="*/ 12 w 139" name="T0"/>
                  <a:gd fmla="*/ 113 h 113" name="T1"/>
                  <a:gd fmla="*/ 0 w 139" name="T2"/>
                  <a:gd fmla="*/ 99 h 113" name="T3"/>
                  <a:gd fmla="*/ 128 w 139" name="T4"/>
                  <a:gd fmla="*/ 0 h 113" name="T5"/>
                  <a:gd fmla="*/ 139 w 139" name="T6"/>
                  <a:gd fmla="*/ 14 h 113" name="T7"/>
                  <a:gd fmla="*/ 12 w 139" name="T8"/>
                  <a:gd fmla="*/ 113 h 113" name="T9"/>
                </a:gdLst>
                <a:cxnLst>
                  <a:cxn ang="0">
                    <a:pos x="T0" y="T1"/>
                  </a:cxn>
                  <a:cxn ang="0">
                    <a:pos x="T2" y="T3"/>
                  </a:cxn>
                  <a:cxn ang="0">
                    <a:pos x="T4" y="T5"/>
                  </a:cxn>
                  <a:cxn ang="0">
                    <a:pos x="T6" y="T7"/>
                  </a:cxn>
                  <a:cxn ang="0">
                    <a:pos x="T8" y="T9"/>
                  </a:cxn>
                </a:cxnLst>
                <a:rect b="b" l="0" r="r" t="0"/>
                <a:pathLst>
                  <a:path h="113" w="139">
                    <a:moveTo>
                      <a:pt x="12" y="113"/>
                    </a:moveTo>
                    <a:lnTo>
                      <a:pt x="0" y="99"/>
                    </a:lnTo>
                    <a:lnTo>
                      <a:pt x="128" y="0"/>
                    </a:lnTo>
                    <a:lnTo>
                      <a:pt x="139" y="14"/>
                    </a:lnTo>
                    <a:lnTo>
                      <a:pt x="12" y="1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5"/>
              <p:cNvSpPr/>
              <p:nvPr/>
            </p:nvSpPr>
            <p:spPr bwMode="auto">
              <a:xfrm>
                <a:off x="13427559" y="3387725"/>
                <a:ext cx="160337" cy="160338"/>
              </a:xfrm>
              <a:custGeom>
                <a:gdLst>
                  <a:gd fmla="*/ 12 w 43" name="T0"/>
                  <a:gd fmla="*/ 43 h 43" name="T1"/>
                  <a:gd fmla="*/ 0 w 43" name="T2"/>
                  <a:gd fmla="*/ 31 h 43" name="T3"/>
                  <a:gd fmla="*/ 3 w 43" name="T4"/>
                  <a:gd fmla="*/ 29 h 43" name="T5"/>
                  <a:gd fmla="*/ 3 w 43" name="T6"/>
                  <a:gd fmla="*/ 12 h 43" name="T7"/>
                  <a:gd fmla="*/ 0 w 43" name="T8"/>
                  <a:gd fmla="*/ 9 h 43" name="T9"/>
                  <a:gd fmla="*/ 9 w 43" name="T10"/>
                  <a:gd fmla="*/ 0 h 43" name="T11"/>
                  <a:gd fmla="*/ 14 w 43" name="T12"/>
                  <a:gd fmla="*/ 6 h 43" name="T13"/>
                  <a:gd fmla="*/ 11 w 43" name="T14"/>
                  <a:gd fmla="*/ 9 h 43" name="T15"/>
                  <a:gd fmla="*/ 11 w 43" name="T16"/>
                  <a:gd fmla="*/ 31 h 43" name="T17"/>
                  <a:gd fmla="*/ 12 w 43" name="T18"/>
                  <a:gd fmla="*/ 32 h 43" name="T19"/>
                  <a:gd fmla="*/ 34 w 43" name="T20"/>
                  <a:gd fmla="*/ 32 h 43" name="T21"/>
                  <a:gd fmla="*/ 37 w 43" name="T22"/>
                  <a:gd fmla="*/ 29 h 43" name="T23"/>
                  <a:gd fmla="*/ 43 w 43" name="T24"/>
                  <a:gd fmla="*/ 34 h 43" name="T25"/>
                  <a:gd fmla="*/ 34 w 43" name="T26"/>
                  <a:gd fmla="*/ 43 h 43" name="T27"/>
                  <a:gd fmla="*/ 31 w 43" name="T28"/>
                  <a:gd fmla="*/ 40 h 43" name="T29"/>
                  <a:gd fmla="*/ 14 w 43" name="T30"/>
                  <a:gd fmla="*/ 40 h 43" name="T31"/>
                  <a:gd fmla="*/ 12 w 43" name="T32"/>
                  <a:gd fmla="*/ 43 h 4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 w="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26"/>
              <p:cNvSpPr/>
              <p:nvPr/>
            </p:nvSpPr>
            <p:spPr bwMode="auto">
              <a:xfrm>
                <a:off x="13416445" y="3503613"/>
                <a:ext cx="55562" cy="55563"/>
              </a:xfrm>
              <a:custGeom>
                <a:gdLst>
                  <a:gd fmla="*/ 14 w 35" name="T0"/>
                  <a:gd fmla="*/ 35 h 35" name="T1"/>
                  <a:gd fmla="*/ 0 w 35" name="T2"/>
                  <a:gd fmla="*/ 21 h 35" name="T3"/>
                  <a:gd fmla="*/ 21 w 35" name="T4"/>
                  <a:gd fmla="*/ 0 h 35" name="T5"/>
                  <a:gd fmla="*/ 35 w 35" name="T6"/>
                  <a:gd fmla="*/ 14 h 35" name="T7"/>
                  <a:gd fmla="*/ 14 w 35" name="T8"/>
                  <a:gd fmla="*/ 35 h 35" name="T9"/>
                </a:gdLst>
                <a:cxnLst>
                  <a:cxn ang="0">
                    <a:pos x="T0" y="T1"/>
                  </a:cxn>
                  <a:cxn ang="0">
                    <a:pos x="T2" y="T3"/>
                  </a:cxn>
                  <a:cxn ang="0">
                    <a:pos x="T4" y="T5"/>
                  </a:cxn>
                  <a:cxn ang="0">
                    <a:pos x="T6" y="T7"/>
                  </a:cxn>
                  <a:cxn ang="0">
                    <a:pos x="T8" y="T9"/>
                  </a:cxn>
                </a:cxnLst>
                <a:rect b="b" l="0" r="r" t="0"/>
                <a:pathLst>
                  <a:path h="35" w="35">
                    <a:moveTo>
                      <a:pt x="14" y="35"/>
                    </a:moveTo>
                    <a:lnTo>
                      <a:pt x="0" y="21"/>
                    </a:lnTo>
                    <a:lnTo>
                      <a:pt x="21" y="0"/>
                    </a:lnTo>
                    <a:lnTo>
                      <a:pt x="35" y="14"/>
                    </a:lnTo>
                    <a:lnTo>
                      <a:pt x="14"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pic>
        <p:nvPicPr>
          <p:cNvPr id="71" name="图片 70"/>
          <p:cNvPicPr>
            <a:picLocks noChangeAspect="1"/>
          </p:cNvPicPr>
          <p:nvPr/>
        </p:nvPicPr>
        <p:blipFill>
          <a:blip r:embed="rId2">
            <a:extLst>
              <a:ext uri="{28A0092B-C50C-407E-A947-70E740481C1C}">
                <a14:useLocalDpi val="0"/>
              </a:ext>
            </a:extLst>
          </a:blip>
          <a:srcRect b="3383" l="19592" r="30627" t="1307"/>
          <a:stretch>
            <a:fillRect/>
          </a:stretch>
        </p:blipFill>
        <p:spPr>
          <a:xfrm>
            <a:off x="722308" y="1431113"/>
            <a:ext cx="3699716" cy="4518926"/>
          </a:xfrm>
          <a:custGeom>
            <a:gdLst>
              <a:gd fmla="*/ 0 w 2101914" name="connsiteX0"/>
              <a:gd fmla="*/ 0 h 3066130" name="connsiteY0"/>
              <a:gd fmla="*/ 2101914 w 2101914" name="connsiteX1"/>
              <a:gd fmla="*/ 0 h 3066130" name="connsiteY1"/>
              <a:gd fmla="*/ 2101914 w 2101914" name="connsiteX2"/>
              <a:gd fmla="*/ 3066130 h 3066130" name="connsiteY2"/>
              <a:gd fmla="*/ 0 w 2101914" name="connsiteX3"/>
              <a:gd fmla="*/ 3066130 h 3066130" name="connsiteY3"/>
            </a:gdLst>
            <a:cxnLst>
              <a:cxn ang="0">
                <a:pos x="connsiteX0" y="connsiteY0"/>
              </a:cxn>
              <a:cxn ang="0">
                <a:pos x="connsiteX1" y="connsiteY1"/>
              </a:cxn>
              <a:cxn ang="0">
                <a:pos x="connsiteX2" y="connsiteY2"/>
              </a:cxn>
              <a:cxn ang="0">
                <a:pos x="connsiteX3" y="connsiteY3"/>
              </a:cxn>
            </a:cxnLst>
            <a:rect b="b" l="l" r="r" t="t"/>
            <a:pathLst>
              <a:path h="3066130" w="2101914">
                <a:moveTo>
                  <a:pt x="0" y="0"/>
                </a:moveTo>
                <a:lnTo>
                  <a:pt x="2101914" y="0"/>
                </a:lnTo>
                <a:lnTo>
                  <a:pt x="2101914" y="3066130"/>
                </a:lnTo>
                <a:lnTo>
                  <a:pt x="0" y="3066130"/>
                </a:lnTo>
                <a:close/>
              </a:path>
            </a:pathLst>
          </a:custGeom>
          <a:noFill/>
          <a:ln w="19050">
            <a:noFill/>
          </a:ln>
        </p:spPr>
      </p:pic>
    </p:spTree>
    <p:extLst>
      <p:ext uri="{BB962C8B-B14F-4D97-AF65-F5344CB8AC3E}">
        <p14:creationId val="88484315"/>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Lenovo</Company>
  <PresentationFormat>宽屏</PresentationFormat>
  <Paragraphs>221</Paragraphs>
  <Slides>20</Slides>
  <Notes>0</Notes>
  <TotalTime>150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20</vt:i4>
      </vt:variant>
    </vt:vector>
  </HeadingPairs>
  <TitlesOfParts>
    <vt:vector baseType="lpstr" size="42">
      <vt:lpstr>Arial</vt:lpstr>
      <vt:lpstr>Calibri Light</vt:lpstr>
      <vt:lpstr>Calibri</vt:lpstr>
      <vt:lpstr>华文细黑</vt:lpstr>
      <vt:lpstr>Times New Roman</vt:lpstr>
      <vt:lpstr>Trajan Pro</vt:lpstr>
      <vt:lpstr>Adobe Gothic Std B</vt:lpstr>
      <vt:lpstr>Segoe UI Black</vt:lpstr>
      <vt:lpstr>Segoe UI Light</vt:lpstr>
      <vt:lpstr>微软雅黑</vt:lpstr>
      <vt:lpstr>HelveticaNeueLT Pro 67 MdCn</vt:lpstr>
      <vt:lpstr>Open Sans</vt:lpstr>
      <vt:lpstr>News Gothic MT</vt:lpstr>
      <vt:lpstr>Franklin Gothic Medium Cond</vt:lpstr>
      <vt:lpstr>Hiragino Sans GB W3</vt:lpstr>
      <vt:lpstr>Segoe UI Semibold</vt:lpstr>
      <vt:lpstr>宋体</vt:lpstr>
      <vt:lpstr>FontAwesome</vt:lpstr>
      <vt:lpstr>Wingdings</vt:lpstr>
      <vt:lpstr>方正黑体简体</vt:lpstr>
      <vt:lpstr>Noto Sans S Chinese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2015-04-17T07:21:45Z</dcterms:created>
  <cp:lastModifiedBy>Administrator</cp:lastModifiedBy>
  <dcterms:modified xsi:type="dcterms:W3CDTF">2021-08-20T10:55:35Z</dcterms:modified>
  <cp:revision>28</cp:revision>
</cp:coreProperties>
</file>