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56" r:id="rId5"/>
    <p:sldId id="257" r:id="rId6"/>
    <p:sldId id="258" r:id="rId7"/>
    <p:sldId id="266" r:id="rId8"/>
    <p:sldId id="259" r:id="rId9"/>
    <p:sldId id="270" r:id="rId10"/>
    <p:sldId id="262" r:id="rId11"/>
    <p:sldId id="263" r:id="rId12"/>
    <p:sldId id="271" r:id="rId13"/>
    <p:sldId id="265" r:id="rId14"/>
    <p:sldId id="267" r:id="rId15"/>
    <p:sldId id="268" r:id="rId16"/>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3568" userDrawn="1">
          <p15:clr>
            <a:srgbClr val="A4A3A4"/>
          </p15:clr>
        </p15:guide>
        <p15:guide id="3" pos="914" userDrawn="1">
          <p15:clr>
            <a:srgbClr val="A4A3A4"/>
          </p15:clr>
        </p15:guide>
        <p15:guide id="4" orient="horz" pos="3997" userDrawn="1">
          <p15:clr>
            <a:srgbClr val="A4A3A4"/>
          </p15:clr>
        </p15:guide>
        <p15:guide id="5" orient="horz" pos="3748" userDrawn="1">
          <p15:clr>
            <a:srgbClr val="A4A3A4"/>
          </p15:clr>
        </p15:guide>
        <p15:guide id="6" orient="horz" pos="482" userDrawn="1">
          <p15:clr>
            <a:srgbClr val="A4A3A4"/>
          </p15:clr>
        </p15:guide>
        <p15:guide id="7" pos="3863" userDrawn="1">
          <p15:clr>
            <a:srgbClr val="A4A3A4"/>
          </p15:clr>
        </p15:guide>
        <p15:guide id="8" pos="4158" userDrawn="1">
          <p15:clr>
            <a:srgbClr val="A4A3A4"/>
          </p15:clr>
        </p15:guide>
        <p15:guide id="9" pos="676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guide orient="horz" pos="845"/>
        <p:guide pos="3568"/>
        <p:guide pos="914"/>
        <p:guide orient="horz" pos="3997"/>
        <p:guide orient="horz" pos="3748"/>
        <p:guide orient="horz" pos="482"/>
        <p:guide pos="3863"/>
        <p:guide pos="4158"/>
        <p:guide pos="6766"/>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tags/tag1.xml" Type="http://schemas.openxmlformats.org/officeDocument/2006/relationships/tags"/><Relationship Id="rId18" Target="presProps.xml" Type="http://schemas.openxmlformats.org/officeDocument/2006/relationships/presProps"/><Relationship Id="rId19" Target="viewProps.xml" Type="http://schemas.openxmlformats.org/officeDocument/2006/relationships/viewProps"/><Relationship Id="rId2" Target="slideMasters/slideMaster2.xml" Type="http://schemas.openxmlformats.org/officeDocument/2006/relationships/slideMaster"/><Relationship Id="rId20" Target="theme/theme1.xml" Type="http://schemas.openxmlformats.org/officeDocument/2006/relationships/theme"/><Relationship Id="rId21" Target="tableStyles.xml" Type="http://schemas.openxmlformats.org/officeDocument/2006/relationships/tableStyles"/><Relationship Id="rId3" Target="slideMasters/slideMaster3.xml" Type="http://schemas.openxmlformats.org/officeDocument/2006/relationships/slideMaster"/><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ACBBD-4656-4EA0-B3E2-A7B0FA2F55B0}" type="datetimeFigureOut">
              <a:rPr lang="zh-CN" altLang="en-US" smtClean="0"/>
              <a:t>2016/9/25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DD683-89E0-4F51-8F3D-5FDD353A1F68}" type="slidenum">
              <a:rPr lang="zh-CN" altLang="en-US" smtClean="0"/>
              <a:t>‹#›</a:t>
            </a:fld>
            <a:endParaRPr lang="zh-CN" altLang="en-US"/>
          </a:p>
        </p:txBody>
      </p:sp>
    </p:spTree>
    <p:extLst>
      <p:ext uri="{BB962C8B-B14F-4D97-AF65-F5344CB8AC3E}">
        <p14:creationId val="166367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2.png" Type="http://schemas.openxmlformats.org/officeDocument/2006/relationships/image"/><Relationship Id="rId2"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328AE3-81EA-455D-BC66-177790D925BB}" type="slidenum">
              <a:rPr lang="zh-CN" altLang="en-US" smtClean="0"/>
              <a:t>‹#›</a:t>
            </a:fld>
            <a:endParaRPr lang="zh-CN" altLang="en-US"/>
          </a:p>
        </p:txBody>
      </p:sp>
      <p:pic>
        <p:nvPicPr>
          <p:cNvPr id="7" name="图片 6"/>
          <p:cNvPicPr>
            <a:picLocks noChangeAspect="1"/>
          </p:cNvPicPr>
          <p:nvPr userDrawn="1"/>
        </p:nvPicPr>
        <p:blipFill>
          <a:blip r:embed="rId1"/>
          <a:srcRect l="1859" t="2931" r="2235" b="14984"/>
          <a:stretch>
            <a:fillRect/>
          </a:stretch>
        </p:blipFill>
        <p:spPr>
          <a:xfrm>
            <a:off x="0" y="18116"/>
            <a:ext cx="12192000" cy="6803308"/>
          </a:xfrm>
          <a:prstGeom prst="rect">
            <a:avLst/>
          </a:prstGeom>
        </p:spPr>
      </p:pic>
      <p:sp>
        <p:nvSpPr>
          <p:cNvPr id="8" name="矩形 7"/>
          <p:cNvSpPr/>
          <p:nvPr userDrawn="1"/>
        </p:nvSpPr>
        <p:spPr>
          <a:xfrm>
            <a:off x="0" y="2322576"/>
            <a:ext cx="5724144" cy="118738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77157465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328AE3-81EA-455D-BC66-177790D925BB}" type="slidenum">
              <a:rPr lang="zh-CN" altLang="en-US" smtClean="0"/>
              <a:t>‹#›</a:t>
            </a:fld>
            <a:endParaRPr lang="zh-CN" altLang="en-US"/>
          </a:p>
        </p:txBody>
      </p:sp>
    </p:spTree>
    <p:extLst>
      <p:ext uri="{BB962C8B-B14F-4D97-AF65-F5344CB8AC3E}">
        <p14:creationId val="348990521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328AE3-81EA-455D-BC66-177790D925BB}" type="slidenum">
              <a:rPr lang="zh-CN" altLang="en-US" smtClean="0"/>
              <a:t>‹#›</a:t>
            </a:fld>
            <a:endParaRPr lang="zh-CN" altLang="en-US"/>
          </a:p>
        </p:txBody>
      </p:sp>
    </p:spTree>
    <p:extLst>
      <p:ext uri="{BB962C8B-B14F-4D97-AF65-F5344CB8AC3E}">
        <p14:creationId val="62220481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pic>
        <p:nvPicPr>
          <p:cNvPr id="7" name="图片 6"/>
          <p:cNvPicPr>
            <a:picLocks noChangeAspect="1"/>
          </p:cNvPicPr>
          <p:nvPr userDrawn="1"/>
        </p:nvPicPr>
        <p:blipFill>
          <a:blip r:embed="rId1"/>
          <a:srcRect l="2200" t="-9733" r="2970" b="15286"/>
          <a:stretch>
            <a:fillRect/>
          </a:stretch>
        </p:blipFill>
        <p:spPr>
          <a:xfrm>
            <a:off x="0" y="-1058525"/>
            <a:ext cx="12192000" cy="7916525"/>
          </a:xfrm>
          <a:prstGeom prst="rect">
            <a:avLst/>
          </a:prstGeom>
        </p:spPr>
      </p:pic>
      <p:sp>
        <p:nvSpPr>
          <p:cNvPr id="8" name="矩形 7"/>
          <p:cNvSpPr/>
          <p:nvPr userDrawn="1"/>
        </p:nvSpPr>
        <p:spPr>
          <a:xfrm>
            <a:off x="0" y="2234468"/>
            <a:ext cx="4215539" cy="828890"/>
          </a:xfrm>
          <a:prstGeom prst="rect">
            <a:avLst/>
          </a:prstGeom>
          <a:solidFill>
            <a:srgbClr val="89A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solidFill>
                <a:srgbClr val="ACBFC5"/>
              </a:solidFill>
            </a:endParaRPr>
          </a:p>
        </p:txBody>
      </p:sp>
    </p:spTree>
    <p:extLst>
      <p:ext uri="{BB962C8B-B14F-4D97-AF65-F5344CB8AC3E}">
        <p14:creationId val="170163946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486512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837006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045575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1435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251788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975647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07011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328AE3-81EA-455D-BC66-177790D925BB}" type="slidenum">
              <a:rPr lang="zh-CN" altLang="en-US" smtClean="0"/>
              <a:t>‹#›</a:t>
            </a:fld>
            <a:endParaRPr lang="zh-CN" altLang="en-US"/>
          </a:p>
        </p:txBody>
      </p:sp>
    </p:spTree>
    <p:extLst>
      <p:ext uri="{BB962C8B-B14F-4D97-AF65-F5344CB8AC3E}">
        <p14:creationId val="342217335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304143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788154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BDCD20-193D-4739-8ACF-A42F781DE62E}" type="datetimeFigureOut">
              <a:rPr lang="zh-CN" altLang="en-US">
                <a:solidFill>
                  <a:prstClr val="black">
                    <a:tint val="75000"/>
                  </a:prstClr>
                </a:solidFill>
              </a:rPr>
              <a:t>2016/9/25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C4E883B-88A2-4CCD-8AB6-6865725CBBDF}"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946785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738385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925636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325943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64344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818251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667611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337299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328AE3-81EA-455D-BC66-177790D925BB}" type="slidenum">
              <a:rPr lang="zh-CN" altLang="en-US" smtClean="0"/>
              <a:t>‹#›</a:t>
            </a:fld>
            <a:endParaRPr lang="zh-CN" altLang="en-US"/>
          </a:p>
        </p:txBody>
      </p:sp>
    </p:spTree>
    <p:extLst>
      <p:ext uri="{BB962C8B-B14F-4D97-AF65-F5344CB8AC3E}">
        <p14:creationId val="3098109293"/>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403009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897425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8193395"/>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79710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328AE3-81EA-455D-BC66-177790D925BB}" type="slidenum">
              <a:rPr lang="zh-CN" altLang="en-US" smtClean="0"/>
              <a:t>‹#›</a:t>
            </a:fld>
            <a:endParaRPr lang="zh-CN" altLang="en-US"/>
          </a:p>
        </p:txBody>
      </p:sp>
    </p:spTree>
    <p:extLst>
      <p:ext uri="{BB962C8B-B14F-4D97-AF65-F5344CB8AC3E}">
        <p14:creationId val="117828459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F328AE3-81EA-455D-BC66-177790D925BB}" type="slidenum">
              <a:rPr lang="zh-CN" altLang="en-US" smtClean="0"/>
              <a:t>‹#›</a:t>
            </a:fld>
            <a:endParaRPr lang="zh-CN" altLang="en-US"/>
          </a:p>
        </p:txBody>
      </p:sp>
    </p:spTree>
    <p:extLst>
      <p:ext uri="{BB962C8B-B14F-4D97-AF65-F5344CB8AC3E}">
        <p14:creationId val="408677494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328AE3-81EA-455D-BC66-177790D925BB}" type="slidenum">
              <a:rPr lang="zh-CN" altLang="en-US" smtClean="0"/>
              <a:t>‹#›</a:t>
            </a:fld>
            <a:endParaRPr lang="zh-CN" altLang="en-US"/>
          </a:p>
        </p:txBody>
      </p:sp>
    </p:spTree>
    <p:extLst>
      <p:ext uri="{BB962C8B-B14F-4D97-AF65-F5344CB8AC3E}">
        <p14:creationId val="7677064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328AE3-81EA-455D-BC66-177790D925BB}" type="slidenum">
              <a:rPr lang="zh-CN" altLang="en-US" smtClean="0"/>
              <a:t>‹#›</a:t>
            </a:fld>
            <a:endParaRPr lang="zh-CN" altLang="en-US"/>
          </a:p>
        </p:txBody>
      </p:sp>
    </p:spTree>
    <p:extLst>
      <p:ext uri="{BB962C8B-B14F-4D97-AF65-F5344CB8AC3E}">
        <p14:creationId val="15040113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328AE3-81EA-455D-BC66-177790D925BB}" type="slidenum">
              <a:rPr lang="zh-CN" altLang="en-US" smtClean="0"/>
              <a:t>‹#›</a:t>
            </a:fld>
            <a:endParaRPr lang="zh-CN" altLang="en-US"/>
          </a:p>
        </p:txBody>
      </p:sp>
    </p:spTree>
    <p:extLst>
      <p:ext uri="{BB962C8B-B14F-4D97-AF65-F5344CB8AC3E}">
        <p14:creationId val="73182788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E3F0C0-E51F-4FA9-8E2A-2F53431CBD30}" type="datetimeFigureOut">
              <a:rPr lang="zh-CN" altLang="en-US" smtClean="0"/>
              <a:t>2016/9/25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328AE3-81EA-455D-BC66-177790D925BB}" type="slidenum">
              <a:rPr lang="zh-CN" altLang="en-US" smtClean="0"/>
              <a:t>‹#›</a:t>
            </a:fld>
            <a:endParaRPr lang="zh-CN" altLang="en-US"/>
          </a:p>
        </p:txBody>
      </p:sp>
    </p:spTree>
    <p:extLst>
      <p:ext uri="{BB962C8B-B14F-4D97-AF65-F5344CB8AC3E}">
        <p14:creationId val="184734308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3F0C0-E51F-4FA9-8E2A-2F53431CBD30}" type="datetimeFigureOut">
              <a:rPr lang="zh-CN" altLang="en-US" smtClean="0"/>
              <a:t>2016/9/25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28AE3-81EA-455D-BC66-177790D925BB}" type="slidenum">
              <a:rPr lang="zh-CN" altLang="en-US" smtClean="0"/>
              <a:t>‹#›</a:t>
            </a:fld>
            <a:endParaRPr lang="zh-CN" altLang="en-US"/>
          </a:p>
        </p:txBody>
      </p:sp>
    </p:spTree>
    <p:extLst>
      <p:ext uri="{BB962C8B-B14F-4D97-AF65-F5344CB8AC3E}">
        <p14:creationId val="344309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DCD20-193D-4739-8ACF-A42F781DE62E}" type="datetimeFigureOut">
              <a:rPr lang="zh-CN" altLang="en-US" smtClean="0">
                <a:solidFill>
                  <a:prstClr val="black">
                    <a:tint val="75000"/>
                  </a:prstClr>
                </a:solidFill>
              </a:rPr>
              <a:t>2016/9/25</a:t>
            </a:fld>
            <a:endParaRPr lang="zh-CN" altLang="en-US" smtClean="0">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smtClean="0">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E883B-88A2-4CCD-8AB6-6865725CBBDF}" type="slidenum">
              <a:rPr lang="zh-CN" altLang="en-US" smtClean="0">
                <a:solidFill>
                  <a:prstClr val="black">
                    <a:tint val="75000"/>
                  </a:prstClr>
                </a:solidFill>
              </a:rPr>
              <a:t>‹#›</a:t>
            </a:fld>
            <a:endParaRPr lang="zh-CN" altLang="en-US" smtClean="0">
              <a:solidFill>
                <a:prstClr val="black">
                  <a:tint val="75000"/>
                </a:prstClr>
              </a:solidFill>
            </a:endParaRPr>
          </a:p>
        </p:txBody>
      </p:sp>
    </p:spTree>
    <p:extLst>
      <p:ext uri="{BB962C8B-B14F-4D97-AF65-F5344CB8AC3E}">
        <p14:creationId val="53217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2016/9/25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1573936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五边形 7"/>
          <p:cNvSpPr/>
          <p:nvPr/>
        </p:nvSpPr>
        <p:spPr>
          <a:xfrm>
            <a:off x="0" y="1801905"/>
            <a:ext cx="9507071" cy="1667435"/>
          </a:xfrm>
          <a:prstGeom prst="homePlate">
            <a:avLst/>
          </a:prstGeom>
          <a:solidFill>
            <a:srgbClr val="EB678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mtClean="0" sz="8000">
              <a:solidFill>
                <a:prstClr val="white"/>
              </a:solidFill>
              <a:latin charset="-122" panose="020b0503020204020204" pitchFamily="34" typeface="微软雅黑"/>
              <a:ea charset="-122" panose="020b0503020204020204" pitchFamily="34" typeface="微软雅黑"/>
            </a:endParaRPr>
          </a:p>
        </p:txBody>
      </p:sp>
      <p:cxnSp>
        <p:nvCxnSpPr>
          <p:cNvPr id="7" name="直接连接符 6"/>
          <p:cNvCxnSpPr/>
          <p:nvPr/>
        </p:nvCxnSpPr>
        <p:spPr>
          <a:xfrm>
            <a:off x="3108698" y="2056865"/>
            <a:ext cx="5759450" cy="44970"/>
          </a:xfrm>
          <a:prstGeom prst="line">
            <a:avLst/>
          </a:prstGeom>
          <a:ln>
            <a:solidFill>
              <a:srgbClr val="EB678E"/>
            </a:solidFill>
          </a:ln>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a:off x="3108698" y="3197613"/>
            <a:ext cx="5759450" cy="44970"/>
          </a:xfrm>
          <a:prstGeom prst="line">
            <a:avLst/>
          </a:prstGeom>
          <a:ln>
            <a:solidFill>
              <a:srgbClr val="EB678E"/>
            </a:solidFill>
          </a:ln>
        </p:spPr>
        <p:style>
          <a:lnRef idx="3">
            <a:schemeClr val="accent2"/>
          </a:lnRef>
          <a:fillRef idx="0">
            <a:schemeClr val="accent2"/>
          </a:fillRef>
          <a:effectRef idx="2">
            <a:schemeClr val="accent2"/>
          </a:effectRef>
          <a:fontRef idx="minor">
            <a:schemeClr val="tx1"/>
          </a:fontRef>
        </p:style>
      </p:cxnSp>
      <p:sp>
        <p:nvSpPr>
          <p:cNvPr id="13" name="椭圆 12"/>
          <p:cNvSpPr/>
          <p:nvPr/>
        </p:nvSpPr>
        <p:spPr>
          <a:xfrm>
            <a:off x="5519936" y="431398"/>
            <a:ext cx="1152128" cy="1152128"/>
          </a:xfrm>
          <a:prstGeom prst="ellipse">
            <a:avLst/>
          </a:prstGeom>
          <a:solidFill>
            <a:srgbClr val="EB678E">
              <a:alpha val="20000"/>
            </a:srgbClr>
          </a:solidFill>
          <a:ln w="12700">
            <a:solidFill>
              <a:srgbClr val="EB67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rgbClr val="878586"/>
                </a:solidFill>
              </a:rPr>
              <a:t>logo</a:t>
            </a:r>
          </a:p>
        </p:txBody>
      </p:sp>
      <p:sp>
        <p:nvSpPr>
          <p:cNvPr id="14" name="文本框 13"/>
          <p:cNvSpPr txBox="1"/>
          <p:nvPr/>
        </p:nvSpPr>
        <p:spPr>
          <a:xfrm>
            <a:off x="3108698" y="2217345"/>
            <a:ext cx="5759450" cy="914400"/>
          </a:xfrm>
          <a:prstGeom prst="rect">
            <a:avLst/>
          </a:prstGeom>
          <a:noFill/>
        </p:spPr>
        <p:txBody>
          <a:bodyPr rtlCol="0" wrap="square">
            <a:spAutoFit/>
          </a:bodyPr>
          <a:lstStyle/>
          <a:p>
            <a:pPr algn="ctr"/>
            <a:r>
              <a:rPr altLang="en-US" lang="zh-CN" smtClean="0" sz="5400">
                <a:solidFill>
                  <a:schemeClr val="bg1"/>
                </a:solidFill>
                <a:latin charset="-122" panose="020b0503020204020204" pitchFamily="34" typeface="微软雅黑"/>
                <a:ea charset="-122" panose="020b0503020204020204" pitchFamily="34" typeface="微软雅黑"/>
              </a:rPr>
              <a:t>简约商务模板</a:t>
            </a:r>
          </a:p>
        </p:txBody>
      </p:sp>
      <p:sp>
        <p:nvSpPr>
          <p:cNvPr id="2" name="矩形 1"/>
          <p:cNvSpPr/>
          <p:nvPr/>
        </p:nvSpPr>
        <p:spPr>
          <a:xfrm>
            <a:off x="4584915" y="3580107"/>
            <a:ext cx="3022170" cy="123987"/>
          </a:xfrm>
          <a:prstGeom prst="rect">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72585067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0-#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13"/>
                                        </p:tgtEl>
                                        <p:attrNameLst>
                                          <p:attrName>style.visibility</p:attrName>
                                        </p:attrNameLst>
                                      </p:cBhvr>
                                      <p:to>
                                        <p:strVal val="visible"/>
                                      </p:to>
                                    </p:set>
                                    <p:animEffect filter="fade" transition="in">
                                      <p:cBhvr>
                                        <p:cTn dur="1000" id="16"/>
                                        <p:tgtEl>
                                          <p:spTgt spid="13"/>
                                        </p:tgtEl>
                                      </p:cBhvr>
                                    </p:animEffect>
                                    <p:anim calcmode="lin" valueType="num">
                                      <p:cBhvr>
                                        <p:cTn dur="1000" fill="hold" id="17"/>
                                        <p:tgtEl>
                                          <p:spTgt spid="13"/>
                                        </p:tgtEl>
                                        <p:attrNameLst>
                                          <p:attrName>ppt_x</p:attrName>
                                        </p:attrNameLst>
                                      </p:cBhvr>
                                      <p:tavLst>
                                        <p:tav tm="0">
                                          <p:val>
                                            <p:strVal val="#ppt_x"/>
                                          </p:val>
                                        </p:tav>
                                        <p:tav tm="100000">
                                          <p:val>
                                            <p:strVal val="#ppt_x"/>
                                          </p:val>
                                        </p:tav>
                                      </p:tavLst>
                                    </p:anim>
                                    <p:anim calcmode="lin" valueType="num">
                                      <p:cBhvr>
                                        <p:cTn dur="1000" fill="hold" id="18"/>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2928C">
            <a:alpha val="10000"/>
          </a:srgbClr>
        </a:solidFill>
        <a:effectLst/>
      </p:bgPr>
    </p:bg>
    <p:spTree>
      <p:nvGrpSpPr>
        <p:cNvPr id="1" name=""/>
        <p:cNvGrpSpPr/>
        <p:nvPr/>
      </p:nvGrpSpPr>
      <p:grpSpPr>
        <a:xfrm>
          <a:off x="0" y="0"/>
          <a:ext cx="0" cy="0"/>
        </a:xfrm>
      </p:grpSpPr>
      <p:sp>
        <p:nvSpPr>
          <p:cNvPr id="2" name="矩形 1"/>
          <p:cNvSpPr/>
          <p:nvPr/>
        </p:nvSpPr>
        <p:spPr>
          <a:xfrm>
            <a:off x="0" y="441325"/>
            <a:ext cx="1163638" cy="562505"/>
          </a:xfrm>
          <a:prstGeom prst="rect">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文本框 7"/>
          <p:cNvSpPr txBox="1"/>
          <p:nvPr/>
        </p:nvSpPr>
        <p:spPr>
          <a:xfrm>
            <a:off x="1385966" y="461514"/>
            <a:ext cx="3115733" cy="579120"/>
          </a:xfrm>
          <a:prstGeom prst="rect">
            <a:avLst/>
          </a:prstGeom>
          <a:noFill/>
        </p:spPr>
        <p:txBody>
          <a:bodyPr rtlCol="0" wrap="square">
            <a:spAutoFit/>
          </a:bodyPr>
          <a:lstStyle/>
          <a:p>
            <a:r>
              <a:rPr altLang="en-US" lang="zh-CN" smtClean="0" sz="3200">
                <a:solidFill>
                  <a:srgbClr val="878586"/>
                </a:solidFill>
                <a:latin charset="-122" panose="020b0503020204020204" pitchFamily="34" typeface="微软雅黑"/>
                <a:ea charset="-122" panose="020b0503020204020204" pitchFamily="34" typeface="微软雅黑"/>
              </a:rPr>
              <a:t>点击添加分标题</a:t>
            </a:r>
          </a:p>
        </p:txBody>
      </p:sp>
      <p:pic>
        <p:nvPicPr>
          <p:cNvPr id="5" name="图片 4"/>
          <p:cNvPicPr>
            <a:picLocks noChangeAspect="1"/>
          </p:cNvPicPr>
          <p:nvPr/>
        </p:nvPicPr>
        <p:blipFill>
          <a:blip r:embed="rId2"/>
          <a:stretch>
            <a:fillRect/>
          </a:stretch>
        </p:blipFill>
        <p:spPr>
          <a:xfrm>
            <a:off x="4861190" y="1796382"/>
            <a:ext cx="7330810" cy="4581756"/>
          </a:xfrm>
          <a:prstGeom prst="rect">
            <a:avLst/>
          </a:prstGeom>
        </p:spPr>
      </p:pic>
      <p:sp>
        <p:nvSpPr>
          <p:cNvPr id="36" name="文本框 35"/>
          <p:cNvSpPr txBox="1"/>
          <p:nvPr/>
        </p:nvSpPr>
        <p:spPr>
          <a:xfrm>
            <a:off x="287178" y="1791472"/>
            <a:ext cx="4214521" cy="725424"/>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上海锐普广告有限公司是中国第一家精品PPT设计机构,顶端设计引领时代风尚锐铺广告公</a:t>
            </a:r>
          </a:p>
        </p:txBody>
      </p:sp>
      <p:grpSp>
        <p:nvGrpSpPr>
          <p:cNvPr id="6" name="组合 5"/>
          <p:cNvGrpSpPr/>
          <p:nvPr/>
        </p:nvGrpSpPr>
        <p:grpSpPr>
          <a:xfrm>
            <a:off x="354178" y="3036542"/>
            <a:ext cx="4216102" cy="1952318"/>
            <a:chOff x="285597" y="3224542"/>
            <a:chExt cx="4216102" cy="2101437"/>
          </a:xfrm>
        </p:grpSpPr>
        <p:sp>
          <p:nvSpPr>
            <p:cNvPr id="37" name="矩形 36"/>
            <p:cNvSpPr/>
            <p:nvPr/>
          </p:nvSpPr>
          <p:spPr>
            <a:xfrm>
              <a:off x="287178" y="3224542"/>
              <a:ext cx="4214521" cy="2101437"/>
            </a:xfrm>
            <a:prstGeom prst="rect">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8" name="文本框 37"/>
            <p:cNvSpPr txBox="1"/>
            <p:nvPr/>
          </p:nvSpPr>
          <p:spPr>
            <a:xfrm>
              <a:off x="285597" y="3708764"/>
              <a:ext cx="4214521" cy="1122036"/>
            </a:xfrm>
            <a:prstGeom prst="rect">
              <a:avLst/>
            </a:prstGeom>
            <a:noFill/>
          </p:spPr>
          <p:txBody>
            <a:bodyPr rtlCol="0" wrap="square">
              <a:spAutoFit/>
            </a:bodyPr>
            <a:lstStyle/>
            <a:p>
              <a:pPr algn="just">
                <a:lnSpc>
                  <a:spcPct val="130000"/>
                </a:lnSpc>
              </a:pPr>
              <a:r>
                <a:rPr altLang="en-US" lang="zh-CN" smtClean="0" sz="1600">
                  <a:solidFill>
                    <a:schemeClr val="bg1"/>
                  </a:solidFill>
                  <a:latin charset="-122" panose="020b0503020204020204" pitchFamily="34" typeface="微软雅黑"/>
                  <a:ea charset="-122" panose="020b0503020204020204" pitchFamily="34" typeface="微软雅黑"/>
                </a:rPr>
                <a:t>上海锐普广告有限公司是中国第一家精品PPT设计机构,顶端设计引领时代风尚锐铺广告公锐铺广告公领时代风尚锐铺广告公锐铺广告</a:t>
              </a:r>
            </a:p>
          </p:txBody>
        </p:sp>
      </p:grpSp>
      <p:sp>
        <p:nvSpPr>
          <p:cNvPr id="39" name="文本框 38"/>
          <p:cNvSpPr txBox="1"/>
          <p:nvPr/>
        </p:nvSpPr>
        <p:spPr>
          <a:xfrm>
            <a:off x="354178" y="5650537"/>
            <a:ext cx="4214521" cy="725424"/>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上海锐普广告有限公司是中国第一家精品PPT设计机构,顶端设计引领时代风尚锐铺广告公</a:t>
            </a:r>
          </a:p>
        </p:txBody>
      </p:sp>
    </p:spTree>
    <p:extLst>
      <p:ext uri="{BB962C8B-B14F-4D97-AF65-F5344CB8AC3E}">
        <p14:creationId val="1082814548"/>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2928C">
            <a:alpha val="10000"/>
          </a:srgbClr>
        </a:solidFill>
        <a:effectLst/>
      </p:bgPr>
    </p:bg>
    <p:spTree>
      <p:nvGrpSpPr>
        <p:cNvPr id="1" name=""/>
        <p:cNvGrpSpPr/>
        <p:nvPr/>
      </p:nvGrpSpPr>
      <p:grpSpPr>
        <a:xfrm>
          <a:off x="0" y="0"/>
          <a:ext cx="0" cy="0"/>
        </a:xfrm>
      </p:grpSpPr>
      <p:sp>
        <p:nvSpPr>
          <p:cNvPr id="2" name="矩形 1"/>
          <p:cNvSpPr/>
          <p:nvPr/>
        </p:nvSpPr>
        <p:spPr>
          <a:xfrm>
            <a:off x="0" y="778933"/>
            <a:ext cx="1163638" cy="562505"/>
          </a:xfrm>
          <a:prstGeom prst="rect">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文本框 7"/>
          <p:cNvSpPr txBox="1"/>
          <p:nvPr/>
        </p:nvSpPr>
        <p:spPr>
          <a:xfrm>
            <a:off x="1163638" y="756663"/>
            <a:ext cx="3115733" cy="579120"/>
          </a:xfrm>
          <a:prstGeom prst="rect">
            <a:avLst/>
          </a:prstGeom>
          <a:noFill/>
        </p:spPr>
        <p:txBody>
          <a:bodyPr rtlCol="0" wrap="square">
            <a:spAutoFit/>
          </a:bodyPr>
          <a:lstStyle/>
          <a:p>
            <a:r>
              <a:rPr altLang="en-US" lang="zh-CN" smtClean="0" sz="3200">
                <a:solidFill>
                  <a:srgbClr val="878586"/>
                </a:solidFill>
                <a:latin charset="-122" panose="020b0503020204020204" pitchFamily="34" typeface="微软雅黑"/>
                <a:ea charset="-122" panose="020b0503020204020204" pitchFamily="34" typeface="微软雅黑"/>
              </a:rPr>
              <a:t>点击添加分标题</a:t>
            </a:r>
          </a:p>
        </p:txBody>
      </p:sp>
      <p:pic>
        <p:nvPicPr>
          <p:cNvPr id="3" name="图片 2"/>
          <p:cNvPicPr>
            <a:picLocks noChangeAspect="1"/>
          </p:cNvPicPr>
          <p:nvPr/>
        </p:nvPicPr>
        <p:blipFill>
          <a:blip r:embed="rId2"/>
          <a:srcRect l="23034" r="2216"/>
          <a:stretch>
            <a:fillRect/>
          </a:stretch>
        </p:blipFill>
        <p:spPr>
          <a:xfrm>
            <a:off x="660586" y="1748118"/>
            <a:ext cx="4575023" cy="4222885"/>
          </a:xfrm>
          <a:prstGeom prst="rect">
            <a:avLst/>
          </a:prstGeom>
        </p:spPr>
      </p:pic>
      <p:grpSp>
        <p:nvGrpSpPr>
          <p:cNvPr id="20" name="组合 19"/>
          <p:cNvGrpSpPr/>
          <p:nvPr/>
        </p:nvGrpSpPr>
        <p:grpSpPr>
          <a:xfrm>
            <a:off x="6178832" y="2928273"/>
            <a:ext cx="1388274" cy="1290648"/>
            <a:chOff x="3635896" y="2092618"/>
            <a:chExt cx="1130424" cy="1060704"/>
          </a:xfrm>
        </p:grpSpPr>
        <p:sp>
          <p:nvSpPr>
            <p:cNvPr id="21" name="等腰三角形 20"/>
            <p:cNvSpPr/>
            <p:nvPr/>
          </p:nvSpPr>
          <p:spPr>
            <a:xfrm rot="5400000">
              <a:off x="3778768" y="2165770"/>
              <a:ext cx="1060704" cy="914400"/>
            </a:xfrm>
            <a:prstGeom prst="triangle">
              <a:avLst/>
            </a:prstGeom>
            <a:solidFill>
              <a:srgbClr val="EB678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22" name="等腰三角形 21"/>
            <p:cNvSpPr/>
            <p:nvPr/>
          </p:nvSpPr>
          <p:spPr>
            <a:xfrm rot="5400000">
              <a:off x="3562744" y="2165770"/>
              <a:ext cx="1060704" cy="914400"/>
            </a:xfrm>
            <a:prstGeom prst="triangle">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cxnSp>
        <p:nvCxnSpPr>
          <p:cNvPr id="23" name="直接连接符 22"/>
          <p:cNvCxnSpPr/>
          <p:nvPr/>
        </p:nvCxnSpPr>
        <p:spPr>
          <a:xfrm flipV="1">
            <a:off x="8392108" y="2170919"/>
            <a:ext cx="2783542" cy="1344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24" name="文本框 23"/>
          <p:cNvSpPr txBox="1"/>
          <p:nvPr/>
        </p:nvSpPr>
        <p:spPr>
          <a:xfrm>
            <a:off x="8611932" y="1748118"/>
            <a:ext cx="2343897" cy="457200"/>
          </a:xfrm>
          <a:prstGeom prst="rect">
            <a:avLst/>
          </a:prstGeom>
          <a:noFill/>
        </p:spPr>
        <p:txBody>
          <a:bodyPr rtlCol="0" wrap="square">
            <a:spAutoFit/>
          </a:bodyPr>
          <a:lstStyle/>
          <a:p>
            <a:r>
              <a:rPr altLang="en-US" lang="zh-CN" smtClean="0" sz="2400">
                <a:solidFill>
                  <a:srgbClr val="878586"/>
                </a:solidFill>
                <a:latin charset="-122" panose="020b0503020204020204" pitchFamily="34" typeface="微软雅黑"/>
                <a:ea charset="-122" panose="020b0503020204020204" pitchFamily="34" typeface="微软雅黑"/>
              </a:rPr>
              <a:t>点击添加分标题</a:t>
            </a:r>
          </a:p>
        </p:txBody>
      </p:sp>
      <p:sp>
        <p:nvSpPr>
          <p:cNvPr id="25" name="文本框 24"/>
          <p:cNvSpPr txBox="1"/>
          <p:nvPr/>
        </p:nvSpPr>
        <p:spPr>
          <a:xfrm>
            <a:off x="8452421" y="2389799"/>
            <a:ext cx="2723229" cy="3657599"/>
          </a:xfrm>
          <a:prstGeom prst="rect">
            <a:avLst/>
          </a:prstGeom>
          <a:noFill/>
        </p:spPr>
        <p:txBody>
          <a:bodyPr rtlCol="0" wrap="square">
            <a:spAutoFit/>
          </a:bodyPr>
          <a:lstStyle/>
          <a:p>
            <a:pPr algn="just">
              <a:lnSpc>
                <a:spcPct val="130000"/>
              </a:lnSpc>
            </a:pPr>
            <a:r>
              <a:rPr altLang="en-US" lang="zh-CN" smtClean="0">
                <a:solidFill>
                  <a:srgbClr val="878586"/>
                </a:solidFill>
                <a:latin charset="-122" panose="020b0503020204020204" pitchFamily="34" typeface="微软雅黑"/>
                <a:ea charset="-122" panose="020b0503020204020204" pitchFamily="34" typeface="微软雅黑"/>
              </a:rPr>
              <a:t>上海锐普广告有限公司是中国第一家精品PPT设计机构,顶端设计引领时代风尚和潮流，最佳的审美设计，上海锐普广告有限公司是中国第一家精品PPT设计机构顶端设计引领时代风尚和计上海锐普广告引领时代风尚和计上海锐普广告引领时代风尚</a:t>
            </a:r>
          </a:p>
        </p:txBody>
      </p:sp>
    </p:spTree>
    <p:extLst>
      <p:ext uri="{BB962C8B-B14F-4D97-AF65-F5344CB8AC3E}">
        <p14:creationId val="43928020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1000" fill="hold" id="7"/>
                                        <p:tgtEl>
                                          <p:spTgt spid="20"/>
                                        </p:tgtEl>
                                        <p:attrNameLst>
                                          <p:attrName>ppt_x</p:attrName>
                                        </p:attrNameLst>
                                      </p:cBhvr>
                                      <p:tavLst>
                                        <p:tav tm="0">
                                          <p:val>
                                            <p:strVal val="0-#ppt_w/2"/>
                                          </p:val>
                                        </p:tav>
                                        <p:tav tm="100000">
                                          <p:val>
                                            <p:strVal val="#ppt_x"/>
                                          </p:val>
                                        </p:tav>
                                      </p:tavLst>
                                    </p:anim>
                                    <p:anim calcmode="lin" valueType="num">
                                      <p:cBhvr additive="base">
                                        <p:cTn dur="1000" fill="hold" id="8"/>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边形 3"/>
          <p:cNvSpPr/>
          <p:nvPr/>
        </p:nvSpPr>
        <p:spPr>
          <a:xfrm>
            <a:off x="1" y="2185147"/>
            <a:ext cx="5238426" cy="2245658"/>
          </a:xfrm>
          <a:prstGeom prst="homePlate">
            <a:avLst/>
          </a:prstGeom>
          <a:solidFill>
            <a:srgbClr val="EB678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8000">
                <a:solidFill>
                  <a:prstClr val="white"/>
                </a:solidFill>
                <a:latin charset="-122" panose="020b0503020204020204" pitchFamily="34" typeface="微软雅黑"/>
                <a:ea charset="-122" panose="020b0503020204020204" pitchFamily="34" typeface="微软雅黑"/>
              </a:rPr>
              <a:t>谢谢</a:t>
            </a:r>
          </a:p>
        </p:txBody>
      </p:sp>
      <p:sp>
        <p:nvSpPr>
          <p:cNvPr id="3" name="五边形 2"/>
          <p:cNvSpPr/>
          <p:nvPr/>
        </p:nvSpPr>
        <p:spPr>
          <a:xfrm flipH="1">
            <a:off x="6953574" y="2185147"/>
            <a:ext cx="5238426" cy="2245658"/>
          </a:xfrm>
          <a:prstGeom prst="homePlate">
            <a:avLst/>
          </a:prstGeom>
          <a:solidFill>
            <a:srgbClr val="EB678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8000">
                <a:solidFill>
                  <a:prstClr val="white"/>
                </a:solidFill>
                <a:latin charset="-122" panose="020b0503020204020204" pitchFamily="34" typeface="微软雅黑"/>
                <a:ea charset="-122" panose="020b0503020204020204" pitchFamily="34" typeface="微软雅黑"/>
              </a:rPr>
              <a:t>观看</a:t>
            </a:r>
          </a:p>
        </p:txBody>
      </p:sp>
      <p:sp>
        <p:nvSpPr>
          <p:cNvPr id="5" name="椭圆 4"/>
          <p:cNvSpPr/>
          <p:nvPr/>
        </p:nvSpPr>
        <p:spPr>
          <a:xfrm>
            <a:off x="5379181" y="2567074"/>
            <a:ext cx="1433638" cy="1481803"/>
          </a:xfrm>
          <a:prstGeom prst="ellipse">
            <a:avLst/>
          </a:prstGeom>
          <a:solidFill>
            <a:schemeClr val="tx1">
              <a:lumMod val="75000"/>
              <a:lumOff val="25000"/>
              <a:alpha val="20000"/>
            </a:schemeClr>
          </a:solidFill>
          <a:ln w="12700">
            <a:solidFill>
              <a:srgbClr val="EB67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bg1"/>
                </a:solidFill>
              </a:rPr>
              <a:t>logo</a:t>
            </a:r>
          </a:p>
        </p:txBody>
      </p:sp>
    </p:spTree>
    <p:extLst>
      <p:ext uri="{BB962C8B-B14F-4D97-AF65-F5344CB8AC3E}">
        <p14:creationId val="161859256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2928C">
            <a:alpha val="10000"/>
          </a:srgbClr>
        </a:solidFill>
        <a:effectLst/>
      </p:bgPr>
    </p:bg>
    <p:spTree>
      <p:nvGrpSpPr>
        <p:cNvPr id="1" name=""/>
        <p:cNvGrpSpPr/>
        <p:nvPr/>
      </p:nvGrpSpPr>
      <p:grpSpPr>
        <a:xfrm>
          <a:off x="0" y="0"/>
          <a:ext cx="0" cy="0"/>
        </a:xfrm>
      </p:grpSpPr>
      <p:sp>
        <p:nvSpPr>
          <p:cNvPr id="21" name="圆角矩形 20"/>
          <p:cNvSpPr/>
          <p:nvPr/>
        </p:nvSpPr>
        <p:spPr>
          <a:xfrm>
            <a:off x="6338805" y="4965416"/>
            <a:ext cx="4649492" cy="659097"/>
          </a:xfrm>
          <a:prstGeom prst="roundRect">
            <a:avLst/>
          </a:prstGeom>
          <a:solidFill>
            <a:srgbClr val="EB678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圆角矩形 21"/>
          <p:cNvSpPr/>
          <p:nvPr/>
        </p:nvSpPr>
        <p:spPr>
          <a:xfrm>
            <a:off x="6338805" y="3093753"/>
            <a:ext cx="4649492" cy="659097"/>
          </a:xfrm>
          <a:prstGeom prst="roundRect">
            <a:avLst/>
          </a:prstGeom>
          <a:solidFill>
            <a:srgbClr val="EB678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圆角矩形 1"/>
          <p:cNvSpPr/>
          <p:nvPr/>
        </p:nvSpPr>
        <p:spPr>
          <a:xfrm>
            <a:off x="6338805" y="1303866"/>
            <a:ext cx="4649492" cy="659097"/>
          </a:xfrm>
          <a:prstGeom prst="roundRect">
            <a:avLst/>
          </a:prstGeom>
          <a:solidFill>
            <a:srgbClr val="EB678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3798277" cy="6858000"/>
          </a:xfrm>
          <a:prstGeom prst="rect">
            <a:avLst/>
          </a:prstGeom>
          <a:solidFill>
            <a:srgbClr val="9292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445016" y="2388076"/>
            <a:ext cx="2908243" cy="2081849"/>
            <a:chOff x="445016" y="2086708"/>
            <a:chExt cx="2908243" cy="2081849"/>
          </a:xfrm>
        </p:grpSpPr>
        <p:sp>
          <p:nvSpPr>
            <p:cNvPr id="7" name="矩形 6"/>
            <p:cNvSpPr/>
            <p:nvPr/>
          </p:nvSpPr>
          <p:spPr>
            <a:xfrm>
              <a:off x="867508" y="2086708"/>
              <a:ext cx="2063261" cy="1342292"/>
            </a:xfrm>
            <a:prstGeom prst="rect">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6000">
                  <a:solidFill>
                    <a:schemeClr val="bg1"/>
                  </a:solidFill>
                  <a:latin charset="-122" panose="020b0503020204020204" pitchFamily="34" typeface="微软雅黑"/>
                  <a:ea charset="-122" panose="020b0503020204020204" pitchFamily="34" typeface="微软雅黑"/>
                </a:rPr>
                <a:t>目录</a:t>
              </a:r>
            </a:p>
          </p:txBody>
        </p:sp>
        <p:sp>
          <p:nvSpPr>
            <p:cNvPr id="8" name="文本框 7"/>
            <p:cNvSpPr txBox="1"/>
            <p:nvPr/>
          </p:nvSpPr>
          <p:spPr>
            <a:xfrm>
              <a:off x="445016" y="3337560"/>
              <a:ext cx="2908243" cy="822960"/>
            </a:xfrm>
            <a:prstGeom prst="rect">
              <a:avLst/>
            </a:prstGeom>
            <a:noFill/>
          </p:spPr>
          <p:txBody>
            <a:bodyPr rtlCol="0" wrap="square">
              <a:spAutoFit/>
            </a:bodyPr>
            <a:lstStyle/>
            <a:p>
              <a:r>
                <a:rPr altLang="zh-CN" lang="en-US" smtClean="0" sz="4800">
                  <a:solidFill>
                    <a:srgbClr val="878586"/>
                  </a:solidFill>
                  <a:latin charset="-122" panose="020b0503020204020204" pitchFamily="34" typeface="微软雅黑"/>
                  <a:ea charset="-122" panose="020b0503020204020204" pitchFamily="34" typeface="微软雅黑"/>
                </a:rPr>
                <a:t>Contents</a:t>
              </a:r>
            </a:p>
          </p:txBody>
        </p:sp>
      </p:grpSp>
      <p:grpSp>
        <p:nvGrpSpPr>
          <p:cNvPr id="9" name="组合 8"/>
          <p:cNvGrpSpPr/>
          <p:nvPr/>
        </p:nvGrpSpPr>
        <p:grpSpPr>
          <a:xfrm>
            <a:off x="4835525" y="1303866"/>
            <a:ext cx="1283228" cy="659885"/>
            <a:chOff x="748392" y="2781300"/>
            <a:chExt cx="2741459" cy="1831217"/>
          </a:xfrm>
          <a:solidFill>
            <a:schemeClr val="bg2">
              <a:lumMod val="50000"/>
              <a:alpha val="55000"/>
            </a:schemeClr>
          </a:solidFill>
        </p:grpSpPr>
        <p:sp>
          <p:nvSpPr>
            <p:cNvPr id="10" name="圆角矩形 9"/>
            <p:cNvSpPr/>
            <p:nvPr/>
          </p:nvSpPr>
          <p:spPr>
            <a:xfrm>
              <a:off x="748392" y="2781300"/>
              <a:ext cx="1371601"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6000">
                  <a:latin charset="0" panose="02090707080505020304" pitchFamily="18" typeface="Engravers MT"/>
                  <a:ea charset="-122" panose="02010600040101010101" pitchFamily="2" typeface="华文楷体"/>
                </a:rPr>
                <a:t>0</a:t>
              </a:r>
            </a:p>
          </p:txBody>
        </p:sp>
        <p:sp>
          <p:nvSpPr>
            <p:cNvPr id="11" name="圆角矩形 10"/>
            <p:cNvSpPr/>
            <p:nvPr/>
          </p:nvSpPr>
          <p:spPr>
            <a:xfrm>
              <a:off x="2118250" y="2783488"/>
              <a:ext cx="1371601"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5400">
                  <a:latin charset="0" panose="02090707080505020304" pitchFamily="18" typeface="Engravers MT"/>
                  <a:ea charset="-122" panose="02010600040101010101" pitchFamily="2" typeface="华文楷体"/>
                </a:rPr>
                <a:t>1</a:t>
              </a:r>
            </a:p>
          </p:txBody>
        </p:sp>
      </p:grpSp>
      <p:sp>
        <p:nvSpPr>
          <p:cNvPr id="12" name="文本框 11"/>
          <p:cNvSpPr txBox="1"/>
          <p:nvPr/>
        </p:nvSpPr>
        <p:spPr>
          <a:xfrm>
            <a:off x="6980010" y="1341026"/>
            <a:ext cx="3098800" cy="579120"/>
          </a:xfrm>
          <a:prstGeom prst="rect">
            <a:avLst/>
          </a:prstGeom>
          <a:noFill/>
        </p:spPr>
        <p:txBody>
          <a:bodyPr rtlCol="0" wrap="square">
            <a:spAutoFit/>
          </a:bodyPr>
          <a:lstStyle/>
          <a:p>
            <a:r>
              <a:rPr altLang="en-US" lang="zh-CN" smtClean="0" sz="3200">
                <a:solidFill>
                  <a:schemeClr val="bg1"/>
                </a:solidFill>
                <a:latin charset="-122" panose="020b0503020204020204" pitchFamily="34" typeface="微软雅黑"/>
                <a:ea charset="-122" panose="020b0503020204020204" pitchFamily="34" typeface="微软雅黑"/>
              </a:rPr>
              <a:t>点击添加主标题</a:t>
            </a:r>
          </a:p>
        </p:txBody>
      </p:sp>
      <p:grpSp>
        <p:nvGrpSpPr>
          <p:cNvPr id="13" name="组合 12"/>
          <p:cNvGrpSpPr/>
          <p:nvPr/>
        </p:nvGrpSpPr>
        <p:grpSpPr>
          <a:xfrm>
            <a:off x="4834709" y="3099058"/>
            <a:ext cx="1283228" cy="659885"/>
            <a:chOff x="748392" y="2781300"/>
            <a:chExt cx="2741459" cy="1831217"/>
          </a:xfrm>
          <a:solidFill>
            <a:schemeClr val="bg2">
              <a:lumMod val="50000"/>
              <a:alpha val="55000"/>
            </a:schemeClr>
          </a:solidFill>
        </p:grpSpPr>
        <p:sp>
          <p:nvSpPr>
            <p:cNvPr id="14" name="圆角矩形 13"/>
            <p:cNvSpPr/>
            <p:nvPr/>
          </p:nvSpPr>
          <p:spPr>
            <a:xfrm>
              <a:off x="748392" y="2781300"/>
              <a:ext cx="1371601"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6000">
                  <a:latin charset="0" panose="02090707080505020304" pitchFamily="18" typeface="Engravers MT"/>
                  <a:ea charset="-122" panose="02010600040101010101" pitchFamily="2" typeface="华文楷体"/>
                </a:rPr>
                <a:t>0</a:t>
              </a:r>
            </a:p>
          </p:txBody>
        </p:sp>
        <p:sp>
          <p:nvSpPr>
            <p:cNvPr id="15" name="圆角矩形 14"/>
            <p:cNvSpPr/>
            <p:nvPr/>
          </p:nvSpPr>
          <p:spPr>
            <a:xfrm>
              <a:off x="2118250" y="2783488"/>
              <a:ext cx="1371601"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5400">
                  <a:latin charset="0" panose="02090707080505020304" pitchFamily="18" typeface="Engravers MT"/>
                  <a:ea charset="-122" panose="02010600040101010101" pitchFamily="2" typeface="华文楷体"/>
                </a:rPr>
                <a:t>2</a:t>
              </a:r>
            </a:p>
          </p:txBody>
        </p:sp>
      </p:grpSp>
      <p:grpSp>
        <p:nvGrpSpPr>
          <p:cNvPr id="16" name="组合 15"/>
          <p:cNvGrpSpPr/>
          <p:nvPr/>
        </p:nvGrpSpPr>
        <p:grpSpPr>
          <a:xfrm>
            <a:off x="4835117" y="4958861"/>
            <a:ext cx="1283228" cy="659885"/>
            <a:chOff x="748392" y="2781300"/>
            <a:chExt cx="2741459" cy="1831217"/>
          </a:xfrm>
          <a:solidFill>
            <a:schemeClr val="bg2">
              <a:lumMod val="50000"/>
              <a:alpha val="55000"/>
            </a:schemeClr>
          </a:solidFill>
        </p:grpSpPr>
        <p:sp>
          <p:nvSpPr>
            <p:cNvPr id="17" name="圆角矩形 16"/>
            <p:cNvSpPr/>
            <p:nvPr/>
          </p:nvSpPr>
          <p:spPr>
            <a:xfrm>
              <a:off x="748392" y="2781300"/>
              <a:ext cx="1371601"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6000">
                  <a:latin charset="0" panose="02090707080505020304" pitchFamily="18" typeface="Engravers MT"/>
                  <a:ea charset="-122" panose="02010600040101010101" pitchFamily="2" typeface="华文楷体"/>
                </a:rPr>
                <a:t>0</a:t>
              </a:r>
            </a:p>
          </p:txBody>
        </p:sp>
        <p:sp>
          <p:nvSpPr>
            <p:cNvPr id="18" name="圆角矩形 17"/>
            <p:cNvSpPr/>
            <p:nvPr/>
          </p:nvSpPr>
          <p:spPr>
            <a:xfrm>
              <a:off x="2118250" y="2783488"/>
              <a:ext cx="1371601"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5400">
                  <a:latin charset="0" panose="02090707080505020304" pitchFamily="18" typeface="Engravers MT"/>
                  <a:ea charset="-122" panose="02010600040101010101" pitchFamily="2" typeface="华文楷体"/>
                </a:rPr>
                <a:t>3</a:t>
              </a:r>
            </a:p>
          </p:txBody>
        </p:sp>
      </p:grpSp>
      <p:sp>
        <p:nvSpPr>
          <p:cNvPr id="19" name="文本框 18"/>
          <p:cNvSpPr txBox="1"/>
          <p:nvPr/>
        </p:nvSpPr>
        <p:spPr>
          <a:xfrm>
            <a:off x="6980010" y="5002576"/>
            <a:ext cx="3098800" cy="579120"/>
          </a:xfrm>
          <a:prstGeom prst="rect">
            <a:avLst/>
          </a:prstGeom>
          <a:noFill/>
        </p:spPr>
        <p:txBody>
          <a:bodyPr rtlCol="0" wrap="square">
            <a:spAutoFit/>
          </a:bodyPr>
          <a:lstStyle/>
          <a:p>
            <a:r>
              <a:rPr altLang="en-US" lang="zh-CN" smtClean="0" sz="3200">
                <a:solidFill>
                  <a:schemeClr val="bg1"/>
                </a:solidFill>
                <a:latin charset="-122" panose="020b0503020204020204" pitchFamily="34" typeface="微软雅黑"/>
                <a:ea charset="-122" panose="020b0503020204020204" pitchFamily="34" typeface="微软雅黑"/>
              </a:rPr>
              <a:t>点击添加主标题</a:t>
            </a:r>
          </a:p>
        </p:txBody>
      </p:sp>
      <p:sp>
        <p:nvSpPr>
          <p:cNvPr id="20" name="文本框 19"/>
          <p:cNvSpPr txBox="1"/>
          <p:nvPr/>
        </p:nvSpPr>
        <p:spPr>
          <a:xfrm>
            <a:off x="6980010" y="3130912"/>
            <a:ext cx="3098800" cy="579120"/>
          </a:xfrm>
          <a:prstGeom prst="rect">
            <a:avLst/>
          </a:prstGeom>
          <a:noFill/>
        </p:spPr>
        <p:txBody>
          <a:bodyPr rtlCol="0" wrap="square">
            <a:spAutoFit/>
          </a:bodyPr>
          <a:lstStyle/>
          <a:p>
            <a:r>
              <a:rPr altLang="en-US" lang="zh-CN" smtClean="0" sz="3200">
                <a:solidFill>
                  <a:schemeClr val="bg1"/>
                </a:solidFill>
                <a:latin charset="-122" panose="020b0503020204020204" pitchFamily="34" typeface="微软雅黑"/>
                <a:ea charset="-122" panose="020b0503020204020204" pitchFamily="34" typeface="微软雅黑"/>
              </a:rPr>
              <a:t>点击添加主标题</a:t>
            </a:r>
          </a:p>
        </p:txBody>
      </p:sp>
      <p:sp>
        <p:nvSpPr>
          <p:cNvPr id="4" name="矩形 3"/>
          <p:cNvSpPr/>
          <p:nvPr/>
        </p:nvSpPr>
        <p:spPr>
          <a:xfrm>
            <a:off x="6096000" y="309966"/>
            <a:ext cx="6096000" cy="263471"/>
          </a:xfrm>
          <a:prstGeom prst="rect">
            <a:avLst/>
          </a:prstGeom>
          <a:solidFill>
            <a:srgbClr val="EB678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0" y="6345238"/>
            <a:ext cx="6096000" cy="263471"/>
          </a:xfrm>
          <a:prstGeom prst="rect">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388922714"/>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2928C">
            <a:alpha val="10000"/>
          </a:srgbClr>
        </a:solidFill>
        <a:effectLst/>
      </p:bgPr>
    </p:bg>
    <p:spTree>
      <p:nvGrpSpPr>
        <p:cNvPr id="1" name=""/>
        <p:cNvGrpSpPr/>
        <p:nvPr/>
      </p:nvGrpSpPr>
      <p:grpSpPr>
        <a:xfrm>
          <a:off x="0" y="0"/>
          <a:ext cx="0" cy="0"/>
        </a:xfrm>
      </p:grpSpPr>
      <p:sp>
        <p:nvSpPr>
          <p:cNvPr id="5" name="椭圆 4"/>
          <p:cNvSpPr/>
          <p:nvPr/>
        </p:nvSpPr>
        <p:spPr>
          <a:xfrm>
            <a:off x="6385055" y="1092953"/>
            <a:ext cx="5174591" cy="4672093"/>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直角三角形 1"/>
          <p:cNvSpPr/>
          <p:nvPr/>
        </p:nvSpPr>
        <p:spPr>
          <a:xfrm>
            <a:off x="0" y="0"/>
            <a:ext cx="7020732" cy="6858000"/>
          </a:xfrm>
          <a:prstGeom prst="rtTriangle">
            <a:avLst/>
          </a:prstGeom>
          <a:solidFill>
            <a:srgbClr val="EB678E">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直角三角形 6"/>
          <p:cNvSpPr/>
          <p:nvPr/>
        </p:nvSpPr>
        <p:spPr>
          <a:xfrm flipV="1" rot="5400000">
            <a:off x="5252634" y="81366"/>
            <a:ext cx="7020732" cy="6858000"/>
          </a:xfrm>
          <a:prstGeom prst="rtTriangle">
            <a:avLst/>
          </a:prstGeom>
          <a:solidFill>
            <a:srgbClr val="EB678E">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163638" y="1754732"/>
            <a:ext cx="4545544" cy="3348536"/>
            <a:chOff x="748392" y="2781300"/>
            <a:chExt cx="3125715" cy="1829029"/>
          </a:xfrm>
          <a:solidFill>
            <a:schemeClr val="bg2">
              <a:lumMod val="50000"/>
              <a:alpha val="55000"/>
            </a:schemeClr>
          </a:solidFill>
        </p:grpSpPr>
        <p:sp>
          <p:nvSpPr>
            <p:cNvPr id="25" name="圆角矩形 24"/>
            <p:cNvSpPr/>
            <p:nvPr/>
          </p:nvSpPr>
          <p:spPr>
            <a:xfrm>
              <a:off x="748392" y="2781300"/>
              <a:ext cx="1544519"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3900">
                  <a:latin charset="0" panose="02090707080505020304" pitchFamily="18" typeface="Engravers MT"/>
                  <a:ea charset="-122" panose="02010600040101010101" pitchFamily="2" typeface="华文楷体"/>
                </a:rPr>
                <a:t>0</a:t>
              </a:r>
            </a:p>
          </p:txBody>
        </p:sp>
        <p:sp>
          <p:nvSpPr>
            <p:cNvPr id="26" name="圆角矩形 25"/>
            <p:cNvSpPr/>
            <p:nvPr/>
          </p:nvSpPr>
          <p:spPr>
            <a:xfrm>
              <a:off x="2292911" y="2781300"/>
              <a:ext cx="1581196"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3900">
                  <a:latin charset="0" panose="02090707080505020304" pitchFamily="18" typeface="Engravers MT"/>
                  <a:ea charset="-122" panose="02010600040101010101" pitchFamily="2" typeface="华文楷体"/>
                </a:rPr>
                <a:t>1</a:t>
              </a:r>
            </a:p>
          </p:txBody>
        </p:sp>
      </p:grpSp>
      <p:sp>
        <p:nvSpPr>
          <p:cNvPr id="27" name="文本框 26"/>
          <p:cNvSpPr txBox="1"/>
          <p:nvPr/>
        </p:nvSpPr>
        <p:spPr>
          <a:xfrm>
            <a:off x="6378047" y="2967335"/>
            <a:ext cx="5181599" cy="914400"/>
          </a:xfrm>
          <a:prstGeom prst="rect">
            <a:avLst/>
          </a:prstGeom>
          <a:noFill/>
        </p:spPr>
        <p:txBody>
          <a:bodyPr rtlCol="0" wrap="square">
            <a:spAutoFit/>
          </a:bodyPr>
          <a:lstStyle/>
          <a:p>
            <a:r>
              <a:rPr altLang="en-US" lang="zh-CN" smtClean="0" sz="5400">
                <a:solidFill>
                  <a:srgbClr val="878586"/>
                </a:solidFill>
                <a:latin charset="-122" panose="020b0503020204020204" pitchFamily="34" typeface="微软雅黑"/>
                <a:ea charset="-122" panose="020b0503020204020204" pitchFamily="34" typeface="微软雅黑"/>
              </a:rPr>
              <a:t>点击添加主标题</a:t>
            </a:r>
          </a:p>
        </p:txBody>
      </p:sp>
    </p:spTree>
    <p:extLst>
      <p:ext uri="{BB962C8B-B14F-4D97-AF65-F5344CB8AC3E}">
        <p14:creationId val="4277535206"/>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2928C">
            <a:alpha val="10000"/>
          </a:srgbClr>
        </a:solidFill>
        <a:effectLst/>
      </p:bgPr>
    </p:bg>
    <p:spTree>
      <p:nvGrpSpPr>
        <p:cNvPr id="1" name=""/>
        <p:cNvGrpSpPr/>
        <p:nvPr/>
      </p:nvGrpSpPr>
      <p:grpSpPr>
        <a:xfrm>
          <a:off x="0" y="0"/>
          <a:ext cx="0" cy="0"/>
        </a:xfrm>
      </p:grpSpPr>
      <p:pic>
        <p:nvPicPr>
          <p:cNvPr id="4" name="图片 3"/>
          <p:cNvPicPr>
            <a:picLocks noChangeAspect="1"/>
          </p:cNvPicPr>
          <p:nvPr/>
        </p:nvPicPr>
        <p:blipFill>
          <a:blip r:embed="rId2"/>
          <a:srcRect b="41604" l="4791" r="4892" t="10545"/>
          <a:stretch>
            <a:fillRect/>
          </a:stretch>
        </p:blipFill>
        <p:spPr>
          <a:xfrm>
            <a:off x="1456840" y="1662334"/>
            <a:ext cx="9267987" cy="3268524"/>
          </a:xfrm>
          <a:prstGeom prst="rect">
            <a:avLst/>
          </a:prstGeom>
        </p:spPr>
      </p:pic>
      <p:grpSp>
        <p:nvGrpSpPr>
          <p:cNvPr id="10" name="组合 9"/>
          <p:cNvGrpSpPr/>
          <p:nvPr/>
        </p:nvGrpSpPr>
        <p:grpSpPr>
          <a:xfrm>
            <a:off x="1463837" y="5176491"/>
            <a:ext cx="4296990" cy="1144300"/>
            <a:chOff x="1163638" y="5176491"/>
            <a:chExt cx="4296990" cy="1144300"/>
          </a:xfrm>
        </p:grpSpPr>
        <p:sp>
          <p:nvSpPr>
            <p:cNvPr id="12" name="文本框 11"/>
            <p:cNvSpPr txBox="1"/>
            <p:nvPr/>
          </p:nvSpPr>
          <p:spPr>
            <a:xfrm>
              <a:off x="2043761" y="5176491"/>
              <a:ext cx="2333540" cy="457200"/>
            </a:xfrm>
            <a:prstGeom prst="rect">
              <a:avLst/>
            </a:prstGeom>
            <a:noFill/>
          </p:spPr>
          <p:txBody>
            <a:bodyPr rtlCol="0" wrap="square">
              <a:spAutoFit/>
            </a:bodyPr>
            <a:lstStyle/>
            <a:p>
              <a:r>
                <a:rPr altLang="en-US" lang="zh-CN" smtClean="0" sz="2400">
                  <a:solidFill>
                    <a:srgbClr val="EB678E"/>
                  </a:solidFill>
                  <a:latin charset="-122" panose="020b0503020204020204" pitchFamily="34" typeface="微软雅黑"/>
                  <a:ea charset="-122" panose="020b0503020204020204" pitchFamily="34" typeface="微软雅黑"/>
                </a:rPr>
                <a:t>点击添加分标题</a:t>
              </a:r>
            </a:p>
          </p:txBody>
        </p:sp>
        <p:grpSp>
          <p:nvGrpSpPr>
            <p:cNvPr id="7" name="组合 6"/>
            <p:cNvGrpSpPr/>
            <p:nvPr/>
          </p:nvGrpSpPr>
          <p:grpSpPr>
            <a:xfrm>
              <a:off x="1163638" y="5574597"/>
              <a:ext cx="4296990" cy="746194"/>
              <a:chOff x="6573791" y="5566793"/>
              <a:chExt cx="4296990" cy="746194"/>
            </a:xfrm>
          </p:grpSpPr>
          <p:grpSp>
            <p:nvGrpSpPr>
              <p:cNvPr id="6" name="组合 5"/>
              <p:cNvGrpSpPr/>
              <p:nvPr/>
            </p:nvGrpSpPr>
            <p:grpSpPr>
              <a:xfrm>
                <a:off x="6573791" y="5566793"/>
                <a:ext cx="4296990" cy="381258"/>
                <a:chOff x="6573791" y="5566793"/>
                <a:chExt cx="4296990" cy="381258"/>
              </a:xfrm>
            </p:grpSpPr>
            <p:sp>
              <p:nvSpPr>
                <p:cNvPr id="5" name="椭圆 4"/>
                <p:cNvSpPr/>
                <p:nvPr/>
              </p:nvSpPr>
              <p:spPr>
                <a:xfrm>
                  <a:off x="6573791" y="5698115"/>
                  <a:ext cx="164939" cy="175318"/>
                </a:xfrm>
                <a:prstGeom prst="ellipse">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6656260" y="5566794"/>
                  <a:ext cx="4214521" cy="408432"/>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a:t>
                  </a:r>
                </a:p>
              </p:txBody>
            </p:sp>
          </p:grpSp>
          <p:grpSp>
            <p:nvGrpSpPr>
              <p:cNvPr id="26" name="组合 25"/>
              <p:cNvGrpSpPr/>
              <p:nvPr/>
            </p:nvGrpSpPr>
            <p:grpSpPr>
              <a:xfrm>
                <a:off x="6575736" y="5931729"/>
                <a:ext cx="4295045" cy="381258"/>
                <a:chOff x="6573791" y="5578519"/>
                <a:chExt cx="4295045" cy="381258"/>
              </a:xfrm>
            </p:grpSpPr>
            <p:sp>
              <p:nvSpPr>
                <p:cNvPr id="27" name="椭圆 26"/>
                <p:cNvSpPr/>
                <p:nvPr/>
              </p:nvSpPr>
              <p:spPr>
                <a:xfrm>
                  <a:off x="6573791" y="5698115"/>
                  <a:ext cx="164939" cy="175318"/>
                </a:xfrm>
                <a:prstGeom prst="ellipse">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6654315" y="5578520"/>
                  <a:ext cx="4214521" cy="408432"/>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a:t>
                  </a:r>
                </a:p>
              </p:txBody>
            </p:sp>
          </p:grpSp>
        </p:grpSp>
      </p:grpSp>
      <p:grpSp>
        <p:nvGrpSpPr>
          <p:cNvPr id="11" name="组合 10"/>
          <p:cNvGrpSpPr/>
          <p:nvPr/>
        </p:nvGrpSpPr>
        <p:grpSpPr>
          <a:xfrm>
            <a:off x="6583925" y="5144535"/>
            <a:ext cx="4296990" cy="1176256"/>
            <a:chOff x="6583925" y="5144535"/>
            <a:chExt cx="4296990" cy="1176256"/>
          </a:xfrm>
        </p:grpSpPr>
        <p:sp>
          <p:nvSpPr>
            <p:cNvPr id="14" name="文本框 13"/>
            <p:cNvSpPr txBox="1"/>
            <p:nvPr/>
          </p:nvSpPr>
          <p:spPr>
            <a:xfrm>
              <a:off x="7484296" y="5144534"/>
              <a:ext cx="2333540" cy="457200"/>
            </a:xfrm>
            <a:prstGeom prst="rect">
              <a:avLst/>
            </a:prstGeom>
            <a:noFill/>
          </p:spPr>
          <p:txBody>
            <a:bodyPr rtlCol="0" wrap="square">
              <a:spAutoFit/>
            </a:bodyPr>
            <a:lstStyle/>
            <a:p>
              <a:r>
                <a:rPr altLang="en-US" lang="zh-CN" smtClean="0" sz="2400">
                  <a:solidFill>
                    <a:srgbClr val="EC82A2"/>
                  </a:solidFill>
                  <a:latin charset="-122" panose="020b0503020204020204" pitchFamily="34" typeface="微软雅黑"/>
                  <a:ea charset="-122" panose="020b0503020204020204" pitchFamily="34" typeface="微软雅黑"/>
                </a:rPr>
                <a:t>点击添加分标题</a:t>
              </a:r>
            </a:p>
          </p:txBody>
        </p:sp>
        <p:grpSp>
          <p:nvGrpSpPr>
            <p:cNvPr id="21" name="组合 20"/>
            <p:cNvGrpSpPr/>
            <p:nvPr/>
          </p:nvGrpSpPr>
          <p:grpSpPr>
            <a:xfrm>
              <a:off x="6583925" y="5588925"/>
              <a:ext cx="4296990" cy="731866"/>
              <a:chOff x="6573791" y="5567097"/>
              <a:chExt cx="4296990" cy="731866"/>
            </a:xfrm>
          </p:grpSpPr>
          <p:grpSp>
            <p:nvGrpSpPr>
              <p:cNvPr id="25" name="组合 24"/>
              <p:cNvGrpSpPr/>
              <p:nvPr/>
            </p:nvGrpSpPr>
            <p:grpSpPr>
              <a:xfrm>
                <a:off x="6573791" y="5567097"/>
                <a:ext cx="4296990" cy="381258"/>
                <a:chOff x="6573791" y="5567097"/>
                <a:chExt cx="4296990" cy="381258"/>
              </a:xfrm>
            </p:grpSpPr>
            <p:sp>
              <p:nvSpPr>
                <p:cNvPr id="36" name="椭圆 35"/>
                <p:cNvSpPr/>
                <p:nvPr/>
              </p:nvSpPr>
              <p:spPr>
                <a:xfrm>
                  <a:off x="6573791" y="5698115"/>
                  <a:ext cx="164939" cy="175318"/>
                </a:xfrm>
                <a:prstGeom prst="ellipse">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6656263" y="5567097"/>
                  <a:ext cx="4214521" cy="408432"/>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a:t>
                  </a:r>
                </a:p>
              </p:txBody>
            </p:sp>
          </p:grpSp>
          <p:grpSp>
            <p:nvGrpSpPr>
              <p:cNvPr id="29" name="组合 28"/>
              <p:cNvGrpSpPr/>
              <p:nvPr/>
            </p:nvGrpSpPr>
            <p:grpSpPr>
              <a:xfrm>
                <a:off x="6575736" y="5917705"/>
                <a:ext cx="4295044" cy="381258"/>
                <a:chOff x="6573791" y="5564495"/>
                <a:chExt cx="4295044" cy="381258"/>
              </a:xfrm>
            </p:grpSpPr>
            <p:sp>
              <p:nvSpPr>
                <p:cNvPr id="31" name="椭圆 30"/>
                <p:cNvSpPr/>
                <p:nvPr/>
              </p:nvSpPr>
              <p:spPr>
                <a:xfrm>
                  <a:off x="6573791" y="5698115"/>
                  <a:ext cx="164939" cy="175318"/>
                </a:xfrm>
                <a:prstGeom prst="ellipse">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6654312" y="5564494"/>
                  <a:ext cx="4214521" cy="408432"/>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a:t>
                  </a:r>
                </a:p>
              </p:txBody>
            </p:sp>
          </p:grpSp>
        </p:grpSp>
      </p:grpSp>
      <p:grpSp>
        <p:nvGrpSpPr>
          <p:cNvPr id="30" name="组合 29"/>
          <p:cNvGrpSpPr/>
          <p:nvPr/>
        </p:nvGrpSpPr>
        <p:grpSpPr>
          <a:xfrm>
            <a:off x="0" y="679252"/>
            <a:ext cx="4279371" cy="584775"/>
            <a:chOff x="0" y="756663"/>
            <a:chExt cx="4279371" cy="584775"/>
          </a:xfrm>
        </p:grpSpPr>
        <p:sp>
          <p:nvSpPr>
            <p:cNvPr id="38" name="矩形 37"/>
            <p:cNvSpPr/>
            <p:nvPr/>
          </p:nvSpPr>
          <p:spPr>
            <a:xfrm>
              <a:off x="0" y="778933"/>
              <a:ext cx="1163638" cy="562505"/>
            </a:xfrm>
            <a:prstGeom prst="rect">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1163638" y="756663"/>
              <a:ext cx="3115733" cy="579120"/>
            </a:xfrm>
            <a:prstGeom prst="rect">
              <a:avLst/>
            </a:prstGeom>
            <a:noFill/>
          </p:spPr>
          <p:txBody>
            <a:bodyPr rtlCol="0" wrap="square">
              <a:spAutoFit/>
            </a:bodyPr>
            <a:lstStyle/>
            <a:p>
              <a:r>
                <a:rPr altLang="en-US" lang="zh-CN" smtClean="0" sz="3200">
                  <a:solidFill>
                    <a:srgbClr val="878586"/>
                  </a:solidFill>
                  <a:latin charset="-122" panose="020b0503020204020204" pitchFamily="34" typeface="微软雅黑"/>
                  <a:ea charset="-122" panose="020b0503020204020204" pitchFamily="34" typeface="微软雅黑"/>
                </a:rPr>
                <a:t>点击添加分标题</a:t>
              </a:r>
            </a:p>
          </p:txBody>
        </p:sp>
      </p:grpSp>
    </p:spTree>
    <p:extLst>
      <p:ext uri="{BB962C8B-B14F-4D97-AF65-F5344CB8AC3E}">
        <p14:creationId val="492224489"/>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2928C">
            <a:alpha val="10000"/>
          </a:srgbClr>
        </a:solidFill>
        <a:effectLst/>
      </p:bgPr>
    </p:bg>
    <p:spTree>
      <p:nvGrpSpPr>
        <p:cNvPr id="1" name=""/>
        <p:cNvGrpSpPr/>
        <p:nvPr/>
      </p:nvGrpSpPr>
      <p:grpSpPr>
        <a:xfrm>
          <a:off x="0" y="0"/>
          <a:ext cx="0" cy="0"/>
        </a:xfrm>
      </p:grpSpPr>
      <p:grpSp>
        <p:nvGrpSpPr>
          <p:cNvPr id="3" name="组合 2"/>
          <p:cNvGrpSpPr/>
          <p:nvPr/>
        </p:nvGrpSpPr>
        <p:grpSpPr>
          <a:xfrm>
            <a:off x="0" y="756663"/>
            <a:ext cx="4279371" cy="584775"/>
            <a:chOff x="0" y="756663"/>
            <a:chExt cx="4279371" cy="584775"/>
          </a:xfrm>
        </p:grpSpPr>
        <p:sp>
          <p:nvSpPr>
            <p:cNvPr id="2" name="矩形 1"/>
            <p:cNvSpPr/>
            <p:nvPr/>
          </p:nvSpPr>
          <p:spPr>
            <a:xfrm>
              <a:off x="0" y="778933"/>
              <a:ext cx="1163638" cy="562505"/>
            </a:xfrm>
            <a:prstGeom prst="rect">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163638" y="756663"/>
              <a:ext cx="3115733" cy="579120"/>
            </a:xfrm>
            <a:prstGeom prst="rect">
              <a:avLst/>
            </a:prstGeom>
            <a:noFill/>
          </p:spPr>
          <p:txBody>
            <a:bodyPr rtlCol="0" wrap="square">
              <a:spAutoFit/>
            </a:bodyPr>
            <a:lstStyle/>
            <a:p>
              <a:r>
                <a:rPr altLang="en-US" lang="zh-CN" smtClean="0" sz="3200">
                  <a:solidFill>
                    <a:srgbClr val="878586"/>
                  </a:solidFill>
                  <a:latin charset="-122" panose="020b0503020204020204" pitchFamily="34" typeface="微软雅黑"/>
                  <a:ea charset="-122" panose="020b0503020204020204" pitchFamily="34" typeface="微软雅黑"/>
                </a:rPr>
                <a:t>点击添加分标题</a:t>
              </a:r>
            </a:p>
          </p:txBody>
        </p:sp>
      </p:grpSp>
      <p:grpSp>
        <p:nvGrpSpPr>
          <p:cNvPr id="6" name="组合 5"/>
          <p:cNvGrpSpPr/>
          <p:nvPr/>
        </p:nvGrpSpPr>
        <p:grpSpPr>
          <a:xfrm>
            <a:off x="3283384" y="1932808"/>
            <a:ext cx="5625232" cy="3959128"/>
            <a:chOff x="2787281" y="1932808"/>
            <a:chExt cx="5625232" cy="3959128"/>
          </a:xfrm>
        </p:grpSpPr>
        <p:grpSp>
          <p:nvGrpSpPr>
            <p:cNvPr id="60" name="组合 59"/>
            <p:cNvGrpSpPr/>
            <p:nvPr/>
          </p:nvGrpSpPr>
          <p:grpSpPr>
            <a:xfrm>
              <a:off x="2787281" y="1932808"/>
              <a:ext cx="5625232" cy="3959128"/>
              <a:chOff x="2423777" y="1681456"/>
              <a:chExt cx="3896871" cy="2334192"/>
            </a:xfrm>
          </p:grpSpPr>
          <p:sp>
            <p:nvSpPr>
              <p:cNvPr id="61" name="六边形 60"/>
              <p:cNvSpPr/>
              <p:nvPr/>
            </p:nvSpPr>
            <p:spPr>
              <a:xfrm>
                <a:off x="3599689" y="1681456"/>
                <a:ext cx="1528801" cy="1152350"/>
              </a:xfrm>
              <a:prstGeom prst="hexagon">
                <a:avLst/>
              </a:prstGeom>
              <a:solidFill>
                <a:srgbClr val="EB678E"/>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62" name="六边形 61"/>
              <p:cNvSpPr/>
              <p:nvPr/>
            </p:nvSpPr>
            <p:spPr>
              <a:xfrm>
                <a:off x="2423777" y="2285072"/>
                <a:ext cx="1453766" cy="1149845"/>
              </a:xfrm>
              <a:prstGeom prst="hexagon">
                <a:avLst/>
              </a:prstGeom>
              <a:solidFill>
                <a:srgbClr val="9E9E9E"/>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63" name="六边形 62"/>
              <p:cNvSpPr/>
              <p:nvPr/>
            </p:nvSpPr>
            <p:spPr>
              <a:xfrm>
                <a:off x="3625906" y="2901379"/>
                <a:ext cx="1476366" cy="1114269"/>
              </a:xfrm>
              <a:prstGeom prst="hexagon">
                <a:avLst/>
              </a:prstGeom>
              <a:solidFill>
                <a:srgbClr val="EB678E"/>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64" name="六边形 63"/>
              <p:cNvSpPr/>
              <p:nvPr/>
            </p:nvSpPr>
            <p:spPr>
              <a:xfrm>
                <a:off x="4830692" y="2295639"/>
                <a:ext cx="1489956" cy="1158504"/>
              </a:xfrm>
              <a:prstGeom prst="hexagon">
                <a:avLst/>
              </a:prstGeom>
              <a:solidFill>
                <a:srgbClr val="9E9E9E"/>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67" name="矩形 66"/>
              <p:cNvSpPr/>
              <p:nvPr/>
            </p:nvSpPr>
            <p:spPr>
              <a:xfrm>
                <a:off x="2878793" y="2675950"/>
                <a:ext cx="618273" cy="341433"/>
              </a:xfrm>
              <a:prstGeom prst="rect">
                <a:avLst/>
              </a:prstGeom>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prstClr val="white"/>
                    </a:solidFill>
                    <a:effectLst/>
                    <a:uLnTx/>
                    <a:uFillTx/>
                  </a:rPr>
                  <a:t>60%</a:t>
                </a:r>
              </a:p>
            </p:txBody>
          </p:sp>
          <p:sp>
            <p:nvSpPr>
              <p:cNvPr id="68" name="矩形 67"/>
              <p:cNvSpPr/>
              <p:nvPr/>
            </p:nvSpPr>
            <p:spPr>
              <a:xfrm>
                <a:off x="5239142" y="2675950"/>
                <a:ext cx="618273" cy="341433"/>
              </a:xfrm>
              <a:prstGeom prst="rect">
                <a:avLst/>
              </a:prstGeom>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3200" u="none">
                    <a:ln>
                      <a:noFill/>
                    </a:ln>
                    <a:solidFill>
                      <a:prstClr val="white"/>
                    </a:solidFill>
                    <a:effectLst/>
                    <a:uLnTx/>
                    <a:uFillTx/>
                  </a:rPr>
                  <a:t>40%</a:t>
                </a:r>
              </a:p>
            </p:txBody>
          </p:sp>
        </p:grpSp>
        <p:sp>
          <p:nvSpPr>
            <p:cNvPr id="73" name="矩形 72"/>
            <p:cNvSpPr/>
            <p:nvPr/>
          </p:nvSpPr>
          <p:spPr>
            <a:xfrm>
              <a:off x="5165021" y="2620428"/>
              <a:ext cx="892493" cy="579120"/>
            </a:xfrm>
            <a:prstGeom prst="rect">
              <a:avLst/>
            </a:prstGeom>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kern="0" lang="en-US" smtClean="0" sz="3200">
                  <a:solidFill>
                    <a:prstClr val="white"/>
                  </a:solidFill>
                </a:rPr>
                <a:t>50%</a:t>
              </a:r>
            </a:p>
          </p:txBody>
        </p:sp>
        <p:sp>
          <p:nvSpPr>
            <p:cNvPr id="74" name="矩形 73"/>
            <p:cNvSpPr/>
            <p:nvPr/>
          </p:nvSpPr>
          <p:spPr>
            <a:xfrm>
              <a:off x="5127531" y="4629293"/>
              <a:ext cx="892493" cy="579120"/>
            </a:xfrm>
            <a:prstGeom prst="rect">
              <a:avLst/>
            </a:prstGeom>
          </p:spPr>
          <p:txBody>
            <a:bodyPr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kern="0" lang="en-US" sz="3200">
                  <a:solidFill>
                    <a:prstClr val="white"/>
                  </a:solidFill>
                </a:rPr>
                <a:t>40%</a:t>
              </a:r>
            </a:p>
          </p:txBody>
        </p:sp>
      </p:grpSp>
      <p:sp>
        <p:nvSpPr>
          <p:cNvPr id="75" name="文本框 74"/>
          <p:cNvSpPr txBox="1"/>
          <p:nvPr/>
        </p:nvSpPr>
        <p:spPr>
          <a:xfrm>
            <a:off x="1123961" y="1818195"/>
            <a:ext cx="4257971" cy="725424"/>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上海锐普广告有限公司是中国第一家精品PPT设计机构,顶端设计引领时代风尚</a:t>
            </a:r>
          </a:p>
        </p:txBody>
      </p:sp>
      <p:sp>
        <p:nvSpPr>
          <p:cNvPr id="16" name="文本框 15"/>
          <p:cNvSpPr txBox="1"/>
          <p:nvPr/>
        </p:nvSpPr>
        <p:spPr>
          <a:xfrm>
            <a:off x="6957428" y="5305203"/>
            <a:ext cx="4257971" cy="725424"/>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上海锐普广告有限公司是中国第一家精品PPT设计机构,顶端设计引领时代风尚</a:t>
            </a:r>
          </a:p>
        </p:txBody>
      </p:sp>
      <p:sp>
        <p:nvSpPr>
          <p:cNvPr id="17" name="文本框 16"/>
          <p:cNvSpPr txBox="1"/>
          <p:nvPr/>
        </p:nvSpPr>
        <p:spPr>
          <a:xfrm>
            <a:off x="6957428" y="1752334"/>
            <a:ext cx="4257971" cy="725424"/>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上海锐普广告有限公司是中国第一家精品PPT设计机构,顶端设计引领时代风尚</a:t>
            </a:r>
          </a:p>
        </p:txBody>
      </p:sp>
      <p:sp>
        <p:nvSpPr>
          <p:cNvPr id="18" name="文本框 17"/>
          <p:cNvSpPr txBox="1"/>
          <p:nvPr/>
        </p:nvSpPr>
        <p:spPr>
          <a:xfrm>
            <a:off x="1018454" y="5306270"/>
            <a:ext cx="4257971" cy="725424"/>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上海锐普广告有限公司是中国第一家精品PPT设计机构,顶端设计引领时代风尚</a:t>
            </a:r>
          </a:p>
        </p:txBody>
      </p:sp>
    </p:spTree>
    <p:extLst>
      <p:ext uri="{BB962C8B-B14F-4D97-AF65-F5344CB8AC3E}">
        <p14:creationId val="1588674439"/>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2928C">
            <a:alpha val="10000"/>
          </a:srgbClr>
        </a:solidFill>
        <a:effectLst/>
      </p:bgPr>
    </p:bg>
    <p:spTree>
      <p:nvGrpSpPr>
        <p:cNvPr id="1" name=""/>
        <p:cNvGrpSpPr/>
        <p:nvPr/>
      </p:nvGrpSpPr>
      <p:grpSpPr>
        <a:xfrm>
          <a:off x="0" y="0"/>
          <a:ext cx="0" cy="0"/>
        </a:xfrm>
      </p:grpSpPr>
      <p:sp>
        <p:nvSpPr>
          <p:cNvPr id="5" name="椭圆 4"/>
          <p:cNvSpPr/>
          <p:nvPr/>
        </p:nvSpPr>
        <p:spPr>
          <a:xfrm>
            <a:off x="6385055" y="1092953"/>
            <a:ext cx="5174591" cy="4672093"/>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 name="直角三角形 1"/>
          <p:cNvSpPr/>
          <p:nvPr/>
        </p:nvSpPr>
        <p:spPr>
          <a:xfrm>
            <a:off x="0" y="0"/>
            <a:ext cx="7020732" cy="6858000"/>
          </a:xfrm>
          <a:prstGeom prst="rtTriangle">
            <a:avLst/>
          </a:prstGeom>
          <a:solidFill>
            <a:srgbClr val="EB678E">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直角三角形 6"/>
          <p:cNvSpPr/>
          <p:nvPr/>
        </p:nvSpPr>
        <p:spPr>
          <a:xfrm flipV="1" rot="5400000">
            <a:off x="5252634" y="81366"/>
            <a:ext cx="7020732" cy="6858000"/>
          </a:xfrm>
          <a:prstGeom prst="rtTriangle">
            <a:avLst/>
          </a:prstGeom>
          <a:solidFill>
            <a:srgbClr val="EB678E">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4" name="组合 23"/>
          <p:cNvGrpSpPr/>
          <p:nvPr/>
        </p:nvGrpSpPr>
        <p:grpSpPr>
          <a:xfrm>
            <a:off x="1163638" y="1754732"/>
            <a:ext cx="4545544" cy="3348536"/>
            <a:chOff x="748392" y="2781300"/>
            <a:chExt cx="3125715" cy="1829029"/>
          </a:xfrm>
          <a:solidFill>
            <a:schemeClr val="bg2">
              <a:lumMod val="50000"/>
              <a:alpha val="55000"/>
            </a:schemeClr>
          </a:solidFill>
        </p:grpSpPr>
        <p:sp>
          <p:nvSpPr>
            <p:cNvPr id="25" name="圆角矩形 24"/>
            <p:cNvSpPr/>
            <p:nvPr/>
          </p:nvSpPr>
          <p:spPr>
            <a:xfrm>
              <a:off x="748392" y="2781300"/>
              <a:ext cx="1544519"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3900">
                  <a:solidFill>
                    <a:prstClr val="white"/>
                  </a:solidFill>
                  <a:latin charset="0" panose="02090707080505020304" pitchFamily="18" typeface="Engravers MT"/>
                  <a:ea charset="-122" panose="02010600040101010101" pitchFamily="2" typeface="华文楷体"/>
                </a:rPr>
                <a:t>0</a:t>
              </a:r>
            </a:p>
          </p:txBody>
        </p:sp>
        <p:sp>
          <p:nvSpPr>
            <p:cNvPr id="26" name="圆角矩形 25"/>
            <p:cNvSpPr/>
            <p:nvPr/>
          </p:nvSpPr>
          <p:spPr>
            <a:xfrm>
              <a:off x="2292911" y="2781300"/>
              <a:ext cx="1581196"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3900">
                  <a:solidFill>
                    <a:prstClr val="white"/>
                  </a:solidFill>
                  <a:latin charset="0" panose="02090707080505020304" pitchFamily="18" typeface="Engravers MT"/>
                  <a:ea charset="-122" panose="02010600040101010101" pitchFamily="2" typeface="华文楷体"/>
                </a:rPr>
                <a:t>2</a:t>
              </a:r>
            </a:p>
          </p:txBody>
        </p:sp>
      </p:grpSp>
      <p:sp>
        <p:nvSpPr>
          <p:cNvPr id="27" name="文本框 26"/>
          <p:cNvSpPr txBox="1"/>
          <p:nvPr/>
        </p:nvSpPr>
        <p:spPr>
          <a:xfrm>
            <a:off x="6378047" y="2967335"/>
            <a:ext cx="5181599" cy="914400"/>
          </a:xfrm>
          <a:prstGeom prst="rect">
            <a:avLst/>
          </a:prstGeom>
          <a:noFill/>
        </p:spPr>
        <p:txBody>
          <a:bodyPr rtlCol="0" wrap="square">
            <a:spAutoFit/>
          </a:bodyPr>
          <a:lstStyle/>
          <a:p>
            <a:r>
              <a:rPr altLang="en-US" lang="zh-CN" smtClean="0" sz="5400">
                <a:solidFill>
                  <a:srgbClr val="878586"/>
                </a:solidFill>
                <a:latin charset="-122" panose="020b0503020204020204" pitchFamily="34" typeface="微软雅黑"/>
                <a:ea charset="-122" panose="020b0503020204020204" pitchFamily="34" typeface="微软雅黑"/>
              </a:rPr>
              <a:t>点击添加主标题</a:t>
            </a:r>
          </a:p>
        </p:txBody>
      </p:sp>
    </p:spTree>
    <p:extLst>
      <p:ext uri="{BB962C8B-B14F-4D97-AF65-F5344CB8AC3E}">
        <p14:creationId val="142847401"/>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2928C">
            <a:alpha val="10000"/>
          </a:srgbClr>
        </a:solidFill>
        <a:effectLst/>
      </p:bgPr>
    </p:bg>
    <p:spTree>
      <p:nvGrpSpPr>
        <p:cNvPr id="1" name=""/>
        <p:cNvGrpSpPr/>
        <p:nvPr/>
      </p:nvGrpSpPr>
      <p:grpSpPr>
        <a:xfrm>
          <a:off x="0" y="0"/>
          <a:ext cx="0" cy="0"/>
        </a:xfrm>
      </p:grpSpPr>
      <p:sp>
        <p:nvSpPr>
          <p:cNvPr id="2" name="矩形 1"/>
          <p:cNvSpPr/>
          <p:nvPr/>
        </p:nvSpPr>
        <p:spPr>
          <a:xfrm>
            <a:off x="0" y="778933"/>
            <a:ext cx="1163638" cy="562505"/>
          </a:xfrm>
          <a:prstGeom prst="rect">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文本框 7"/>
          <p:cNvSpPr txBox="1"/>
          <p:nvPr/>
        </p:nvSpPr>
        <p:spPr>
          <a:xfrm>
            <a:off x="1163638" y="756663"/>
            <a:ext cx="3115733" cy="579120"/>
          </a:xfrm>
          <a:prstGeom prst="rect">
            <a:avLst/>
          </a:prstGeom>
          <a:noFill/>
        </p:spPr>
        <p:txBody>
          <a:bodyPr rtlCol="0" wrap="square">
            <a:spAutoFit/>
          </a:bodyPr>
          <a:lstStyle/>
          <a:p>
            <a:r>
              <a:rPr altLang="en-US" lang="zh-CN" smtClean="0" sz="3200">
                <a:solidFill>
                  <a:srgbClr val="878586"/>
                </a:solidFill>
                <a:latin charset="-122" panose="020b0503020204020204" pitchFamily="34" typeface="微软雅黑"/>
                <a:ea charset="-122" panose="020b0503020204020204" pitchFamily="34" typeface="微软雅黑"/>
              </a:rPr>
              <a:t>点击添加分标题</a:t>
            </a:r>
          </a:p>
        </p:txBody>
      </p:sp>
      <p:grpSp>
        <p:nvGrpSpPr>
          <p:cNvPr id="14" name="组合 13"/>
          <p:cNvGrpSpPr/>
          <p:nvPr/>
        </p:nvGrpSpPr>
        <p:grpSpPr>
          <a:xfrm>
            <a:off x="315901" y="1881959"/>
            <a:ext cx="4675838" cy="504176"/>
            <a:chOff x="322633" y="1738502"/>
            <a:chExt cx="4675838" cy="504176"/>
          </a:xfrm>
        </p:grpSpPr>
        <p:sp>
          <p:nvSpPr>
            <p:cNvPr id="13" name="椭圆 12"/>
            <p:cNvSpPr/>
            <p:nvPr/>
          </p:nvSpPr>
          <p:spPr>
            <a:xfrm>
              <a:off x="322633" y="1738502"/>
              <a:ext cx="518371" cy="504176"/>
            </a:xfrm>
            <a:prstGeom prst="ellipse">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122" panose="020b0503020204020204" pitchFamily="34" typeface="微软雅黑"/>
                  <a:ea charset="-122" panose="020b0503020204020204" pitchFamily="34" typeface="微软雅黑"/>
                </a:rPr>
                <a:t>1</a:t>
              </a:r>
            </a:p>
          </p:txBody>
        </p:sp>
        <p:sp>
          <p:nvSpPr>
            <p:cNvPr id="26" name="文本框 25"/>
            <p:cNvSpPr txBox="1"/>
            <p:nvPr/>
          </p:nvSpPr>
          <p:spPr>
            <a:xfrm>
              <a:off x="783950" y="1795748"/>
              <a:ext cx="4214521" cy="408432"/>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a:t>
              </a:r>
            </a:p>
          </p:txBody>
        </p:sp>
      </p:grpSp>
      <p:grpSp>
        <p:nvGrpSpPr>
          <p:cNvPr id="15" name="组合 14"/>
          <p:cNvGrpSpPr/>
          <p:nvPr/>
        </p:nvGrpSpPr>
        <p:grpSpPr>
          <a:xfrm>
            <a:off x="322632" y="2982999"/>
            <a:ext cx="4669107" cy="504176"/>
            <a:chOff x="322633" y="2466047"/>
            <a:chExt cx="4669107" cy="504176"/>
          </a:xfrm>
        </p:grpSpPr>
        <p:sp>
          <p:nvSpPr>
            <p:cNvPr id="29" name="椭圆 28"/>
            <p:cNvSpPr/>
            <p:nvPr/>
          </p:nvSpPr>
          <p:spPr>
            <a:xfrm>
              <a:off x="322633" y="2466047"/>
              <a:ext cx="518371" cy="504176"/>
            </a:xfrm>
            <a:prstGeom prst="ellipse">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latin charset="-122" panose="020b0503020204020204" pitchFamily="34" typeface="微软雅黑"/>
                  <a:ea charset="-122" panose="020b0503020204020204" pitchFamily="34" typeface="微软雅黑"/>
                </a:rPr>
                <a:t>2</a:t>
              </a:r>
            </a:p>
          </p:txBody>
        </p:sp>
        <p:sp>
          <p:nvSpPr>
            <p:cNvPr id="31" name="文本框 30"/>
            <p:cNvSpPr txBox="1"/>
            <p:nvPr/>
          </p:nvSpPr>
          <p:spPr>
            <a:xfrm>
              <a:off x="777219" y="2502265"/>
              <a:ext cx="4214521" cy="408432"/>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a:t>
              </a:r>
            </a:p>
          </p:txBody>
        </p:sp>
      </p:grpSp>
      <p:grpSp>
        <p:nvGrpSpPr>
          <p:cNvPr id="16" name="组合 15"/>
          <p:cNvGrpSpPr/>
          <p:nvPr/>
        </p:nvGrpSpPr>
        <p:grpSpPr>
          <a:xfrm>
            <a:off x="315901" y="4011243"/>
            <a:ext cx="4669107" cy="504176"/>
            <a:chOff x="322632" y="3218552"/>
            <a:chExt cx="4669107" cy="504176"/>
          </a:xfrm>
        </p:grpSpPr>
        <p:sp>
          <p:nvSpPr>
            <p:cNvPr id="30" name="椭圆 29"/>
            <p:cNvSpPr/>
            <p:nvPr/>
          </p:nvSpPr>
          <p:spPr>
            <a:xfrm>
              <a:off x="322632" y="3218552"/>
              <a:ext cx="518371" cy="504176"/>
            </a:xfrm>
            <a:prstGeom prst="ellipse">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latin charset="-122" panose="020b0503020204020204" pitchFamily="34" typeface="微软雅黑"/>
                  <a:ea charset="-122" panose="020b0503020204020204" pitchFamily="34" typeface="微软雅黑"/>
                </a:rPr>
                <a:t>3</a:t>
              </a:r>
            </a:p>
          </p:txBody>
        </p:sp>
        <p:sp>
          <p:nvSpPr>
            <p:cNvPr id="32" name="文本框 31"/>
            <p:cNvSpPr txBox="1"/>
            <p:nvPr/>
          </p:nvSpPr>
          <p:spPr>
            <a:xfrm>
              <a:off x="777218" y="3239699"/>
              <a:ext cx="4214521" cy="408432"/>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a:t>
              </a:r>
            </a:p>
          </p:txBody>
        </p:sp>
      </p:grpSp>
      <p:grpSp>
        <p:nvGrpSpPr>
          <p:cNvPr id="17" name="组合 16"/>
          <p:cNvGrpSpPr/>
          <p:nvPr/>
        </p:nvGrpSpPr>
        <p:grpSpPr>
          <a:xfrm>
            <a:off x="315901" y="5112283"/>
            <a:ext cx="4669107" cy="504176"/>
            <a:chOff x="322631" y="3922699"/>
            <a:chExt cx="4669107" cy="504176"/>
          </a:xfrm>
        </p:grpSpPr>
        <p:sp>
          <p:nvSpPr>
            <p:cNvPr id="33" name="椭圆 32"/>
            <p:cNvSpPr/>
            <p:nvPr/>
          </p:nvSpPr>
          <p:spPr>
            <a:xfrm>
              <a:off x="322631" y="3922699"/>
              <a:ext cx="518371" cy="504176"/>
            </a:xfrm>
            <a:prstGeom prst="ellipse">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122" panose="020b0503020204020204" pitchFamily="34" typeface="微软雅黑"/>
                  <a:ea charset="-122" panose="020b0503020204020204" pitchFamily="34" typeface="微软雅黑"/>
                </a:rPr>
                <a:t>4</a:t>
              </a:r>
            </a:p>
          </p:txBody>
        </p:sp>
        <p:sp>
          <p:nvSpPr>
            <p:cNvPr id="34" name="文本框 33"/>
            <p:cNvSpPr txBox="1"/>
            <p:nvPr/>
          </p:nvSpPr>
          <p:spPr>
            <a:xfrm>
              <a:off x="777217" y="3978877"/>
              <a:ext cx="4214521" cy="408432"/>
            </a:xfrm>
            <a:prstGeom prst="rect">
              <a:avLst/>
            </a:prstGeom>
            <a:noFill/>
          </p:spPr>
          <p:txBody>
            <a:bodyPr rtlCol="0" wrap="square">
              <a:spAutoFit/>
            </a:bodyPr>
            <a:lstStyle/>
            <a:p>
              <a:pPr algn="just">
                <a:lnSpc>
                  <a:spcPct val="130000"/>
                </a:lnSpc>
              </a:pPr>
              <a:r>
                <a:rPr altLang="en-US" lang="zh-CN" smtClean="0" sz="1600">
                  <a:solidFill>
                    <a:srgbClr val="878586"/>
                  </a:solidFill>
                  <a:latin charset="-122" panose="020b0503020204020204" pitchFamily="34" typeface="微软雅黑"/>
                  <a:ea charset="-122" panose="020b0503020204020204" pitchFamily="34" typeface="微软雅黑"/>
                </a:rPr>
                <a:t>上海锐普广告有限公司是中国第一家精品PPT</a:t>
              </a:r>
            </a:p>
          </p:txBody>
        </p:sp>
      </p:grpSp>
      <p:pic>
        <p:nvPicPr>
          <p:cNvPr id="3" name="图片 2"/>
          <p:cNvPicPr>
            <a:picLocks noChangeAspect="1"/>
          </p:cNvPicPr>
          <p:nvPr/>
        </p:nvPicPr>
        <p:blipFill>
          <a:blip r:embed="rId2"/>
          <a:srcRect b="1396" l="4121" r="16514"/>
          <a:stretch>
            <a:fillRect/>
          </a:stretch>
        </p:blipFill>
        <p:spPr>
          <a:xfrm>
            <a:off x="5921188" y="929809"/>
            <a:ext cx="6116664" cy="5578340"/>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spTree>
    <p:extLst>
      <p:ext uri="{BB962C8B-B14F-4D97-AF65-F5344CB8AC3E}">
        <p14:creationId val="1780195737"/>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2928C">
            <a:alpha val="10000"/>
          </a:srgbClr>
        </a:solidFill>
        <a:effectLst/>
      </p:bgPr>
    </p:bg>
    <p:spTree>
      <p:nvGrpSpPr>
        <p:cNvPr id="1" name=""/>
        <p:cNvGrpSpPr/>
        <p:nvPr/>
      </p:nvGrpSpPr>
      <p:grpSpPr>
        <a:xfrm>
          <a:off x="0" y="0"/>
          <a:ext cx="0" cy="0"/>
        </a:xfrm>
      </p:grpSpPr>
      <p:sp>
        <p:nvSpPr>
          <p:cNvPr id="2" name="矩形 1"/>
          <p:cNvSpPr/>
          <p:nvPr/>
        </p:nvSpPr>
        <p:spPr>
          <a:xfrm>
            <a:off x="0" y="778933"/>
            <a:ext cx="1163638" cy="562505"/>
          </a:xfrm>
          <a:prstGeom prst="rect">
            <a:avLst/>
          </a:prstGeom>
          <a:solidFill>
            <a:srgbClr val="EB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文本框 7"/>
          <p:cNvSpPr txBox="1"/>
          <p:nvPr/>
        </p:nvSpPr>
        <p:spPr>
          <a:xfrm>
            <a:off x="1163638" y="756663"/>
            <a:ext cx="3115733" cy="579120"/>
          </a:xfrm>
          <a:prstGeom prst="rect">
            <a:avLst/>
          </a:prstGeom>
          <a:noFill/>
        </p:spPr>
        <p:txBody>
          <a:bodyPr rtlCol="0" wrap="square">
            <a:spAutoFit/>
          </a:bodyPr>
          <a:lstStyle/>
          <a:p>
            <a:r>
              <a:rPr altLang="en-US" lang="zh-CN" smtClean="0" sz="3200">
                <a:solidFill>
                  <a:srgbClr val="878586"/>
                </a:solidFill>
                <a:latin charset="-122" panose="020b0503020204020204" pitchFamily="34" typeface="微软雅黑"/>
                <a:ea charset="-122" panose="020b0503020204020204" pitchFamily="34" typeface="微软雅黑"/>
              </a:rPr>
              <a:t>点击添加分标题</a:t>
            </a:r>
          </a:p>
        </p:txBody>
      </p:sp>
      <p:pic>
        <p:nvPicPr>
          <p:cNvPr id="41" name="Picture 19"/>
          <p:cNvPicPr>
            <a:picLocks noChangeAspect="1"/>
          </p:cNvPicPr>
          <p:nvPr/>
        </p:nvPicPr>
        <p:blipFill>
          <a:blip r:embed="rId2">
            <a:duotone>
              <a:prstClr val="black"/>
              <a:srgbClr val="EB678E">
                <a:tint val="45000"/>
                <a:satMod val="400000"/>
              </a:srgbClr>
            </a:duotone>
            <a:extLst>
              <a:ext uri="{28A0092B-C50C-407E-A947-70E740481C1C}">
                <a14:useLocalDpi val="0"/>
              </a:ext>
            </a:extLst>
          </a:blip>
          <a:stretch>
            <a:fillRect/>
          </a:stretch>
        </p:blipFill>
        <p:spPr>
          <a:xfrm>
            <a:off x="2044318" y="2136062"/>
            <a:ext cx="8103365" cy="3826286"/>
          </a:xfrm>
          <a:prstGeom prst="rect">
            <a:avLst/>
          </a:prstGeom>
          <a:noFill/>
        </p:spPr>
      </p:pic>
      <p:grpSp>
        <p:nvGrpSpPr>
          <p:cNvPr id="42" name="组合 41"/>
          <p:cNvGrpSpPr/>
          <p:nvPr/>
        </p:nvGrpSpPr>
        <p:grpSpPr>
          <a:xfrm>
            <a:off x="732669" y="1899470"/>
            <a:ext cx="2489275" cy="906078"/>
            <a:chOff x="-41511" y="1431646"/>
            <a:chExt cx="2489275" cy="906078"/>
          </a:xfrm>
        </p:grpSpPr>
        <p:sp>
          <p:nvSpPr>
            <p:cNvPr id="43" name="椭圆 42"/>
            <p:cNvSpPr/>
            <p:nvPr/>
          </p:nvSpPr>
          <p:spPr>
            <a:xfrm>
              <a:off x="2339752" y="2229712"/>
              <a:ext cx="108012" cy="108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flipH="1">
              <a:off x="107504" y="1800979"/>
              <a:ext cx="2250250" cy="432048"/>
              <a:chOff x="6264188" y="1851670"/>
              <a:chExt cx="2250250" cy="432048"/>
            </a:xfrm>
          </p:grpSpPr>
          <p:cxnSp>
            <p:nvCxnSpPr>
              <p:cNvPr id="47" name="直接连接符 46"/>
              <p:cNvCxnSpPr/>
              <p:nvPr/>
            </p:nvCxnSpPr>
            <p:spPr>
              <a:xfrm flipV="1">
                <a:off x="6264188" y="1851670"/>
                <a:ext cx="756084" cy="432048"/>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020272" y="1851670"/>
                <a:ext cx="1494166"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41511" y="1431646"/>
              <a:ext cx="2123728" cy="365760"/>
            </a:xfrm>
            <a:prstGeom prst="rect">
              <a:avLst/>
            </a:prstGeom>
          </p:spPr>
          <p:txBody>
            <a:bodyPr wrap="square">
              <a:spAutoFit/>
            </a:bodyPr>
            <a:lstStyle/>
            <a:p>
              <a:r>
                <a:rPr altLang="en-US" b="1" lang="zh-CN">
                  <a:solidFill>
                    <a:srgbClr val="878586"/>
                  </a:solidFill>
                </a:rPr>
                <a:t>点击添加分标题 </a:t>
              </a:r>
            </a:p>
          </p:txBody>
        </p:sp>
      </p:grpSp>
      <p:sp>
        <p:nvSpPr>
          <p:cNvPr id="49" name="文本框 48"/>
          <p:cNvSpPr txBox="1"/>
          <p:nvPr/>
        </p:nvSpPr>
        <p:spPr>
          <a:xfrm>
            <a:off x="738148" y="2268802"/>
            <a:ext cx="1781238" cy="646176"/>
          </a:xfrm>
          <a:prstGeom prst="rect">
            <a:avLst/>
          </a:prstGeom>
          <a:noFill/>
        </p:spPr>
        <p:txBody>
          <a:bodyPr rtlCol="0" wrap="square">
            <a:spAutoFit/>
          </a:bodyPr>
          <a:lstStyle/>
          <a:p>
            <a:pPr algn="just">
              <a:lnSpc>
                <a:spcPct val="130000"/>
              </a:lnSpc>
            </a:pPr>
            <a:r>
              <a:rPr altLang="en-US" lang="zh-CN" smtClean="0" sz="1400">
                <a:solidFill>
                  <a:srgbClr val="878586"/>
                </a:solidFill>
                <a:latin charset="-122" panose="020b0503020204020204" pitchFamily="34" typeface="微软雅黑"/>
                <a:ea charset="-122" panose="020b0503020204020204" pitchFamily="34" typeface="微软雅黑"/>
              </a:rPr>
              <a:t>上海锐普广告有限公司是中国第一家</a:t>
            </a:r>
          </a:p>
        </p:txBody>
      </p:sp>
      <p:grpSp>
        <p:nvGrpSpPr>
          <p:cNvPr id="53" name="组合 52"/>
          <p:cNvGrpSpPr/>
          <p:nvPr/>
        </p:nvGrpSpPr>
        <p:grpSpPr>
          <a:xfrm>
            <a:off x="2362394" y="5040021"/>
            <a:ext cx="2070519" cy="341785"/>
            <a:chOff x="610654" y="3175361"/>
            <a:chExt cx="2070519" cy="341785"/>
          </a:xfrm>
        </p:grpSpPr>
        <p:sp>
          <p:nvSpPr>
            <p:cNvPr id="54" name="椭圆 53"/>
            <p:cNvSpPr/>
            <p:nvPr/>
          </p:nvSpPr>
          <p:spPr>
            <a:xfrm>
              <a:off x="2573161" y="3175361"/>
              <a:ext cx="108012" cy="108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p:cNvGrpSpPr/>
            <p:nvPr/>
          </p:nvGrpSpPr>
          <p:grpSpPr>
            <a:xfrm flipH="1">
              <a:off x="610654" y="3255826"/>
              <a:ext cx="1999128" cy="261320"/>
              <a:chOff x="6264189" y="2283718"/>
              <a:chExt cx="2596017" cy="252028"/>
            </a:xfrm>
            <a:solidFill>
              <a:schemeClr val="bg1"/>
            </a:solidFill>
          </p:grpSpPr>
          <p:cxnSp>
            <p:nvCxnSpPr>
              <p:cNvPr id="58" name="直接连接符 57"/>
              <p:cNvCxnSpPr/>
              <p:nvPr/>
            </p:nvCxnSpPr>
            <p:spPr>
              <a:xfrm>
                <a:off x="6264189" y="2283718"/>
                <a:ext cx="648980" cy="252028"/>
              </a:xfrm>
              <a:prstGeom prst="line">
                <a:avLst/>
              </a:prstGeom>
              <a:grpFill/>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913168" y="2535746"/>
                <a:ext cx="1947038" cy="0"/>
              </a:xfrm>
              <a:prstGeom prst="line">
                <a:avLst/>
              </a:prstGeom>
              <a:grpFill/>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60" name="矩形 59"/>
          <p:cNvSpPr/>
          <p:nvPr/>
        </p:nvSpPr>
        <p:spPr>
          <a:xfrm>
            <a:off x="2218579" y="5011608"/>
            <a:ext cx="2123728" cy="365760"/>
          </a:xfrm>
          <a:prstGeom prst="rect">
            <a:avLst/>
          </a:prstGeom>
        </p:spPr>
        <p:txBody>
          <a:bodyPr wrap="square">
            <a:spAutoFit/>
          </a:bodyPr>
          <a:lstStyle/>
          <a:p>
            <a:r>
              <a:rPr altLang="en-US" b="1" lang="zh-CN">
                <a:solidFill>
                  <a:srgbClr val="878586"/>
                </a:solidFill>
              </a:rPr>
              <a:t>点击添加分标题 </a:t>
            </a:r>
          </a:p>
        </p:txBody>
      </p:sp>
      <p:sp>
        <p:nvSpPr>
          <p:cNvPr id="61" name="文本框 60"/>
          <p:cNvSpPr txBox="1"/>
          <p:nvPr/>
        </p:nvSpPr>
        <p:spPr>
          <a:xfrm>
            <a:off x="2223345" y="5363636"/>
            <a:ext cx="1781238" cy="646176"/>
          </a:xfrm>
          <a:prstGeom prst="rect">
            <a:avLst/>
          </a:prstGeom>
          <a:noFill/>
        </p:spPr>
        <p:txBody>
          <a:bodyPr rtlCol="0" wrap="square">
            <a:spAutoFit/>
          </a:bodyPr>
          <a:lstStyle/>
          <a:p>
            <a:pPr algn="just">
              <a:lnSpc>
                <a:spcPct val="130000"/>
              </a:lnSpc>
            </a:pPr>
            <a:r>
              <a:rPr altLang="en-US" lang="zh-CN" smtClean="0" sz="1400">
                <a:solidFill>
                  <a:srgbClr val="878586"/>
                </a:solidFill>
                <a:latin charset="-122" panose="020b0503020204020204" pitchFamily="34" typeface="微软雅黑"/>
                <a:ea charset="-122" panose="020b0503020204020204" pitchFamily="34" typeface="微软雅黑"/>
              </a:rPr>
              <a:t>上海锐普广告有限公司是中国第一家</a:t>
            </a:r>
          </a:p>
        </p:txBody>
      </p:sp>
      <p:grpSp>
        <p:nvGrpSpPr>
          <p:cNvPr id="62" name="组合 61"/>
          <p:cNvGrpSpPr/>
          <p:nvPr/>
        </p:nvGrpSpPr>
        <p:grpSpPr>
          <a:xfrm>
            <a:off x="8597235" y="2301739"/>
            <a:ext cx="2628292" cy="432048"/>
            <a:chOff x="6264188" y="1851670"/>
            <a:chExt cx="2628292" cy="432048"/>
          </a:xfrm>
        </p:grpSpPr>
        <p:cxnSp>
          <p:nvCxnSpPr>
            <p:cNvPr id="63" name="直接连接符 62"/>
            <p:cNvCxnSpPr/>
            <p:nvPr/>
          </p:nvCxnSpPr>
          <p:spPr>
            <a:xfrm flipV="1">
              <a:off x="6264188" y="1851670"/>
              <a:ext cx="756084" cy="432048"/>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020272" y="1851670"/>
              <a:ext cx="1872208"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9363158" y="5294626"/>
            <a:ext cx="1999129" cy="261320"/>
            <a:chOff x="6264188" y="2283718"/>
            <a:chExt cx="2596018" cy="252028"/>
          </a:xfrm>
        </p:grpSpPr>
        <p:cxnSp>
          <p:nvCxnSpPr>
            <p:cNvPr id="66" name="直接连接符 65"/>
            <p:cNvCxnSpPr/>
            <p:nvPr/>
          </p:nvCxnSpPr>
          <p:spPr>
            <a:xfrm>
              <a:off x="6264188" y="2283718"/>
              <a:ext cx="648980" cy="252028"/>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6913168" y="2535746"/>
              <a:ext cx="1947038"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8" name="椭圆 67"/>
          <p:cNvSpPr/>
          <p:nvPr/>
        </p:nvSpPr>
        <p:spPr>
          <a:xfrm>
            <a:off x="8517207" y="2697536"/>
            <a:ext cx="108012" cy="108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a:off x="4612316" y="5317274"/>
            <a:ext cx="108012" cy="108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flipV="1">
            <a:off x="9293618" y="5155946"/>
            <a:ext cx="119401" cy="138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矩形 71"/>
          <p:cNvSpPr/>
          <p:nvPr/>
        </p:nvSpPr>
        <p:spPr>
          <a:xfrm>
            <a:off x="9680366" y="5196275"/>
            <a:ext cx="2123728" cy="365760"/>
          </a:xfrm>
          <a:prstGeom prst="rect">
            <a:avLst/>
          </a:prstGeom>
        </p:spPr>
        <p:txBody>
          <a:bodyPr wrap="square">
            <a:spAutoFit/>
          </a:bodyPr>
          <a:lstStyle/>
          <a:p>
            <a:r>
              <a:rPr altLang="en-US" b="1" lang="zh-CN">
                <a:solidFill>
                  <a:srgbClr val="878586"/>
                </a:solidFill>
              </a:rPr>
              <a:t>点击添加分标题 </a:t>
            </a:r>
          </a:p>
        </p:txBody>
      </p:sp>
      <p:sp>
        <p:nvSpPr>
          <p:cNvPr id="73" name="矩形 72"/>
          <p:cNvSpPr/>
          <p:nvPr/>
        </p:nvSpPr>
        <p:spPr>
          <a:xfrm>
            <a:off x="9593038" y="1892843"/>
            <a:ext cx="2123728" cy="365760"/>
          </a:xfrm>
          <a:prstGeom prst="rect">
            <a:avLst/>
          </a:prstGeom>
        </p:spPr>
        <p:txBody>
          <a:bodyPr wrap="square">
            <a:spAutoFit/>
          </a:bodyPr>
          <a:lstStyle/>
          <a:p>
            <a:r>
              <a:rPr altLang="en-US" b="1" lang="zh-CN">
                <a:solidFill>
                  <a:srgbClr val="878586"/>
                </a:solidFill>
              </a:rPr>
              <a:t>点击添加分标题 </a:t>
            </a:r>
          </a:p>
        </p:txBody>
      </p:sp>
      <p:sp>
        <p:nvSpPr>
          <p:cNvPr id="74" name="文本框 73"/>
          <p:cNvSpPr txBox="1"/>
          <p:nvPr/>
        </p:nvSpPr>
        <p:spPr>
          <a:xfrm>
            <a:off x="9681054" y="5549981"/>
            <a:ext cx="1781238" cy="646176"/>
          </a:xfrm>
          <a:prstGeom prst="rect">
            <a:avLst/>
          </a:prstGeom>
          <a:noFill/>
        </p:spPr>
        <p:txBody>
          <a:bodyPr rtlCol="0" wrap="square">
            <a:spAutoFit/>
          </a:bodyPr>
          <a:lstStyle/>
          <a:p>
            <a:pPr algn="just">
              <a:lnSpc>
                <a:spcPct val="130000"/>
              </a:lnSpc>
            </a:pPr>
            <a:r>
              <a:rPr altLang="en-US" lang="zh-CN" smtClean="0" sz="1400">
                <a:solidFill>
                  <a:srgbClr val="878586"/>
                </a:solidFill>
                <a:latin charset="-122" panose="020b0503020204020204" pitchFamily="34" typeface="微软雅黑"/>
                <a:ea charset="-122" panose="020b0503020204020204" pitchFamily="34" typeface="微软雅黑"/>
              </a:rPr>
              <a:t>上海锐普广告有限公司是中国第一家</a:t>
            </a:r>
          </a:p>
        </p:txBody>
      </p:sp>
      <p:sp>
        <p:nvSpPr>
          <p:cNvPr id="75" name="文本框 74"/>
          <p:cNvSpPr txBox="1"/>
          <p:nvPr/>
        </p:nvSpPr>
        <p:spPr>
          <a:xfrm>
            <a:off x="9593039" y="2268802"/>
            <a:ext cx="1781238" cy="646176"/>
          </a:xfrm>
          <a:prstGeom prst="rect">
            <a:avLst/>
          </a:prstGeom>
          <a:noFill/>
        </p:spPr>
        <p:txBody>
          <a:bodyPr rtlCol="0" wrap="square">
            <a:spAutoFit/>
          </a:bodyPr>
          <a:lstStyle/>
          <a:p>
            <a:pPr algn="just">
              <a:lnSpc>
                <a:spcPct val="130000"/>
              </a:lnSpc>
            </a:pPr>
            <a:r>
              <a:rPr altLang="en-US" lang="zh-CN" smtClean="0" sz="1400">
                <a:solidFill>
                  <a:srgbClr val="878586"/>
                </a:solidFill>
                <a:latin charset="-122" panose="020b0503020204020204" pitchFamily="34" typeface="微软雅黑"/>
                <a:ea charset="-122" panose="020b0503020204020204" pitchFamily="34" typeface="微软雅黑"/>
              </a:rPr>
              <a:t>上海锐普广告有限公司是中国第一家</a:t>
            </a:r>
          </a:p>
        </p:txBody>
      </p:sp>
    </p:spTree>
    <p:extLst>
      <p:ext uri="{BB962C8B-B14F-4D97-AF65-F5344CB8AC3E}">
        <p14:creationId val="74654323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500" id="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2928C">
            <a:alpha val="10000"/>
          </a:srgbClr>
        </a:solidFill>
        <a:effectLst/>
      </p:bgPr>
    </p:bg>
    <p:spTree>
      <p:nvGrpSpPr>
        <p:cNvPr id="1" name=""/>
        <p:cNvGrpSpPr/>
        <p:nvPr/>
      </p:nvGrpSpPr>
      <p:grpSpPr>
        <a:xfrm>
          <a:off x="0" y="0"/>
          <a:ext cx="0" cy="0"/>
        </a:xfrm>
      </p:grpSpPr>
      <p:sp>
        <p:nvSpPr>
          <p:cNvPr id="5" name="椭圆 4"/>
          <p:cNvSpPr/>
          <p:nvPr/>
        </p:nvSpPr>
        <p:spPr>
          <a:xfrm>
            <a:off x="6385055" y="1092953"/>
            <a:ext cx="5174591" cy="4672093"/>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 name="直角三角形 1"/>
          <p:cNvSpPr/>
          <p:nvPr/>
        </p:nvSpPr>
        <p:spPr>
          <a:xfrm>
            <a:off x="0" y="0"/>
            <a:ext cx="7020732" cy="6858000"/>
          </a:xfrm>
          <a:prstGeom prst="rtTriangle">
            <a:avLst/>
          </a:prstGeom>
          <a:solidFill>
            <a:srgbClr val="EB678E">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直角三角形 6"/>
          <p:cNvSpPr/>
          <p:nvPr/>
        </p:nvSpPr>
        <p:spPr>
          <a:xfrm flipV="1" rot="5400000">
            <a:off x="5252634" y="81366"/>
            <a:ext cx="7020732" cy="6858000"/>
          </a:xfrm>
          <a:prstGeom prst="rtTriangle">
            <a:avLst/>
          </a:prstGeom>
          <a:solidFill>
            <a:srgbClr val="EB678E">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4" name="组合 23"/>
          <p:cNvGrpSpPr/>
          <p:nvPr/>
        </p:nvGrpSpPr>
        <p:grpSpPr>
          <a:xfrm>
            <a:off x="1163638" y="1754732"/>
            <a:ext cx="4545544" cy="3348536"/>
            <a:chOff x="748392" y="2781300"/>
            <a:chExt cx="3125715" cy="1829029"/>
          </a:xfrm>
          <a:solidFill>
            <a:schemeClr val="bg2">
              <a:lumMod val="50000"/>
              <a:alpha val="55000"/>
            </a:schemeClr>
          </a:solidFill>
        </p:grpSpPr>
        <p:sp>
          <p:nvSpPr>
            <p:cNvPr id="25" name="圆角矩形 24"/>
            <p:cNvSpPr/>
            <p:nvPr/>
          </p:nvSpPr>
          <p:spPr>
            <a:xfrm>
              <a:off x="748392" y="2781300"/>
              <a:ext cx="1544519"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3900">
                  <a:solidFill>
                    <a:prstClr val="white"/>
                  </a:solidFill>
                  <a:latin charset="0" panose="02090707080505020304" pitchFamily="18" typeface="Engravers MT"/>
                  <a:ea charset="-122" panose="02010600040101010101" pitchFamily="2" typeface="华文楷体"/>
                </a:rPr>
                <a:t>0</a:t>
              </a:r>
            </a:p>
          </p:txBody>
        </p:sp>
        <p:sp>
          <p:nvSpPr>
            <p:cNvPr id="26" name="圆角矩形 25"/>
            <p:cNvSpPr/>
            <p:nvPr/>
          </p:nvSpPr>
          <p:spPr>
            <a:xfrm>
              <a:off x="2292911" y="2781300"/>
              <a:ext cx="1581196" cy="18290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3900">
                  <a:solidFill>
                    <a:prstClr val="white"/>
                  </a:solidFill>
                  <a:latin charset="0" panose="02090707080505020304" pitchFamily="18" typeface="Engravers MT"/>
                  <a:ea charset="-122" panose="02010600040101010101" pitchFamily="2" typeface="华文楷体"/>
                </a:rPr>
                <a:t>3</a:t>
              </a:r>
            </a:p>
          </p:txBody>
        </p:sp>
      </p:grpSp>
      <p:sp>
        <p:nvSpPr>
          <p:cNvPr id="27" name="文本框 26"/>
          <p:cNvSpPr txBox="1"/>
          <p:nvPr/>
        </p:nvSpPr>
        <p:spPr>
          <a:xfrm>
            <a:off x="6378047" y="2967335"/>
            <a:ext cx="5181599" cy="914400"/>
          </a:xfrm>
          <a:prstGeom prst="rect">
            <a:avLst/>
          </a:prstGeom>
          <a:noFill/>
        </p:spPr>
        <p:txBody>
          <a:bodyPr rtlCol="0" wrap="square">
            <a:spAutoFit/>
          </a:bodyPr>
          <a:lstStyle/>
          <a:p>
            <a:r>
              <a:rPr altLang="en-US" lang="zh-CN" smtClean="0" sz="5400">
                <a:solidFill>
                  <a:srgbClr val="878586"/>
                </a:solidFill>
                <a:latin charset="-122" panose="020b0503020204020204" pitchFamily="34" typeface="微软雅黑"/>
                <a:ea charset="-122" panose="020b0503020204020204" pitchFamily="34" typeface="微软雅黑"/>
              </a:rPr>
              <a:t>点击添加主标题</a:t>
            </a:r>
          </a:p>
        </p:txBody>
      </p:sp>
    </p:spTree>
    <p:extLst>
      <p:ext uri="{BB962C8B-B14F-4D97-AF65-F5344CB8AC3E}">
        <p14:creationId val="115775743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66</Paragraphs>
  <Slides>12</Slides>
  <Notes>0</Notes>
  <TotalTime>310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 Light</vt:lpstr>
      <vt:lpstr>Calibri</vt:lpstr>
      <vt:lpstr>微软雅黑</vt:lpstr>
      <vt:lpstr>Engravers MT</vt:lpstr>
      <vt:lpstr>华文楷体</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2015-06-14T01:39:18Z</dcterms:created>
  <cp:lastModifiedBy>www.ypppt.com</cp:lastModifiedBy>
  <dcterms:modified xsi:type="dcterms:W3CDTF">2021-08-20T10:51:27Z</dcterms:modified>
  <cp:revision>40</cp:revision>
  <dc:title>PowerPoint 演示文稿</dc:title>
</cp:coreProperties>
</file>