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9" r:id="rId6"/>
    <p:sldId id="260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  <p:sldId id="271" r:id="rId16"/>
    <p:sldId id="262" r:id="rId17"/>
    <p:sldId id="272" r:id="rId18"/>
    <p:sldId id="273" r:id="rId19"/>
    <p:sldId id="274" r:id="rId20"/>
    <p:sldId id="275" r:id="rId21"/>
    <p:sldId id="263" r:id="rId22"/>
    <p:sldId id="276" r:id="rId23"/>
    <p:sldId id="277" r:id="rId24"/>
    <p:sldId id="278" r:id="rId25"/>
    <p:sldId id="279" r:id="rId26"/>
    <p:sldId id="280" r:id="rId27"/>
    <p:sldId id="257" r:id="rId28"/>
    <p:sldId id="281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9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D95-49EE-BC33-6956FB18E190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D95-49EE-BC33-6956FB18E19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5-49EE-BC33-6956FB18E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smtId="4294967295">
        <a:latin typeface="WenYue GuDianMingChaoTi (Non-Commercial Use)" pitchFamily="50" charset="-122"/>
        <a:ea typeface="WenYue GuDianMingChaoTi (Non-Commercial Use)" pitchFamily="50" charset="-122"/>
        <a:sym typeface="WenYue GuDianMingChaoTi (Non-Commercial Use)" pitchFamily="50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7BB-4CC2-B800-23FA7E901A29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7BB-4CC2-B800-23FA7E901A29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BB-4CC2-B800-23FA7E901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smtId="4294967295">
        <a:latin typeface="WenYue GuDianMingChaoTi (Non-Commercial Use)" pitchFamily="50" charset="-122"/>
        <a:ea typeface="WenYue GuDianMingChaoTi (Non-Commercial Use)" pitchFamily="50" charset="-122"/>
        <a:sym typeface="WenYue GuDianMingChaoTi (Non-Commercial Use)" pitchFamily="50" charset="-122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8E4-47C9-A085-9E5A6302F690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8E4-47C9-A085-9E5A6302F69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E4-47C9-A085-9E5A6302F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smtId="4294967295">
        <a:latin typeface="WenYue GuDianMingChaoTi (Non-Commercial Use)" pitchFamily="50" charset="-122"/>
        <a:ea typeface="WenYue GuDianMingChaoTi (Non-Commercial Use)" pitchFamily="50" charset="-122"/>
        <a:sym typeface="WenYue GuDianMingChaoTi (Non-Commercial Use)" pitchFamily="50" charset="-122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869-4356-BB27-F84AE3106406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869-4356-BB27-F84AE3106406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69-4356-BB27-F84AE3106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  <a:endParaRPr smtId="4294967295">
        <a:latin typeface="WenYue GuDianMingChaoTi (Non-Commercial Use)" pitchFamily="50" charset="-122"/>
        <a:ea typeface="WenYue GuDianMingChaoTi (Non-Commercial Use)" pitchFamily="50" charset="-122"/>
        <a:sym typeface="WenYue GuDianMingChaoTi (Non-Commercial Use)" pitchFamily="50" charset="-122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8221-70B7-4110-BF75-6AFEE43E200F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4F45-099D-43A2-B584-23C894FE44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327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9610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462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3590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110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734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6320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6779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248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833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422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186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4274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978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5835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0438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3375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039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625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524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45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676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966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8710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838257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382523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304467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37221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112044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648280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285984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348287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362210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74157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217229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28680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30614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027411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378702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752794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528021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187639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246936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55112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42897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9935333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03625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7423492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19076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629539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410361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338121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26185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54321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413278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32448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215352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  <a:t>2018/7/9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4032242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val="10982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995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47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tags/tag5.xml" Type="http://schemas.openxmlformats.org/officeDocument/2006/relationships/tags"/><Relationship Id="rId8" Target="../media/image8.png" Type="http://schemas.openxmlformats.org/officeDocument/2006/relationships/image"/><Relationship Id="rId9" Target="../tags/tag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notesSlides/notesSlide18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tags/tag7.xml" Type="http://schemas.openxmlformats.org/officeDocument/2006/relationships/tags"/><Relationship Id="rId8" Target="../media/image8.png" Type="http://schemas.openxmlformats.org/officeDocument/2006/relationships/image"/><Relationship Id="rId9" Target="../tags/tag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2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jpe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tags/tag1.xml" Type="http://schemas.openxmlformats.org/officeDocument/2006/relationships/tags"/><Relationship Id="rId8" Target="../media/image8.png" Type="http://schemas.openxmlformats.org/officeDocument/2006/relationships/image"/><Relationship Id="rId9" Target="../tags/tag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charts/chart1.xml" Type="http://schemas.openxmlformats.org/officeDocument/2006/relationships/chart"/><Relationship Id="rId7" Target="../charts/chart2.xml" Type="http://schemas.openxmlformats.org/officeDocument/2006/relationships/chart"/><Relationship Id="rId8" Target="../charts/chart3.xml" Type="http://schemas.openxmlformats.org/officeDocument/2006/relationships/chart"/><Relationship Id="rId9" Target="../charts/chart4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tags/tag3.xml" Type="http://schemas.openxmlformats.org/officeDocument/2006/relationships/tags"/><Relationship Id="rId8" Target="../media/image8.png" Type="http://schemas.openxmlformats.org/officeDocument/2006/relationships/image"/><Relationship Id="rId9" Target="../tags/tag4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val="0"/>
              </a:ext>
            </a:extLst>
          </a:blip>
          <a:srcRect r="7368"/>
          <a:stretch>
            <a:fillRect/>
          </a:stretch>
        </p:blipFill>
        <p:spPr>
          <a:xfrm>
            <a:off x="375920" y="399223"/>
            <a:ext cx="11419840" cy="6059554"/>
          </a:xfrm>
          <a:prstGeom prst="rect">
            <a:avLst/>
          </a:prstGeom>
          <a:effectLst>
            <a:outerShdw algn="tl" blurRad="114300" dir="2700000" dist="63500" rotWithShape="0">
              <a:prstClr val="black">
                <a:alpha val="36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81600" y="1248362"/>
            <a:ext cx="4994695" cy="4219035"/>
            <a:chOff x="6096000" y="1319482"/>
            <a:chExt cx="4994695" cy="4219035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6000" y="1319482"/>
              <a:ext cx="4994695" cy="4219035"/>
              <a:chOff x="4246777" y="1244822"/>
              <a:chExt cx="4994695" cy="4219035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8086725" y="2769870"/>
                <a:ext cx="397510" cy="19119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246777" y="1244822"/>
                <a:ext cx="4633533" cy="4219035"/>
                <a:chOff x="4388485" y="1195610"/>
                <a:chExt cx="4633533" cy="4219035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7485183" y="1195610"/>
                  <a:ext cx="944880" cy="10058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6000"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中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201994" y="1818607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4800"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国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199827" y="2204050"/>
                  <a:ext cx="1198880" cy="13106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mtClean="0" sz="8000">
                      <a:solidFill>
                        <a:schemeClr val="accent1"/>
                      </a:solidFill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韵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8229539" y="2598790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4800"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风</a:t>
                  </a: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388485" y="3191510"/>
                  <a:ext cx="1308735" cy="13087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itchFamily="2" typeface="文悦古典明朝体 (非商业使用) W5"/>
                    <a:ea charset="-122" pitchFamily="2" typeface="文悦古典明朝体 (非商业使用) W5"/>
                    <a:sym charset="-122" pitchFamily="50" typeface="WenYue GuDianMingChaoTi (Non-Commercial Use)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5279794" y="2007578"/>
                  <a:ext cx="1554480" cy="3231467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pc="600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sym charset="-122" pitchFamily="50" typeface="WenYue GuDianMingChaoTi (Non-Commercial Use)"/>
                    </a:rPr>
                    <a:t>水陆草木之花，可爱者甚蕃。晋陶渊明独爱菊。自李唐来，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altLang="en-US" lang="zh-CN" spc="600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sym charset="-122" pitchFamily="50" typeface="WenYue GuDianMingChaoTi (Non-Commercial Use)"/>
                    </a:rPr>
                    <a:t>世人盛爱牡丹。予独爱莲之出淤泥而不染，濯清涟而不妖，中通外直，不蔓不枝，香远益清，亭亭净植，可远观而不可亵玩焉。</a:t>
                  </a: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4608511" y="3380989"/>
                  <a:ext cx="868680" cy="91440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altLang="en-US" lang="zh-CN" sz="5400">
                      <a:solidFill>
                        <a:schemeClr val="bg1"/>
                      </a:solidFill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古</a:t>
                  </a: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5064125" y="1616710"/>
                  <a:ext cx="2479675" cy="3797935"/>
                  <a:chOff x="7975" y="2546"/>
                  <a:chExt cx="3905" cy="5981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7975" y="2546"/>
                    <a:ext cx="3903" cy="5981"/>
                    <a:chOff x="7975" y="2546"/>
                    <a:chExt cx="3903" cy="5981"/>
                  </a:xfrm>
                </p:grpSpPr>
                <p:sp>
                  <p:nvSpPr>
                    <p:cNvPr id="25" name="任意多边形 24"/>
                    <p:cNvSpPr/>
                    <p:nvPr/>
                  </p:nvSpPr>
                  <p:spPr>
                    <a:xfrm>
                      <a:off x="7975" y="2546"/>
                      <a:ext cx="3778" cy="2324"/>
                    </a:xfrm>
                    <a:custGeom>
                      <a:gdLst>
                        <a:gd fmla="*/ 2063750 w 2063750" name="connisteX0"/>
                        <a:gd fmla="*/ 0 h 1708150" name="connsiteY0"/>
                        <a:gd fmla="*/ 0 w 2063750" name="connisteX1"/>
                        <a:gd fmla="*/ 0 h 1708150" name="connsiteY1"/>
                        <a:gd fmla="*/ 0 w 2063750" name="connisteX2"/>
                        <a:gd fmla="*/ 1708150 h 1708150" name="connsiteY2"/>
                      </a:gdLst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b="b" l="l" r="r" t="t"/>
                      <a:pathLst>
                        <a:path h="1708150" w="2063750">
                          <a:moveTo>
                            <a:pt x="2063750" y="0"/>
                          </a:moveTo>
                          <a:lnTo>
                            <a:pt x="0" y="0"/>
                          </a:lnTo>
                          <a:lnTo>
                            <a:pt x="0" y="170815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anchor="ctr" rtlCol="0"/>
                    <a:lstStyle/>
                    <a:p>
                      <a:pPr algn="ctr"/>
                      <a:r>
                        <a:rPr altLang="zh-CN" lang="en-US">
                          <a:latin charset="-122" pitchFamily="2" typeface="文悦古典明朝体 (非商业使用) W5"/>
                          <a:ea charset="-122" pitchFamily="2" typeface="文悦古典明朝体 (非商业使用) W5"/>
                          <a:sym charset="-122" pitchFamily="50" typeface="WenYue GuDianMingChaoTi (Non-Commercial Use)"/>
                        </a:rPr>
                        <a:t> </a:t>
                      </a:r>
                    </a:p>
                  </p:txBody>
                </p:sp>
                <p:sp>
                  <p:nvSpPr>
                    <p:cNvPr id="26" name="任意多边形 25"/>
                    <p:cNvSpPr/>
                    <p:nvPr/>
                  </p:nvSpPr>
                  <p:spPr>
                    <a:xfrm>
                      <a:off x="7976" y="7225"/>
                      <a:ext cx="3902" cy="1302"/>
                    </a:xfrm>
                    <a:custGeom>
                      <a:gdLst>
                        <a:gd fmla="*/ 0 w 2585720" name="connisteX0"/>
                        <a:gd fmla="*/ 0 h 972820" name="connsiteY0"/>
                        <a:gd fmla="*/ 0 w 2585720" name="connisteX1"/>
                        <a:gd fmla="*/ 972820 h 972820" name="connsiteY1"/>
                        <a:gd fmla="*/ 2585720 w 2585720" name="connisteX2"/>
                        <a:gd fmla="*/ 972820 h 972820" name="connsiteY2"/>
                      </a:gdLst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b="b" l="l" r="r" t="t"/>
                      <a:pathLst>
                        <a:path h="972819" w="2585720">
                          <a:moveTo>
                            <a:pt x="0" y="0"/>
                          </a:moveTo>
                          <a:lnTo>
                            <a:pt x="0" y="972820"/>
                          </a:lnTo>
                          <a:lnTo>
                            <a:pt x="2585720" y="97282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latin charset="-122" pitchFamily="2" typeface="文悦古典明朝体 (非商业使用) W5"/>
                        <a:ea charset="-122" pitchFamily="2" typeface="文悦古典明朝体 (非商业使用) W5"/>
                        <a:sym charset="-122" pitchFamily="50" typeface="WenYue GuDianMingChaoTi (Non-Commercial Use)"/>
                      </a:endParaRPr>
                    </a:p>
                  </p:txBody>
                </p:sp>
              </p:grpSp>
              <p:cxnSp>
                <p:nvCxnSpPr>
                  <p:cNvPr id="24" name="直接连接符 23"/>
                  <p:cNvCxnSpPr/>
                  <p:nvPr/>
                </p:nvCxnSpPr>
                <p:spPr>
                  <a:xfrm flipH="1" flipV="1">
                    <a:off x="11880" y="6613"/>
                    <a:ext cx="0" cy="1914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" name="文本框 26"/>
            <p:cNvSpPr txBox="1"/>
            <p:nvPr/>
          </p:nvSpPr>
          <p:spPr>
            <a:xfrm>
              <a:off x="9263391" y="3625855"/>
              <a:ext cx="176683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包图网制作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74561" y="399223"/>
            <a:ext cx="633908" cy="1440000"/>
            <a:chOff x="420192" y="0"/>
            <a:chExt cx="633908" cy="1440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 flipH="1"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420192" y="123539"/>
              <a:ext cx="548640" cy="1308100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古·韵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83317" y="3272465"/>
            <a:ext cx="1999697" cy="1999697"/>
          </a:xfrm>
          <a:prstGeom prst="rect">
            <a:avLst/>
          </a:prstGeom>
        </p:spPr>
      </p:pic>
    </p:spTree>
    <p:extLst>
      <p:ext uri="{BB962C8B-B14F-4D97-AF65-F5344CB8AC3E}">
        <p14:creationId val="2720712823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二章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CFC759-C8DA-4269-B917-9659C34BC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96222" y="1706860"/>
            <a:ext cx="4237804" cy="42378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F7D3661-C727-4F59-9977-5C715A3CE83A}"/>
              </a:ext>
            </a:extLst>
          </p:cNvPr>
          <p:cNvSpPr txBox="1"/>
          <p:nvPr/>
        </p:nvSpPr>
        <p:spPr>
          <a:xfrm>
            <a:off x="6060870" y="1706860"/>
            <a:ext cx="4703995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添加标题</a:t>
            </a:r>
          </a:p>
          <a:p>
            <a:pPr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单击此处添加文本单击此处添加单击此处添加文本单击此处添加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84373F-B933-4455-B320-82BE3641F2B0}"/>
              </a:ext>
            </a:extLst>
          </p:cNvPr>
          <p:cNvSpPr txBox="1"/>
          <p:nvPr/>
        </p:nvSpPr>
        <p:spPr>
          <a:xfrm>
            <a:off x="6068246" y="3810791"/>
            <a:ext cx="4703995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添加标题</a:t>
            </a:r>
          </a:p>
          <a:p>
            <a:pPr>
              <a:lnSpc>
                <a:spcPct val="150000"/>
              </a:lnSpc>
            </a:pPr>
            <a:r>
              <a:rPr altLang="en-US" b="1" lang="zh-CN" sz="2800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单击此处添加文本单击此处添加单击此处添加文本单击此处添加</a:t>
            </a:r>
          </a:p>
        </p:txBody>
      </p:sp>
    </p:spTree>
    <p:extLst>
      <p:ext uri="{BB962C8B-B14F-4D97-AF65-F5344CB8AC3E}">
        <p14:creationId val="4149649322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二章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1D8900-592D-40A1-9426-BDD9DC408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616242" y="3731799"/>
            <a:ext cx="4230318" cy="268098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073B3946-93D5-4C01-8CAA-FAAE22F4245D}"/>
              </a:ext>
            </a:extLst>
          </p:cNvPr>
          <p:cNvGrpSpPr/>
          <p:nvPr/>
        </p:nvGrpSpPr>
        <p:grpSpPr>
          <a:xfrm>
            <a:off x="2439625" y="2066257"/>
            <a:ext cx="3236912" cy="3236913"/>
            <a:chExt cx="3236976" cy="323697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CC4C44A-E98B-46AD-903F-C4F6AD6B7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cmpd="sng" w="12700">
              <a:solidFill>
                <a:srgbClr val="D7D0CE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0000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3D1AA9F1-D0DF-4CCF-BC64-EAE053B05A0E}"/>
                </a:ext>
              </a:extLst>
            </p:cNvPr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gdLst>
                <a:gd fmla="*/ 184 w 240" name="T0"/>
                <a:gd fmla="*/ 0 h 288" name="T1"/>
                <a:gd fmla="*/ 128 w 240" name="T2"/>
                <a:gd fmla="*/ 67 h 288" name="T3"/>
                <a:gd fmla="*/ 163 w 240" name="T4"/>
                <a:gd fmla="*/ 67 h 288" name="T5"/>
                <a:gd fmla="*/ 163 w 240" name="T6"/>
                <a:gd fmla="*/ 100 h 288" name="T7"/>
                <a:gd fmla="*/ 163 w 240" name="T8"/>
                <a:gd fmla="*/ 101 h 288" name="T9"/>
                <a:gd fmla="*/ 154 w 240" name="T10"/>
                <a:gd fmla="*/ 122 h 288" name="T11"/>
                <a:gd fmla="*/ 128 w 240" name="T12"/>
                <a:gd fmla="*/ 152 h 288" name="T13"/>
                <a:gd fmla="*/ 120 w 240" name="T14"/>
                <a:gd fmla="*/ 160 h 288" name="T15"/>
                <a:gd fmla="*/ 112 w 240" name="T16"/>
                <a:gd fmla="*/ 152 h 288" name="T17"/>
                <a:gd fmla="*/ 86 w 240" name="T18"/>
                <a:gd fmla="*/ 122 h 288" name="T19"/>
                <a:gd fmla="*/ 78 w 240" name="T20"/>
                <a:gd fmla="*/ 101 h 288" name="T21"/>
                <a:gd fmla="*/ 78 w 240" name="T22"/>
                <a:gd fmla="*/ 100 h 288" name="T23"/>
                <a:gd fmla="*/ 78 w 240" name="T24"/>
                <a:gd fmla="*/ 67 h 288" name="T25"/>
                <a:gd fmla="*/ 112 w 240" name="T26"/>
                <a:gd fmla="*/ 67 h 288" name="T27"/>
                <a:gd fmla="*/ 56 w 240" name="T28"/>
                <a:gd fmla="*/ 0 h 288" name="T29"/>
                <a:gd fmla="*/ 0 w 240" name="T30"/>
                <a:gd fmla="*/ 67 h 288" name="T31"/>
                <a:gd fmla="*/ 35 w 240" name="T32"/>
                <a:gd fmla="*/ 67 h 288" name="T33"/>
                <a:gd fmla="*/ 35 w 240" name="T34"/>
                <a:gd fmla="*/ 100 h 288" name="T35"/>
                <a:gd fmla="*/ 60 w 240" name="T36"/>
                <a:gd fmla="*/ 158 h 288" name="T37"/>
                <a:gd fmla="*/ 89 w 240" name="T38"/>
                <a:gd fmla="*/ 189 h 288" name="T39"/>
                <a:gd fmla="*/ 89 w 240" name="T40"/>
                <a:gd fmla="*/ 189 h 288" name="T41"/>
                <a:gd fmla="*/ 89 w 240" name="T42"/>
                <a:gd fmla="*/ 288 h 288" name="T43"/>
                <a:gd fmla="*/ 152 w 240" name="T44"/>
                <a:gd fmla="*/ 288 h 288" name="T45"/>
                <a:gd fmla="*/ 152 w 240" name="T46"/>
                <a:gd fmla="*/ 188 h 288" name="T47"/>
                <a:gd fmla="*/ 180 w 240" name="T48"/>
                <a:gd fmla="*/ 158 h 288" name="T49"/>
                <a:gd fmla="*/ 205 w 240" name="T50"/>
                <a:gd fmla="*/ 100 h 288" name="T51"/>
                <a:gd fmla="*/ 205 w 240" name="T52"/>
                <a:gd fmla="*/ 67 h 288" name="T53"/>
                <a:gd fmla="*/ 240 w 240" name="T54"/>
                <a:gd fmla="*/ 67 h 288" name="T55"/>
                <a:gd fmla="*/ 184 w 240" name="T56"/>
                <a:gd fmla="*/ 0 h 28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8" w="240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srgbClr val="FF0000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CB11E15-23EB-4A20-89FF-7C772FF9BA41}"/>
              </a:ext>
            </a:extLst>
          </p:cNvPr>
          <p:cNvSpPr txBox="1"/>
          <p:nvPr/>
        </p:nvSpPr>
        <p:spPr>
          <a:xfrm>
            <a:off x="2579417" y="3221978"/>
            <a:ext cx="2973613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单击此处添加文本单击此处添加文本单击此处添加</a:t>
            </a:r>
          </a:p>
        </p:txBody>
      </p:sp>
      <p:grpSp>
        <p:nvGrpSpPr>
          <p:cNvPr id="13" name="组合 7">
            <a:extLst>
              <a:ext uri="{FF2B5EF4-FFF2-40B4-BE49-F238E27FC236}">
                <a16:creationId xmlns:a16="http://schemas.microsoft.com/office/drawing/2014/main" id="{26019F9E-0562-44C0-ADFB-0AA97C71A54B}"/>
              </a:ext>
            </a:extLst>
          </p:cNvPr>
          <p:cNvGrpSpPr/>
          <p:nvPr/>
        </p:nvGrpSpPr>
        <p:grpSpPr>
          <a:xfrm>
            <a:off x="5371506" y="2066257"/>
            <a:ext cx="3236912" cy="3236913"/>
            <a:chExt cx="3236976" cy="3236976"/>
          </a:xfrm>
        </p:grpSpPr>
        <p:sp>
          <p:nvSpPr>
            <p:cNvPr id="14" name="椭圆 8">
              <a:extLst>
                <a:ext uri="{FF2B5EF4-FFF2-40B4-BE49-F238E27FC236}">
                  <a16:creationId xmlns:a16="http://schemas.microsoft.com/office/drawing/2014/main" id="{1FAF6631-D4CD-4EB9-9288-CB5E9991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cmpd="sng" w="12700">
              <a:solidFill>
                <a:srgbClr val="D7D0CE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0000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endParaRPr>
            </a:p>
          </p:txBody>
        </p:sp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9D5F5405-DDF1-4766-B1A0-DAF0E57D5CF8}"/>
                </a:ext>
              </a:extLst>
            </p:cNvPr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gdLst>
                <a:gd fmla="*/ 184 w 240" name="T0"/>
                <a:gd fmla="*/ 0 h 288" name="T1"/>
                <a:gd fmla="*/ 128 w 240" name="T2"/>
                <a:gd fmla="*/ 67 h 288" name="T3"/>
                <a:gd fmla="*/ 163 w 240" name="T4"/>
                <a:gd fmla="*/ 67 h 288" name="T5"/>
                <a:gd fmla="*/ 163 w 240" name="T6"/>
                <a:gd fmla="*/ 100 h 288" name="T7"/>
                <a:gd fmla="*/ 163 w 240" name="T8"/>
                <a:gd fmla="*/ 101 h 288" name="T9"/>
                <a:gd fmla="*/ 154 w 240" name="T10"/>
                <a:gd fmla="*/ 122 h 288" name="T11"/>
                <a:gd fmla="*/ 128 w 240" name="T12"/>
                <a:gd fmla="*/ 152 h 288" name="T13"/>
                <a:gd fmla="*/ 120 w 240" name="T14"/>
                <a:gd fmla="*/ 160 h 288" name="T15"/>
                <a:gd fmla="*/ 112 w 240" name="T16"/>
                <a:gd fmla="*/ 152 h 288" name="T17"/>
                <a:gd fmla="*/ 86 w 240" name="T18"/>
                <a:gd fmla="*/ 122 h 288" name="T19"/>
                <a:gd fmla="*/ 78 w 240" name="T20"/>
                <a:gd fmla="*/ 101 h 288" name="T21"/>
                <a:gd fmla="*/ 78 w 240" name="T22"/>
                <a:gd fmla="*/ 100 h 288" name="T23"/>
                <a:gd fmla="*/ 78 w 240" name="T24"/>
                <a:gd fmla="*/ 67 h 288" name="T25"/>
                <a:gd fmla="*/ 112 w 240" name="T26"/>
                <a:gd fmla="*/ 67 h 288" name="T27"/>
                <a:gd fmla="*/ 56 w 240" name="T28"/>
                <a:gd fmla="*/ 0 h 288" name="T29"/>
                <a:gd fmla="*/ 0 w 240" name="T30"/>
                <a:gd fmla="*/ 67 h 288" name="T31"/>
                <a:gd fmla="*/ 35 w 240" name="T32"/>
                <a:gd fmla="*/ 67 h 288" name="T33"/>
                <a:gd fmla="*/ 35 w 240" name="T34"/>
                <a:gd fmla="*/ 100 h 288" name="T35"/>
                <a:gd fmla="*/ 60 w 240" name="T36"/>
                <a:gd fmla="*/ 158 h 288" name="T37"/>
                <a:gd fmla="*/ 89 w 240" name="T38"/>
                <a:gd fmla="*/ 189 h 288" name="T39"/>
                <a:gd fmla="*/ 89 w 240" name="T40"/>
                <a:gd fmla="*/ 189 h 288" name="T41"/>
                <a:gd fmla="*/ 89 w 240" name="T42"/>
                <a:gd fmla="*/ 288 h 288" name="T43"/>
                <a:gd fmla="*/ 152 w 240" name="T44"/>
                <a:gd fmla="*/ 288 h 288" name="T45"/>
                <a:gd fmla="*/ 152 w 240" name="T46"/>
                <a:gd fmla="*/ 188 h 288" name="T47"/>
                <a:gd fmla="*/ 180 w 240" name="T48"/>
                <a:gd fmla="*/ 158 h 288" name="T49"/>
                <a:gd fmla="*/ 205 w 240" name="T50"/>
                <a:gd fmla="*/ 100 h 288" name="T51"/>
                <a:gd fmla="*/ 205 w 240" name="T52"/>
                <a:gd fmla="*/ 67 h 288" name="T53"/>
                <a:gd fmla="*/ 240 w 240" name="T54"/>
                <a:gd fmla="*/ 67 h 288" name="T55"/>
                <a:gd fmla="*/ 184 w 240" name="T56"/>
                <a:gd fmla="*/ 0 h 28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88" w="240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altLang="en-US" lang="zh-CN">
                <a:solidFill>
                  <a:srgbClr val="FF0000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89EC26A4-6882-4FB9-8D6D-57F262AFEC33}"/>
              </a:ext>
            </a:extLst>
          </p:cNvPr>
          <p:cNvSpPr txBox="1"/>
          <p:nvPr/>
        </p:nvSpPr>
        <p:spPr>
          <a:xfrm>
            <a:off x="5553030" y="3221978"/>
            <a:ext cx="2973613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altLang="en-US" b="1" lang="zh-CN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单击此处添加文本单击此处添加文本单击此处添加</a:t>
            </a:r>
          </a:p>
        </p:txBody>
      </p:sp>
    </p:spTree>
    <p:extLst>
      <p:ext uri="{BB962C8B-B14F-4D97-AF65-F5344CB8AC3E}">
        <p14:creationId val="1908032070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二章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D815B65-FBCE-4282-BC72-2DC1A4337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57069" y="2171700"/>
            <a:ext cx="5281389" cy="42900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1422932-F200-4308-BCAE-51BBD4B31E7C}"/>
              </a:ext>
            </a:extLst>
          </p:cNvPr>
          <p:cNvSpPr txBox="1"/>
          <p:nvPr/>
        </p:nvSpPr>
        <p:spPr>
          <a:xfrm>
            <a:off x="1162655" y="1560044"/>
            <a:ext cx="3840481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  <p:extLst>
      <p:ext uri="{BB962C8B-B14F-4D97-AF65-F5344CB8AC3E}">
        <p14:creationId val="1074880591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l" blurRad="139700" dist="635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4766" t="21172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val="0"/>
              </a:ext>
            </a:extLst>
          </a:blip>
          <a:srcRect b="34143" r="35828" t="1"/>
          <a:stretch>
            <a:fillRect/>
          </a:stretch>
        </p:blipFill>
        <p:spPr>
          <a:xfrm flipH="1" rot="10800000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9228" y="1277518"/>
              <a:ext cx="1188720" cy="430296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6600">
                  <a:solidFill>
                    <a:schemeClr val="bg1">
                      <a:lumMod val="8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章 节 叁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ACC7301-57F2-460A-BD7C-182A572CEEAB}"/>
                </a:ext>
              </a:extLst>
            </p:cNvPr>
            <p:cNvSpPr txBox="1"/>
            <p:nvPr/>
          </p:nvSpPr>
          <p:spPr>
            <a:xfrm>
              <a:off x="3377496" y="2151727"/>
              <a:ext cx="677108" cy="25298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32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40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cs typeface="+mn-ea"/>
                  <a:sym charset="-122" pitchFamily="50" typeface="WenYue GuDianMingChaoTi (Non-Commercial Use)"/>
                </a:rPr>
                <a:t>点击输入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E0AB14-24DF-46AF-9A8F-2664D8EBEE1D}"/>
                </a:ext>
              </a:extLst>
            </p:cNvPr>
            <p:cNvSpPr txBox="1"/>
            <p:nvPr/>
          </p:nvSpPr>
          <p:spPr>
            <a:xfrm>
              <a:off x="1962569" y="1573127"/>
              <a:ext cx="1280160" cy="3732062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pPr algn="ctr" lvl="0">
                <a:lnSpc>
                  <a:spcPct val="200000"/>
                </a:lnSpc>
                <a:defRPr/>
              </a:pPr>
              <a:r>
                <a:rPr altLang="en-US" lang="zh-CN" spc="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charset="-122" pitchFamily="50" typeface="WenYue GuDianMingChaoTi (Non-Commercial Use)"/>
                </a:rPr>
                <a:t>请单击此处输入文本内容，请单击此处输入文本内容。</a:t>
              </a:r>
            </a:p>
          </p:txBody>
        </p:sp>
      </p:grpSp>
    </p:spTree>
    <p:extLst>
      <p:ext uri="{BB962C8B-B14F-4D97-AF65-F5344CB8AC3E}">
        <p14:creationId val="835429528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2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28038" y="2037592"/>
            <a:ext cx="9368931" cy="4105278"/>
            <a:chOff x="1428038" y="1961392"/>
            <a:chExt cx="9368931" cy="41052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8FFEA9-5DC9-4A71-A84B-DEC176753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1368" l="59369" r="9750" t="9679"/>
            <a:stretch>
              <a:fillRect/>
            </a:stretch>
          </p:blipFill>
          <p:spPr>
            <a:xfrm>
              <a:off x="1680157" y="1961392"/>
              <a:ext cx="1997126" cy="1972188"/>
            </a:xfrm>
            <a:prstGeom prst="ellipse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ADBBED8-BBF8-4B74-8BEA-59E9EC5CB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11626" l="11601" r="57518" t="59421"/>
            <a:stretch>
              <a:fillRect/>
            </a:stretch>
          </p:blipFill>
          <p:spPr>
            <a:xfrm>
              <a:off x="5102853" y="1961392"/>
              <a:ext cx="1997126" cy="1972188"/>
            </a:xfrm>
            <a:prstGeom prst="ellipse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2ECC6D4-4E7F-42A8-BAC8-84A8EC12F189}"/>
                </a:ext>
              </a:extLst>
            </p:cNvPr>
            <p:cNvSpPr txBox="1"/>
            <p:nvPr/>
          </p:nvSpPr>
          <p:spPr>
            <a:xfrm>
              <a:off x="2141009" y="4561967"/>
              <a:ext cx="1097597" cy="3657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E60B7F6-5C0A-40FE-9E1F-C63FEFF279D9}"/>
                </a:ext>
              </a:extLst>
            </p:cNvPr>
            <p:cNvSpPr txBox="1"/>
            <p:nvPr/>
          </p:nvSpPr>
          <p:spPr>
            <a:xfrm>
              <a:off x="1428038" y="5076210"/>
              <a:ext cx="252353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单击此处添加文本单击此处添加文本单击此处添加文本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F80DC4A9-8BC6-4C42-A5F9-AADFCC28ADAD}"/>
                </a:ext>
              </a:extLst>
            </p:cNvPr>
            <p:cNvSpPr txBox="1"/>
            <p:nvPr/>
          </p:nvSpPr>
          <p:spPr>
            <a:xfrm>
              <a:off x="5508790" y="4567541"/>
              <a:ext cx="1097597" cy="3657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添加标题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DCE69BD-1F30-4A8B-ABDC-6612BB6AD62A}"/>
                </a:ext>
              </a:extLst>
            </p:cNvPr>
            <p:cNvSpPr txBox="1"/>
            <p:nvPr/>
          </p:nvSpPr>
          <p:spPr>
            <a:xfrm>
              <a:off x="4795819" y="5081785"/>
              <a:ext cx="252353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单击此处添加文本单击此处添加文本单击此处添加文本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FF47B37-B0E7-40C0-AFCE-A23E5E0E3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1368" l="59369" r="9750" t="9679"/>
            <a:stretch>
              <a:fillRect/>
            </a:stretch>
          </p:blipFill>
          <p:spPr>
            <a:xfrm>
              <a:off x="8525550" y="1961392"/>
              <a:ext cx="1997126" cy="1972188"/>
            </a:xfrm>
            <a:prstGeom prst="ellipse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8E299D6-1B3B-4247-A02B-86BC32CCB594}"/>
                </a:ext>
              </a:extLst>
            </p:cNvPr>
            <p:cNvSpPr txBox="1"/>
            <p:nvPr/>
          </p:nvSpPr>
          <p:spPr>
            <a:xfrm>
              <a:off x="8986401" y="4561967"/>
              <a:ext cx="1097597" cy="3657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bg1"/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添加标题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CB2B6C2-AC27-4A5D-A731-545BF636705C}"/>
                </a:ext>
              </a:extLst>
            </p:cNvPr>
            <p:cNvSpPr txBox="1"/>
            <p:nvPr/>
          </p:nvSpPr>
          <p:spPr>
            <a:xfrm>
              <a:off x="8273431" y="5076210"/>
              <a:ext cx="252353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单击此处添加文本单击此处添加文本单击此处添加文本</a:t>
              </a:r>
            </a:p>
          </p:txBody>
        </p:sp>
      </p:grpSp>
    </p:spTree>
    <p:extLst>
      <p:ext uri="{BB962C8B-B14F-4D97-AF65-F5344CB8AC3E}">
        <p14:creationId val="2158905447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23C386-2703-4690-8594-B33D0CCCD355}"/>
              </a:ext>
            </a:extLst>
          </p:cNvPr>
          <p:cNvCxnSpPr/>
          <p:nvPr/>
        </p:nvCxnSpPr>
        <p:spPr>
          <a:xfrm>
            <a:off x="352425" y="2312938"/>
            <a:ext cx="11487150" cy="0"/>
          </a:xfrm>
          <a:prstGeom prst="line">
            <a:avLst/>
          </a:prstGeom>
          <a:ln>
            <a:solidFill>
              <a:srgbClr val="7D7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699BA831-426C-4371-BA15-62442EAC80AF}"/>
              </a:ext>
            </a:extLst>
          </p:cNvPr>
          <p:cNvSpPr/>
          <p:nvPr/>
        </p:nvSpPr>
        <p:spPr>
          <a:xfrm>
            <a:off x="9160400" y="2093864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文悦古典明朝体 (非商业使用) W5"/>
              <a:ea charset="-122" pitchFamily="2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34C1A7-F083-4FCB-B75F-8F4876A6A844}"/>
              </a:ext>
            </a:extLst>
          </p:cNvPr>
          <p:cNvSpPr txBox="1"/>
          <p:nvPr/>
        </p:nvSpPr>
        <p:spPr>
          <a:xfrm>
            <a:off x="9830072" y="3149342"/>
            <a:ext cx="54033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F50097-5981-4ED0-87B5-772EF85CE72C}"/>
              </a:ext>
            </a:extLst>
          </p:cNvPr>
          <p:cNvSpPr txBox="1"/>
          <p:nvPr/>
        </p:nvSpPr>
        <p:spPr>
          <a:xfrm>
            <a:off x="9203830" y="3057672"/>
            <a:ext cx="5403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单击添加文本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9A6B18-042C-4F7C-BE30-F73DFCAE2C59}"/>
              </a:ext>
            </a:extLst>
          </p:cNvPr>
          <p:cNvSpPr txBox="1"/>
          <p:nvPr/>
        </p:nvSpPr>
        <p:spPr>
          <a:xfrm>
            <a:off x="8755716" y="3057672"/>
            <a:ext cx="5403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单击添加文本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3DD6603-DBE2-4F0C-BAC2-6CE4197C9181}"/>
              </a:ext>
            </a:extLst>
          </p:cNvPr>
          <p:cNvSpPr/>
          <p:nvPr/>
        </p:nvSpPr>
        <p:spPr>
          <a:xfrm>
            <a:off x="5877595" y="2090284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文悦古典明朝体 (非商业使用) W5"/>
              <a:ea charset="-122" pitchFamily="2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3317C8-118E-460A-892C-AC0E8C0CCDD8}"/>
              </a:ext>
            </a:extLst>
          </p:cNvPr>
          <p:cNvSpPr txBox="1"/>
          <p:nvPr/>
        </p:nvSpPr>
        <p:spPr>
          <a:xfrm>
            <a:off x="6547269" y="3241012"/>
            <a:ext cx="54033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3D298F1-078E-46C9-820B-67A5E0134A43}"/>
              </a:ext>
            </a:extLst>
          </p:cNvPr>
          <p:cNvSpPr txBox="1"/>
          <p:nvPr/>
        </p:nvSpPr>
        <p:spPr>
          <a:xfrm>
            <a:off x="5921024" y="3149342"/>
            <a:ext cx="5403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单击添加文本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8154664-3F88-4F81-B2B1-68C846B7B8A8}"/>
              </a:ext>
            </a:extLst>
          </p:cNvPr>
          <p:cNvSpPr txBox="1"/>
          <p:nvPr/>
        </p:nvSpPr>
        <p:spPr>
          <a:xfrm>
            <a:off x="5472910" y="3149342"/>
            <a:ext cx="5403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单击添加文本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7E2A7F8-A8C5-4D04-AE39-8F91CA74226B}"/>
              </a:ext>
            </a:extLst>
          </p:cNvPr>
          <p:cNvSpPr/>
          <p:nvPr/>
        </p:nvSpPr>
        <p:spPr>
          <a:xfrm>
            <a:off x="2436625" y="2098166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文悦古典明朝体 (非商业使用) W5"/>
              <a:ea charset="-122" pitchFamily="2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435FC9-8063-495E-A330-124C13C8EDA7}"/>
              </a:ext>
            </a:extLst>
          </p:cNvPr>
          <p:cNvSpPr txBox="1"/>
          <p:nvPr/>
        </p:nvSpPr>
        <p:spPr>
          <a:xfrm>
            <a:off x="3106298" y="3201269"/>
            <a:ext cx="54033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accent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叁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F10BDCD-8EB4-48A8-8B23-2BBA165D350F}"/>
              </a:ext>
            </a:extLst>
          </p:cNvPr>
          <p:cNvSpPr txBox="1"/>
          <p:nvPr/>
        </p:nvSpPr>
        <p:spPr>
          <a:xfrm>
            <a:off x="2480054" y="3109599"/>
            <a:ext cx="5403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单击添加文本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492D554-2DDC-48D6-B3BB-649B5452A5A6}"/>
              </a:ext>
            </a:extLst>
          </p:cNvPr>
          <p:cNvSpPr txBox="1"/>
          <p:nvPr/>
        </p:nvSpPr>
        <p:spPr>
          <a:xfrm>
            <a:off x="2031940" y="3109599"/>
            <a:ext cx="54033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单击添加文本</a:t>
            </a:r>
          </a:p>
        </p:txBody>
      </p:sp>
    </p:spTree>
    <p:extLst>
      <p:ext uri="{BB962C8B-B14F-4D97-AF65-F5344CB8AC3E}">
        <p14:creationId val="175369216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6C480C-93D3-49AA-A2A1-18449DA02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488016" y="3689811"/>
            <a:ext cx="4358544" cy="27622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2FD580F-7123-4639-9039-D16B485AC67C}"/>
              </a:ext>
            </a:extLst>
          </p:cNvPr>
          <p:cNvSpPr txBox="1"/>
          <p:nvPr/>
        </p:nvSpPr>
        <p:spPr>
          <a:xfrm>
            <a:off x="2374558" y="2434987"/>
            <a:ext cx="3840480" cy="299686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  <p:extLst>
      <p:ext uri="{BB962C8B-B14F-4D97-AF65-F5344CB8AC3E}">
        <p14:creationId val="82927238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三章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0443907" y="396240"/>
            <a:ext cx="1422781" cy="15468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9355AA-3C3B-434D-B941-819BAE92EA25}"/>
              </a:ext>
            </a:extLst>
          </p:cNvPr>
          <p:cNvSpPr txBox="1"/>
          <p:nvPr/>
        </p:nvSpPr>
        <p:spPr>
          <a:xfrm>
            <a:off x="6343016" y="1783339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F7DFBB-2026-48AF-8F13-9B2654C9A365}"/>
              </a:ext>
            </a:extLst>
          </p:cNvPr>
          <p:cNvSpPr txBox="1"/>
          <p:nvPr/>
        </p:nvSpPr>
        <p:spPr>
          <a:xfrm>
            <a:off x="5743497" y="1989927"/>
            <a:ext cx="67553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01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D418FB-C197-47F8-9EAC-7705062FB2BE}"/>
              </a:ext>
            </a:extLst>
          </p:cNvPr>
          <p:cNvSpPr txBox="1"/>
          <p:nvPr/>
        </p:nvSpPr>
        <p:spPr>
          <a:xfrm>
            <a:off x="6343016" y="3222652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49906E3-1916-4774-B746-3D7DD62B7139}"/>
              </a:ext>
            </a:extLst>
          </p:cNvPr>
          <p:cNvSpPr txBox="1"/>
          <p:nvPr/>
        </p:nvSpPr>
        <p:spPr>
          <a:xfrm>
            <a:off x="5743497" y="3429240"/>
            <a:ext cx="67553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02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1B6818-2829-4382-A53C-4FEA730A6513}"/>
              </a:ext>
            </a:extLst>
          </p:cNvPr>
          <p:cNvSpPr txBox="1"/>
          <p:nvPr/>
        </p:nvSpPr>
        <p:spPr>
          <a:xfrm>
            <a:off x="6343016" y="4661965"/>
            <a:ext cx="502569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ABFAC5-56A7-48BB-982C-DF9B1D296CE3}"/>
              </a:ext>
            </a:extLst>
          </p:cNvPr>
          <p:cNvSpPr txBox="1"/>
          <p:nvPr/>
        </p:nvSpPr>
        <p:spPr>
          <a:xfrm>
            <a:off x="5743497" y="4868554"/>
            <a:ext cx="67553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03</a:t>
            </a:r>
          </a:p>
        </p:txBody>
      </p:sp>
      <p:sp>
        <p:nvSpPr>
          <p:cNvPr id="14" name="任意多边形 3">
            <a:extLst>
              <a:ext uri="{FF2B5EF4-FFF2-40B4-BE49-F238E27FC236}">
                <a16:creationId xmlns:a16="http://schemas.microsoft.com/office/drawing/2014/main" id="{FE7E4330-729E-49B4-9B6D-AF83DFE16702}"/>
              </a:ext>
            </a:extLst>
          </p:cNvPr>
          <p:cNvSpPr/>
          <p:nvPr/>
        </p:nvSpPr>
        <p:spPr>
          <a:xfrm>
            <a:off x="793817" y="1902926"/>
            <a:ext cx="2563586" cy="1340167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文悦古典明朝体 (非商业使用) W5"/>
              <a:ea charset="-122" pitchFamily="2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15" name="任意多边形 4">
            <a:extLst>
              <a:ext uri="{FF2B5EF4-FFF2-40B4-BE49-F238E27FC236}">
                <a16:creationId xmlns:a16="http://schemas.microsoft.com/office/drawing/2014/main" id="{91D6DF18-0EDE-49AD-98E8-6FE5650F2EAF}"/>
              </a:ext>
            </a:extLst>
          </p:cNvPr>
          <p:cNvSpPr/>
          <p:nvPr/>
        </p:nvSpPr>
        <p:spPr>
          <a:xfrm flipH="1">
            <a:off x="4044427" y="4186994"/>
            <a:ext cx="1657348" cy="949943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文悦古典明朝体 (非商业使用) W5"/>
              <a:ea charset="-122" pitchFamily="2" typeface="文悦古典明朝体 (非商业使用) W5"/>
              <a:sym charset="-122" pitchFamily="50" typeface="WenYue GuDianMingChaoTi (Non-Commercial Use)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79E3CF5-47A1-494C-81E1-D72C4DF2A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6490" y="2770562"/>
            <a:ext cx="3906611" cy="1416432"/>
          </a:xfrm>
          <a:prstGeom prst="rect">
            <a:avLst/>
          </a:prstGeom>
        </p:spPr>
      </p:pic>
    </p:spTree>
    <p:extLst>
      <p:ext uri="{BB962C8B-B14F-4D97-AF65-F5344CB8AC3E}">
        <p14:creationId val="2625574411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l" blurRad="139700" dist="635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4766" t="21172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val="0"/>
              </a:ext>
            </a:extLst>
          </a:blip>
          <a:srcRect b="34143" r="35828" t="1"/>
          <a:stretch>
            <a:fillRect/>
          </a:stretch>
        </p:blipFill>
        <p:spPr>
          <a:xfrm flipH="1" rot="10800000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9228" y="1277518"/>
              <a:ext cx="1188720" cy="430296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6600">
                  <a:solidFill>
                    <a:schemeClr val="bg1">
                      <a:lumMod val="8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章 节 肆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ACC7301-57F2-460A-BD7C-182A572CEEAB}"/>
                </a:ext>
              </a:extLst>
            </p:cNvPr>
            <p:cNvSpPr txBox="1"/>
            <p:nvPr/>
          </p:nvSpPr>
          <p:spPr>
            <a:xfrm>
              <a:off x="3377496" y="2151727"/>
              <a:ext cx="677108" cy="25298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32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40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cs typeface="+mn-ea"/>
                  <a:sym charset="-122" pitchFamily="50" typeface="WenYue GuDianMingChaoTi (Non-Commercial Use)"/>
                </a:rPr>
                <a:t>点击输入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E0AB14-24DF-46AF-9A8F-2664D8EBEE1D}"/>
                </a:ext>
              </a:extLst>
            </p:cNvPr>
            <p:cNvSpPr txBox="1"/>
            <p:nvPr/>
          </p:nvSpPr>
          <p:spPr>
            <a:xfrm>
              <a:off x="1962569" y="1573127"/>
              <a:ext cx="1280160" cy="3732062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pPr algn="ctr" lvl="0">
                <a:lnSpc>
                  <a:spcPct val="200000"/>
                </a:lnSpc>
                <a:defRPr/>
              </a:pPr>
              <a:r>
                <a:rPr altLang="en-US" lang="zh-CN" spc="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charset="-122" pitchFamily="50" typeface="WenYue GuDianMingChaoTi (Non-Commercial Use)"/>
                </a:rPr>
                <a:t>请单击此处输入文本内容，请单击此处输入文本内容。</a:t>
              </a:r>
            </a:p>
          </p:txBody>
        </p:sp>
      </p:grpSp>
    </p:spTree>
    <p:extLst>
      <p:ext uri="{BB962C8B-B14F-4D97-AF65-F5344CB8AC3E}">
        <p14:creationId val="595418877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2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83491" y="2360418"/>
            <a:ext cx="9236352" cy="2308324"/>
            <a:chOff x="1280291" y="2495673"/>
            <a:chExt cx="9236352" cy="230832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80291" y="3429000"/>
              <a:ext cx="1950124" cy="130008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733045" y="2495673"/>
              <a:ext cx="1808480" cy="2286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水墨主题模板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请在此处添加文字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水墨主题模板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请在此处添加文字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水墨主题模板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请在此处添加文字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198892" y="3428632"/>
              <a:ext cx="1950675" cy="130045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690502" y="2495673"/>
              <a:ext cx="1808480" cy="2286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水墨主题模板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请在此处添加文字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水墨主题模板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请在此处添加文字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水墨主题模板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请在此处添加文字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96553" y="2688713"/>
              <a:ext cx="11176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800">
                  <a:solidFill>
                    <a:schemeClr val="accent2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15428" y="2688713"/>
              <a:ext cx="11176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 sz="2800">
                  <a:solidFill>
                    <a:schemeClr val="accent2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标题</a:t>
              </a:r>
            </a:p>
          </p:txBody>
        </p:sp>
      </p:grpSp>
    </p:spTree>
    <p:extLst>
      <p:ext uri="{BB962C8B-B14F-4D97-AF65-F5344CB8AC3E}">
        <p14:creationId val="2516406075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1283192" y="0"/>
            <a:ext cx="9628646" cy="5461502"/>
            <a:chOff x="1283192" y="0"/>
            <a:chExt cx="9628646" cy="5461502"/>
          </a:xfrm>
        </p:grpSpPr>
        <p:grpSp>
          <p:nvGrpSpPr>
            <p:cNvPr id="27" name="组合 26"/>
            <p:cNvGrpSpPr/>
            <p:nvPr/>
          </p:nvGrpSpPr>
          <p:grpSpPr>
            <a:xfrm>
              <a:off x="5757446" y="0"/>
              <a:ext cx="677108" cy="1615440"/>
              <a:chOff x="5757446" y="0"/>
              <a:chExt cx="677108" cy="1615440"/>
            </a:xfrm>
          </p:grpSpPr>
          <p:sp>
            <p:nvSpPr>
              <p:cNvPr id="25" name="五边形 24"/>
              <p:cNvSpPr/>
              <p:nvPr/>
            </p:nvSpPr>
            <p:spPr>
              <a:xfrm rot="5400000">
                <a:off x="5289203" y="490220"/>
                <a:ext cx="1615440" cy="635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algn="tl" blurRad="76200" dir="2700000" dist="12700" rotWithShape="0">
                  <a:prstClr val="black">
                    <a:alpha val="4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60719" y="200660"/>
                <a:ext cx="670560" cy="1214120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pPr algn="ctr"/>
                <a:r>
                  <a:rPr altLang="en-US" lang="zh-CN" smtClean="0" spc="600" sz="3200">
                    <a:solidFill>
                      <a:schemeClr val="bg1"/>
                    </a:solidFill>
                    <a:latin charset="-122" pitchFamily="50" typeface="文悦古典明朝体 (非商业使用) W5"/>
                    <a:ea charset="-122" pitchFamily="50" typeface="文悦古典明朝体 (非商业使用) W5"/>
                  </a:rPr>
                  <a:t>目录</a:t>
                </a:r>
              </a:p>
            </p:txBody>
          </p:sp>
        </p:grpSp>
        <p:sp>
          <p:nvSpPr>
            <p:cNvPr id="28" name="任意多边形 3">
              <a:extLst>
                <a:ext uri="{FF2B5EF4-FFF2-40B4-BE49-F238E27FC236}">
                  <a16:creationId xmlns:a16="http://schemas.microsoft.com/office/drawing/2014/main" id="{FE7E4330-729E-49B4-9B6D-AF83DFE16702}"/>
                </a:ext>
              </a:extLst>
            </p:cNvPr>
            <p:cNvSpPr/>
            <p:nvPr/>
          </p:nvSpPr>
          <p:spPr>
            <a:xfrm>
              <a:off x="5122736" y="1811020"/>
              <a:ext cx="1946527" cy="1017587"/>
            </a:xfrm>
            <a:custGeom>
              <a:gdLst>
                <a:gd fmla="*/ 263311 w 3278889" name="connsiteX0"/>
                <a:gd fmla="*/ 933095 h 1879959" name="connsiteY0"/>
                <a:gd fmla="*/ 1051102 w 3278889" name="connsiteX1"/>
                <a:gd fmla="*/ 4627 h 1879959" name="connsiteY1"/>
                <a:gd fmla="*/ 1656013 w 3278889" name="connsiteX2"/>
                <a:gd fmla="*/ 567335 h 1879959" name="connsiteY2"/>
                <a:gd fmla="*/ 2232788 w 3278889" name="connsiteX3"/>
                <a:gd fmla="*/ 384455 h 1879959" name="connsiteY3"/>
                <a:gd fmla="*/ 3104985 w 3278889" name="connsiteX4"/>
                <a:gd fmla="*/ 806485 h 1879959" name="connsiteY4"/>
                <a:gd fmla="*/ 2992444 w 3278889" name="connsiteX5"/>
                <a:gd fmla="*/ 1805291 h 1879959" name="connsiteY5"/>
                <a:gd fmla="*/ 221108 w 3278889" name="connsiteX6"/>
                <a:gd fmla="*/ 1706818 h 1879959" name="connsiteY6"/>
                <a:gd fmla="*/ 263311 w 3278889" name="connsiteX7"/>
                <a:gd fmla="*/ 933095 h 1879959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879959" w="327888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283192" y="2822071"/>
              <a:ext cx="9628646" cy="2639431"/>
              <a:chOff x="1394952" y="2923671"/>
              <a:chExt cx="9628646" cy="2639431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9603559" y="2923671"/>
                <a:ext cx="1420039" cy="2639431"/>
                <a:chOff x="9623879" y="3024187"/>
                <a:chExt cx="1420039" cy="2639431"/>
              </a:xfrm>
            </p:grpSpPr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6358B4B-5DD0-4FB3-BF7B-CDAA89EB2A4F}"/>
                    </a:ext>
                  </a:extLst>
                </p:cNvPr>
                <p:cNvSpPr txBox="1"/>
                <p:nvPr/>
              </p:nvSpPr>
              <p:spPr>
                <a:xfrm>
                  <a:off x="10366810" y="3024187"/>
                  <a:ext cx="677108" cy="1798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charset="-122" panose="02000000000000000000" pitchFamily="2" typeface="方正清刻本悦宋简体"/>
                      <a:ea charset="-122" panose="02000000000000000000" pitchFamily="2" typeface="方正清刻本悦宋简体"/>
                    </a:defRPr>
                  </a:lvl1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0" baseline="0" cap="none" i="0" kern="1200" kumimoji="0" lang="zh-CN" noProof="0" normalizeH="0" spc="0" strike="noStrike" sz="2800" u="none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charset="-122" pitchFamily="2" typeface="文悦古典明朝体 (非商业使用) W5"/>
                      <a:ea charset="-122" pitchFamily="2" typeface="文悦古典明朝体 (非商业使用) W5"/>
                      <a:cs typeface="+mn-ea"/>
                      <a:sym charset="-122" pitchFamily="50" typeface="WenYue GuDianMingChaoTi (Non-Commercial Use)"/>
                    </a:rPr>
                    <a:t>第一章节</a:t>
                  </a:r>
                </a:p>
              </p:txBody>
            </p:sp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F97FC79-046E-438F-A0F1-84970594596A}"/>
                    </a:ext>
                  </a:extLst>
                </p:cNvPr>
                <p:cNvSpPr txBox="1"/>
                <p:nvPr/>
              </p:nvSpPr>
              <p:spPr>
                <a:xfrm>
                  <a:off x="9623878" y="3024187"/>
                  <a:ext cx="731520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vert="eaVert"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altLang="en-US" lang="zh-CN" sz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cs typeface="+mn-ea"/>
                      <a:sym charset="-122" pitchFamily="50" typeface="WenYue GuDianMingChaoTi (Non-Commercial Use)"/>
                    </a:rPr>
                    <a:t>请单击此处输入文本内容，请单击此处输入文本内容</a:t>
                  </a: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6867356" y="2923671"/>
                <a:ext cx="1420039" cy="2639431"/>
                <a:chOff x="6224149" y="3024187"/>
                <a:chExt cx="1420039" cy="2639431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C81249E-DC74-4E1E-9868-9D841161CB06}"/>
                    </a:ext>
                  </a:extLst>
                </p:cNvPr>
                <p:cNvSpPr txBox="1"/>
                <p:nvPr/>
              </p:nvSpPr>
              <p:spPr>
                <a:xfrm>
                  <a:off x="6967080" y="3024187"/>
                  <a:ext cx="677108" cy="1798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charset="-122" panose="02000000000000000000" pitchFamily="2" typeface="方正清刻本悦宋简体"/>
                      <a:ea charset="-122" panose="02000000000000000000" pitchFamily="2" typeface="方正清刻本悦宋简体"/>
                    </a:defRPr>
                  </a:lvl1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0" baseline="0" cap="none" i="0" kern="1200" kumimoji="0" lang="zh-CN" noProof="0" normalizeH="0" spc="0" strike="noStrike" sz="2800" u="none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charset="-122" pitchFamily="2" typeface="文悦古典明朝体 (非商业使用) W5"/>
                      <a:ea charset="-122" pitchFamily="2" typeface="文悦古典明朝体 (非商业使用) W5"/>
                      <a:cs typeface="+mn-ea"/>
                      <a:sym charset="-122" pitchFamily="50" typeface="WenYue GuDianMingChaoTi (Non-Commercial Use)"/>
                    </a:rPr>
                    <a:t>第二章节</a:t>
                  </a: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6326E83-9FA2-4BE3-A468-3D0F82824C41}"/>
                    </a:ext>
                  </a:extLst>
                </p:cNvPr>
                <p:cNvSpPr txBox="1"/>
                <p:nvPr/>
              </p:nvSpPr>
              <p:spPr>
                <a:xfrm>
                  <a:off x="6224150" y="3024187"/>
                  <a:ext cx="731520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vert="eaVert"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altLang="en-US" lang="zh-CN" sz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cs typeface="+mn-ea"/>
                      <a:sym charset="-122" pitchFamily="50" typeface="WenYue GuDianMingChaoTi (Non-Commercial Use)"/>
                    </a:rPr>
                    <a:t>请单击此处输入文本内容，请单击此处输入文本内容</a:t>
                  </a: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131154" y="2923671"/>
                <a:ext cx="1420039" cy="2639431"/>
                <a:chOff x="4248842" y="3024187"/>
                <a:chExt cx="1420039" cy="2639431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6EC0739C-6D55-413F-8007-0875FCE934E8}"/>
                    </a:ext>
                  </a:extLst>
                </p:cNvPr>
                <p:cNvSpPr txBox="1"/>
                <p:nvPr/>
              </p:nvSpPr>
              <p:spPr>
                <a:xfrm>
                  <a:off x="4991773" y="3024187"/>
                  <a:ext cx="677108" cy="1798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charset="-122" panose="02000000000000000000" pitchFamily="2" typeface="方正清刻本悦宋简体"/>
                      <a:ea charset="-122" panose="02000000000000000000" pitchFamily="2" typeface="方正清刻本悦宋简体"/>
                    </a:defRPr>
                  </a:lvl1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0" baseline="0" cap="none" i="0" kern="1200" kumimoji="0" lang="zh-CN" noProof="0" normalizeH="0" spc="0" strike="noStrike" sz="2800" u="none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charset="-122" pitchFamily="2" typeface="文悦古典明朝体 (非商业使用) W5"/>
                      <a:ea charset="-122" pitchFamily="2" typeface="文悦古典明朝体 (非商业使用) W5"/>
                      <a:cs typeface="+mn-ea"/>
                      <a:sym charset="-122" pitchFamily="50" typeface="WenYue GuDianMingChaoTi (Non-Commercial Use)"/>
                    </a:rPr>
                    <a:t>第三章节</a:t>
                  </a: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1E53D27C-24D5-4744-A0FF-C752E3BE33A7}"/>
                    </a:ext>
                  </a:extLst>
                </p:cNvPr>
                <p:cNvSpPr txBox="1"/>
                <p:nvPr/>
              </p:nvSpPr>
              <p:spPr>
                <a:xfrm>
                  <a:off x="4248841" y="3024187"/>
                  <a:ext cx="731520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vert="eaVert"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altLang="en-US" lang="zh-CN" sz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cs typeface="+mn-ea"/>
                      <a:sym charset="-122" pitchFamily="50" typeface="WenYue GuDianMingChaoTi (Non-Commercial Use)"/>
                    </a:rPr>
                    <a:t>请单击此处输入文本内容，请单击此处输入文本内容</a:t>
                  </a: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1394952" y="2923671"/>
                <a:ext cx="1420039" cy="2639431"/>
                <a:chOff x="1415272" y="3024187"/>
                <a:chExt cx="1420039" cy="2639431"/>
              </a:xfrm>
            </p:grpSpPr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6ACC7301-57F2-460A-BD7C-182A572CEEAB}"/>
                    </a:ext>
                  </a:extLst>
                </p:cNvPr>
                <p:cNvSpPr txBox="1"/>
                <p:nvPr/>
              </p:nvSpPr>
              <p:spPr>
                <a:xfrm>
                  <a:off x="2158203" y="3024187"/>
                  <a:ext cx="677108" cy="1798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rtlCol="0" wrap="square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charset="-122" panose="02000000000000000000" pitchFamily="2" typeface="方正清刻本悦宋简体"/>
                      <a:ea charset="-122" panose="02000000000000000000" pitchFamily="2" typeface="方正清刻本悦宋简体"/>
                    </a:defRPr>
                  </a:lvl1pPr>
                </a:lstStyle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en-US" b="0" baseline="0" cap="none" i="0" kern="1200" kumimoji="0" lang="zh-CN" noProof="0" normalizeH="0" spc="0" strike="noStrike" sz="2800" u="none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charset="-122" pitchFamily="2" typeface="文悦古典明朝体 (非商业使用) W5"/>
                      <a:ea charset="-122" pitchFamily="2" typeface="文悦古典明朝体 (非商业使用) W5"/>
                      <a:cs typeface="+mn-ea"/>
                      <a:sym charset="-122" pitchFamily="50" typeface="WenYue GuDianMingChaoTi (Non-Commercial Use)"/>
                    </a:rPr>
                    <a:t>第四章节</a:t>
                  </a:r>
                </a:p>
              </p:txBody>
            </p: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18E0AB14-24DF-46AF-9A8F-2664D8EBEE1D}"/>
                    </a:ext>
                  </a:extLst>
                </p:cNvPr>
                <p:cNvSpPr txBox="1"/>
                <p:nvPr/>
              </p:nvSpPr>
              <p:spPr>
                <a:xfrm>
                  <a:off x="1415272" y="3024187"/>
                  <a:ext cx="731520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vert="eaVert"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altLang="en-US" lang="zh-CN" sz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cs typeface="+mn-ea"/>
                      <a:sym charset="-122" pitchFamily="50" typeface="WenYue GuDianMingChaoTi (Non-Commercial Use)"/>
                    </a:rPr>
                    <a:t>请单击此处输入文本内容，请单击此处输入文本内容</a:t>
                  </a:r>
                </a:p>
              </p:txBody>
            </p:sp>
          </p:grpSp>
        </p:grp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45439" y="1500884"/>
            <a:ext cx="1559883" cy="937516"/>
          </a:xfrm>
          <a:prstGeom prst="rect">
            <a:avLst/>
          </a:prstGeom>
        </p:spPr>
      </p:pic>
    </p:spTree>
    <p:extLst>
      <p:ext uri="{BB962C8B-B14F-4D97-AF65-F5344CB8AC3E}">
        <p14:creationId val="2965028418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25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2405" t="-519"/>
          <a:stretch>
            <a:fillRect/>
          </a:stretch>
        </p:blipFill>
        <p:spPr>
          <a:xfrm>
            <a:off x="848361" y="558800"/>
            <a:ext cx="4516120" cy="59029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550068D-29F9-42B6-A59A-0813156D3711}"/>
              </a:ext>
            </a:extLst>
          </p:cNvPr>
          <p:cNvSpPr txBox="1"/>
          <p:nvPr/>
        </p:nvSpPr>
        <p:spPr>
          <a:xfrm>
            <a:off x="6212869" y="1829437"/>
            <a:ext cx="3840481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  <p:extLst>
      <p:ext uri="{BB962C8B-B14F-4D97-AF65-F5344CB8AC3E}">
        <p14:creationId val="290166786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56361" y="1722769"/>
            <a:ext cx="4767649" cy="3727409"/>
            <a:chOff x="891471" y="1719625"/>
            <a:chExt cx="4349424" cy="3400435"/>
          </a:xfrm>
        </p:grpSpPr>
        <p:sp>
          <p:nvSpPr>
            <p:cNvPr id="9" name="椭圆 8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8701982" y="1849076"/>
            <a:ext cx="1632094" cy="3753592"/>
            <a:chOff x="8817352" y="1709678"/>
            <a:chExt cx="1632094" cy="3753592"/>
          </a:xfrm>
        </p:grpSpPr>
        <p:sp>
          <p:nvSpPr>
            <p:cNvPr id="14" name="文本框 13"/>
            <p:cNvSpPr txBox="1"/>
            <p:nvPr/>
          </p:nvSpPr>
          <p:spPr>
            <a:xfrm>
              <a:off x="9957002" y="1709678"/>
              <a:ext cx="487680" cy="19075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000">
                  <a:solidFill>
                    <a:schemeClr val="accent2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请在这里输入标题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8817351" y="1709678"/>
              <a:ext cx="822960" cy="3447415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文字  水墨主题请在此输入文字 水墨主题请在</a:t>
              </a:r>
            </a:p>
            <a:p>
              <a:r>
                <a:rPr altLang="en-US" lang="zh-CN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此输入文字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94381" y="1849076"/>
            <a:ext cx="1632094" cy="3753592"/>
            <a:chOff x="6809751" y="1709678"/>
            <a:chExt cx="1632094" cy="3753592"/>
          </a:xfrm>
        </p:grpSpPr>
        <p:sp>
          <p:nvSpPr>
            <p:cNvPr id="18" name="文本框 17"/>
            <p:cNvSpPr txBox="1"/>
            <p:nvPr/>
          </p:nvSpPr>
          <p:spPr>
            <a:xfrm>
              <a:off x="7949403" y="1709678"/>
              <a:ext cx="487680" cy="1907540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000">
                  <a:solidFill>
                    <a:schemeClr val="accent2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请在这里输入标题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6809752" y="1709678"/>
              <a:ext cx="822960" cy="3447415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水墨主题请在此输入文字  水墨主题请在此输入</a:t>
              </a:r>
            </a:p>
            <a:p>
              <a:r>
                <a:rPr altLang="en-US" lang="zh-CN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文字  水墨主题请在此输入文字 水墨主题请在</a:t>
              </a:r>
            </a:p>
            <a:p>
              <a:r>
                <a:rPr altLang="en-US" lang="zh-CN" smtClean="0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此输入文字 </a:t>
              </a:r>
            </a:p>
          </p:txBody>
        </p:sp>
      </p:grpSp>
    </p:spTree>
    <p:extLst>
      <p:ext uri="{BB962C8B-B14F-4D97-AF65-F5344CB8AC3E}">
        <p14:creationId val="96887506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四章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546279D7-F90E-4BB6-A5EF-5E3D46267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67833" y="-81653"/>
            <a:ext cx="3248247" cy="654341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205FC85-6A6F-4341-B175-15CAA2616429}"/>
              </a:ext>
            </a:extLst>
          </p:cNvPr>
          <p:cNvSpPr txBox="1"/>
          <p:nvPr/>
        </p:nvSpPr>
        <p:spPr>
          <a:xfrm>
            <a:off x="1410572" y="2082395"/>
            <a:ext cx="4572001" cy="348973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  <p:extLst>
      <p:ext uri="{BB962C8B-B14F-4D97-AF65-F5344CB8AC3E}">
        <p14:creationId val="2069269202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四章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76653" y="5195891"/>
            <a:ext cx="585393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pc="3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水墨主题请在此输入文字  水墨主题请在此输入文字  水墨主题请在此输入文字水墨主题请在此输入文字  水墨主题请此输入文字  水墨主题请在此输入文字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6509" y="3452628"/>
            <a:ext cx="2738981" cy="15157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47173" y="1551667"/>
            <a:ext cx="609600" cy="72707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chemeClr val="accent2"/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9044" y="1551667"/>
            <a:ext cx="609600" cy="72707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solidFill>
                  <a:schemeClr val="accent2"/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50423" y="1590608"/>
            <a:ext cx="2316480" cy="137509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水墨主题请在此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输入文字  水墨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主题请在此输入</a:t>
            </a:r>
          </a:p>
          <a:p>
            <a:endParaRPr altLang="en-US" lang="zh-CN" smtClean="0" spc="600" sz="1400">
              <a:solidFill>
                <a:schemeClr val="tx1">
                  <a:lumMod val="75000"/>
                  <a:lumOff val="25000"/>
                </a:schemeClr>
              </a:solidFill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  <a:p>
            <a:endParaRPr altLang="en-US" lang="zh-CN" smtClean="0" spc="600" sz="1400">
              <a:solidFill>
                <a:schemeClr val="tx1">
                  <a:lumMod val="75000"/>
                  <a:lumOff val="25000"/>
                </a:schemeClr>
              </a:solidFill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  <a:p>
            <a:endParaRPr altLang="en-US" lang="zh-CN" smtClean="0" spc="600" sz="1400">
              <a:solidFill>
                <a:schemeClr val="tx1">
                  <a:lumMod val="75000"/>
                  <a:lumOff val="25000"/>
                </a:schemeClr>
              </a:solidFill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文字  水墨主题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请在此输入文字 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水墨主题请在此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输入文字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89942" y="1584260"/>
            <a:ext cx="2316480" cy="137509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水墨主题请在此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输入文字  水墨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主题请在此输入</a:t>
            </a:r>
          </a:p>
          <a:p>
            <a:endParaRPr altLang="en-US" lang="zh-CN" smtClean="0" spc="600" sz="1400">
              <a:solidFill>
                <a:schemeClr val="tx1">
                  <a:lumMod val="75000"/>
                  <a:lumOff val="25000"/>
                </a:schemeClr>
              </a:solidFill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  <a:p>
            <a:endParaRPr altLang="en-US" lang="zh-CN" smtClean="0" spc="600" sz="1400">
              <a:solidFill>
                <a:schemeClr val="tx1">
                  <a:lumMod val="75000"/>
                  <a:lumOff val="25000"/>
                </a:schemeClr>
              </a:solidFill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  <a:p>
            <a:endParaRPr altLang="en-US" lang="zh-CN" smtClean="0" spc="600" sz="1400">
              <a:solidFill>
                <a:schemeClr val="tx1">
                  <a:lumMod val="75000"/>
                  <a:lumOff val="25000"/>
                </a:schemeClr>
              </a:solidFill>
              <a:latin charset="-122" pitchFamily="50" typeface="文悦古典明朝体 (非商业使用) W5"/>
              <a:ea charset="-122" pitchFamily="50" typeface="文悦古典明朝体 (非商业使用) W5"/>
              <a:sym charset="-122" pitchFamily="50" typeface="WenYue GuDianMingChaoTi (Non-Commercial Use)"/>
            </a:endParaRP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文字  水墨主题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请在此输入文字 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水墨主题请在此</a:t>
            </a:r>
          </a:p>
          <a:p>
            <a:r>
              <a:rPr altLang="en-US" lang="zh-CN" smtClean="0" spc="600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输入文字 </a:t>
            </a:r>
          </a:p>
        </p:txBody>
      </p:sp>
    </p:spTree>
    <p:extLst>
      <p:ext uri="{BB962C8B-B14F-4D97-AF65-F5344CB8AC3E}">
        <p14:creationId val="894185161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  <p:bldP grpId="0" spid="12"/>
      <p:bldP grpId="0" spid="1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val="0"/>
              </a:ext>
            </a:extLst>
          </a:blip>
          <a:srcRect r="7368"/>
          <a:stretch>
            <a:fillRect/>
          </a:stretch>
        </p:blipFill>
        <p:spPr>
          <a:xfrm>
            <a:off x="375920" y="399223"/>
            <a:ext cx="11419840" cy="6059554"/>
          </a:xfrm>
          <a:prstGeom prst="rect">
            <a:avLst/>
          </a:prstGeom>
          <a:effectLst>
            <a:outerShdw algn="tl" blurRad="114300" dir="2700000" dist="63500" rotWithShape="0">
              <a:prstClr val="black">
                <a:alpha val="36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81600" y="1248362"/>
            <a:ext cx="4994695" cy="4219035"/>
            <a:chOff x="6096000" y="1319482"/>
            <a:chExt cx="4994695" cy="4219035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6000" y="1319482"/>
              <a:ext cx="4994695" cy="4219035"/>
              <a:chOff x="4246777" y="1244822"/>
              <a:chExt cx="4994695" cy="4219035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8086725" y="2769870"/>
                <a:ext cx="397510" cy="19119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246777" y="1244822"/>
                <a:ext cx="4641272" cy="4219035"/>
                <a:chOff x="4388485" y="1195610"/>
                <a:chExt cx="4641272" cy="4219035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7485183" y="1195610"/>
                  <a:ext cx="944880" cy="10058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6000"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感</a:t>
                  </a: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201994" y="1818607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4800"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谢</a:t>
                  </a: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199827" y="2204050"/>
                  <a:ext cx="1198880" cy="131064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8000">
                      <a:solidFill>
                        <a:schemeClr val="accent1"/>
                      </a:solidFill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聆</a:t>
                  </a: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8229537" y="2598790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r>
                    <a:rPr altLang="en-US" lang="zh-CN" sz="4800"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听</a:t>
                  </a: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388485" y="3191510"/>
                  <a:ext cx="1308735" cy="13087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itchFamily="2" typeface="文悦古典明朝体 (非商业使用) W5"/>
                    <a:ea charset="-122" pitchFamily="2" typeface="文悦古典明朝体 (非商业使用) W5"/>
                    <a:sym charset="-122" pitchFamily="50" typeface="WenYue GuDianMingChaoTi (Non-Commercial Use)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5279794" y="2007578"/>
                  <a:ext cx="1554480" cy="3231467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altLang="en-US" lang="zh-CN" spc="600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sym charset="-122" pitchFamily="50" typeface="WenYue GuDianMingChaoTi (Non-Commercial Use)"/>
                    </a:rPr>
                    <a:t>水陆草木之花，可爱者甚蕃。晋陶渊明独爱菊。自李唐来，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altLang="en-US" lang="zh-CN" spc="600"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charset="-122" pitchFamily="50" typeface="文悦古典明朝体 (非商业使用) W5"/>
                      <a:ea charset="-122" pitchFamily="50" typeface="文悦古典明朝体 (非商业使用) W5"/>
                      <a:sym charset="-122" pitchFamily="50" typeface="WenYue GuDianMingChaoTi (Non-Commercial Use)"/>
                    </a:rPr>
                    <a:t>世人盛爱牡丹。予独爱莲之出淤泥而不染，濯清涟而不妖，中通外直，不蔓不枝，香远益清，亭亭净植，可远观而不可亵玩焉。</a:t>
                  </a: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4608511" y="3380989"/>
                  <a:ext cx="868680" cy="91440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pPr algn="ctr"/>
                  <a:r>
                    <a:rPr altLang="en-US" lang="zh-CN" sz="5400">
                      <a:solidFill>
                        <a:schemeClr val="bg1"/>
                      </a:solidFill>
                      <a:latin charset="-122" pitchFamily="2" typeface="文悦古典明朝体 (非商业使用) W5"/>
                      <a:ea charset="-122" pitchFamily="2" typeface="文悦古典明朝体 (非商业使用) W5"/>
                      <a:sym charset="-122" pitchFamily="50" typeface="WenYue GuDianMingChaoTi (Non-Commercial Use)"/>
                    </a:rPr>
                    <a:t>古</a:t>
                  </a: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5064125" y="1616710"/>
                  <a:ext cx="2479675" cy="3797935"/>
                  <a:chOff x="7975" y="2546"/>
                  <a:chExt cx="3905" cy="5981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7975" y="2546"/>
                    <a:ext cx="3903" cy="5981"/>
                    <a:chOff x="7975" y="2546"/>
                    <a:chExt cx="3903" cy="5981"/>
                  </a:xfrm>
                </p:grpSpPr>
                <p:sp>
                  <p:nvSpPr>
                    <p:cNvPr id="25" name="任意多边形 24"/>
                    <p:cNvSpPr/>
                    <p:nvPr/>
                  </p:nvSpPr>
                  <p:spPr>
                    <a:xfrm>
                      <a:off x="7975" y="2546"/>
                      <a:ext cx="3778" cy="2324"/>
                    </a:xfrm>
                    <a:custGeom>
                      <a:gdLst>
                        <a:gd fmla="*/ 2063750 w 2063750" name="connisteX0"/>
                        <a:gd fmla="*/ 0 h 1708150" name="connsiteY0"/>
                        <a:gd fmla="*/ 0 w 2063750" name="connisteX1"/>
                        <a:gd fmla="*/ 0 h 1708150" name="connsiteY1"/>
                        <a:gd fmla="*/ 0 w 2063750" name="connisteX2"/>
                        <a:gd fmla="*/ 1708150 h 1708150" name="connsiteY2"/>
                      </a:gdLst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b="b" l="l" r="r" t="t"/>
                      <a:pathLst>
                        <a:path h="1708150" w="2063750">
                          <a:moveTo>
                            <a:pt x="2063750" y="0"/>
                          </a:moveTo>
                          <a:lnTo>
                            <a:pt x="0" y="0"/>
                          </a:lnTo>
                          <a:lnTo>
                            <a:pt x="0" y="170815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anchor="ctr" rtlCol="0"/>
                    <a:lstStyle/>
                    <a:p>
                      <a:pPr algn="ctr"/>
                      <a:r>
                        <a:rPr altLang="zh-CN" lang="en-US">
                          <a:latin charset="-122" pitchFamily="2" typeface="文悦古典明朝体 (非商业使用) W5"/>
                          <a:ea charset="-122" pitchFamily="2" typeface="文悦古典明朝体 (非商业使用) W5"/>
                          <a:sym charset="-122" pitchFamily="50" typeface="WenYue GuDianMingChaoTi (Non-Commercial Use)"/>
                        </a:rPr>
                        <a:t> </a:t>
                      </a:r>
                    </a:p>
                  </p:txBody>
                </p:sp>
                <p:sp>
                  <p:nvSpPr>
                    <p:cNvPr id="26" name="任意多边形 25"/>
                    <p:cNvSpPr/>
                    <p:nvPr/>
                  </p:nvSpPr>
                  <p:spPr>
                    <a:xfrm>
                      <a:off x="7976" y="7225"/>
                      <a:ext cx="3902" cy="1302"/>
                    </a:xfrm>
                    <a:custGeom>
                      <a:gdLst>
                        <a:gd fmla="*/ 0 w 2585720" name="connisteX0"/>
                        <a:gd fmla="*/ 0 h 972820" name="connsiteY0"/>
                        <a:gd fmla="*/ 0 w 2585720" name="connisteX1"/>
                        <a:gd fmla="*/ 972820 h 972820" name="connsiteY1"/>
                        <a:gd fmla="*/ 2585720 w 2585720" name="connisteX2"/>
                        <a:gd fmla="*/ 972820 h 972820" name="connsiteY2"/>
                      </a:gdLst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b="b" l="l" r="r" t="t"/>
                      <a:pathLst>
                        <a:path h="972819" w="2585720">
                          <a:moveTo>
                            <a:pt x="0" y="0"/>
                          </a:moveTo>
                          <a:lnTo>
                            <a:pt x="0" y="972820"/>
                          </a:lnTo>
                          <a:lnTo>
                            <a:pt x="2585720" y="97282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anchor="ctr" rtlCol="0"/>
                    <a:lstStyle/>
                    <a:p>
                      <a:pPr algn="ctr"/>
                      <a:endParaRPr altLang="en-US" lang="zh-CN">
                        <a:latin charset="-122" pitchFamily="2" typeface="文悦古典明朝体 (非商业使用) W5"/>
                        <a:ea charset="-122" pitchFamily="2" typeface="文悦古典明朝体 (非商业使用) W5"/>
                        <a:sym charset="-122" pitchFamily="50" typeface="WenYue GuDianMingChaoTi (Non-Commercial Use)"/>
                      </a:endParaRPr>
                    </a:p>
                  </p:txBody>
                </p:sp>
              </p:grpSp>
              <p:cxnSp>
                <p:nvCxnSpPr>
                  <p:cNvPr id="24" name="直接连接符 23"/>
                  <p:cNvCxnSpPr/>
                  <p:nvPr/>
                </p:nvCxnSpPr>
                <p:spPr>
                  <a:xfrm flipH="1" flipV="1">
                    <a:off x="11880" y="6613"/>
                    <a:ext cx="0" cy="1914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" name="文本框 26"/>
            <p:cNvSpPr txBox="1"/>
            <p:nvPr/>
          </p:nvSpPr>
          <p:spPr>
            <a:xfrm>
              <a:off x="9263391" y="3625855"/>
              <a:ext cx="176683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6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包图网制作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71882" y="399223"/>
            <a:ext cx="636587" cy="1440000"/>
            <a:chOff x="417513" y="0"/>
            <a:chExt cx="636587" cy="1440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 flipH="1"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420192" y="123539"/>
              <a:ext cx="548640" cy="1308100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古·韵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83317" y="3272465"/>
            <a:ext cx="1999697" cy="1999697"/>
          </a:xfrm>
          <a:prstGeom prst="rect">
            <a:avLst/>
          </a:prstGeom>
        </p:spPr>
      </p:pic>
    </p:spTree>
    <p:extLst>
      <p:ext uri="{BB962C8B-B14F-4D97-AF65-F5344CB8AC3E}">
        <p14:creationId val="257765524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http://www.youyedoc.com/article/2018/4752.html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395191"/>
            <a:ext cx="4980864" cy="646232"/>
          </a:xfrm>
          <a:prstGeom prst="rect">
            <a:avLst/>
          </a:prstGeom>
        </p:spPr>
      </p:pic>
    </p:spTree>
    <p:extLst>
      <p:ext uri="{BB962C8B-B14F-4D97-AF65-F5344CB8AC3E}">
        <p14:creationId val="99926040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l" blurRad="139700" dist="635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4766" t="21172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val="0"/>
              </a:ext>
            </a:extLst>
          </a:blip>
          <a:srcRect b="34143" r="35828" t="1"/>
          <a:stretch>
            <a:fillRect/>
          </a:stretch>
        </p:blipFill>
        <p:spPr>
          <a:xfrm flipH="1" rot="10800000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9228" y="1277518"/>
              <a:ext cx="1188720" cy="430296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6600">
                  <a:solidFill>
                    <a:schemeClr val="bg1">
                      <a:lumMod val="8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章 节 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ACC7301-57F2-460A-BD7C-182A572CEEAB}"/>
                </a:ext>
              </a:extLst>
            </p:cNvPr>
            <p:cNvSpPr txBox="1"/>
            <p:nvPr/>
          </p:nvSpPr>
          <p:spPr>
            <a:xfrm>
              <a:off x="3377496" y="2151727"/>
              <a:ext cx="677108" cy="25298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32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40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cs typeface="+mn-ea"/>
                  <a:sym charset="-122" pitchFamily="50" typeface="WenYue GuDianMingChaoTi (Non-Commercial Use)"/>
                </a:rPr>
                <a:t>点击输入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E0AB14-24DF-46AF-9A8F-2664D8EBEE1D}"/>
                </a:ext>
              </a:extLst>
            </p:cNvPr>
            <p:cNvSpPr txBox="1"/>
            <p:nvPr/>
          </p:nvSpPr>
          <p:spPr>
            <a:xfrm>
              <a:off x="1962569" y="1573127"/>
              <a:ext cx="1280160" cy="3732062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pPr algn="ctr" lvl="0">
                <a:lnSpc>
                  <a:spcPct val="200000"/>
                </a:lnSpc>
                <a:defRPr/>
              </a:pPr>
              <a:r>
                <a:rPr altLang="en-US" lang="zh-CN" spc="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charset="-122" pitchFamily="50" typeface="WenYue GuDianMingChaoTi (Non-Commercial Use)"/>
                </a:rPr>
                <a:t>请单击此处输入文本内容，请单击此处输入文本内容。</a:t>
              </a:r>
            </a:p>
          </p:txBody>
        </p:sp>
      </p:grpSp>
    </p:spTree>
    <p:extLst>
      <p:ext uri="{BB962C8B-B14F-4D97-AF65-F5344CB8AC3E}">
        <p14:creationId val="2038656319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2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9725" r="20515"/>
          <a:stretch>
            <a:fillRect/>
          </a:stretch>
        </p:blipFill>
        <p:spPr>
          <a:xfrm>
            <a:off x="7477760" y="1743816"/>
            <a:ext cx="3119120" cy="4178928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136078" y="3161714"/>
            <a:ext cx="4646886" cy="1250785"/>
            <a:chOff x="814802" y="2953264"/>
            <a:chExt cx="4646886" cy="1250785"/>
          </a:xfrm>
        </p:grpSpPr>
        <p:sp>
          <p:nvSpPr>
            <p:cNvPr id="48" name="文本框 26">
              <a:extLst>
                <a:ext uri="{FF2B5EF4-FFF2-40B4-BE49-F238E27FC236}">
                  <a16:creationId xmlns:a16="http://schemas.microsoft.com/office/drawing/2014/main" id="{D9B28593-0827-475E-BFA9-4D23FF58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200"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4802" y="2953264"/>
              <a:ext cx="169362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输入标题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6078" y="4671959"/>
            <a:ext cx="4646886" cy="1250785"/>
            <a:chOff x="814802" y="2953264"/>
            <a:chExt cx="4646886" cy="1250785"/>
          </a:xfrm>
        </p:grpSpPr>
        <p:sp>
          <p:nvSpPr>
            <p:cNvPr id="51" name="文本框 26">
              <a:extLst>
                <a:ext uri="{FF2B5EF4-FFF2-40B4-BE49-F238E27FC236}">
                  <a16:creationId xmlns:a16="http://schemas.microsoft.com/office/drawing/2014/main" id="{D9B28593-0827-475E-BFA9-4D23FF58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altLang="en-US" kern="0" lang="zh-CN" sz="1200"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4802" y="2953264"/>
              <a:ext cx="169362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b="1" lang="zh-CN"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输入标题</a:t>
              </a:r>
            </a:p>
          </p:txBody>
        </p:sp>
      </p:grpSp>
      <p:sp>
        <p:nvSpPr>
          <p:cNvPr id="53" name="任意多边形 3">
            <a:extLst>
              <a:ext uri="{FF2B5EF4-FFF2-40B4-BE49-F238E27FC236}">
                <a16:creationId xmlns:a16="http://schemas.microsoft.com/office/drawing/2014/main" id="{FE7E4330-729E-49B4-9B6D-AF83DFE16702}"/>
              </a:ext>
            </a:extLst>
          </p:cNvPr>
          <p:cNvSpPr/>
          <p:nvPr/>
        </p:nvSpPr>
        <p:spPr>
          <a:xfrm>
            <a:off x="988119" y="836170"/>
            <a:ext cx="2563586" cy="1340167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文悦古典明朝体 (非商业使用) W5"/>
              <a:ea charset="-122" pitchFamily="2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54" name="任意多边形 4">
            <a:extLst>
              <a:ext uri="{FF2B5EF4-FFF2-40B4-BE49-F238E27FC236}">
                <a16:creationId xmlns:a16="http://schemas.microsoft.com/office/drawing/2014/main" id="{91D6DF18-0EDE-49AD-98E8-6FE5650F2EAF}"/>
              </a:ext>
            </a:extLst>
          </p:cNvPr>
          <p:cNvSpPr/>
          <p:nvPr/>
        </p:nvSpPr>
        <p:spPr>
          <a:xfrm flipH="1">
            <a:off x="4122075" y="1978329"/>
            <a:ext cx="1657348" cy="949943"/>
          </a:xfrm>
          <a:custGeom>
            <a:gdLst>
              <a:gd fmla="*/ 263311 w 3278889" name="connsiteX0"/>
              <a:gd fmla="*/ 933095 h 1879959" name="connsiteY0"/>
              <a:gd fmla="*/ 1051102 w 3278889" name="connsiteX1"/>
              <a:gd fmla="*/ 4627 h 1879959" name="connsiteY1"/>
              <a:gd fmla="*/ 1656013 w 3278889" name="connsiteX2"/>
              <a:gd fmla="*/ 567335 h 1879959" name="connsiteY2"/>
              <a:gd fmla="*/ 2232788 w 3278889" name="connsiteX3"/>
              <a:gd fmla="*/ 384455 h 1879959" name="connsiteY3"/>
              <a:gd fmla="*/ 3104985 w 3278889" name="connsiteX4"/>
              <a:gd fmla="*/ 806485 h 1879959" name="connsiteY4"/>
              <a:gd fmla="*/ 2992444 w 3278889" name="connsiteX5"/>
              <a:gd fmla="*/ 1805291 h 1879959" name="connsiteY5"/>
              <a:gd fmla="*/ 221108 w 3278889" name="connsiteX6"/>
              <a:gd fmla="*/ 1706818 h 1879959" name="connsiteY6"/>
              <a:gd fmla="*/ 263311 w 3278889" name="connsiteX7"/>
              <a:gd fmla="*/ 933095 h 187995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879959" w="327888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文悦古典明朝体 (非商业使用) W5"/>
              <a:ea charset="-122" pitchFamily="2" typeface="文悦古典明朝体 (非商业使用) W5"/>
              <a:sym charset="-122" pitchFamily="50" typeface="WenYue GuDianMingChaoTi (Non-Commercial Use)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55547" y="1403141"/>
            <a:ext cx="443627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pc="300" sz="3200"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Chinese  Style</a:t>
            </a:r>
          </a:p>
        </p:txBody>
      </p:sp>
    </p:spTree>
    <p:extLst>
      <p:ext uri="{BB962C8B-B14F-4D97-AF65-F5344CB8AC3E}">
        <p14:creationId val="1736663878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5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CFF2272-C377-43CA-A559-9369FC9D4013}"/>
              </a:ext>
            </a:extLst>
          </p:cNvPr>
          <p:cNvSpPr txBox="1"/>
          <p:nvPr/>
        </p:nvSpPr>
        <p:spPr>
          <a:xfrm>
            <a:off x="5610327" y="3124675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charset="-122" pitchFamily="50" typeface="WenYue GuDianMingChaoTi (Non-Commercial Use)"/>
              </a:rPr>
              <a:t>请单击此处输入文本内容，请单击此处输入文本内容，请单击此处输入文本内容，请单击此处输入文本内容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2B043C-366C-4AB8-80C1-4481F537C920}"/>
              </a:ext>
            </a:extLst>
          </p:cNvPr>
          <p:cNvSpPr txBox="1"/>
          <p:nvPr/>
        </p:nvSpPr>
        <p:spPr>
          <a:xfrm>
            <a:off x="7132737" y="3124676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charset="-122" pitchFamily="50" typeface="WenYue GuDianMingChaoTi (Non-Commercial Use)"/>
              </a:rPr>
              <a:t>请单击此处输入文本内容，请单击此处输入文本内容，请单击此处输入文本内容，请单击此处输入文本内容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DF6E1B-5AE6-41F1-B140-9A6D9D2365CD}"/>
              </a:ext>
            </a:extLst>
          </p:cNvPr>
          <p:cNvSpPr txBox="1"/>
          <p:nvPr/>
        </p:nvSpPr>
        <p:spPr>
          <a:xfrm>
            <a:off x="8540907" y="3174608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charset="-122" pitchFamily="50" typeface="WenYue GuDianMingChaoTi (Non-Commercial Use)"/>
              </a:rPr>
              <a:t>请单击此处输入文本内容，请单击此处输入文本内容，请单击此处输入文本内容，请单击此处输入文本内容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5F3CEE-1CDA-4140-915C-1C91A2F221C4}"/>
              </a:ext>
            </a:extLst>
          </p:cNvPr>
          <p:cNvSpPr txBox="1"/>
          <p:nvPr/>
        </p:nvSpPr>
        <p:spPr>
          <a:xfrm>
            <a:off x="9949076" y="3174608"/>
            <a:ext cx="868680" cy="26394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altLang="en-US" lang="zh-CN" sz="1000">
                <a:latin charset="-122" pitchFamily="50" typeface="文悦古典明朝体 (非商业使用) W5"/>
                <a:ea charset="-122" pitchFamily="50" typeface="文悦古典明朝体 (非商业使用) W5"/>
                <a:cs typeface="+mn-ea"/>
                <a:sym charset="-122" pitchFamily="50" typeface="WenYue GuDianMingChaoTi (Non-Commercial Use)"/>
              </a:rPr>
              <a:t>请单击此处输入文本内容，请单击此处输入文本内容，请单击此处输入文本内容，请单击此处输入文本内容</a:t>
            </a: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A1BC6144-57AC-43F9-9DC6-88D51BFDA517}"/>
              </a:ext>
            </a:extLst>
          </p:cNvPr>
          <p:cNvGraphicFramePr/>
          <p:nvPr>
            <p:extLst>
              <p:ext uri="{D42A27DB-BD31-4B8C-83A1-F6EECF244321}">
                <p14:modId val="4235949577"/>
              </p:ext>
            </p:extLst>
          </p:nvPr>
        </p:nvGraphicFramePr>
        <p:xfrm>
          <a:off x="5160266" y="1704920"/>
          <a:ext cx="1758939" cy="117993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06B76CDD-EA2C-4E74-B502-42CCFA140160}"/>
              </a:ext>
            </a:extLst>
          </p:cNvPr>
          <p:cNvGraphicFramePr/>
          <p:nvPr>
            <p:extLst>
              <p:ext uri="{D42A27DB-BD31-4B8C-83A1-F6EECF244321}">
                <p14:modId val="2813923918"/>
              </p:ext>
            </p:extLst>
          </p:nvPr>
        </p:nvGraphicFramePr>
        <p:xfrm>
          <a:off x="6600128" y="1704920"/>
          <a:ext cx="1758939" cy="1179930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7B1A9BEB-3D8E-49F7-A3F4-79667850BE5E}"/>
              </a:ext>
            </a:extLst>
          </p:cNvPr>
          <p:cNvGraphicFramePr/>
          <p:nvPr>
            <p:extLst>
              <p:ext uri="{D42A27DB-BD31-4B8C-83A1-F6EECF244321}">
                <p14:modId val="2339446540"/>
              </p:ext>
            </p:extLst>
          </p:nvPr>
        </p:nvGraphicFramePr>
        <p:xfrm>
          <a:off x="8071345" y="1704920"/>
          <a:ext cx="1758939" cy="1179930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E0747ACB-9150-4105-AAFD-24342452F5F9}"/>
              </a:ext>
            </a:extLst>
          </p:cNvPr>
          <p:cNvGraphicFramePr/>
          <p:nvPr>
            <p:extLst>
              <p:ext uri="{D42A27DB-BD31-4B8C-83A1-F6EECF244321}">
                <p14:modId val="4142688275"/>
              </p:ext>
            </p:extLst>
          </p:nvPr>
        </p:nvGraphicFramePr>
        <p:xfrm>
          <a:off x="9508187" y="1712780"/>
          <a:ext cx="1758939" cy="1179930"/>
        </p:xfrm>
        <a:graphic>
          <a:graphicData uri="http://schemas.openxmlformats.org/drawingml/2006/chart">
            <c:chart xmlns:c="http://schemas.openxmlformats.org/drawingml/2006/chart" r:id="rId9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865338" y="2145432"/>
            <a:ext cx="4124526" cy="3447416"/>
            <a:chOff x="1255366" y="1998833"/>
            <a:chExt cx="4124526" cy="344741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971674779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Graphic grpId="0" spid="12">
        <p:bldAsOne/>
      </p:bldGraphic>
      <p:bldGraphic grpId="0" spid="13">
        <p:bldAsOne/>
      </p:bldGraphic>
      <p:bldGraphic grpId="0" spid="14">
        <p:bldAsOne/>
      </p:bldGraphic>
      <p:bldGraphic grpId="0" spid="15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37F3A4-3380-4FD5-BB9F-BB3525489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9480" y="1954857"/>
            <a:ext cx="5053216" cy="40703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2FD580F-7123-4639-9039-D16B485AC67C}"/>
              </a:ext>
            </a:extLst>
          </p:cNvPr>
          <p:cNvSpPr txBox="1"/>
          <p:nvPr/>
        </p:nvSpPr>
        <p:spPr>
          <a:xfrm>
            <a:off x="6329998" y="1742281"/>
            <a:ext cx="3108960" cy="4495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600" sz="2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文悦古典明朝体 (非商业使用) W5"/>
                <a:ea charset="-122" pitchFamily="50" typeface="文悦古典明朝体 (非商业使用) W5"/>
                <a:sym charset="-122" pitchFamily="50" typeface="WenYue GuDianMingChaoTi (Non-Commercial Use)"/>
              </a:rPr>
              <a:t>单击此处输入文本内容，单击此处输入文本内容，单击此处输入文本内容，单击此处输入文本内容单击此处输入文本内容，单击此处输入文本内容。</a:t>
            </a:r>
          </a:p>
        </p:txBody>
      </p:sp>
    </p:spTree>
    <p:extLst>
      <p:ext uri="{BB962C8B-B14F-4D97-AF65-F5344CB8AC3E}">
        <p14:creationId val="1963521411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一章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89B8EC67-22E6-4683-8ADA-73D19D11D660}"/>
              </a:ext>
            </a:extLst>
          </p:cNvPr>
          <p:cNvGrpSpPr/>
          <p:nvPr/>
        </p:nvGrpSpPr>
        <p:grpSpPr>
          <a:xfrm>
            <a:off x="1779492" y="1944145"/>
            <a:ext cx="1987550" cy="2144712"/>
            <a:chOff x="3649528" y="1940780"/>
            <a:chExt cx="1987606" cy="2143181"/>
          </a:xfrm>
        </p:grpSpPr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812817DE-BAA4-440C-8D65-F4FC7D475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5400000">
              <a:off x="3571740" y="201856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14">
              <a:extLst>
                <a:ext uri="{FF2B5EF4-FFF2-40B4-BE49-F238E27FC236}">
                  <a16:creationId xmlns:a16="http://schemas.microsoft.com/office/drawing/2014/main" id="{2EDDB9D6-D91D-43A2-9C33-9B5A3E45D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3792" y="2596872"/>
              <a:ext cx="1296144" cy="82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添加</a:t>
              </a:r>
            </a:p>
            <a:p>
              <a:pPr eaLnBrk="1" hangingPunct="1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标题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19746C9-9571-40A7-80F5-CDBCBCECBE0A}"/>
              </a:ext>
            </a:extLst>
          </p:cNvPr>
          <p:cNvGrpSpPr/>
          <p:nvPr/>
        </p:nvGrpSpPr>
        <p:grpSpPr>
          <a:xfrm>
            <a:off x="5096507" y="1809853"/>
            <a:ext cx="1987550" cy="2143125"/>
            <a:chOff x="6284887" y="1838520"/>
            <a:chExt cx="1987606" cy="2143181"/>
          </a:xfrm>
        </p:grpSpPr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A04451C6-70CB-42C9-9554-3EAB35E7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62070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8">
              <a:extLst>
                <a:ext uri="{FF2B5EF4-FFF2-40B4-BE49-F238E27FC236}">
                  <a16:creationId xmlns:a16="http://schemas.microsoft.com/office/drawing/2014/main" id="{C27E6538-0E91-4B2B-A065-1518D773D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2378" y="2596872"/>
              <a:ext cx="1296144" cy="82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添加</a:t>
              </a:r>
            </a:p>
            <a:p>
              <a:pPr eaLnBrk="1" hangingPunct="1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标题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C83B2CA-A784-4D80-B259-8C01DCEC6CFD}"/>
              </a:ext>
            </a:extLst>
          </p:cNvPr>
          <p:cNvGrpSpPr/>
          <p:nvPr/>
        </p:nvGrpSpPr>
        <p:grpSpPr>
          <a:xfrm>
            <a:off x="8322818" y="1809853"/>
            <a:ext cx="1987550" cy="2143125"/>
            <a:chOff x="8805487" y="1838520"/>
            <a:chExt cx="1987606" cy="214318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A7B655B-94C3-4DBE-954F-7C94E8D4A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-5400000">
              <a:off x="87276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8324FD8-8399-4B97-A066-8BFD37DB1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2162" y="2596872"/>
              <a:ext cx="1296144" cy="82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添加</a:t>
              </a:r>
            </a:p>
            <a:p>
              <a:pPr eaLnBrk="1" hangingPunct="1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文悦古典明朝体 (非商业使用) W5"/>
                  <a:ea charset="-122" pitchFamily="2" typeface="文悦古典明朝体 (非商业使用) W5"/>
                  <a:sym charset="-122" pitchFamily="50" typeface="WenYue GuDianMingChaoTi (Non-Commercial Use)"/>
                </a:rPr>
                <a:t>标题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6BA291F4-22A4-49F4-BFB0-6A664D17A6FB}"/>
              </a:ext>
            </a:extLst>
          </p:cNvPr>
          <p:cNvSpPr txBox="1"/>
          <p:nvPr/>
        </p:nvSpPr>
        <p:spPr>
          <a:xfrm>
            <a:off x="2332908" y="4519073"/>
            <a:ext cx="1097597" cy="36576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添加标题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7EB5E5E-9B9E-43D6-B7D8-A8C741976F70}"/>
              </a:ext>
            </a:extLst>
          </p:cNvPr>
          <p:cNvSpPr txBox="1"/>
          <p:nvPr/>
        </p:nvSpPr>
        <p:spPr>
          <a:xfrm>
            <a:off x="1619937" y="5033318"/>
            <a:ext cx="252353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单击此处添加文本单击此处添加文本单击此处添加文本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91DD01-80D4-41F9-A364-BA44E8100A1A}"/>
              </a:ext>
            </a:extLst>
          </p:cNvPr>
          <p:cNvSpPr txBox="1"/>
          <p:nvPr/>
        </p:nvSpPr>
        <p:spPr>
          <a:xfrm>
            <a:off x="5538212" y="4486381"/>
            <a:ext cx="1097597" cy="36576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7CAA321-9900-48CB-90C6-B30062D51EF9}"/>
              </a:ext>
            </a:extLst>
          </p:cNvPr>
          <p:cNvSpPr txBox="1"/>
          <p:nvPr/>
        </p:nvSpPr>
        <p:spPr>
          <a:xfrm>
            <a:off x="4825240" y="5000625"/>
            <a:ext cx="252353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单击此处添加文本单击此处添加文本单击此处添加文本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F5D30BC-AFFD-4225-9E56-1C125E5A951C}"/>
              </a:ext>
            </a:extLst>
          </p:cNvPr>
          <p:cNvSpPr txBox="1"/>
          <p:nvPr/>
        </p:nvSpPr>
        <p:spPr>
          <a:xfrm>
            <a:off x="8780545" y="4486381"/>
            <a:ext cx="1097597" cy="365760"/>
          </a:xfrm>
          <a:prstGeom prst="rect">
            <a:avLst/>
          </a:prstGeom>
          <a:solidFill>
            <a:schemeClr val="accent1"/>
          </a:solidFill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添加标题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5BE5598-46C5-4140-8FD0-7DEDFC7F7912}"/>
              </a:ext>
            </a:extLst>
          </p:cNvPr>
          <p:cNvSpPr txBox="1"/>
          <p:nvPr/>
        </p:nvSpPr>
        <p:spPr>
          <a:xfrm>
            <a:off x="8067575" y="5000625"/>
            <a:ext cx="252353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文悦古典明朝体 (非商业使用) W5"/>
                <a:ea charset="-122" pitchFamily="2" typeface="文悦古典明朝体 (非商业使用) W5"/>
                <a:sym charset="-122" pitchFamily="50" typeface="WenYue GuDianMingChaoTi (Non-Commercial Use)"/>
              </a:rPr>
              <a:t>单击此处添加文本单击此处添加文本单击此处添加文本</a:t>
            </a:r>
          </a:p>
        </p:txBody>
      </p:sp>
    </p:spTree>
    <p:extLst>
      <p:ext uri="{BB962C8B-B14F-4D97-AF65-F5344CB8AC3E}">
        <p14:creationId val="1877331454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algn="l" blurRad="139700" dist="635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4766" t="21172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F42F549-CF20-4AF9-8D10-E5399A774BA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val="0"/>
              </a:ext>
            </a:extLst>
          </a:blip>
          <a:srcRect b="34143" r="35828" t="1"/>
          <a:stretch>
            <a:fillRect/>
          </a:stretch>
        </p:blipFill>
        <p:spPr>
          <a:xfrm flipH="1" rot="10800000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9228" y="1277518"/>
              <a:ext cx="1188720" cy="4302963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mtClean="0" spc="600" sz="6600">
                  <a:solidFill>
                    <a:schemeClr val="bg1">
                      <a:lumMod val="8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章 节 贰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ACC7301-57F2-460A-BD7C-182A572CEEAB}"/>
                </a:ext>
              </a:extLst>
            </p:cNvPr>
            <p:cNvSpPr txBox="1"/>
            <p:nvPr/>
          </p:nvSpPr>
          <p:spPr>
            <a:xfrm>
              <a:off x="3377496" y="2151727"/>
              <a:ext cx="677108" cy="25298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3200">
                  <a:latin charset="-122" panose="02000000000000000000" pitchFamily="2" typeface="方正清刻本悦宋简体"/>
                  <a:ea charset="-122" panose="02000000000000000000" pitchFamily="2" typeface="方正清刻本悦宋简体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mtClean="0" spc="0" strike="noStrike" sz="40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itchFamily="2" typeface="文悦古典明朝体 (非商业使用) W5"/>
                  <a:ea charset="-122" pitchFamily="2" typeface="文悦古典明朝体 (非商业使用) W5"/>
                  <a:cs typeface="+mn-ea"/>
                  <a:sym charset="-122" pitchFamily="50" typeface="WenYue GuDianMingChaoTi (Non-Commercial Use)"/>
                </a:rPr>
                <a:t>点击输入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E0AB14-24DF-46AF-9A8F-2664D8EBEE1D}"/>
                </a:ext>
              </a:extLst>
            </p:cNvPr>
            <p:cNvSpPr txBox="1"/>
            <p:nvPr/>
          </p:nvSpPr>
          <p:spPr>
            <a:xfrm>
              <a:off x="1962569" y="1573127"/>
              <a:ext cx="1280160" cy="3732062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eaVert" wrap="square">
              <a:spAutoFit/>
            </a:bodyPr>
            <a:lstStyle/>
            <a:p>
              <a:pPr algn="ctr" lvl="0">
                <a:lnSpc>
                  <a:spcPct val="200000"/>
                </a:lnSpc>
                <a:defRPr/>
              </a:pPr>
              <a:r>
                <a:rPr altLang="en-US" lang="zh-CN" spc="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cs typeface="+mn-ea"/>
                  <a:sym charset="-122" pitchFamily="50" typeface="WenYue GuDianMingChaoTi (Non-Commercial Use)"/>
                </a:rPr>
                <a:t>请单击此处输入文本内容，请单击此处输入文本内容。</a:t>
              </a:r>
            </a:p>
          </p:txBody>
        </p:sp>
      </p:grpSp>
    </p:spTree>
    <p:extLst>
      <p:ext uri="{BB962C8B-B14F-4D97-AF65-F5344CB8AC3E}">
        <p14:creationId val="3008218445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2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outerShdw algn="tl" blurRad="114300" dir="2700000" dist="38100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algn="tl" blurRad="76200" dir="2700000" dist="12700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0720" y="200660"/>
              <a:ext cx="670560" cy="121412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pc="600" sz="3200">
                  <a:solidFill>
                    <a:schemeClr val="bg1"/>
                  </a:solidFill>
                  <a:latin charset="-122" pitchFamily="50" typeface="文悦古典明朝体 (非商业使用) W5"/>
                  <a:ea charset="-122" pitchFamily="50" typeface="文悦古典明朝体 (非商业使用) W5"/>
                </a:rPr>
                <a:t>二章</a:t>
              </a: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11056" y="1667510"/>
            <a:ext cx="7380644" cy="4249044"/>
            <a:chOff x="2153881" y="807720"/>
            <a:chExt cx="8752330" cy="503872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329FA3C-18E3-40AA-83B5-76389366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66361" y="807720"/>
              <a:ext cx="3571190" cy="5038725"/>
            </a:xfrm>
            <a:prstGeom prst="rect">
              <a:avLst/>
            </a:prstGeom>
          </p:spPr>
        </p:pic>
        <p:cxnSp>
          <p:nvCxnSpPr>
            <p:cNvPr id="14" name="连接符: 肘形 5">
              <a:extLst>
                <a:ext uri="{FF2B5EF4-FFF2-40B4-BE49-F238E27FC236}">
                  <a16:creationId xmlns:a16="http://schemas.microsoft.com/office/drawing/2014/main" id="{D862ADC4-33E6-4766-B52D-E511AAF08704}"/>
                </a:ext>
              </a:extLst>
            </p:cNvPr>
            <p:cNvCxnSpPr/>
            <p:nvPr/>
          </p:nvCxnSpPr>
          <p:spPr>
            <a:xfrm flipV="1">
              <a:off x="8002905" y="1132032"/>
              <a:ext cx="1681316" cy="88849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连接符: 肘形 6">
              <a:extLst>
                <a:ext uri="{FF2B5EF4-FFF2-40B4-BE49-F238E27FC236}">
                  <a16:creationId xmlns:a16="http://schemas.microsoft.com/office/drawing/2014/main" id="{9D286E3F-3A30-4116-B85E-3247A6ADE822}"/>
                </a:ext>
              </a:extLst>
            </p:cNvPr>
            <p:cNvCxnSpPr/>
            <p:nvPr/>
          </p:nvCxnSpPr>
          <p:spPr>
            <a:xfrm flipV="1" rot="16200000">
              <a:off x="4207499" y="3553379"/>
              <a:ext cx="1514477" cy="106188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7673783-18DA-4C09-8C75-0D2D36BFE581}"/>
                </a:ext>
              </a:extLst>
            </p:cNvPr>
            <p:cNvSpPr txBox="1"/>
            <p:nvPr/>
          </p:nvSpPr>
          <p:spPr>
            <a:xfrm>
              <a:off x="10365874" y="1639740"/>
              <a:ext cx="540336" cy="9036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壹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2B1F341-B85C-426A-98A0-8DCEA5F85D39}"/>
                </a:ext>
              </a:extLst>
            </p:cNvPr>
            <p:cNvSpPr txBox="1"/>
            <p:nvPr/>
          </p:nvSpPr>
          <p:spPr>
            <a:xfrm>
              <a:off x="9739632" y="1548069"/>
              <a:ext cx="540336" cy="206024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单击添加文本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53A0E44-3CBE-46F2-80E8-8D7C194595C8}"/>
                </a:ext>
              </a:extLst>
            </p:cNvPr>
            <p:cNvSpPr txBox="1"/>
            <p:nvPr/>
          </p:nvSpPr>
          <p:spPr>
            <a:xfrm>
              <a:off x="9291518" y="1548069"/>
              <a:ext cx="540336" cy="206024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单击添加文本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91D9E98-A173-486F-82BA-8F61D36F74BE}"/>
                </a:ext>
              </a:extLst>
            </p:cNvPr>
            <p:cNvSpPr txBox="1"/>
            <p:nvPr/>
          </p:nvSpPr>
          <p:spPr>
            <a:xfrm>
              <a:off x="3228238" y="2978569"/>
              <a:ext cx="540336" cy="9036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4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贰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801E7C0-C0AD-40AB-AFD5-E900F8CDFE97}"/>
                </a:ext>
              </a:extLst>
            </p:cNvPr>
            <p:cNvSpPr txBox="1"/>
            <p:nvPr/>
          </p:nvSpPr>
          <p:spPr>
            <a:xfrm>
              <a:off x="2601996" y="2886898"/>
              <a:ext cx="540336" cy="206024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单击添加文本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28C9A19-804C-436A-A226-EA33F5A031C6}"/>
                </a:ext>
              </a:extLst>
            </p:cNvPr>
            <p:cNvSpPr txBox="1"/>
            <p:nvPr/>
          </p:nvSpPr>
          <p:spPr>
            <a:xfrm>
              <a:off x="2153881" y="2886898"/>
              <a:ext cx="540336" cy="206024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50" typeface="文悦古典明朝体 (非商业使用) W5"/>
                  <a:ea charset="-122" pitchFamily="50" typeface="文悦古典明朝体 (非商业使用) W5"/>
                  <a:sym charset="-122" pitchFamily="50" typeface="WenYue GuDianMingChaoTi (Non-Commercial Use)"/>
                </a:rPr>
                <a:t>单击添加文本</a:t>
              </a:r>
            </a:p>
          </p:txBody>
        </p:sp>
      </p:grpSp>
    </p:spTree>
    <p:extLst>
      <p:ext uri="{BB962C8B-B14F-4D97-AF65-F5344CB8AC3E}">
        <p14:creationId val="615754532"/>
      </p:ext>
    </p:extLst>
  </p:cSld>
  <p:clrMapOvr>
    <a:masterClrMapping/>
  </p:clrMapOvr>
  <mc:AlternateContent>
    <mc:Choice Requires="p14">
      <p:transition p14:dur="3400" spd="slow">
        <p14:reveal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966135"/>
      </a:accent1>
      <a:accent2>
        <a:srgbClr val="6D5634"/>
      </a:accent2>
      <a:accent3>
        <a:srgbClr val="B1774B"/>
      </a:accent3>
      <a:accent4>
        <a:srgbClr val="CA973C"/>
      </a:accent4>
      <a:accent5>
        <a:srgbClr val="B1774B"/>
      </a:accent5>
      <a:accent6>
        <a:srgbClr val="6D5634"/>
      </a:accent6>
      <a:hlink>
        <a:srgbClr val="2B2B2B"/>
      </a:hlink>
      <a:folHlink>
        <a:srgbClr val="2B2B2B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966135"/>
    </a:accent1>
    <a:accent2>
      <a:srgbClr val="6D5634"/>
    </a:accent2>
    <a:accent3>
      <a:srgbClr val="B1774B"/>
    </a:accent3>
    <a:accent4>
      <a:srgbClr val="CA973C"/>
    </a:accent4>
    <a:accent5>
      <a:srgbClr val="B1774B"/>
    </a:accent5>
    <a:accent6>
      <a:srgbClr val="6D5634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966135"/>
    </a:accent1>
    <a:accent2>
      <a:srgbClr val="6D5634"/>
    </a:accent2>
    <a:accent3>
      <a:srgbClr val="B1774B"/>
    </a:accent3>
    <a:accent4>
      <a:srgbClr val="CA973C"/>
    </a:accent4>
    <a:accent5>
      <a:srgbClr val="B1774B"/>
    </a:accent5>
    <a:accent6>
      <a:srgbClr val="6D5634"/>
    </a:accent6>
    <a:hlink>
      <a:srgbClr val="2B2B2B"/>
    </a:hlink>
    <a:folHlink>
      <a:srgbClr val="2B2B2B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163</Paragraphs>
  <Slides>25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等线 Light</vt:lpstr>
      <vt:lpstr>等线</vt:lpstr>
      <vt:lpstr>Auraka方黑檀</vt:lpstr>
      <vt:lpstr>逐浪细阁体</vt:lpstr>
      <vt:lpstr>Calibri Light</vt:lpstr>
      <vt:lpstr>Calibri</vt:lpstr>
      <vt:lpstr>文悦古典明朝体 (非商业使用) W5</vt:lpstr>
      <vt:lpstr>WenYue GuDianMingChaoTi (Non-Commercial Use)</vt:lpstr>
      <vt:lpstr>方正清刻本悦宋简体</vt:lpstr>
      <vt:lpstr>宋体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2021-08-22T12:02:40Z</dcterms:created>
  <cp:lastPrinted>2021-08-22T12:02:40Z</cp:lastPrinted>
  <dcterms:modified xsi:type="dcterms:W3CDTF">2021-08-22T05:49:11Z</dcterms:modified>
  <cp:revision>1</cp:revision>
</cp:coreProperties>
</file>