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9" r:id="rId6"/>
    <p:sldId id="262" r:id="rId7"/>
    <p:sldId id="8663" r:id="rId8"/>
    <p:sldId id="8664" r:id="rId9"/>
    <p:sldId id="8665" r:id="rId10"/>
    <p:sldId id="263" r:id="rId11"/>
    <p:sldId id="8666" r:id="rId12"/>
    <p:sldId id="8667" r:id="rId13"/>
    <p:sldId id="8668" r:id="rId14"/>
    <p:sldId id="8669" r:id="rId15"/>
    <p:sldId id="264" r:id="rId16"/>
    <p:sldId id="8670" r:id="rId17"/>
    <p:sldId id="8671" r:id="rId18"/>
    <p:sldId id="8672" r:id="rId19"/>
    <p:sldId id="8673" r:id="rId20"/>
    <p:sldId id="265" r:id="rId21"/>
    <p:sldId id="8674" r:id="rId22"/>
    <p:sldId id="8675" r:id="rId23"/>
    <p:sldId id="8676" r:id="rId24"/>
    <p:sldId id="8677" r:id="rId25"/>
    <p:sldId id="8678" r:id="rId26"/>
    <p:sldId id="8679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1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94403-ED6A-4B07-A740-296B01E3AEC5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E0F08-5CA5-4FF4-B957-98B3019525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30676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513842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376081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33024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287546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21628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251619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858484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80680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90645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865264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42770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104998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965188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860076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700764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617157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85113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40447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639609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033018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738454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22185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32506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0457724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91BCB9-6496-427E-BD0C-7EA22E1EA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0178BC1-9CB0-472A-9712-4C4799F263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CDA1D2-E769-4196-9A4D-4C47A2FA0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E092BB-1395-4F50-A10A-EF91ACDCD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6D53EA-6CDE-46F3-A2CA-CEB717361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09506109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FD2027-EB7D-4259-A929-8EE38E895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316D408-B563-4267-A2DB-3AB8F1599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83E6BB-626F-4F0A-B310-AFA9AB2B5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252CE3-1E3C-4A5D-B80B-B4DAEB53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440A71-050F-4729-BAA2-1B160597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82773309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06EBA36-1067-4D31-971C-6F23B71216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5D0ED12-1C34-454E-AACC-6E5E5974C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C59660-E306-47C7-940D-E5546410A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415B8A-FA50-452E-B54B-E0BB0E15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B383B9-9535-4353-B58A-CD118E19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76777688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915985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6988163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7174081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8355077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7705457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662239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3454575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0162989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283F1C-DDB9-4783-8A31-E41782C6B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451A98-B78D-4E21-BF31-F2D3439D1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CE89C4-E3E1-449E-A423-983FE4B50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DA8506-8830-47FF-BD0B-6A85B64B2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6EA389-E347-4EB1-82A8-9206F8BD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78081557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7777513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83465664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0289676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3907DA-129C-488E-8FC3-F4CD76E30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41CED98-7C33-4FF9-8B14-481751334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C93535-B6DB-423C-99E2-1B8099A89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742A22D-1D2F-4277-92E1-F70ABEE87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1ACD5BA-1D48-4CC2-969D-4C486635D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52608397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7D5E38-094F-44DB-A17D-1942DF982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8055BC-148D-4BC1-860D-CFFCC9CE63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9CD7FDD-F1BF-4959-9DC2-2473A4436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116C0AA-C5C8-4E5B-9683-0C455BA62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931C3C3-1CBD-4DBB-887B-F39C04BC8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6000B59-CD58-4C47-BFD9-A4B4B4786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41519521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9D44CF-5F21-4C5D-9F56-80BCBDC40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72BC3DB-8A9C-4390-AAD9-6FE5401B1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87B5950-4AF2-480D-B819-858F1A124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1C1D392-0CCD-4790-AFCF-E5A0DBD27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F00A90C-2D78-4802-A369-AB35E2BFDC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9D7E5C3-D26A-4C55-A387-21335281F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E2B5732-9AFB-402C-8114-5234ABCA6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B60AAA1-45CB-4478-BE22-A00AFA807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14655467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D6C44D-E9EC-4A58-B93B-2620450F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D411D76-721C-4CF2-B2EE-8E1CB4CE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6666938-527A-421F-A5CF-A7B205730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6D9856F-9051-4853-90B5-FCC067D26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39782190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C77CD38-C3FF-4953-B6F1-085A72E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B6CA7C2-9DC9-476A-815A-CD73B0B81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DE1E290-41E7-4A7B-A93C-4B160F0DA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47450712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3CB86B-59A2-460F-B8D2-ACD0B77E2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43318C-C247-4F4E-A731-C08A28E6E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B76432A-8E1B-4D56-BD64-01CC81AE0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165B271-8767-44F1-844F-CF53FE861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AD1180-FD03-409E-B23C-CCD36828B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30B2546-A4EA-48BE-BF08-84B732CA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35658737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3D6BCE-B967-4798-9F27-23335D86B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D437BFE-3E88-4A3E-9F13-C9DD0C3F4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58D0232-CEBC-49CF-B050-06E3B53F8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B8A4F93-E474-484C-B51D-3C20F7B3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462EFF-7164-4243-A400-DE18C43C5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C11E699-8D31-4AA9-9B6C-6BADBCFE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13636102"/>
      </p:ext>
    </p:extLst>
  </p:cSld>
  <p:clrMapOvr>
    <a:masterClrMapping/>
  </p:clrMapOvr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8F912BC-3F60-49CE-9BB4-603EC8D1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3D113DF-EBE6-41C7-A91E-3BC0787C3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51A70B-48A1-414B-AA49-32F3571DD4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740B6-7142-469B-9D69-1008601B55D6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4B56957-2549-49C7-ABE3-9E68574FE1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D284AB4-799C-4F25-907A-DBC132060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62D74-9FC1-487E-8273-750E25A88FE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5606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advClick="0" p14:dur="1400">
        <p14:doors dir="vert"/>
      </p:transition>
    </mc:Choice>
    <mc:Fallback>
      <p:transition spd="slow" advClick="0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2019/8/29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6575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8.png" Type="http://schemas.openxmlformats.org/officeDocument/2006/relationships/image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.png" Type="http://schemas.openxmlformats.org/officeDocument/2006/relationships/image"/><Relationship Id="rId4" Target="../media/image10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.png" Type="http://schemas.openxmlformats.org/officeDocument/2006/relationships/image"/><Relationship Id="rId4" Target="../media/image10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png" Type="http://schemas.openxmlformats.org/officeDocument/2006/relationships/image"/><Relationship Id="rId4" Target="../media/image9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8.png" Type="http://schemas.openxmlformats.org/officeDocument/2006/relationships/image"/><Relationship Id="rId2" Target="../notesSlides/notesSlide24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png" Type="http://schemas.openxmlformats.org/officeDocument/2006/relationships/image"/><Relationship Id="rId7" Target="../media/image5.png" Type="http://schemas.openxmlformats.org/officeDocument/2006/relationships/image"/><Relationship Id="rId8" Target="../media/image6.png" Type="http://schemas.openxmlformats.org/officeDocument/2006/relationships/image"/><Relationship Id="rId9" Target="../media/image7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png" Type="http://schemas.openxmlformats.org/officeDocument/2006/relationships/image"/><Relationship Id="rId4" Target="../media/image10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.png" Type="http://schemas.openxmlformats.org/officeDocument/2006/relationships/image"/><Relationship Id="rId4" Target="../media/image10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.png" Type="http://schemas.openxmlformats.org/officeDocument/2006/relationships/image"/><Relationship Id="rId4" Target="../media/image11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2C721D-9E8C-4A2B-A7F0-057009366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altLang="en-US" lang="zh-CN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0520E03-F7AC-4B8D-A7E1-7A086277DED4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endParaRPr altLang="en-US" lang="zh-CN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79A88AA-E62C-42DA-B0D7-813A933EA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72E192F7-CE49-42EF-893E-BB554C48D9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3046174" y="-2663826"/>
            <a:ext cx="11697656" cy="6472342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45E292A9-25D9-4A07-A39B-6F3AB8023D20}"/>
              </a:ext>
            </a:extLst>
          </p:cNvPr>
          <p:cNvSpPr txBox="1"/>
          <p:nvPr/>
        </p:nvSpPr>
        <p:spPr>
          <a:xfrm>
            <a:off x="5115100" y="3602038"/>
            <a:ext cx="5402617" cy="8229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r>
              <a:rPr altLang="en-US" b="1" lang="zh-CN" smtClean="0" sz="48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charset="-122" panose="02010609000101010101" pitchFamily="49" typeface="经典综艺体简"/>
              </a:rPr>
              <a:t>工作总结PPT模板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29C6462-2B39-42F2-8936-EC15DE1DAEC3}"/>
              </a:ext>
            </a:extLst>
          </p:cNvPr>
          <p:cNvSpPr txBox="1"/>
          <p:nvPr/>
        </p:nvSpPr>
        <p:spPr>
          <a:xfrm>
            <a:off x="5139923" y="3382790"/>
            <a:ext cx="4929110" cy="30480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/年中总结/工作总结 / 工作计划 / 工作汇报/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722F10F9-C43C-4759-8E2D-A8B8F0DA8018}"/>
              </a:ext>
            </a:extLst>
          </p:cNvPr>
          <p:cNvSpPr txBox="1"/>
          <p:nvPr/>
        </p:nvSpPr>
        <p:spPr>
          <a:xfrm>
            <a:off x="2271662" y="2553764"/>
            <a:ext cx="2926090" cy="429768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mtClean="0" sz="13800">
                <a:solidFill>
                  <a:srgbClr val="FFB401"/>
                </a:solidFill>
                <a:latin charset="0" panose="020b0503020202020204" pitchFamily="34" typeface="Agency FB"/>
              </a:rPr>
              <a:t>2019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E69390E-89A2-447D-BF42-CA3337F8E1F6}"/>
              </a:ext>
            </a:extLst>
          </p:cNvPr>
          <p:cNvSpPr txBox="1"/>
          <p:nvPr/>
        </p:nvSpPr>
        <p:spPr>
          <a:xfrm>
            <a:off x="2485013" y="4443993"/>
            <a:ext cx="7584020" cy="4724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just">
              <a:lnSpc>
                <a:spcPts val="1500"/>
              </a:lnSpc>
            </a:pPr>
            <a:r>
              <a:rPr altLang="en-US" lang="zh-CN" sz="1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DB68C128-6CF1-458A-A4B8-D1AFBF3B4671}"/>
              </a:ext>
            </a:extLst>
          </p:cNvPr>
          <p:cNvGrpSpPr/>
          <p:nvPr/>
        </p:nvGrpSpPr>
        <p:grpSpPr>
          <a:xfrm>
            <a:off x="9330071" y="4659437"/>
            <a:ext cx="3488576" cy="2507105"/>
            <a:chOff x="9330071" y="4659437"/>
            <a:chExt cx="3488576" cy="2507105"/>
          </a:xfrm>
        </p:grpSpPr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id="{D00EE633-0782-442B-9892-6CEC69443D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9470823" y="5467285"/>
              <a:ext cx="1046894" cy="1134899"/>
            </a:xfrm>
            <a:prstGeom prst="rect">
              <a:avLst/>
            </a:prstGeom>
          </p:spPr>
        </p:pic>
        <p:pic>
          <p:nvPicPr>
            <p:cNvPr id="29" name="图片 28">
              <a:extLst>
                <a:ext uri="{FF2B5EF4-FFF2-40B4-BE49-F238E27FC236}">
                  <a16:creationId xmlns:a16="http://schemas.microsoft.com/office/drawing/2014/main" id="{32BD1C46-F81D-46E1-8CDD-0F56F96DA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605824" y="4769755"/>
              <a:ext cx="1209792" cy="1311491"/>
            </a:xfrm>
            <a:prstGeom prst="rect">
              <a:avLst/>
            </a:prstGeom>
          </p:spPr>
        </p:pic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E7F8BCD3-E396-469A-93DD-4749EDFB8CB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334096" y="5441425"/>
              <a:ext cx="848991" cy="920360"/>
            </a:xfrm>
            <a:prstGeom prst="rect">
              <a:avLst/>
            </a:prstGeom>
          </p:spPr>
        </p:pic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id="{365FFAF6-701C-4406-9CA8-0671516BC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259455" y="5693775"/>
              <a:ext cx="1046894" cy="1134899"/>
            </a:xfrm>
            <a:prstGeom prst="rect">
              <a:avLst/>
            </a:prstGeom>
          </p:spPr>
        </p:pic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C6EC29E3-85D3-4DC7-8B7D-2C3E38BDD8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668553" y="4659437"/>
              <a:ext cx="1046894" cy="1134899"/>
            </a:xfrm>
            <a:prstGeom prst="rect">
              <a:avLst/>
            </a:prstGeom>
          </p:spPr>
        </p:pic>
        <p:pic>
          <p:nvPicPr>
            <p:cNvPr id="33" name="图片 32">
              <a:extLst>
                <a:ext uri="{FF2B5EF4-FFF2-40B4-BE49-F238E27FC236}">
                  <a16:creationId xmlns:a16="http://schemas.microsoft.com/office/drawing/2014/main" id="{B93349DB-B77A-4CB3-84B8-8FD7CD4C197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983121" y="6031644"/>
              <a:ext cx="961649" cy="1042488"/>
            </a:xfrm>
            <a:prstGeom prst="rect">
              <a:avLst/>
            </a:prstGeom>
          </p:spPr>
        </p:pic>
        <p:pic>
          <p:nvPicPr>
            <p:cNvPr id="34" name="图片 33">
              <a:extLst>
                <a:ext uri="{FF2B5EF4-FFF2-40B4-BE49-F238E27FC236}">
                  <a16:creationId xmlns:a16="http://schemas.microsoft.com/office/drawing/2014/main" id="{6A211D01-05C4-43C7-B4F5-D42C7980D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9867428" y="6361785"/>
              <a:ext cx="723666" cy="784499"/>
            </a:xfrm>
            <a:prstGeom prst="rect">
              <a:avLst/>
            </a:prstGeom>
          </p:spPr>
        </p:pic>
        <p:pic>
          <p:nvPicPr>
            <p:cNvPr id="35" name="图片 34">
              <a:extLst>
                <a:ext uri="{FF2B5EF4-FFF2-40B4-BE49-F238E27FC236}">
                  <a16:creationId xmlns:a16="http://schemas.microsoft.com/office/drawing/2014/main" id="{A4B39CC3-29A5-4DAA-950F-DDCE827AD0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771753" y="6031643"/>
              <a:ext cx="1046894" cy="1134899"/>
            </a:xfrm>
            <a:prstGeom prst="rect">
              <a:avLst/>
            </a:prstGeom>
          </p:spPr>
        </p:pic>
        <p:pic>
          <p:nvPicPr>
            <p:cNvPr id="36" name="图片 35">
              <a:extLst>
                <a:ext uri="{FF2B5EF4-FFF2-40B4-BE49-F238E27FC236}">
                  <a16:creationId xmlns:a16="http://schemas.microsoft.com/office/drawing/2014/main" id="{29BBBF51-8287-4697-AAF6-830575D5F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9330071" y="6525256"/>
              <a:ext cx="449250" cy="487015"/>
            </a:xfrm>
            <a:prstGeom prst="rect">
              <a:avLst/>
            </a:prstGeom>
          </p:spPr>
        </p:pic>
      </p:grpSp>
      <p:sp>
        <p:nvSpPr>
          <p:cNvPr id="37" name="文本框 36">
            <a:extLst>
              <a:ext uri="{FF2B5EF4-FFF2-40B4-BE49-F238E27FC236}">
                <a16:creationId xmlns:a16="http://schemas.microsoft.com/office/drawing/2014/main" id="{C1C8B74C-1F52-4CBE-A6E5-8E8FEEDDE11C}"/>
              </a:ext>
            </a:extLst>
          </p:cNvPr>
          <p:cNvSpPr txBox="1"/>
          <p:nvPr/>
        </p:nvSpPr>
        <p:spPr>
          <a:xfrm>
            <a:off x="2507090" y="4949290"/>
            <a:ext cx="7048513" cy="25908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just"/>
            <a:r>
              <a:rPr altLang="en-US" b="1" lang="zh-CN" sz="11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汇报人：优页PPT   时间：2019.6</a:t>
            </a:r>
          </a:p>
        </p:txBody>
      </p:sp>
    </p:spTree>
    <p:extLst>
      <p:ext uri="{BB962C8B-B14F-4D97-AF65-F5344CB8AC3E}">
        <p14:creationId val="3344187323"/>
      </p:ext>
    </p:extLst>
  </p:cSld>
  <p:clrMapOvr>
    <a:masterClrMapping/>
  </p:clrMapOvr>
  <mc:AlternateContent>
    <mc:Choice Requires="p14">
      <p:transition advClick="0" p14:dur="1400" spd="slow">
        <p14:doors dir="vert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8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  <p:bldP grpId="0" spid="37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02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工作完成情况</a:t>
              </a:r>
            </a:p>
          </p:txBody>
        </p:sp>
      </p:grpSp>
      <p:sp>
        <p:nvSpPr>
          <p:cNvPr id="7" name="AutoShape 2">
            <a:extLst>
              <a:ext uri="{FF2B5EF4-FFF2-40B4-BE49-F238E27FC236}">
                <a16:creationId xmlns:a16="http://schemas.microsoft.com/office/drawing/2014/main" id="{4510FB45-C70B-45DE-B0A0-435502C4BF5B}"/>
              </a:ext>
            </a:extLst>
          </p:cNvPr>
          <p:cNvSpPr/>
          <p:nvPr/>
        </p:nvSpPr>
        <p:spPr bwMode="auto">
          <a:xfrm>
            <a:off x="7132759" y="5396600"/>
            <a:ext cx="550008" cy="634930"/>
          </a:xfrm>
          <a:custGeom>
            <a:gdLst>
              <a:gd fmla="*/ 10800 w 21600" name="T0"/>
              <a:gd fmla="*/ 10800 h 21600" name="T1"/>
              <a:gd fmla="*/ 10800 w 21600" name="T2"/>
              <a:gd fmla="*/ 10800 h 21600" name="T3"/>
              <a:gd fmla="*/ 10800 w 21600" name="T4"/>
              <a:gd fmla="*/ 10800 h 21600" name="T5"/>
              <a:gd fmla="*/ 10800 w 21600" name="T6"/>
              <a:gd fmla="*/ 10800 h 2160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599"/>
                </a:lnTo>
                <a:lnTo>
                  <a:pt x="0" y="16199"/>
                </a:lnTo>
                <a:lnTo>
                  <a:pt x="0" y="5400"/>
                </a:lnTo>
                <a:close/>
              </a:path>
            </a:pathLst>
          </a:custGeom>
          <a:solidFill>
            <a:srgbClr val="FFB401"/>
          </a:solidFill>
          <a:ln>
            <a:noFill/>
          </a:ln>
          <a:effectLst/>
          <a:extLst/>
        </p:spPr>
        <p:txBody>
          <a:bodyPr anchor="ctr" bIns="0" lIns="0" rIns="0" tIns="0"/>
          <a:lstStyle>
            <a:lvl1pPr eaLnBrk="0"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1pPr>
            <a:lvl2pPr eaLnBrk="0" indent="-285750" marL="742950"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2pPr>
            <a:lvl3pPr eaLnBrk="0" indent="-228600" marL="1143000"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3pPr>
            <a:lvl4pPr eaLnBrk="0" indent="-228600" marL="1600200"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4pPr>
            <a:lvl5pPr eaLnBrk="0" indent="-228600" marL="2057400"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5pPr>
            <a:lvl6pPr algn="ctr" defTabSz="825500" eaLnBrk="0" fontAlgn="base" hangingPunct="0" indent="-228600" marL="251460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6pPr>
            <a:lvl7pPr algn="ctr" defTabSz="825500" eaLnBrk="0" fontAlgn="base" hangingPunct="0" indent="-228600" marL="297180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7pPr>
            <a:lvl8pPr algn="ctr" defTabSz="825500" eaLnBrk="0" fontAlgn="base" hangingPunct="0" indent="-228600" marL="342900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8pPr>
            <a:lvl9pPr algn="ctr" defTabSz="825500" eaLnBrk="0" fontAlgn="base" hangingPunct="0" indent="-228600" marL="388620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9pPr>
          </a:lstStyle>
          <a:p>
            <a:pPr eaLnBrk="1">
              <a:lnSpc>
                <a:spcPct val="120000"/>
              </a:lnSpc>
            </a:pPr>
            <a:r>
              <a:rPr altLang="zh-CN" b="0" lang="es-ES" sz="1598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ea"/>
                <a:sym charset="0" panose="020b0604020202020204" pitchFamily="34" typeface="Arial"/>
              </a:rPr>
              <a:t> </a:t>
            </a:r>
          </a:p>
        </p:txBody>
      </p:sp>
      <p:sp>
        <p:nvSpPr>
          <p:cNvPr id="10" name="AutoShape 4">
            <a:extLst>
              <a:ext uri="{FF2B5EF4-FFF2-40B4-BE49-F238E27FC236}">
                <a16:creationId xmlns:a16="http://schemas.microsoft.com/office/drawing/2014/main" id="{881604E3-C2BA-46F0-88D7-D1A3276D151C}"/>
              </a:ext>
            </a:extLst>
          </p:cNvPr>
          <p:cNvSpPr/>
          <p:nvPr/>
        </p:nvSpPr>
        <p:spPr bwMode="auto">
          <a:xfrm>
            <a:off x="4517639" y="3382284"/>
            <a:ext cx="550008" cy="634930"/>
          </a:xfrm>
          <a:custGeom>
            <a:gdLst>
              <a:gd fmla="*/ 10800 w 21600" name="T0"/>
              <a:gd fmla="*/ 10800 h 21600" name="T1"/>
              <a:gd fmla="*/ 10800 w 21600" name="T2"/>
              <a:gd fmla="*/ 10800 h 21600" name="T3"/>
              <a:gd fmla="*/ 10800 w 21600" name="T4"/>
              <a:gd fmla="*/ 10800 h 21600" name="T5"/>
              <a:gd fmla="*/ 10800 w 21600" name="T6"/>
              <a:gd fmla="*/ 10800 h 2160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599"/>
                </a:lnTo>
                <a:lnTo>
                  <a:pt x="0" y="16199"/>
                </a:lnTo>
                <a:lnTo>
                  <a:pt x="0" y="5400"/>
                </a:lnTo>
                <a:close/>
              </a:path>
            </a:pathLst>
          </a:custGeom>
          <a:solidFill>
            <a:srgbClr val="FFB401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>
              <a:lnSpc>
                <a:spcPct val="120000"/>
              </a:lnSpc>
              <a:defRPr/>
            </a:pPr>
            <a:endParaRPr lang="es-ES" sz="1598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12" name="AutoShape 6">
            <a:extLst>
              <a:ext uri="{FF2B5EF4-FFF2-40B4-BE49-F238E27FC236}">
                <a16:creationId xmlns:a16="http://schemas.microsoft.com/office/drawing/2014/main" id="{F67AAAD0-351D-48C0-ACDA-883BAF57FEFD}"/>
              </a:ext>
            </a:extLst>
          </p:cNvPr>
          <p:cNvSpPr/>
          <p:nvPr/>
        </p:nvSpPr>
        <p:spPr bwMode="auto">
          <a:xfrm>
            <a:off x="7120059" y="3906895"/>
            <a:ext cx="550008" cy="634930"/>
          </a:xfrm>
          <a:custGeom>
            <a:gdLst>
              <a:gd fmla="*/ 10800 w 21600" name="T0"/>
              <a:gd fmla="*/ 10800 h 21600" name="T1"/>
              <a:gd fmla="*/ 10800 w 21600" name="T2"/>
              <a:gd fmla="*/ 10800 h 21600" name="T3"/>
              <a:gd fmla="*/ 10800 w 21600" name="T4"/>
              <a:gd fmla="*/ 10800 h 21600" name="T5"/>
              <a:gd fmla="*/ 10800 w 21600" name="T6"/>
              <a:gd fmla="*/ 10800 h 2160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599"/>
                </a:lnTo>
                <a:lnTo>
                  <a:pt x="0" y="16199"/>
                </a:lnTo>
                <a:lnTo>
                  <a:pt x="0" y="5400"/>
                </a:lnTo>
                <a:close/>
              </a:path>
            </a:pathLst>
          </a:custGeom>
          <a:solidFill>
            <a:srgbClr val="212A39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>
              <a:lnSpc>
                <a:spcPct val="120000"/>
              </a:lnSpc>
              <a:defRPr/>
            </a:pPr>
            <a:endParaRPr lang="es-ES" sz="1598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13" name="AutoShape 8">
            <a:extLst>
              <a:ext uri="{FF2B5EF4-FFF2-40B4-BE49-F238E27FC236}">
                <a16:creationId xmlns:a16="http://schemas.microsoft.com/office/drawing/2014/main" id="{287A20A9-F0A9-4024-B020-431B9208AA48}"/>
              </a:ext>
            </a:extLst>
          </p:cNvPr>
          <p:cNvSpPr/>
          <p:nvPr/>
        </p:nvSpPr>
        <p:spPr bwMode="auto">
          <a:xfrm>
            <a:off x="4504940" y="2061629"/>
            <a:ext cx="550008" cy="634930"/>
          </a:xfrm>
          <a:custGeom>
            <a:gdLst>
              <a:gd fmla="*/ 2147483647 w 21600" name="T0"/>
              <a:gd fmla="*/ 2147483647 h 21600" name="T1"/>
              <a:gd fmla="*/ 2147483647 w 21600" name="T2"/>
              <a:gd fmla="*/ 2147483647 h 21600" name="T3"/>
              <a:gd fmla="*/ 2147483647 w 21600" name="T4"/>
              <a:gd fmla="*/ 2147483647 h 21600" name="T5"/>
              <a:gd fmla="*/ 2147483647 w 21600" name="T6"/>
              <a:gd fmla="*/ 2147483647 h 21600" name="T7"/>
              <a:gd fmla="*/ 0 60000 65536" name="T8"/>
              <a:gd fmla="*/ 0 60000 65536" name="T9"/>
              <a:gd fmla="*/ 0 60000 65536" name="T10"/>
              <a:gd fmla="*/ 0 60000 65536" name="T11"/>
              <a:gd fmla="*/ 0 w 21600" name="T12"/>
              <a:gd fmla="*/ 0 h 21600" name="T13"/>
              <a:gd fmla="*/ 21600 w 21600" name="T14"/>
              <a:gd fmla="*/ 21600 h 2160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599"/>
                </a:lnTo>
                <a:lnTo>
                  <a:pt x="0" y="16199"/>
                </a:lnTo>
                <a:lnTo>
                  <a:pt x="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212A39"/>
          </a:solidFill>
          <a:ln>
            <a:noFill/>
          </a:ln>
          <a:extLst/>
        </p:spPr>
        <p:txBody>
          <a:bodyPr anchor="ctr" bIns="0" lIns="0" rIns="0" tIns="0"/>
          <a:lstStyle>
            <a:lvl1pPr eaLnBrk="0"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1pPr>
            <a:lvl2pPr eaLnBrk="0" indent="-285750" marL="742950"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2pPr>
            <a:lvl3pPr eaLnBrk="0" indent="-228600" marL="1143000"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3pPr>
            <a:lvl4pPr eaLnBrk="0" indent="-228600" marL="1600200"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4pPr>
            <a:lvl5pPr eaLnBrk="0" indent="-228600" marL="2057400"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5pPr>
            <a:lvl6pPr algn="ctr" defTabSz="825500" eaLnBrk="0" fontAlgn="base" hangingPunct="0" indent="-228600" marL="251460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6pPr>
            <a:lvl7pPr algn="ctr" defTabSz="825500" eaLnBrk="0" fontAlgn="base" hangingPunct="0" indent="-228600" marL="297180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7pPr>
            <a:lvl8pPr algn="ctr" defTabSz="825500" eaLnBrk="0" fontAlgn="base" hangingPunct="0" indent="-228600" marL="342900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8pPr>
            <a:lvl9pPr algn="ctr" defTabSz="825500" eaLnBrk="0" fontAlgn="base" hangingPunct="0" indent="-228600" marL="388620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defRPr b="1" sz="2500">
                <a:solidFill>
                  <a:srgbClr val="FFFFFF"/>
                </a:solidFill>
                <a:latin charset="0" typeface="Lato"/>
                <a:ea charset="-128" panose="020b0600070205080204" pitchFamily="34" typeface="MS PGothic"/>
                <a:sym charset="0" typeface="Lato"/>
              </a:defRPr>
            </a:lvl9pPr>
          </a:lstStyle>
          <a:p>
            <a:pPr eaLnBrk="1">
              <a:lnSpc>
                <a:spcPct val="120000"/>
              </a:lnSpc>
            </a:pPr>
            <a:r>
              <a:rPr altLang="zh-CN" b="0" lang="es-ES" sz="1598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ea"/>
                <a:sym charset="0" panose="020b0604020202020204" pitchFamily="34" typeface="Arial"/>
              </a:rPr>
              <a:t> </a:t>
            </a:r>
          </a:p>
        </p:txBody>
      </p:sp>
      <p:sp>
        <p:nvSpPr>
          <p:cNvPr id="14" name="AutoShape 10">
            <a:extLst>
              <a:ext uri="{FF2B5EF4-FFF2-40B4-BE49-F238E27FC236}">
                <a16:creationId xmlns:a16="http://schemas.microsoft.com/office/drawing/2014/main" id="{3EE80A46-2A97-4474-863B-4666164148FB}"/>
              </a:ext>
            </a:extLst>
          </p:cNvPr>
          <p:cNvSpPr/>
          <p:nvPr/>
        </p:nvSpPr>
        <p:spPr bwMode="auto">
          <a:xfrm>
            <a:off x="4537480" y="4861672"/>
            <a:ext cx="550008" cy="634930"/>
          </a:xfrm>
          <a:custGeom>
            <a:gdLst>
              <a:gd fmla="*/ 10800 w 21600" name="T0"/>
              <a:gd fmla="*/ 10800 h 21600" name="T1"/>
              <a:gd fmla="*/ 10800 w 21600" name="T2"/>
              <a:gd fmla="*/ 10800 h 21600" name="T3"/>
              <a:gd fmla="*/ 10800 w 21600" name="T4"/>
              <a:gd fmla="*/ 10800 h 21600" name="T5"/>
              <a:gd fmla="*/ 10800 w 21600" name="T6"/>
              <a:gd fmla="*/ 10800 h 2160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599"/>
                </a:lnTo>
                <a:lnTo>
                  <a:pt x="0" y="16199"/>
                </a:lnTo>
                <a:lnTo>
                  <a:pt x="0" y="5400"/>
                </a:lnTo>
                <a:close/>
              </a:path>
            </a:pathLst>
          </a:custGeom>
          <a:solidFill>
            <a:srgbClr val="212A39"/>
          </a:solidFill>
          <a:ln>
            <a:noFill/>
          </a:ln>
          <a:effectLst/>
          <a:extLst/>
        </p:spPr>
        <p:txBody>
          <a:bodyPr anchor="ctr" bIns="0" lIns="0" rIns="0" tIns="0"/>
          <a:lstStyle/>
          <a:p>
            <a:pPr>
              <a:lnSpc>
                <a:spcPct val="120000"/>
              </a:lnSpc>
              <a:defRPr/>
            </a:pPr>
            <a:endParaRPr lang="es-ES" sz="1598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163DC977-212B-419D-B275-2592F478ED44}"/>
              </a:ext>
            </a:extLst>
          </p:cNvPr>
          <p:cNvSpPr/>
          <p:nvPr/>
        </p:nvSpPr>
        <p:spPr bwMode="auto">
          <a:xfrm>
            <a:off x="7115298" y="2586240"/>
            <a:ext cx="550008" cy="634930"/>
          </a:xfrm>
          <a:custGeom>
            <a:gdLst>
              <a:gd fmla="*/ 2147483647 w 21600" name="T0"/>
              <a:gd fmla="*/ 2147483647 h 21600" name="T1"/>
              <a:gd fmla="*/ 2147483647 w 21600" name="T2"/>
              <a:gd fmla="*/ 2147483647 h 21600" name="T3"/>
              <a:gd fmla="*/ 2147483647 w 21600" name="T4"/>
              <a:gd fmla="*/ 2147483647 h 21600" name="T5"/>
              <a:gd fmla="*/ 2147483647 w 21600" name="T6"/>
              <a:gd fmla="*/ 2147483647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599"/>
                </a:lnTo>
                <a:lnTo>
                  <a:pt x="0" y="16199"/>
                </a:lnTo>
                <a:lnTo>
                  <a:pt x="0" y="5400"/>
                </a:lnTo>
                <a:lnTo>
                  <a:pt x="10800" y="0"/>
                </a:lnTo>
                <a:close/>
              </a:path>
            </a:pathLst>
          </a:custGeom>
          <a:solidFill>
            <a:srgbClr val="FFB401"/>
          </a:solidFill>
          <a:ln>
            <a:noFill/>
          </a:ln>
          <a:extLst/>
        </p:spPr>
        <p:txBody>
          <a:bodyPr anchor="ctr" bIns="0" lIns="0" rIns="0" tIns="0"/>
          <a:lstStyle/>
          <a:p>
            <a:pPr>
              <a:lnSpc>
                <a:spcPct val="120000"/>
              </a:lnSpc>
            </a:pPr>
            <a:endParaRPr altLang="en-US" lang="zh-CN" sz="1707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EFA6F6C3-6782-48C2-AB4C-4F6BC5A2F1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24793" y="5206915"/>
            <a:ext cx="1570659" cy="469848"/>
          </a:xfrm>
          <a:prstGeom prst="line">
            <a:avLst/>
          </a:prstGeom>
          <a:noFill/>
          <a:ln cap="flat" cmpd="sng" w="38100">
            <a:solidFill>
              <a:srgbClr val="212A39"/>
            </a:solidFill>
            <a:prstDash val="solid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defTabSz="228540">
              <a:defRPr/>
            </a:pPr>
            <a:endParaRPr lang="es-ES" sz="6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C402F6ED-2C25-4976-8F5B-D5A354F411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27175" y="4229121"/>
            <a:ext cx="1538912" cy="964301"/>
          </a:xfrm>
          <a:prstGeom prst="line">
            <a:avLst/>
          </a:prstGeom>
          <a:noFill/>
          <a:ln cap="flat" cmpd="sng" w="38100">
            <a:solidFill>
              <a:srgbClr val="FFB401"/>
            </a:solidFill>
            <a:prstDash val="solid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defTabSz="228540">
              <a:defRPr/>
            </a:pPr>
            <a:endParaRPr lang="es-ES" sz="6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FE9539BB-AB1A-47D7-9558-20B3F1137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23204" y="3707687"/>
            <a:ext cx="1541294" cy="519055"/>
          </a:xfrm>
          <a:prstGeom prst="line">
            <a:avLst/>
          </a:prstGeom>
          <a:noFill/>
          <a:ln cap="flat" cmpd="sng" w="38100">
            <a:solidFill>
              <a:srgbClr val="212A39"/>
            </a:solidFill>
            <a:prstDash val="solid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defTabSz="228540">
              <a:defRPr/>
            </a:pPr>
            <a:endParaRPr lang="es-ES" sz="6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39A8187F-04DA-48C9-978F-355076C5BB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26379" y="2922753"/>
            <a:ext cx="1507959" cy="788107"/>
          </a:xfrm>
          <a:prstGeom prst="line">
            <a:avLst/>
          </a:prstGeom>
          <a:noFill/>
          <a:ln cap="flat" cmpd="sng" w="38100">
            <a:solidFill>
              <a:srgbClr val="FFB401"/>
            </a:solidFill>
            <a:prstDash val="solid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defTabSz="228540">
              <a:defRPr/>
            </a:pPr>
            <a:endParaRPr lang="es-ES" sz="6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DEB9C7A0-FEDC-4F2B-99EE-AC81A3805C3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8285" y="2377507"/>
            <a:ext cx="1492880" cy="533341"/>
          </a:xfrm>
          <a:prstGeom prst="line">
            <a:avLst/>
          </a:prstGeom>
          <a:noFill/>
          <a:ln cap="flat" cmpd="sng" w="38100">
            <a:solidFill>
              <a:srgbClr val="212A39"/>
            </a:solidFill>
            <a:prstDash val="solid"/>
            <a:round/>
          </a:ln>
          <a:effectLst/>
          <a:extLst>
            <a:ext uri="{909E8E84-426E-40dd-AFC4-6F175D3DCCD1}">
              <a14:hiddenFill>
                <a:noFill/>
              </a14:hiddenFill>
            </a:ext>
            <a:ext uri="{AF507438-7753-43e0-B8FC-AC1667EBCBE1}">
              <a14:hiddenEffects>
                <a:effectLst>
                  <a:outerShdw algn="ctr" blurRad="63500" dir="2700000" dist="38099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 bIns="0" lIns="0" rIns="0" tIns="0"/>
          <a:lstStyle/>
          <a:p>
            <a:pPr defTabSz="228540">
              <a:defRPr/>
            </a:pPr>
            <a:endParaRPr lang="es-ES" sz="6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21" name="AutoShape 21">
            <a:extLst>
              <a:ext uri="{FF2B5EF4-FFF2-40B4-BE49-F238E27FC236}">
                <a16:creationId xmlns:a16="http://schemas.microsoft.com/office/drawing/2014/main" id="{B4CAC570-C9C2-4BC8-A100-AFC525D5303A}"/>
              </a:ext>
            </a:extLst>
          </p:cNvPr>
          <p:cNvSpPr/>
          <p:nvPr/>
        </p:nvSpPr>
        <p:spPr bwMode="auto">
          <a:xfrm>
            <a:off x="6722434" y="2798943"/>
            <a:ext cx="215877" cy="215877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FFB401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  <a:extLst/>
        </p:spPr>
        <p:txBody>
          <a:bodyPr anchor="ctr" bIns="0" lIns="0" rIns="0" tIns="0"/>
          <a:lstStyle/>
          <a:p>
            <a:pPr defTabSz="292022">
              <a:lnSpc>
                <a:spcPct val="120000"/>
              </a:lnSpc>
              <a:defRPr/>
            </a:pPr>
            <a:endParaRPr lang="es-ES" sz="2000">
              <a:solidFill>
                <a:schemeClr val="tx1">
                  <a:lumMod val="85000"/>
                  <a:lumOff val="15000"/>
                </a:schemeClr>
              </a:solidFill>
              <a:effectLst>
                <a:outerShdw algn="tl" blurRad="38100" dir="2700000" dist="38100">
                  <a:srgbClr val="000000"/>
                </a:outerShdw>
              </a:effectLst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22" name="AutoShape 22">
            <a:extLst>
              <a:ext uri="{FF2B5EF4-FFF2-40B4-BE49-F238E27FC236}">
                <a16:creationId xmlns:a16="http://schemas.microsoft.com/office/drawing/2014/main" id="{F48E3F88-CEC1-4B0E-B74A-83CE384A0F19}"/>
              </a:ext>
            </a:extLst>
          </p:cNvPr>
          <p:cNvSpPr/>
          <p:nvPr/>
        </p:nvSpPr>
        <p:spPr bwMode="auto">
          <a:xfrm>
            <a:off x="6755767" y="4110867"/>
            <a:ext cx="215877" cy="215877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212A39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  <a:extLst/>
        </p:spPr>
        <p:txBody>
          <a:bodyPr anchor="ctr" bIns="0" lIns="0" rIns="0" tIns="0"/>
          <a:lstStyle/>
          <a:p>
            <a:pPr defTabSz="292022">
              <a:lnSpc>
                <a:spcPct val="120000"/>
              </a:lnSpc>
              <a:defRPr/>
            </a:pPr>
            <a:endParaRPr lang="es-ES" sz="2000">
              <a:solidFill>
                <a:schemeClr val="tx1">
                  <a:lumMod val="85000"/>
                  <a:lumOff val="15000"/>
                </a:schemeClr>
              </a:solidFill>
              <a:effectLst>
                <a:outerShdw algn="tl" blurRad="38100" dir="2700000" dist="38100">
                  <a:srgbClr val="000000"/>
                </a:outerShdw>
              </a:effectLst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23" name="AutoShape 23">
            <a:extLst>
              <a:ext uri="{FF2B5EF4-FFF2-40B4-BE49-F238E27FC236}">
                <a16:creationId xmlns:a16="http://schemas.microsoft.com/office/drawing/2014/main" id="{4B58B551-B71F-4B03-BEFE-FFDC3B019767}"/>
              </a:ext>
            </a:extLst>
          </p:cNvPr>
          <p:cNvSpPr/>
          <p:nvPr/>
        </p:nvSpPr>
        <p:spPr bwMode="auto">
          <a:xfrm>
            <a:off x="6798625" y="5583905"/>
            <a:ext cx="215877" cy="215877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FFB401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  <a:extLst/>
        </p:spPr>
        <p:txBody>
          <a:bodyPr anchor="ctr" bIns="0" lIns="0" rIns="0" tIns="0"/>
          <a:lstStyle/>
          <a:p>
            <a:pPr defTabSz="292022">
              <a:lnSpc>
                <a:spcPct val="120000"/>
              </a:lnSpc>
              <a:defRPr/>
            </a:pPr>
            <a:endParaRPr lang="es-ES" sz="2000">
              <a:solidFill>
                <a:schemeClr val="tx1">
                  <a:lumMod val="85000"/>
                  <a:lumOff val="15000"/>
                </a:schemeClr>
              </a:solidFill>
              <a:effectLst>
                <a:outerShdw algn="tl" blurRad="38100" dir="2700000" dist="38100">
                  <a:srgbClr val="000000"/>
                </a:outerShdw>
              </a:effectLst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24" name="AutoShape 24">
            <a:extLst>
              <a:ext uri="{FF2B5EF4-FFF2-40B4-BE49-F238E27FC236}">
                <a16:creationId xmlns:a16="http://schemas.microsoft.com/office/drawing/2014/main" id="{49ED10CB-5AD2-4C49-A1C7-EB60F6746C34}"/>
              </a:ext>
            </a:extLst>
          </p:cNvPr>
          <p:cNvSpPr/>
          <p:nvPr/>
        </p:nvSpPr>
        <p:spPr bwMode="auto">
          <a:xfrm>
            <a:off x="5246221" y="2265600"/>
            <a:ext cx="215877" cy="215877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212A39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  <a:extLst/>
        </p:spPr>
        <p:txBody>
          <a:bodyPr anchor="ctr" bIns="0" lIns="0" rIns="0" tIns="0"/>
          <a:lstStyle/>
          <a:p>
            <a:pPr algn="r" defTabSz="292022">
              <a:lnSpc>
                <a:spcPct val="120000"/>
              </a:lnSpc>
              <a:defRPr/>
            </a:pPr>
            <a:endParaRPr lang="es-ES" sz="2000">
              <a:solidFill>
                <a:schemeClr val="tx1">
                  <a:lumMod val="85000"/>
                  <a:lumOff val="15000"/>
                </a:schemeClr>
              </a:solidFill>
              <a:effectLst>
                <a:outerShdw algn="tl" blurRad="38100" dir="2700000" dist="38100">
                  <a:srgbClr val="000000"/>
                </a:outerShdw>
              </a:effectLst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25" name="AutoShape 25">
            <a:extLst>
              <a:ext uri="{FF2B5EF4-FFF2-40B4-BE49-F238E27FC236}">
                <a16:creationId xmlns:a16="http://schemas.microsoft.com/office/drawing/2014/main" id="{2B2FD8C8-3E27-4C8D-8563-4D71A69B2169}"/>
              </a:ext>
            </a:extLst>
          </p:cNvPr>
          <p:cNvSpPr/>
          <p:nvPr/>
        </p:nvSpPr>
        <p:spPr bwMode="auto">
          <a:xfrm>
            <a:off x="5228760" y="3586256"/>
            <a:ext cx="215877" cy="215877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FFB401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  <a:extLst/>
        </p:spPr>
        <p:txBody>
          <a:bodyPr anchor="ctr" bIns="0" lIns="0" rIns="0" tIns="0"/>
          <a:lstStyle/>
          <a:p>
            <a:pPr algn="r" defTabSz="292022">
              <a:lnSpc>
                <a:spcPct val="120000"/>
              </a:lnSpc>
              <a:defRPr/>
            </a:pPr>
            <a:endParaRPr lang="es-ES" sz="2000">
              <a:solidFill>
                <a:schemeClr val="tx1">
                  <a:lumMod val="85000"/>
                  <a:lumOff val="15000"/>
                </a:schemeClr>
              </a:solidFill>
              <a:effectLst>
                <a:outerShdw algn="tl" blurRad="38100" dir="2700000" dist="38100">
                  <a:srgbClr val="000000"/>
                </a:outerShdw>
              </a:effectLst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26" name="AutoShape 26">
            <a:extLst>
              <a:ext uri="{FF2B5EF4-FFF2-40B4-BE49-F238E27FC236}">
                <a16:creationId xmlns:a16="http://schemas.microsoft.com/office/drawing/2014/main" id="{DA3B36C2-2E79-47D8-9510-3811CA57E1D6}"/>
              </a:ext>
            </a:extLst>
          </p:cNvPr>
          <p:cNvSpPr/>
          <p:nvPr/>
        </p:nvSpPr>
        <p:spPr bwMode="auto">
          <a:xfrm>
            <a:off x="5220823" y="5075960"/>
            <a:ext cx="215877" cy="215877"/>
          </a:xfrm>
          <a:custGeom>
            <a:gdLst>
              <a:gd fmla="+- 0 10800 961" name="T0"/>
              <a:gd fmla="*/ T0 w 19679" name="T1"/>
              <a:gd fmla="+- 0 10800 961" name="T2"/>
              <a:gd fmla="*/ 10800 h 19679" name="T3"/>
              <a:gd fmla="+- 0 10800 961" name="T4"/>
              <a:gd fmla="*/ T4 w 19679" name="T5"/>
              <a:gd fmla="+- 0 10800 961" name="T6"/>
              <a:gd fmla="*/ 10800 h 19679" name="T7"/>
              <a:gd fmla="+- 0 10800 961" name="T8"/>
              <a:gd fmla="*/ T8 w 19679" name="T9"/>
              <a:gd fmla="+- 0 10800 961" name="T10"/>
              <a:gd fmla="*/ 10800 h 19679" name="T11"/>
              <a:gd fmla="+- 0 10800 961" name="T12"/>
              <a:gd fmla="*/ T12 w 19679" name="T13"/>
              <a:gd fmla="+- 0 10800 961" name="T14"/>
              <a:gd fmla="*/ 10800 h 19679" name="T15"/>
            </a:gdLst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b="b" l="0" r="r" t="0"/>
            <a:pathLst>
              <a:path h="19679" w="19679">
                <a:moveTo>
                  <a:pt x="16796" y="2881"/>
                </a:moveTo>
                <a:cubicBezTo>
                  <a:pt x="20638" y="6724"/>
                  <a:pt x="20638" y="12953"/>
                  <a:pt x="16796" y="16796"/>
                </a:cubicBezTo>
                <a:cubicBezTo>
                  <a:pt x="12953" y="20639"/>
                  <a:pt x="6723" y="20639"/>
                  <a:pt x="2881" y="16796"/>
                </a:cubicBezTo>
                <a:cubicBezTo>
                  <a:pt x="-961" y="12953"/>
                  <a:pt x="-961" y="6724"/>
                  <a:pt x="2881" y="2881"/>
                </a:cubicBezTo>
                <a:cubicBezTo>
                  <a:pt x="6723" y="-961"/>
                  <a:pt x="12953" y="-961"/>
                  <a:pt x="16796" y="2881"/>
                </a:cubicBezTo>
              </a:path>
            </a:pathLst>
          </a:custGeom>
          <a:solidFill>
            <a:srgbClr val="212A39"/>
          </a:solidFill>
          <a:ln cap="flat" cmpd="sng" w="25400">
            <a:solidFill>
              <a:srgbClr val="000000">
                <a:alpha val="0"/>
              </a:srgbClr>
            </a:solidFill>
            <a:prstDash val="solid"/>
            <a:miter lim="0"/>
          </a:ln>
          <a:effectLst/>
          <a:extLst/>
        </p:spPr>
        <p:txBody>
          <a:bodyPr anchor="ctr" bIns="0" lIns="0" rIns="0" tIns="0"/>
          <a:lstStyle/>
          <a:p>
            <a:pPr algn="r" defTabSz="292022">
              <a:lnSpc>
                <a:spcPct val="120000"/>
              </a:lnSpc>
              <a:defRPr/>
            </a:pPr>
            <a:endParaRPr lang="es-ES" sz="2000">
              <a:solidFill>
                <a:schemeClr val="tx1">
                  <a:lumMod val="85000"/>
                  <a:lumOff val="15000"/>
                </a:schemeClr>
              </a:solidFill>
              <a:effectLst>
                <a:outerShdw algn="tl" blurRad="38100" dir="2700000" dist="38100">
                  <a:srgbClr val="000000"/>
                </a:outerShdw>
              </a:effectLst>
              <a:latin typeface="+mn-ea"/>
              <a:cs typeface="+mn-ea"/>
              <a:sym charset="0" panose="020b0604020202020204" pitchFamily="34" typeface="Arial"/>
            </a:endParaRPr>
          </a:p>
        </p:txBody>
      </p:sp>
      <p:sp>
        <p:nvSpPr>
          <p:cNvPr id="27" name="TextBox 23">
            <a:extLst>
              <a:ext uri="{FF2B5EF4-FFF2-40B4-BE49-F238E27FC236}">
                <a16:creationId xmlns:a16="http://schemas.microsoft.com/office/drawing/2014/main" id="{5A287FEE-090C-47EE-BE8E-1136A8BCEAAA}"/>
              </a:ext>
            </a:extLst>
          </p:cNvPr>
          <p:cNvSpPr txBox="1"/>
          <p:nvPr/>
        </p:nvSpPr>
        <p:spPr>
          <a:xfrm>
            <a:off x="1414555" y="2444543"/>
            <a:ext cx="2447616" cy="662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1000"/>
            </a:lvl1pPr>
          </a:lstStyle>
          <a:p>
            <a:pPr algn="r"/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</a:t>
            </a:r>
          </a:p>
        </p:txBody>
      </p:sp>
      <p:sp>
        <p:nvSpPr>
          <p:cNvPr id="28" name="TextBox 24">
            <a:extLst>
              <a:ext uri="{FF2B5EF4-FFF2-40B4-BE49-F238E27FC236}">
                <a16:creationId xmlns:a16="http://schemas.microsoft.com/office/drawing/2014/main" id="{EA180F61-3931-418E-A09F-35579A0F6B19}"/>
              </a:ext>
            </a:extLst>
          </p:cNvPr>
          <p:cNvSpPr txBox="1"/>
          <p:nvPr/>
        </p:nvSpPr>
        <p:spPr>
          <a:xfrm>
            <a:off x="2501365" y="2144199"/>
            <a:ext cx="1360805" cy="33412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altLang="en-US" lang="zh-CN" sz="1327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29" name="TextBox 23">
            <a:extLst>
              <a:ext uri="{FF2B5EF4-FFF2-40B4-BE49-F238E27FC236}">
                <a16:creationId xmlns:a16="http://schemas.microsoft.com/office/drawing/2014/main" id="{A3DDEC1A-2FF9-427C-9E8F-C2980659A7C9}"/>
              </a:ext>
            </a:extLst>
          </p:cNvPr>
          <p:cNvSpPr txBox="1"/>
          <p:nvPr/>
        </p:nvSpPr>
        <p:spPr>
          <a:xfrm>
            <a:off x="1414555" y="3741682"/>
            <a:ext cx="2447616" cy="662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r">
              <a:lnSpc>
                <a:spcPts val="1500"/>
              </a:lnSpc>
              <a:defRPr sz="1000"/>
            </a:lvl1pPr>
          </a:lstStyle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</a:t>
            </a:r>
          </a:p>
        </p:txBody>
      </p:sp>
      <p:sp>
        <p:nvSpPr>
          <p:cNvPr id="30" name="TextBox 24">
            <a:extLst>
              <a:ext uri="{FF2B5EF4-FFF2-40B4-BE49-F238E27FC236}">
                <a16:creationId xmlns:a16="http://schemas.microsoft.com/office/drawing/2014/main" id="{3CF55485-3E0A-4ABE-9B53-3B8F37E183F1}"/>
              </a:ext>
            </a:extLst>
          </p:cNvPr>
          <p:cNvSpPr txBox="1"/>
          <p:nvPr/>
        </p:nvSpPr>
        <p:spPr>
          <a:xfrm>
            <a:off x="2501365" y="3441338"/>
            <a:ext cx="1360805" cy="33412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altLang="en-US" lang="zh-CN" sz="1327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1" name="TextBox 23">
            <a:extLst>
              <a:ext uri="{FF2B5EF4-FFF2-40B4-BE49-F238E27FC236}">
                <a16:creationId xmlns:a16="http://schemas.microsoft.com/office/drawing/2014/main" id="{668A4BE8-AD7A-4EEE-969A-2F5F1E5B0D46}"/>
              </a:ext>
            </a:extLst>
          </p:cNvPr>
          <p:cNvSpPr txBox="1"/>
          <p:nvPr/>
        </p:nvSpPr>
        <p:spPr>
          <a:xfrm>
            <a:off x="1414555" y="5099011"/>
            <a:ext cx="2447616" cy="662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r">
              <a:lnSpc>
                <a:spcPts val="1500"/>
              </a:lnSpc>
              <a:defRPr sz="1000"/>
            </a:lvl1pPr>
          </a:lstStyle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</a:t>
            </a:r>
          </a:p>
        </p:txBody>
      </p:sp>
      <p:sp>
        <p:nvSpPr>
          <p:cNvPr id="32" name="TextBox 24">
            <a:extLst>
              <a:ext uri="{FF2B5EF4-FFF2-40B4-BE49-F238E27FC236}">
                <a16:creationId xmlns:a16="http://schemas.microsoft.com/office/drawing/2014/main" id="{12E9B338-4960-419F-833B-654E0F7B8767}"/>
              </a:ext>
            </a:extLst>
          </p:cNvPr>
          <p:cNvSpPr txBox="1"/>
          <p:nvPr/>
        </p:nvSpPr>
        <p:spPr>
          <a:xfrm>
            <a:off x="2501365" y="4798668"/>
            <a:ext cx="1360805" cy="33412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>
              <a:lnSpc>
                <a:spcPct val="120000"/>
              </a:lnSpc>
            </a:pPr>
            <a:r>
              <a:rPr altLang="en-US" lang="zh-CN" sz="1327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3" name="TextBox 23">
            <a:extLst>
              <a:ext uri="{FF2B5EF4-FFF2-40B4-BE49-F238E27FC236}">
                <a16:creationId xmlns:a16="http://schemas.microsoft.com/office/drawing/2014/main" id="{B1249A2F-433F-4D41-A2E6-74E00BA46BF9}"/>
              </a:ext>
            </a:extLst>
          </p:cNvPr>
          <p:cNvSpPr txBox="1"/>
          <p:nvPr/>
        </p:nvSpPr>
        <p:spPr>
          <a:xfrm>
            <a:off x="8414129" y="2444543"/>
            <a:ext cx="2676235" cy="662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ts val="1500"/>
              </a:lnSpc>
            </a:pPr>
            <a:r>
              <a:rPr altLang="en-US" lang="zh-CN" sz="1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</a:t>
            </a:r>
          </a:p>
        </p:txBody>
      </p:sp>
      <p:sp>
        <p:nvSpPr>
          <p:cNvPr id="34" name="TextBox 24">
            <a:extLst>
              <a:ext uri="{FF2B5EF4-FFF2-40B4-BE49-F238E27FC236}">
                <a16:creationId xmlns:a16="http://schemas.microsoft.com/office/drawing/2014/main" id="{D462BEB6-237A-4568-B697-BAE264A86368}"/>
              </a:ext>
            </a:extLst>
          </p:cNvPr>
          <p:cNvSpPr txBox="1"/>
          <p:nvPr/>
        </p:nvSpPr>
        <p:spPr>
          <a:xfrm>
            <a:off x="8414131" y="2144199"/>
            <a:ext cx="1360805" cy="33412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327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5" name="TextBox 23">
            <a:extLst>
              <a:ext uri="{FF2B5EF4-FFF2-40B4-BE49-F238E27FC236}">
                <a16:creationId xmlns:a16="http://schemas.microsoft.com/office/drawing/2014/main" id="{988308DD-8E0B-4659-974D-06D7C1005F24}"/>
              </a:ext>
            </a:extLst>
          </p:cNvPr>
          <p:cNvSpPr txBox="1"/>
          <p:nvPr/>
        </p:nvSpPr>
        <p:spPr>
          <a:xfrm>
            <a:off x="8414131" y="3741682"/>
            <a:ext cx="2447616" cy="662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1000"/>
            </a:lvl1pPr>
          </a:lstStyle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</a:t>
            </a:r>
          </a:p>
        </p:txBody>
      </p:sp>
      <p:sp>
        <p:nvSpPr>
          <p:cNvPr id="36" name="TextBox 24">
            <a:extLst>
              <a:ext uri="{FF2B5EF4-FFF2-40B4-BE49-F238E27FC236}">
                <a16:creationId xmlns:a16="http://schemas.microsoft.com/office/drawing/2014/main" id="{F6A9E9E7-79C6-4359-B88B-D67EA6732F32}"/>
              </a:ext>
            </a:extLst>
          </p:cNvPr>
          <p:cNvSpPr txBox="1"/>
          <p:nvPr/>
        </p:nvSpPr>
        <p:spPr>
          <a:xfrm>
            <a:off x="8414131" y="3441338"/>
            <a:ext cx="1360805" cy="33412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327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7" name="TextBox 23">
            <a:extLst>
              <a:ext uri="{FF2B5EF4-FFF2-40B4-BE49-F238E27FC236}">
                <a16:creationId xmlns:a16="http://schemas.microsoft.com/office/drawing/2014/main" id="{2A73A0DD-6342-45EE-868E-8DE9264C63A9}"/>
              </a:ext>
            </a:extLst>
          </p:cNvPr>
          <p:cNvSpPr txBox="1"/>
          <p:nvPr/>
        </p:nvSpPr>
        <p:spPr>
          <a:xfrm>
            <a:off x="8414131" y="5099011"/>
            <a:ext cx="2447616" cy="6629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1000"/>
            </a:lvl1pPr>
          </a:lstStyle>
          <a:p>
            <a:r>
              <a:rPr altLang="en-US" lang="zh-CN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</a:t>
            </a:r>
          </a:p>
        </p:txBody>
      </p:sp>
      <p:sp>
        <p:nvSpPr>
          <p:cNvPr id="38" name="TextBox 24">
            <a:extLst>
              <a:ext uri="{FF2B5EF4-FFF2-40B4-BE49-F238E27FC236}">
                <a16:creationId xmlns:a16="http://schemas.microsoft.com/office/drawing/2014/main" id="{BA4B297E-B966-459C-BCEF-601D725FF7F2}"/>
              </a:ext>
            </a:extLst>
          </p:cNvPr>
          <p:cNvSpPr txBox="1"/>
          <p:nvPr/>
        </p:nvSpPr>
        <p:spPr>
          <a:xfrm>
            <a:off x="8414131" y="4798668"/>
            <a:ext cx="1360805" cy="33412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327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</p:spTree>
    <p:extLst>
      <p:ext uri="{BB962C8B-B14F-4D97-AF65-F5344CB8AC3E}">
        <p14:creationId val="1635308187"/>
      </p:ext>
    </p:extLst>
  </p:cSld>
  <p:clrMapOvr>
    <a:masterClrMapping/>
  </p:clrMapOvr>
  <mc:AlternateContent>
    <mc:Choice Requires="p14">
      <p:transition advClick="0" p14:dur="1600" spd="slow">
        <p14:prism isInverted="1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12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fill="hold" grpId="0" id="14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1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fill="hold" id="18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fill="hold" id="22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fill="hold" id="26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2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0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3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fill="hold" id="34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3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fill="hold" id="38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4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fill="hold" id="42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4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fill="hold" id="46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4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50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5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fill="hold" id="54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56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fill="hold" id="58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6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8300"/>
                            </p:stCondLst>
                            <p:childTnLst>
                              <p:par>
                                <p:cTn fill="hold" id="62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6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fill="hold" id="66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6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id="70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7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3" nodeType="afterGroup">
                            <p:stCondLst>
                              <p:cond delay="10100"/>
                            </p:stCondLst>
                            <p:childTnLst>
                              <p:par>
                                <p:cTn fill="hold" id="74" nodeType="afterEffect" presetClass="entr" presetID="9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7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fill="hold" grpId="0" id="78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8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85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6" nodeType="afterGroup">
                            <p:stCondLst>
                              <p:cond delay="11200"/>
                            </p:stCondLst>
                            <p:childTnLst>
                              <p:par>
                                <p:cTn fill="hold" grpId="0" id="87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89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9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94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5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fill="hold" grpId="0" id="96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9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9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0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4" nodeType="afterGroup">
                            <p:stCondLst>
                              <p:cond delay="12200"/>
                            </p:stCondLst>
                            <p:childTnLst>
                              <p:par>
                                <p:cTn fill="hold" grpId="0" id="105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07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08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9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12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3" nodeType="afterGroup">
                            <p:stCondLst>
                              <p:cond delay="12700"/>
                            </p:stCondLst>
                            <p:childTnLst>
                              <p:par>
                                <p:cTn fill="hold" grpId="0" id="114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16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17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8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2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2" nodeType="afterGroup">
                            <p:stCondLst>
                              <p:cond delay="13200"/>
                            </p:stCondLst>
                            <p:childTnLst>
                              <p:par>
                                <p:cTn fill="hold" grpId="0" id="123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126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7" nodeType="withEffect" presetClass="entr" presetID="1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12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down)" transition="in">
                                      <p:cBhvr>
                                        <p:cTn dur="500" id="13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13"/>
      <p:bldP grpId="0" spid="15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02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工作完成情况</a:t>
              </a:r>
            </a:p>
          </p:txBody>
        </p:sp>
      </p:grpSp>
      <p:sp>
        <p:nvSpPr>
          <p:cNvPr id="7" name="TextBox 4">
            <a:extLst>
              <a:ext uri="{FF2B5EF4-FFF2-40B4-BE49-F238E27FC236}">
                <a16:creationId xmlns:a16="http://schemas.microsoft.com/office/drawing/2014/main" id="{AE18C5D1-FC98-40A1-857E-AD24C0F12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4409" y="4616086"/>
            <a:ext cx="7233343" cy="5994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45713" lIns="91424" rIns="91424" tIns="45713" wrap="square">
            <a:spAutoFit/>
          </a:bodyPr>
          <a:lstStyle>
            <a:defPPr>
              <a:defRPr lang="zh-CN"/>
            </a:defPPr>
            <a:lvl1pPr algn="ctr">
              <a:lnSpc>
                <a:spcPts val="2000"/>
              </a:lnSpc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defRPr>
            </a:lvl1pPr>
          </a:lstStyle>
          <a:p>
            <a:r>
              <a:rPr altLang="en-US" lang="zh-CN"/>
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</a:r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id="{E40856A9-3C0C-487D-AD7C-171F559C2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6404" y="1879782"/>
            <a:ext cx="7233343" cy="5994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bIns="45713" lIns="91424" rIns="91424" tIns="45713"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en-US" lang="zh-CN"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5C6216B7-642F-424B-8F66-816690CF3B55}"/>
              </a:ext>
            </a:extLst>
          </p:cNvPr>
          <p:cNvGrpSpPr/>
          <p:nvPr/>
        </p:nvGrpSpPr>
        <p:grpSpPr>
          <a:xfrm>
            <a:off x="1344320" y="3004538"/>
            <a:ext cx="2348936" cy="1011192"/>
            <a:chOff x="1342678" y="3004538"/>
            <a:chExt cx="2349356" cy="1011192"/>
          </a:xfrm>
        </p:grpSpPr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C68C79DB-AAC7-4F50-A4C3-05702EE8EDA6}"/>
                </a:ext>
              </a:extLst>
            </p:cNvPr>
            <p:cNvSpPr/>
            <p:nvPr/>
          </p:nvSpPr>
          <p:spPr bwMode="auto">
            <a:xfrm>
              <a:off x="1342678" y="3004538"/>
              <a:ext cx="2349356" cy="1011192"/>
            </a:xfrm>
            <a:custGeom>
              <a:gdLst>
                <a:gd fmla="*/ 483734 w 829" name="T0"/>
                <a:gd fmla="*/ 0 h 357" name="T1"/>
                <a:gd fmla="*/ 2240309 w 829" name="T2"/>
                <a:gd fmla="*/ 0 h 357" name="T3"/>
                <a:gd fmla="*/ 2240309 w 829" name="T4"/>
                <a:gd fmla="*/ 964766 h 357" name="T5"/>
                <a:gd fmla="*/ 483734 w 829" name="T6"/>
                <a:gd fmla="*/ 964766 h 357" name="T7"/>
                <a:gd fmla="*/ 0 w 829" name="T8"/>
                <a:gd fmla="*/ 486437 h 357" name="T9"/>
                <a:gd fmla="*/ 483734 w 829" name="T10"/>
                <a:gd fmla="*/ 0 h 357" name="T11"/>
                <a:gd fmla="*/ 483734 w 829" name="T12"/>
                <a:gd fmla="*/ 0 h 357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829" name="T21"/>
                <a:gd fmla="*/ 0 h 357" name="T22"/>
                <a:gd fmla="*/ 829 w 829" name="T23"/>
                <a:gd fmla="*/ 357 h 357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57" w="829">
                  <a:moveTo>
                    <a:pt x="179" y="0"/>
                  </a:moveTo>
                  <a:lnTo>
                    <a:pt x="829" y="0"/>
                  </a:lnTo>
                  <a:lnTo>
                    <a:pt x="829" y="357"/>
                  </a:lnTo>
                  <a:lnTo>
                    <a:pt x="179" y="357"/>
                  </a:lnTo>
                  <a:lnTo>
                    <a:pt x="0" y="180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FFB401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4F4CC519-C4F2-420B-A363-259772A09D1E}"/>
                </a:ext>
              </a:extLst>
            </p:cNvPr>
            <p:cNvSpPr/>
            <p:nvPr/>
          </p:nvSpPr>
          <p:spPr bwMode="auto">
            <a:xfrm>
              <a:off x="1883964" y="3092345"/>
              <a:ext cx="1592688" cy="841244"/>
            </a:xfrm>
            <a:custGeom>
              <a:gdLst>
                <a:gd fmla="*/ 0 w 562" name="T0"/>
                <a:gd fmla="*/ 0 h 297" name="T1"/>
                <a:gd fmla="*/ 1518762 w 562" name="T2"/>
                <a:gd fmla="*/ 0 h 297" name="T3"/>
                <a:gd fmla="*/ 1518762 w 562" name="T4"/>
                <a:gd fmla="*/ 802621 h 297" name="T5"/>
                <a:gd fmla="*/ 0 w 562" name="T6"/>
                <a:gd fmla="*/ 802621 h 297" name="T7"/>
                <a:gd fmla="*/ 0 w 562" name="T8"/>
                <a:gd fmla="*/ 0 h 297" name="T9"/>
                <a:gd fmla="*/ 0 w 562" name="T10"/>
                <a:gd fmla="*/ 0 h 29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62" name="T18"/>
                <a:gd fmla="*/ 0 h 297" name="T19"/>
                <a:gd fmla="*/ 562 w 562" name="T20"/>
                <a:gd fmla="*/ 297 h 29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97" w="562">
                  <a:moveTo>
                    <a:pt x="0" y="0"/>
                  </a:moveTo>
                  <a:lnTo>
                    <a:pt x="562" y="0"/>
                  </a:lnTo>
                  <a:lnTo>
                    <a:pt x="562" y="297"/>
                  </a:lnTo>
                  <a:lnTo>
                    <a:pt x="0" y="2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3FDC943F-A066-462D-A82E-BEAB7F683AF4}"/>
                </a:ext>
              </a:extLst>
            </p:cNvPr>
            <p:cNvSpPr/>
            <p:nvPr/>
          </p:nvSpPr>
          <p:spPr bwMode="auto">
            <a:xfrm>
              <a:off x="1461705" y="3318943"/>
              <a:ext cx="342908" cy="382384"/>
            </a:xfrm>
            <a:custGeom>
              <a:gdLst>
                <a:gd fmla="*/ 181062 w 121" name="T0"/>
                <a:gd fmla="*/ 0 h 135" name="T1"/>
                <a:gd fmla="*/ 181062 w 121" name="T2"/>
                <a:gd fmla="*/ 83775 h 135" name="T3"/>
                <a:gd fmla="*/ 326992 w 121" name="T4"/>
                <a:gd fmla="*/ 83775 h 135" name="T5"/>
                <a:gd fmla="*/ 326992 w 121" name="T6"/>
                <a:gd fmla="*/ 281053 h 135" name="T7"/>
                <a:gd fmla="*/ 181062 w 121" name="T8"/>
                <a:gd fmla="*/ 281053 h 135" name="T9"/>
                <a:gd fmla="*/ 181062 w 121" name="T10"/>
                <a:gd fmla="*/ 364828 h 135" name="T11"/>
                <a:gd fmla="*/ 0 w 121" name="T12"/>
                <a:gd fmla="*/ 186468 h 135" name="T13"/>
                <a:gd fmla="*/ 181062 w 121" name="T14"/>
                <a:gd fmla="*/ 0 h 135" name="T15"/>
                <a:gd fmla="*/ 181062 w 121" name="T16"/>
                <a:gd fmla="*/ 0 h 13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1" name="T27"/>
                <a:gd fmla="*/ 0 h 135" name="T28"/>
                <a:gd fmla="*/ 121 w 121" name="T29"/>
                <a:gd fmla="*/ 135 h 13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35" w="120">
                  <a:moveTo>
                    <a:pt x="67" y="0"/>
                  </a:moveTo>
                  <a:lnTo>
                    <a:pt x="67" y="31"/>
                  </a:lnTo>
                  <a:lnTo>
                    <a:pt x="121" y="31"/>
                  </a:lnTo>
                  <a:lnTo>
                    <a:pt x="121" y="104"/>
                  </a:lnTo>
                  <a:lnTo>
                    <a:pt x="67" y="104"/>
                  </a:lnTo>
                  <a:lnTo>
                    <a:pt x="67" y="135"/>
                  </a:lnTo>
                  <a:lnTo>
                    <a:pt x="0" y="69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136AD4FD-1F7F-4CF3-B9B3-1B278BC9F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3964" y="3330511"/>
              <a:ext cx="1592688" cy="3350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45702" lIns="91402" rIns="91402" tIns="45702" wrap="square">
              <a:spAutoFit/>
            </a:bodyPr>
            <a:lstStyle/>
            <a:p>
              <a:pPr algn="ctr"/>
              <a:r>
                <a:rPr altLang="en-US" b="1" kern="0" lang="zh-CN" sz="1599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40080495-8991-42A3-8360-55ACCCCA5DC5}"/>
              </a:ext>
            </a:extLst>
          </p:cNvPr>
          <p:cNvGrpSpPr/>
          <p:nvPr/>
        </p:nvGrpSpPr>
        <p:grpSpPr>
          <a:xfrm>
            <a:off x="3675821" y="3004538"/>
            <a:ext cx="2357438" cy="1011192"/>
            <a:chOff x="3674597" y="3004538"/>
            <a:chExt cx="2357858" cy="1011192"/>
          </a:xfrm>
        </p:grpSpPr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93F97A21-911B-4247-8FE6-45356D153E2E}"/>
                </a:ext>
              </a:extLst>
            </p:cNvPr>
            <p:cNvSpPr/>
            <p:nvPr/>
          </p:nvSpPr>
          <p:spPr bwMode="auto">
            <a:xfrm>
              <a:off x="3674597" y="3004538"/>
              <a:ext cx="2357858" cy="1011192"/>
            </a:xfrm>
            <a:custGeom>
              <a:gdLst>
                <a:gd fmla="*/ 491841 w 832" name="T0"/>
                <a:gd fmla="*/ 0 h 357" name="T1"/>
                <a:gd fmla="*/ 2248417 w 832" name="T2"/>
                <a:gd fmla="*/ 0 h 357" name="T3"/>
                <a:gd fmla="*/ 2248417 w 832" name="T4"/>
                <a:gd fmla="*/ 964766 h 357" name="T5"/>
                <a:gd fmla="*/ 491841 w 832" name="T6"/>
                <a:gd fmla="*/ 964766 h 357" name="T7"/>
                <a:gd fmla="*/ 0 w 832" name="T8"/>
                <a:gd fmla="*/ 486437 h 357" name="T9"/>
                <a:gd fmla="*/ 491841 w 832" name="T10"/>
                <a:gd fmla="*/ 0 h 357" name="T11"/>
                <a:gd fmla="*/ 491841 w 832" name="T12"/>
                <a:gd fmla="*/ 0 h 357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832" name="T21"/>
                <a:gd fmla="*/ 0 h 357" name="T22"/>
                <a:gd fmla="*/ 832 w 832" name="T23"/>
                <a:gd fmla="*/ 357 h 357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57" w="832">
                  <a:moveTo>
                    <a:pt x="182" y="0"/>
                  </a:moveTo>
                  <a:lnTo>
                    <a:pt x="832" y="0"/>
                  </a:lnTo>
                  <a:lnTo>
                    <a:pt x="832" y="357"/>
                  </a:lnTo>
                  <a:lnTo>
                    <a:pt x="182" y="357"/>
                  </a:lnTo>
                  <a:lnTo>
                    <a:pt x="0" y="180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212A39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D35D8ED1-0923-4068-A3C9-D81BCD992BAD}"/>
                </a:ext>
              </a:extLst>
            </p:cNvPr>
            <p:cNvSpPr/>
            <p:nvPr/>
          </p:nvSpPr>
          <p:spPr bwMode="auto">
            <a:xfrm>
              <a:off x="4224387" y="3092345"/>
              <a:ext cx="1592687" cy="841244"/>
            </a:xfrm>
            <a:custGeom>
              <a:gdLst>
                <a:gd fmla="*/ 0 w 562" name="T0"/>
                <a:gd fmla="*/ 0 h 297" name="T1"/>
                <a:gd fmla="*/ 1518762 w 562" name="T2"/>
                <a:gd fmla="*/ 0 h 297" name="T3"/>
                <a:gd fmla="*/ 1518762 w 562" name="T4"/>
                <a:gd fmla="*/ 802621 h 297" name="T5"/>
                <a:gd fmla="*/ 0 w 562" name="T6"/>
                <a:gd fmla="*/ 802621 h 297" name="T7"/>
                <a:gd fmla="*/ 0 w 562" name="T8"/>
                <a:gd fmla="*/ 0 h 297" name="T9"/>
                <a:gd fmla="*/ 0 w 562" name="T10"/>
                <a:gd fmla="*/ 0 h 29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62" name="T18"/>
                <a:gd fmla="*/ 0 h 297" name="T19"/>
                <a:gd fmla="*/ 562 w 562" name="T20"/>
                <a:gd fmla="*/ 297 h 29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97" w="562">
                  <a:moveTo>
                    <a:pt x="0" y="0"/>
                  </a:moveTo>
                  <a:lnTo>
                    <a:pt x="562" y="0"/>
                  </a:lnTo>
                  <a:lnTo>
                    <a:pt x="562" y="297"/>
                  </a:lnTo>
                  <a:lnTo>
                    <a:pt x="0" y="2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92D44D95-94DC-48FB-9449-16F3C45D16AA}"/>
                </a:ext>
              </a:extLst>
            </p:cNvPr>
            <p:cNvSpPr/>
            <p:nvPr/>
          </p:nvSpPr>
          <p:spPr bwMode="auto">
            <a:xfrm>
              <a:off x="3796458" y="3318943"/>
              <a:ext cx="348576" cy="382384"/>
            </a:xfrm>
            <a:custGeom>
              <a:gdLst>
                <a:gd fmla="*/ 183764 w 123" name="T0"/>
                <a:gd fmla="*/ 0 h 135" name="T1"/>
                <a:gd fmla="*/ 183764 w 123" name="T2"/>
                <a:gd fmla="*/ 83775 h 135" name="T3"/>
                <a:gd fmla="*/ 332397 w 123" name="T4"/>
                <a:gd fmla="*/ 83775 h 135" name="T5"/>
                <a:gd fmla="*/ 332397 w 123" name="T6"/>
                <a:gd fmla="*/ 281053 h 135" name="T7"/>
                <a:gd fmla="*/ 183764 w 123" name="T8"/>
                <a:gd fmla="*/ 281053 h 135" name="T9"/>
                <a:gd fmla="*/ 183764 w 123" name="T10"/>
                <a:gd fmla="*/ 364828 h 135" name="T11"/>
                <a:gd fmla="*/ 0 w 123" name="T12"/>
                <a:gd fmla="*/ 186468 h 135" name="T13"/>
                <a:gd fmla="*/ 183764 w 123" name="T14"/>
                <a:gd fmla="*/ 0 h 135" name="T15"/>
                <a:gd fmla="*/ 183764 w 123" name="T16"/>
                <a:gd fmla="*/ 0 h 13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3" name="T27"/>
                <a:gd fmla="*/ 0 h 135" name="T28"/>
                <a:gd fmla="*/ 123 w 123" name="T29"/>
                <a:gd fmla="*/ 135 h 13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35" w="123">
                  <a:moveTo>
                    <a:pt x="68" y="0"/>
                  </a:moveTo>
                  <a:lnTo>
                    <a:pt x="68" y="31"/>
                  </a:lnTo>
                  <a:lnTo>
                    <a:pt x="123" y="31"/>
                  </a:lnTo>
                  <a:lnTo>
                    <a:pt x="123" y="104"/>
                  </a:lnTo>
                  <a:lnTo>
                    <a:pt x="68" y="104"/>
                  </a:lnTo>
                  <a:lnTo>
                    <a:pt x="68" y="135"/>
                  </a:lnTo>
                  <a:lnTo>
                    <a:pt x="0" y="69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1640374D-EFD1-4D86-8F6F-C2B27F51E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387" y="3330511"/>
              <a:ext cx="1592687" cy="3350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45702" lIns="91402" rIns="91402" tIns="45702" wrap="square">
              <a:spAutoFit/>
            </a:bodyPr>
            <a:lstStyle/>
            <a:p>
              <a:pPr algn="ctr"/>
              <a:r>
                <a:rPr altLang="en-US" b="1" kern="0" lang="zh-CN" sz="1599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C76C027B-4597-45D5-B73F-04E3F73400DB}"/>
              </a:ext>
            </a:extLst>
          </p:cNvPr>
          <p:cNvGrpSpPr/>
          <p:nvPr/>
        </p:nvGrpSpPr>
        <p:grpSpPr>
          <a:xfrm>
            <a:off x="6015828" y="3004538"/>
            <a:ext cx="2348936" cy="1011192"/>
            <a:chOff x="6015019" y="3004538"/>
            <a:chExt cx="2349356" cy="1011192"/>
          </a:xfrm>
        </p:grpSpPr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49BA9608-BADA-43DA-A719-EE1B906F29C0}"/>
                </a:ext>
              </a:extLst>
            </p:cNvPr>
            <p:cNvSpPr/>
            <p:nvPr/>
          </p:nvSpPr>
          <p:spPr bwMode="auto">
            <a:xfrm>
              <a:off x="6015019" y="3004538"/>
              <a:ext cx="2349356" cy="1011192"/>
            </a:xfrm>
            <a:custGeom>
              <a:gdLst>
                <a:gd fmla="*/ 483734 w 829" name="T0"/>
                <a:gd fmla="*/ 0 h 357" name="T1"/>
                <a:gd fmla="*/ 2240309 w 829" name="T2"/>
                <a:gd fmla="*/ 0 h 357" name="T3"/>
                <a:gd fmla="*/ 2240309 w 829" name="T4"/>
                <a:gd fmla="*/ 964766 h 357" name="T5"/>
                <a:gd fmla="*/ 483734 w 829" name="T6"/>
                <a:gd fmla="*/ 964766 h 357" name="T7"/>
                <a:gd fmla="*/ 0 w 829" name="T8"/>
                <a:gd fmla="*/ 486437 h 357" name="T9"/>
                <a:gd fmla="*/ 483734 w 829" name="T10"/>
                <a:gd fmla="*/ 0 h 357" name="T11"/>
                <a:gd fmla="*/ 483734 w 829" name="T12"/>
                <a:gd fmla="*/ 0 h 357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829" name="T21"/>
                <a:gd fmla="*/ 0 h 357" name="T22"/>
                <a:gd fmla="*/ 829 w 829" name="T23"/>
                <a:gd fmla="*/ 357 h 357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57" w="829">
                  <a:moveTo>
                    <a:pt x="179" y="0"/>
                  </a:moveTo>
                  <a:lnTo>
                    <a:pt x="829" y="0"/>
                  </a:lnTo>
                  <a:lnTo>
                    <a:pt x="829" y="357"/>
                  </a:lnTo>
                  <a:lnTo>
                    <a:pt x="179" y="357"/>
                  </a:lnTo>
                  <a:lnTo>
                    <a:pt x="0" y="180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FFB401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83D6119E-0CFA-45D8-8CD4-A7D7E2D52F9A}"/>
                </a:ext>
              </a:extLst>
            </p:cNvPr>
            <p:cNvSpPr/>
            <p:nvPr/>
          </p:nvSpPr>
          <p:spPr bwMode="auto">
            <a:xfrm>
              <a:off x="6556305" y="3092345"/>
              <a:ext cx="1592688" cy="841244"/>
            </a:xfrm>
            <a:custGeom>
              <a:gdLst>
                <a:gd fmla="*/ 0 w 562" name="T0"/>
                <a:gd fmla="*/ 0 h 297" name="T1"/>
                <a:gd fmla="*/ 1518762 w 562" name="T2"/>
                <a:gd fmla="*/ 0 h 297" name="T3"/>
                <a:gd fmla="*/ 1518762 w 562" name="T4"/>
                <a:gd fmla="*/ 802621 h 297" name="T5"/>
                <a:gd fmla="*/ 0 w 562" name="T6"/>
                <a:gd fmla="*/ 802621 h 297" name="T7"/>
                <a:gd fmla="*/ 0 w 562" name="T8"/>
                <a:gd fmla="*/ 0 h 297" name="T9"/>
                <a:gd fmla="*/ 0 w 562" name="T10"/>
                <a:gd fmla="*/ 0 h 29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62" name="T18"/>
                <a:gd fmla="*/ 0 h 297" name="T19"/>
                <a:gd fmla="*/ 562 w 562" name="T20"/>
                <a:gd fmla="*/ 297 h 29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97" w="562">
                  <a:moveTo>
                    <a:pt x="0" y="0"/>
                  </a:moveTo>
                  <a:lnTo>
                    <a:pt x="562" y="0"/>
                  </a:lnTo>
                  <a:lnTo>
                    <a:pt x="562" y="297"/>
                  </a:lnTo>
                  <a:lnTo>
                    <a:pt x="0" y="2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58F6EAAC-B2C2-4861-BB86-3291B724905E}"/>
                </a:ext>
              </a:extLst>
            </p:cNvPr>
            <p:cNvSpPr/>
            <p:nvPr/>
          </p:nvSpPr>
          <p:spPr bwMode="auto">
            <a:xfrm>
              <a:off x="6134046" y="3318943"/>
              <a:ext cx="342908" cy="382384"/>
            </a:xfrm>
            <a:custGeom>
              <a:gdLst>
                <a:gd fmla="*/ 181062 w 121" name="T0"/>
                <a:gd fmla="*/ 0 h 135" name="T1"/>
                <a:gd fmla="*/ 181062 w 121" name="T2"/>
                <a:gd fmla="*/ 83775 h 135" name="T3"/>
                <a:gd fmla="*/ 326992 w 121" name="T4"/>
                <a:gd fmla="*/ 83775 h 135" name="T5"/>
                <a:gd fmla="*/ 326992 w 121" name="T6"/>
                <a:gd fmla="*/ 281053 h 135" name="T7"/>
                <a:gd fmla="*/ 181062 w 121" name="T8"/>
                <a:gd fmla="*/ 281053 h 135" name="T9"/>
                <a:gd fmla="*/ 181062 w 121" name="T10"/>
                <a:gd fmla="*/ 364828 h 135" name="T11"/>
                <a:gd fmla="*/ 0 w 121" name="T12"/>
                <a:gd fmla="*/ 186468 h 135" name="T13"/>
                <a:gd fmla="*/ 181062 w 121" name="T14"/>
                <a:gd fmla="*/ 0 h 135" name="T15"/>
                <a:gd fmla="*/ 181062 w 121" name="T16"/>
                <a:gd fmla="*/ 0 h 13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1" name="T27"/>
                <a:gd fmla="*/ 0 h 135" name="T28"/>
                <a:gd fmla="*/ 121 w 121" name="T29"/>
                <a:gd fmla="*/ 135 h 13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35" w="120">
                  <a:moveTo>
                    <a:pt x="67" y="0"/>
                  </a:moveTo>
                  <a:lnTo>
                    <a:pt x="67" y="31"/>
                  </a:lnTo>
                  <a:lnTo>
                    <a:pt x="121" y="31"/>
                  </a:lnTo>
                  <a:lnTo>
                    <a:pt x="121" y="104"/>
                  </a:lnTo>
                  <a:lnTo>
                    <a:pt x="67" y="104"/>
                  </a:lnTo>
                  <a:lnTo>
                    <a:pt x="67" y="135"/>
                  </a:lnTo>
                  <a:lnTo>
                    <a:pt x="0" y="69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E8B0DCF0-B26D-4C82-9B25-6DD8B362E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6305" y="3330511"/>
              <a:ext cx="1592688" cy="3350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45702" lIns="91402" rIns="91402" tIns="45702" wrap="square">
              <a:spAutoFit/>
            </a:bodyPr>
            <a:lstStyle/>
            <a:p>
              <a:pPr algn="ctr"/>
              <a:r>
                <a:rPr altLang="en-US" b="1" kern="0" lang="zh-CN" sz="1599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A5737507-57CA-4D7F-AA9C-7BC3FE68D989}"/>
              </a:ext>
            </a:extLst>
          </p:cNvPr>
          <p:cNvGrpSpPr/>
          <p:nvPr/>
        </p:nvGrpSpPr>
        <p:grpSpPr>
          <a:xfrm>
            <a:off x="8347329" y="3004538"/>
            <a:ext cx="2357438" cy="1011192"/>
            <a:chOff x="8346938" y="3004538"/>
            <a:chExt cx="2357858" cy="1011192"/>
          </a:xfrm>
        </p:grpSpPr>
        <p:sp>
          <p:nvSpPr>
            <p:cNvPr id="28" name="Freeform 10">
              <a:extLst>
                <a:ext uri="{FF2B5EF4-FFF2-40B4-BE49-F238E27FC236}">
                  <a16:creationId xmlns:a16="http://schemas.microsoft.com/office/drawing/2014/main" id="{465ACF4D-95B5-4AB2-BC7C-495F404633DA}"/>
                </a:ext>
              </a:extLst>
            </p:cNvPr>
            <p:cNvSpPr/>
            <p:nvPr/>
          </p:nvSpPr>
          <p:spPr bwMode="auto">
            <a:xfrm>
              <a:off x="8346938" y="3004538"/>
              <a:ext cx="2357858" cy="1011192"/>
            </a:xfrm>
            <a:custGeom>
              <a:gdLst>
                <a:gd fmla="*/ 491841 w 832" name="T0"/>
                <a:gd fmla="*/ 0 h 357" name="T1"/>
                <a:gd fmla="*/ 2248417 w 832" name="T2"/>
                <a:gd fmla="*/ 0 h 357" name="T3"/>
                <a:gd fmla="*/ 2248417 w 832" name="T4"/>
                <a:gd fmla="*/ 964766 h 357" name="T5"/>
                <a:gd fmla="*/ 491841 w 832" name="T6"/>
                <a:gd fmla="*/ 964766 h 357" name="T7"/>
                <a:gd fmla="*/ 0 w 832" name="T8"/>
                <a:gd fmla="*/ 486437 h 357" name="T9"/>
                <a:gd fmla="*/ 491841 w 832" name="T10"/>
                <a:gd fmla="*/ 0 h 357" name="T11"/>
                <a:gd fmla="*/ 491841 w 832" name="T12"/>
                <a:gd fmla="*/ 0 h 357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w 832" name="T21"/>
                <a:gd fmla="*/ 0 h 357" name="T22"/>
                <a:gd fmla="*/ 832 w 832" name="T23"/>
                <a:gd fmla="*/ 357 h 357" name="T24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T24" l="T21" r="T23" t="T22"/>
              <a:pathLst>
                <a:path h="357" w="832">
                  <a:moveTo>
                    <a:pt x="182" y="0"/>
                  </a:moveTo>
                  <a:lnTo>
                    <a:pt x="832" y="0"/>
                  </a:lnTo>
                  <a:lnTo>
                    <a:pt x="832" y="357"/>
                  </a:lnTo>
                  <a:lnTo>
                    <a:pt x="182" y="357"/>
                  </a:lnTo>
                  <a:lnTo>
                    <a:pt x="0" y="180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212A39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29" name="Freeform 11">
              <a:extLst>
                <a:ext uri="{FF2B5EF4-FFF2-40B4-BE49-F238E27FC236}">
                  <a16:creationId xmlns:a16="http://schemas.microsoft.com/office/drawing/2014/main" id="{63BB40FD-F877-4EC6-AB08-952A8490334E}"/>
                </a:ext>
              </a:extLst>
            </p:cNvPr>
            <p:cNvSpPr/>
            <p:nvPr/>
          </p:nvSpPr>
          <p:spPr bwMode="auto">
            <a:xfrm>
              <a:off x="8896728" y="3092345"/>
              <a:ext cx="1592687" cy="841244"/>
            </a:xfrm>
            <a:custGeom>
              <a:gdLst>
                <a:gd fmla="*/ 0 w 562" name="T0"/>
                <a:gd fmla="*/ 0 h 297" name="T1"/>
                <a:gd fmla="*/ 1518762 w 562" name="T2"/>
                <a:gd fmla="*/ 0 h 297" name="T3"/>
                <a:gd fmla="*/ 1518762 w 562" name="T4"/>
                <a:gd fmla="*/ 802621 h 297" name="T5"/>
                <a:gd fmla="*/ 0 w 562" name="T6"/>
                <a:gd fmla="*/ 802621 h 297" name="T7"/>
                <a:gd fmla="*/ 0 w 562" name="T8"/>
                <a:gd fmla="*/ 0 h 297" name="T9"/>
                <a:gd fmla="*/ 0 w 562" name="T10"/>
                <a:gd fmla="*/ 0 h 297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62" name="T18"/>
                <a:gd fmla="*/ 0 h 297" name="T19"/>
                <a:gd fmla="*/ 562 w 562" name="T20"/>
                <a:gd fmla="*/ 297 h 297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97" w="562">
                  <a:moveTo>
                    <a:pt x="0" y="0"/>
                  </a:moveTo>
                  <a:lnTo>
                    <a:pt x="562" y="0"/>
                  </a:lnTo>
                  <a:lnTo>
                    <a:pt x="562" y="297"/>
                  </a:lnTo>
                  <a:lnTo>
                    <a:pt x="0" y="2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EE1CC082-99FB-4031-AF1C-E9267C5DE62D}"/>
                </a:ext>
              </a:extLst>
            </p:cNvPr>
            <p:cNvSpPr/>
            <p:nvPr/>
          </p:nvSpPr>
          <p:spPr bwMode="auto">
            <a:xfrm>
              <a:off x="8468799" y="3318943"/>
              <a:ext cx="348576" cy="382384"/>
            </a:xfrm>
            <a:custGeom>
              <a:gdLst>
                <a:gd fmla="*/ 183764 w 123" name="T0"/>
                <a:gd fmla="*/ 0 h 135" name="T1"/>
                <a:gd fmla="*/ 183764 w 123" name="T2"/>
                <a:gd fmla="*/ 83775 h 135" name="T3"/>
                <a:gd fmla="*/ 332397 w 123" name="T4"/>
                <a:gd fmla="*/ 83775 h 135" name="T5"/>
                <a:gd fmla="*/ 332397 w 123" name="T6"/>
                <a:gd fmla="*/ 281053 h 135" name="T7"/>
                <a:gd fmla="*/ 183764 w 123" name="T8"/>
                <a:gd fmla="*/ 281053 h 135" name="T9"/>
                <a:gd fmla="*/ 183764 w 123" name="T10"/>
                <a:gd fmla="*/ 364828 h 135" name="T11"/>
                <a:gd fmla="*/ 0 w 123" name="T12"/>
                <a:gd fmla="*/ 186468 h 135" name="T13"/>
                <a:gd fmla="*/ 183764 w 123" name="T14"/>
                <a:gd fmla="*/ 0 h 135" name="T15"/>
                <a:gd fmla="*/ 183764 w 123" name="T16"/>
                <a:gd fmla="*/ 0 h 135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123" name="T27"/>
                <a:gd fmla="*/ 0 h 135" name="T28"/>
                <a:gd fmla="*/ 123 w 123" name="T29"/>
                <a:gd fmla="*/ 135 h 135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35" w="123">
                  <a:moveTo>
                    <a:pt x="68" y="0"/>
                  </a:moveTo>
                  <a:lnTo>
                    <a:pt x="68" y="31"/>
                  </a:lnTo>
                  <a:lnTo>
                    <a:pt x="123" y="31"/>
                  </a:lnTo>
                  <a:lnTo>
                    <a:pt x="123" y="104"/>
                  </a:lnTo>
                  <a:lnTo>
                    <a:pt x="68" y="104"/>
                  </a:lnTo>
                  <a:lnTo>
                    <a:pt x="68" y="135"/>
                  </a:lnTo>
                  <a:lnTo>
                    <a:pt x="0" y="69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miter lim="800000"/>
            </a:ln>
          </p:spPr>
          <p:txBody>
            <a:bodyPr/>
            <a:lstStyle/>
            <a:p>
              <a:endParaRPr altLang="en-US" b="1" lang="zh-CN" sz="1599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1D16B12E-EE18-4C40-B130-C049B290C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6729" y="3330511"/>
              <a:ext cx="1592687" cy="335092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bIns="45702" lIns="91402" rIns="91402" tIns="45702" wrap="square">
              <a:spAutoFit/>
            </a:bodyPr>
            <a:lstStyle/>
            <a:p>
              <a:pPr algn="ctr"/>
              <a:r>
                <a:rPr altLang="en-US" b="1" kern="0" lang="zh-CN" sz="1599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</p:spTree>
    <p:extLst>
      <p:ext uri="{BB962C8B-B14F-4D97-AF65-F5344CB8AC3E}">
        <p14:creationId val="795082648"/>
      </p:ext>
    </p:extLst>
  </p:cSld>
  <p:clrMapOvr>
    <a:masterClrMapping/>
  </p:clrMapOvr>
  <mc:AlternateContent>
    <mc:Choice Requires="p14">
      <p:transition advClick="0" p14:dur="1600" spd="slow">
        <p14:prism isContent="1" isInverted="1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1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1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0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2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2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2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 fill="hold" id="27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 fill="hold" id="28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3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3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10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02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工作完成情况</a:t>
              </a:r>
            </a:p>
          </p:txBody>
        </p:sp>
      </p:grpSp>
      <p:grpSp>
        <p:nvGrpSpPr>
          <p:cNvPr id="7" name="Group 4">
            <a:extLst>
              <a:ext uri="{FF2B5EF4-FFF2-40B4-BE49-F238E27FC236}">
                <a16:creationId xmlns:a16="http://schemas.microsoft.com/office/drawing/2014/main" id="{13E84D40-EEBD-4C88-B3E7-F146707291C6}"/>
              </a:ext>
            </a:extLst>
          </p:cNvPr>
          <p:cNvGrpSpPr>
            <a:grpSpLocks noChangeAspect="1"/>
          </p:cNvGrpSpPr>
          <p:nvPr/>
        </p:nvGrpSpPr>
        <p:grpSpPr>
          <a:xfrm>
            <a:off x="3832427" y="1861558"/>
            <a:ext cx="4634557" cy="4323343"/>
            <a:chOff x="2335" y="960"/>
            <a:chExt cx="3440" cy="3209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C7109A8B-127E-4909-A681-333C5782434D}"/>
                </a:ext>
              </a:extLst>
            </p:cNvPr>
            <p:cNvSpPr/>
            <p:nvPr/>
          </p:nvSpPr>
          <p:spPr bwMode="auto">
            <a:xfrm>
              <a:off x="2335" y="3248"/>
              <a:ext cx="2807" cy="921"/>
            </a:xfrm>
            <a:custGeom>
              <a:gdLst>
                <a:gd fmla="*/ 0 w 448" name="T0"/>
                <a:gd fmla="*/ 143 h 147" name="T1"/>
                <a:gd fmla="*/ 448 w 448" name="T2"/>
                <a:gd fmla="*/ 147 h 147" name="T3"/>
                <a:gd fmla="*/ 0 w 448" name="T4"/>
                <a:gd fmla="*/ 143 h 147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47" w="448">
                  <a:moveTo>
                    <a:pt x="0" y="143"/>
                  </a:moveTo>
                  <a:cubicBezTo>
                    <a:pt x="0" y="143"/>
                    <a:pt x="215" y="56"/>
                    <a:pt x="448" y="147"/>
                  </a:cubicBezTo>
                  <a:cubicBezTo>
                    <a:pt x="448" y="147"/>
                    <a:pt x="269" y="0"/>
                    <a:pt x="0" y="143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C1C6322-B43E-4408-9861-D1E736DCB6E9}"/>
                </a:ext>
              </a:extLst>
            </p:cNvPr>
            <p:cNvSpPr/>
            <p:nvPr/>
          </p:nvSpPr>
          <p:spPr bwMode="auto">
            <a:xfrm>
              <a:off x="3344" y="2270"/>
              <a:ext cx="1209" cy="1736"/>
            </a:xfrm>
            <a:custGeom>
              <a:gdLst>
                <a:gd fmla="*/ 149 w 193" name="T0"/>
                <a:gd fmla="*/ 248 h 277" name="T1"/>
                <a:gd fmla="*/ 193 w 193" name="T2"/>
                <a:gd fmla="*/ 49 h 277" name="T3"/>
                <a:gd fmla="*/ 124 w 193" name="T4"/>
                <a:gd fmla="*/ 90 h 277" name="T5"/>
                <a:gd fmla="*/ 24 w 193" name="T6"/>
                <a:gd fmla="*/ 0 h 277" name="T7"/>
                <a:gd fmla="*/ 74 w 193" name="T8"/>
                <a:gd fmla="*/ 133 h 277" name="T9"/>
                <a:gd fmla="*/ 0 w 193" name="T10"/>
                <a:gd fmla="*/ 260 h 277" name="T11"/>
                <a:gd fmla="*/ 56 w 193" name="T12"/>
                <a:gd fmla="*/ 234 h 277" name="T13"/>
                <a:gd fmla="*/ 95 w 193" name="T14"/>
                <a:gd fmla="*/ 188 h 277" name="T15"/>
                <a:gd fmla="*/ 139 w 193" name="T16"/>
                <a:gd fmla="*/ 256 h 277" name="T17"/>
                <a:gd fmla="*/ 149 w 193" name="T18"/>
                <a:gd fmla="*/ 248 h 27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77" w="193">
                  <a:moveTo>
                    <a:pt x="149" y="248"/>
                  </a:moveTo>
                  <a:cubicBezTo>
                    <a:pt x="149" y="248"/>
                    <a:pt x="84" y="120"/>
                    <a:pt x="193" y="49"/>
                  </a:cubicBezTo>
                  <a:cubicBezTo>
                    <a:pt x="193" y="49"/>
                    <a:pt x="165" y="46"/>
                    <a:pt x="124" y="90"/>
                  </a:cubicBezTo>
                  <a:cubicBezTo>
                    <a:pt x="82" y="135"/>
                    <a:pt x="76" y="29"/>
                    <a:pt x="24" y="0"/>
                  </a:cubicBezTo>
                  <a:cubicBezTo>
                    <a:pt x="24" y="0"/>
                    <a:pt x="67" y="67"/>
                    <a:pt x="74" y="133"/>
                  </a:cubicBezTo>
                  <a:cubicBezTo>
                    <a:pt x="82" y="199"/>
                    <a:pt x="0" y="260"/>
                    <a:pt x="0" y="260"/>
                  </a:cubicBezTo>
                  <a:cubicBezTo>
                    <a:pt x="0" y="260"/>
                    <a:pt x="30" y="261"/>
                    <a:pt x="56" y="234"/>
                  </a:cubicBezTo>
                  <a:cubicBezTo>
                    <a:pt x="81" y="207"/>
                    <a:pt x="84" y="184"/>
                    <a:pt x="95" y="188"/>
                  </a:cubicBezTo>
                  <a:cubicBezTo>
                    <a:pt x="106" y="193"/>
                    <a:pt x="119" y="245"/>
                    <a:pt x="139" y="256"/>
                  </a:cubicBezTo>
                  <a:cubicBezTo>
                    <a:pt x="160" y="267"/>
                    <a:pt x="166" y="277"/>
                    <a:pt x="149" y="24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E13CCBB3-3958-4B70-AD91-0C33BBC77752}"/>
                </a:ext>
              </a:extLst>
            </p:cNvPr>
            <p:cNvSpPr/>
            <p:nvPr/>
          </p:nvSpPr>
          <p:spPr bwMode="auto">
            <a:xfrm>
              <a:off x="4629" y="1850"/>
              <a:ext cx="914" cy="721"/>
            </a:xfrm>
            <a:custGeom>
              <a:gdLst>
                <a:gd fmla="*/ 0 w 146" name="T0"/>
                <a:gd fmla="*/ 114 h 115" name="T1"/>
                <a:gd fmla="*/ 146 w 146" name="T2"/>
                <a:gd fmla="*/ 18 h 115" name="T3"/>
                <a:gd fmla="*/ 0 w 146" name="T4"/>
                <a:gd fmla="*/ 114 h 115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15" w="146">
                  <a:moveTo>
                    <a:pt x="0" y="114"/>
                  </a:moveTo>
                  <a:cubicBezTo>
                    <a:pt x="0" y="114"/>
                    <a:pt x="31" y="0"/>
                    <a:pt x="146" y="18"/>
                  </a:cubicBezTo>
                  <a:cubicBezTo>
                    <a:pt x="146" y="18"/>
                    <a:pt x="126" y="115"/>
                    <a:pt x="0" y="114"/>
                  </a:cubicBezTo>
                  <a:close/>
                </a:path>
              </a:pathLst>
            </a:custGeom>
            <a:solidFill>
              <a:srgbClr val="212A3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B0E9DB54-E648-490F-B128-2F4028DC3AFD}"/>
                </a:ext>
              </a:extLst>
            </p:cNvPr>
            <p:cNvSpPr/>
            <p:nvPr/>
          </p:nvSpPr>
          <p:spPr bwMode="auto">
            <a:xfrm>
              <a:off x="4246" y="1787"/>
              <a:ext cx="621" cy="715"/>
            </a:xfrm>
            <a:custGeom>
              <a:gdLst>
                <a:gd fmla="*/ 48 w 99" name="T0"/>
                <a:gd fmla="*/ 114 h 114" name="T1"/>
                <a:gd fmla="*/ 56 w 99" name="T2"/>
                <a:gd fmla="*/ 0 h 114" name="T3"/>
                <a:gd fmla="*/ 48 w 99" name="T4"/>
                <a:gd fmla="*/ 114 h 11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14" w="99">
                  <a:moveTo>
                    <a:pt x="48" y="114"/>
                  </a:moveTo>
                  <a:cubicBezTo>
                    <a:pt x="48" y="114"/>
                    <a:pt x="0" y="53"/>
                    <a:pt x="56" y="0"/>
                  </a:cubicBezTo>
                  <a:cubicBezTo>
                    <a:pt x="56" y="0"/>
                    <a:pt x="99" y="49"/>
                    <a:pt x="48" y="114"/>
                  </a:cubicBezTo>
                  <a:close/>
                </a:path>
              </a:pathLst>
            </a:custGeom>
            <a:solidFill>
              <a:srgbClr val="FFC63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8B76C7DF-1892-4774-A1E1-923E392B5F5B}"/>
                </a:ext>
              </a:extLst>
            </p:cNvPr>
            <p:cNvSpPr/>
            <p:nvPr/>
          </p:nvSpPr>
          <p:spPr bwMode="auto">
            <a:xfrm>
              <a:off x="4647" y="1367"/>
              <a:ext cx="596" cy="665"/>
            </a:xfrm>
            <a:custGeom>
              <a:gdLst>
                <a:gd fmla="*/ 26 w 95" name="T0"/>
                <a:gd fmla="*/ 106 h 106" name="T1"/>
                <a:gd fmla="*/ 70 w 95" name="T2"/>
                <a:gd fmla="*/ 0 h 106" name="T3"/>
                <a:gd fmla="*/ 26 w 95" name="T4"/>
                <a:gd fmla="*/ 106 h 10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05" w="95">
                  <a:moveTo>
                    <a:pt x="26" y="106"/>
                  </a:moveTo>
                  <a:cubicBezTo>
                    <a:pt x="26" y="106"/>
                    <a:pt x="0" y="33"/>
                    <a:pt x="70" y="0"/>
                  </a:cubicBezTo>
                  <a:cubicBezTo>
                    <a:pt x="70" y="0"/>
                    <a:pt x="95" y="60"/>
                    <a:pt x="26" y="10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C6EFEAD3-C4D9-4913-80E3-6B7501AB6C3A}"/>
                </a:ext>
              </a:extLst>
            </p:cNvPr>
            <p:cNvSpPr/>
            <p:nvPr/>
          </p:nvSpPr>
          <p:spPr bwMode="auto">
            <a:xfrm>
              <a:off x="3212" y="960"/>
              <a:ext cx="608" cy="721"/>
            </a:xfrm>
            <a:custGeom>
              <a:gdLst>
                <a:gd fmla="*/ 57 w 97" name="T0"/>
                <a:gd fmla="*/ 115 h 115" name="T1"/>
                <a:gd fmla="*/ 47 w 97" name="T2"/>
                <a:gd fmla="*/ 0 h 115" name="T3"/>
                <a:gd fmla="*/ 57 w 97" name="T4"/>
                <a:gd fmla="*/ 115 h 115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15" w="97">
                  <a:moveTo>
                    <a:pt x="57" y="115"/>
                  </a:moveTo>
                  <a:cubicBezTo>
                    <a:pt x="57" y="115"/>
                    <a:pt x="0" y="61"/>
                    <a:pt x="47" y="0"/>
                  </a:cubicBezTo>
                  <a:cubicBezTo>
                    <a:pt x="47" y="0"/>
                    <a:pt x="97" y="43"/>
                    <a:pt x="57" y="115"/>
                  </a:cubicBezTo>
                  <a:close/>
                </a:path>
              </a:pathLst>
            </a:custGeom>
            <a:solidFill>
              <a:srgbClr val="FFB4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0CBCDA0-54ED-4566-82E6-EECC16946956}"/>
                </a:ext>
              </a:extLst>
            </p:cNvPr>
            <p:cNvSpPr/>
            <p:nvPr/>
          </p:nvSpPr>
          <p:spPr bwMode="auto">
            <a:xfrm>
              <a:off x="2504" y="1768"/>
              <a:ext cx="502" cy="446"/>
            </a:xfrm>
            <a:custGeom>
              <a:gdLst>
                <a:gd fmla="*/ 80 w 80" name="T0"/>
                <a:gd fmla="*/ 51 h 71" name="T1"/>
                <a:gd fmla="*/ 0 w 80" name="T2"/>
                <a:gd fmla="*/ 20 h 71" name="T3"/>
                <a:gd fmla="*/ 80 w 80" name="T4"/>
                <a:gd fmla="*/ 51 h 71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71" w="80">
                  <a:moveTo>
                    <a:pt x="80" y="51"/>
                  </a:moveTo>
                  <a:cubicBezTo>
                    <a:pt x="80" y="51"/>
                    <a:pt x="25" y="71"/>
                    <a:pt x="0" y="20"/>
                  </a:cubicBezTo>
                  <a:cubicBezTo>
                    <a:pt x="0" y="20"/>
                    <a:pt x="45" y="0"/>
                    <a:pt x="80" y="51"/>
                  </a:cubicBezTo>
                  <a:close/>
                </a:path>
              </a:pathLst>
            </a:custGeom>
            <a:solidFill>
              <a:srgbClr val="FFB4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74CBE990-DA97-44F4-A747-E87B95EE91AF}"/>
                </a:ext>
              </a:extLst>
            </p:cNvPr>
            <p:cNvSpPr/>
            <p:nvPr/>
          </p:nvSpPr>
          <p:spPr bwMode="auto">
            <a:xfrm>
              <a:off x="5111" y="2483"/>
              <a:ext cx="664" cy="596"/>
            </a:xfrm>
            <a:custGeom>
              <a:gdLst>
                <a:gd fmla="*/ 106 w 106" name="T0"/>
                <a:gd fmla="*/ 70 h 95" name="T1"/>
                <a:gd fmla="*/ 0 w 106" name="T2"/>
                <a:gd fmla="*/ 24 h 95" name="T3"/>
                <a:gd fmla="*/ 106 w 106" name="T4"/>
                <a:gd fmla="*/ 70 h 95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95" w="105">
                  <a:moveTo>
                    <a:pt x="106" y="70"/>
                  </a:moveTo>
                  <a:cubicBezTo>
                    <a:pt x="106" y="70"/>
                    <a:pt x="32" y="95"/>
                    <a:pt x="0" y="24"/>
                  </a:cubicBezTo>
                  <a:cubicBezTo>
                    <a:pt x="0" y="24"/>
                    <a:pt x="61" y="0"/>
                    <a:pt x="106" y="70"/>
                  </a:cubicBezTo>
                  <a:close/>
                </a:path>
              </a:pathLst>
            </a:custGeom>
            <a:solidFill>
              <a:srgbClr val="FFC63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59E3688-CEE4-4622-BEBC-68170170E944}"/>
                </a:ext>
              </a:extLst>
            </p:cNvPr>
            <p:cNvSpPr/>
            <p:nvPr/>
          </p:nvSpPr>
          <p:spPr bwMode="auto">
            <a:xfrm>
              <a:off x="3776" y="2051"/>
              <a:ext cx="646" cy="752"/>
            </a:xfrm>
            <a:custGeom>
              <a:gdLst>
                <a:gd fmla="*/ 38 w 103" name="T0"/>
                <a:gd fmla="*/ 120 h 120" name="T1"/>
                <a:gd fmla="*/ 68 w 103" name="T2"/>
                <a:gd fmla="*/ 0 h 120" name="T3"/>
                <a:gd fmla="*/ 38 w 103" name="T4"/>
                <a:gd fmla="*/ 120 h 120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20" w="103">
                  <a:moveTo>
                    <a:pt x="38" y="120"/>
                  </a:moveTo>
                  <a:cubicBezTo>
                    <a:pt x="38" y="120"/>
                    <a:pt x="0" y="40"/>
                    <a:pt x="68" y="0"/>
                  </a:cubicBezTo>
                  <a:cubicBezTo>
                    <a:pt x="68" y="0"/>
                    <a:pt x="103" y="66"/>
                    <a:pt x="38" y="120"/>
                  </a:cubicBezTo>
                  <a:close/>
                </a:path>
              </a:pathLst>
            </a:custGeom>
            <a:solidFill>
              <a:srgbClr val="FFB4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DD8CE24B-9A81-4D3C-B24C-CE3246C559C3}"/>
                </a:ext>
              </a:extLst>
            </p:cNvPr>
            <p:cNvSpPr/>
            <p:nvPr/>
          </p:nvSpPr>
          <p:spPr bwMode="auto">
            <a:xfrm>
              <a:off x="4610" y="2558"/>
              <a:ext cx="633" cy="577"/>
            </a:xfrm>
            <a:custGeom>
              <a:gdLst>
                <a:gd fmla="*/ 101 w 101" name="T0"/>
                <a:gd fmla="*/ 74 h 92" name="T1"/>
                <a:gd fmla="*/ 0 w 101" name="T2"/>
                <a:gd fmla="*/ 19 h 92" name="T3"/>
                <a:gd fmla="*/ 101 w 101" name="T4"/>
                <a:gd fmla="*/ 74 h 9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92" w="100">
                  <a:moveTo>
                    <a:pt x="101" y="74"/>
                  </a:moveTo>
                  <a:cubicBezTo>
                    <a:pt x="101" y="74"/>
                    <a:pt x="25" y="92"/>
                    <a:pt x="0" y="19"/>
                  </a:cubicBezTo>
                  <a:cubicBezTo>
                    <a:pt x="0" y="19"/>
                    <a:pt x="63" y="0"/>
                    <a:pt x="101" y="74"/>
                  </a:cubicBezTo>
                  <a:close/>
                </a:path>
              </a:pathLst>
            </a:custGeom>
            <a:solidFill>
              <a:srgbClr val="FFC63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8C796CA3-852C-4961-B3B6-4E075B75CFC5}"/>
                </a:ext>
              </a:extLst>
            </p:cNvPr>
            <p:cNvSpPr/>
            <p:nvPr/>
          </p:nvSpPr>
          <p:spPr bwMode="auto">
            <a:xfrm>
              <a:off x="2805" y="1348"/>
              <a:ext cx="733" cy="928"/>
            </a:xfrm>
            <a:custGeom>
              <a:gdLst>
                <a:gd fmla="*/ 113 w 117" name="T0"/>
                <a:gd fmla="*/ 148 h 148" name="T1"/>
                <a:gd fmla="*/ 19 w 117" name="T2"/>
                <a:gd fmla="*/ 0 h 148" name="T3"/>
                <a:gd fmla="*/ 113 w 117" name="T4"/>
                <a:gd fmla="*/ 148 h 148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48" w="117">
                  <a:moveTo>
                    <a:pt x="113" y="148"/>
                  </a:moveTo>
                  <a:cubicBezTo>
                    <a:pt x="113" y="148"/>
                    <a:pt x="0" y="116"/>
                    <a:pt x="19" y="0"/>
                  </a:cubicBezTo>
                  <a:cubicBezTo>
                    <a:pt x="19" y="0"/>
                    <a:pt x="117" y="22"/>
                    <a:pt x="113" y="148"/>
                  </a:cubicBezTo>
                  <a:close/>
                </a:path>
              </a:pathLst>
            </a:custGeom>
            <a:solidFill>
              <a:srgbClr val="212A3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0499655F-CCA9-412E-973C-C287AE27E358}"/>
                </a:ext>
              </a:extLst>
            </p:cNvPr>
            <p:cNvSpPr/>
            <p:nvPr/>
          </p:nvSpPr>
          <p:spPr bwMode="auto">
            <a:xfrm>
              <a:off x="2761" y="2032"/>
              <a:ext cx="721" cy="620"/>
            </a:xfrm>
            <a:custGeom>
              <a:gdLst>
                <a:gd fmla="*/ 115 w 115" name="T0"/>
                <a:gd fmla="*/ 51 h 99" name="T1"/>
                <a:gd fmla="*/ 0 w 115" name="T2"/>
                <a:gd fmla="*/ 43 h 99" name="T3"/>
                <a:gd fmla="*/ 115 w 115" name="T4"/>
                <a:gd fmla="*/ 51 h 99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99" w="115">
                  <a:moveTo>
                    <a:pt x="115" y="51"/>
                  </a:moveTo>
                  <a:cubicBezTo>
                    <a:pt x="115" y="51"/>
                    <a:pt x="53" y="99"/>
                    <a:pt x="0" y="43"/>
                  </a:cubicBezTo>
                  <a:cubicBezTo>
                    <a:pt x="0" y="43"/>
                    <a:pt x="50" y="0"/>
                    <a:pt x="115" y="51"/>
                  </a:cubicBezTo>
                  <a:close/>
                </a:path>
              </a:pathLst>
            </a:custGeom>
            <a:solidFill>
              <a:srgbClr val="FFB4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15D57A1-D975-47AC-9D9D-41635B3B2DDC}"/>
                </a:ext>
              </a:extLst>
            </p:cNvPr>
            <p:cNvSpPr/>
            <p:nvPr/>
          </p:nvSpPr>
          <p:spPr bwMode="auto">
            <a:xfrm>
              <a:off x="3457" y="1336"/>
              <a:ext cx="871" cy="965"/>
            </a:xfrm>
            <a:custGeom>
              <a:gdLst>
                <a:gd fmla="*/ 113 w 139" name="T0"/>
                <a:gd fmla="*/ 0 h 154" name="T1"/>
                <a:gd fmla="*/ 28 w 139" name="T2"/>
                <a:gd fmla="*/ 154 h 154" name="T3"/>
                <a:gd fmla="*/ 113 w 139" name="T4"/>
                <a:gd fmla="*/ 0 h 15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154" w="139">
                  <a:moveTo>
                    <a:pt x="113" y="0"/>
                  </a:moveTo>
                  <a:cubicBezTo>
                    <a:pt x="113" y="0"/>
                    <a:pt x="139" y="116"/>
                    <a:pt x="28" y="154"/>
                  </a:cubicBezTo>
                  <a:cubicBezTo>
                    <a:pt x="28" y="154"/>
                    <a:pt x="0" y="57"/>
                    <a:pt x="113" y="0"/>
                  </a:cubicBezTo>
                  <a:close/>
                </a:path>
              </a:pathLst>
            </a:custGeom>
            <a:solidFill>
              <a:srgbClr val="212A3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 sz="2000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24" name="Rounded Rectangle 31">
            <a:extLst>
              <a:ext uri="{FF2B5EF4-FFF2-40B4-BE49-F238E27FC236}">
                <a16:creationId xmlns:a16="http://schemas.microsoft.com/office/drawing/2014/main" id="{3AC41D94-2FCF-4A48-8DC3-1F6640ED9BC3}"/>
              </a:ext>
            </a:extLst>
          </p:cNvPr>
          <p:cNvSpPr/>
          <p:nvPr/>
        </p:nvSpPr>
        <p:spPr>
          <a:xfrm>
            <a:off x="1533037" y="1937901"/>
            <a:ext cx="631153" cy="631153"/>
          </a:xfrm>
          <a:prstGeom prst="roundRect">
            <a:avLst/>
          </a:prstGeom>
          <a:solidFill>
            <a:srgbClr val="FFC637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lang="en-US" sz="200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01</a:t>
            </a:r>
          </a:p>
        </p:txBody>
      </p:sp>
      <p:sp>
        <p:nvSpPr>
          <p:cNvPr id="25" name="Rounded Rectangle 34">
            <a:extLst>
              <a:ext uri="{FF2B5EF4-FFF2-40B4-BE49-F238E27FC236}">
                <a16:creationId xmlns:a16="http://schemas.microsoft.com/office/drawing/2014/main" id="{C264A76D-7D82-40B7-9703-536AA9689E70}"/>
              </a:ext>
            </a:extLst>
          </p:cNvPr>
          <p:cNvSpPr/>
          <p:nvPr/>
        </p:nvSpPr>
        <p:spPr>
          <a:xfrm>
            <a:off x="1533037" y="3294797"/>
            <a:ext cx="631153" cy="631153"/>
          </a:xfrm>
          <a:prstGeom prst="roundRect">
            <a:avLst/>
          </a:prstGeom>
          <a:solidFill>
            <a:srgbClr val="212A3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lang="en-US" sz="200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03</a:t>
            </a:r>
          </a:p>
        </p:txBody>
      </p:sp>
      <p:sp>
        <p:nvSpPr>
          <p:cNvPr id="26" name="Rounded Rectangle 37">
            <a:extLst>
              <a:ext uri="{FF2B5EF4-FFF2-40B4-BE49-F238E27FC236}">
                <a16:creationId xmlns:a16="http://schemas.microsoft.com/office/drawing/2014/main" id="{D4C7E783-D9F0-474D-9326-D7E35BD49989}"/>
              </a:ext>
            </a:extLst>
          </p:cNvPr>
          <p:cNvSpPr/>
          <p:nvPr/>
        </p:nvSpPr>
        <p:spPr>
          <a:xfrm>
            <a:off x="1533037" y="4649765"/>
            <a:ext cx="631153" cy="631153"/>
          </a:xfrm>
          <a:prstGeom prst="roundRect">
            <a:avLst/>
          </a:prstGeom>
          <a:solidFill>
            <a:srgbClr val="FFC637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lang="en-US" sz="200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05</a:t>
            </a:r>
          </a:p>
        </p:txBody>
      </p:sp>
      <p:sp>
        <p:nvSpPr>
          <p:cNvPr id="27" name="Rounded Rectangle 40">
            <a:extLst>
              <a:ext uri="{FF2B5EF4-FFF2-40B4-BE49-F238E27FC236}">
                <a16:creationId xmlns:a16="http://schemas.microsoft.com/office/drawing/2014/main" id="{E707C215-E4E2-4DA9-9AF4-C5DECD310E85}"/>
              </a:ext>
            </a:extLst>
          </p:cNvPr>
          <p:cNvSpPr/>
          <p:nvPr/>
        </p:nvSpPr>
        <p:spPr>
          <a:xfrm flipH="1">
            <a:off x="10156146" y="1937901"/>
            <a:ext cx="631153" cy="631153"/>
          </a:xfrm>
          <a:prstGeom prst="roundRect">
            <a:avLst/>
          </a:prstGeom>
          <a:solidFill>
            <a:srgbClr val="212A3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lang="en-US" sz="200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02</a:t>
            </a:r>
          </a:p>
        </p:txBody>
      </p:sp>
      <p:sp>
        <p:nvSpPr>
          <p:cNvPr id="28" name="Rounded Rectangle 43">
            <a:extLst>
              <a:ext uri="{FF2B5EF4-FFF2-40B4-BE49-F238E27FC236}">
                <a16:creationId xmlns:a16="http://schemas.microsoft.com/office/drawing/2014/main" id="{B178F62A-F4C7-4546-915F-FE8EFA711124}"/>
              </a:ext>
            </a:extLst>
          </p:cNvPr>
          <p:cNvSpPr/>
          <p:nvPr/>
        </p:nvSpPr>
        <p:spPr>
          <a:xfrm flipH="1">
            <a:off x="10156146" y="3294797"/>
            <a:ext cx="631153" cy="631153"/>
          </a:xfrm>
          <a:prstGeom prst="roundRect">
            <a:avLst/>
          </a:prstGeom>
          <a:solidFill>
            <a:srgbClr val="FFC637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lang="en-US" sz="200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04</a:t>
            </a:r>
          </a:p>
        </p:txBody>
      </p:sp>
      <p:sp>
        <p:nvSpPr>
          <p:cNvPr id="29" name="Rounded Rectangle 46">
            <a:extLst>
              <a:ext uri="{FF2B5EF4-FFF2-40B4-BE49-F238E27FC236}">
                <a16:creationId xmlns:a16="http://schemas.microsoft.com/office/drawing/2014/main" id="{480258EE-74BD-4031-8F05-6EBE22D97C82}"/>
              </a:ext>
            </a:extLst>
          </p:cNvPr>
          <p:cNvSpPr/>
          <p:nvPr/>
        </p:nvSpPr>
        <p:spPr>
          <a:xfrm flipH="1">
            <a:off x="10156146" y="4649765"/>
            <a:ext cx="631153" cy="631153"/>
          </a:xfrm>
          <a:prstGeom prst="roundRect">
            <a:avLst/>
          </a:prstGeom>
          <a:solidFill>
            <a:srgbClr val="212A39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b="1" lang="en-US" sz="200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06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0F03690-7B60-4BA2-9905-8C77B54DF1AE}"/>
              </a:ext>
            </a:extLst>
          </p:cNvPr>
          <p:cNvSpPr/>
          <p:nvPr/>
        </p:nvSpPr>
        <p:spPr>
          <a:xfrm>
            <a:off x="2260204" y="2054439"/>
            <a:ext cx="200948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8D58792-CE0F-40C2-B3AA-9DE0E72074D7}"/>
              </a:ext>
            </a:extLst>
          </p:cNvPr>
          <p:cNvSpPr/>
          <p:nvPr/>
        </p:nvSpPr>
        <p:spPr>
          <a:xfrm>
            <a:off x="2260204" y="1714114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输入标题</a:t>
            </a:r>
          </a:p>
        </p:txBody>
      </p:sp>
      <p:sp>
        <p:nvSpPr>
          <p:cNvPr id="32" name="Rectangle 29">
            <a:extLst>
              <a:ext uri="{FF2B5EF4-FFF2-40B4-BE49-F238E27FC236}">
                <a16:creationId xmlns:a16="http://schemas.microsoft.com/office/drawing/2014/main" id="{CCF9BA80-3842-44FB-9BBC-9E8B545A609F}"/>
              </a:ext>
            </a:extLst>
          </p:cNvPr>
          <p:cNvSpPr/>
          <p:nvPr/>
        </p:nvSpPr>
        <p:spPr>
          <a:xfrm>
            <a:off x="8126146" y="2042864"/>
            <a:ext cx="200948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33" name="Rectangle 30">
            <a:extLst>
              <a:ext uri="{FF2B5EF4-FFF2-40B4-BE49-F238E27FC236}">
                <a16:creationId xmlns:a16="http://schemas.microsoft.com/office/drawing/2014/main" id="{B9287124-879E-42FD-BE89-9A1A806A234B}"/>
              </a:ext>
            </a:extLst>
          </p:cNvPr>
          <p:cNvSpPr/>
          <p:nvPr/>
        </p:nvSpPr>
        <p:spPr>
          <a:xfrm>
            <a:off x="8126146" y="1702539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输入标题</a:t>
            </a:r>
          </a:p>
        </p:txBody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F648B10C-BF65-4061-8312-AF40F18CC8A1}"/>
              </a:ext>
            </a:extLst>
          </p:cNvPr>
          <p:cNvSpPr/>
          <p:nvPr/>
        </p:nvSpPr>
        <p:spPr>
          <a:xfrm>
            <a:off x="2273028" y="3395908"/>
            <a:ext cx="200948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35" name="Rectangle 30">
            <a:extLst>
              <a:ext uri="{FF2B5EF4-FFF2-40B4-BE49-F238E27FC236}">
                <a16:creationId xmlns:a16="http://schemas.microsoft.com/office/drawing/2014/main" id="{FF81A384-A972-409A-B4D6-4830F693A879}"/>
              </a:ext>
            </a:extLst>
          </p:cNvPr>
          <p:cNvSpPr/>
          <p:nvPr/>
        </p:nvSpPr>
        <p:spPr>
          <a:xfrm>
            <a:off x="2273028" y="3055583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输入标题</a:t>
            </a:r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71584A66-96F6-4D1A-B213-7D76BF7C1C94}"/>
              </a:ext>
            </a:extLst>
          </p:cNvPr>
          <p:cNvSpPr/>
          <p:nvPr/>
        </p:nvSpPr>
        <p:spPr>
          <a:xfrm>
            <a:off x="8138970" y="3384333"/>
            <a:ext cx="200948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37" name="Rectangle 30">
            <a:extLst>
              <a:ext uri="{FF2B5EF4-FFF2-40B4-BE49-F238E27FC236}">
                <a16:creationId xmlns:a16="http://schemas.microsoft.com/office/drawing/2014/main" id="{236CB608-C866-4C7E-9A82-A049AA57269B}"/>
              </a:ext>
            </a:extLst>
          </p:cNvPr>
          <p:cNvSpPr/>
          <p:nvPr/>
        </p:nvSpPr>
        <p:spPr>
          <a:xfrm>
            <a:off x="8138970" y="3044008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输入标题</a:t>
            </a:r>
          </a:p>
        </p:txBody>
      </p:sp>
      <p:sp>
        <p:nvSpPr>
          <p:cNvPr id="38" name="Rectangle 29">
            <a:extLst>
              <a:ext uri="{FF2B5EF4-FFF2-40B4-BE49-F238E27FC236}">
                <a16:creationId xmlns:a16="http://schemas.microsoft.com/office/drawing/2014/main" id="{92ABFC2E-D9FA-4E6A-B1BE-D6164CAFF06B}"/>
              </a:ext>
            </a:extLst>
          </p:cNvPr>
          <p:cNvSpPr/>
          <p:nvPr/>
        </p:nvSpPr>
        <p:spPr>
          <a:xfrm>
            <a:off x="2280717" y="4778030"/>
            <a:ext cx="2009488" cy="749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39" name="Rectangle 30">
            <a:extLst>
              <a:ext uri="{FF2B5EF4-FFF2-40B4-BE49-F238E27FC236}">
                <a16:creationId xmlns:a16="http://schemas.microsoft.com/office/drawing/2014/main" id="{92CD47FC-413D-44A5-AAE2-C8A9B553FD9D}"/>
              </a:ext>
            </a:extLst>
          </p:cNvPr>
          <p:cNvSpPr/>
          <p:nvPr/>
        </p:nvSpPr>
        <p:spPr>
          <a:xfrm>
            <a:off x="2280717" y="4437705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输入标题</a:t>
            </a:r>
          </a:p>
        </p:txBody>
      </p:sp>
      <p:sp>
        <p:nvSpPr>
          <p:cNvPr id="40" name="Rectangle 29">
            <a:extLst>
              <a:ext uri="{FF2B5EF4-FFF2-40B4-BE49-F238E27FC236}">
                <a16:creationId xmlns:a16="http://schemas.microsoft.com/office/drawing/2014/main" id="{616FC81A-C3C6-4028-8580-7D56A9CA696A}"/>
              </a:ext>
            </a:extLst>
          </p:cNvPr>
          <p:cNvSpPr/>
          <p:nvPr/>
        </p:nvSpPr>
        <p:spPr>
          <a:xfrm>
            <a:off x="8146657" y="4766456"/>
            <a:ext cx="200948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41" name="Rectangle 30">
            <a:extLst>
              <a:ext uri="{FF2B5EF4-FFF2-40B4-BE49-F238E27FC236}">
                <a16:creationId xmlns:a16="http://schemas.microsoft.com/office/drawing/2014/main" id="{2E8E31D7-3773-4CEA-9C49-09BDA41BA3EF}"/>
              </a:ext>
            </a:extLst>
          </p:cNvPr>
          <p:cNvSpPr/>
          <p:nvPr/>
        </p:nvSpPr>
        <p:spPr>
          <a:xfrm>
            <a:off x="8146657" y="4426129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输入标题</a:t>
            </a:r>
          </a:p>
        </p:txBody>
      </p:sp>
    </p:spTree>
    <p:extLst>
      <p:ext uri="{BB962C8B-B14F-4D97-AF65-F5344CB8AC3E}">
        <p14:creationId val="3037935156"/>
      </p:ext>
    </p:extLst>
  </p:cSld>
  <p:clrMapOvr>
    <a:masterClrMapping/>
  </p:clrMapOvr>
  <p:transition advClick="0"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50" id="1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fill="hold" grpId="0" id="2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350" id="2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50" id="2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50"/>
                            </p:stCondLst>
                            <p:childTnLst>
                              <p:par>
                                <p:cTn fill="hold" grpId="0" id="2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350" id="3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fill="hold" grpId="0" id="3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350" id="3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3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350" id="38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fill="hold" grpId="0" id="4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0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fill="hold" grpId="0" id="5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4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fill="hold" grpId="0" id="6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2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fill="hold" grpId="0" id="7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5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6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3" nodeType="afterGroup">
                            <p:stCondLst>
                              <p:cond delay="7600"/>
                            </p:stCondLst>
                            <p:childTnLst>
                              <p:par>
                                <p:cTn fill="hold" grpId="0" id="8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7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1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3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fill="hold" grpId="0" id="9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97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98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9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2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03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04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  <p:bldP grpId="0" spid="35"/>
      <p:bldP grpId="0" spid="36"/>
      <p:bldP grpId="0" spid="37"/>
      <p:bldP grpId="0" spid="38"/>
      <p:bldP grpId="0" spid="39"/>
      <p:bldP grpId="0" spid="40"/>
      <p:bldP grpId="0" spid="41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C94E092-31E8-4BB6-9407-AF61843F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E08AB16-2845-42A9-A02A-F5CC4BDDB1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83087" cy="6858000"/>
          </a:xfrm>
          <a:prstGeom prst="rect">
            <a:avLst/>
          </a:prstGeom>
        </p:spPr>
      </p:pic>
      <p:sp>
        <p:nvSpPr>
          <p:cNvPr id="4" name="Diamond 33">
            <a:extLst>
              <a:ext uri="{FF2B5EF4-FFF2-40B4-BE49-F238E27FC236}">
                <a16:creationId xmlns:a16="http://schemas.microsoft.com/office/drawing/2014/main" id="{0ADE5D2D-4B29-48D4-9AA1-985436E0ED2E}"/>
              </a:ext>
            </a:extLst>
          </p:cNvPr>
          <p:cNvSpPr/>
          <p:nvPr/>
        </p:nvSpPr>
        <p:spPr>
          <a:xfrm>
            <a:off x="5219682" y="1588778"/>
            <a:ext cx="1752636" cy="1752636"/>
          </a:xfrm>
          <a:prstGeom prst="diamond">
            <a:avLst/>
          </a:prstGeom>
          <a:solidFill>
            <a:srgbClr val="212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/>
          </a:bodyPr>
          <a:lstStyle/>
          <a:p>
            <a:pPr algn="ctr"/>
            <a:r>
              <a:rPr altLang="zh-CN" lang="en-US" sz="3200">
                <a:solidFill>
                  <a:schemeClr val="bg1"/>
                </a:solidFill>
                <a:latin charset="0" panose="020b0806030902050204" pitchFamily="34" typeface="Impact"/>
              </a:rPr>
              <a:t>03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EFCE21B-DCEA-4BFB-BE51-F9142D2371DB}"/>
              </a:ext>
            </a:extLst>
          </p:cNvPr>
          <p:cNvSpPr txBox="1"/>
          <p:nvPr/>
        </p:nvSpPr>
        <p:spPr>
          <a:xfrm>
            <a:off x="4201480" y="3475798"/>
            <a:ext cx="378903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2020202020204" pitchFamily="34" typeface="Century Gothic"/>
              </a:rPr>
              <a:t>工作存在不足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68F835A-9709-4EF8-9766-AD678826AE74}"/>
              </a:ext>
            </a:extLst>
          </p:cNvPr>
          <p:cNvSpPr/>
          <p:nvPr/>
        </p:nvSpPr>
        <p:spPr>
          <a:xfrm>
            <a:off x="4375046" y="4106201"/>
            <a:ext cx="3585412" cy="853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en-US" i="0" lang="zh-CN" spc="600" sz="11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请在此处输入具体内容，文字尽量言简意赅，简单说明意思即可,注意版面美观度。 </a:t>
            </a:r>
          </a:p>
        </p:txBody>
      </p:sp>
    </p:spTree>
    <p:extLst>
      <p:ext uri="{BB962C8B-B14F-4D97-AF65-F5344CB8AC3E}">
        <p14:creationId val="1846437474"/>
      </p:ext>
    </p:extLst>
  </p:cSld>
  <p:clrMapOvr>
    <a:masterClrMapping/>
  </p:clrMapOvr>
  <mc:AlternateContent>
    <mc:Choice Requires="p14">
      <p:transition advClick="0" p14:dur="3900" spd="slow">
        <p14:glitter pattern="hexagon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6"/>
      <p:bldP grpId="0" spid="8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03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工作存在不足</a:t>
              </a:r>
            </a:p>
          </p:txBody>
        </p:sp>
      </p:grpSp>
      <p:sp>
        <p:nvSpPr>
          <p:cNvPr id="7" name="Isosceles Triangle 2">
            <a:extLst>
              <a:ext uri="{FF2B5EF4-FFF2-40B4-BE49-F238E27FC236}">
                <a16:creationId xmlns:a16="http://schemas.microsoft.com/office/drawing/2014/main" id="{DC7BC430-229B-46A6-B9D5-5D4FD49D51B0}"/>
              </a:ext>
            </a:extLst>
          </p:cNvPr>
          <p:cNvSpPr/>
          <p:nvPr/>
        </p:nvSpPr>
        <p:spPr>
          <a:xfrm>
            <a:off x="1121575" y="2208836"/>
            <a:ext cx="3187886" cy="2748177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algn="t" blurRad="76200" dir="5400000" dist="127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707"/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ACAEF06D-981B-44AE-9118-C42B792824AC}"/>
              </a:ext>
            </a:extLst>
          </p:cNvPr>
          <p:cNvGrpSpPr/>
          <p:nvPr/>
        </p:nvGrpSpPr>
        <p:grpSpPr>
          <a:xfrm>
            <a:off x="1612097" y="2208837"/>
            <a:ext cx="2206838" cy="1737975"/>
            <a:chOff x="1699624" y="1384077"/>
            <a:chExt cx="2327524" cy="1833021"/>
          </a:xfrm>
        </p:grpSpPr>
        <p:sp>
          <p:nvSpPr>
            <p:cNvPr id="12" name="Isosceles Triangle 3">
              <a:extLst>
                <a:ext uri="{FF2B5EF4-FFF2-40B4-BE49-F238E27FC236}">
                  <a16:creationId xmlns:a16="http://schemas.microsoft.com/office/drawing/2014/main" id="{D6337533-76B8-42D0-9A60-1ACD3314F4C7}"/>
                </a:ext>
              </a:extLst>
            </p:cNvPr>
            <p:cNvSpPr/>
            <p:nvPr/>
          </p:nvSpPr>
          <p:spPr>
            <a:xfrm flipV="1">
              <a:off x="3809012" y="3029048"/>
              <a:ext cx="218136" cy="188050"/>
            </a:xfrm>
            <a:prstGeom prst="triangle">
              <a:avLst/>
            </a:prstGeom>
            <a:solidFill>
              <a:schemeClr val="bg1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b="1" lang="en-US" sz="2400"/>
            </a:p>
          </p:txBody>
        </p:sp>
        <p:sp>
          <p:nvSpPr>
            <p:cNvPr id="13" name="Isosceles Triangle 11">
              <a:extLst>
                <a:ext uri="{FF2B5EF4-FFF2-40B4-BE49-F238E27FC236}">
                  <a16:creationId xmlns:a16="http://schemas.microsoft.com/office/drawing/2014/main" id="{1ACD1D07-D267-498E-A7D7-668BA75E45A2}"/>
                </a:ext>
              </a:extLst>
            </p:cNvPr>
            <p:cNvSpPr/>
            <p:nvPr/>
          </p:nvSpPr>
          <p:spPr>
            <a:xfrm flipV="1">
              <a:off x="1699624" y="3029047"/>
              <a:ext cx="218136" cy="188050"/>
            </a:xfrm>
            <a:prstGeom prst="triangle">
              <a:avLst/>
            </a:prstGeom>
            <a:solidFill>
              <a:schemeClr val="bg1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b="1" lang="en-US" sz="2400"/>
            </a:p>
          </p:txBody>
        </p:sp>
        <p:sp>
          <p:nvSpPr>
            <p:cNvPr id="14" name="Isosceles Triangle 7">
              <a:extLst>
                <a:ext uri="{FF2B5EF4-FFF2-40B4-BE49-F238E27FC236}">
                  <a16:creationId xmlns:a16="http://schemas.microsoft.com/office/drawing/2014/main" id="{8E5D31A0-D524-4705-93ED-FD5B2D5407F0}"/>
                </a:ext>
              </a:extLst>
            </p:cNvPr>
            <p:cNvSpPr/>
            <p:nvPr/>
          </p:nvSpPr>
          <p:spPr>
            <a:xfrm>
              <a:off x="1699624" y="1384077"/>
              <a:ext cx="2327522" cy="1644972"/>
            </a:xfrm>
            <a:prstGeom prst="triangle">
              <a:avLst/>
            </a:prstGeom>
            <a:solidFill>
              <a:srgbClr val="465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r>
                <a:rPr altLang="zh-CN" b="1" lang="en-US" sz="2400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01</a:t>
              </a:r>
            </a:p>
          </p:txBody>
        </p:sp>
      </p:grpSp>
      <p:sp>
        <p:nvSpPr>
          <p:cNvPr id="15" name="Isosceles Triangle 17">
            <a:extLst>
              <a:ext uri="{FF2B5EF4-FFF2-40B4-BE49-F238E27FC236}">
                <a16:creationId xmlns:a16="http://schemas.microsoft.com/office/drawing/2014/main" id="{BE055567-10B2-4BAF-B826-F4220E88CC70}"/>
              </a:ext>
            </a:extLst>
          </p:cNvPr>
          <p:cNvSpPr/>
          <p:nvPr/>
        </p:nvSpPr>
        <p:spPr>
          <a:xfrm>
            <a:off x="4502662" y="2208836"/>
            <a:ext cx="3187886" cy="2748177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algn="t" blurRad="76200" dir="5400000" dist="127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707"/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22F3CFFE-A4C8-44D2-884D-9A278ADDEED7}"/>
              </a:ext>
            </a:extLst>
          </p:cNvPr>
          <p:cNvGrpSpPr/>
          <p:nvPr/>
        </p:nvGrpSpPr>
        <p:grpSpPr>
          <a:xfrm>
            <a:off x="4993185" y="2208837"/>
            <a:ext cx="2206837" cy="1737975"/>
            <a:chOff x="5265614" y="1384077"/>
            <a:chExt cx="2327523" cy="1833021"/>
          </a:xfrm>
        </p:grpSpPr>
        <p:sp>
          <p:nvSpPr>
            <p:cNvPr id="17" name="Isosceles Triangle 15">
              <a:extLst>
                <a:ext uri="{FF2B5EF4-FFF2-40B4-BE49-F238E27FC236}">
                  <a16:creationId xmlns:a16="http://schemas.microsoft.com/office/drawing/2014/main" id="{AF8E85E7-8BEA-4EEC-9CA1-27ED6401C0BE}"/>
                </a:ext>
              </a:extLst>
            </p:cNvPr>
            <p:cNvSpPr/>
            <p:nvPr/>
          </p:nvSpPr>
          <p:spPr>
            <a:xfrm flipV="1">
              <a:off x="7375001" y="3029048"/>
              <a:ext cx="218136" cy="188050"/>
            </a:xfrm>
            <a:prstGeom prst="triangle">
              <a:avLst/>
            </a:prstGeom>
            <a:solidFill>
              <a:srgbClr val="FFB4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b="1" lang="en-US" sz="2400"/>
            </a:p>
          </p:txBody>
        </p:sp>
        <p:sp>
          <p:nvSpPr>
            <p:cNvPr id="18" name="Isosceles Triangle 16">
              <a:extLst>
                <a:ext uri="{FF2B5EF4-FFF2-40B4-BE49-F238E27FC236}">
                  <a16:creationId xmlns:a16="http://schemas.microsoft.com/office/drawing/2014/main" id="{0E5BB2A3-7432-4965-8C75-71058BD61888}"/>
                </a:ext>
              </a:extLst>
            </p:cNvPr>
            <p:cNvSpPr/>
            <p:nvPr/>
          </p:nvSpPr>
          <p:spPr>
            <a:xfrm flipV="1">
              <a:off x="5265614" y="3029047"/>
              <a:ext cx="218136" cy="188050"/>
            </a:xfrm>
            <a:prstGeom prst="triangle">
              <a:avLst/>
            </a:prstGeom>
            <a:solidFill>
              <a:srgbClr val="FFB4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b="1" lang="en-US" sz="2400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2E34744-0EB0-4BF9-B4CE-D73595256B9B}"/>
                </a:ext>
              </a:extLst>
            </p:cNvPr>
            <p:cNvSpPr/>
            <p:nvPr/>
          </p:nvSpPr>
          <p:spPr>
            <a:xfrm>
              <a:off x="5265614" y="1384077"/>
              <a:ext cx="2327522" cy="1644972"/>
            </a:xfrm>
            <a:prstGeom prst="triangle">
              <a:avLst/>
            </a:prstGeom>
            <a:solidFill>
              <a:srgbClr val="FFC6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r>
                <a:rPr altLang="zh-CN" b="1" lang="en-US" sz="2400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02</a:t>
              </a:r>
            </a:p>
          </p:txBody>
        </p:sp>
      </p:grpSp>
      <p:sp>
        <p:nvSpPr>
          <p:cNvPr id="20" name="Isosceles Triangle 23">
            <a:extLst>
              <a:ext uri="{FF2B5EF4-FFF2-40B4-BE49-F238E27FC236}">
                <a16:creationId xmlns:a16="http://schemas.microsoft.com/office/drawing/2014/main" id="{91B3A9D7-FF69-47DC-8489-F58F60EF926A}"/>
              </a:ext>
            </a:extLst>
          </p:cNvPr>
          <p:cNvSpPr/>
          <p:nvPr/>
        </p:nvSpPr>
        <p:spPr>
          <a:xfrm>
            <a:off x="7883748" y="2208836"/>
            <a:ext cx="3187886" cy="2748177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algn="t" blurRad="76200" dir="5400000" dist="12700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1707"/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094FB979-8F09-43F9-9C88-DB5BD64C2D56}"/>
              </a:ext>
            </a:extLst>
          </p:cNvPr>
          <p:cNvGrpSpPr/>
          <p:nvPr/>
        </p:nvGrpSpPr>
        <p:grpSpPr>
          <a:xfrm>
            <a:off x="8374270" y="2208837"/>
            <a:ext cx="2206838" cy="1737975"/>
            <a:chOff x="8831603" y="1384077"/>
            <a:chExt cx="2327524" cy="1833021"/>
          </a:xfrm>
        </p:grpSpPr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ED66743C-3D04-4A2A-8586-C0CFAF5D9305}"/>
                </a:ext>
              </a:extLst>
            </p:cNvPr>
            <p:cNvSpPr/>
            <p:nvPr/>
          </p:nvSpPr>
          <p:spPr>
            <a:xfrm flipV="1">
              <a:off x="10940991" y="3029048"/>
              <a:ext cx="218136" cy="188050"/>
            </a:xfrm>
            <a:prstGeom prst="triangle">
              <a:avLst/>
            </a:prstGeom>
            <a:solidFill>
              <a:schemeClr val="bg1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b="1" lang="en-US" sz="2400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697C13DE-F643-46B8-8751-452BF9E6289F}"/>
                </a:ext>
              </a:extLst>
            </p:cNvPr>
            <p:cNvSpPr/>
            <p:nvPr/>
          </p:nvSpPr>
          <p:spPr>
            <a:xfrm flipV="1">
              <a:off x="8831603" y="3029047"/>
              <a:ext cx="218136" cy="188050"/>
            </a:xfrm>
            <a:prstGeom prst="triangle">
              <a:avLst/>
            </a:prstGeom>
            <a:solidFill>
              <a:schemeClr val="bg1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b="1" lang="en-US" sz="2400"/>
            </a:p>
          </p:txBody>
        </p:sp>
        <p:sp>
          <p:nvSpPr>
            <p:cNvPr id="24" name="Isosceles Triangle 24">
              <a:extLst>
                <a:ext uri="{FF2B5EF4-FFF2-40B4-BE49-F238E27FC236}">
                  <a16:creationId xmlns:a16="http://schemas.microsoft.com/office/drawing/2014/main" id="{30E76E8F-4DD2-4507-8D83-44FF0A303818}"/>
                </a:ext>
              </a:extLst>
            </p:cNvPr>
            <p:cNvSpPr/>
            <p:nvPr/>
          </p:nvSpPr>
          <p:spPr>
            <a:xfrm>
              <a:off x="8831604" y="1384077"/>
              <a:ext cx="2327522" cy="1644972"/>
            </a:xfrm>
            <a:prstGeom prst="triangle">
              <a:avLst/>
            </a:prstGeom>
            <a:solidFill>
              <a:srgbClr val="465A7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>
                <a:defRPr/>
              </a:pPr>
              <a:r>
                <a:rPr altLang="zh-CN" b="1" lang="en-US" sz="2400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03</a:t>
              </a: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A1DBEEA9-A863-4A32-AA45-FABD19FB56C9}"/>
              </a:ext>
            </a:extLst>
          </p:cNvPr>
          <p:cNvGrpSpPr/>
          <p:nvPr/>
        </p:nvGrpSpPr>
        <p:grpSpPr>
          <a:xfrm>
            <a:off x="1796819" y="3946811"/>
            <a:ext cx="1967403" cy="844660"/>
            <a:chOff x="2661872" y="1947672"/>
            <a:chExt cx="2901474" cy="890901"/>
          </a:xfrm>
        </p:grpSpPr>
        <p:sp>
          <p:nvSpPr>
            <p:cNvPr id="26" name="Rectangle 42">
              <a:extLst>
                <a:ext uri="{FF2B5EF4-FFF2-40B4-BE49-F238E27FC236}">
                  <a16:creationId xmlns:a16="http://schemas.microsoft.com/office/drawing/2014/main" id="{4B16A887-9AAA-4903-B587-0019A264718C}"/>
                </a:ext>
              </a:extLst>
            </p:cNvPr>
            <p:cNvSpPr/>
            <p:nvPr/>
          </p:nvSpPr>
          <p:spPr>
            <a:xfrm flipH="1">
              <a:off x="2661872" y="2248920"/>
              <a:ext cx="2901474" cy="589653"/>
            </a:xfrm>
            <a:prstGeom prst="rect">
              <a:avLst/>
            </a:prstGeom>
            <a:noFill/>
            <a:ln algn="ctr" cap="flat" cmpd="sng" w="12700">
              <a:noFill/>
              <a:prstDash val="solid"/>
            </a:ln>
            <a:effectLst/>
          </p:spPr>
          <p:txBody>
            <a:bodyPr anchor="t" bIns="0" lIns="86694" rIns="86694" rtlCol="0" tIns="0"/>
            <a:lstStyle/>
            <a:p>
              <a:pPr algn="ctr">
                <a:lnSpc>
                  <a:spcPct val="120000"/>
                </a:lnSpc>
                <a:defRPr/>
              </a:pPr>
              <a:r>
                <a:rPr altLang="en-US" lang="zh-CN" sz="10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27" name="Rectangle 42">
              <a:extLst>
                <a:ext uri="{FF2B5EF4-FFF2-40B4-BE49-F238E27FC236}">
                  <a16:creationId xmlns:a16="http://schemas.microsoft.com/office/drawing/2014/main" id="{8A976F54-E15D-4407-B07E-AA77AC021AAB}"/>
                </a:ext>
              </a:extLst>
            </p:cNvPr>
            <p:cNvSpPr/>
            <p:nvPr/>
          </p:nvSpPr>
          <p:spPr>
            <a:xfrm flipH="1">
              <a:off x="2661872" y="1947672"/>
              <a:ext cx="2568733" cy="322237"/>
            </a:xfrm>
            <a:prstGeom prst="rect">
              <a:avLst/>
            </a:prstGeom>
            <a:noFill/>
            <a:ln algn="ctr" cap="flat" cmpd="sng" w="12700">
              <a:noFill/>
              <a:prstDash val="solid"/>
            </a:ln>
            <a:effectLst/>
          </p:spPr>
          <p:txBody>
            <a:bodyPr anchor="t" bIns="0" lIns="86694" rIns="86694" rtlCol="0" tIns="0"/>
            <a:lstStyle/>
            <a:p>
              <a:pPr algn="ctr"/>
              <a:r>
                <a:rPr altLang="en-US" b="1" lang="zh-CN" sz="16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C581D831-E94D-47EA-B7C7-288C568726BE}"/>
              </a:ext>
            </a:extLst>
          </p:cNvPr>
          <p:cNvGrpSpPr/>
          <p:nvPr/>
        </p:nvGrpSpPr>
        <p:grpSpPr>
          <a:xfrm>
            <a:off x="5232618" y="3946811"/>
            <a:ext cx="1967403" cy="844660"/>
            <a:chOff x="2661872" y="1947672"/>
            <a:chExt cx="2901474" cy="890901"/>
          </a:xfrm>
        </p:grpSpPr>
        <p:sp>
          <p:nvSpPr>
            <p:cNvPr id="29" name="Rectangle 42">
              <a:extLst>
                <a:ext uri="{FF2B5EF4-FFF2-40B4-BE49-F238E27FC236}">
                  <a16:creationId xmlns:a16="http://schemas.microsoft.com/office/drawing/2014/main" id="{6B6C5BE8-903E-42B3-B84E-969641E69896}"/>
                </a:ext>
              </a:extLst>
            </p:cNvPr>
            <p:cNvSpPr/>
            <p:nvPr/>
          </p:nvSpPr>
          <p:spPr>
            <a:xfrm flipH="1">
              <a:off x="2661872" y="2248920"/>
              <a:ext cx="2901474" cy="589653"/>
            </a:xfrm>
            <a:prstGeom prst="rect">
              <a:avLst/>
            </a:prstGeom>
            <a:noFill/>
            <a:ln algn="ctr" cap="flat" cmpd="sng" w="12700">
              <a:noFill/>
              <a:prstDash val="solid"/>
            </a:ln>
            <a:effectLst/>
          </p:spPr>
          <p:txBody>
            <a:bodyPr anchor="t" bIns="0" lIns="86694" rIns="86694" rtlCol="0" tIns="0"/>
            <a:lstStyle/>
            <a:p>
              <a:pPr algn="ctr"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30" name="Rectangle 42">
              <a:extLst>
                <a:ext uri="{FF2B5EF4-FFF2-40B4-BE49-F238E27FC236}">
                  <a16:creationId xmlns:a16="http://schemas.microsoft.com/office/drawing/2014/main" id="{5611F0B9-35CF-4B4D-AE55-65A7788861F7}"/>
                </a:ext>
              </a:extLst>
            </p:cNvPr>
            <p:cNvSpPr/>
            <p:nvPr/>
          </p:nvSpPr>
          <p:spPr>
            <a:xfrm flipH="1">
              <a:off x="2661872" y="1947672"/>
              <a:ext cx="2568733" cy="322237"/>
            </a:xfrm>
            <a:prstGeom prst="rect">
              <a:avLst/>
            </a:prstGeom>
            <a:noFill/>
            <a:ln algn="ctr" cap="flat" cmpd="sng" w="12700">
              <a:noFill/>
              <a:prstDash val="solid"/>
            </a:ln>
            <a:effectLst/>
          </p:spPr>
          <p:txBody>
            <a:bodyPr anchor="t" bIns="0" lIns="86694" rIns="86694" rtlCol="0" tIns="0"/>
            <a:lstStyle/>
            <a:p>
              <a:pPr algn="ctr"/>
              <a:r>
                <a:rPr altLang="en-US" b="1" lang="zh-CN" sz="16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84FFFB6F-F0E5-4D66-BAC4-07A0DF23AAD5}"/>
              </a:ext>
            </a:extLst>
          </p:cNvPr>
          <p:cNvGrpSpPr/>
          <p:nvPr/>
        </p:nvGrpSpPr>
        <p:grpSpPr>
          <a:xfrm>
            <a:off x="8546775" y="3962693"/>
            <a:ext cx="1967403" cy="844660"/>
            <a:chOff x="2661872" y="1947672"/>
            <a:chExt cx="2901474" cy="890901"/>
          </a:xfrm>
        </p:grpSpPr>
        <p:sp>
          <p:nvSpPr>
            <p:cNvPr id="32" name="Rectangle 42">
              <a:extLst>
                <a:ext uri="{FF2B5EF4-FFF2-40B4-BE49-F238E27FC236}">
                  <a16:creationId xmlns:a16="http://schemas.microsoft.com/office/drawing/2014/main" id="{FF0242F6-2014-4E4C-AFB5-3D8C7364BFC1}"/>
                </a:ext>
              </a:extLst>
            </p:cNvPr>
            <p:cNvSpPr/>
            <p:nvPr/>
          </p:nvSpPr>
          <p:spPr>
            <a:xfrm flipH="1">
              <a:off x="2661872" y="2248920"/>
              <a:ext cx="2901474" cy="589653"/>
            </a:xfrm>
            <a:prstGeom prst="rect">
              <a:avLst/>
            </a:prstGeom>
            <a:noFill/>
            <a:ln algn="ctr" cap="flat" cmpd="sng" w="12700">
              <a:noFill/>
              <a:prstDash val="solid"/>
            </a:ln>
            <a:effectLst/>
          </p:spPr>
          <p:txBody>
            <a:bodyPr anchor="t" bIns="0" lIns="86694" rIns="86694" rtlCol="0" tIns="0"/>
            <a:lstStyle/>
            <a:p>
              <a:pPr algn="ctr">
                <a:lnSpc>
                  <a:spcPct val="120000"/>
                </a:lnSpc>
              </a:pPr>
              <a:r>
                <a:rPr altLang="en-US" lang="zh-CN" sz="10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33" name="Rectangle 42">
              <a:extLst>
                <a:ext uri="{FF2B5EF4-FFF2-40B4-BE49-F238E27FC236}">
                  <a16:creationId xmlns:a16="http://schemas.microsoft.com/office/drawing/2014/main" id="{695C289A-965D-4CAC-9AD7-60146C52E8E3}"/>
                </a:ext>
              </a:extLst>
            </p:cNvPr>
            <p:cNvSpPr/>
            <p:nvPr/>
          </p:nvSpPr>
          <p:spPr>
            <a:xfrm flipH="1">
              <a:off x="2792979" y="1947672"/>
              <a:ext cx="2568733" cy="322237"/>
            </a:xfrm>
            <a:prstGeom prst="rect">
              <a:avLst/>
            </a:prstGeom>
            <a:noFill/>
            <a:ln algn="ctr" cap="flat" cmpd="sng" w="12700">
              <a:noFill/>
              <a:prstDash val="solid"/>
            </a:ln>
            <a:effectLst/>
          </p:spPr>
          <p:txBody>
            <a:bodyPr anchor="t" bIns="0" lIns="86694" rIns="86694" rtlCol="0" tIns="0"/>
            <a:lstStyle/>
            <a:p>
              <a:pPr algn="ctr"/>
              <a:r>
                <a:rPr altLang="en-US" b="1" lang="zh-CN" sz="16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输入标题</a:t>
              </a:r>
            </a:p>
          </p:txBody>
        </p:sp>
      </p:grpSp>
    </p:spTree>
    <p:extLst>
      <p:ext uri="{BB962C8B-B14F-4D97-AF65-F5344CB8AC3E}">
        <p14:creationId val="2577462989"/>
      </p:ext>
    </p:extLst>
  </p:cSld>
  <p:clrMapOvr>
    <a:masterClrMapping/>
  </p:clrMapOvr>
  <mc:AlternateContent>
    <mc:Choice Requires="p14">
      <p:transition advClick="0" p14:dur="1600" spd="slow">
        <p14:prism isInverted="1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2" nodeType="clickPar">
                      <p:stCondLst>
                        <p:cond delay="indefinite"/>
                        <p:cond delay="0" evt="onBegin">
                          <p:tn val="41"/>
                        </p:cond>
                      </p:stCondLst>
                      <p:childTnLst>
                        <p:par>
                          <p:cTn fill="hold" id="4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  <p:cond delay="0" evt="onBegin">
                          <p:tn val="48"/>
                        </p:cond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1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6" nodeType="clickPar">
                      <p:stCondLst>
                        <p:cond delay="indefinite"/>
                        <p:cond delay="0" evt="onBegin">
                          <p:tn val="55"/>
                        </p:cond>
                      </p:stCondLst>
                      <p:childTnLst>
                        <p:par>
                          <p:cTn fill="hold" id="5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15"/>
      <p:bldP grpId="0" spid="20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03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工作存在不足</a:t>
              </a: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16F4E2A6-B5B7-4201-9EC7-637FB92DF337}"/>
              </a:ext>
            </a:extLst>
          </p:cNvPr>
          <p:cNvGrpSpPr/>
          <p:nvPr/>
        </p:nvGrpSpPr>
        <p:grpSpPr>
          <a:xfrm>
            <a:off x="4250764" y="1969884"/>
            <a:ext cx="3690472" cy="3715717"/>
            <a:chOff x="4250764" y="1958124"/>
            <a:chExt cx="3690472" cy="3715717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138E1DFC-1120-4B22-8FAA-2094885E0F90}"/>
                </a:ext>
              </a:extLst>
            </p:cNvPr>
            <p:cNvSpPr/>
            <p:nvPr/>
          </p:nvSpPr>
          <p:spPr bwMode="auto">
            <a:xfrm rot="21562516">
              <a:off x="4890461" y="1964899"/>
              <a:ext cx="2377801" cy="649507"/>
            </a:xfrm>
            <a:custGeom>
              <a:cxnLst>
                <a:cxn ang="0">
                  <a:pos x="688" y="47"/>
                </a:cxn>
                <a:cxn ang="0">
                  <a:pos x="735" y="160"/>
                </a:cxn>
                <a:cxn ang="0">
                  <a:pos x="735" y="201"/>
                </a:cxn>
                <a:cxn ang="0">
                  <a:pos x="0" y="201"/>
                </a:cxn>
                <a:cxn ang="0">
                  <a:pos x="0" y="160"/>
                </a:cxn>
                <a:cxn ang="0">
                  <a:pos x="47" y="47"/>
                </a:cxn>
                <a:cxn ang="0">
                  <a:pos x="160" y="0"/>
                </a:cxn>
                <a:cxn ang="0">
                  <a:pos x="575" y="0"/>
                </a:cxn>
                <a:cxn ang="0">
                  <a:pos x="688" y="47"/>
                </a:cxn>
              </a:cxnLst>
              <a:rect b="b" l="0" r="r" t="0"/>
              <a:pathLst>
                <a:path h="201" w="735">
                  <a:moveTo>
                    <a:pt x="688" y="47"/>
                  </a:moveTo>
                  <a:cubicBezTo>
                    <a:pt x="720" y="78"/>
                    <a:pt x="735" y="116"/>
                    <a:pt x="735" y="160"/>
                  </a:cubicBezTo>
                  <a:cubicBezTo>
                    <a:pt x="735" y="201"/>
                    <a:pt x="735" y="201"/>
                    <a:pt x="735" y="201"/>
                  </a:cubicBezTo>
                  <a:cubicBezTo>
                    <a:pt x="0" y="201"/>
                    <a:pt x="0" y="201"/>
                    <a:pt x="0" y="201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16"/>
                    <a:pt x="16" y="78"/>
                    <a:pt x="47" y="47"/>
                  </a:cubicBezTo>
                  <a:cubicBezTo>
                    <a:pt x="78" y="16"/>
                    <a:pt x="116" y="0"/>
                    <a:pt x="160" y="0"/>
                  </a:cubicBezTo>
                  <a:cubicBezTo>
                    <a:pt x="575" y="0"/>
                    <a:pt x="575" y="0"/>
                    <a:pt x="575" y="0"/>
                  </a:cubicBezTo>
                  <a:cubicBezTo>
                    <a:pt x="619" y="0"/>
                    <a:pt x="657" y="16"/>
                    <a:pt x="688" y="47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3D09F71D-1A78-43C8-82F9-B5B60F8998EC}"/>
                </a:ext>
              </a:extLst>
            </p:cNvPr>
            <p:cNvSpPr/>
            <p:nvPr/>
          </p:nvSpPr>
          <p:spPr bwMode="auto">
            <a:xfrm rot="21562516">
              <a:off x="7284955" y="2623344"/>
              <a:ext cx="649507" cy="2377801"/>
            </a:xfrm>
            <a:custGeom>
              <a:cxnLst>
                <a:cxn ang="0">
                  <a:pos x="154" y="688"/>
                </a:cxn>
                <a:cxn ang="0">
                  <a:pos x="41" y="735"/>
                </a:cxn>
                <a:cxn ang="0">
                  <a:pos x="0" y="735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154" y="47"/>
                </a:cxn>
                <a:cxn ang="0">
                  <a:pos x="201" y="160"/>
                </a:cxn>
                <a:cxn ang="0">
                  <a:pos x="201" y="575"/>
                </a:cxn>
                <a:cxn ang="0">
                  <a:pos x="154" y="688"/>
                </a:cxn>
              </a:cxnLst>
              <a:rect b="b" l="0" r="r" t="0"/>
              <a:pathLst>
                <a:path h="735" w="201">
                  <a:moveTo>
                    <a:pt x="154" y="688"/>
                  </a:moveTo>
                  <a:cubicBezTo>
                    <a:pt x="123" y="720"/>
                    <a:pt x="85" y="735"/>
                    <a:pt x="41" y="735"/>
                  </a:cubicBezTo>
                  <a:cubicBezTo>
                    <a:pt x="0" y="735"/>
                    <a:pt x="0" y="735"/>
                    <a:pt x="0" y="73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85" y="0"/>
                    <a:pt x="123" y="16"/>
                    <a:pt x="154" y="47"/>
                  </a:cubicBezTo>
                  <a:cubicBezTo>
                    <a:pt x="186" y="78"/>
                    <a:pt x="201" y="116"/>
                    <a:pt x="201" y="160"/>
                  </a:cubicBezTo>
                  <a:cubicBezTo>
                    <a:pt x="201" y="575"/>
                    <a:pt x="201" y="575"/>
                    <a:pt x="201" y="575"/>
                  </a:cubicBezTo>
                  <a:cubicBezTo>
                    <a:pt x="201" y="619"/>
                    <a:pt x="186" y="657"/>
                    <a:pt x="154" y="688"/>
                  </a:cubicBezTo>
                  <a:close/>
                </a:path>
              </a:pathLst>
            </a:custGeom>
            <a:solidFill>
              <a:srgbClr val="465A7A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C3922BBB-7A39-4D9D-90F1-6FD7EFC5F26D}"/>
                </a:ext>
              </a:extLst>
            </p:cNvPr>
            <p:cNvSpPr/>
            <p:nvPr/>
          </p:nvSpPr>
          <p:spPr bwMode="auto">
            <a:xfrm rot="21562516">
              <a:off x="4923747" y="5017560"/>
              <a:ext cx="2377801" cy="649507"/>
            </a:xfrm>
            <a:custGeom>
              <a:cxnLst>
                <a:cxn ang="0">
                  <a:pos x="735" y="41"/>
                </a:cxn>
                <a:cxn ang="0">
                  <a:pos x="688" y="154"/>
                </a:cxn>
                <a:cxn ang="0">
                  <a:pos x="575" y="201"/>
                </a:cxn>
                <a:cxn ang="0">
                  <a:pos x="160" y="201"/>
                </a:cxn>
                <a:cxn ang="0">
                  <a:pos x="47" y="154"/>
                </a:cxn>
                <a:cxn ang="0">
                  <a:pos x="0" y="41"/>
                </a:cxn>
                <a:cxn ang="0">
                  <a:pos x="0" y="0"/>
                </a:cxn>
                <a:cxn ang="0">
                  <a:pos x="735" y="0"/>
                </a:cxn>
                <a:cxn ang="0">
                  <a:pos x="735" y="41"/>
                </a:cxn>
              </a:cxnLst>
              <a:rect b="b" l="0" r="r" t="0"/>
              <a:pathLst>
                <a:path h="201" w="735">
                  <a:moveTo>
                    <a:pt x="735" y="41"/>
                  </a:moveTo>
                  <a:cubicBezTo>
                    <a:pt x="735" y="85"/>
                    <a:pt x="720" y="123"/>
                    <a:pt x="688" y="154"/>
                  </a:cubicBezTo>
                  <a:cubicBezTo>
                    <a:pt x="657" y="186"/>
                    <a:pt x="619" y="201"/>
                    <a:pt x="575" y="201"/>
                  </a:cubicBezTo>
                  <a:cubicBezTo>
                    <a:pt x="160" y="201"/>
                    <a:pt x="160" y="201"/>
                    <a:pt x="160" y="201"/>
                  </a:cubicBezTo>
                  <a:cubicBezTo>
                    <a:pt x="116" y="201"/>
                    <a:pt x="78" y="186"/>
                    <a:pt x="47" y="154"/>
                  </a:cubicBezTo>
                  <a:cubicBezTo>
                    <a:pt x="16" y="123"/>
                    <a:pt x="0" y="85"/>
                    <a:pt x="0" y="4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35" y="0"/>
                    <a:pt x="735" y="0"/>
                    <a:pt x="735" y="0"/>
                  </a:cubicBezTo>
                  <a:lnTo>
                    <a:pt x="735" y="41"/>
                  </a:lnTo>
                  <a:close/>
                </a:path>
              </a:pathLst>
            </a:custGeom>
            <a:solidFill>
              <a:srgbClr val="FFC637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BC3FEC78-4140-45C5-9433-98F58C7B8FAB}"/>
                </a:ext>
              </a:extLst>
            </p:cNvPr>
            <p:cNvSpPr/>
            <p:nvPr/>
          </p:nvSpPr>
          <p:spPr bwMode="auto">
            <a:xfrm rot="21562516">
              <a:off x="4257548" y="2630821"/>
              <a:ext cx="649507" cy="2377801"/>
            </a:xfrm>
            <a:custGeom>
              <a:cxnLst>
                <a:cxn ang="0">
                  <a:pos x="160" y="735"/>
                </a:cxn>
                <a:cxn ang="0">
                  <a:pos x="47" y="688"/>
                </a:cxn>
                <a:cxn ang="0">
                  <a:pos x="0" y="575"/>
                </a:cxn>
                <a:cxn ang="0">
                  <a:pos x="0" y="160"/>
                </a:cxn>
                <a:cxn ang="0">
                  <a:pos x="47" y="47"/>
                </a:cxn>
                <a:cxn ang="0">
                  <a:pos x="160" y="0"/>
                </a:cxn>
                <a:cxn ang="0">
                  <a:pos x="201" y="0"/>
                </a:cxn>
                <a:cxn ang="0">
                  <a:pos x="201" y="735"/>
                </a:cxn>
                <a:cxn ang="0">
                  <a:pos x="160" y="735"/>
                </a:cxn>
              </a:cxnLst>
              <a:rect b="b" l="0" r="r" t="0"/>
              <a:pathLst>
                <a:path h="735" w="201">
                  <a:moveTo>
                    <a:pt x="160" y="735"/>
                  </a:moveTo>
                  <a:cubicBezTo>
                    <a:pt x="116" y="735"/>
                    <a:pt x="78" y="720"/>
                    <a:pt x="47" y="688"/>
                  </a:cubicBezTo>
                  <a:cubicBezTo>
                    <a:pt x="15" y="657"/>
                    <a:pt x="0" y="619"/>
                    <a:pt x="0" y="575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16"/>
                    <a:pt x="15" y="78"/>
                    <a:pt x="47" y="47"/>
                  </a:cubicBezTo>
                  <a:cubicBezTo>
                    <a:pt x="78" y="16"/>
                    <a:pt x="116" y="0"/>
                    <a:pt x="160" y="0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201" y="735"/>
                    <a:pt x="201" y="735"/>
                    <a:pt x="201" y="735"/>
                  </a:cubicBezTo>
                  <a:lnTo>
                    <a:pt x="160" y="735"/>
                  </a:lnTo>
                  <a:close/>
                </a:path>
              </a:pathLst>
            </a:custGeom>
            <a:solidFill>
              <a:srgbClr val="465A7A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96A0C1F4-8B33-4AE4-8DBC-283BD52248D2}"/>
                </a:ext>
              </a:extLst>
            </p:cNvPr>
            <p:cNvSpPr/>
            <p:nvPr/>
          </p:nvSpPr>
          <p:spPr bwMode="auto">
            <a:xfrm rot="21562516">
              <a:off x="6089734" y="1958598"/>
              <a:ext cx="1139430" cy="1458597"/>
            </a:xfrm>
            <a:custGeom>
              <a:cxnLst>
                <a:cxn ang="0">
                  <a:pos x="192" y="0"/>
                </a:cxn>
                <a:cxn ang="0">
                  <a:pos x="305" y="47"/>
                </a:cxn>
                <a:cxn ang="0">
                  <a:pos x="352" y="160"/>
                </a:cxn>
                <a:cxn ang="0">
                  <a:pos x="352" y="451"/>
                </a:cxn>
                <a:cxn ang="0">
                  <a:pos x="108" y="451"/>
                </a:cxn>
                <a:cxn ang="0">
                  <a:pos x="108" y="152"/>
                </a:cxn>
                <a:cxn ang="0">
                  <a:pos x="61" y="39"/>
                </a:cxn>
                <a:cxn ang="0">
                  <a:pos x="0" y="0"/>
                </a:cxn>
                <a:cxn ang="0">
                  <a:pos x="192" y="0"/>
                </a:cxn>
              </a:cxnLst>
              <a:rect b="b" l="0" r="r" t="0"/>
              <a:pathLst>
                <a:path h="451" w="352">
                  <a:moveTo>
                    <a:pt x="192" y="0"/>
                  </a:moveTo>
                  <a:cubicBezTo>
                    <a:pt x="236" y="0"/>
                    <a:pt x="274" y="16"/>
                    <a:pt x="305" y="47"/>
                  </a:cubicBezTo>
                  <a:cubicBezTo>
                    <a:pt x="337" y="78"/>
                    <a:pt x="352" y="116"/>
                    <a:pt x="352" y="160"/>
                  </a:cubicBezTo>
                  <a:cubicBezTo>
                    <a:pt x="352" y="451"/>
                    <a:pt x="352" y="451"/>
                    <a:pt x="352" y="451"/>
                  </a:cubicBezTo>
                  <a:cubicBezTo>
                    <a:pt x="108" y="451"/>
                    <a:pt x="108" y="451"/>
                    <a:pt x="108" y="451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08" y="108"/>
                    <a:pt x="93" y="70"/>
                    <a:pt x="61" y="39"/>
                  </a:cubicBezTo>
                  <a:cubicBezTo>
                    <a:pt x="43" y="21"/>
                    <a:pt x="23" y="8"/>
                    <a:pt x="0" y="0"/>
                  </a:cubicBezTo>
                  <a:lnTo>
                    <a:pt x="192" y="0"/>
                  </a:lnTo>
                  <a:close/>
                </a:path>
              </a:pathLst>
            </a:custGeom>
            <a:solidFill>
              <a:srgbClr val="FFB40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C6E8237C-A2D9-4BC9-9183-715A5DAB634A}"/>
                </a:ext>
              </a:extLst>
            </p:cNvPr>
            <p:cNvSpPr/>
            <p:nvPr/>
          </p:nvSpPr>
          <p:spPr bwMode="auto">
            <a:xfrm rot="21562516">
              <a:off x="6133207" y="1958124"/>
              <a:ext cx="1139430" cy="1458597"/>
            </a:xfrm>
            <a:custGeom>
              <a:cxnLst>
                <a:cxn ang="0">
                  <a:pos x="192" y="0"/>
                </a:cxn>
                <a:cxn ang="0">
                  <a:pos x="305" y="47"/>
                </a:cxn>
                <a:cxn ang="0">
                  <a:pos x="352" y="160"/>
                </a:cxn>
                <a:cxn ang="0">
                  <a:pos x="352" y="451"/>
                </a:cxn>
                <a:cxn ang="0">
                  <a:pos x="108" y="451"/>
                </a:cxn>
                <a:cxn ang="0">
                  <a:pos x="108" y="152"/>
                </a:cxn>
                <a:cxn ang="0">
                  <a:pos x="61" y="39"/>
                </a:cxn>
                <a:cxn ang="0">
                  <a:pos x="0" y="0"/>
                </a:cxn>
                <a:cxn ang="0">
                  <a:pos x="192" y="0"/>
                </a:cxn>
              </a:cxnLst>
              <a:rect b="b" l="0" r="r" t="0"/>
              <a:pathLst>
                <a:path h="451" w="352">
                  <a:moveTo>
                    <a:pt x="192" y="0"/>
                  </a:moveTo>
                  <a:cubicBezTo>
                    <a:pt x="236" y="0"/>
                    <a:pt x="274" y="16"/>
                    <a:pt x="305" y="47"/>
                  </a:cubicBezTo>
                  <a:cubicBezTo>
                    <a:pt x="337" y="78"/>
                    <a:pt x="352" y="116"/>
                    <a:pt x="352" y="160"/>
                  </a:cubicBezTo>
                  <a:cubicBezTo>
                    <a:pt x="352" y="451"/>
                    <a:pt x="352" y="451"/>
                    <a:pt x="352" y="451"/>
                  </a:cubicBezTo>
                  <a:cubicBezTo>
                    <a:pt x="108" y="451"/>
                    <a:pt x="108" y="451"/>
                    <a:pt x="108" y="451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08" y="108"/>
                    <a:pt x="93" y="70"/>
                    <a:pt x="61" y="39"/>
                  </a:cubicBezTo>
                  <a:cubicBezTo>
                    <a:pt x="43" y="21"/>
                    <a:pt x="23" y="8"/>
                    <a:pt x="0" y="0"/>
                  </a:cubicBezTo>
                  <a:lnTo>
                    <a:pt x="192" y="0"/>
                  </a:lnTo>
                  <a:close/>
                </a:path>
              </a:pathLst>
            </a:custGeom>
            <a:solidFill>
              <a:srgbClr val="FFB40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3CA7D832-D41D-433C-A34E-F780167671D5}"/>
                </a:ext>
              </a:extLst>
            </p:cNvPr>
            <p:cNvSpPr/>
            <p:nvPr/>
          </p:nvSpPr>
          <p:spPr bwMode="auto">
            <a:xfrm rot="21562516">
              <a:off x="6482197" y="3825516"/>
              <a:ext cx="1458597" cy="1139430"/>
            </a:xfrm>
            <a:custGeom>
              <a:cxnLst>
                <a:cxn ang="0">
                  <a:pos x="451" y="192"/>
                </a:cxn>
                <a:cxn ang="0">
                  <a:pos x="404" y="305"/>
                </a:cxn>
                <a:cxn ang="0">
                  <a:pos x="291" y="352"/>
                </a:cxn>
                <a:cxn ang="0">
                  <a:pos x="0" y="352"/>
                </a:cxn>
                <a:cxn ang="0">
                  <a:pos x="0" y="108"/>
                </a:cxn>
                <a:cxn ang="0">
                  <a:pos x="299" y="108"/>
                </a:cxn>
                <a:cxn ang="0">
                  <a:pos x="412" y="61"/>
                </a:cxn>
                <a:cxn ang="0">
                  <a:pos x="451" y="0"/>
                </a:cxn>
                <a:cxn ang="0">
                  <a:pos x="451" y="192"/>
                </a:cxn>
              </a:cxnLst>
              <a:rect b="b" l="0" r="r" t="0"/>
              <a:pathLst>
                <a:path h="352" w="451">
                  <a:moveTo>
                    <a:pt x="451" y="192"/>
                  </a:moveTo>
                  <a:cubicBezTo>
                    <a:pt x="451" y="236"/>
                    <a:pt x="436" y="274"/>
                    <a:pt x="404" y="305"/>
                  </a:cubicBezTo>
                  <a:cubicBezTo>
                    <a:pt x="373" y="337"/>
                    <a:pt x="335" y="352"/>
                    <a:pt x="291" y="352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299" y="108"/>
                    <a:pt x="299" y="108"/>
                    <a:pt x="299" y="108"/>
                  </a:cubicBezTo>
                  <a:cubicBezTo>
                    <a:pt x="344" y="108"/>
                    <a:pt x="381" y="93"/>
                    <a:pt x="412" y="61"/>
                  </a:cubicBezTo>
                  <a:cubicBezTo>
                    <a:pt x="431" y="43"/>
                    <a:pt x="444" y="23"/>
                    <a:pt x="451" y="0"/>
                  </a:cubicBezTo>
                  <a:lnTo>
                    <a:pt x="451" y="192"/>
                  </a:lnTo>
                  <a:close/>
                </a:path>
              </a:pathLst>
            </a:custGeom>
            <a:solidFill>
              <a:srgbClr val="212A39">
                <a:alpha val="82000"/>
              </a:srgb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18" name="Freeform 7">
              <a:extLst>
                <a:ext uri="{FF2B5EF4-FFF2-40B4-BE49-F238E27FC236}">
                  <a16:creationId xmlns:a16="http://schemas.microsoft.com/office/drawing/2014/main" id="{0AA234C1-A49E-4788-874D-F5119B492DDF}"/>
                </a:ext>
              </a:extLst>
            </p:cNvPr>
            <p:cNvSpPr/>
            <p:nvPr/>
          </p:nvSpPr>
          <p:spPr bwMode="auto">
            <a:xfrm rot="21562516">
              <a:off x="6482639" y="3866090"/>
              <a:ext cx="1458597" cy="1139430"/>
            </a:xfrm>
            <a:custGeom>
              <a:cxnLst>
                <a:cxn ang="0">
                  <a:pos x="451" y="192"/>
                </a:cxn>
                <a:cxn ang="0">
                  <a:pos x="404" y="305"/>
                </a:cxn>
                <a:cxn ang="0">
                  <a:pos x="291" y="352"/>
                </a:cxn>
                <a:cxn ang="0">
                  <a:pos x="0" y="352"/>
                </a:cxn>
                <a:cxn ang="0">
                  <a:pos x="0" y="108"/>
                </a:cxn>
                <a:cxn ang="0">
                  <a:pos x="299" y="108"/>
                </a:cxn>
                <a:cxn ang="0">
                  <a:pos x="412" y="61"/>
                </a:cxn>
                <a:cxn ang="0">
                  <a:pos x="451" y="0"/>
                </a:cxn>
                <a:cxn ang="0">
                  <a:pos x="451" y="192"/>
                </a:cxn>
              </a:cxnLst>
              <a:rect b="b" l="0" r="r" t="0"/>
              <a:pathLst>
                <a:path h="352" w="451">
                  <a:moveTo>
                    <a:pt x="451" y="192"/>
                  </a:moveTo>
                  <a:cubicBezTo>
                    <a:pt x="451" y="236"/>
                    <a:pt x="436" y="274"/>
                    <a:pt x="404" y="305"/>
                  </a:cubicBezTo>
                  <a:cubicBezTo>
                    <a:pt x="373" y="337"/>
                    <a:pt x="335" y="352"/>
                    <a:pt x="291" y="352"/>
                  </a:cubicBezTo>
                  <a:cubicBezTo>
                    <a:pt x="0" y="352"/>
                    <a:pt x="0" y="352"/>
                    <a:pt x="0" y="352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299" y="108"/>
                    <a:pt x="299" y="108"/>
                    <a:pt x="299" y="108"/>
                  </a:cubicBezTo>
                  <a:cubicBezTo>
                    <a:pt x="344" y="108"/>
                    <a:pt x="381" y="93"/>
                    <a:pt x="412" y="61"/>
                  </a:cubicBezTo>
                  <a:cubicBezTo>
                    <a:pt x="431" y="43"/>
                    <a:pt x="444" y="23"/>
                    <a:pt x="451" y="0"/>
                  </a:cubicBezTo>
                  <a:lnTo>
                    <a:pt x="451" y="192"/>
                  </a:lnTo>
                  <a:close/>
                </a:path>
              </a:pathLst>
            </a:custGeom>
            <a:solidFill>
              <a:srgbClr val="212A39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091FCEBB-7709-4267-A4B9-3605E0AC9F33}"/>
                </a:ext>
              </a:extLst>
            </p:cNvPr>
            <p:cNvSpPr/>
            <p:nvPr/>
          </p:nvSpPr>
          <p:spPr bwMode="auto">
            <a:xfrm rot="21562516">
              <a:off x="4974906" y="4214638"/>
              <a:ext cx="1139430" cy="1458597"/>
            </a:xfrm>
            <a:custGeom>
              <a:cxnLst>
                <a:cxn ang="0">
                  <a:pos x="291" y="412"/>
                </a:cxn>
                <a:cxn ang="0">
                  <a:pos x="352" y="451"/>
                </a:cxn>
                <a:cxn ang="0">
                  <a:pos x="160" y="451"/>
                </a:cxn>
                <a:cxn ang="0">
                  <a:pos x="47" y="404"/>
                </a:cxn>
                <a:cxn ang="0">
                  <a:pos x="0" y="291"/>
                </a:cxn>
                <a:cxn ang="0">
                  <a:pos x="0" y="0"/>
                </a:cxn>
                <a:cxn ang="0">
                  <a:pos x="244" y="0"/>
                </a:cxn>
                <a:cxn ang="0">
                  <a:pos x="244" y="299"/>
                </a:cxn>
                <a:cxn ang="0">
                  <a:pos x="291" y="412"/>
                </a:cxn>
              </a:cxnLst>
              <a:rect b="b" l="0" r="r" t="0"/>
              <a:pathLst>
                <a:path h="451" w="352">
                  <a:moveTo>
                    <a:pt x="291" y="412"/>
                  </a:moveTo>
                  <a:cubicBezTo>
                    <a:pt x="309" y="431"/>
                    <a:pt x="329" y="444"/>
                    <a:pt x="352" y="451"/>
                  </a:cubicBezTo>
                  <a:cubicBezTo>
                    <a:pt x="160" y="451"/>
                    <a:pt x="160" y="451"/>
                    <a:pt x="160" y="451"/>
                  </a:cubicBezTo>
                  <a:cubicBezTo>
                    <a:pt x="116" y="451"/>
                    <a:pt x="78" y="436"/>
                    <a:pt x="47" y="404"/>
                  </a:cubicBezTo>
                  <a:cubicBezTo>
                    <a:pt x="16" y="373"/>
                    <a:pt x="0" y="335"/>
                    <a:pt x="0" y="29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44" y="299"/>
                    <a:pt x="244" y="299"/>
                    <a:pt x="244" y="299"/>
                  </a:cubicBezTo>
                  <a:cubicBezTo>
                    <a:pt x="244" y="344"/>
                    <a:pt x="260" y="381"/>
                    <a:pt x="291" y="412"/>
                  </a:cubicBezTo>
                  <a:close/>
                </a:path>
              </a:pathLst>
            </a:custGeom>
            <a:solidFill>
              <a:srgbClr val="FFB401">
                <a:alpha val="82000"/>
              </a:srgb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86996A71-4557-4C7B-B59D-5C672643D9F7}"/>
                </a:ext>
              </a:extLst>
            </p:cNvPr>
            <p:cNvSpPr/>
            <p:nvPr/>
          </p:nvSpPr>
          <p:spPr bwMode="auto">
            <a:xfrm rot="21562516">
              <a:off x="4919375" y="4215244"/>
              <a:ext cx="1139430" cy="1458597"/>
            </a:xfrm>
            <a:custGeom>
              <a:cxnLst>
                <a:cxn ang="0">
                  <a:pos x="291" y="412"/>
                </a:cxn>
                <a:cxn ang="0">
                  <a:pos x="352" y="451"/>
                </a:cxn>
                <a:cxn ang="0">
                  <a:pos x="160" y="451"/>
                </a:cxn>
                <a:cxn ang="0">
                  <a:pos x="47" y="404"/>
                </a:cxn>
                <a:cxn ang="0">
                  <a:pos x="0" y="291"/>
                </a:cxn>
                <a:cxn ang="0">
                  <a:pos x="0" y="0"/>
                </a:cxn>
                <a:cxn ang="0">
                  <a:pos x="244" y="0"/>
                </a:cxn>
                <a:cxn ang="0">
                  <a:pos x="244" y="299"/>
                </a:cxn>
                <a:cxn ang="0">
                  <a:pos x="291" y="412"/>
                </a:cxn>
              </a:cxnLst>
              <a:rect b="b" l="0" r="r" t="0"/>
              <a:pathLst>
                <a:path h="451" w="352">
                  <a:moveTo>
                    <a:pt x="291" y="412"/>
                  </a:moveTo>
                  <a:cubicBezTo>
                    <a:pt x="309" y="431"/>
                    <a:pt x="329" y="444"/>
                    <a:pt x="352" y="451"/>
                  </a:cubicBezTo>
                  <a:cubicBezTo>
                    <a:pt x="160" y="451"/>
                    <a:pt x="160" y="451"/>
                    <a:pt x="160" y="451"/>
                  </a:cubicBezTo>
                  <a:cubicBezTo>
                    <a:pt x="116" y="451"/>
                    <a:pt x="78" y="436"/>
                    <a:pt x="47" y="404"/>
                  </a:cubicBezTo>
                  <a:cubicBezTo>
                    <a:pt x="16" y="373"/>
                    <a:pt x="0" y="335"/>
                    <a:pt x="0" y="29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44" y="299"/>
                    <a:pt x="244" y="299"/>
                    <a:pt x="244" y="299"/>
                  </a:cubicBezTo>
                  <a:cubicBezTo>
                    <a:pt x="244" y="344"/>
                    <a:pt x="260" y="381"/>
                    <a:pt x="291" y="412"/>
                  </a:cubicBezTo>
                  <a:close/>
                </a:path>
              </a:pathLst>
            </a:custGeom>
            <a:solidFill>
              <a:srgbClr val="FFB401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7931609F-62F0-4EEC-934B-58EA80E1C411}"/>
                </a:ext>
              </a:extLst>
            </p:cNvPr>
            <p:cNvSpPr/>
            <p:nvPr/>
          </p:nvSpPr>
          <p:spPr bwMode="auto">
            <a:xfrm rot="21562516">
              <a:off x="4251931" y="2676677"/>
              <a:ext cx="1458598" cy="1137834"/>
            </a:xfrm>
            <a:custGeom>
              <a:cxnLst>
                <a:cxn ang="0">
                  <a:pos x="47" y="47"/>
                </a:cxn>
                <a:cxn ang="0">
                  <a:pos x="160" y="0"/>
                </a:cxn>
                <a:cxn ang="0">
                  <a:pos x="451" y="0"/>
                </a:cxn>
                <a:cxn ang="0">
                  <a:pos x="451" y="244"/>
                </a:cxn>
                <a:cxn ang="0">
                  <a:pos x="152" y="244"/>
                </a:cxn>
                <a:cxn ang="0">
                  <a:pos x="39" y="291"/>
                </a:cxn>
                <a:cxn ang="0">
                  <a:pos x="0" y="352"/>
                </a:cxn>
                <a:cxn ang="0">
                  <a:pos x="0" y="160"/>
                </a:cxn>
                <a:cxn ang="0">
                  <a:pos x="47" y="47"/>
                </a:cxn>
              </a:cxnLst>
              <a:rect b="b" l="0" r="r" t="0"/>
              <a:pathLst>
                <a:path h="352" w="451">
                  <a:moveTo>
                    <a:pt x="47" y="47"/>
                  </a:moveTo>
                  <a:cubicBezTo>
                    <a:pt x="78" y="16"/>
                    <a:pt x="116" y="0"/>
                    <a:pt x="160" y="0"/>
                  </a:cubicBezTo>
                  <a:cubicBezTo>
                    <a:pt x="451" y="0"/>
                    <a:pt x="451" y="0"/>
                    <a:pt x="451" y="0"/>
                  </a:cubicBezTo>
                  <a:cubicBezTo>
                    <a:pt x="451" y="244"/>
                    <a:pt x="451" y="244"/>
                    <a:pt x="451" y="244"/>
                  </a:cubicBezTo>
                  <a:cubicBezTo>
                    <a:pt x="152" y="244"/>
                    <a:pt x="152" y="244"/>
                    <a:pt x="152" y="244"/>
                  </a:cubicBezTo>
                  <a:cubicBezTo>
                    <a:pt x="107" y="244"/>
                    <a:pt x="70" y="260"/>
                    <a:pt x="39" y="291"/>
                  </a:cubicBezTo>
                  <a:cubicBezTo>
                    <a:pt x="20" y="309"/>
                    <a:pt x="7" y="329"/>
                    <a:pt x="0" y="352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16"/>
                    <a:pt x="15" y="78"/>
                    <a:pt x="47" y="47"/>
                  </a:cubicBezTo>
                  <a:close/>
                </a:path>
              </a:pathLst>
            </a:custGeom>
            <a:solidFill>
              <a:srgbClr val="212A39">
                <a:alpha val="82000"/>
              </a:srgbClr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0C2C6123-7EF9-4844-BE49-3183BBDDA254}"/>
                </a:ext>
              </a:extLst>
            </p:cNvPr>
            <p:cNvSpPr/>
            <p:nvPr/>
          </p:nvSpPr>
          <p:spPr bwMode="auto">
            <a:xfrm rot="21562516">
              <a:off x="4250764" y="2626447"/>
              <a:ext cx="1458599" cy="1137834"/>
            </a:xfrm>
            <a:custGeom>
              <a:cxnLst>
                <a:cxn ang="0">
                  <a:pos x="47" y="47"/>
                </a:cxn>
                <a:cxn ang="0">
                  <a:pos x="160" y="0"/>
                </a:cxn>
                <a:cxn ang="0">
                  <a:pos x="451" y="0"/>
                </a:cxn>
                <a:cxn ang="0">
                  <a:pos x="451" y="244"/>
                </a:cxn>
                <a:cxn ang="0">
                  <a:pos x="152" y="244"/>
                </a:cxn>
                <a:cxn ang="0">
                  <a:pos x="39" y="291"/>
                </a:cxn>
                <a:cxn ang="0">
                  <a:pos x="0" y="352"/>
                </a:cxn>
                <a:cxn ang="0">
                  <a:pos x="0" y="160"/>
                </a:cxn>
                <a:cxn ang="0">
                  <a:pos x="47" y="47"/>
                </a:cxn>
              </a:cxnLst>
              <a:rect b="b" l="0" r="r" t="0"/>
              <a:pathLst>
                <a:path h="352" w="451">
                  <a:moveTo>
                    <a:pt x="47" y="47"/>
                  </a:moveTo>
                  <a:cubicBezTo>
                    <a:pt x="78" y="16"/>
                    <a:pt x="116" y="0"/>
                    <a:pt x="160" y="0"/>
                  </a:cubicBezTo>
                  <a:cubicBezTo>
                    <a:pt x="451" y="0"/>
                    <a:pt x="451" y="0"/>
                    <a:pt x="451" y="0"/>
                  </a:cubicBezTo>
                  <a:cubicBezTo>
                    <a:pt x="451" y="244"/>
                    <a:pt x="451" y="244"/>
                    <a:pt x="451" y="244"/>
                  </a:cubicBezTo>
                  <a:cubicBezTo>
                    <a:pt x="152" y="244"/>
                    <a:pt x="152" y="244"/>
                    <a:pt x="152" y="244"/>
                  </a:cubicBezTo>
                  <a:cubicBezTo>
                    <a:pt x="107" y="244"/>
                    <a:pt x="70" y="260"/>
                    <a:pt x="39" y="291"/>
                  </a:cubicBezTo>
                  <a:cubicBezTo>
                    <a:pt x="20" y="309"/>
                    <a:pt x="7" y="329"/>
                    <a:pt x="0" y="352"/>
                  </a:cubicBezTo>
                  <a:cubicBezTo>
                    <a:pt x="0" y="160"/>
                    <a:pt x="0" y="160"/>
                    <a:pt x="0" y="160"/>
                  </a:cubicBezTo>
                  <a:cubicBezTo>
                    <a:pt x="0" y="116"/>
                    <a:pt x="15" y="78"/>
                    <a:pt x="47" y="47"/>
                  </a:cubicBezTo>
                  <a:close/>
                </a:path>
              </a:pathLst>
            </a:custGeom>
            <a:solidFill>
              <a:srgbClr val="212A39"/>
            </a:solidFill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defTabSz="1031626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b="0" baseline="0" cap="none" i="0" kern="0" kumimoji="0" lang="en-US" noProof="0" normalizeH="0" spc="0" strike="noStrike" u="none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n-ea"/>
              </a:endParaRPr>
            </a:p>
          </p:txBody>
        </p:sp>
        <p:sp>
          <p:nvSpPr>
            <p:cNvPr id="23" name="Text Placeholder 3">
              <a:extLst>
                <a:ext uri="{FF2B5EF4-FFF2-40B4-BE49-F238E27FC236}">
                  <a16:creationId xmlns:a16="http://schemas.microsoft.com/office/drawing/2014/main" id="{349374A9-2C3E-4659-BD63-DA0ACFD9103B}"/>
                </a:ext>
              </a:extLst>
            </p:cNvPr>
            <p:cNvSpPr txBox="1"/>
            <p:nvPr/>
          </p:nvSpPr>
          <p:spPr>
            <a:xfrm rot="21562516">
              <a:off x="6697836" y="2846192"/>
              <a:ext cx="339725" cy="365760"/>
            </a:xfrm>
            <a:prstGeom prst="rect">
              <a:avLst/>
            </a:prstGeom>
          </p:spPr>
          <p:txBody>
            <a:bodyPr anchor="b" bIns="0" lIns="0" rIns="0" tIns="0" wrap="none">
              <a:spAutoFit/>
            </a:bodyPr>
            <a:lstStyle>
              <a:lvl1pPr algn="ctr" indent="0" marL="0">
                <a:buNone/>
                <a:defRPr b="1" baseline="0" sz="280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>
                <a:spcBef>
                  <a:spcPct val="20000"/>
                </a:spcBef>
                <a:defRPr/>
              </a:pPr>
              <a:r>
                <a:rPr b="0" lang="en-US" sz="2400">
                  <a:solidFill>
                    <a:schemeClr val="bg1"/>
                  </a:solidFill>
                  <a:latin typeface="+mn-ea"/>
                </a:rPr>
                <a:t>02</a:t>
              </a:r>
            </a:p>
          </p:txBody>
        </p:sp>
        <p:sp>
          <p:nvSpPr>
            <p:cNvPr id="24" name="Text Placeholder 3">
              <a:extLst>
                <a:ext uri="{FF2B5EF4-FFF2-40B4-BE49-F238E27FC236}">
                  <a16:creationId xmlns:a16="http://schemas.microsoft.com/office/drawing/2014/main" id="{9DD47588-98C8-4666-B590-073201ADE6AC}"/>
                </a:ext>
              </a:extLst>
            </p:cNvPr>
            <p:cNvSpPr txBox="1"/>
            <p:nvPr/>
          </p:nvSpPr>
          <p:spPr>
            <a:xfrm rot="21562516">
              <a:off x="6789852" y="4412253"/>
              <a:ext cx="339725" cy="365760"/>
            </a:xfrm>
            <a:prstGeom prst="rect">
              <a:avLst/>
            </a:prstGeom>
          </p:spPr>
          <p:txBody>
            <a:bodyPr anchor="b" bIns="0" lIns="0" rIns="0" tIns="0" wrap="none">
              <a:spAutoFit/>
            </a:bodyPr>
            <a:lstStyle>
              <a:lvl1pPr algn="ctr" indent="0" marL="0">
                <a:buNone/>
                <a:defRPr b="1" baseline="0" sz="280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>
                <a:spcBef>
                  <a:spcPct val="20000"/>
                </a:spcBef>
                <a:defRPr/>
              </a:pPr>
              <a:r>
                <a:rPr b="0" lang="en-US" sz="2400">
                  <a:solidFill>
                    <a:schemeClr val="bg1"/>
                  </a:solidFill>
                  <a:latin typeface="+mn-ea"/>
                </a:rPr>
                <a:t>03</a:t>
              </a:r>
            </a:p>
          </p:txBody>
        </p:sp>
        <p:sp>
          <p:nvSpPr>
            <p:cNvPr id="25" name="Text Placeholder 3">
              <a:extLst>
                <a:ext uri="{FF2B5EF4-FFF2-40B4-BE49-F238E27FC236}">
                  <a16:creationId xmlns:a16="http://schemas.microsoft.com/office/drawing/2014/main" id="{0DBC70CF-2C36-4F72-9E61-165ED4698149}"/>
                </a:ext>
              </a:extLst>
            </p:cNvPr>
            <p:cNvSpPr txBox="1"/>
            <p:nvPr/>
          </p:nvSpPr>
          <p:spPr>
            <a:xfrm rot="21562516">
              <a:off x="5076527" y="2842277"/>
              <a:ext cx="339725" cy="365760"/>
            </a:xfrm>
            <a:prstGeom prst="rect">
              <a:avLst/>
            </a:prstGeom>
          </p:spPr>
          <p:txBody>
            <a:bodyPr anchor="b" bIns="0" lIns="0" rIns="0" tIns="0" wrap="none">
              <a:spAutoFit/>
            </a:bodyPr>
            <a:lstStyle>
              <a:lvl1pPr algn="ctr" indent="0" marL="0">
                <a:buNone/>
                <a:defRPr b="1" baseline="0" sz="280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>
                <a:spcBef>
                  <a:spcPct val="20000"/>
                </a:spcBef>
                <a:buFont charset="0" panose="020b0604020202020204" pitchFamily="34" typeface="Arial"/>
                <a:buNone/>
                <a:defRPr/>
              </a:pPr>
              <a:r>
                <a:rPr b="0" lang="en-US" sz="2400">
                  <a:solidFill>
                    <a:schemeClr val="bg1"/>
                  </a:solidFill>
                  <a:latin typeface="+mn-ea"/>
                </a:rPr>
                <a:t>01</a:t>
              </a:r>
            </a:p>
          </p:txBody>
        </p:sp>
        <p:sp>
          <p:nvSpPr>
            <p:cNvPr id="26" name="Text Placeholder 3">
              <a:extLst>
                <a:ext uri="{FF2B5EF4-FFF2-40B4-BE49-F238E27FC236}">
                  <a16:creationId xmlns:a16="http://schemas.microsoft.com/office/drawing/2014/main" id="{CA2C2733-041B-4CC8-80C4-5C4061F48165}"/>
                </a:ext>
              </a:extLst>
            </p:cNvPr>
            <p:cNvSpPr txBox="1"/>
            <p:nvPr/>
          </p:nvSpPr>
          <p:spPr>
            <a:xfrm rot="21562516">
              <a:off x="5154390" y="4458104"/>
              <a:ext cx="339725" cy="365760"/>
            </a:xfrm>
            <a:prstGeom prst="rect">
              <a:avLst/>
            </a:prstGeom>
          </p:spPr>
          <p:txBody>
            <a:bodyPr anchor="b" bIns="0" lIns="0" rIns="0" tIns="0" wrap="none">
              <a:spAutoFit/>
            </a:bodyPr>
            <a:lstStyle>
              <a:lvl1pPr algn="ctr" indent="0" marL="0">
                <a:buNone/>
                <a:defRPr b="1" baseline="0" sz="2800">
                  <a:solidFill>
                    <a:schemeClr val="tx2">
                      <a:lumMod val="60000"/>
                      <a:lumOff val="40000"/>
                    </a:schemeClr>
                  </a:solidFill>
                </a:defRPr>
              </a:lvl1pPr>
              <a:lvl2pPr indent="0" marL="457200">
                <a:buNone/>
                <a:defRPr sz="1200"/>
              </a:lvl2pPr>
              <a:lvl3pPr indent="0" marL="914400">
                <a:buNone/>
                <a:defRPr sz="1000"/>
              </a:lvl3pPr>
              <a:lvl4pPr indent="0" marL="1371600">
                <a:buNone/>
                <a:defRPr sz="900"/>
              </a:lvl4pPr>
              <a:lvl5pPr indent="0" marL="1828800">
                <a:buNone/>
                <a:defRPr sz="900"/>
              </a:lvl5pPr>
              <a:lvl6pPr indent="0" marL="2286000">
                <a:buNone/>
                <a:defRPr sz="900"/>
              </a:lvl6pPr>
              <a:lvl7pPr indent="0" marL="2743200">
                <a:buNone/>
                <a:defRPr sz="900"/>
              </a:lvl7pPr>
              <a:lvl8pPr indent="0" marL="3200400">
                <a:buNone/>
                <a:defRPr sz="900"/>
              </a:lvl8pPr>
              <a:lvl9pPr indent="0" marL="3657600">
                <a:buNone/>
                <a:defRPr sz="900"/>
              </a:lvl9pPr>
            </a:lstStyle>
            <a:p>
              <a:pPr>
                <a:spcBef>
                  <a:spcPct val="20000"/>
                </a:spcBef>
                <a:defRPr/>
              </a:pPr>
              <a:r>
                <a:rPr b="0" lang="en-US" sz="2400">
                  <a:solidFill>
                    <a:schemeClr val="bg1"/>
                  </a:solidFill>
                  <a:latin typeface="+mn-ea"/>
                </a:rPr>
                <a:t>04</a:t>
              </a:r>
            </a:p>
          </p:txBody>
        </p:sp>
        <p:sp>
          <p:nvSpPr>
            <p:cNvPr id="27" name="TextBox 22">
              <a:extLst>
                <a:ext uri="{FF2B5EF4-FFF2-40B4-BE49-F238E27FC236}">
                  <a16:creationId xmlns:a16="http://schemas.microsoft.com/office/drawing/2014/main" id="{4025FA97-9936-4BCF-B048-F251397C69ED}"/>
                </a:ext>
              </a:extLst>
            </p:cNvPr>
            <p:cNvSpPr txBox="1"/>
            <p:nvPr/>
          </p:nvSpPr>
          <p:spPr>
            <a:xfrm>
              <a:off x="4973296" y="2140302"/>
              <a:ext cx="1151715" cy="304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1400">
                  <a:solidFill>
                    <a:schemeClr val="bg1"/>
                  </a:solidFill>
                  <a:latin typeface="+mn-ea"/>
                </a:rPr>
                <a:t>输入标题</a:t>
              </a:r>
            </a:p>
          </p:txBody>
        </p:sp>
        <p:sp>
          <p:nvSpPr>
            <p:cNvPr id="28" name="TextBox 23">
              <a:extLst>
                <a:ext uri="{FF2B5EF4-FFF2-40B4-BE49-F238E27FC236}">
                  <a16:creationId xmlns:a16="http://schemas.microsoft.com/office/drawing/2014/main" id="{7360E9F2-89ED-4260-AA48-4302E9275DA0}"/>
                </a:ext>
              </a:extLst>
            </p:cNvPr>
            <p:cNvSpPr txBox="1"/>
            <p:nvPr/>
          </p:nvSpPr>
          <p:spPr>
            <a:xfrm>
              <a:off x="5990869" y="5161150"/>
              <a:ext cx="1062595" cy="3048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b="1" lang="zh-CN" sz="1400">
                  <a:solidFill>
                    <a:schemeClr val="bg1"/>
                  </a:solidFill>
                  <a:latin typeface="+mn-ea"/>
                </a:rPr>
                <a:t>输入标题</a:t>
              </a:r>
            </a:p>
          </p:txBody>
        </p:sp>
        <p:sp>
          <p:nvSpPr>
            <p:cNvPr id="29" name="TextBox 24">
              <a:extLst>
                <a:ext uri="{FF2B5EF4-FFF2-40B4-BE49-F238E27FC236}">
                  <a16:creationId xmlns:a16="http://schemas.microsoft.com/office/drawing/2014/main" id="{6AB0359C-B97E-427A-A18E-56DE5436499C}"/>
                </a:ext>
              </a:extLst>
            </p:cNvPr>
            <p:cNvSpPr txBox="1"/>
            <p:nvPr/>
          </p:nvSpPr>
          <p:spPr>
            <a:xfrm rot="16200000">
              <a:off x="7103227" y="3274855"/>
              <a:ext cx="8940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dist"/>
              <a:r>
                <a:rPr altLang="en-US" b="1" lang="zh-CN" sz="1400">
                  <a:solidFill>
                    <a:schemeClr val="bg1"/>
                  </a:solidFill>
                  <a:latin typeface="+mn-ea"/>
                </a:rPr>
                <a:t>输入标题</a:t>
              </a:r>
            </a:p>
          </p:txBody>
        </p:sp>
        <p:sp>
          <p:nvSpPr>
            <p:cNvPr id="30" name="TextBox 25">
              <a:extLst>
                <a:ext uri="{FF2B5EF4-FFF2-40B4-BE49-F238E27FC236}">
                  <a16:creationId xmlns:a16="http://schemas.microsoft.com/office/drawing/2014/main" id="{B94555A5-7C9A-4126-BE21-1A6044980416}"/>
                </a:ext>
              </a:extLst>
            </p:cNvPr>
            <p:cNvSpPr txBox="1"/>
            <p:nvPr/>
          </p:nvSpPr>
          <p:spPr>
            <a:xfrm rot="16200000">
              <a:off x="4158886" y="4030793"/>
              <a:ext cx="894080" cy="30480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dist"/>
              <a:r>
                <a:rPr altLang="en-US" b="1" lang="zh-CN" sz="1400">
                  <a:solidFill>
                    <a:schemeClr val="bg1"/>
                  </a:solidFill>
                  <a:latin typeface="+mn-ea"/>
                </a:rPr>
                <a:t>输入标题</a:t>
              </a: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FB591B46-741A-4E3A-A344-9958CD278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60400" y="4443591"/>
              <a:ext cx="382712" cy="299513"/>
            </a:xfrm>
            <a:custGeom>
              <a:gdLst>
                <a:gd fmla="*/ 434 w 506" name="T0"/>
                <a:gd fmla="*/ 70 h 399" name="T1"/>
                <a:gd fmla="*/ 434 w 506" name="T2"/>
                <a:gd fmla="*/ 70 h 399" name="T3"/>
                <a:gd fmla="*/ 168 w 506" name="T4"/>
                <a:gd fmla="*/ 35 h 399" name="T5"/>
                <a:gd fmla="*/ 9 w 506" name="T6"/>
                <a:gd fmla="*/ 221 h 399" name="T7"/>
                <a:gd fmla="*/ 195 w 506" name="T8"/>
                <a:gd fmla="*/ 398 h 399" name="T9"/>
                <a:gd fmla="*/ 381 w 506" name="T10"/>
                <a:gd fmla="*/ 310 h 399" name="T11"/>
                <a:gd fmla="*/ 363 w 506" name="T12"/>
                <a:gd fmla="*/ 212 h 399" name="T13"/>
                <a:gd fmla="*/ 469 w 506" name="T14"/>
                <a:gd fmla="*/ 203 h 399" name="T15"/>
                <a:gd fmla="*/ 434 w 506" name="T16"/>
                <a:gd fmla="*/ 70 h 399" name="T17"/>
                <a:gd fmla="*/ 274 w 506" name="T18"/>
                <a:gd fmla="*/ 301 h 399" name="T19"/>
                <a:gd fmla="*/ 274 w 506" name="T20"/>
                <a:gd fmla="*/ 301 h 399" name="T21"/>
                <a:gd fmla="*/ 239 w 506" name="T22"/>
                <a:gd fmla="*/ 265 h 399" name="T23"/>
                <a:gd fmla="*/ 274 w 506" name="T24"/>
                <a:gd fmla="*/ 230 h 399" name="T25"/>
                <a:gd fmla="*/ 309 w 506" name="T26"/>
                <a:gd fmla="*/ 265 h 399" name="T27"/>
                <a:gd fmla="*/ 274 w 506" name="T28"/>
                <a:gd fmla="*/ 301 h 399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399" w="506">
                  <a:moveTo>
                    <a:pt x="434" y="70"/>
                  </a:moveTo>
                  <a:lnTo>
                    <a:pt x="434" y="70"/>
                  </a:lnTo>
                  <a:cubicBezTo>
                    <a:pt x="354" y="17"/>
                    <a:pt x="265" y="0"/>
                    <a:pt x="168" y="35"/>
                  </a:cubicBezTo>
                  <a:cubicBezTo>
                    <a:pt x="89" y="53"/>
                    <a:pt x="9" y="141"/>
                    <a:pt x="9" y="221"/>
                  </a:cubicBezTo>
                  <a:cubicBezTo>
                    <a:pt x="0" y="319"/>
                    <a:pt x="71" y="398"/>
                    <a:pt x="195" y="398"/>
                  </a:cubicBezTo>
                  <a:cubicBezTo>
                    <a:pt x="337" y="398"/>
                    <a:pt x="381" y="328"/>
                    <a:pt x="381" y="310"/>
                  </a:cubicBezTo>
                  <a:cubicBezTo>
                    <a:pt x="390" y="292"/>
                    <a:pt x="328" y="248"/>
                    <a:pt x="363" y="212"/>
                  </a:cubicBezTo>
                  <a:cubicBezTo>
                    <a:pt x="408" y="168"/>
                    <a:pt x="452" y="203"/>
                    <a:pt x="469" y="203"/>
                  </a:cubicBezTo>
                  <a:cubicBezTo>
                    <a:pt x="496" y="194"/>
                    <a:pt x="505" y="124"/>
                    <a:pt x="434" y="70"/>
                  </a:cubicBezTo>
                  <a:close/>
                  <a:moveTo>
                    <a:pt x="274" y="301"/>
                  </a:moveTo>
                  <a:lnTo>
                    <a:pt x="274" y="301"/>
                  </a:lnTo>
                  <a:cubicBezTo>
                    <a:pt x="248" y="301"/>
                    <a:pt x="239" y="283"/>
                    <a:pt x="239" y="265"/>
                  </a:cubicBezTo>
                  <a:cubicBezTo>
                    <a:pt x="239" y="248"/>
                    <a:pt x="248" y="230"/>
                    <a:pt x="274" y="230"/>
                  </a:cubicBezTo>
                  <a:cubicBezTo>
                    <a:pt x="293" y="230"/>
                    <a:pt x="309" y="248"/>
                    <a:pt x="309" y="265"/>
                  </a:cubicBezTo>
                  <a:cubicBezTo>
                    <a:pt x="309" y="283"/>
                    <a:pt x="293" y="301"/>
                    <a:pt x="274" y="3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endParaRPr lang="en-US" sz="800">
                <a:latin typeface="+mn-ea"/>
              </a:endParaRPr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CCEDE5E0-1DA3-4517-925D-A51CBFECB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5630" y="2865295"/>
              <a:ext cx="376056" cy="316152"/>
            </a:xfrm>
            <a:custGeom>
              <a:gdLst>
                <a:gd fmla="*/ 124 w 498" name="T0"/>
                <a:gd fmla="*/ 81 h 418" name="T1"/>
                <a:gd fmla="*/ 124 w 498" name="T2"/>
                <a:gd fmla="*/ 81 h 418" name="T3"/>
                <a:gd fmla="*/ 36 w 498" name="T4"/>
                <a:gd fmla="*/ 258 h 418" name="T5"/>
                <a:gd fmla="*/ 346 w 498" name="T6"/>
                <a:gd fmla="*/ 116 h 418" name="T7"/>
                <a:gd fmla="*/ 9 w 498" name="T8"/>
                <a:gd fmla="*/ 382 h 418" name="T9"/>
                <a:gd fmla="*/ 44 w 498" name="T10"/>
                <a:gd fmla="*/ 400 h 418" name="T11"/>
                <a:gd fmla="*/ 97 w 498" name="T12"/>
                <a:gd fmla="*/ 311 h 418" name="T13"/>
                <a:gd fmla="*/ 293 w 498" name="T14"/>
                <a:gd fmla="*/ 311 h 418" name="T15"/>
                <a:gd fmla="*/ 469 w 498" name="T16"/>
                <a:gd fmla="*/ 72 h 418" name="T17"/>
                <a:gd fmla="*/ 124 w 498" name="T18"/>
                <a:gd fmla="*/ 81 h 41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18" w="498">
                  <a:moveTo>
                    <a:pt x="124" y="81"/>
                  </a:moveTo>
                  <a:lnTo>
                    <a:pt x="124" y="81"/>
                  </a:lnTo>
                  <a:cubicBezTo>
                    <a:pt x="27" y="134"/>
                    <a:pt x="36" y="222"/>
                    <a:pt x="36" y="258"/>
                  </a:cubicBezTo>
                  <a:cubicBezTo>
                    <a:pt x="159" y="107"/>
                    <a:pt x="346" y="116"/>
                    <a:pt x="346" y="116"/>
                  </a:cubicBezTo>
                  <a:cubicBezTo>
                    <a:pt x="346" y="116"/>
                    <a:pt x="80" y="204"/>
                    <a:pt x="9" y="382"/>
                  </a:cubicBezTo>
                  <a:cubicBezTo>
                    <a:pt x="0" y="400"/>
                    <a:pt x="36" y="417"/>
                    <a:pt x="44" y="400"/>
                  </a:cubicBezTo>
                  <a:cubicBezTo>
                    <a:pt x="62" y="355"/>
                    <a:pt x="97" y="311"/>
                    <a:pt x="97" y="311"/>
                  </a:cubicBezTo>
                  <a:cubicBezTo>
                    <a:pt x="151" y="329"/>
                    <a:pt x="230" y="355"/>
                    <a:pt x="293" y="311"/>
                  </a:cubicBezTo>
                  <a:cubicBezTo>
                    <a:pt x="363" y="258"/>
                    <a:pt x="363" y="134"/>
                    <a:pt x="469" y="72"/>
                  </a:cubicBezTo>
                  <a:cubicBezTo>
                    <a:pt x="497" y="63"/>
                    <a:pt x="249" y="0"/>
                    <a:pt x="124" y="81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endParaRPr lang="en-US" sz="800">
                <a:latin typeface="+mn-ea"/>
              </a:endParaRPr>
            </a:p>
          </p:txBody>
        </p:sp>
        <p:sp>
          <p:nvSpPr>
            <p:cNvPr id="33" name="Freeform 100">
              <a:extLst>
                <a:ext uri="{FF2B5EF4-FFF2-40B4-BE49-F238E27FC236}">
                  <a16:creationId xmlns:a16="http://schemas.microsoft.com/office/drawing/2014/main" id="{63638DDC-5EC0-45DC-A89B-3A228B684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204" y="4956712"/>
              <a:ext cx="376055" cy="242941"/>
            </a:xfrm>
            <a:custGeom>
              <a:gdLst>
                <a:gd fmla="*/ 381 w 498" name="T0"/>
                <a:gd fmla="*/ 89 h 320" name="T1"/>
                <a:gd fmla="*/ 381 w 498" name="T2"/>
                <a:gd fmla="*/ 89 h 320" name="T3"/>
                <a:gd fmla="*/ 355 w 498" name="T4"/>
                <a:gd fmla="*/ 89 h 320" name="T5"/>
                <a:gd fmla="*/ 231 w 498" name="T6"/>
                <a:gd fmla="*/ 0 h 320" name="T7"/>
                <a:gd fmla="*/ 98 w 498" name="T8"/>
                <a:gd fmla="*/ 134 h 320" name="T9"/>
                <a:gd fmla="*/ 98 w 498" name="T10"/>
                <a:gd fmla="*/ 150 h 320" name="T11"/>
                <a:gd fmla="*/ 89 w 498" name="T12"/>
                <a:gd fmla="*/ 150 h 320" name="T13"/>
                <a:gd fmla="*/ 0 w 498" name="T14"/>
                <a:gd fmla="*/ 240 h 320" name="T15"/>
                <a:gd fmla="*/ 89 w 498" name="T16"/>
                <a:gd fmla="*/ 319 h 320" name="T17"/>
                <a:gd fmla="*/ 381 w 498" name="T18"/>
                <a:gd fmla="*/ 319 h 320" name="T19"/>
                <a:gd fmla="*/ 497 w 498" name="T20"/>
                <a:gd fmla="*/ 204 h 320" name="T21"/>
                <a:gd fmla="*/ 381 w 498" name="T22"/>
                <a:gd fmla="*/ 89 h 320" name="T23"/>
                <a:gd fmla="*/ 284 w 498" name="T24"/>
                <a:gd fmla="*/ 195 h 320" name="T25"/>
                <a:gd fmla="*/ 284 w 498" name="T26"/>
                <a:gd fmla="*/ 195 h 320" name="T27"/>
                <a:gd fmla="*/ 213 w 498" name="T28"/>
                <a:gd fmla="*/ 275 h 320" name="T29"/>
                <a:gd fmla="*/ 195 w 498" name="T30"/>
                <a:gd fmla="*/ 275 h 320" name="T31"/>
                <a:gd fmla="*/ 195 w 498" name="T32"/>
                <a:gd fmla="*/ 266 h 320" name="T33"/>
                <a:gd fmla="*/ 195 w 498" name="T34"/>
                <a:gd fmla="*/ 257 h 320" name="T35"/>
                <a:gd fmla="*/ 222 w 498" name="T36"/>
                <a:gd fmla="*/ 204 h 320" name="T37"/>
                <a:gd fmla="*/ 204 w 498" name="T38"/>
                <a:gd fmla="*/ 195 h 320" name="T39"/>
                <a:gd fmla="*/ 204 w 498" name="T40"/>
                <a:gd fmla="*/ 195 h 320" name="T41"/>
                <a:gd fmla="*/ 186 w 498" name="T42"/>
                <a:gd fmla="*/ 178 h 320" name="T43"/>
                <a:gd fmla="*/ 195 w 498" name="T44"/>
                <a:gd fmla="*/ 160 h 320" name="T45"/>
                <a:gd fmla="*/ 258 w 498" name="T46"/>
                <a:gd fmla="*/ 89 h 320" name="T47"/>
                <a:gd fmla="*/ 275 w 498" name="T48"/>
                <a:gd fmla="*/ 80 h 320" name="T49"/>
                <a:gd fmla="*/ 284 w 498" name="T50"/>
                <a:gd fmla="*/ 89 h 320" name="T51"/>
                <a:gd fmla="*/ 275 w 498" name="T52"/>
                <a:gd fmla="*/ 106 h 320" name="T53"/>
                <a:gd fmla="*/ 249 w 498" name="T54"/>
                <a:gd fmla="*/ 160 h 320" name="T55"/>
                <a:gd fmla="*/ 275 w 498" name="T56"/>
                <a:gd fmla="*/ 169 h 320" name="T57"/>
                <a:gd fmla="*/ 275 w 498" name="T58"/>
                <a:gd fmla="*/ 169 h 320" name="T59"/>
                <a:gd fmla="*/ 293 w 498" name="T60"/>
                <a:gd fmla="*/ 187 h 320" name="T61"/>
                <a:gd fmla="*/ 284 w 498" name="T62"/>
                <a:gd fmla="*/ 195 h 32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320" w="498">
                  <a:moveTo>
                    <a:pt x="381" y="89"/>
                  </a:moveTo>
                  <a:lnTo>
                    <a:pt x="381" y="89"/>
                  </a:lnTo>
                  <a:cubicBezTo>
                    <a:pt x="372" y="89"/>
                    <a:pt x="364" y="89"/>
                    <a:pt x="355" y="89"/>
                  </a:cubicBezTo>
                  <a:cubicBezTo>
                    <a:pt x="337" y="36"/>
                    <a:pt x="293" y="0"/>
                    <a:pt x="231" y="0"/>
                  </a:cubicBezTo>
                  <a:cubicBezTo>
                    <a:pt x="160" y="0"/>
                    <a:pt x="98" y="62"/>
                    <a:pt x="98" y="134"/>
                  </a:cubicBezTo>
                  <a:cubicBezTo>
                    <a:pt x="98" y="134"/>
                    <a:pt x="98" y="142"/>
                    <a:pt x="98" y="150"/>
                  </a:cubicBezTo>
                  <a:cubicBezTo>
                    <a:pt x="98" y="150"/>
                    <a:pt x="98" y="150"/>
                    <a:pt x="89" y="150"/>
                  </a:cubicBezTo>
                  <a:cubicBezTo>
                    <a:pt x="45" y="150"/>
                    <a:pt x="0" y="187"/>
                    <a:pt x="0" y="240"/>
                  </a:cubicBezTo>
                  <a:cubicBezTo>
                    <a:pt x="0" y="284"/>
                    <a:pt x="45" y="319"/>
                    <a:pt x="89" y="319"/>
                  </a:cubicBezTo>
                  <a:cubicBezTo>
                    <a:pt x="381" y="319"/>
                    <a:pt x="381" y="319"/>
                    <a:pt x="381" y="319"/>
                  </a:cubicBezTo>
                  <a:cubicBezTo>
                    <a:pt x="443" y="319"/>
                    <a:pt x="497" y="275"/>
                    <a:pt x="497" y="204"/>
                  </a:cubicBezTo>
                  <a:cubicBezTo>
                    <a:pt x="497" y="142"/>
                    <a:pt x="443" y="89"/>
                    <a:pt x="381" y="89"/>
                  </a:cubicBezTo>
                  <a:close/>
                  <a:moveTo>
                    <a:pt x="284" y="195"/>
                  </a:moveTo>
                  <a:lnTo>
                    <a:pt x="284" y="195"/>
                  </a:lnTo>
                  <a:cubicBezTo>
                    <a:pt x="266" y="213"/>
                    <a:pt x="222" y="266"/>
                    <a:pt x="213" y="275"/>
                  </a:cubicBezTo>
                  <a:cubicBezTo>
                    <a:pt x="213" y="275"/>
                    <a:pt x="204" y="284"/>
                    <a:pt x="195" y="275"/>
                  </a:cubicBezTo>
                  <a:cubicBezTo>
                    <a:pt x="195" y="275"/>
                    <a:pt x="195" y="275"/>
                    <a:pt x="195" y="266"/>
                  </a:cubicBezTo>
                  <a:lnTo>
                    <a:pt x="195" y="257"/>
                  </a:lnTo>
                  <a:cubicBezTo>
                    <a:pt x="222" y="204"/>
                    <a:pt x="222" y="204"/>
                    <a:pt x="222" y="204"/>
                  </a:cubicBezTo>
                  <a:cubicBezTo>
                    <a:pt x="222" y="195"/>
                    <a:pt x="213" y="195"/>
                    <a:pt x="204" y="195"/>
                  </a:cubicBezTo>
                  <a:lnTo>
                    <a:pt x="204" y="195"/>
                  </a:lnTo>
                  <a:cubicBezTo>
                    <a:pt x="195" y="187"/>
                    <a:pt x="186" y="187"/>
                    <a:pt x="186" y="178"/>
                  </a:cubicBezTo>
                  <a:cubicBezTo>
                    <a:pt x="186" y="169"/>
                    <a:pt x="186" y="169"/>
                    <a:pt x="195" y="160"/>
                  </a:cubicBezTo>
                  <a:cubicBezTo>
                    <a:pt x="204" y="142"/>
                    <a:pt x="258" y="89"/>
                    <a:pt x="258" y="89"/>
                  </a:cubicBezTo>
                  <a:cubicBezTo>
                    <a:pt x="266" y="80"/>
                    <a:pt x="266" y="80"/>
                    <a:pt x="275" y="80"/>
                  </a:cubicBezTo>
                  <a:cubicBezTo>
                    <a:pt x="275" y="89"/>
                    <a:pt x="284" y="89"/>
                    <a:pt x="284" y="89"/>
                  </a:cubicBezTo>
                  <a:cubicBezTo>
                    <a:pt x="284" y="97"/>
                    <a:pt x="275" y="97"/>
                    <a:pt x="275" y="106"/>
                  </a:cubicBezTo>
                  <a:cubicBezTo>
                    <a:pt x="249" y="160"/>
                    <a:pt x="249" y="160"/>
                    <a:pt x="249" y="160"/>
                  </a:cubicBezTo>
                  <a:cubicBezTo>
                    <a:pt x="258" y="160"/>
                    <a:pt x="266" y="169"/>
                    <a:pt x="275" y="169"/>
                  </a:cubicBezTo>
                  <a:lnTo>
                    <a:pt x="275" y="169"/>
                  </a:lnTo>
                  <a:cubicBezTo>
                    <a:pt x="284" y="169"/>
                    <a:pt x="293" y="178"/>
                    <a:pt x="293" y="187"/>
                  </a:cubicBezTo>
                  <a:lnTo>
                    <a:pt x="284" y="1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endParaRPr lang="en-US" sz="800">
                <a:latin typeface="+mn-ea"/>
              </a:endParaRPr>
            </a:p>
          </p:txBody>
        </p:sp>
        <p:sp>
          <p:nvSpPr>
            <p:cNvPr id="34" name="Freeform 104">
              <a:extLst>
                <a:ext uri="{FF2B5EF4-FFF2-40B4-BE49-F238E27FC236}">
                  <a16:creationId xmlns:a16="http://schemas.microsoft.com/office/drawing/2014/main" id="{484E16B9-8715-45B2-89AC-1EE87FF19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77406" y="2508641"/>
              <a:ext cx="376058" cy="252923"/>
            </a:xfrm>
            <a:custGeom>
              <a:gdLst>
                <a:gd fmla="*/ 203 w 497" name="T0"/>
                <a:gd fmla="*/ 257 h 337" name="T1"/>
                <a:gd fmla="*/ 203 w 497" name="T2"/>
                <a:gd fmla="*/ 257 h 337" name="T3"/>
                <a:gd fmla="*/ 221 w 497" name="T4"/>
                <a:gd fmla="*/ 327 h 337" name="T5"/>
                <a:gd fmla="*/ 283 w 497" name="T6"/>
                <a:gd fmla="*/ 310 h 337" name="T7"/>
                <a:gd fmla="*/ 398 w 497" name="T8"/>
                <a:gd fmla="*/ 9 h 337" name="T9"/>
                <a:gd fmla="*/ 203 w 497" name="T10"/>
                <a:gd fmla="*/ 257 h 337" name="T11"/>
                <a:gd fmla="*/ 248 w 497" name="T12"/>
                <a:gd fmla="*/ 71 h 337" name="T13"/>
                <a:gd fmla="*/ 248 w 497" name="T14"/>
                <a:gd fmla="*/ 71 h 337" name="T15"/>
                <a:gd fmla="*/ 274 w 497" name="T16"/>
                <a:gd fmla="*/ 71 h 337" name="T17"/>
                <a:gd fmla="*/ 310 w 497" name="T18"/>
                <a:gd fmla="*/ 26 h 337" name="T19"/>
                <a:gd fmla="*/ 248 w 497" name="T20"/>
                <a:gd fmla="*/ 17 h 337" name="T21"/>
                <a:gd fmla="*/ 0 w 497" name="T22"/>
                <a:gd fmla="*/ 283 h 337" name="T23"/>
                <a:gd fmla="*/ 0 w 497" name="T24"/>
                <a:gd fmla="*/ 310 h 337" name="T25"/>
                <a:gd fmla="*/ 26 w 497" name="T26"/>
                <a:gd fmla="*/ 336 h 337" name="T27"/>
                <a:gd fmla="*/ 53 w 497" name="T28"/>
                <a:gd fmla="*/ 310 h 337" name="T29"/>
                <a:gd fmla="*/ 53 w 497" name="T30"/>
                <a:gd fmla="*/ 283 h 337" name="T31"/>
                <a:gd fmla="*/ 248 w 497" name="T32"/>
                <a:gd fmla="*/ 71 h 337" name="T33"/>
                <a:gd fmla="*/ 425 w 497" name="T34"/>
                <a:gd fmla="*/ 98 h 337" name="T35"/>
                <a:gd fmla="*/ 425 w 497" name="T36"/>
                <a:gd fmla="*/ 98 h 337" name="T37"/>
                <a:gd fmla="*/ 407 w 497" name="T38"/>
                <a:gd fmla="*/ 151 h 337" name="T39"/>
                <a:gd fmla="*/ 442 w 497" name="T40"/>
                <a:gd fmla="*/ 283 h 337" name="T41"/>
                <a:gd fmla="*/ 442 w 497" name="T42"/>
                <a:gd fmla="*/ 310 h 337" name="T43"/>
                <a:gd fmla="*/ 469 w 497" name="T44"/>
                <a:gd fmla="*/ 336 h 337" name="T45"/>
                <a:gd fmla="*/ 469 w 497" name="T46"/>
                <a:gd fmla="*/ 336 h 337" name="T47"/>
                <a:gd fmla="*/ 496 w 497" name="T48"/>
                <a:gd fmla="*/ 310 h 337" name="T49"/>
                <a:gd fmla="*/ 496 w 497" name="T50"/>
                <a:gd fmla="*/ 283 h 337" name="T51"/>
                <a:gd fmla="*/ 425 w 497" name="T52"/>
                <a:gd fmla="*/ 98 h 337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337" w="497">
                  <a:moveTo>
                    <a:pt x="203" y="257"/>
                  </a:moveTo>
                  <a:lnTo>
                    <a:pt x="203" y="257"/>
                  </a:lnTo>
                  <a:cubicBezTo>
                    <a:pt x="186" y="283"/>
                    <a:pt x="194" y="310"/>
                    <a:pt x="221" y="327"/>
                  </a:cubicBezTo>
                  <a:cubicBezTo>
                    <a:pt x="239" y="336"/>
                    <a:pt x="266" y="336"/>
                    <a:pt x="283" y="310"/>
                  </a:cubicBezTo>
                  <a:cubicBezTo>
                    <a:pt x="301" y="274"/>
                    <a:pt x="407" y="9"/>
                    <a:pt x="398" y="9"/>
                  </a:cubicBezTo>
                  <a:cubicBezTo>
                    <a:pt x="389" y="0"/>
                    <a:pt x="221" y="230"/>
                    <a:pt x="203" y="257"/>
                  </a:cubicBezTo>
                  <a:close/>
                  <a:moveTo>
                    <a:pt x="248" y="71"/>
                  </a:moveTo>
                  <a:lnTo>
                    <a:pt x="248" y="71"/>
                  </a:lnTo>
                  <a:cubicBezTo>
                    <a:pt x="257" y="71"/>
                    <a:pt x="266" y="71"/>
                    <a:pt x="274" y="71"/>
                  </a:cubicBezTo>
                  <a:cubicBezTo>
                    <a:pt x="292" y="53"/>
                    <a:pt x="301" y="44"/>
                    <a:pt x="310" y="26"/>
                  </a:cubicBezTo>
                  <a:cubicBezTo>
                    <a:pt x="292" y="17"/>
                    <a:pt x="274" y="17"/>
                    <a:pt x="248" y="17"/>
                  </a:cubicBezTo>
                  <a:cubicBezTo>
                    <a:pt x="106" y="17"/>
                    <a:pt x="0" y="133"/>
                    <a:pt x="0" y="283"/>
                  </a:cubicBezTo>
                  <a:cubicBezTo>
                    <a:pt x="0" y="292"/>
                    <a:pt x="0" y="301"/>
                    <a:pt x="0" y="310"/>
                  </a:cubicBezTo>
                  <a:cubicBezTo>
                    <a:pt x="0" y="327"/>
                    <a:pt x="17" y="336"/>
                    <a:pt x="26" y="336"/>
                  </a:cubicBezTo>
                  <a:cubicBezTo>
                    <a:pt x="44" y="336"/>
                    <a:pt x="53" y="319"/>
                    <a:pt x="53" y="310"/>
                  </a:cubicBezTo>
                  <a:cubicBezTo>
                    <a:pt x="53" y="301"/>
                    <a:pt x="53" y="292"/>
                    <a:pt x="53" y="283"/>
                  </a:cubicBezTo>
                  <a:cubicBezTo>
                    <a:pt x="53" y="160"/>
                    <a:pt x="132" y="71"/>
                    <a:pt x="248" y="71"/>
                  </a:cubicBezTo>
                  <a:close/>
                  <a:moveTo>
                    <a:pt x="425" y="98"/>
                  </a:moveTo>
                  <a:lnTo>
                    <a:pt x="425" y="98"/>
                  </a:lnTo>
                  <a:cubicBezTo>
                    <a:pt x="416" y="115"/>
                    <a:pt x="416" y="133"/>
                    <a:pt x="407" y="151"/>
                  </a:cubicBezTo>
                  <a:cubicBezTo>
                    <a:pt x="433" y="186"/>
                    <a:pt x="442" y="239"/>
                    <a:pt x="442" y="283"/>
                  </a:cubicBezTo>
                  <a:cubicBezTo>
                    <a:pt x="442" y="292"/>
                    <a:pt x="442" y="301"/>
                    <a:pt x="442" y="310"/>
                  </a:cubicBezTo>
                  <a:cubicBezTo>
                    <a:pt x="442" y="319"/>
                    <a:pt x="451" y="336"/>
                    <a:pt x="469" y="336"/>
                  </a:cubicBezTo>
                  <a:lnTo>
                    <a:pt x="469" y="336"/>
                  </a:lnTo>
                  <a:cubicBezTo>
                    <a:pt x="478" y="336"/>
                    <a:pt x="496" y="327"/>
                    <a:pt x="496" y="310"/>
                  </a:cubicBezTo>
                  <a:cubicBezTo>
                    <a:pt x="496" y="301"/>
                    <a:pt x="496" y="292"/>
                    <a:pt x="496" y="283"/>
                  </a:cubicBezTo>
                  <a:cubicBezTo>
                    <a:pt x="496" y="213"/>
                    <a:pt x="469" y="151"/>
                    <a:pt x="425" y="9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wrap="none"/>
            <a:lstStyle/>
            <a:p>
              <a:endParaRPr lang="en-US" sz="800">
                <a:latin typeface="+mn-ea"/>
              </a:endParaRPr>
            </a:p>
          </p:txBody>
        </p:sp>
      </p:grpSp>
      <p:sp>
        <p:nvSpPr>
          <p:cNvPr id="35" name="Rectangle 31">
            <a:extLst>
              <a:ext uri="{FF2B5EF4-FFF2-40B4-BE49-F238E27FC236}">
                <a16:creationId xmlns:a16="http://schemas.microsoft.com/office/drawing/2014/main" id="{D8177325-CF51-435C-9F89-E1966723417F}"/>
              </a:ext>
            </a:extLst>
          </p:cNvPr>
          <p:cNvSpPr/>
          <p:nvPr/>
        </p:nvSpPr>
        <p:spPr>
          <a:xfrm>
            <a:off x="3071399" y="2545618"/>
            <a:ext cx="507127" cy="5071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>
                <a:solidFill>
                  <a:schemeClr val="bg1"/>
                </a:solidFill>
                <a:latin typeface="+mn-ea"/>
              </a:rPr>
              <a:t>01</a:t>
            </a:r>
          </a:p>
        </p:txBody>
      </p:sp>
      <p:sp>
        <p:nvSpPr>
          <p:cNvPr id="36" name="Rectangle 34">
            <a:extLst>
              <a:ext uri="{FF2B5EF4-FFF2-40B4-BE49-F238E27FC236}">
                <a16:creationId xmlns:a16="http://schemas.microsoft.com/office/drawing/2014/main" id="{DAFD475C-8840-440E-ADE6-6AD6D8078B59}"/>
              </a:ext>
            </a:extLst>
          </p:cNvPr>
          <p:cNvSpPr/>
          <p:nvPr/>
        </p:nvSpPr>
        <p:spPr>
          <a:xfrm>
            <a:off x="3069531" y="4220229"/>
            <a:ext cx="507127" cy="5071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>
                <a:solidFill>
                  <a:schemeClr val="bg1"/>
                </a:solidFill>
                <a:latin typeface="+mn-ea"/>
              </a:rPr>
              <a:t>04</a:t>
            </a:r>
          </a:p>
        </p:txBody>
      </p:sp>
      <p:sp>
        <p:nvSpPr>
          <p:cNvPr id="37" name="Rectangle 37">
            <a:extLst>
              <a:ext uri="{FF2B5EF4-FFF2-40B4-BE49-F238E27FC236}">
                <a16:creationId xmlns:a16="http://schemas.microsoft.com/office/drawing/2014/main" id="{7301246B-4C18-45C0-8EFA-54E46042C03E}"/>
              </a:ext>
            </a:extLst>
          </p:cNvPr>
          <p:cNvSpPr/>
          <p:nvPr/>
        </p:nvSpPr>
        <p:spPr>
          <a:xfrm>
            <a:off x="8709060" y="2544264"/>
            <a:ext cx="507127" cy="50712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>
                <a:solidFill>
                  <a:schemeClr val="bg1"/>
                </a:solidFill>
                <a:latin typeface="+mn-ea"/>
              </a:rPr>
              <a:t>02</a:t>
            </a:r>
          </a:p>
        </p:txBody>
      </p:sp>
      <p:sp>
        <p:nvSpPr>
          <p:cNvPr id="38" name="Rectangle 40">
            <a:extLst>
              <a:ext uri="{FF2B5EF4-FFF2-40B4-BE49-F238E27FC236}">
                <a16:creationId xmlns:a16="http://schemas.microsoft.com/office/drawing/2014/main" id="{C6228B7D-335C-4F24-8DDC-29180B7864D3}"/>
              </a:ext>
            </a:extLst>
          </p:cNvPr>
          <p:cNvSpPr/>
          <p:nvPr/>
        </p:nvSpPr>
        <p:spPr>
          <a:xfrm>
            <a:off x="8709060" y="4220229"/>
            <a:ext cx="507127" cy="5071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en-US">
                <a:solidFill>
                  <a:schemeClr val="bg1"/>
                </a:solidFill>
                <a:latin typeface="+mn-ea"/>
              </a:rPr>
              <a:t>03</a:t>
            </a:r>
          </a:p>
        </p:txBody>
      </p:sp>
      <p:sp>
        <p:nvSpPr>
          <p:cNvPr id="39" name="Rectangle 29">
            <a:extLst>
              <a:ext uri="{FF2B5EF4-FFF2-40B4-BE49-F238E27FC236}">
                <a16:creationId xmlns:a16="http://schemas.microsoft.com/office/drawing/2014/main" id="{C636DA0E-E032-475A-AF1E-1BEA17018C4D}"/>
              </a:ext>
            </a:extLst>
          </p:cNvPr>
          <p:cNvSpPr/>
          <p:nvPr/>
        </p:nvSpPr>
        <p:spPr>
          <a:xfrm>
            <a:off x="1014922" y="2393786"/>
            <a:ext cx="2009488" cy="70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altLang="en-US" lang="zh-CN" sz="9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</a:t>
            </a:r>
          </a:p>
        </p:txBody>
      </p:sp>
      <p:sp>
        <p:nvSpPr>
          <p:cNvPr id="40" name="Rectangle 30">
            <a:extLst>
              <a:ext uri="{FF2B5EF4-FFF2-40B4-BE49-F238E27FC236}">
                <a16:creationId xmlns:a16="http://schemas.microsoft.com/office/drawing/2014/main" id="{6C8BEE18-3CD0-405C-8895-33A53D659FB1}"/>
              </a:ext>
            </a:extLst>
          </p:cNvPr>
          <p:cNvSpPr/>
          <p:nvPr/>
        </p:nvSpPr>
        <p:spPr>
          <a:xfrm>
            <a:off x="1014922" y="2053461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输入标题</a:t>
            </a:r>
          </a:p>
        </p:txBody>
      </p:sp>
      <p:sp>
        <p:nvSpPr>
          <p:cNvPr id="41" name="Rectangle 29">
            <a:extLst>
              <a:ext uri="{FF2B5EF4-FFF2-40B4-BE49-F238E27FC236}">
                <a16:creationId xmlns:a16="http://schemas.microsoft.com/office/drawing/2014/main" id="{B7A34484-F347-4587-A0F8-8DD702682455}"/>
              </a:ext>
            </a:extLst>
          </p:cNvPr>
          <p:cNvSpPr/>
          <p:nvPr/>
        </p:nvSpPr>
        <p:spPr>
          <a:xfrm>
            <a:off x="9502728" y="2493108"/>
            <a:ext cx="2009488" cy="70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</a:t>
            </a:r>
          </a:p>
        </p:txBody>
      </p:sp>
      <p:sp>
        <p:nvSpPr>
          <p:cNvPr id="42" name="Rectangle 30">
            <a:extLst>
              <a:ext uri="{FF2B5EF4-FFF2-40B4-BE49-F238E27FC236}">
                <a16:creationId xmlns:a16="http://schemas.microsoft.com/office/drawing/2014/main" id="{F53E2649-22E3-403E-A9B6-2DD9B54BBC2A}"/>
              </a:ext>
            </a:extLst>
          </p:cNvPr>
          <p:cNvSpPr/>
          <p:nvPr/>
        </p:nvSpPr>
        <p:spPr>
          <a:xfrm>
            <a:off x="9502728" y="2152783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输入标题</a:t>
            </a:r>
          </a:p>
        </p:txBody>
      </p:sp>
      <p:sp>
        <p:nvSpPr>
          <p:cNvPr id="43" name="Rectangle 29">
            <a:extLst>
              <a:ext uri="{FF2B5EF4-FFF2-40B4-BE49-F238E27FC236}">
                <a16:creationId xmlns:a16="http://schemas.microsoft.com/office/drawing/2014/main" id="{8A4BD127-98A0-43E2-A0F0-99E4976A11EF}"/>
              </a:ext>
            </a:extLst>
          </p:cNvPr>
          <p:cNvSpPr/>
          <p:nvPr/>
        </p:nvSpPr>
        <p:spPr>
          <a:xfrm>
            <a:off x="1014922" y="4112663"/>
            <a:ext cx="2009488" cy="70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</a:t>
            </a:r>
          </a:p>
        </p:txBody>
      </p:sp>
      <p:sp>
        <p:nvSpPr>
          <p:cNvPr id="44" name="Rectangle 30">
            <a:extLst>
              <a:ext uri="{FF2B5EF4-FFF2-40B4-BE49-F238E27FC236}">
                <a16:creationId xmlns:a16="http://schemas.microsoft.com/office/drawing/2014/main" id="{AE92E675-880A-46E8-B0F3-B7CC46E8107E}"/>
              </a:ext>
            </a:extLst>
          </p:cNvPr>
          <p:cNvSpPr/>
          <p:nvPr/>
        </p:nvSpPr>
        <p:spPr>
          <a:xfrm>
            <a:off x="1014922" y="3772338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输入标题</a:t>
            </a:r>
          </a:p>
        </p:txBody>
      </p:sp>
      <p:sp>
        <p:nvSpPr>
          <p:cNvPr id="45" name="Rectangle 29">
            <a:extLst>
              <a:ext uri="{FF2B5EF4-FFF2-40B4-BE49-F238E27FC236}">
                <a16:creationId xmlns:a16="http://schemas.microsoft.com/office/drawing/2014/main" id="{2887C69A-BCB8-43BF-B273-953A2E98A67F}"/>
              </a:ext>
            </a:extLst>
          </p:cNvPr>
          <p:cNvSpPr/>
          <p:nvPr/>
        </p:nvSpPr>
        <p:spPr>
          <a:xfrm>
            <a:off x="9502728" y="4211984"/>
            <a:ext cx="2009488" cy="70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9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</a:t>
            </a:r>
          </a:p>
        </p:txBody>
      </p:sp>
      <p:sp>
        <p:nvSpPr>
          <p:cNvPr id="46" name="Rectangle 30">
            <a:extLst>
              <a:ext uri="{FF2B5EF4-FFF2-40B4-BE49-F238E27FC236}">
                <a16:creationId xmlns:a16="http://schemas.microsoft.com/office/drawing/2014/main" id="{5821C946-94AA-4CC5-BD8A-348D5148E754}"/>
              </a:ext>
            </a:extLst>
          </p:cNvPr>
          <p:cNvSpPr/>
          <p:nvPr/>
        </p:nvSpPr>
        <p:spPr>
          <a:xfrm>
            <a:off x="9502728" y="3871661"/>
            <a:ext cx="1092141" cy="335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输入标题</a:t>
            </a:r>
          </a:p>
        </p:txBody>
      </p:sp>
    </p:spTree>
    <p:extLst>
      <p:ext uri="{BB962C8B-B14F-4D97-AF65-F5344CB8AC3E}">
        <p14:creationId val="627971929"/>
      </p:ext>
    </p:extLst>
  </p:cSld>
  <p:clrMapOvr>
    <a:masterClrMapping/>
  </p:clrMapOvr>
  <mc:AlternateContent>
    <mc:Choice Requires="p14">
      <p:transition advClick="0" p14:dur="1200" spd="slow">
        <p14:prism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9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1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4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5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7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8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7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5"/>
      <p:bldP grpId="0" spid="36"/>
      <p:bldP grpId="0" spid="37"/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  <p:bldP grpId="0" spid="46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03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工作存在不足</a:t>
              </a: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EB952ECF-22EC-4C3B-B324-1ACEEE7A2676}"/>
              </a:ext>
            </a:extLst>
          </p:cNvPr>
          <p:cNvGrpSpPr/>
          <p:nvPr/>
        </p:nvGrpSpPr>
        <p:grpSpPr>
          <a:xfrm>
            <a:off x="1661158" y="1497925"/>
            <a:ext cx="8854442" cy="2450784"/>
            <a:chOff x="1661158" y="1497925"/>
            <a:chExt cx="8854442" cy="2450784"/>
          </a:xfrm>
        </p:grpSpPr>
        <p:grpSp>
          <p:nvGrpSpPr>
            <p:cNvPr id="7" name="Group 4">
              <a:extLst>
                <a:ext uri="{FF2B5EF4-FFF2-40B4-BE49-F238E27FC236}">
                  <a16:creationId xmlns:a16="http://schemas.microsoft.com/office/drawing/2014/main" id="{B51897E2-9D9C-4623-9720-A957A6F8F230}"/>
                </a:ext>
              </a:extLst>
            </p:cNvPr>
            <p:cNvGrpSpPr/>
            <p:nvPr/>
          </p:nvGrpSpPr>
          <p:grpSpPr>
            <a:xfrm>
              <a:off x="1661158" y="1497925"/>
              <a:ext cx="8854442" cy="2450784"/>
              <a:chOff x="588920" y="1379750"/>
              <a:chExt cx="7857610" cy="2174875"/>
            </a:xfrm>
          </p:grpSpPr>
          <p:sp>
            <p:nvSpPr>
              <p:cNvPr id="10" name="Block Arc 5">
                <a:extLst>
                  <a:ext uri="{FF2B5EF4-FFF2-40B4-BE49-F238E27FC236}">
                    <a16:creationId xmlns:a16="http://schemas.microsoft.com/office/drawing/2014/main" id="{22B31EFA-DC26-4674-9457-A6F0E5487250}"/>
                  </a:ext>
                </a:extLst>
              </p:cNvPr>
              <p:cNvSpPr/>
              <p:nvPr/>
            </p:nvSpPr>
            <p:spPr>
              <a:xfrm>
                <a:off x="6303405" y="1411500"/>
                <a:ext cx="2143125" cy="2143125"/>
              </a:xfrm>
              <a:prstGeom prst="blockArc">
                <a:avLst>
                  <a:gd fmla="val 10800000" name="adj1"/>
                  <a:gd fmla="val 2" name="adj2"/>
                  <a:gd fmla="val 11074" name="adj3"/>
                </a:avLst>
              </a:prstGeom>
              <a:solidFill>
                <a:srgbClr val="34425A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12" name="Block Arc 6">
                <a:extLst>
                  <a:ext uri="{FF2B5EF4-FFF2-40B4-BE49-F238E27FC236}">
                    <a16:creationId xmlns:a16="http://schemas.microsoft.com/office/drawing/2014/main" id="{9DD220B4-7B0A-4195-892C-C8311B4F6A68}"/>
                  </a:ext>
                </a:extLst>
              </p:cNvPr>
              <p:cNvSpPr/>
              <p:nvPr/>
            </p:nvSpPr>
            <p:spPr>
              <a:xfrm flipV="1">
                <a:off x="4398405" y="1379750"/>
                <a:ext cx="2143125" cy="2143125"/>
              </a:xfrm>
              <a:prstGeom prst="blockArc">
                <a:avLst>
                  <a:gd fmla="val 10800000" name="adj1"/>
                  <a:gd fmla="val 2" name="adj2"/>
                  <a:gd fmla="val 11074" name="adj3"/>
                </a:avLst>
              </a:prstGeom>
              <a:solidFill>
                <a:srgbClr val="34425A"/>
              </a:solidFill>
              <a:ln>
                <a:noFill/>
              </a:ln>
              <a:effectLst>
                <a:innerShdw dir="13500000" dist="2540000">
                  <a:srgbClr val="000000">
                    <a:alpha val="10000"/>
                  </a:srgbClr>
                </a:inn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13" name="Block Arc 7">
                <a:extLst>
                  <a:ext uri="{FF2B5EF4-FFF2-40B4-BE49-F238E27FC236}">
                    <a16:creationId xmlns:a16="http://schemas.microsoft.com/office/drawing/2014/main" id="{0B6A77F4-35CF-4767-8B59-D275D0B9E775}"/>
                  </a:ext>
                </a:extLst>
              </p:cNvPr>
              <p:cNvSpPr/>
              <p:nvPr/>
            </p:nvSpPr>
            <p:spPr>
              <a:xfrm>
                <a:off x="2493405" y="1411500"/>
                <a:ext cx="2143125" cy="2143125"/>
              </a:xfrm>
              <a:prstGeom prst="blockArc">
                <a:avLst>
                  <a:gd fmla="val 10800000" name="adj1"/>
                  <a:gd fmla="val 2" name="adj2"/>
                  <a:gd fmla="val 11074" name="adj3"/>
                </a:avLst>
              </a:prstGeom>
              <a:solidFill>
                <a:srgbClr val="34425A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14" name="Block Arc 8">
                <a:extLst>
                  <a:ext uri="{FF2B5EF4-FFF2-40B4-BE49-F238E27FC236}">
                    <a16:creationId xmlns:a16="http://schemas.microsoft.com/office/drawing/2014/main" id="{2F57F468-2A05-4DE0-8A17-7C44C10C876C}"/>
                  </a:ext>
                </a:extLst>
              </p:cNvPr>
              <p:cNvSpPr/>
              <p:nvPr/>
            </p:nvSpPr>
            <p:spPr>
              <a:xfrm flipV="1">
                <a:off x="588920" y="1379750"/>
                <a:ext cx="2143125" cy="2143125"/>
              </a:xfrm>
              <a:prstGeom prst="blockArc">
                <a:avLst>
                  <a:gd fmla="val 10800000" name="adj1"/>
                  <a:gd fmla="val 2" name="adj2"/>
                  <a:gd fmla="val 11074" name="adj3"/>
                </a:avLst>
              </a:prstGeom>
              <a:solidFill>
                <a:srgbClr val="34425A"/>
              </a:solidFill>
              <a:ln>
                <a:noFill/>
              </a:ln>
              <a:effectLst>
                <a:innerShdw dir="13500000" dist="2540000">
                  <a:srgbClr val="000000">
                    <a:alpha val="10000"/>
                  </a:srgbClr>
                </a:inn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AF7D52-0C1F-47BB-AA00-F3165EA11311}"/>
                </a:ext>
              </a:extLst>
            </p:cNvPr>
            <p:cNvGrpSpPr/>
            <p:nvPr/>
          </p:nvGrpSpPr>
          <p:grpSpPr>
            <a:xfrm>
              <a:off x="1661158" y="1497925"/>
              <a:ext cx="8854442" cy="2431498"/>
              <a:chOff x="2207568" y="2766293"/>
              <a:chExt cx="7857610" cy="2157760"/>
            </a:xfrm>
          </p:grpSpPr>
          <p:sp>
            <p:nvSpPr>
              <p:cNvPr id="16" name="Block Arc 10">
                <a:extLst>
                  <a:ext uri="{FF2B5EF4-FFF2-40B4-BE49-F238E27FC236}">
                    <a16:creationId xmlns:a16="http://schemas.microsoft.com/office/drawing/2014/main" id="{31B497FE-EC91-487F-9289-DC5CFCBC6FDB}"/>
                  </a:ext>
                </a:extLst>
              </p:cNvPr>
              <p:cNvSpPr/>
              <p:nvPr/>
            </p:nvSpPr>
            <p:spPr>
              <a:xfrm>
                <a:off x="2207568" y="2773158"/>
                <a:ext cx="2143125" cy="2143125"/>
              </a:xfrm>
              <a:prstGeom prst="blockArc">
                <a:avLst>
                  <a:gd fmla="val 10800000" name="adj1"/>
                  <a:gd fmla="val 2" name="adj2"/>
                  <a:gd fmla="val 11074" name="adj3"/>
                </a:avLst>
              </a:prstGeom>
              <a:solidFill>
                <a:srgbClr val="FFB40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17" name="Block Arc 11">
                <a:extLst>
                  <a:ext uri="{FF2B5EF4-FFF2-40B4-BE49-F238E27FC236}">
                    <a16:creationId xmlns:a16="http://schemas.microsoft.com/office/drawing/2014/main" id="{777191EC-C498-4C16-A0CC-A98783A2F484}"/>
                  </a:ext>
                </a:extLst>
              </p:cNvPr>
              <p:cNvSpPr/>
              <p:nvPr/>
            </p:nvSpPr>
            <p:spPr>
              <a:xfrm flipV="1">
                <a:off x="4112053" y="2780928"/>
                <a:ext cx="2143125" cy="2143125"/>
              </a:xfrm>
              <a:prstGeom prst="blockArc">
                <a:avLst>
                  <a:gd fmla="val 10800000" name="adj1"/>
                  <a:gd fmla="val 2" name="adj2"/>
                  <a:gd fmla="val 11074" name="adj3"/>
                </a:avLst>
              </a:prstGeom>
              <a:solidFill>
                <a:srgbClr val="FFB401"/>
              </a:solidFill>
              <a:ln>
                <a:noFill/>
              </a:ln>
              <a:effectLst>
                <a:innerShdw dir="13500000" dist="2540000">
                  <a:srgbClr val="000000">
                    <a:alpha val="10000"/>
                  </a:srgbClr>
                </a:inn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18" name="Block Arc 12">
                <a:extLst>
                  <a:ext uri="{FF2B5EF4-FFF2-40B4-BE49-F238E27FC236}">
                    <a16:creationId xmlns:a16="http://schemas.microsoft.com/office/drawing/2014/main" id="{0E6B475D-458B-4A8C-8345-7CB67F0B9654}"/>
                  </a:ext>
                </a:extLst>
              </p:cNvPr>
              <p:cNvSpPr/>
              <p:nvPr/>
            </p:nvSpPr>
            <p:spPr>
              <a:xfrm>
                <a:off x="6017053" y="2773158"/>
                <a:ext cx="2143125" cy="2143125"/>
              </a:xfrm>
              <a:prstGeom prst="blockArc">
                <a:avLst>
                  <a:gd fmla="val 10800000" name="adj1"/>
                  <a:gd fmla="val 2" name="adj2"/>
                  <a:gd fmla="val 11074" name="adj3"/>
                </a:avLst>
              </a:prstGeom>
              <a:solidFill>
                <a:srgbClr val="FFB40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US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19" name="Block Arc 13">
                <a:extLst>
                  <a:ext uri="{FF2B5EF4-FFF2-40B4-BE49-F238E27FC236}">
                    <a16:creationId xmlns:a16="http://schemas.microsoft.com/office/drawing/2014/main" id="{03F696BA-EE1C-496A-92B7-0645F4288B7B}"/>
                  </a:ext>
                </a:extLst>
              </p:cNvPr>
              <p:cNvSpPr/>
              <p:nvPr/>
            </p:nvSpPr>
            <p:spPr>
              <a:xfrm flipV="1">
                <a:off x="7922053" y="2766293"/>
                <a:ext cx="2143125" cy="2143125"/>
              </a:xfrm>
              <a:prstGeom prst="blockArc">
                <a:avLst>
                  <a:gd fmla="val 10800000" name="adj1"/>
                  <a:gd fmla="val 2" name="adj2"/>
                  <a:gd fmla="val 11074" name="adj3"/>
                </a:avLst>
              </a:prstGeom>
              <a:solidFill>
                <a:srgbClr val="FFB401"/>
              </a:solidFill>
              <a:ln>
                <a:noFill/>
              </a:ln>
              <a:effectLst>
                <a:innerShdw dir="13500000" dist="2540000">
                  <a:srgbClr val="000000">
                    <a:alpha val="10000"/>
                  </a:srgbClr>
                </a:inn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b="0" baseline="0" cap="none" i="0" kern="1200" kumimoji="0" lang="en-US" noProof="0" normalizeH="0" spc="0" strike="noStrike" sz="1800" u="none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charset="-122" panose="020b0300000000000000" pitchFamily="34" typeface="冬青黑体简体中文 W3"/>
                    <a:ea charset="-122" panose="020b0300000000000000" pitchFamily="34" typeface="冬青黑体简体中文 W3"/>
                    <a:cs typeface="+mn-cs"/>
                    <a:sym charset="-122" panose="020b0300000000000000" pitchFamily="34" typeface="冬青黑体简体中文 W3"/>
                  </a:rPr>
                  <a:t>  </a:t>
                </a:r>
              </a:p>
            </p:txBody>
          </p:sp>
        </p:grpSp>
        <p:grpSp>
          <p:nvGrpSpPr>
            <p:cNvPr id="20" name="Group 18">
              <a:extLst>
                <a:ext uri="{FF2B5EF4-FFF2-40B4-BE49-F238E27FC236}">
                  <a16:creationId xmlns:a16="http://schemas.microsoft.com/office/drawing/2014/main" id="{D1A5B869-6DA5-4535-B750-F556926C4109}"/>
                </a:ext>
              </a:extLst>
            </p:cNvPr>
            <p:cNvGrpSpPr/>
            <p:nvPr/>
          </p:nvGrpSpPr>
          <p:grpSpPr>
            <a:xfrm>
              <a:off x="9004937" y="2348094"/>
              <a:ext cx="608243" cy="608243"/>
              <a:chOff x="1200150" y="3768725"/>
              <a:chExt cx="446088" cy="446088"/>
            </a:xfrm>
            <a:solidFill>
              <a:srgbClr val="FFB401"/>
            </a:solidFill>
          </p:grpSpPr>
          <p:sp>
            <p:nvSpPr>
              <p:cNvPr id="21" name="Freeform 78">
                <a:extLst>
                  <a:ext uri="{FF2B5EF4-FFF2-40B4-BE49-F238E27FC236}">
                    <a16:creationId xmlns:a16="http://schemas.microsoft.com/office/drawing/2014/main" id="{732922B7-086D-4532-B706-5BF33668B18F}"/>
                  </a:ext>
                </a:extLst>
              </p:cNvPr>
              <p:cNvSpPr/>
              <p:nvPr/>
            </p:nvSpPr>
            <p:spPr bwMode="auto">
              <a:xfrm>
                <a:off x="1200150" y="3768725"/>
                <a:ext cx="446088" cy="446088"/>
              </a:xfrm>
              <a:custGeom>
                <a:gdLst>
                  <a:gd fmla="*/ 539 w 580" name="T0"/>
                  <a:gd fmla="*/ 141 h 580" name="T1"/>
                  <a:gd fmla="*/ 509 w 580" name="T2"/>
                  <a:gd fmla="*/ 171 h 580" name="T3"/>
                  <a:gd fmla="*/ 489 w 580" name="T4"/>
                  <a:gd fmla="*/ 181 h 580" name="T5"/>
                  <a:gd fmla="*/ 517 w 580" name="T6"/>
                  <a:gd fmla="*/ 290 h 580" name="T7"/>
                  <a:gd fmla="*/ 290 w 580" name="T8"/>
                  <a:gd fmla="*/ 517 h 580" name="T9"/>
                  <a:gd fmla="*/ 63 w 580" name="T10"/>
                  <a:gd fmla="*/ 290 h 580" name="T11"/>
                  <a:gd fmla="*/ 290 w 580" name="T12"/>
                  <a:gd fmla="*/ 63 h 580" name="T13"/>
                  <a:gd fmla="*/ 401 w 580" name="T14"/>
                  <a:gd fmla="*/ 92 h 580" name="T15"/>
                  <a:gd fmla="*/ 411 w 580" name="T16"/>
                  <a:gd fmla="*/ 72 h 580" name="T17"/>
                  <a:gd fmla="*/ 441 w 580" name="T18"/>
                  <a:gd fmla="*/ 42 h 580" name="T19"/>
                  <a:gd fmla="*/ 290 w 580" name="T20"/>
                  <a:gd fmla="*/ 0 h 580" name="T21"/>
                  <a:gd fmla="*/ 0 w 580" name="T22"/>
                  <a:gd fmla="*/ 290 h 580" name="T23"/>
                  <a:gd fmla="*/ 290 w 580" name="T24"/>
                  <a:gd fmla="*/ 580 h 580" name="T25"/>
                  <a:gd fmla="*/ 580 w 580" name="T26"/>
                  <a:gd fmla="*/ 290 h 580" name="T27"/>
                  <a:gd fmla="*/ 539 w 580" name="T28"/>
                  <a:gd fmla="*/ 141 h 580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580" w="580">
                    <a:moveTo>
                      <a:pt x="539" y="141"/>
                    </a:moveTo>
                    <a:cubicBezTo>
                      <a:pt x="509" y="171"/>
                      <a:pt x="509" y="171"/>
                      <a:pt x="509" y="171"/>
                    </a:cubicBezTo>
                    <a:cubicBezTo>
                      <a:pt x="504" y="176"/>
                      <a:pt x="496" y="179"/>
                      <a:pt x="489" y="181"/>
                    </a:cubicBezTo>
                    <a:cubicBezTo>
                      <a:pt x="506" y="213"/>
                      <a:pt x="517" y="250"/>
                      <a:pt x="517" y="290"/>
                    </a:cubicBezTo>
                    <a:cubicBezTo>
                      <a:pt x="517" y="415"/>
                      <a:pt x="415" y="517"/>
                      <a:pt x="290" y="517"/>
                    </a:cubicBezTo>
                    <a:cubicBezTo>
                      <a:pt x="165" y="517"/>
                      <a:pt x="63" y="415"/>
                      <a:pt x="63" y="290"/>
                    </a:cubicBezTo>
                    <a:cubicBezTo>
                      <a:pt x="63" y="165"/>
                      <a:pt x="165" y="63"/>
                      <a:pt x="290" y="63"/>
                    </a:cubicBezTo>
                    <a:cubicBezTo>
                      <a:pt x="330" y="63"/>
                      <a:pt x="368" y="74"/>
                      <a:pt x="401" y="92"/>
                    </a:cubicBezTo>
                    <a:cubicBezTo>
                      <a:pt x="402" y="85"/>
                      <a:pt x="406" y="78"/>
                      <a:pt x="411" y="72"/>
                    </a:cubicBezTo>
                    <a:cubicBezTo>
                      <a:pt x="441" y="42"/>
                      <a:pt x="441" y="42"/>
                      <a:pt x="441" y="42"/>
                    </a:cubicBezTo>
                    <a:cubicBezTo>
                      <a:pt x="397" y="15"/>
                      <a:pt x="345" y="0"/>
                      <a:pt x="290" y="0"/>
                    </a:cubicBezTo>
                    <a:cubicBezTo>
                      <a:pt x="130" y="0"/>
                      <a:pt x="0" y="130"/>
                      <a:pt x="0" y="290"/>
                    </a:cubicBezTo>
                    <a:cubicBezTo>
                      <a:pt x="0" y="450"/>
                      <a:pt x="130" y="580"/>
                      <a:pt x="290" y="580"/>
                    </a:cubicBezTo>
                    <a:cubicBezTo>
                      <a:pt x="450" y="580"/>
                      <a:pt x="580" y="450"/>
                      <a:pt x="580" y="290"/>
                    </a:cubicBezTo>
                    <a:cubicBezTo>
                      <a:pt x="580" y="235"/>
                      <a:pt x="565" y="184"/>
                      <a:pt x="539" y="14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22" name="Freeform 79">
                <a:extLst>
                  <a:ext uri="{FF2B5EF4-FFF2-40B4-BE49-F238E27FC236}">
                    <a16:creationId xmlns:a16="http://schemas.microsoft.com/office/drawing/2014/main" id="{4D62B72E-DB84-48D6-81C6-2CD2AEFA4286}"/>
                  </a:ext>
                </a:extLst>
              </p:cNvPr>
              <p:cNvSpPr/>
              <p:nvPr/>
            </p:nvSpPr>
            <p:spPr bwMode="auto">
              <a:xfrm>
                <a:off x="1381125" y="3781425"/>
                <a:ext cx="252413" cy="252413"/>
              </a:xfrm>
              <a:custGeom>
                <a:gdLst>
                  <a:gd fmla="*/ 186 w 329" name="T0"/>
                  <a:gd fmla="*/ 67 h 328" name="T1"/>
                  <a:gd fmla="*/ 249 w 329" name="T2"/>
                  <a:gd fmla="*/ 4 h 328" name="T3"/>
                  <a:gd fmla="*/ 257 w 329" name="T4"/>
                  <a:gd fmla="*/ 7 h 328" name="T5"/>
                  <a:gd fmla="*/ 263 w 329" name="T6"/>
                  <a:gd fmla="*/ 66 h 328" name="T7"/>
                  <a:gd fmla="*/ 322 w 329" name="T8"/>
                  <a:gd fmla="*/ 71 h 328" name="T9"/>
                  <a:gd fmla="*/ 325 w 329" name="T10"/>
                  <a:gd fmla="*/ 80 h 328" name="T11"/>
                  <a:gd fmla="*/ 262 w 329" name="T12"/>
                  <a:gd fmla="*/ 142 h 328" name="T13"/>
                  <a:gd fmla="*/ 245 w 329" name="T14"/>
                  <a:gd fmla="*/ 149 h 328" name="T15"/>
                  <a:gd fmla="*/ 207 w 329" name="T16"/>
                  <a:gd fmla="*/ 145 h 328" name="T17"/>
                  <a:gd fmla="*/ 99 w 329" name="T18"/>
                  <a:gd fmla="*/ 253 h 328" name="T19"/>
                  <a:gd fmla="*/ 89 w 329" name="T20"/>
                  <a:gd fmla="*/ 309 h 328" name="T21"/>
                  <a:gd fmla="*/ 19 w 329" name="T22"/>
                  <a:gd fmla="*/ 309 h 328" name="T23"/>
                  <a:gd fmla="*/ 19 w 329" name="T24"/>
                  <a:gd fmla="*/ 239 h 328" name="T25"/>
                  <a:gd fmla="*/ 75 w 329" name="T26"/>
                  <a:gd fmla="*/ 230 h 328" name="T27"/>
                  <a:gd fmla="*/ 184 w 329" name="T28"/>
                  <a:gd fmla="*/ 121 h 328" name="T29"/>
                  <a:gd fmla="*/ 180 w 329" name="T30"/>
                  <a:gd fmla="*/ 84 h 328" name="T31"/>
                  <a:gd fmla="*/ 186 w 329" name="T32"/>
                  <a:gd fmla="*/ 67 h 328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328" w="329">
                    <a:moveTo>
                      <a:pt x="186" y="67"/>
                    </a:moveTo>
                    <a:cubicBezTo>
                      <a:pt x="249" y="4"/>
                      <a:pt x="249" y="4"/>
                      <a:pt x="249" y="4"/>
                    </a:cubicBezTo>
                    <a:cubicBezTo>
                      <a:pt x="253" y="0"/>
                      <a:pt x="256" y="1"/>
                      <a:pt x="257" y="7"/>
                    </a:cubicBezTo>
                    <a:cubicBezTo>
                      <a:pt x="263" y="66"/>
                      <a:pt x="263" y="66"/>
                      <a:pt x="263" y="66"/>
                    </a:cubicBezTo>
                    <a:cubicBezTo>
                      <a:pt x="322" y="71"/>
                      <a:pt x="322" y="71"/>
                      <a:pt x="322" y="71"/>
                    </a:cubicBezTo>
                    <a:cubicBezTo>
                      <a:pt x="327" y="72"/>
                      <a:pt x="329" y="76"/>
                      <a:pt x="325" y="80"/>
                    </a:cubicBezTo>
                    <a:cubicBezTo>
                      <a:pt x="262" y="142"/>
                      <a:pt x="262" y="142"/>
                      <a:pt x="262" y="142"/>
                    </a:cubicBezTo>
                    <a:cubicBezTo>
                      <a:pt x="258" y="146"/>
                      <a:pt x="250" y="149"/>
                      <a:pt x="245" y="149"/>
                    </a:cubicBezTo>
                    <a:cubicBezTo>
                      <a:pt x="207" y="145"/>
                      <a:pt x="207" y="145"/>
                      <a:pt x="207" y="145"/>
                    </a:cubicBezTo>
                    <a:cubicBezTo>
                      <a:pt x="99" y="253"/>
                      <a:pt x="99" y="253"/>
                      <a:pt x="99" y="253"/>
                    </a:cubicBezTo>
                    <a:cubicBezTo>
                      <a:pt x="107" y="272"/>
                      <a:pt x="104" y="294"/>
                      <a:pt x="89" y="309"/>
                    </a:cubicBezTo>
                    <a:cubicBezTo>
                      <a:pt x="70" y="328"/>
                      <a:pt x="39" y="328"/>
                      <a:pt x="19" y="309"/>
                    </a:cubicBezTo>
                    <a:cubicBezTo>
                      <a:pt x="0" y="290"/>
                      <a:pt x="0" y="259"/>
                      <a:pt x="19" y="239"/>
                    </a:cubicBezTo>
                    <a:cubicBezTo>
                      <a:pt x="34" y="224"/>
                      <a:pt x="57" y="221"/>
                      <a:pt x="75" y="230"/>
                    </a:cubicBezTo>
                    <a:cubicBezTo>
                      <a:pt x="184" y="121"/>
                      <a:pt x="184" y="121"/>
                      <a:pt x="184" y="121"/>
                    </a:cubicBezTo>
                    <a:cubicBezTo>
                      <a:pt x="180" y="84"/>
                      <a:pt x="180" y="84"/>
                      <a:pt x="180" y="84"/>
                    </a:cubicBezTo>
                    <a:cubicBezTo>
                      <a:pt x="179" y="78"/>
                      <a:pt x="182" y="71"/>
                      <a:pt x="186" y="6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23" name="Freeform 80">
                <a:extLst>
                  <a:ext uri="{FF2B5EF4-FFF2-40B4-BE49-F238E27FC236}">
                    <a16:creationId xmlns:a16="http://schemas.microsoft.com/office/drawing/2014/main" id="{74A1D80D-6DAC-458B-95F6-F1EAC2C242CB}"/>
                  </a:ext>
                </a:extLst>
              </p:cNvPr>
              <p:cNvSpPr/>
              <p:nvPr/>
            </p:nvSpPr>
            <p:spPr bwMode="auto">
              <a:xfrm>
                <a:off x="1292225" y="3860800"/>
                <a:ext cx="261938" cy="261938"/>
              </a:xfrm>
              <a:custGeom>
                <a:gdLst>
                  <a:gd fmla="*/ 170 w 340" name="T0"/>
                  <a:gd fmla="*/ 73 h 340" name="T1"/>
                  <a:gd fmla="*/ 212 w 340" name="T2"/>
                  <a:gd fmla="*/ 83 h 340" name="T3"/>
                  <a:gd fmla="*/ 266 w 340" name="T4"/>
                  <a:gd fmla="*/ 30 h 340" name="T5"/>
                  <a:gd fmla="*/ 170 w 340" name="T6"/>
                  <a:gd fmla="*/ 0 h 340" name="T7"/>
                  <a:gd fmla="*/ 0 w 340" name="T8"/>
                  <a:gd fmla="*/ 170 h 340" name="T9"/>
                  <a:gd fmla="*/ 170 w 340" name="T10"/>
                  <a:gd fmla="*/ 340 h 340" name="T11"/>
                  <a:gd fmla="*/ 340 w 340" name="T12"/>
                  <a:gd fmla="*/ 170 h 340" name="T13"/>
                  <a:gd fmla="*/ 311 w 340" name="T14"/>
                  <a:gd fmla="*/ 76 h 340" name="T15"/>
                  <a:gd fmla="*/ 258 w 340" name="T16"/>
                  <a:gd fmla="*/ 130 h 340" name="T17"/>
                  <a:gd fmla="*/ 267 w 340" name="T18"/>
                  <a:gd fmla="*/ 170 h 340" name="T19"/>
                  <a:gd fmla="*/ 170 w 340" name="T20"/>
                  <a:gd fmla="*/ 267 h 340" name="T21"/>
                  <a:gd fmla="*/ 73 w 340" name="T22"/>
                  <a:gd fmla="*/ 170 h 340" name="T23"/>
                  <a:gd fmla="*/ 170 w 340" name="T24"/>
                  <a:gd fmla="*/ 73 h 340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40" w="340">
                    <a:moveTo>
                      <a:pt x="170" y="73"/>
                    </a:moveTo>
                    <a:cubicBezTo>
                      <a:pt x="185" y="73"/>
                      <a:pt x="199" y="77"/>
                      <a:pt x="212" y="83"/>
                    </a:cubicBezTo>
                    <a:cubicBezTo>
                      <a:pt x="266" y="30"/>
                      <a:pt x="266" y="30"/>
                      <a:pt x="266" y="30"/>
                    </a:cubicBezTo>
                    <a:cubicBezTo>
                      <a:pt x="238" y="11"/>
                      <a:pt x="205" y="0"/>
                      <a:pt x="170" y="0"/>
                    </a:cubicBezTo>
                    <a:cubicBezTo>
                      <a:pt x="76" y="0"/>
                      <a:pt x="0" y="76"/>
                      <a:pt x="0" y="170"/>
                    </a:cubicBezTo>
                    <a:cubicBezTo>
                      <a:pt x="0" y="264"/>
                      <a:pt x="76" y="340"/>
                      <a:pt x="170" y="340"/>
                    </a:cubicBezTo>
                    <a:cubicBezTo>
                      <a:pt x="264" y="340"/>
                      <a:pt x="340" y="264"/>
                      <a:pt x="340" y="170"/>
                    </a:cubicBezTo>
                    <a:cubicBezTo>
                      <a:pt x="340" y="135"/>
                      <a:pt x="329" y="103"/>
                      <a:pt x="311" y="76"/>
                    </a:cubicBezTo>
                    <a:cubicBezTo>
                      <a:pt x="258" y="130"/>
                      <a:pt x="258" y="130"/>
                      <a:pt x="258" y="130"/>
                    </a:cubicBezTo>
                    <a:cubicBezTo>
                      <a:pt x="264" y="142"/>
                      <a:pt x="267" y="156"/>
                      <a:pt x="267" y="170"/>
                    </a:cubicBezTo>
                    <a:cubicBezTo>
                      <a:pt x="267" y="223"/>
                      <a:pt x="223" y="267"/>
                      <a:pt x="170" y="267"/>
                    </a:cubicBezTo>
                    <a:cubicBezTo>
                      <a:pt x="117" y="267"/>
                      <a:pt x="73" y="223"/>
                      <a:pt x="73" y="170"/>
                    </a:cubicBezTo>
                    <a:cubicBezTo>
                      <a:pt x="73" y="117"/>
                      <a:pt x="117" y="73"/>
                      <a:pt x="170" y="7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</p:grpSp>
        <p:grpSp>
          <p:nvGrpSpPr>
            <p:cNvPr id="24" name="Group 22">
              <a:extLst>
                <a:ext uri="{FF2B5EF4-FFF2-40B4-BE49-F238E27FC236}">
                  <a16:creationId xmlns:a16="http://schemas.microsoft.com/office/drawing/2014/main" id="{66648951-9E61-4BA4-BBCF-CCBD5F56F1C6}"/>
                </a:ext>
              </a:extLst>
            </p:cNvPr>
            <p:cNvGrpSpPr/>
            <p:nvPr/>
          </p:nvGrpSpPr>
          <p:grpSpPr>
            <a:xfrm>
              <a:off x="6773172" y="2348094"/>
              <a:ext cx="612571" cy="495685"/>
              <a:chOff x="1209675" y="6354763"/>
              <a:chExt cx="449263" cy="363538"/>
            </a:xfrm>
            <a:solidFill>
              <a:srgbClr val="34425A"/>
            </a:solidFill>
          </p:grpSpPr>
          <p:sp>
            <p:nvSpPr>
              <p:cNvPr id="25" name="Freeform 205">
                <a:extLst>
                  <a:ext uri="{FF2B5EF4-FFF2-40B4-BE49-F238E27FC236}">
                    <a16:creationId xmlns:a16="http://schemas.microsoft.com/office/drawing/2014/main" id="{E64AAEA4-92EC-4C40-8972-73093C9E1CE8}"/>
                  </a:ext>
                </a:extLst>
              </p:cNvPr>
              <p:cNvSpPr/>
              <p:nvPr/>
            </p:nvSpPr>
            <p:spPr bwMode="auto">
              <a:xfrm>
                <a:off x="1560513" y="6529388"/>
                <a:ext cx="96838" cy="188913"/>
              </a:xfrm>
              <a:custGeom>
                <a:gdLst>
                  <a:gd fmla="*/ 31 w 126" name="T0"/>
                  <a:gd fmla="*/ 0 h 245" name="T1"/>
                  <a:gd fmla="*/ 0 w 126" name="T2"/>
                  <a:gd fmla="*/ 39 h 245" name="T3"/>
                  <a:gd fmla="*/ 0 w 126" name="T4"/>
                  <a:gd fmla="*/ 245 h 245" name="T5"/>
                  <a:gd fmla="*/ 126 w 126" name="T6"/>
                  <a:gd fmla="*/ 245 h 245" name="T7"/>
                  <a:gd fmla="*/ 125 w 126" name="T8"/>
                  <a:gd fmla="*/ 74 h 245" name="T9"/>
                  <a:gd fmla="*/ 31 w 126" name="T10"/>
                  <a:gd fmla="*/ 0 h 245" name="T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b="b" l="0" r="r" t="0"/>
                <a:pathLst>
                  <a:path h="245" w="125">
                    <a:moveTo>
                      <a:pt x="31" y="0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245"/>
                      <a:pt x="0" y="245"/>
                      <a:pt x="0" y="245"/>
                    </a:cubicBezTo>
                    <a:cubicBezTo>
                      <a:pt x="126" y="245"/>
                      <a:pt x="126" y="245"/>
                      <a:pt x="126" y="245"/>
                    </a:cubicBezTo>
                    <a:cubicBezTo>
                      <a:pt x="125" y="74"/>
                      <a:pt x="125" y="74"/>
                      <a:pt x="125" y="74"/>
                    </a:cubicBezTo>
                    <a:cubicBezTo>
                      <a:pt x="99" y="52"/>
                      <a:pt x="31" y="0"/>
                      <a:pt x="3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26" name="Freeform 207">
                <a:extLst>
                  <a:ext uri="{FF2B5EF4-FFF2-40B4-BE49-F238E27FC236}">
                    <a16:creationId xmlns:a16="http://schemas.microsoft.com/office/drawing/2014/main" id="{69568737-60EE-4BB0-BD64-8062EAF2D6E3}"/>
                  </a:ext>
                </a:extLst>
              </p:cNvPr>
              <p:cNvSpPr/>
              <p:nvPr/>
            </p:nvSpPr>
            <p:spPr bwMode="auto">
              <a:xfrm>
                <a:off x="1209675" y="6354763"/>
                <a:ext cx="449263" cy="339725"/>
              </a:xfrm>
              <a:custGeom>
                <a:gdLst>
                  <a:gd fmla="*/ 236 w 585" name="T0"/>
                  <a:gd fmla="*/ 248 h 442" name="T1"/>
                  <a:gd fmla="*/ 76 w 585" name="T2"/>
                  <a:gd fmla="*/ 428 h 442" name="T3"/>
                  <a:gd fmla="*/ 46 w 585" name="T4"/>
                  <a:gd fmla="*/ 442 h 442" name="T5"/>
                  <a:gd fmla="*/ 18 w 585" name="T6"/>
                  <a:gd fmla="*/ 432 h 442" name="T7"/>
                  <a:gd fmla="*/ 15 w 585" name="T8"/>
                  <a:gd fmla="*/ 374 h 442" name="T9"/>
                  <a:gd fmla="*/ 206 w 585" name="T10"/>
                  <a:gd fmla="*/ 158 h 442" name="T11"/>
                  <a:gd fmla="*/ 237 w 585" name="T12"/>
                  <a:gd fmla="*/ 144 h 442" name="T13"/>
                  <a:gd fmla="*/ 268 w 585" name="T14"/>
                  <a:gd fmla="*/ 158 h 442" name="T15"/>
                  <a:gd fmla="*/ 323 w 585" name="T16"/>
                  <a:gd fmla="*/ 224 h 442" name="T17"/>
                  <a:gd fmla="*/ 425 w 585" name="T18"/>
                  <a:gd fmla="*/ 101 h 442" name="T19"/>
                  <a:gd fmla="*/ 330 w 585" name="T20"/>
                  <a:gd fmla="*/ 19 h 442" name="T21"/>
                  <a:gd fmla="*/ 566 w 585" name="T22"/>
                  <a:gd fmla="*/ 0 h 442" name="T23"/>
                  <a:gd fmla="*/ 585 w 585" name="T24"/>
                  <a:gd fmla="*/ 239 h 442" name="T25"/>
                  <a:gd fmla="*/ 487 w 585" name="T26"/>
                  <a:gd fmla="*/ 154 h 442" name="T27"/>
                  <a:gd fmla="*/ 355 w 585" name="T28"/>
                  <a:gd fmla="*/ 314 h 442" name="T29"/>
                  <a:gd fmla="*/ 324 w 585" name="T30"/>
                  <a:gd fmla="*/ 329 h 442" name="T31"/>
                  <a:gd fmla="*/ 292 w 585" name="T32"/>
                  <a:gd fmla="*/ 314 h 442" name="T33"/>
                  <a:gd fmla="*/ 236 w 585" name="T34"/>
                  <a:gd fmla="*/ 248 h 442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42" w="585">
                    <a:moveTo>
                      <a:pt x="236" y="248"/>
                    </a:moveTo>
                    <a:cubicBezTo>
                      <a:pt x="76" y="428"/>
                      <a:pt x="76" y="428"/>
                      <a:pt x="76" y="428"/>
                    </a:cubicBezTo>
                    <a:cubicBezTo>
                      <a:pt x="68" y="438"/>
                      <a:pt x="57" y="442"/>
                      <a:pt x="46" y="442"/>
                    </a:cubicBezTo>
                    <a:cubicBezTo>
                      <a:pt x="36" y="442"/>
                      <a:pt x="26" y="439"/>
                      <a:pt x="18" y="432"/>
                    </a:cubicBezTo>
                    <a:cubicBezTo>
                      <a:pt x="1" y="417"/>
                      <a:pt x="0" y="391"/>
                      <a:pt x="15" y="374"/>
                    </a:cubicBezTo>
                    <a:cubicBezTo>
                      <a:pt x="206" y="158"/>
                      <a:pt x="206" y="158"/>
                      <a:pt x="206" y="158"/>
                    </a:cubicBezTo>
                    <a:cubicBezTo>
                      <a:pt x="214" y="149"/>
                      <a:pt x="225" y="143"/>
                      <a:pt x="237" y="144"/>
                    </a:cubicBezTo>
                    <a:cubicBezTo>
                      <a:pt x="249" y="144"/>
                      <a:pt x="260" y="149"/>
                      <a:pt x="268" y="158"/>
                    </a:cubicBezTo>
                    <a:cubicBezTo>
                      <a:pt x="323" y="224"/>
                      <a:pt x="323" y="224"/>
                      <a:pt x="323" y="224"/>
                    </a:cubicBezTo>
                    <a:cubicBezTo>
                      <a:pt x="425" y="101"/>
                      <a:pt x="425" y="101"/>
                      <a:pt x="425" y="101"/>
                    </a:cubicBezTo>
                    <a:cubicBezTo>
                      <a:pt x="330" y="19"/>
                      <a:pt x="330" y="19"/>
                      <a:pt x="330" y="19"/>
                    </a:cubicBezTo>
                    <a:cubicBezTo>
                      <a:pt x="566" y="0"/>
                      <a:pt x="566" y="0"/>
                      <a:pt x="566" y="0"/>
                    </a:cubicBezTo>
                    <a:cubicBezTo>
                      <a:pt x="585" y="239"/>
                      <a:pt x="585" y="239"/>
                      <a:pt x="585" y="239"/>
                    </a:cubicBezTo>
                    <a:cubicBezTo>
                      <a:pt x="487" y="154"/>
                      <a:pt x="487" y="154"/>
                      <a:pt x="487" y="154"/>
                    </a:cubicBezTo>
                    <a:cubicBezTo>
                      <a:pt x="355" y="314"/>
                      <a:pt x="355" y="314"/>
                      <a:pt x="355" y="314"/>
                    </a:cubicBezTo>
                    <a:cubicBezTo>
                      <a:pt x="348" y="323"/>
                      <a:pt x="336" y="329"/>
                      <a:pt x="324" y="329"/>
                    </a:cubicBezTo>
                    <a:cubicBezTo>
                      <a:pt x="311" y="329"/>
                      <a:pt x="300" y="324"/>
                      <a:pt x="292" y="314"/>
                    </a:cubicBezTo>
                    <a:lnTo>
                      <a:pt x="236" y="24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27" name="Freeform 208">
                <a:extLst>
                  <a:ext uri="{FF2B5EF4-FFF2-40B4-BE49-F238E27FC236}">
                    <a16:creationId xmlns:a16="http://schemas.microsoft.com/office/drawing/2014/main" id="{7722794E-A44D-4583-B037-DD08C71703BC}"/>
                  </a:ext>
                </a:extLst>
              </p:cNvPr>
              <p:cNvSpPr/>
              <p:nvPr/>
            </p:nvSpPr>
            <p:spPr bwMode="auto">
              <a:xfrm>
                <a:off x="1417638" y="6589713"/>
                <a:ext cx="119063" cy="127000"/>
              </a:xfrm>
              <a:custGeom>
                <a:gdLst>
                  <a:gd fmla="*/ 98 w 153" name="T0"/>
                  <a:gd fmla="*/ 64 h 167" name="T1"/>
                  <a:gd fmla="*/ 62 w 153" name="T2"/>
                  <a:gd fmla="*/ 83 h 167" name="T3"/>
                  <a:gd fmla="*/ 1 w 153" name="T4"/>
                  <a:gd fmla="*/ 56 h 167" name="T5"/>
                  <a:gd fmla="*/ 0 w 153" name="T6"/>
                  <a:gd fmla="*/ 167 h 167" name="T7"/>
                  <a:gd fmla="*/ 150 w 153" name="T8"/>
                  <a:gd fmla="*/ 167 h 167" name="T9"/>
                  <a:gd fmla="*/ 153 w 153" name="T10"/>
                  <a:gd fmla="*/ 0 h 167" name="T11"/>
                  <a:gd fmla="*/ 98 w 153" name="T12"/>
                  <a:gd fmla="*/ 64 h 167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67" w="153">
                    <a:moveTo>
                      <a:pt x="98" y="64"/>
                    </a:moveTo>
                    <a:cubicBezTo>
                      <a:pt x="76" y="83"/>
                      <a:pt x="62" y="83"/>
                      <a:pt x="62" y="83"/>
                    </a:cubicBezTo>
                    <a:cubicBezTo>
                      <a:pt x="43" y="86"/>
                      <a:pt x="15" y="67"/>
                      <a:pt x="1" y="56"/>
                    </a:cubicBezTo>
                    <a:cubicBezTo>
                      <a:pt x="0" y="167"/>
                      <a:pt x="0" y="167"/>
                      <a:pt x="0" y="167"/>
                    </a:cubicBezTo>
                    <a:cubicBezTo>
                      <a:pt x="150" y="167"/>
                      <a:pt x="150" y="167"/>
                      <a:pt x="150" y="167"/>
                    </a:cubicBezTo>
                    <a:cubicBezTo>
                      <a:pt x="153" y="0"/>
                      <a:pt x="153" y="0"/>
                      <a:pt x="153" y="0"/>
                    </a:cubicBezTo>
                    <a:cubicBezTo>
                      <a:pt x="132" y="24"/>
                      <a:pt x="116" y="47"/>
                      <a:pt x="98" y="6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28" name="Freeform 209">
                <a:extLst>
                  <a:ext uri="{FF2B5EF4-FFF2-40B4-BE49-F238E27FC236}">
                    <a16:creationId xmlns:a16="http://schemas.microsoft.com/office/drawing/2014/main" id="{2730082E-F641-44C2-BE1C-A16746079084}"/>
                  </a:ext>
                </a:extLst>
              </p:cNvPr>
              <p:cNvSpPr/>
              <p:nvPr/>
            </p:nvSpPr>
            <p:spPr bwMode="auto">
              <a:xfrm>
                <a:off x="1295400" y="6600825"/>
                <a:ext cx="96838" cy="115888"/>
              </a:xfrm>
              <a:custGeom>
                <a:gdLst>
                  <a:gd fmla="*/ 0 w 61" name="T0"/>
                  <a:gd fmla="*/ 73 h 73" name="T1"/>
                  <a:gd fmla="*/ 61 w 61" name="T2"/>
                  <a:gd fmla="*/ 73 h 73" name="T3"/>
                  <a:gd fmla="*/ 61 w 61" name="T4"/>
                  <a:gd fmla="*/ 0 h 73" name="T5"/>
                  <a:gd fmla="*/ 0 w 61" name="T6"/>
                  <a:gd fmla="*/ 70 h 73" name="T7"/>
                  <a:gd fmla="*/ 0 w 61" name="T8"/>
                  <a:gd fmla="*/ 73 h 7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3" w="61">
                    <a:moveTo>
                      <a:pt x="0" y="73"/>
                    </a:moveTo>
                    <a:lnTo>
                      <a:pt x="61" y="73"/>
                    </a:lnTo>
                    <a:lnTo>
                      <a:pt x="61" y="0"/>
                    </a:lnTo>
                    <a:lnTo>
                      <a:pt x="0" y="70"/>
                    </a:lnTo>
                    <a:lnTo>
                      <a:pt x="0" y="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</p:grpSp>
        <p:grpSp>
          <p:nvGrpSpPr>
            <p:cNvPr id="29" name="Group 27">
              <a:extLst>
                <a:ext uri="{FF2B5EF4-FFF2-40B4-BE49-F238E27FC236}">
                  <a16:creationId xmlns:a16="http://schemas.microsoft.com/office/drawing/2014/main" id="{5C525E38-BFF3-4BC4-8F25-815611D33993}"/>
                </a:ext>
              </a:extLst>
            </p:cNvPr>
            <p:cNvGrpSpPr/>
            <p:nvPr/>
          </p:nvGrpSpPr>
          <p:grpSpPr>
            <a:xfrm>
              <a:off x="4744595" y="2348094"/>
              <a:ext cx="608243" cy="610406"/>
              <a:chOff x="2060575" y="6313488"/>
              <a:chExt cx="446088" cy="447675"/>
            </a:xfrm>
            <a:solidFill>
              <a:srgbClr val="FFB401"/>
            </a:solidFill>
          </p:grpSpPr>
          <p:sp>
            <p:nvSpPr>
              <p:cNvPr id="30" name="Freeform 210">
                <a:extLst>
                  <a:ext uri="{FF2B5EF4-FFF2-40B4-BE49-F238E27FC236}">
                    <a16:creationId xmlns:a16="http://schemas.microsoft.com/office/drawing/2014/main" id="{F4CC37E2-A43E-4AC8-BB0F-1F7187A383D4}"/>
                  </a:ext>
                </a:extLst>
              </p:cNvPr>
              <p:cNvSpPr/>
              <p:nvPr/>
            </p:nvSpPr>
            <p:spPr bwMode="auto">
              <a:xfrm>
                <a:off x="2306638" y="6553200"/>
                <a:ext cx="200025" cy="188913"/>
              </a:xfrm>
              <a:custGeom>
                <a:gdLst>
                  <a:gd fmla="*/ 88 w 262" name="T0"/>
                  <a:gd fmla="*/ 245 h 245" name="T1"/>
                  <a:gd fmla="*/ 262 w 262" name="T2"/>
                  <a:gd fmla="*/ 0 h 245" name="T3"/>
                  <a:gd fmla="*/ 0 w 262" name="T4"/>
                  <a:gd fmla="*/ 0 h 245" name="T5"/>
                  <a:gd fmla="*/ 88 w 262" name="T6"/>
                  <a:gd fmla="*/ 245 h 24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45" w="262">
                    <a:moveTo>
                      <a:pt x="88" y="245"/>
                    </a:moveTo>
                    <a:cubicBezTo>
                      <a:pt x="185" y="203"/>
                      <a:pt x="254" y="110"/>
                      <a:pt x="262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88" y="24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31" name="Freeform 211">
                <a:extLst>
                  <a:ext uri="{FF2B5EF4-FFF2-40B4-BE49-F238E27FC236}">
                    <a16:creationId xmlns:a16="http://schemas.microsoft.com/office/drawing/2014/main" id="{F386107D-D45C-4312-BA4E-C4FFF8F6250B}"/>
                  </a:ext>
                </a:extLst>
              </p:cNvPr>
              <p:cNvSpPr/>
              <p:nvPr/>
            </p:nvSpPr>
            <p:spPr bwMode="auto">
              <a:xfrm>
                <a:off x="2060575" y="6553200"/>
                <a:ext cx="282575" cy="207963"/>
              </a:xfrm>
              <a:custGeom>
                <a:gdLst>
                  <a:gd fmla="*/ 0 w 367" name="T0"/>
                  <a:gd fmla="*/ 0 h 269" name="T1"/>
                  <a:gd fmla="*/ 291 w 367" name="T2"/>
                  <a:gd fmla="*/ 269 h 269" name="T3"/>
                  <a:gd fmla="*/ 367 w 367" name="T4"/>
                  <a:gd fmla="*/ 259 h 269" name="T5"/>
                  <a:gd fmla="*/ 274 w 367" name="T6"/>
                  <a:gd fmla="*/ 0 h 269" name="T7"/>
                  <a:gd fmla="*/ 0 w 367" name="T8"/>
                  <a:gd fmla="*/ 0 h 26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69" w="367">
                    <a:moveTo>
                      <a:pt x="0" y="0"/>
                    </a:moveTo>
                    <a:cubicBezTo>
                      <a:pt x="12" y="151"/>
                      <a:pt x="137" y="269"/>
                      <a:pt x="291" y="269"/>
                    </a:cubicBezTo>
                    <a:cubicBezTo>
                      <a:pt x="317" y="269"/>
                      <a:pt x="342" y="265"/>
                      <a:pt x="367" y="259"/>
                    </a:cubicBezTo>
                    <a:cubicBezTo>
                      <a:pt x="274" y="0"/>
                      <a:pt x="274" y="0"/>
                      <a:pt x="274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32" name="Freeform 212">
                <a:extLst>
                  <a:ext uri="{FF2B5EF4-FFF2-40B4-BE49-F238E27FC236}">
                    <a16:creationId xmlns:a16="http://schemas.microsoft.com/office/drawing/2014/main" id="{B45E978F-F3CE-4BA3-806C-264D8999AC8C}"/>
                  </a:ext>
                </a:extLst>
              </p:cNvPr>
              <p:cNvSpPr/>
              <p:nvPr/>
            </p:nvSpPr>
            <p:spPr bwMode="auto">
              <a:xfrm>
                <a:off x="2060575" y="6361113"/>
                <a:ext cx="188913" cy="158750"/>
              </a:xfrm>
              <a:custGeom>
                <a:gdLst>
                  <a:gd fmla="*/ 110 w 245" name="T0"/>
                  <a:gd fmla="*/ 0 h 206" name="T1"/>
                  <a:gd fmla="*/ 0 w 245" name="T2"/>
                  <a:gd fmla="*/ 206 h 206" name="T3"/>
                  <a:gd fmla="*/ 245 w 245" name="T4"/>
                  <a:gd fmla="*/ 206 h 206" name="T5"/>
                  <a:gd fmla="*/ 110 w 245" name="T6"/>
                  <a:gd fmla="*/ 0 h 206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06" w="245">
                    <a:moveTo>
                      <a:pt x="110" y="0"/>
                    </a:moveTo>
                    <a:cubicBezTo>
                      <a:pt x="48" y="49"/>
                      <a:pt x="7" y="122"/>
                      <a:pt x="0" y="206"/>
                    </a:cubicBezTo>
                    <a:cubicBezTo>
                      <a:pt x="245" y="206"/>
                      <a:pt x="245" y="206"/>
                      <a:pt x="245" y="206"/>
                    </a:cubicBezTo>
                    <a:lnTo>
                      <a:pt x="11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33" name="Freeform 213">
                <a:extLst>
                  <a:ext uri="{FF2B5EF4-FFF2-40B4-BE49-F238E27FC236}">
                    <a16:creationId xmlns:a16="http://schemas.microsoft.com/office/drawing/2014/main" id="{1C980256-3506-453A-901B-8EF638D514D4}"/>
                  </a:ext>
                </a:extLst>
              </p:cNvPr>
              <p:cNvSpPr/>
              <p:nvPr/>
            </p:nvSpPr>
            <p:spPr bwMode="auto">
              <a:xfrm>
                <a:off x="2173288" y="6313488"/>
                <a:ext cx="93663" cy="173038"/>
              </a:xfrm>
              <a:custGeom>
                <a:gdLst>
                  <a:gd fmla="*/ 123 w 123" name="T0"/>
                  <a:gd fmla="*/ 0 h 225" name="T1"/>
                  <a:gd fmla="*/ 0 w 123" name="T2"/>
                  <a:gd fmla="*/ 37 h 225" name="T3"/>
                  <a:gd fmla="*/ 123 w 123" name="T4"/>
                  <a:gd fmla="*/ 225 h 225" name="T5"/>
                  <a:gd fmla="*/ 123 w 123" name="T6"/>
                  <a:gd fmla="*/ 0 h 225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25" w="123">
                    <a:moveTo>
                      <a:pt x="123" y="0"/>
                    </a:moveTo>
                    <a:cubicBezTo>
                      <a:pt x="79" y="3"/>
                      <a:pt x="37" y="16"/>
                      <a:pt x="0" y="37"/>
                    </a:cubicBezTo>
                    <a:cubicBezTo>
                      <a:pt x="123" y="225"/>
                      <a:pt x="123" y="225"/>
                      <a:pt x="123" y="225"/>
                    </a:cubicBezTo>
                    <a:lnTo>
                      <a:pt x="123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34" name="Freeform 214">
                <a:extLst>
                  <a:ext uri="{FF2B5EF4-FFF2-40B4-BE49-F238E27FC236}">
                    <a16:creationId xmlns:a16="http://schemas.microsoft.com/office/drawing/2014/main" id="{DA251AE9-08DF-4951-AB3B-7063EEA893E3}"/>
                  </a:ext>
                </a:extLst>
              </p:cNvPr>
              <p:cNvSpPr/>
              <p:nvPr/>
            </p:nvSpPr>
            <p:spPr bwMode="auto">
              <a:xfrm>
                <a:off x="2300288" y="6313488"/>
                <a:ext cx="206375" cy="206375"/>
              </a:xfrm>
              <a:custGeom>
                <a:gdLst>
                  <a:gd fmla="*/ 269 w 269" name="T0"/>
                  <a:gd fmla="*/ 268 h 268" name="T1"/>
                  <a:gd fmla="*/ 0 w 269" name="T2"/>
                  <a:gd fmla="*/ 268 h 268" name="T3"/>
                  <a:gd fmla="*/ 0 w 269" name="T4"/>
                  <a:gd fmla="*/ 0 h 268" name="T5"/>
                  <a:gd fmla="*/ 269 w 269" name="T6"/>
                  <a:gd fmla="*/ 268 h 268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68" w="269">
                    <a:moveTo>
                      <a:pt x="269" y="268"/>
                    </a:moveTo>
                    <a:cubicBezTo>
                      <a:pt x="0" y="268"/>
                      <a:pt x="0" y="268"/>
                      <a:pt x="0" y="26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44" y="10"/>
                      <a:pt x="258" y="124"/>
                      <a:pt x="269" y="26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</p:grpSp>
        <p:grpSp>
          <p:nvGrpSpPr>
            <p:cNvPr id="35" name="Group 33">
              <a:extLst>
                <a:ext uri="{FF2B5EF4-FFF2-40B4-BE49-F238E27FC236}">
                  <a16:creationId xmlns:a16="http://schemas.microsoft.com/office/drawing/2014/main" id="{BDBF61D7-1B5A-487E-BC0C-C231025321C0}"/>
                </a:ext>
              </a:extLst>
            </p:cNvPr>
            <p:cNvGrpSpPr/>
            <p:nvPr/>
          </p:nvGrpSpPr>
          <p:grpSpPr>
            <a:xfrm>
              <a:off x="2553732" y="2325847"/>
              <a:ext cx="586596" cy="582268"/>
              <a:chOff x="2936875" y="2108200"/>
              <a:chExt cx="430213" cy="427038"/>
            </a:xfrm>
            <a:solidFill>
              <a:srgbClr val="34425A"/>
            </a:solidFill>
          </p:grpSpPr>
          <p:sp>
            <p:nvSpPr>
              <p:cNvPr id="36" name="Freeform 253">
                <a:extLst>
                  <a:ext uri="{FF2B5EF4-FFF2-40B4-BE49-F238E27FC236}">
                    <a16:creationId xmlns:a16="http://schemas.microsoft.com/office/drawing/2014/main" id="{B1DC73FE-F194-4D07-A663-7CA84C65ACD0}"/>
                  </a:ext>
                </a:extLst>
              </p:cNvPr>
              <p:cNvSpPr/>
              <p:nvPr/>
            </p:nvSpPr>
            <p:spPr bwMode="auto">
              <a:xfrm>
                <a:off x="3036888" y="2108200"/>
                <a:ext cx="223838" cy="93663"/>
              </a:xfrm>
              <a:custGeom>
                <a:gdLst>
                  <a:gd fmla="*/ 6 w 292" name="T0"/>
                  <a:gd fmla="*/ 34 h 122" name="T1"/>
                  <a:gd fmla="*/ 13 w 292" name="T2"/>
                  <a:gd fmla="*/ 23 h 122" name="T3"/>
                  <a:gd fmla="*/ 51 w 292" name="T4"/>
                  <a:gd fmla="*/ 36 h 122" name="T5"/>
                  <a:gd fmla="*/ 74 w 292" name="T6"/>
                  <a:gd fmla="*/ 0 h 122" name="T7"/>
                  <a:gd fmla="*/ 133 w 292" name="T8"/>
                  <a:gd fmla="*/ 33 h 122" name="T9"/>
                  <a:gd fmla="*/ 174 w 292" name="T10"/>
                  <a:gd fmla="*/ 7 h 122" name="T11"/>
                  <a:gd fmla="*/ 279 w 292" name="T12"/>
                  <a:gd fmla="*/ 23 h 122" name="T13"/>
                  <a:gd fmla="*/ 287 w 292" name="T14"/>
                  <a:gd fmla="*/ 34 h 122" name="T15"/>
                  <a:gd fmla="*/ 167 w 292" name="T16"/>
                  <a:gd fmla="*/ 122 h 122" name="T17"/>
                  <a:gd fmla="*/ 125 w 292" name="T18"/>
                  <a:gd fmla="*/ 122 h 122" name="T19"/>
                  <a:gd fmla="*/ 6 w 292" name="T20"/>
                  <a:gd fmla="*/ 34 h 12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22" w="292">
                    <a:moveTo>
                      <a:pt x="6" y="34"/>
                    </a:moveTo>
                    <a:cubicBezTo>
                      <a:pt x="0" y="21"/>
                      <a:pt x="10" y="23"/>
                      <a:pt x="13" y="23"/>
                    </a:cubicBezTo>
                    <a:cubicBezTo>
                      <a:pt x="22" y="23"/>
                      <a:pt x="43" y="36"/>
                      <a:pt x="51" y="36"/>
                    </a:cubicBezTo>
                    <a:cubicBezTo>
                      <a:pt x="64" y="36"/>
                      <a:pt x="62" y="0"/>
                      <a:pt x="74" y="0"/>
                    </a:cubicBezTo>
                    <a:cubicBezTo>
                      <a:pt x="89" y="0"/>
                      <a:pt x="117" y="33"/>
                      <a:pt x="133" y="33"/>
                    </a:cubicBezTo>
                    <a:cubicBezTo>
                      <a:pt x="151" y="33"/>
                      <a:pt x="155" y="7"/>
                      <a:pt x="174" y="7"/>
                    </a:cubicBezTo>
                    <a:cubicBezTo>
                      <a:pt x="186" y="7"/>
                      <a:pt x="195" y="53"/>
                      <a:pt x="279" y="23"/>
                    </a:cubicBezTo>
                    <a:cubicBezTo>
                      <a:pt x="282" y="22"/>
                      <a:pt x="292" y="21"/>
                      <a:pt x="287" y="34"/>
                    </a:cubicBezTo>
                    <a:cubicBezTo>
                      <a:pt x="287" y="34"/>
                      <a:pt x="238" y="118"/>
                      <a:pt x="167" y="122"/>
                    </a:cubicBezTo>
                    <a:cubicBezTo>
                      <a:pt x="125" y="122"/>
                      <a:pt x="125" y="122"/>
                      <a:pt x="125" y="122"/>
                    </a:cubicBezTo>
                    <a:cubicBezTo>
                      <a:pt x="55" y="118"/>
                      <a:pt x="6" y="34"/>
                      <a:pt x="6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  <p:sp>
            <p:nvSpPr>
              <p:cNvPr id="37" name="Freeform 254">
                <a:extLst>
                  <a:ext uri="{FF2B5EF4-FFF2-40B4-BE49-F238E27FC236}">
                    <a16:creationId xmlns:a16="http://schemas.microsoft.com/office/drawing/2014/main" id="{2D826EB5-56F5-4038-86A9-3004806D99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936875" y="2193925"/>
                <a:ext cx="430213" cy="341313"/>
              </a:xfrm>
              <a:custGeom>
                <a:gdLst>
                  <a:gd fmla="*/ 518 w 559" name="T0"/>
                  <a:gd fmla="*/ 284 h 444" name="T1"/>
                  <a:gd fmla="*/ 336 w 559" name="T2"/>
                  <a:gd fmla="*/ 36 h 444" name="T3"/>
                  <a:gd fmla="*/ 307 w 559" name="T4"/>
                  <a:gd fmla="*/ 28 h 444" name="T5"/>
                  <a:gd fmla="*/ 287 w 559" name="T6"/>
                  <a:gd fmla="*/ 26 h 444" name="T7"/>
                  <a:gd fmla="*/ 41 w 559" name="T8"/>
                  <a:gd fmla="*/ 285 h 444" name="T9"/>
                  <a:gd fmla="*/ 55 w 559" name="T10"/>
                  <a:gd fmla="*/ 440 h 444" name="T11"/>
                  <a:gd fmla="*/ 132 w 559" name="T12"/>
                  <a:gd fmla="*/ 442 h 444" name="T13"/>
                  <a:gd fmla="*/ 477 w 559" name="T14"/>
                  <a:gd fmla="*/ 442 h 444" name="T15"/>
                  <a:gd fmla="*/ 488 w 559" name="T16"/>
                  <a:gd fmla="*/ 440 h 444" name="T17"/>
                  <a:gd fmla="*/ 504 w 559" name="T18"/>
                  <a:gd fmla="*/ 439 h 444" name="T19"/>
                  <a:gd fmla="*/ 518 w 559" name="T20"/>
                  <a:gd fmla="*/ 284 h 444" name="T21"/>
                  <a:gd fmla="*/ 294 w 559" name="T22"/>
                  <a:gd fmla="*/ 327 h 444" name="T23"/>
                  <a:gd fmla="*/ 294 w 559" name="T24"/>
                  <a:gd fmla="*/ 356 h 444" name="T25"/>
                  <a:gd fmla="*/ 266 w 559" name="T26"/>
                  <a:gd fmla="*/ 356 h 444" name="T27"/>
                  <a:gd fmla="*/ 266 w 559" name="T28"/>
                  <a:gd fmla="*/ 329 h 444" name="T29"/>
                  <a:gd fmla="*/ 217 w 559" name="T30"/>
                  <a:gd fmla="*/ 317 h 444" name="T31"/>
                  <a:gd fmla="*/ 226 w 559" name="T32"/>
                  <a:gd fmla="*/ 284 h 444" name="T33"/>
                  <a:gd fmla="*/ 273 w 559" name="T34"/>
                  <a:gd fmla="*/ 296 h 444" name="T35"/>
                  <a:gd fmla="*/ 301 w 559" name="T36"/>
                  <a:gd fmla="*/ 279 h 444" name="T37"/>
                  <a:gd fmla="*/ 270 w 559" name="T38"/>
                  <a:gd fmla="*/ 254 h 444" name="T39"/>
                  <a:gd fmla="*/ 219 w 559" name="T40"/>
                  <a:gd fmla="*/ 202 h 444" name="T41"/>
                  <a:gd fmla="*/ 267 w 559" name="T42"/>
                  <a:gd fmla="*/ 151 h 444" name="T43"/>
                  <a:gd fmla="*/ 267 w 559" name="T44"/>
                  <a:gd fmla="*/ 124 h 444" name="T45"/>
                  <a:gd fmla="*/ 295 w 559" name="T46"/>
                  <a:gd fmla="*/ 124 h 444" name="T47"/>
                  <a:gd fmla="*/ 295 w 559" name="T48"/>
                  <a:gd fmla="*/ 149 h 444" name="T49"/>
                  <a:gd fmla="*/ 337 w 559" name="T50"/>
                  <a:gd fmla="*/ 158 h 444" name="T51"/>
                  <a:gd fmla="*/ 328 w 559" name="T52"/>
                  <a:gd fmla="*/ 191 h 444" name="T53"/>
                  <a:gd fmla="*/ 287 w 559" name="T54"/>
                  <a:gd fmla="*/ 181 h 444" name="T55"/>
                  <a:gd fmla="*/ 263 w 559" name="T56"/>
                  <a:gd fmla="*/ 197 h 444" name="T57"/>
                  <a:gd fmla="*/ 297 w 559" name="T58"/>
                  <a:gd fmla="*/ 221 h 444" name="T59"/>
                  <a:gd fmla="*/ 344 w 559" name="T60"/>
                  <a:gd fmla="*/ 275 h 444" name="T61"/>
                  <a:gd fmla="*/ 294 w 559" name="T62"/>
                  <a:gd fmla="*/ 327 h 444" name="T6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b="b" l="0" r="r" t="0"/>
                <a:pathLst>
                  <a:path h="443" w="559">
                    <a:moveTo>
                      <a:pt x="518" y="284"/>
                    </a:moveTo>
                    <a:cubicBezTo>
                      <a:pt x="466" y="115"/>
                      <a:pt x="387" y="56"/>
                      <a:pt x="336" y="36"/>
                    </a:cubicBezTo>
                    <a:cubicBezTo>
                      <a:pt x="325" y="32"/>
                      <a:pt x="316" y="29"/>
                      <a:pt x="307" y="28"/>
                    </a:cubicBezTo>
                    <a:cubicBezTo>
                      <a:pt x="297" y="26"/>
                      <a:pt x="290" y="26"/>
                      <a:pt x="287" y="26"/>
                    </a:cubicBezTo>
                    <a:cubicBezTo>
                      <a:pt x="287" y="26"/>
                      <a:pt x="120" y="0"/>
                      <a:pt x="41" y="285"/>
                    </a:cubicBezTo>
                    <a:cubicBezTo>
                      <a:pt x="41" y="285"/>
                      <a:pt x="0" y="429"/>
                      <a:pt x="55" y="440"/>
                    </a:cubicBezTo>
                    <a:cubicBezTo>
                      <a:pt x="55" y="440"/>
                      <a:pt x="69" y="444"/>
                      <a:pt x="132" y="442"/>
                    </a:cubicBezTo>
                    <a:cubicBezTo>
                      <a:pt x="477" y="442"/>
                      <a:pt x="477" y="442"/>
                      <a:pt x="477" y="442"/>
                    </a:cubicBezTo>
                    <a:cubicBezTo>
                      <a:pt x="481" y="442"/>
                      <a:pt x="485" y="441"/>
                      <a:pt x="488" y="440"/>
                    </a:cubicBezTo>
                    <a:cubicBezTo>
                      <a:pt x="500" y="440"/>
                      <a:pt x="504" y="439"/>
                      <a:pt x="504" y="439"/>
                    </a:cubicBezTo>
                    <a:cubicBezTo>
                      <a:pt x="559" y="427"/>
                      <a:pt x="518" y="284"/>
                      <a:pt x="518" y="284"/>
                    </a:cubicBezTo>
                    <a:close/>
                    <a:moveTo>
                      <a:pt x="294" y="327"/>
                    </a:moveTo>
                    <a:cubicBezTo>
                      <a:pt x="294" y="356"/>
                      <a:pt x="294" y="356"/>
                      <a:pt x="294" y="356"/>
                    </a:cubicBezTo>
                    <a:cubicBezTo>
                      <a:pt x="266" y="356"/>
                      <a:pt x="266" y="356"/>
                      <a:pt x="266" y="356"/>
                    </a:cubicBezTo>
                    <a:cubicBezTo>
                      <a:pt x="266" y="329"/>
                      <a:pt x="266" y="329"/>
                      <a:pt x="266" y="329"/>
                    </a:cubicBezTo>
                    <a:cubicBezTo>
                      <a:pt x="247" y="328"/>
                      <a:pt x="228" y="323"/>
                      <a:pt x="217" y="317"/>
                    </a:cubicBezTo>
                    <a:cubicBezTo>
                      <a:pt x="226" y="284"/>
                      <a:pt x="226" y="284"/>
                      <a:pt x="226" y="284"/>
                    </a:cubicBezTo>
                    <a:cubicBezTo>
                      <a:pt x="238" y="290"/>
                      <a:pt x="255" y="296"/>
                      <a:pt x="273" y="296"/>
                    </a:cubicBezTo>
                    <a:cubicBezTo>
                      <a:pt x="290" y="296"/>
                      <a:pt x="301" y="290"/>
                      <a:pt x="301" y="279"/>
                    </a:cubicBezTo>
                    <a:cubicBezTo>
                      <a:pt x="301" y="268"/>
                      <a:pt x="292" y="261"/>
                      <a:pt x="270" y="254"/>
                    </a:cubicBezTo>
                    <a:cubicBezTo>
                      <a:pt x="240" y="244"/>
                      <a:pt x="219" y="229"/>
                      <a:pt x="219" y="202"/>
                    </a:cubicBezTo>
                    <a:cubicBezTo>
                      <a:pt x="219" y="176"/>
                      <a:pt x="237" y="157"/>
                      <a:pt x="267" y="151"/>
                    </a:cubicBezTo>
                    <a:cubicBezTo>
                      <a:pt x="267" y="124"/>
                      <a:pt x="267" y="124"/>
                      <a:pt x="267" y="124"/>
                    </a:cubicBezTo>
                    <a:cubicBezTo>
                      <a:pt x="295" y="124"/>
                      <a:pt x="295" y="124"/>
                      <a:pt x="295" y="124"/>
                    </a:cubicBezTo>
                    <a:cubicBezTo>
                      <a:pt x="295" y="149"/>
                      <a:pt x="295" y="149"/>
                      <a:pt x="295" y="149"/>
                    </a:cubicBezTo>
                    <a:cubicBezTo>
                      <a:pt x="314" y="150"/>
                      <a:pt x="327" y="154"/>
                      <a:pt x="337" y="158"/>
                    </a:cubicBezTo>
                    <a:cubicBezTo>
                      <a:pt x="328" y="191"/>
                      <a:pt x="328" y="191"/>
                      <a:pt x="328" y="191"/>
                    </a:cubicBezTo>
                    <a:cubicBezTo>
                      <a:pt x="321" y="187"/>
                      <a:pt x="308" y="181"/>
                      <a:pt x="287" y="181"/>
                    </a:cubicBezTo>
                    <a:cubicBezTo>
                      <a:pt x="269" y="181"/>
                      <a:pt x="263" y="189"/>
                      <a:pt x="263" y="197"/>
                    </a:cubicBezTo>
                    <a:cubicBezTo>
                      <a:pt x="263" y="206"/>
                      <a:pt x="273" y="212"/>
                      <a:pt x="297" y="221"/>
                    </a:cubicBezTo>
                    <a:cubicBezTo>
                      <a:pt x="331" y="233"/>
                      <a:pt x="344" y="249"/>
                      <a:pt x="344" y="275"/>
                    </a:cubicBezTo>
                    <a:cubicBezTo>
                      <a:pt x="344" y="300"/>
                      <a:pt x="327" y="322"/>
                      <a:pt x="294" y="3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en-AU" noProof="0" normalizeH="0" spc="0" strike="noStrike" sz="1800" u="none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charset="-122" panose="020b0300000000000000" pitchFamily="34" typeface="冬青黑体简体中文 W3"/>
                  <a:ea charset="-122" panose="020b0300000000000000" pitchFamily="34" typeface="冬青黑体简体中文 W3"/>
                  <a:cs typeface="+mn-cs"/>
                  <a:sym charset="-122" panose="020b0300000000000000" pitchFamily="34" typeface="冬青黑体简体中文 W3"/>
                </a:endParaRPr>
              </a:p>
            </p:txBody>
          </p:sp>
        </p:grpSp>
      </p:grpSp>
      <p:sp>
        <p:nvSpPr>
          <p:cNvPr id="38" name="TextBox 42">
            <a:extLst>
              <a:ext uri="{FF2B5EF4-FFF2-40B4-BE49-F238E27FC236}">
                <a16:creationId xmlns:a16="http://schemas.microsoft.com/office/drawing/2014/main" id="{C554BA2D-60DA-48E8-B380-2C83BCA01AD9}"/>
              </a:ext>
            </a:extLst>
          </p:cNvPr>
          <p:cNvSpPr txBox="1"/>
          <p:nvPr/>
        </p:nvSpPr>
        <p:spPr>
          <a:xfrm>
            <a:off x="1669864" y="4308385"/>
            <a:ext cx="1783080" cy="420624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just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>
                <a:solidFill>
                  <a:schemeClr val="bg2">
                    <a:lumMod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1470E8A4-5C14-4E54-8D21-5C660E379907}"/>
              </a:ext>
            </a:extLst>
          </p:cNvPr>
          <p:cNvSpPr/>
          <p:nvPr/>
        </p:nvSpPr>
        <p:spPr>
          <a:xfrm>
            <a:off x="1556933" y="4724729"/>
            <a:ext cx="1988649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40" name="TextBox 42">
            <a:extLst>
              <a:ext uri="{FF2B5EF4-FFF2-40B4-BE49-F238E27FC236}">
                <a16:creationId xmlns:a16="http://schemas.microsoft.com/office/drawing/2014/main" id="{A93245CB-4734-47B1-86AF-EBFBB3440AAC}"/>
              </a:ext>
            </a:extLst>
          </p:cNvPr>
          <p:cNvSpPr txBox="1"/>
          <p:nvPr/>
        </p:nvSpPr>
        <p:spPr>
          <a:xfrm>
            <a:off x="3996766" y="4308385"/>
            <a:ext cx="1783080" cy="420624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just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>
                <a:solidFill>
                  <a:schemeClr val="bg2">
                    <a:lumMod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41" name="TextBox 42">
            <a:extLst>
              <a:ext uri="{FF2B5EF4-FFF2-40B4-BE49-F238E27FC236}">
                <a16:creationId xmlns:a16="http://schemas.microsoft.com/office/drawing/2014/main" id="{094887B3-4BAF-4BD7-AA1E-104D0A218ECE}"/>
              </a:ext>
            </a:extLst>
          </p:cNvPr>
          <p:cNvSpPr txBox="1"/>
          <p:nvPr/>
        </p:nvSpPr>
        <p:spPr>
          <a:xfrm>
            <a:off x="6239737" y="4308385"/>
            <a:ext cx="1783080" cy="420624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just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>
                <a:solidFill>
                  <a:schemeClr val="bg2">
                    <a:lumMod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42" name="TextBox 42">
            <a:extLst>
              <a:ext uri="{FF2B5EF4-FFF2-40B4-BE49-F238E27FC236}">
                <a16:creationId xmlns:a16="http://schemas.microsoft.com/office/drawing/2014/main" id="{47B0D044-25CC-4865-B941-3B20E283E95E}"/>
              </a:ext>
            </a:extLst>
          </p:cNvPr>
          <p:cNvSpPr txBox="1"/>
          <p:nvPr/>
        </p:nvSpPr>
        <p:spPr>
          <a:xfrm>
            <a:off x="8566639" y="4308385"/>
            <a:ext cx="1783080" cy="420624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just" defTabSz="914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altLang="en-US" b="1" lang="zh-CN">
                <a:solidFill>
                  <a:schemeClr val="bg2">
                    <a:lumMod val="25000"/>
                  </a:schemeClr>
                </a:solidFill>
                <a:latin charset="0" panose="020b0604020202020204" pitchFamily="34" typeface="Arial"/>
                <a:ea charset="-122" panose="020b0503020204020204" pitchFamily="34" typeface="微软雅黑"/>
                <a:cs typeface="+mn-ea"/>
                <a:sym charset="0" panose="020b0604020202020204" pitchFamily="34" typeface="Arial"/>
              </a:rPr>
              <a:t>请替换文字内容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982204E1-F7D9-48CD-9F69-04351DC110BF}"/>
              </a:ext>
            </a:extLst>
          </p:cNvPr>
          <p:cNvSpPr/>
          <p:nvPr/>
        </p:nvSpPr>
        <p:spPr>
          <a:xfrm>
            <a:off x="3988061" y="4734296"/>
            <a:ext cx="1965862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86920687-2067-4A70-B034-B3DE4C0DAF47}"/>
              </a:ext>
            </a:extLst>
          </p:cNvPr>
          <p:cNvSpPr/>
          <p:nvPr/>
        </p:nvSpPr>
        <p:spPr>
          <a:xfrm>
            <a:off x="6205306" y="4746165"/>
            <a:ext cx="1895288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45A31047-0A04-4F3E-AC7A-3181316419ED}"/>
              </a:ext>
            </a:extLst>
          </p:cNvPr>
          <p:cNvSpPr/>
          <p:nvPr/>
        </p:nvSpPr>
        <p:spPr>
          <a:xfrm>
            <a:off x="8535180" y="4755732"/>
            <a:ext cx="1895289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</p:spTree>
    <p:extLst>
      <p:ext uri="{BB962C8B-B14F-4D97-AF65-F5344CB8AC3E}">
        <p14:creationId val="808344829"/>
      </p:ext>
    </p:extLst>
  </p:cSld>
  <p:clrMapOvr>
    <a:masterClrMapping/>
  </p:clrMapOvr>
  <mc:AlternateContent>
    <mc:Choice Requires="p14">
      <p:transition advClick="0" p14:dur="1600" spd="slow">
        <p14:gallery dir="l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1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6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8"/>
      <p:bldP grpId="0" spid="39"/>
      <p:bldP grpId="0" spid="40"/>
      <p:bldP grpId="0" spid="41"/>
      <p:bldP grpId="0" spid="42"/>
      <p:bldP grpId="0" spid="43"/>
      <p:bldP grpId="0" spid="44"/>
      <p:bldP grpId="0" spid="4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03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工作存在不足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2950A72B-9EEB-4DD4-82A3-B267C0EB3D0E}"/>
              </a:ext>
            </a:extLst>
          </p:cNvPr>
          <p:cNvGrpSpPr/>
          <p:nvPr/>
        </p:nvGrpSpPr>
        <p:grpSpPr>
          <a:xfrm>
            <a:off x="4276202" y="2043520"/>
            <a:ext cx="3885760" cy="3816844"/>
            <a:chOff x="3186931" y="1555346"/>
            <a:chExt cx="2957495" cy="2905042"/>
          </a:xfrm>
        </p:grpSpPr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389A99C6-E01F-4619-9508-F7F3AF800AA5}"/>
                </a:ext>
              </a:extLst>
            </p:cNvPr>
            <p:cNvGrpSpPr/>
            <p:nvPr/>
          </p:nvGrpSpPr>
          <p:grpSpPr>
            <a:xfrm>
              <a:off x="3186931" y="1555346"/>
              <a:ext cx="2957495" cy="2905042"/>
              <a:chOff x="7742274" y="2098693"/>
              <a:chExt cx="3917580" cy="3848100"/>
            </a:xfrm>
          </p:grpSpPr>
          <p:sp>
            <p:nvSpPr>
              <p:cNvPr id="17" name="Freeform 4">
                <a:extLst>
                  <a:ext uri="{FF2B5EF4-FFF2-40B4-BE49-F238E27FC236}">
                    <a16:creationId xmlns:a16="http://schemas.microsoft.com/office/drawing/2014/main" id="{D4DF5206-B530-4193-A533-F561CB1FD717}"/>
                  </a:ext>
                </a:extLst>
              </p:cNvPr>
              <p:cNvSpPr/>
              <p:nvPr/>
            </p:nvSpPr>
            <p:spPr bwMode="auto">
              <a:xfrm>
                <a:off x="7742274" y="2335637"/>
                <a:ext cx="1965917" cy="1880402"/>
              </a:xfrm>
              <a:custGeom>
                <a:gdLst>
                  <a:gd fmla="*/ 10987 w 11035" name="T0"/>
                  <a:gd fmla="*/ 1789 h 10555" name="T1"/>
                  <a:gd fmla="*/ 10833 w 11035" name="T2"/>
                  <a:gd fmla="*/ 1770 h 10555" name="T3"/>
                  <a:gd fmla="*/ 10647 w 11035" name="T4"/>
                  <a:gd fmla="*/ 1808 h 10555" name="T5"/>
                  <a:gd fmla="*/ 10357 w 11035" name="T6"/>
                  <a:gd fmla="*/ 1934 h 10555" name="T7"/>
                  <a:gd fmla="*/ 10237 w 11035" name="T8"/>
                  <a:gd fmla="*/ 2030 h 10555" name="T9"/>
                  <a:gd fmla="*/ 10044 w 11035" name="T10"/>
                  <a:gd fmla="*/ 2277 h 10555" name="T11"/>
                  <a:gd fmla="*/ 9901 w 11035" name="T12"/>
                  <a:gd fmla="*/ 2592 h 10555" name="T13"/>
                  <a:gd fmla="*/ 9736 w 11035" name="T14"/>
                  <a:gd fmla="*/ 3168 h 10555" name="T15"/>
                  <a:gd fmla="*/ 9639 w 11035" name="T16"/>
                  <a:gd fmla="*/ 3485 h 10555" name="T17"/>
                  <a:gd fmla="*/ 9506 w 11035" name="T18"/>
                  <a:gd fmla="*/ 3792 h 10555" name="T19"/>
                  <a:gd fmla="*/ 9215 w 11035" name="T20"/>
                  <a:gd fmla="*/ 4295 h 10555" name="T21"/>
                  <a:gd fmla="*/ 8869 w 11035" name="T22"/>
                  <a:gd fmla="*/ 4758 h 10555" name="T23"/>
                  <a:gd fmla="*/ 8388 w 11035" name="T24"/>
                  <a:gd fmla="*/ 5254 h 10555" name="T25"/>
                  <a:gd fmla="*/ 7837 w 11035" name="T26"/>
                  <a:gd fmla="*/ 5668 h 10555" name="T27"/>
                  <a:gd fmla="*/ 7273 w 11035" name="T28"/>
                  <a:gd fmla="*/ 5967 h 10555" name="T29"/>
                  <a:gd fmla="*/ 6952 w 11035" name="T30"/>
                  <a:gd fmla="*/ 6089 h 10555" name="T31"/>
                  <a:gd fmla="*/ 6619 w 11035" name="T32"/>
                  <a:gd fmla="*/ 6183 h 10555" name="T33"/>
                  <a:gd fmla="*/ 6277 w 11035" name="T34"/>
                  <a:gd fmla="*/ 6247 h 10555" name="T35"/>
                  <a:gd fmla="*/ 5038 w 11035" name="T36"/>
                  <a:gd fmla="*/ 6416 h 10555" name="T37"/>
                  <a:gd fmla="*/ 4262 w 11035" name="T38"/>
                  <a:gd fmla="*/ 6557 h 10555" name="T39"/>
                  <a:gd fmla="*/ 3507 w 11035" name="T40"/>
                  <a:gd fmla="*/ 6761 h 10555" name="T41"/>
                  <a:gd fmla="*/ 2933 w 11035" name="T42"/>
                  <a:gd fmla="*/ 6988 h 10555" name="T43"/>
                  <a:gd fmla="*/ 2579 w 11035" name="T44"/>
                  <a:gd fmla="*/ 7170 h 10555" name="T45"/>
                  <a:gd fmla="*/ 2235 w 11035" name="T46"/>
                  <a:gd fmla="*/ 7386 h 10555" name="T47"/>
                  <a:gd fmla="*/ 1902 w 11035" name="T48"/>
                  <a:gd fmla="*/ 7642 h 10555" name="T49"/>
                  <a:gd fmla="*/ 1581 w 11035" name="T50"/>
                  <a:gd fmla="*/ 7939 h 10555" name="T51"/>
                  <a:gd fmla="*/ 1274 w 11035" name="T52"/>
                  <a:gd fmla="*/ 8282 h 10555" name="T53"/>
                  <a:gd fmla="*/ 982 w 11035" name="T54"/>
                  <a:gd fmla="*/ 8677 h 10555" name="T55"/>
                  <a:gd fmla="*/ 705 w 11035" name="T56"/>
                  <a:gd fmla="*/ 9125 h 10555" name="T57"/>
                  <a:gd fmla="*/ 445 w 11035" name="T58"/>
                  <a:gd fmla="*/ 9632 h 10555" name="T59"/>
                  <a:gd fmla="*/ 202 w 11035" name="T60"/>
                  <a:gd fmla="*/ 10200 h 10555" name="T61"/>
                  <a:gd fmla="*/ 78 w 11035" name="T62"/>
                  <a:gd fmla="*/ 10528 h 10555" name="T63"/>
                  <a:gd fmla="*/ 75 w 11035" name="T64"/>
                  <a:gd fmla="*/ 10346 h 10555" name="T65"/>
                  <a:gd fmla="*/ 16 w 11035" name="T66"/>
                  <a:gd fmla="*/ 9990 h 10555" name="T67"/>
                  <a:gd fmla="*/ 0 w 11035" name="T68"/>
                  <a:gd fmla="*/ 9443 h 10555" name="T69"/>
                  <a:gd fmla="*/ 30 w 11035" name="T70"/>
                  <a:gd fmla="*/ 8718 h 10555" name="T71"/>
                  <a:gd fmla="*/ 105 w 11035" name="T72"/>
                  <a:gd fmla="*/ 8039 h 10555" name="T73"/>
                  <a:gd fmla="*/ 279 w 11035" name="T74"/>
                  <a:gd fmla="*/ 7112 h 10555" name="T75"/>
                  <a:gd fmla="*/ 534 w 11035" name="T76"/>
                  <a:gd fmla="*/ 6194 h 10555" name="T77"/>
                  <a:gd fmla="*/ 870 w 11035" name="T78"/>
                  <a:gd fmla="*/ 5294 h 10555" name="T79"/>
                  <a:gd fmla="*/ 1283 w 11035" name="T80"/>
                  <a:gd fmla="*/ 4425 h 10555" name="T81"/>
                  <a:gd fmla="*/ 1772 w 11035" name="T82"/>
                  <a:gd fmla="*/ 3596 h 10555" name="T83"/>
                  <a:gd fmla="*/ 2332 w 11035" name="T84"/>
                  <a:gd fmla="*/ 2819 h 10555" name="T85"/>
                  <a:gd fmla="*/ 2964 w 11035" name="T86"/>
                  <a:gd fmla="*/ 2103 h 10555" name="T87"/>
                  <a:gd fmla="*/ 3663 w 11035" name="T88"/>
                  <a:gd fmla="*/ 1459 h 10555" name="T89"/>
                  <a:gd fmla="*/ 4314 w 11035" name="T90"/>
                  <a:gd fmla="*/ 974 h 10555" name="T91"/>
                  <a:gd fmla="*/ 4717 w 11035" name="T92"/>
                  <a:gd fmla="*/ 723 h 10555" name="T93"/>
                  <a:gd fmla="*/ 5135 w 11035" name="T94"/>
                  <a:gd fmla="*/ 507 h 10555" name="T95"/>
                  <a:gd fmla="*/ 5568 w 11035" name="T96"/>
                  <a:gd fmla="*/ 325 h 10555" name="T97"/>
                  <a:gd fmla="*/ 6011 w 11035" name="T98"/>
                  <a:gd fmla="*/ 181 h 10555" name="T99"/>
                  <a:gd fmla="*/ 6465 w 11035" name="T100"/>
                  <a:gd fmla="*/ 78 h 10555" name="T101"/>
                  <a:gd fmla="*/ 6924 w 11035" name="T102"/>
                  <a:gd fmla="*/ 17 h 10555" name="T103"/>
                  <a:gd fmla="*/ 7390 w 11035" name="T104"/>
                  <a:gd fmla="*/ 1 h 10555" name="T105"/>
                  <a:gd fmla="*/ 7859 w 11035" name="T106"/>
                  <a:gd fmla="*/ 34 h 10555" name="T107"/>
                  <a:gd fmla="*/ 8328 w 11035" name="T108"/>
                  <a:gd fmla="*/ 116 h 10555" name="T109"/>
                  <a:gd fmla="*/ 8637 w 11035" name="T110"/>
                  <a:gd fmla="*/ 199 h 10555" name="T111"/>
                  <a:gd fmla="*/ 9146 w 11035" name="T112"/>
                  <a:gd fmla="*/ 398 h 10555" name="T113"/>
                  <a:gd fmla="*/ 9748 w 11035" name="T114"/>
                  <a:gd fmla="*/ 733 h 10555" name="T115"/>
                  <a:gd fmla="*/ 10306 w 11035" name="T116"/>
                  <a:gd fmla="*/ 1144 h 10555" name="T117"/>
                  <a:gd fmla="*/ 10824 w 11035" name="T118"/>
                  <a:gd fmla="*/ 1610 h 10555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10555" w="11035">
                    <a:moveTo>
                      <a:pt x="11035" y="1823"/>
                    </a:moveTo>
                    <a:lnTo>
                      <a:pt x="11035" y="1823"/>
                    </a:lnTo>
                    <a:lnTo>
                      <a:pt x="11028" y="1815"/>
                    </a:lnTo>
                    <a:lnTo>
                      <a:pt x="11021" y="1809"/>
                    </a:lnTo>
                    <a:lnTo>
                      <a:pt x="11013" y="1803"/>
                    </a:lnTo>
                    <a:lnTo>
                      <a:pt x="11005" y="1798"/>
                    </a:lnTo>
                    <a:lnTo>
                      <a:pt x="10987" y="1789"/>
                    </a:lnTo>
                    <a:lnTo>
                      <a:pt x="10968" y="1782"/>
                    </a:lnTo>
                    <a:lnTo>
                      <a:pt x="10948" y="1776"/>
                    </a:lnTo>
                    <a:lnTo>
                      <a:pt x="10927" y="1772"/>
                    </a:lnTo>
                    <a:lnTo>
                      <a:pt x="10905" y="1770"/>
                    </a:lnTo>
                    <a:lnTo>
                      <a:pt x="10882" y="1769"/>
                    </a:lnTo>
                    <a:lnTo>
                      <a:pt x="10858" y="1769"/>
                    </a:lnTo>
                    <a:lnTo>
                      <a:pt x="10833" y="1770"/>
                    </a:lnTo>
                    <a:lnTo>
                      <a:pt x="10806" y="1773"/>
                    </a:lnTo>
                    <a:lnTo>
                      <a:pt x="10780" y="1777"/>
                    </a:lnTo>
                    <a:lnTo>
                      <a:pt x="10754" y="1781"/>
                    </a:lnTo>
                    <a:lnTo>
                      <a:pt x="10728" y="1787"/>
                    </a:lnTo>
                    <a:lnTo>
                      <a:pt x="10701" y="1793"/>
                    </a:lnTo>
                    <a:lnTo>
                      <a:pt x="10674" y="1800"/>
                    </a:lnTo>
                    <a:lnTo>
                      <a:pt x="10647" y="1808"/>
                    </a:lnTo>
                    <a:lnTo>
                      <a:pt x="10620" y="1816"/>
                    </a:lnTo>
                    <a:lnTo>
                      <a:pt x="10568" y="1836"/>
                    </a:lnTo>
                    <a:lnTo>
                      <a:pt x="10518" y="1855"/>
                    </a:lnTo>
                    <a:lnTo>
                      <a:pt x="10471" y="1875"/>
                    </a:lnTo>
                    <a:lnTo>
                      <a:pt x="10427" y="1896"/>
                    </a:lnTo>
                    <a:lnTo>
                      <a:pt x="10389" y="1916"/>
                    </a:lnTo>
                    <a:lnTo>
                      <a:pt x="10357" y="1934"/>
                    </a:lnTo>
                    <a:lnTo>
                      <a:pt x="10332" y="1951"/>
                    </a:lnTo>
                    <a:lnTo>
                      <a:pt x="10332" y="1951"/>
                    </a:lnTo>
                    <a:lnTo>
                      <a:pt x="10312" y="1966"/>
                    </a:lnTo>
                    <a:lnTo>
                      <a:pt x="10293" y="1981"/>
                    </a:lnTo>
                    <a:lnTo>
                      <a:pt x="10273" y="1997"/>
                    </a:lnTo>
                    <a:lnTo>
                      <a:pt x="10255" y="2014"/>
                    </a:lnTo>
                    <a:lnTo>
                      <a:pt x="10237" y="2030"/>
                    </a:lnTo>
                    <a:lnTo>
                      <a:pt x="10220" y="2047"/>
                    </a:lnTo>
                    <a:lnTo>
                      <a:pt x="10186" y="2082"/>
                    </a:lnTo>
                    <a:lnTo>
                      <a:pt x="10155" y="2118"/>
                    </a:lnTo>
                    <a:lnTo>
                      <a:pt x="10125" y="2156"/>
                    </a:lnTo>
                    <a:lnTo>
                      <a:pt x="10096" y="2196"/>
                    </a:lnTo>
                    <a:lnTo>
                      <a:pt x="10069" y="2236"/>
                    </a:lnTo>
                    <a:lnTo>
                      <a:pt x="10044" y="2277"/>
                    </a:lnTo>
                    <a:lnTo>
                      <a:pt x="10020" y="2319"/>
                    </a:lnTo>
                    <a:lnTo>
                      <a:pt x="9998" y="2364"/>
                    </a:lnTo>
                    <a:lnTo>
                      <a:pt x="9977" y="2408"/>
                    </a:lnTo>
                    <a:lnTo>
                      <a:pt x="9957" y="2453"/>
                    </a:lnTo>
                    <a:lnTo>
                      <a:pt x="9936" y="2498"/>
                    </a:lnTo>
                    <a:lnTo>
                      <a:pt x="9918" y="2545"/>
                    </a:lnTo>
                    <a:lnTo>
                      <a:pt x="9901" y="2592"/>
                    </a:lnTo>
                    <a:lnTo>
                      <a:pt x="9885" y="2639"/>
                    </a:lnTo>
                    <a:lnTo>
                      <a:pt x="9869" y="2687"/>
                    </a:lnTo>
                    <a:lnTo>
                      <a:pt x="9854" y="2736"/>
                    </a:lnTo>
                    <a:lnTo>
                      <a:pt x="9840" y="2784"/>
                    </a:lnTo>
                    <a:lnTo>
                      <a:pt x="9813" y="2880"/>
                    </a:lnTo>
                    <a:lnTo>
                      <a:pt x="9787" y="2977"/>
                    </a:lnTo>
                    <a:lnTo>
                      <a:pt x="9736" y="3168"/>
                    </a:lnTo>
                    <a:lnTo>
                      <a:pt x="9711" y="3261"/>
                    </a:lnTo>
                    <a:lnTo>
                      <a:pt x="9698" y="3306"/>
                    </a:lnTo>
                    <a:lnTo>
                      <a:pt x="9684" y="3350"/>
                    </a:lnTo>
                    <a:lnTo>
                      <a:pt x="9684" y="3350"/>
                    </a:lnTo>
                    <a:lnTo>
                      <a:pt x="9670" y="3395"/>
                    </a:lnTo>
                    <a:lnTo>
                      <a:pt x="9655" y="3439"/>
                    </a:lnTo>
                    <a:lnTo>
                      <a:pt x="9639" y="3485"/>
                    </a:lnTo>
                    <a:lnTo>
                      <a:pt x="9622" y="3529"/>
                    </a:lnTo>
                    <a:lnTo>
                      <a:pt x="9605" y="3573"/>
                    </a:lnTo>
                    <a:lnTo>
                      <a:pt x="9585" y="3617"/>
                    </a:lnTo>
                    <a:lnTo>
                      <a:pt x="9567" y="3662"/>
                    </a:lnTo>
                    <a:lnTo>
                      <a:pt x="9547" y="3706"/>
                    </a:lnTo>
                    <a:lnTo>
                      <a:pt x="9527" y="3749"/>
                    </a:lnTo>
                    <a:lnTo>
                      <a:pt x="9506" y="3792"/>
                    </a:lnTo>
                    <a:lnTo>
                      <a:pt x="9485" y="3836"/>
                    </a:lnTo>
                    <a:lnTo>
                      <a:pt x="9463" y="3879"/>
                    </a:lnTo>
                    <a:lnTo>
                      <a:pt x="9418" y="3964"/>
                    </a:lnTo>
                    <a:lnTo>
                      <a:pt x="9369" y="4049"/>
                    </a:lnTo>
                    <a:lnTo>
                      <a:pt x="9320" y="4132"/>
                    </a:lnTo>
                    <a:lnTo>
                      <a:pt x="9269" y="4214"/>
                    </a:lnTo>
                    <a:lnTo>
                      <a:pt x="9215" y="4295"/>
                    </a:lnTo>
                    <a:lnTo>
                      <a:pt x="9161" y="4375"/>
                    </a:lnTo>
                    <a:lnTo>
                      <a:pt x="9106" y="4454"/>
                    </a:lnTo>
                    <a:lnTo>
                      <a:pt x="9048" y="4531"/>
                    </a:lnTo>
                    <a:lnTo>
                      <a:pt x="8991" y="4607"/>
                    </a:lnTo>
                    <a:lnTo>
                      <a:pt x="8933" y="4681"/>
                    </a:lnTo>
                    <a:lnTo>
                      <a:pt x="8933" y="4681"/>
                    </a:lnTo>
                    <a:lnTo>
                      <a:pt x="8869" y="4758"/>
                    </a:lnTo>
                    <a:lnTo>
                      <a:pt x="8805" y="4833"/>
                    </a:lnTo>
                    <a:lnTo>
                      <a:pt x="8740" y="4908"/>
                    </a:lnTo>
                    <a:lnTo>
                      <a:pt x="8672" y="4980"/>
                    </a:lnTo>
                    <a:lnTo>
                      <a:pt x="8603" y="5050"/>
                    </a:lnTo>
                    <a:lnTo>
                      <a:pt x="8533" y="5120"/>
                    </a:lnTo>
                    <a:lnTo>
                      <a:pt x="8460" y="5188"/>
                    </a:lnTo>
                    <a:lnTo>
                      <a:pt x="8388" y="5254"/>
                    </a:lnTo>
                    <a:lnTo>
                      <a:pt x="8312" y="5319"/>
                    </a:lnTo>
                    <a:lnTo>
                      <a:pt x="8237" y="5381"/>
                    </a:lnTo>
                    <a:lnTo>
                      <a:pt x="8159" y="5443"/>
                    </a:lnTo>
                    <a:lnTo>
                      <a:pt x="8080" y="5502"/>
                    </a:lnTo>
                    <a:lnTo>
                      <a:pt x="8000" y="5559"/>
                    </a:lnTo>
                    <a:lnTo>
                      <a:pt x="7919" y="5615"/>
                    </a:lnTo>
                    <a:lnTo>
                      <a:pt x="7837" y="5668"/>
                    </a:lnTo>
                    <a:lnTo>
                      <a:pt x="7753" y="5719"/>
                    </a:lnTo>
                    <a:lnTo>
                      <a:pt x="7669" y="5769"/>
                    </a:lnTo>
                    <a:lnTo>
                      <a:pt x="7582" y="5817"/>
                    </a:lnTo>
                    <a:lnTo>
                      <a:pt x="7496" y="5862"/>
                    </a:lnTo>
                    <a:lnTo>
                      <a:pt x="7407" y="5905"/>
                    </a:lnTo>
                    <a:lnTo>
                      <a:pt x="7319" y="5946"/>
                    </a:lnTo>
                    <a:lnTo>
                      <a:pt x="7273" y="5967"/>
                    </a:lnTo>
                    <a:lnTo>
                      <a:pt x="7228" y="5986"/>
                    </a:lnTo>
                    <a:lnTo>
                      <a:pt x="7183" y="6005"/>
                    </a:lnTo>
                    <a:lnTo>
                      <a:pt x="7137" y="6023"/>
                    </a:lnTo>
                    <a:lnTo>
                      <a:pt x="7091" y="6040"/>
                    </a:lnTo>
                    <a:lnTo>
                      <a:pt x="7045" y="6057"/>
                    </a:lnTo>
                    <a:lnTo>
                      <a:pt x="6998" y="6073"/>
                    </a:lnTo>
                    <a:lnTo>
                      <a:pt x="6952" y="6089"/>
                    </a:lnTo>
                    <a:lnTo>
                      <a:pt x="6904" y="6104"/>
                    </a:lnTo>
                    <a:lnTo>
                      <a:pt x="6858" y="6119"/>
                    </a:lnTo>
                    <a:lnTo>
                      <a:pt x="6811" y="6133"/>
                    </a:lnTo>
                    <a:lnTo>
                      <a:pt x="6762" y="6147"/>
                    </a:lnTo>
                    <a:lnTo>
                      <a:pt x="6715" y="6160"/>
                    </a:lnTo>
                    <a:lnTo>
                      <a:pt x="6667" y="6172"/>
                    </a:lnTo>
                    <a:lnTo>
                      <a:pt x="6619" y="6183"/>
                    </a:lnTo>
                    <a:lnTo>
                      <a:pt x="6570" y="6194"/>
                    </a:lnTo>
                    <a:lnTo>
                      <a:pt x="6522" y="6205"/>
                    </a:lnTo>
                    <a:lnTo>
                      <a:pt x="6474" y="6214"/>
                    </a:lnTo>
                    <a:lnTo>
                      <a:pt x="6425" y="6223"/>
                    </a:lnTo>
                    <a:lnTo>
                      <a:pt x="6375" y="6232"/>
                    </a:lnTo>
                    <a:lnTo>
                      <a:pt x="6326" y="6240"/>
                    </a:lnTo>
                    <a:lnTo>
                      <a:pt x="6277" y="6247"/>
                    </a:lnTo>
                    <a:lnTo>
                      <a:pt x="6277" y="6247"/>
                    </a:lnTo>
                    <a:lnTo>
                      <a:pt x="6050" y="6277"/>
                    </a:lnTo>
                    <a:lnTo>
                      <a:pt x="5825" y="6306"/>
                    </a:lnTo>
                    <a:lnTo>
                      <a:pt x="5600" y="6337"/>
                    </a:lnTo>
                    <a:lnTo>
                      <a:pt x="5375" y="6367"/>
                    </a:lnTo>
                    <a:lnTo>
                      <a:pt x="5150" y="6399"/>
                    </a:lnTo>
                    <a:lnTo>
                      <a:pt x="5038" y="6416"/>
                    </a:lnTo>
                    <a:lnTo>
                      <a:pt x="4926" y="6433"/>
                    </a:lnTo>
                    <a:lnTo>
                      <a:pt x="4815" y="6451"/>
                    </a:lnTo>
                    <a:lnTo>
                      <a:pt x="4704" y="6470"/>
                    </a:lnTo>
                    <a:lnTo>
                      <a:pt x="4593" y="6490"/>
                    </a:lnTo>
                    <a:lnTo>
                      <a:pt x="4482" y="6511"/>
                    </a:lnTo>
                    <a:lnTo>
                      <a:pt x="4372" y="6533"/>
                    </a:lnTo>
                    <a:lnTo>
                      <a:pt x="4262" y="6557"/>
                    </a:lnTo>
                    <a:lnTo>
                      <a:pt x="4153" y="6581"/>
                    </a:lnTo>
                    <a:lnTo>
                      <a:pt x="4044" y="6607"/>
                    </a:lnTo>
                    <a:lnTo>
                      <a:pt x="3935" y="6634"/>
                    </a:lnTo>
                    <a:lnTo>
                      <a:pt x="3828" y="6663"/>
                    </a:lnTo>
                    <a:lnTo>
                      <a:pt x="3720" y="6695"/>
                    </a:lnTo>
                    <a:lnTo>
                      <a:pt x="3613" y="6727"/>
                    </a:lnTo>
                    <a:lnTo>
                      <a:pt x="3507" y="6761"/>
                    </a:lnTo>
                    <a:lnTo>
                      <a:pt x="3400" y="6797"/>
                    </a:lnTo>
                    <a:lnTo>
                      <a:pt x="3296" y="6836"/>
                    </a:lnTo>
                    <a:lnTo>
                      <a:pt x="3191" y="6877"/>
                    </a:lnTo>
                    <a:lnTo>
                      <a:pt x="3088" y="6919"/>
                    </a:lnTo>
                    <a:lnTo>
                      <a:pt x="3035" y="6942"/>
                    </a:lnTo>
                    <a:lnTo>
                      <a:pt x="2984" y="6964"/>
                    </a:lnTo>
                    <a:lnTo>
                      <a:pt x="2933" y="6988"/>
                    </a:lnTo>
                    <a:lnTo>
                      <a:pt x="2881" y="7012"/>
                    </a:lnTo>
                    <a:lnTo>
                      <a:pt x="2830" y="7036"/>
                    </a:lnTo>
                    <a:lnTo>
                      <a:pt x="2780" y="7062"/>
                    </a:lnTo>
                    <a:lnTo>
                      <a:pt x="2730" y="7088"/>
                    </a:lnTo>
                    <a:lnTo>
                      <a:pt x="2679" y="7115"/>
                    </a:lnTo>
                    <a:lnTo>
                      <a:pt x="2629" y="7142"/>
                    </a:lnTo>
                    <a:lnTo>
                      <a:pt x="2579" y="7170"/>
                    </a:lnTo>
                    <a:lnTo>
                      <a:pt x="2528" y="7199"/>
                    </a:lnTo>
                    <a:lnTo>
                      <a:pt x="2479" y="7229"/>
                    </a:lnTo>
                    <a:lnTo>
                      <a:pt x="2430" y="7259"/>
                    </a:lnTo>
                    <a:lnTo>
                      <a:pt x="2381" y="7290"/>
                    </a:lnTo>
                    <a:lnTo>
                      <a:pt x="2332" y="7321"/>
                    </a:lnTo>
                    <a:lnTo>
                      <a:pt x="2283" y="7353"/>
                    </a:lnTo>
                    <a:lnTo>
                      <a:pt x="2235" y="7386"/>
                    </a:lnTo>
                    <a:lnTo>
                      <a:pt x="2186" y="7421"/>
                    </a:lnTo>
                    <a:lnTo>
                      <a:pt x="2138" y="7456"/>
                    </a:lnTo>
                    <a:lnTo>
                      <a:pt x="2091" y="7491"/>
                    </a:lnTo>
                    <a:lnTo>
                      <a:pt x="2043" y="7527"/>
                    </a:lnTo>
                    <a:lnTo>
                      <a:pt x="1995" y="7564"/>
                    </a:lnTo>
                    <a:lnTo>
                      <a:pt x="1949" y="7603"/>
                    </a:lnTo>
                    <a:lnTo>
                      <a:pt x="1902" y="7642"/>
                    </a:lnTo>
                    <a:lnTo>
                      <a:pt x="1856" y="7682"/>
                    </a:lnTo>
                    <a:lnTo>
                      <a:pt x="1809" y="7722"/>
                    </a:lnTo>
                    <a:lnTo>
                      <a:pt x="1763" y="7764"/>
                    </a:lnTo>
                    <a:lnTo>
                      <a:pt x="1717" y="7806"/>
                    </a:lnTo>
                    <a:lnTo>
                      <a:pt x="1672" y="7850"/>
                    </a:lnTo>
                    <a:lnTo>
                      <a:pt x="1626" y="7894"/>
                    </a:lnTo>
                    <a:lnTo>
                      <a:pt x="1581" y="7939"/>
                    </a:lnTo>
                    <a:lnTo>
                      <a:pt x="1537" y="7985"/>
                    </a:lnTo>
                    <a:lnTo>
                      <a:pt x="1492" y="8032"/>
                    </a:lnTo>
                    <a:lnTo>
                      <a:pt x="1448" y="8080"/>
                    </a:lnTo>
                    <a:lnTo>
                      <a:pt x="1404" y="8130"/>
                    </a:lnTo>
                    <a:lnTo>
                      <a:pt x="1361" y="8180"/>
                    </a:lnTo>
                    <a:lnTo>
                      <a:pt x="1317" y="8230"/>
                    </a:lnTo>
                    <a:lnTo>
                      <a:pt x="1274" y="8282"/>
                    </a:lnTo>
                    <a:lnTo>
                      <a:pt x="1232" y="8336"/>
                    </a:lnTo>
                    <a:lnTo>
                      <a:pt x="1189" y="8390"/>
                    </a:lnTo>
                    <a:lnTo>
                      <a:pt x="1148" y="8445"/>
                    </a:lnTo>
                    <a:lnTo>
                      <a:pt x="1105" y="8502"/>
                    </a:lnTo>
                    <a:lnTo>
                      <a:pt x="1064" y="8559"/>
                    </a:lnTo>
                    <a:lnTo>
                      <a:pt x="1023" y="8617"/>
                    </a:lnTo>
                    <a:lnTo>
                      <a:pt x="982" y="8677"/>
                    </a:lnTo>
                    <a:lnTo>
                      <a:pt x="941" y="8737"/>
                    </a:lnTo>
                    <a:lnTo>
                      <a:pt x="901" y="8799"/>
                    </a:lnTo>
                    <a:lnTo>
                      <a:pt x="861" y="8862"/>
                    </a:lnTo>
                    <a:lnTo>
                      <a:pt x="822" y="8926"/>
                    </a:lnTo>
                    <a:lnTo>
                      <a:pt x="782" y="8991"/>
                    </a:lnTo>
                    <a:lnTo>
                      <a:pt x="743" y="9058"/>
                    </a:lnTo>
                    <a:lnTo>
                      <a:pt x="705" y="9125"/>
                    </a:lnTo>
                    <a:lnTo>
                      <a:pt x="667" y="9193"/>
                    </a:lnTo>
                    <a:lnTo>
                      <a:pt x="629" y="9264"/>
                    </a:lnTo>
                    <a:lnTo>
                      <a:pt x="591" y="9334"/>
                    </a:lnTo>
                    <a:lnTo>
                      <a:pt x="554" y="9407"/>
                    </a:lnTo>
                    <a:lnTo>
                      <a:pt x="517" y="9480"/>
                    </a:lnTo>
                    <a:lnTo>
                      <a:pt x="481" y="9555"/>
                    </a:lnTo>
                    <a:lnTo>
                      <a:pt x="445" y="9632"/>
                    </a:lnTo>
                    <a:lnTo>
                      <a:pt x="408" y="9708"/>
                    </a:lnTo>
                    <a:lnTo>
                      <a:pt x="373" y="9788"/>
                    </a:lnTo>
                    <a:lnTo>
                      <a:pt x="338" y="9867"/>
                    </a:lnTo>
                    <a:lnTo>
                      <a:pt x="304" y="9949"/>
                    </a:lnTo>
                    <a:lnTo>
                      <a:pt x="270" y="10031"/>
                    </a:lnTo>
                    <a:lnTo>
                      <a:pt x="235" y="10116"/>
                    </a:lnTo>
                    <a:lnTo>
                      <a:pt x="202" y="10200"/>
                    </a:lnTo>
                    <a:lnTo>
                      <a:pt x="169" y="10287"/>
                    </a:lnTo>
                    <a:lnTo>
                      <a:pt x="136" y="10375"/>
                    </a:lnTo>
                    <a:lnTo>
                      <a:pt x="104" y="10465"/>
                    </a:lnTo>
                    <a:lnTo>
                      <a:pt x="71" y="10555"/>
                    </a:lnTo>
                    <a:lnTo>
                      <a:pt x="71" y="10555"/>
                    </a:lnTo>
                    <a:lnTo>
                      <a:pt x="75" y="10542"/>
                    </a:lnTo>
                    <a:lnTo>
                      <a:pt x="78" y="10528"/>
                    </a:lnTo>
                    <a:lnTo>
                      <a:pt x="81" y="10513"/>
                    </a:lnTo>
                    <a:lnTo>
                      <a:pt x="82" y="10497"/>
                    </a:lnTo>
                    <a:lnTo>
                      <a:pt x="83" y="10480"/>
                    </a:lnTo>
                    <a:lnTo>
                      <a:pt x="84" y="10463"/>
                    </a:lnTo>
                    <a:lnTo>
                      <a:pt x="83" y="10425"/>
                    </a:lnTo>
                    <a:lnTo>
                      <a:pt x="80" y="10386"/>
                    </a:lnTo>
                    <a:lnTo>
                      <a:pt x="75" y="10346"/>
                    </a:lnTo>
                    <a:lnTo>
                      <a:pt x="69" y="10304"/>
                    </a:lnTo>
                    <a:lnTo>
                      <a:pt x="63" y="10261"/>
                    </a:lnTo>
                    <a:lnTo>
                      <a:pt x="47" y="10176"/>
                    </a:lnTo>
                    <a:lnTo>
                      <a:pt x="32" y="10095"/>
                    </a:lnTo>
                    <a:lnTo>
                      <a:pt x="25" y="10057"/>
                    </a:lnTo>
                    <a:lnTo>
                      <a:pt x="20" y="10022"/>
                    </a:lnTo>
                    <a:lnTo>
                      <a:pt x="16" y="9990"/>
                    </a:lnTo>
                    <a:lnTo>
                      <a:pt x="13" y="9961"/>
                    </a:lnTo>
                    <a:lnTo>
                      <a:pt x="13" y="9961"/>
                    </a:lnTo>
                    <a:lnTo>
                      <a:pt x="8" y="9857"/>
                    </a:lnTo>
                    <a:lnTo>
                      <a:pt x="4" y="9754"/>
                    </a:lnTo>
                    <a:lnTo>
                      <a:pt x="2" y="9650"/>
                    </a:lnTo>
                    <a:lnTo>
                      <a:pt x="1" y="9546"/>
                    </a:lnTo>
                    <a:lnTo>
                      <a:pt x="0" y="9443"/>
                    </a:lnTo>
                    <a:lnTo>
                      <a:pt x="1" y="9339"/>
                    </a:lnTo>
                    <a:lnTo>
                      <a:pt x="3" y="9236"/>
                    </a:lnTo>
                    <a:lnTo>
                      <a:pt x="7" y="9132"/>
                    </a:lnTo>
                    <a:lnTo>
                      <a:pt x="11" y="9028"/>
                    </a:lnTo>
                    <a:lnTo>
                      <a:pt x="16" y="8924"/>
                    </a:lnTo>
                    <a:lnTo>
                      <a:pt x="23" y="8820"/>
                    </a:lnTo>
                    <a:lnTo>
                      <a:pt x="30" y="8718"/>
                    </a:lnTo>
                    <a:lnTo>
                      <a:pt x="38" y="8614"/>
                    </a:lnTo>
                    <a:lnTo>
                      <a:pt x="48" y="8511"/>
                    </a:lnTo>
                    <a:lnTo>
                      <a:pt x="58" y="8407"/>
                    </a:lnTo>
                    <a:lnTo>
                      <a:pt x="70" y="8305"/>
                    </a:lnTo>
                    <a:lnTo>
                      <a:pt x="70" y="8305"/>
                    </a:lnTo>
                    <a:lnTo>
                      <a:pt x="86" y="8172"/>
                    </a:lnTo>
                    <a:lnTo>
                      <a:pt x="105" y="8039"/>
                    </a:lnTo>
                    <a:lnTo>
                      <a:pt x="124" y="7906"/>
                    </a:lnTo>
                    <a:lnTo>
                      <a:pt x="146" y="7775"/>
                    </a:lnTo>
                    <a:lnTo>
                      <a:pt x="169" y="7642"/>
                    </a:lnTo>
                    <a:lnTo>
                      <a:pt x="194" y="7509"/>
                    </a:lnTo>
                    <a:lnTo>
                      <a:pt x="220" y="7376"/>
                    </a:lnTo>
                    <a:lnTo>
                      <a:pt x="248" y="7245"/>
                    </a:lnTo>
                    <a:lnTo>
                      <a:pt x="279" y="7112"/>
                    </a:lnTo>
                    <a:lnTo>
                      <a:pt x="310" y="6980"/>
                    </a:lnTo>
                    <a:lnTo>
                      <a:pt x="343" y="6848"/>
                    </a:lnTo>
                    <a:lnTo>
                      <a:pt x="378" y="6717"/>
                    </a:lnTo>
                    <a:lnTo>
                      <a:pt x="414" y="6585"/>
                    </a:lnTo>
                    <a:lnTo>
                      <a:pt x="454" y="6454"/>
                    </a:lnTo>
                    <a:lnTo>
                      <a:pt x="493" y="6324"/>
                    </a:lnTo>
                    <a:lnTo>
                      <a:pt x="534" y="6194"/>
                    </a:lnTo>
                    <a:lnTo>
                      <a:pt x="577" y="6063"/>
                    </a:lnTo>
                    <a:lnTo>
                      <a:pt x="623" y="5934"/>
                    </a:lnTo>
                    <a:lnTo>
                      <a:pt x="669" y="5805"/>
                    </a:lnTo>
                    <a:lnTo>
                      <a:pt x="717" y="5676"/>
                    </a:lnTo>
                    <a:lnTo>
                      <a:pt x="766" y="5548"/>
                    </a:lnTo>
                    <a:lnTo>
                      <a:pt x="818" y="5421"/>
                    </a:lnTo>
                    <a:lnTo>
                      <a:pt x="870" y="5294"/>
                    </a:lnTo>
                    <a:lnTo>
                      <a:pt x="924" y="5168"/>
                    </a:lnTo>
                    <a:lnTo>
                      <a:pt x="981" y="5042"/>
                    </a:lnTo>
                    <a:lnTo>
                      <a:pt x="1038" y="4918"/>
                    </a:lnTo>
                    <a:lnTo>
                      <a:pt x="1097" y="4793"/>
                    </a:lnTo>
                    <a:lnTo>
                      <a:pt x="1158" y="4669"/>
                    </a:lnTo>
                    <a:lnTo>
                      <a:pt x="1220" y="4547"/>
                    </a:lnTo>
                    <a:lnTo>
                      <a:pt x="1283" y="4425"/>
                    </a:lnTo>
                    <a:lnTo>
                      <a:pt x="1349" y="4303"/>
                    </a:lnTo>
                    <a:lnTo>
                      <a:pt x="1416" y="4184"/>
                    </a:lnTo>
                    <a:lnTo>
                      <a:pt x="1483" y="4064"/>
                    </a:lnTo>
                    <a:lnTo>
                      <a:pt x="1554" y="3945"/>
                    </a:lnTo>
                    <a:lnTo>
                      <a:pt x="1625" y="3828"/>
                    </a:lnTo>
                    <a:lnTo>
                      <a:pt x="1698" y="3712"/>
                    </a:lnTo>
                    <a:lnTo>
                      <a:pt x="1772" y="3596"/>
                    </a:lnTo>
                    <a:lnTo>
                      <a:pt x="1848" y="3482"/>
                    </a:lnTo>
                    <a:lnTo>
                      <a:pt x="1925" y="3368"/>
                    </a:lnTo>
                    <a:lnTo>
                      <a:pt x="2003" y="3256"/>
                    </a:lnTo>
                    <a:lnTo>
                      <a:pt x="2084" y="3145"/>
                    </a:lnTo>
                    <a:lnTo>
                      <a:pt x="2165" y="3035"/>
                    </a:lnTo>
                    <a:lnTo>
                      <a:pt x="2248" y="2926"/>
                    </a:lnTo>
                    <a:lnTo>
                      <a:pt x="2332" y="2819"/>
                    </a:lnTo>
                    <a:lnTo>
                      <a:pt x="2419" y="2712"/>
                    </a:lnTo>
                    <a:lnTo>
                      <a:pt x="2506" y="2607"/>
                    </a:lnTo>
                    <a:lnTo>
                      <a:pt x="2595" y="2503"/>
                    </a:lnTo>
                    <a:lnTo>
                      <a:pt x="2685" y="2402"/>
                    </a:lnTo>
                    <a:lnTo>
                      <a:pt x="2777" y="2300"/>
                    </a:lnTo>
                    <a:lnTo>
                      <a:pt x="2869" y="2201"/>
                    </a:lnTo>
                    <a:lnTo>
                      <a:pt x="2964" y="2103"/>
                    </a:lnTo>
                    <a:lnTo>
                      <a:pt x="3059" y="2007"/>
                    </a:lnTo>
                    <a:lnTo>
                      <a:pt x="3157" y="1911"/>
                    </a:lnTo>
                    <a:lnTo>
                      <a:pt x="3254" y="1817"/>
                    </a:lnTo>
                    <a:lnTo>
                      <a:pt x="3355" y="1726"/>
                    </a:lnTo>
                    <a:lnTo>
                      <a:pt x="3456" y="1635"/>
                    </a:lnTo>
                    <a:lnTo>
                      <a:pt x="3558" y="1546"/>
                    </a:lnTo>
                    <a:lnTo>
                      <a:pt x="3663" y="1459"/>
                    </a:lnTo>
                    <a:lnTo>
                      <a:pt x="3767" y="1374"/>
                    </a:lnTo>
                    <a:lnTo>
                      <a:pt x="3874" y="1291"/>
                    </a:lnTo>
                    <a:lnTo>
                      <a:pt x="3982" y="1208"/>
                    </a:lnTo>
                    <a:lnTo>
                      <a:pt x="4091" y="1129"/>
                    </a:lnTo>
                    <a:lnTo>
                      <a:pt x="4202" y="1050"/>
                    </a:lnTo>
                    <a:lnTo>
                      <a:pt x="4314" y="974"/>
                    </a:lnTo>
                    <a:lnTo>
                      <a:pt x="4314" y="974"/>
                    </a:lnTo>
                    <a:lnTo>
                      <a:pt x="4370" y="936"/>
                    </a:lnTo>
                    <a:lnTo>
                      <a:pt x="4427" y="899"/>
                    </a:lnTo>
                    <a:lnTo>
                      <a:pt x="4484" y="862"/>
                    </a:lnTo>
                    <a:lnTo>
                      <a:pt x="4542" y="827"/>
                    </a:lnTo>
                    <a:lnTo>
                      <a:pt x="4600" y="792"/>
                    </a:lnTo>
                    <a:lnTo>
                      <a:pt x="4658" y="758"/>
                    </a:lnTo>
                    <a:lnTo>
                      <a:pt x="4717" y="723"/>
                    </a:lnTo>
                    <a:lnTo>
                      <a:pt x="4775" y="691"/>
                    </a:lnTo>
                    <a:lnTo>
                      <a:pt x="4834" y="658"/>
                    </a:lnTo>
                    <a:lnTo>
                      <a:pt x="4895" y="627"/>
                    </a:lnTo>
                    <a:lnTo>
                      <a:pt x="4954" y="596"/>
                    </a:lnTo>
                    <a:lnTo>
                      <a:pt x="5015" y="566"/>
                    </a:lnTo>
                    <a:lnTo>
                      <a:pt x="5075" y="536"/>
                    </a:lnTo>
                    <a:lnTo>
                      <a:pt x="5135" y="507"/>
                    </a:lnTo>
                    <a:lnTo>
                      <a:pt x="5197" y="479"/>
                    </a:lnTo>
                    <a:lnTo>
                      <a:pt x="5258" y="452"/>
                    </a:lnTo>
                    <a:lnTo>
                      <a:pt x="5319" y="425"/>
                    </a:lnTo>
                    <a:lnTo>
                      <a:pt x="5381" y="399"/>
                    </a:lnTo>
                    <a:lnTo>
                      <a:pt x="5443" y="373"/>
                    </a:lnTo>
                    <a:lnTo>
                      <a:pt x="5505" y="349"/>
                    </a:lnTo>
                    <a:lnTo>
                      <a:pt x="5568" y="325"/>
                    </a:lnTo>
                    <a:lnTo>
                      <a:pt x="5630" y="302"/>
                    </a:lnTo>
                    <a:lnTo>
                      <a:pt x="5693" y="280"/>
                    </a:lnTo>
                    <a:lnTo>
                      <a:pt x="5757" y="259"/>
                    </a:lnTo>
                    <a:lnTo>
                      <a:pt x="5820" y="239"/>
                    </a:lnTo>
                    <a:lnTo>
                      <a:pt x="5883" y="219"/>
                    </a:lnTo>
                    <a:lnTo>
                      <a:pt x="5948" y="199"/>
                    </a:lnTo>
                    <a:lnTo>
                      <a:pt x="6011" y="181"/>
                    </a:lnTo>
                    <a:lnTo>
                      <a:pt x="6076" y="164"/>
                    </a:lnTo>
                    <a:lnTo>
                      <a:pt x="6140" y="148"/>
                    </a:lnTo>
                    <a:lnTo>
                      <a:pt x="6204" y="132"/>
                    </a:lnTo>
                    <a:lnTo>
                      <a:pt x="6270" y="117"/>
                    </a:lnTo>
                    <a:lnTo>
                      <a:pt x="6334" y="103"/>
                    </a:lnTo>
                    <a:lnTo>
                      <a:pt x="6399" y="90"/>
                    </a:lnTo>
                    <a:lnTo>
                      <a:pt x="6465" y="78"/>
                    </a:lnTo>
                    <a:lnTo>
                      <a:pt x="6530" y="67"/>
                    </a:lnTo>
                    <a:lnTo>
                      <a:pt x="6595" y="56"/>
                    </a:lnTo>
                    <a:lnTo>
                      <a:pt x="6661" y="47"/>
                    </a:lnTo>
                    <a:lnTo>
                      <a:pt x="6726" y="38"/>
                    </a:lnTo>
                    <a:lnTo>
                      <a:pt x="6793" y="30"/>
                    </a:lnTo>
                    <a:lnTo>
                      <a:pt x="6858" y="24"/>
                    </a:lnTo>
                    <a:lnTo>
                      <a:pt x="6924" y="17"/>
                    </a:lnTo>
                    <a:lnTo>
                      <a:pt x="6991" y="12"/>
                    </a:lnTo>
                    <a:lnTo>
                      <a:pt x="7057" y="8"/>
                    </a:lnTo>
                    <a:lnTo>
                      <a:pt x="7123" y="4"/>
                    </a:lnTo>
                    <a:lnTo>
                      <a:pt x="7190" y="2"/>
                    </a:lnTo>
                    <a:lnTo>
                      <a:pt x="7256" y="1"/>
                    </a:lnTo>
                    <a:lnTo>
                      <a:pt x="7324" y="0"/>
                    </a:lnTo>
                    <a:lnTo>
                      <a:pt x="7390" y="1"/>
                    </a:lnTo>
                    <a:lnTo>
                      <a:pt x="7456" y="3"/>
                    </a:lnTo>
                    <a:lnTo>
                      <a:pt x="7524" y="5"/>
                    </a:lnTo>
                    <a:lnTo>
                      <a:pt x="7590" y="9"/>
                    </a:lnTo>
                    <a:lnTo>
                      <a:pt x="7658" y="13"/>
                    </a:lnTo>
                    <a:lnTo>
                      <a:pt x="7724" y="19"/>
                    </a:lnTo>
                    <a:lnTo>
                      <a:pt x="7791" y="26"/>
                    </a:lnTo>
                    <a:lnTo>
                      <a:pt x="7859" y="34"/>
                    </a:lnTo>
                    <a:lnTo>
                      <a:pt x="7925" y="43"/>
                    </a:lnTo>
                    <a:lnTo>
                      <a:pt x="7992" y="52"/>
                    </a:lnTo>
                    <a:lnTo>
                      <a:pt x="8060" y="63"/>
                    </a:lnTo>
                    <a:lnTo>
                      <a:pt x="8127" y="75"/>
                    </a:lnTo>
                    <a:lnTo>
                      <a:pt x="8194" y="87"/>
                    </a:lnTo>
                    <a:lnTo>
                      <a:pt x="8261" y="101"/>
                    </a:lnTo>
                    <a:lnTo>
                      <a:pt x="8328" y="116"/>
                    </a:lnTo>
                    <a:lnTo>
                      <a:pt x="8395" y="132"/>
                    </a:lnTo>
                    <a:lnTo>
                      <a:pt x="8395" y="132"/>
                    </a:lnTo>
                    <a:lnTo>
                      <a:pt x="8444" y="144"/>
                    </a:lnTo>
                    <a:lnTo>
                      <a:pt x="8492" y="157"/>
                    </a:lnTo>
                    <a:lnTo>
                      <a:pt x="8541" y="171"/>
                    </a:lnTo>
                    <a:lnTo>
                      <a:pt x="8589" y="185"/>
                    </a:lnTo>
                    <a:lnTo>
                      <a:pt x="8637" y="199"/>
                    </a:lnTo>
                    <a:lnTo>
                      <a:pt x="8684" y="216"/>
                    </a:lnTo>
                    <a:lnTo>
                      <a:pt x="8732" y="231"/>
                    </a:lnTo>
                    <a:lnTo>
                      <a:pt x="8779" y="248"/>
                    </a:lnTo>
                    <a:lnTo>
                      <a:pt x="8872" y="282"/>
                    </a:lnTo>
                    <a:lnTo>
                      <a:pt x="8964" y="318"/>
                    </a:lnTo>
                    <a:lnTo>
                      <a:pt x="9055" y="357"/>
                    </a:lnTo>
                    <a:lnTo>
                      <a:pt x="9146" y="398"/>
                    </a:lnTo>
                    <a:lnTo>
                      <a:pt x="9234" y="440"/>
                    </a:lnTo>
                    <a:lnTo>
                      <a:pt x="9323" y="485"/>
                    </a:lnTo>
                    <a:lnTo>
                      <a:pt x="9409" y="531"/>
                    </a:lnTo>
                    <a:lnTo>
                      <a:pt x="9496" y="579"/>
                    </a:lnTo>
                    <a:lnTo>
                      <a:pt x="9580" y="629"/>
                    </a:lnTo>
                    <a:lnTo>
                      <a:pt x="9665" y="680"/>
                    </a:lnTo>
                    <a:lnTo>
                      <a:pt x="9748" y="733"/>
                    </a:lnTo>
                    <a:lnTo>
                      <a:pt x="9831" y="788"/>
                    </a:lnTo>
                    <a:lnTo>
                      <a:pt x="9912" y="843"/>
                    </a:lnTo>
                    <a:lnTo>
                      <a:pt x="9993" y="901"/>
                    </a:lnTo>
                    <a:lnTo>
                      <a:pt x="10072" y="960"/>
                    </a:lnTo>
                    <a:lnTo>
                      <a:pt x="10151" y="1020"/>
                    </a:lnTo>
                    <a:lnTo>
                      <a:pt x="10229" y="1081"/>
                    </a:lnTo>
                    <a:lnTo>
                      <a:pt x="10306" y="1144"/>
                    </a:lnTo>
                    <a:lnTo>
                      <a:pt x="10382" y="1207"/>
                    </a:lnTo>
                    <a:lnTo>
                      <a:pt x="10457" y="1272"/>
                    </a:lnTo>
                    <a:lnTo>
                      <a:pt x="10532" y="1338"/>
                    </a:lnTo>
                    <a:lnTo>
                      <a:pt x="10606" y="1404"/>
                    </a:lnTo>
                    <a:lnTo>
                      <a:pt x="10680" y="1473"/>
                    </a:lnTo>
                    <a:lnTo>
                      <a:pt x="10752" y="1541"/>
                    </a:lnTo>
                    <a:lnTo>
                      <a:pt x="10824" y="1610"/>
                    </a:lnTo>
                    <a:lnTo>
                      <a:pt x="10895" y="1680"/>
                    </a:lnTo>
                    <a:lnTo>
                      <a:pt x="10964" y="1751"/>
                    </a:lnTo>
                    <a:lnTo>
                      <a:pt x="11035" y="1823"/>
                    </a:lnTo>
                    <a:lnTo>
                      <a:pt x="11035" y="1823"/>
                    </a:lnTo>
                    <a:close/>
                  </a:path>
                </a:pathLst>
              </a:custGeom>
              <a:solidFill>
                <a:srgbClr val="34425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pPr defTabSz="1201430">
                  <a:defRPr/>
                </a:pPr>
                <a:endParaRPr lang="en-US" sz="2365">
                  <a:solidFill>
                    <a:srgbClr val="656D78"/>
                  </a:solidFill>
                  <a:latin charset="0" panose="020b0503020202020204" pitchFamily="34" typeface="Agency FB"/>
                </a:endParaRPr>
              </a:p>
            </p:txBody>
          </p:sp>
          <p:sp>
            <p:nvSpPr>
              <p:cNvPr id="18" name="Freeform 7">
                <a:extLst>
                  <a:ext uri="{FF2B5EF4-FFF2-40B4-BE49-F238E27FC236}">
                    <a16:creationId xmlns:a16="http://schemas.microsoft.com/office/drawing/2014/main" id="{686290EE-6434-47FE-BB7B-778D3785355B}"/>
                  </a:ext>
                </a:extLst>
              </p:cNvPr>
              <p:cNvSpPr/>
              <p:nvPr/>
            </p:nvSpPr>
            <p:spPr bwMode="auto">
              <a:xfrm>
                <a:off x="8934116" y="2098693"/>
                <a:ext cx="2242944" cy="1513407"/>
              </a:xfrm>
              <a:custGeom>
                <a:gdLst>
                  <a:gd fmla="*/ 11854 w 12590" name="T0"/>
                  <a:gd fmla="*/ 8438 h 8493" name="T1"/>
                  <a:gd fmla="*/ 11822 w 12590" name="T2"/>
                  <a:gd fmla="*/ 8286 h 8493" name="T3"/>
                  <a:gd fmla="*/ 11726 w 12590" name="T4"/>
                  <a:gd fmla="*/ 8123 h 8493" name="T5"/>
                  <a:gd fmla="*/ 11511 w 12590" name="T6"/>
                  <a:gd fmla="*/ 7890 h 8493" name="T7"/>
                  <a:gd fmla="*/ 11382 w 12590" name="T8"/>
                  <a:gd fmla="*/ 7808 h 8493" name="T9"/>
                  <a:gd fmla="*/ 11085 w 12590" name="T10"/>
                  <a:gd fmla="*/ 7707 h 8493" name="T11"/>
                  <a:gd fmla="*/ 10741 w 12590" name="T12"/>
                  <a:gd fmla="*/ 7675 h 8493" name="T13"/>
                  <a:gd fmla="*/ 10143 w 12590" name="T14"/>
                  <a:gd fmla="*/ 7707 h 8493" name="T15"/>
                  <a:gd fmla="*/ 9812 w 12590" name="T16"/>
                  <a:gd fmla="*/ 7718 h 8493" name="T17"/>
                  <a:gd fmla="*/ 9477 w 12590" name="T18"/>
                  <a:gd fmla="*/ 7694 h 8493" name="T19"/>
                  <a:gd fmla="*/ 8907 w 12590" name="T20"/>
                  <a:gd fmla="*/ 7583 h 8493" name="T21"/>
                  <a:gd fmla="*/ 8357 w 12590" name="T22"/>
                  <a:gd fmla="*/ 7408 h 8493" name="T23"/>
                  <a:gd fmla="*/ 7730 w 12590" name="T24"/>
                  <a:gd fmla="*/ 7115 h 8493" name="T25"/>
                  <a:gd fmla="*/ 7159 w 12590" name="T26"/>
                  <a:gd fmla="*/ 6729 h 8493" name="T27"/>
                  <a:gd fmla="*/ 6692 w 12590" name="T28"/>
                  <a:gd fmla="*/ 6295 h 8493" name="T29"/>
                  <a:gd fmla="*/ 6471 w 12590" name="T30"/>
                  <a:gd fmla="*/ 6032 h 8493" name="T31"/>
                  <a:gd fmla="*/ 6274 w 12590" name="T32"/>
                  <a:gd fmla="*/ 5748 h 8493" name="T33"/>
                  <a:gd fmla="*/ 6102 w 12590" name="T34"/>
                  <a:gd fmla="*/ 5445 h 8493" name="T35"/>
                  <a:gd fmla="*/ 5537 w 12590" name="T36"/>
                  <a:gd fmla="*/ 4330 h 8493" name="T37"/>
                  <a:gd fmla="*/ 5150 w 12590" name="T38"/>
                  <a:gd fmla="*/ 3643 h 8493" name="T39"/>
                  <a:gd fmla="*/ 4709 w 12590" name="T40"/>
                  <a:gd fmla="*/ 2996 h 8493" name="T41"/>
                  <a:gd fmla="*/ 4308 w 12590" name="T42"/>
                  <a:gd fmla="*/ 2528 h 8493" name="T43"/>
                  <a:gd fmla="*/ 4019 w 12590" name="T44"/>
                  <a:gd fmla="*/ 2253 h 8493" name="T45"/>
                  <a:gd fmla="*/ 3702 w 12590" name="T46"/>
                  <a:gd fmla="*/ 1999 h 8493" name="T47"/>
                  <a:gd fmla="*/ 3352 w 12590" name="T48"/>
                  <a:gd fmla="*/ 1768 h 8493" name="T49"/>
                  <a:gd fmla="*/ 2966 w 12590" name="T50"/>
                  <a:gd fmla="*/ 1562 h 8493" name="T51"/>
                  <a:gd fmla="*/ 2541 w 12590" name="T52"/>
                  <a:gd fmla="*/ 1385 h 8493" name="T53"/>
                  <a:gd fmla="*/ 2073 w 12590" name="T54"/>
                  <a:gd fmla="*/ 1237 h 8493" name="T55"/>
                  <a:gd fmla="*/ 1559 w 12590" name="T56"/>
                  <a:gd fmla="*/ 1121 h 8493" name="T57"/>
                  <a:gd fmla="*/ 995 w 12590" name="T58"/>
                  <a:gd fmla="*/ 1041 h 8493" name="T59"/>
                  <a:gd fmla="*/ 378 w 12590" name="T60"/>
                  <a:gd fmla="*/ 998 h 8493" name="T61"/>
                  <a:gd fmla="*/ 28 w 12590" name="T62"/>
                  <a:gd fmla="*/ 988 h 8493" name="T63"/>
                  <a:gd fmla="*/ 199 w 12590" name="T64"/>
                  <a:gd fmla="*/ 926 h 8493" name="T65"/>
                  <a:gd fmla="*/ 516 w 12590" name="T66"/>
                  <a:gd fmla="*/ 753 h 8493" name="T67"/>
                  <a:gd fmla="*/ 1028 w 12590" name="T68"/>
                  <a:gd fmla="*/ 560 h 8493" name="T69"/>
                  <a:gd fmla="*/ 1724 w 12590" name="T70"/>
                  <a:gd fmla="*/ 351 h 8493" name="T71"/>
                  <a:gd fmla="*/ 2389 w 12590" name="T72"/>
                  <a:gd fmla="*/ 199 h 8493" name="T73"/>
                  <a:gd fmla="*/ 3322 w 12590" name="T74"/>
                  <a:gd fmla="*/ 60 h 8493" name="T75"/>
                  <a:gd fmla="*/ 4274 w 12590" name="T76"/>
                  <a:gd fmla="*/ 2 h 8493" name="T77"/>
                  <a:gd fmla="*/ 5234 w 12590" name="T78"/>
                  <a:gd fmla="*/ 25 h 8493" name="T79"/>
                  <a:gd fmla="*/ 6190 w 12590" name="T80"/>
                  <a:gd fmla="*/ 132 h 8493" name="T81"/>
                  <a:gd fmla="*/ 7134 w 12590" name="T82"/>
                  <a:gd fmla="*/ 322 h 8493" name="T83"/>
                  <a:gd fmla="*/ 8052 w 12590" name="T84"/>
                  <a:gd fmla="*/ 597 h 8493" name="T85"/>
                  <a:gd fmla="*/ 8935 w 12590" name="T86"/>
                  <a:gd fmla="*/ 959 h 8493" name="T87"/>
                  <a:gd fmla="*/ 9771 w 12590" name="T88"/>
                  <a:gd fmla="*/ 1409 h 8493" name="T89"/>
                  <a:gd fmla="*/ 10443 w 12590" name="T90"/>
                  <a:gd fmla="*/ 1865 h 8493" name="T91"/>
                  <a:gd fmla="*/ 10811 w 12590" name="T92"/>
                  <a:gd fmla="*/ 2165 h 8493" name="T93"/>
                  <a:gd fmla="*/ 11152 w 12590" name="T94"/>
                  <a:gd fmla="*/ 2490 h 8493" name="T95"/>
                  <a:gd fmla="*/ 11466 w 12590" name="T96"/>
                  <a:gd fmla="*/ 2839 h 8493" name="T97"/>
                  <a:gd fmla="*/ 11747 w 12590" name="T98"/>
                  <a:gd fmla="*/ 3211 h 8493" name="T99"/>
                  <a:gd fmla="*/ 11993 w 12590" name="T100"/>
                  <a:gd fmla="*/ 3605 h 8493" name="T101"/>
                  <a:gd fmla="*/ 12201 w 12590" name="T102"/>
                  <a:gd fmla="*/ 4019 h 8493" name="T103"/>
                  <a:gd fmla="*/ 12368 w 12590" name="T104"/>
                  <a:gd fmla="*/ 4455 h 8493" name="T105"/>
                  <a:gd fmla="*/ 12491 w 12590" name="T106"/>
                  <a:gd fmla="*/ 4907 h 8493" name="T107"/>
                  <a:gd fmla="*/ 12566 w 12590" name="T108"/>
                  <a:gd fmla="*/ 5378 h 8493" name="T109"/>
                  <a:gd fmla="*/ 12589 w 12590" name="T110"/>
                  <a:gd fmla="*/ 5698 h 8493" name="T111"/>
                  <a:gd fmla="*/ 12567 w 12590" name="T112"/>
                  <a:gd fmla="*/ 6243 h 8493" name="T113"/>
                  <a:gd fmla="*/ 12448 w 12590" name="T114"/>
                  <a:gd fmla="*/ 6922 h 8493" name="T115"/>
                  <a:gd fmla="*/ 12243 w 12590" name="T116"/>
                  <a:gd fmla="*/ 7583 h 8493" name="T117"/>
                  <a:gd fmla="*/ 11971 w 12590" name="T118"/>
                  <a:gd fmla="*/ 8225 h 8493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8493" w="12590">
                    <a:moveTo>
                      <a:pt x="11839" y="8493"/>
                    </a:moveTo>
                    <a:lnTo>
                      <a:pt x="11839" y="8493"/>
                    </a:lnTo>
                    <a:lnTo>
                      <a:pt x="11843" y="8485"/>
                    </a:lnTo>
                    <a:lnTo>
                      <a:pt x="11846" y="8476"/>
                    </a:lnTo>
                    <a:lnTo>
                      <a:pt x="11849" y="8467"/>
                    </a:lnTo>
                    <a:lnTo>
                      <a:pt x="11851" y="8458"/>
                    </a:lnTo>
                    <a:lnTo>
                      <a:pt x="11854" y="8438"/>
                    </a:lnTo>
                    <a:lnTo>
                      <a:pt x="11855" y="8418"/>
                    </a:lnTo>
                    <a:lnTo>
                      <a:pt x="11854" y="8398"/>
                    </a:lnTo>
                    <a:lnTo>
                      <a:pt x="11851" y="8376"/>
                    </a:lnTo>
                    <a:lnTo>
                      <a:pt x="11846" y="8354"/>
                    </a:lnTo>
                    <a:lnTo>
                      <a:pt x="11839" y="8331"/>
                    </a:lnTo>
                    <a:lnTo>
                      <a:pt x="11831" y="8309"/>
                    </a:lnTo>
                    <a:lnTo>
                      <a:pt x="11822" y="8286"/>
                    </a:lnTo>
                    <a:lnTo>
                      <a:pt x="11811" y="8262"/>
                    </a:lnTo>
                    <a:lnTo>
                      <a:pt x="11799" y="8239"/>
                    </a:lnTo>
                    <a:lnTo>
                      <a:pt x="11786" y="8216"/>
                    </a:lnTo>
                    <a:lnTo>
                      <a:pt x="11772" y="8192"/>
                    </a:lnTo>
                    <a:lnTo>
                      <a:pt x="11757" y="8168"/>
                    </a:lnTo>
                    <a:lnTo>
                      <a:pt x="11742" y="8145"/>
                    </a:lnTo>
                    <a:lnTo>
                      <a:pt x="11726" y="8123"/>
                    </a:lnTo>
                    <a:lnTo>
                      <a:pt x="11709" y="8100"/>
                    </a:lnTo>
                    <a:lnTo>
                      <a:pt x="11674" y="8057"/>
                    </a:lnTo>
                    <a:lnTo>
                      <a:pt x="11639" y="8016"/>
                    </a:lnTo>
                    <a:lnTo>
                      <a:pt x="11605" y="7978"/>
                    </a:lnTo>
                    <a:lnTo>
                      <a:pt x="11571" y="7944"/>
                    </a:lnTo>
                    <a:lnTo>
                      <a:pt x="11540" y="7915"/>
                    </a:lnTo>
                    <a:lnTo>
                      <a:pt x="11511" y="7890"/>
                    </a:lnTo>
                    <a:lnTo>
                      <a:pt x="11487" y="7872"/>
                    </a:lnTo>
                    <a:lnTo>
                      <a:pt x="11487" y="7872"/>
                    </a:lnTo>
                    <a:lnTo>
                      <a:pt x="11467" y="7858"/>
                    </a:lnTo>
                    <a:lnTo>
                      <a:pt x="11446" y="7845"/>
                    </a:lnTo>
                    <a:lnTo>
                      <a:pt x="11425" y="7832"/>
                    </a:lnTo>
                    <a:lnTo>
                      <a:pt x="11404" y="7819"/>
                    </a:lnTo>
                    <a:lnTo>
                      <a:pt x="11382" y="7808"/>
                    </a:lnTo>
                    <a:lnTo>
                      <a:pt x="11361" y="7797"/>
                    </a:lnTo>
                    <a:lnTo>
                      <a:pt x="11316" y="7777"/>
                    </a:lnTo>
                    <a:lnTo>
                      <a:pt x="11271" y="7759"/>
                    </a:lnTo>
                    <a:lnTo>
                      <a:pt x="11226" y="7743"/>
                    </a:lnTo>
                    <a:lnTo>
                      <a:pt x="11180" y="7729"/>
                    </a:lnTo>
                    <a:lnTo>
                      <a:pt x="11132" y="7717"/>
                    </a:lnTo>
                    <a:lnTo>
                      <a:pt x="11085" y="7707"/>
                    </a:lnTo>
                    <a:lnTo>
                      <a:pt x="11038" y="7698"/>
                    </a:lnTo>
                    <a:lnTo>
                      <a:pt x="10988" y="7691"/>
                    </a:lnTo>
                    <a:lnTo>
                      <a:pt x="10940" y="7685"/>
                    </a:lnTo>
                    <a:lnTo>
                      <a:pt x="10891" y="7681"/>
                    </a:lnTo>
                    <a:lnTo>
                      <a:pt x="10842" y="7678"/>
                    </a:lnTo>
                    <a:lnTo>
                      <a:pt x="10791" y="7676"/>
                    </a:lnTo>
                    <a:lnTo>
                      <a:pt x="10741" y="7675"/>
                    </a:lnTo>
                    <a:lnTo>
                      <a:pt x="10691" y="7675"/>
                    </a:lnTo>
                    <a:lnTo>
                      <a:pt x="10641" y="7676"/>
                    </a:lnTo>
                    <a:lnTo>
                      <a:pt x="10590" y="7678"/>
                    </a:lnTo>
                    <a:lnTo>
                      <a:pt x="10540" y="7680"/>
                    </a:lnTo>
                    <a:lnTo>
                      <a:pt x="10439" y="7686"/>
                    </a:lnTo>
                    <a:lnTo>
                      <a:pt x="10340" y="7693"/>
                    </a:lnTo>
                    <a:lnTo>
                      <a:pt x="10143" y="7707"/>
                    </a:lnTo>
                    <a:lnTo>
                      <a:pt x="10047" y="7713"/>
                    </a:lnTo>
                    <a:lnTo>
                      <a:pt x="10000" y="7716"/>
                    </a:lnTo>
                    <a:lnTo>
                      <a:pt x="9954" y="7718"/>
                    </a:lnTo>
                    <a:lnTo>
                      <a:pt x="9954" y="7718"/>
                    </a:lnTo>
                    <a:lnTo>
                      <a:pt x="9906" y="7719"/>
                    </a:lnTo>
                    <a:lnTo>
                      <a:pt x="9859" y="7719"/>
                    </a:lnTo>
                    <a:lnTo>
                      <a:pt x="9812" y="7718"/>
                    </a:lnTo>
                    <a:lnTo>
                      <a:pt x="9764" y="7717"/>
                    </a:lnTo>
                    <a:lnTo>
                      <a:pt x="9716" y="7715"/>
                    </a:lnTo>
                    <a:lnTo>
                      <a:pt x="9668" y="7712"/>
                    </a:lnTo>
                    <a:lnTo>
                      <a:pt x="9621" y="7709"/>
                    </a:lnTo>
                    <a:lnTo>
                      <a:pt x="9572" y="7705"/>
                    </a:lnTo>
                    <a:lnTo>
                      <a:pt x="9525" y="7700"/>
                    </a:lnTo>
                    <a:lnTo>
                      <a:pt x="9477" y="7694"/>
                    </a:lnTo>
                    <a:lnTo>
                      <a:pt x="9430" y="7688"/>
                    </a:lnTo>
                    <a:lnTo>
                      <a:pt x="9381" y="7682"/>
                    </a:lnTo>
                    <a:lnTo>
                      <a:pt x="9286" y="7667"/>
                    </a:lnTo>
                    <a:lnTo>
                      <a:pt x="9190" y="7648"/>
                    </a:lnTo>
                    <a:lnTo>
                      <a:pt x="9096" y="7628"/>
                    </a:lnTo>
                    <a:lnTo>
                      <a:pt x="9001" y="7607"/>
                    </a:lnTo>
                    <a:lnTo>
                      <a:pt x="8907" y="7583"/>
                    </a:lnTo>
                    <a:lnTo>
                      <a:pt x="8814" y="7558"/>
                    </a:lnTo>
                    <a:lnTo>
                      <a:pt x="8722" y="7531"/>
                    </a:lnTo>
                    <a:lnTo>
                      <a:pt x="8630" y="7503"/>
                    </a:lnTo>
                    <a:lnTo>
                      <a:pt x="8540" y="7474"/>
                    </a:lnTo>
                    <a:lnTo>
                      <a:pt x="8450" y="7442"/>
                    </a:lnTo>
                    <a:lnTo>
                      <a:pt x="8450" y="7442"/>
                    </a:lnTo>
                    <a:lnTo>
                      <a:pt x="8357" y="7408"/>
                    </a:lnTo>
                    <a:lnTo>
                      <a:pt x="8264" y="7372"/>
                    </a:lnTo>
                    <a:lnTo>
                      <a:pt x="8172" y="7334"/>
                    </a:lnTo>
                    <a:lnTo>
                      <a:pt x="8082" y="7294"/>
                    </a:lnTo>
                    <a:lnTo>
                      <a:pt x="7992" y="7252"/>
                    </a:lnTo>
                    <a:lnTo>
                      <a:pt x="7904" y="7208"/>
                    </a:lnTo>
                    <a:lnTo>
                      <a:pt x="7816" y="7163"/>
                    </a:lnTo>
                    <a:lnTo>
                      <a:pt x="7730" y="7115"/>
                    </a:lnTo>
                    <a:lnTo>
                      <a:pt x="7644" y="7065"/>
                    </a:lnTo>
                    <a:lnTo>
                      <a:pt x="7560" y="7014"/>
                    </a:lnTo>
                    <a:lnTo>
                      <a:pt x="7478" y="6961"/>
                    </a:lnTo>
                    <a:lnTo>
                      <a:pt x="7396" y="6905"/>
                    </a:lnTo>
                    <a:lnTo>
                      <a:pt x="7316" y="6849"/>
                    </a:lnTo>
                    <a:lnTo>
                      <a:pt x="7236" y="6791"/>
                    </a:lnTo>
                    <a:lnTo>
                      <a:pt x="7159" y="6729"/>
                    </a:lnTo>
                    <a:lnTo>
                      <a:pt x="7082" y="6668"/>
                    </a:lnTo>
                    <a:lnTo>
                      <a:pt x="7008" y="6604"/>
                    </a:lnTo>
                    <a:lnTo>
                      <a:pt x="6935" y="6538"/>
                    </a:lnTo>
                    <a:lnTo>
                      <a:pt x="6863" y="6471"/>
                    </a:lnTo>
                    <a:lnTo>
                      <a:pt x="6794" y="6402"/>
                    </a:lnTo>
                    <a:lnTo>
                      <a:pt x="6725" y="6331"/>
                    </a:lnTo>
                    <a:lnTo>
                      <a:pt x="6692" y="6295"/>
                    </a:lnTo>
                    <a:lnTo>
                      <a:pt x="6659" y="6259"/>
                    </a:lnTo>
                    <a:lnTo>
                      <a:pt x="6627" y="6222"/>
                    </a:lnTo>
                    <a:lnTo>
                      <a:pt x="6595" y="6184"/>
                    </a:lnTo>
                    <a:lnTo>
                      <a:pt x="6563" y="6147"/>
                    </a:lnTo>
                    <a:lnTo>
                      <a:pt x="6532" y="6109"/>
                    </a:lnTo>
                    <a:lnTo>
                      <a:pt x="6501" y="6070"/>
                    </a:lnTo>
                    <a:lnTo>
                      <a:pt x="6471" y="6032"/>
                    </a:lnTo>
                    <a:lnTo>
                      <a:pt x="6442" y="5992"/>
                    </a:lnTo>
                    <a:lnTo>
                      <a:pt x="6412" y="5952"/>
                    </a:lnTo>
                    <a:lnTo>
                      <a:pt x="6383" y="5912"/>
                    </a:lnTo>
                    <a:lnTo>
                      <a:pt x="6355" y="5872"/>
                    </a:lnTo>
                    <a:lnTo>
                      <a:pt x="6327" y="5830"/>
                    </a:lnTo>
                    <a:lnTo>
                      <a:pt x="6300" y="5789"/>
                    </a:lnTo>
                    <a:lnTo>
                      <a:pt x="6274" y="5748"/>
                    </a:lnTo>
                    <a:lnTo>
                      <a:pt x="6248" y="5706"/>
                    </a:lnTo>
                    <a:lnTo>
                      <a:pt x="6221" y="5663"/>
                    </a:lnTo>
                    <a:lnTo>
                      <a:pt x="6196" y="5620"/>
                    </a:lnTo>
                    <a:lnTo>
                      <a:pt x="6172" y="5577"/>
                    </a:lnTo>
                    <a:lnTo>
                      <a:pt x="6148" y="5534"/>
                    </a:lnTo>
                    <a:lnTo>
                      <a:pt x="6124" y="5489"/>
                    </a:lnTo>
                    <a:lnTo>
                      <a:pt x="6102" y="5445"/>
                    </a:lnTo>
                    <a:lnTo>
                      <a:pt x="6102" y="5445"/>
                    </a:lnTo>
                    <a:lnTo>
                      <a:pt x="5999" y="5242"/>
                    </a:lnTo>
                    <a:lnTo>
                      <a:pt x="5897" y="5038"/>
                    </a:lnTo>
                    <a:lnTo>
                      <a:pt x="5795" y="4835"/>
                    </a:lnTo>
                    <a:lnTo>
                      <a:pt x="5692" y="4632"/>
                    </a:lnTo>
                    <a:lnTo>
                      <a:pt x="5589" y="4431"/>
                    </a:lnTo>
                    <a:lnTo>
                      <a:pt x="5537" y="4330"/>
                    </a:lnTo>
                    <a:lnTo>
                      <a:pt x="5484" y="4231"/>
                    </a:lnTo>
                    <a:lnTo>
                      <a:pt x="5430" y="4131"/>
                    </a:lnTo>
                    <a:lnTo>
                      <a:pt x="5376" y="4031"/>
                    </a:lnTo>
                    <a:lnTo>
                      <a:pt x="5320" y="3934"/>
                    </a:lnTo>
                    <a:lnTo>
                      <a:pt x="5265" y="3836"/>
                    </a:lnTo>
                    <a:lnTo>
                      <a:pt x="5208" y="3739"/>
                    </a:lnTo>
                    <a:lnTo>
                      <a:pt x="5150" y="3643"/>
                    </a:lnTo>
                    <a:lnTo>
                      <a:pt x="5091" y="3548"/>
                    </a:lnTo>
                    <a:lnTo>
                      <a:pt x="5031" y="3453"/>
                    </a:lnTo>
                    <a:lnTo>
                      <a:pt x="4969" y="3360"/>
                    </a:lnTo>
                    <a:lnTo>
                      <a:pt x="4907" y="3267"/>
                    </a:lnTo>
                    <a:lnTo>
                      <a:pt x="4843" y="3176"/>
                    </a:lnTo>
                    <a:lnTo>
                      <a:pt x="4776" y="3085"/>
                    </a:lnTo>
                    <a:lnTo>
                      <a:pt x="4709" y="2996"/>
                    </a:lnTo>
                    <a:lnTo>
                      <a:pt x="4640" y="2908"/>
                    </a:lnTo>
                    <a:lnTo>
                      <a:pt x="4570" y="2821"/>
                    </a:lnTo>
                    <a:lnTo>
                      <a:pt x="4497" y="2735"/>
                    </a:lnTo>
                    <a:lnTo>
                      <a:pt x="4422" y="2652"/>
                    </a:lnTo>
                    <a:lnTo>
                      <a:pt x="4385" y="2609"/>
                    </a:lnTo>
                    <a:lnTo>
                      <a:pt x="4346" y="2568"/>
                    </a:lnTo>
                    <a:lnTo>
                      <a:pt x="4308" y="2528"/>
                    </a:lnTo>
                    <a:lnTo>
                      <a:pt x="4267" y="2487"/>
                    </a:lnTo>
                    <a:lnTo>
                      <a:pt x="4228" y="2448"/>
                    </a:lnTo>
                    <a:lnTo>
                      <a:pt x="4187" y="2407"/>
                    </a:lnTo>
                    <a:lnTo>
                      <a:pt x="4146" y="2368"/>
                    </a:lnTo>
                    <a:lnTo>
                      <a:pt x="4104" y="2329"/>
                    </a:lnTo>
                    <a:lnTo>
                      <a:pt x="4062" y="2291"/>
                    </a:lnTo>
                    <a:lnTo>
                      <a:pt x="4019" y="2253"/>
                    </a:lnTo>
                    <a:lnTo>
                      <a:pt x="3976" y="2215"/>
                    </a:lnTo>
                    <a:lnTo>
                      <a:pt x="3931" y="2178"/>
                    </a:lnTo>
                    <a:lnTo>
                      <a:pt x="3887" y="2141"/>
                    </a:lnTo>
                    <a:lnTo>
                      <a:pt x="3842" y="2105"/>
                    </a:lnTo>
                    <a:lnTo>
                      <a:pt x="3796" y="2069"/>
                    </a:lnTo>
                    <a:lnTo>
                      <a:pt x="3749" y="2033"/>
                    </a:lnTo>
                    <a:lnTo>
                      <a:pt x="3702" y="1999"/>
                    </a:lnTo>
                    <a:lnTo>
                      <a:pt x="3654" y="1964"/>
                    </a:lnTo>
                    <a:lnTo>
                      <a:pt x="3606" y="1931"/>
                    </a:lnTo>
                    <a:lnTo>
                      <a:pt x="3556" y="1897"/>
                    </a:lnTo>
                    <a:lnTo>
                      <a:pt x="3506" y="1863"/>
                    </a:lnTo>
                    <a:lnTo>
                      <a:pt x="3456" y="1831"/>
                    </a:lnTo>
                    <a:lnTo>
                      <a:pt x="3404" y="1799"/>
                    </a:lnTo>
                    <a:lnTo>
                      <a:pt x="3352" y="1768"/>
                    </a:lnTo>
                    <a:lnTo>
                      <a:pt x="3299" y="1737"/>
                    </a:lnTo>
                    <a:lnTo>
                      <a:pt x="3245" y="1706"/>
                    </a:lnTo>
                    <a:lnTo>
                      <a:pt x="3191" y="1676"/>
                    </a:lnTo>
                    <a:lnTo>
                      <a:pt x="3136" y="1647"/>
                    </a:lnTo>
                    <a:lnTo>
                      <a:pt x="3081" y="1618"/>
                    </a:lnTo>
                    <a:lnTo>
                      <a:pt x="3024" y="1590"/>
                    </a:lnTo>
                    <a:lnTo>
                      <a:pt x="2966" y="1562"/>
                    </a:lnTo>
                    <a:lnTo>
                      <a:pt x="2909" y="1535"/>
                    </a:lnTo>
                    <a:lnTo>
                      <a:pt x="2849" y="1508"/>
                    </a:lnTo>
                    <a:lnTo>
                      <a:pt x="2789" y="1482"/>
                    </a:lnTo>
                    <a:lnTo>
                      <a:pt x="2729" y="1457"/>
                    </a:lnTo>
                    <a:lnTo>
                      <a:pt x="2667" y="1432"/>
                    </a:lnTo>
                    <a:lnTo>
                      <a:pt x="2605" y="1408"/>
                    </a:lnTo>
                    <a:lnTo>
                      <a:pt x="2541" y="1385"/>
                    </a:lnTo>
                    <a:lnTo>
                      <a:pt x="2477" y="1362"/>
                    </a:lnTo>
                    <a:lnTo>
                      <a:pt x="2412" y="1338"/>
                    </a:lnTo>
                    <a:lnTo>
                      <a:pt x="2346" y="1317"/>
                    </a:lnTo>
                    <a:lnTo>
                      <a:pt x="2279" y="1296"/>
                    </a:lnTo>
                    <a:lnTo>
                      <a:pt x="2212" y="1276"/>
                    </a:lnTo>
                    <a:lnTo>
                      <a:pt x="2143" y="1256"/>
                    </a:lnTo>
                    <a:lnTo>
                      <a:pt x="2073" y="1237"/>
                    </a:lnTo>
                    <a:lnTo>
                      <a:pt x="2002" y="1218"/>
                    </a:lnTo>
                    <a:lnTo>
                      <a:pt x="1931" y="1201"/>
                    </a:lnTo>
                    <a:lnTo>
                      <a:pt x="1859" y="1184"/>
                    </a:lnTo>
                    <a:lnTo>
                      <a:pt x="1785" y="1166"/>
                    </a:lnTo>
                    <a:lnTo>
                      <a:pt x="1711" y="1151"/>
                    </a:lnTo>
                    <a:lnTo>
                      <a:pt x="1635" y="1136"/>
                    </a:lnTo>
                    <a:lnTo>
                      <a:pt x="1559" y="1121"/>
                    </a:lnTo>
                    <a:lnTo>
                      <a:pt x="1481" y="1108"/>
                    </a:lnTo>
                    <a:lnTo>
                      <a:pt x="1403" y="1095"/>
                    </a:lnTo>
                    <a:lnTo>
                      <a:pt x="1324" y="1083"/>
                    </a:lnTo>
                    <a:lnTo>
                      <a:pt x="1243" y="1071"/>
                    </a:lnTo>
                    <a:lnTo>
                      <a:pt x="1162" y="1061"/>
                    </a:lnTo>
                    <a:lnTo>
                      <a:pt x="1078" y="1051"/>
                    </a:lnTo>
                    <a:lnTo>
                      <a:pt x="995" y="1041"/>
                    </a:lnTo>
                    <a:lnTo>
                      <a:pt x="910" y="1033"/>
                    </a:lnTo>
                    <a:lnTo>
                      <a:pt x="824" y="1025"/>
                    </a:lnTo>
                    <a:lnTo>
                      <a:pt x="737" y="1018"/>
                    </a:lnTo>
                    <a:lnTo>
                      <a:pt x="649" y="1012"/>
                    </a:lnTo>
                    <a:lnTo>
                      <a:pt x="560" y="1007"/>
                    </a:lnTo>
                    <a:lnTo>
                      <a:pt x="470" y="1002"/>
                    </a:lnTo>
                    <a:lnTo>
                      <a:pt x="378" y="998"/>
                    </a:lnTo>
                    <a:lnTo>
                      <a:pt x="286" y="996"/>
                    </a:lnTo>
                    <a:lnTo>
                      <a:pt x="191" y="993"/>
                    </a:lnTo>
                    <a:lnTo>
                      <a:pt x="97" y="992"/>
                    </a:lnTo>
                    <a:lnTo>
                      <a:pt x="0" y="992"/>
                    </a:lnTo>
                    <a:lnTo>
                      <a:pt x="0" y="992"/>
                    </a:lnTo>
                    <a:lnTo>
                      <a:pt x="14" y="991"/>
                    </a:lnTo>
                    <a:lnTo>
                      <a:pt x="28" y="988"/>
                    </a:lnTo>
                    <a:lnTo>
                      <a:pt x="43" y="986"/>
                    </a:lnTo>
                    <a:lnTo>
                      <a:pt x="59" y="982"/>
                    </a:lnTo>
                    <a:lnTo>
                      <a:pt x="75" y="978"/>
                    </a:lnTo>
                    <a:lnTo>
                      <a:pt x="92" y="972"/>
                    </a:lnTo>
                    <a:lnTo>
                      <a:pt x="127" y="959"/>
                    </a:lnTo>
                    <a:lnTo>
                      <a:pt x="163" y="944"/>
                    </a:lnTo>
                    <a:lnTo>
                      <a:pt x="199" y="926"/>
                    </a:lnTo>
                    <a:lnTo>
                      <a:pt x="237" y="907"/>
                    </a:lnTo>
                    <a:lnTo>
                      <a:pt x="275" y="887"/>
                    </a:lnTo>
                    <a:lnTo>
                      <a:pt x="350" y="845"/>
                    </a:lnTo>
                    <a:lnTo>
                      <a:pt x="421" y="803"/>
                    </a:lnTo>
                    <a:lnTo>
                      <a:pt x="456" y="785"/>
                    </a:lnTo>
                    <a:lnTo>
                      <a:pt x="487" y="768"/>
                    </a:lnTo>
                    <a:lnTo>
                      <a:pt x="516" y="753"/>
                    </a:lnTo>
                    <a:lnTo>
                      <a:pt x="542" y="742"/>
                    </a:lnTo>
                    <a:lnTo>
                      <a:pt x="542" y="742"/>
                    </a:lnTo>
                    <a:lnTo>
                      <a:pt x="639" y="703"/>
                    </a:lnTo>
                    <a:lnTo>
                      <a:pt x="735" y="666"/>
                    </a:lnTo>
                    <a:lnTo>
                      <a:pt x="833" y="629"/>
                    </a:lnTo>
                    <a:lnTo>
                      <a:pt x="930" y="594"/>
                    </a:lnTo>
                    <a:lnTo>
                      <a:pt x="1028" y="560"/>
                    </a:lnTo>
                    <a:lnTo>
                      <a:pt x="1126" y="527"/>
                    </a:lnTo>
                    <a:lnTo>
                      <a:pt x="1225" y="495"/>
                    </a:lnTo>
                    <a:lnTo>
                      <a:pt x="1324" y="465"/>
                    </a:lnTo>
                    <a:lnTo>
                      <a:pt x="1423" y="434"/>
                    </a:lnTo>
                    <a:lnTo>
                      <a:pt x="1523" y="405"/>
                    </a:lnTo>
                    <a:lnTo>
                      <a:pt x="1623" y="378"/>
                    </a:lnTo>
                    <a:lnTo>
                      <a:pt x="1724" y="351"/>
                    </a:lnTo>
                    <a:lnTo>
                      <a:pt x="1823" y="325"/>
                    </a:lnTo>
                    <a:lnTo>
                      <a:pt x="1925" y="301"/>
                    </a:lnTo>
                    <a:lnTo>
                      <a:pt x="2026" y="277"/>
                    </a:lnTo>
                    <a:lnTo>
                      <a:pt x="2127" y="253"/>
                    </a:lnTo>
                    <a:lnTo>
                      <a:pt x="2127" y="253"/>
                    </a:lnTo>
                    <a:lnTo>
                      <a:pt x="2257" y="225"/>
                    </a:lnTo>
                    <a:lnTo>
                      <a:pt x="2389" y="199"/>
                    </a:lnTo>
                    <a:lnTo>
                      <a:pt x="2520" y="175"/>
                    </a:lnTo>
                    <a:lnTo>
                      <a:pt x="2653" y="152"/>
                    </a:lnTo>
                    <a:lnTo>
                      <a:pt x="2786" y="130"/>
                    </a:lnTo>
                    <a:lnTo>
                      <a:pt x="2919" y="111"/>
                    </a:lnTo>
                    <a:lnTo>
                      <a:pt x="3052" y="92"/>
                    </a:lnTo>
                    <a:lnTo>
                      <a:pt x="3187" y="75"/>
                    </a:lnTo>
                    <a:lnTo>
                      <a:pt x="3322" y="60"/>
                    </a:lnTo>
                    <a:lnTo>
                      <a:pt x="3457" y="47"/>
                    </a:lnTo>
                    <a:lnTo>
                      <a:pt x="3592" y="35"/>
                    </a:lnTo>
                    <a:lnTo>
                      <a:pt x="3728" y="25"/>
                    </a:lnTo>
                    <a:lnTo>
                      <a:pt x="3864" y="17"/>
                    </a:lnTo>
                    <a:lnTo>
                      <a:pt x="4001" y="10"/>
                    </a:lnTo>
                    <a:lnTo>
                      <a:pt x="4138" y="5"/>
                    </a:lnTo>
                    <a:lnTo>
                      <a:pt x="4274" y="2"/>
                    </a:lnTo>
                    <a:lnTo>
                      <a:pt x="4411" y="0"/>
                    </a:lnTo>
                    <a:lnTo>
                      <a:pt x="4548" y="0"/>
                    </a:lnTo>
                    <a:lnTo>
                      <a:pt x="4685" y="2"/>
                    </a:lnTo>
                    <a:lnTo>
                      <a:pt x="4822" y="5"/>
                    </a:lnTo>
                    <a:lnTo>
                      <a:pt x="4959" y="10"/>
                    </a:lnTo>
                    <a:lnTo>
                      <a:pt x="5096" y="17"/>
                    </a:lnTo>
                    <a:lnTo>
                      <a:pt x="5234" y="25"/>
                    </a:lnTo>
                    <a:lnTo>
                      <a:pt x="5371" y="35"/>
                    </a:lnTo>
                    <a:lnTo>
                      <a:pt x="5507" y="47"/>
                    </a:lnTo>
                    <a:lnTo>
                      <a:pt x="5645" y="60"/>
                    </a:lnTo>
                    <a:lnTo>
                      <a:pt x="5781" y="75"/>
                    </a:lnTo>
                    <a:lnTo>
                      <a:pt x="5918" y="93"/>
                    </a:lnTo>
                    <a:lnTo>
                      <a:pt x="6054" y="111"/>
                    </a:lnTo>
                    <a:lnTo>
                      <a:pt x="6190" y="132"/>
                    </a:lnTo>
                    <a:lnTo>
                      <a:pt x="6326" y="153"/>
                    </a:lnTo>
                    <a:lnTo>
                      <a:pt x="6462" y="177"/>
                    </a:lnTo>
                    <a:lnTo>
                      <a:pt x="6597" y="202"/>
                    </a:lnTo>
                    <a:lnTo>
                      <a:pt x="6731" y="229"/>
                    </a:lnTo>
                    <a:lnTo>
                      <a:pt x="6866" y="258"/>
                    </a:lnTo>
                    <a:lnTo>
                      <a:pt x="7000" y="290"/>
                    </a:lnTo>
                    <a:lnTo>
                      <a:pt x="7134" y="322"/>
                    </a:lnTo>
                    <a:lnTo>
                      <a:pt x="7266" y="356"/>
                    </a:lnTo>
                    <a:lnTo>
                      <a:pt x="7398" y="391"/>
                    </a:lnTo>
                    <a:lnTo>
                      <a:pt x="7531" y="429"/>
                    </a:lnTo>
                    <a:lnTo>
                      <a:pt x="7662" y="469"/>
                    </a:lnTo>
                    <a:lnTo>
                      <a:pt x="7792" y="510"/>
                    </a:lnTo>
                    <a:lnTo>
                      <a:pt x="7922" y="552"/>
                    </a:lnTo>
                    <a:lnTo>
                      <a:pt x="8052" y="597"/>
                    </a:lnTo>
                    <a:lnTo>
                      <a:pt x="8181" y="644"/>
                    </a:lnTo>
                    <a:lnTo>
                      <a:pt x="8308" y="692"/>
                    </a:lnTo>
                    <a:lnTo>
                      <a:pt x="8435" y="742"/>
                    </a:lnTo>
                    <a:lnTo>
                      <a:pt x="8561" y="793"/>
                    </a:lnTo>
                    <a:lnTo>
                      <a:pt x="8686" y="847"/>
                    </a:lnTo>
                    <a:lnTo>
                      <a:pt x="8811" y="902"/>
                    </a:lnTo>
                    <a:lnTo>
                      <a:pt x="8935" y="959"/>
                    </a:lnTo>
                    <a:lnTo>
                      <a:pt x="9057" y="1019"/>
                    </a:lnTo>
                    <a:lnTo>
                      <a:pt x="9178" y="1079"/>
                    </a:lnTo>
                    <a:lnTo>
                      <a:pt x="9299" y="1141"/>
                    </a:lnTo>
                    <a:lnTo>
                      <a:pt x="9419" y="1206"/>
                    </a:lnTo>
                    <a:lnTo>
                      <a:pt x="9537" y="1272"/>
                    </a:lnTo>
                    <a:lnTo>
                      <a:pt x="9655" y="1339"/>
                    </a:lnTo>
                    <a:lnTo>
                      <a:pt x="9771" y="1409"/>
                    </a:lnTo>
                    <a:lnTo>
                      <a:pt x="9886" y="1480"/>
                    </a:lnTo>
                    <a:lnTo>
                      <a:pt x="10000" y="1554"/>
                    </a:lnTo>
                    <a:lnTo>
                      <a:pt x="10113" y="1629"/>
                    </a:lnTo>
                    <a:lnTo>
                      <a:pt x="10224" y="1706"/>
                    </a:lnTo>
                    <a:lnTo>
                      <a:pt x="10335" y="1785"/>
                    </a:lnTo>
                    <a:lnTo>
                      <a:pt x="10443" y="1865"/>
                    </a:lnTo>
                    <a:lnTo>
                      <a:pt x="10443" y="1865"/>
                    </a:lnTo>
                    <a:lnTo>
                      <a:pt x="10498" y="1907"/>
                    </a:lnTo>
                    <a:lnTo>
                      <a:pt x="10551" y="1948"/>
                    </a:lnTo>
                    <a:lnTo>
                      <a:pt x="10604" y="1990"/>
                    </a:lnTo>
                    <a:lnTo>
                      <a:pt x="10657" y="2033"/>
                    </a:lnTo>
                    <a:lnTo>
                      <a:pt x="10709" y="2077"/>
                    </a:lnTo>
                    <a:lnTo>
                      <a:pt x="10760" y="2121"/>
                    </a:lnTo>
                    <a:lnTo>
                      <a:pt x="10811" y="2165"/>
                    </a:lnTo>
                    <a:lnTo>
                      <a:pt x="10862" y="2209"/>
                    </a:lnTo>
                    <a:lnTo>
                      <a:pt x="10911" y="2255"/>
                    </a:lnTo>
                    <a:lnTo>
                      <a:pt x="10961" y="2301"/>
                    </a:lnTo>
                    <a:lnTo>
                      <a:pt x="11010" y="2347"/>
                    </a:lnTo>
                    <a:lnTo>
                      <a:pt x="11058" y="2394"/>
                    </a:lnTo>
                    <a:lnTo>
                      <a:pt x="11106" y="2442"/>
                    </a:lnTo>
                    <a:lnTo>
                      <a:pt x="11152" y="2490"/>
                    </a:lnTo>
                    <a:lnTo>
                      <a:pt x="11200" y="2538"/>
                    </a:lnTo>
                    <a:lnTo>
                      <a:pt x="11245" y="2586"/>
                    </a:lnTo>
                    <a:lnTo>
                      <a:pt x="11291" y="2637"/>
                    </a:lnTo>
                    <a:lnTo>
                      <a:pt x="11335" y="2686"/>
                    </a:lnTo>
                    <a:lnTo>
                      <a:pt x="11380" y="2736"/>
                    </a:lnTo>
                    <a:lnTo>
                      <a:pt x="11423" y="2787"/>
                    </a:lnTo>
                    <a:lnTo>
                      <a:pt x="11466" y="2839"/>
                    </a:lnTo>
                    <a:lnTo>
                      <a:pt x="11508" y="2890"/>
                    </a:lnTo>
                    <a:lnTo>
                      <a:pt x="11550" y="2942"/>
                    </a:lnTo>
                    <a:lnTo>
                      <a:pt x="11591" y="2996"/>
                    </a:lnTo>
                    <a:lnTo>
                      <a:pt x="11630" y="3049"/>
                    </a:lnTo>
                    <a:lnTo>
                      <a:pt x="11670" y="3102"/>
                    </a:lnTo>
                    <a:lnTo>
                      <a:pt x="11709" y="3157"/>
                    </a:lnTo>
                    <a:lnTo>
                      <a:pt x="11747" y="3211"/>
                    </a:lnTo>
                    <a:lnTo>
                      <a:pt x="11784" y="3266"/>
                    </a:lnTo>
                    <a:lnTo>
                      <a:pt x="11821" y="3321"/>
                    </a:lnTo>
                    <a:lnTo>
                      <a:pt x="11856" y="3377"/>
                    </a:lnTo>
                    <a:lnTo>
                      <a:pt x="11892" y="3433"/>
                    </a:lnTo>
                    <a:lnTo>
                      <a:pt x="11927" y="3490"/>
                    </a:lnTo>
                    <a:lnTo>
                      <a:pt x="11960" y="3548"/>
                    </a:lnTo>
                    <a:lnTo>
                      <a:pt x="11993" y="3605"/>
                    </a:lnTo>
                    <a:lnTo>
                      <a:pt x="12025" y="3663"/>
                    </a:lnTo>
                    <a:lnTo>
                      <a:pt x="12057" y="3722"/>
                    </a:lnTo>
                    <a:lnTo>
                      <a:pt x="12087" y="3780"/>
                    </a:lnTo>
                    <a:lnTo>
                      <a:pt x="12117" y="3839"/>
                    </a:lnTo>
                    <a:lnTo>
                      <a:pt x="12146" y="3900"/>
                    </a:lnTo>
                    <a:lnTo>
                      <a:pt x="12174" y="3959"/>
                    </a:lnTo>
                    <a:lnTo>
                      <a:pt x="12201" y="4019"/>
                    </a:lnTo>
                    <a:lnTo>
                      <a:pt x="12228" y="4081"/>
                    </a:lnTo>
                    <a:lnTo>
                      <a:pt x="12253" y="4142"/>
                    </a:lnTo>
                    <a:lnTo>
                      <a:pt x="12278" y="4203"/>
                    </a:lnTo>
                    <a:lnTo>
                      <a:pt x="12302" y="4266"/>
                    </a:lnTo>
                    <a:lnTo>
                      <a:pt x="12325" y="4328"/>
                    </a:lnTo>
                    <a:lnTo>
                      <a:pt x="12347" y="4391"/>
                    </a:lnTo>
                    <a:lnTo>
                      <a:pt x="12368" y="4455"/>
                    </a:lnTo>
                    <a:lnTo>
                      <a:pt x="12388" y="4518"/>
                    </a:lnTo>
                    <a:lnTo>
                      <a:pt x="12408" y="4582"/>
                    </a:lnTo>
                    <a:lnTo>
                      <a:pt x="12427" y="4647"/>
                    </a:lnTo>
                    <a:lnTo>
                      <a:pt x="12444" y="4711"/>
                    </a:lnTo>
                    <a:lnTo>
                      <a:pt x="12461" y="4777"/>
                    </a:lnTo>
                    <a:lnTo>
                      <a:pt x="12476" y="4842"/>
                    </a:lnTo>
                    <a:lnTo>
                      <a:pt x="12491" y="4907"/>
                    </a:lnTo>
                    <a:lnTo>
                      <a:pt x="12505" y="4974"/>
                    </a:lnTo>
                    <a:lnTo>
                      <a:pt x="12517" y="5040"/>
                    </a:lnTo>
                    <a:lnTo>
                      <a:pt x="12529" y="5107"/>
                    </a:lnTo>
                    <a:lnTo>
                      <a:pt x="12540" y="5175"/>
                    </a:lnTo>
                    <a:lnTo>
                      <a:pt x="12550" y="5242"/>
                    </a:lnTo>
                    <a:lnTo>
                      <a:pt x="12558" y="5309"/>
                    </a:lnTo>
                    <a:lnTo>
                      <a:pt x="12566" y="5378"/>
                    </a:lnTo>
                    <a:lnTo>
                      <a:pt x="12574" y="5446"/>
                    </a:lnTo>
                    <a:lnTo>
                      <a:pt x="12574" y="5446"/>
                    </a:lnTo>
                    <a:lnTo>
                      <a:pt x="12578" y="5497"/>
                    </a:lnTo>
                    <a:lnTo>
                      <a:pt x="12582" y="5547"/>
                    </a:lnTo>
                    <a:lnTo>
                      <a:pt x="12585" y="5597"/>
                    </a:lnTo>
                    <a:lnTo>
                      <a:pt x="12587" y="5647"/>
                    </a:lnTo>
                    <a:lnTo>
                      <a:pt x="12589" y="5698"/>
                    </a:lnTo>
                    <a:lnTo>
                      <a:pt x="12590" y="5748"/>
                    </a:lnTo>
                    <a:lnTo>
                      <a:pt x="12590" y="5797"/>
                    </a:lnTo>
                    <a:lnTo>
                      <a:pt x="12590" y="5847"/>
                    </a:lnTo>
                    <a:lnTo>
                      <a:pt x="12588" y="5947"/>
                    </a:lnTo>
                    <a:lnTo>
                      <a:pt x="12584" y="6046"/>
                    </a:lnTo>
                    <a:lnTo>
                      <a:pt x="12577" y="6144"/>
                    </a:lnTo>
                    <a:lnTo>
                      <a:pt x="12567" y="6243"/>
                    </a:lnTo>
                    <a:lnTo>
                      <a:pt x="12556" y="6341"/>
                    </a:lnTo>
                    <a:lnTo>
                      <a:pt x="12543" y="6439"/>
                    </a:lnTo>
                    <a:lnTo>
                      <a:pt x="12528" y="6536"/>
                    </a:lnTo>
                    <a:lnTo>
                      <a:pt x="12511" y="6633"/>
                    </a:lnTo>
                    <a:lnTo>
                      <a:pt x="12492" y="6729"/>
                    </a:lnTo>
                    <a:lnTo>
                      <a:pt x="12471" y="6826"/>
                    </a:lnTo>
                    <a:lnTo>
                      <a:pt x="12448" y="6922"/>
                    </a:lnTo>
                    <a:lnTo>
                      <a:pt x="12424" y="7018"/>
                    </a:lnTo>
                    <a:lnTo>
                      <a:pt x="12398" y="7113"/>
                    </a:lnTo>
                    <a:lnTo>
                      <a:pt x="12369" y="7208"/>
                    </a:lnTo>
                    <a:lnTo>
                      <a:pt x="12340" y="7303"/>
                    </a:lnTo>
                    <a:lnTo>
                      <a:pt x="12309" y="7396"/>
                    </a:lnTo>
                    <a:lnTo>
                      <a:pt x="12276" y="7490"/>
                    </a:lnTo>
                    <a:lnTo>
                      <a:pt x="12243" y="7583"/>
                    </a:lnTo>
                    <a:lnTo>
                      <a:pt x="12207" y="7676"/>
                    </a:lnTo>
                    <a:lnTo>
                      <a:pt x="12170" y="7768"/>
                    </a:lnTo>
                    <a:lnTo>
                      <a:pt x="12133" y="7861"/>
                    </a:lnTo>
                    <a:lnTo>
                      <a:pt x="12094" y="7952"/>
                    </a:lnTo>
                    <a:lnTo>
                      <a:pt x="12054" y="8044"/>
                    </a:lnTo>
                    <a:lnTo>
                      <a:pt x="12013" y="8134"/>
                    </a:lnTo>
                    <a:lnTo>
                      <a:pt x="11971" y="8225"/>
                    </a:lnTo>
                    <a:lnTo>
                      <a:pt x="11928" y="8315"/>
                    </a:lnTo>
                    <a:lnTo>
                      <a:pt x="11884" y="8405"/>
                    </a:lnTo>
                    <a:lnTo>
                      <a:pt x="11839" y="8493"/>
                    </a:lnTo>
                    <a:lnTo>
                      <a:pt x="11839" y="8493"/>
                    </a:lnTo>
                    <a:close/>
                  </a:path>
                </a:pathLst>
              </a:custGeom>
              <a:solidFill>
                <a:srgbClr val="FFB401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pPr defTabSz="1201430">
                  <a:defRPr/>
                </a:pPr>
                <a:endParaRPr lang="en-US" sz="2365">
                  <a:solidFill>
                    <a:srgbClr val="656D78"/>
                  </a:solidFill>
                  <a:latin charset="0" panose="020b0503020202020204" pitchFamily="34" typeface="Agency FB"/>
                </a:endParaRPr>
              </a:p>
            </p:txBody>
          </p:sp>
          <p:sp>
            <p:nvSpPr>
              <p:cNvPr id="19" name="Freeform 10">
                <a:extLst>
                  <a:ext uri="{FF2B5EF4-FFF2-40B4-BE49-F238E27FC236}">
                    <a16:creationId xmlns:a16="http://schemas.microsoft.com/office/drawing/2014/main" id="{00C63A6A-19B7-491C-A414-AE0EDA94AABC}"/>
                  </a:ext>
                </a:extLst>
              </p:cNvPr>
              <p:cNvSpPr/>
              <p:nvPr/>
            </p:nvSpPr>
            <p:spPr bwMode="auto">
              <a:xfrm>
                <a:off x="10517894" y="2757859"/>
                <a:ext cx="1141960" cy="2435348"/>
              </a:xfrm>
              <a:custGeom>
                <a:gdLst>
                  <a:gd fmla="*/ 89 w 6408" name="T0"/>
                  <a:gd fmla="*/ 13555 h 13673" name="T1"/>
                  <a:gd fmla="*/ 225 w 6408" name="T2"/>
                  <a:gd fmla="*/ 13477 h 13673" name="T3"/>
                  <a:gd fmla="*/ 351 w 6408" name="T4"/>
                  <a:gd fmla="*/ 13337 h 13673" name="T5"/>
                  <a:gd fmla="*/ 506 w 6408" name="T6"/>
                  <a:gd fmla="*/ 13062 h 13673" name="T7"/>
                  <a:gd fmla="*/ 546 w 6408" name="T8"/>
                  <a:gd fmla="*/ 12913 h 13673" name="T9"/>
                  <a:gd fmla="*/ 552 w 6408" name="T10"/>
                  <a:gd fmla="*/ 12601 h 13673" name="T11"/>
                  <a:gd fmla="*/ 478 w 6408" name="T12"/>
                  <a:gd fmla="*/ 12263 h 13673" name="T13"/>
                  <a:gd fmla="*/ 265 w 6408" name="T14"/>
                  <a:gd fmla="*/ 11703 h 13673" name="T15"/>
                  <a:gd fmla="*/ 153 w 6408" name="T16"/>
                  <a:gd fmla="*/ 11391 h 13673" name="T17"/>
                  <a:gd fmla="*/ 75 w 6408" name="T18"/>
                  <a:gd fmla="*/ 11064 h 13673" name="T19"/>
                  <a:gd fmla="*/ 8 w 6408" name="T20"/>
                  <a:gd fmla="*/ 10488 h 13673" name="T21"/>
                  <a:gd fmla="*/ 7 w 6408" name="T22"/>
                  <a:gd fmla="*/ 9911 h 13673" name="T23"/>
                  <a:gd fmla="*/ 96 w 6408" name="T24"/>
                  <a:gd fmla="*/ 9224 h 13673" name="T25"/>
                  <a:gd fmla="*/ 289 w 6408" name="T26"/>
                  <a:gd fmla="*/ 8563 h 13673" name="T27"/>
                  <a:gd fmla="*/ 562 w 6408" name="T28"/>
                  <a:gd fmla="*/ 7986 h 13673" name="T29"/>
                  <a:gd fmla="*/ 746 w 6408" name="T30"/>
                  <a:gd fmla="*/ 7695 h 13673" name="T31"/>
                  <a:gd fmla="*/ 956 w 6408" name="T32"/>
                  <a:gd fmla="*/ 7421 h 13673" name="T33"/>
                  <a:gd fmla="*/ 1192 w 6408" name="T34"/>
                  <a:gd fmla="*/ 7165 h 13673" name="T35"/>
                  <a:gd fmla="*/ 2082 w 6408" name="T36"/>
                  <a:gd fmla="*/ 6288 h 13673" name="T37"/>
                  <a:gd fmla="*/ 2619 w 6408" name="T38"/>
                  <a:gd fmla="*/ 5711 h 13673" name="T39"/>
                  <a:gd fmla="*/ 3102 w 6408" name="T40"/>
                  <a:gd fmla="*/ 5095 h 13673" name="T41"/>
                  <a:gd fmla="*/ 3426 w 6408" name="T42"/>
                  <a:gd fmla="*/ 4569 h 13673" name="T43"/>
                  <a:gd fmla="*/ 3600 w 6408" name="T44"/>
                  <a:gd fmla="*/ 4211 h 13673" name="T45"/>
                  <a:gd fmla="*/ 3746 w 6408" name="T46"/>
                  <a:gd fmla="*/ 3832 h 13673" name="T47"/>
                  <a:gd fmla="*/ 3860 w 6408" name="T48"/>
                  <a:gd fmla="*/ 3429 h 13673" name="T49"/>
                  <a:gd fmla="*/ 3938 w 6408" name="T50"/>
                  <a:gd fmla="*/ 2998 h 13673" name="T51"/>
                  <a:gd fmla="*/ 3978 w 6408" name="T52"/>
                  <a:gd fmla="*/ 2540 h 13673" name="T53"/>
                  <a:gd fmla="*/ 3977 w 6408" name="T54"/>
                  <a:gd fmla="*/ 2049 h 13673" name="T55"/>
                  <a:gd fmla="*/ 3930 w 6408" name="T56"/>
                  <a:gd fmla="*/ 1524 h 13673" name="T57"/>
                  <a:gd fmla="*/ 3835 w 6408" name="T58"/>
                  <a:gd fmla="*/ 962 h 13673" name="T59"/>
                  <a:gd fmla="*/ 3689 w 6408" name="T60"/>
                  <a:gd fmla="*/ 362 h 13673" name="T61"/>
                  <a:gd fmla="*/ 3591 w 6408" name="T62"/>
                  <a:gd fmla="*/ 26 h 13673" name="T63"/>
                  <a:gd fmla="*/ 3703 w 6408" name="T64"/>
                  <a:gd fmla="*/ 169 h 13673" name="T65"/>
                  <a:gd fmla="*/ 3964 w 6408" name="T66"/>
                  <a:gd fmla="*/ 419 h 13673" name="T67"/>
                  <a:gd fmla="*/ 4304 w 6408" name="T68"/>
                  <a:gd fmla="*/ 847 h 13673" name="T69"/>
                  <a:gd fmla="*/ 4714 w 6408" name="T70"/>
                  <a:gd fmla="*/ 1447 h 13673" name="T71"/>
                  <a:gd fmla="*/ 5061 w 6408" name="T72"/>
                  <a:gd fmla="*/ 2034 h 13673" name="T73"/>
                  <a:gd fmla="*/ 5478 w 6408" name="T74"/>
                  <a:gd fmla="*/ 2881 h 13673" name="T75"/>
                  <a:gd fmla="*/ 5823 w 6408" name="T76"/>
                  <a:gd fmla="*/ 3769 h 13673" name="T77"/>
                  <a:gd fmla="*/ 6092 w 6408" name="T78"/>
                  <a:gd fmla="*/ 4691 h 13673" name="T79"/>
                  <a:gd fmla="*/ 6281 w 6408" name="T80"/>
                  <a:gd fmla="*/ 5635 h 13673" name="T81"/>
                  <a:gd fmla="*/ 6387 w 6408" name="T82"/>
                  <a:gd fmla="*/ 6590 h 13673" name="T83"/>
                  <a:gd fmla="*/ 6404 w 6408" name="T84"/>
                  <a:gd fmla="*/ 7549 h 13673" name="T85"/>
                  <a:gd fmla="*/ 6328 w 6408" name="T86"/>
                  <a:gd fmla="*/ 8500 h 13673" name="T87"/>
                  <a:gd fmla="*/ 6153 w 6408" name="T88"/>
                  <a:gd fmla="*/ 9434 h 13673" name="T89"/>
                  <a:gd fmla="*/ 5922 w 6408" name="T90"/>
                  <a:gd fmla="*/ 10213 h 13673" name="T91"/>
                  <a:gd fmla="*/ 5749 w 6408" name="T92"/>
                  <a:gd fmla="*/ 10654 h 13673" name="T93"/>
                  <a:gd fmla="*/ 5543 w 6408" name="T94"/>
                  <a:gd fmla="*/ 11078 h 13673" name="T95"/>
                  <a:gd fmla="*/ 5306 w 6408" name="T96"/>
                  <a:gd fmla="*/ 11482 h 13673" name="T97"/>
                  <a:gd fmla="*/ 5037 w 6408" name="T98"/>
                  <a:gd fmla="*/ 11863 h 13673" name="T99"/>
                  <a:gd fmla="*/ 4736 w 6408" name="T100"/>
                  <a:gd fmla="*/ 12217 h 13673" name="T101"/>
                  <a:gd fmla="*/ 4404 w 6408" name="T102"/>
                  <a:gd fmla="*/ 12542 h 13673" name="T103"/>
                  <a:gd fmla="*/ 4041 w 6408" name="T104"/>
                  <a:gd fmla="*/ 12834 h 13673" name="T105"/>
                  <a:gd fmla="*/ 3646 w 6408" name="T106"/>
                  <a:gd fmla="*/ 13088 h 13673" name="T107"/>
                  <a:gd fmla="*/ 3221 w 6408" name="T108"/>
                  <a:gd fmla="*/ 13303 h 13673" name="T109"/>
                  <a:gd fmla="*/ 2923 w 6408" name="T110"/>
                  <a:gd fmla="*/ 13421 h 13673" name="T111"/>
                  <a:gd fmla="*/ 2397 w 6408" name="T112"/>
                  <a:gd fmla="*/ 13567 h 13673" name="T113"/>
                  <a:gd fmla="*/ 1714 w 6408" name="T114"/>
                  <a:gd fmla="*/ 13659 h 13673" name="T115"/>
                  <a:gd fmla="*/ 1021 w 6408" name="T116"/>
                  <a:gd fmla="*/ 13664 h 13673" name="T117"/>
                  <a:gd fmla="*/ 327 w 6408" name="T118"/>
                  <a:gd fmla="*/ 13601 h 13673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13673" w="6408">
                    <a:moveTo>
                      <a:pt x="32" y="13558"/>
                    </a:moveTo>
                    <a:lnTo>
                      <a:pt x="32" y="13558"/>
                    </a:lnTo>
                    <a:lnTo>
                      <a:pt x="41" y="13559"/>
                    </a:lnTo>
                    <a:lnTo>
                      <a:pt x="51" y="13559"/>
                    </a:lnTo>
                    <a:lnTo>
                      <a:pt x="60" y="13559"/>
                    </a:lnTo>
                    <a:lnTo>
                      <a:pt x="70" y="13559"/>
                    </a:lnTo>
                    <a:lnTo>
                      <a:pt x="89" y="13555"/>
                    </a:lnTo>
                    <a:lnTo>
                      <a:pt x="108" y="13550"/>
                    </a:lnTo>
                    <a:lnTo>
                      <a:pt x="127" y="13543"/>
                    </a:lnTo>
                    <a:lnTo>
                      <a:pt x="147" y="13533"/>
                    </a:lnTo>
                    <a:lnTo>
                      <a:pt x="167" y="13522"/>
                    </a:lnTo>
                    <a:lnTo>
                      <a:pt x="186" y="13509"/>
                    </a:lnTo>
                    <a:lnTo>
                      <a:pt x="206" y="13494"/>
                    </a:lnTo>
                    <a:lnTo>
                      <a:pt x="225" y="13477"/>
                    </a:lnTo>
                    <a:lnTo>
                      <a:pt x="243" y="13460"/>
                    </a:lnTo>
                    <a:lnTo>
                      <a:pt x="262" y="13442"/>
                    </a:lnTo>
                    <a:lnTo>
                      <a:pt x="280" y="13422"/>
                    </a:lnTo>
                    <a:lnTo>
                      <a:pt x="298" y="13402"/>
                    </a:lnTo>
                    <a:lnTo>
                      <a:pt x="316" y="13381"/>
                    </a:lnTo>
                    <a:lnTo>
                      <a:pt x="333" y="13359"/>
                    </a:lnTo>
                    <a:lnTo>
                      <a:pt x="351" y="13337"/>
                    </a:lnTo>
                    <a:lnTo>
                      <a:pt x="367" y="13314"/>
                    </a:lnTo>
                    <a:lnTo>
                      <a:pt x="398" y="13268"/>
                    </a:lnTo>
                    <a:lnTo>
                      <a:pt x="426" y="13222"/>
                    </a:lnTo>
                    <a:lnTo>
                      <a:pt x="451" y="13178"/>
                    </a:lnTo>
                    <a:lnTo>
                      <a:pt x="473" y="13136"/>
                    </a:lnTo>
                    <a:lnTo>
                      <a:pt x="492" y="13096"/>
                    </a:lnTo>
                    <a:lnTo>
                      <a:pt x="506" y="13062"/>
                    </a:lnTo>
                    <a:lnTo>
                      <a:pt x="517" y="13033"/>
                    </a:lnTo>
                    <a:lnTo>
                      <a:pt x="517" y="13033"/>
                    </a:lnTo>
                    <a:lnTo>
                      <a:pt x="524" y="13010"/>
                    </a:lnTo>
                    <a:lnTo>
                      <a:pt x="531" y="12986"/>
                    </a:lnTo>
                    <a:lnTo>
                      <a:pt x="536" y="12962"/>
                    </a:lnTo>
                    <a:lnTo>
                      <a:pt x="541" y="12937"/>
                    </a:lnTo>
                    <a:lnTo>
                      <a:pt x="546" y="12913"/>
                    </a:lnTo>
                    <a:lnTo>
                      <a:pt x="550" y="12890"/>
                    </a:lnTo>
                    <a:lnTo>
                      <a:pt x="555" y="12842"/>
                    </a:lnTo>
                    <a:lnTo>
                      <a:pt x="559" y="12794"/>
                    </a:lnTo>
                    <a:lnTo>
                      <a:pt x="560" y="12745"/>
                    </a:lnTo>
                    <a:lnTo>
                      <a:pt x="560" y="12697"/>
                    </a:lnTo>
                    <a:lnTo>
                      <a:pt x="557" y="12649"/>
                    </a:lnTo>
                    <a:lnTo>
                      <a:pt x="552" y="12601"/>
                    </a:lnTo>
                    <a:lnTo>
                      <a:pt x="546" y="12552"/>
                    </a:lnTo>
                    <a:lnTo>
                      <a:pt x="538" y="12503"/>
                    </a:lnTo>
                    <a:lnTo>
                      <a:pt x="529" y="12455"/>
                    </a:lnTo>
                    <a:lnTo>
                      <a:pt x="518" y="12407"/>
                    </a:lnTo>
                    <a:lnTo>
                      <a:pt x="505" y="12359"/>
                    </a:lnTo>
                    <a:lnTo>
                      <a:pt x="492" y="12311"/>
                    </a:lnTo>
                    <a:lnTo>
                      <a:pt x="478" y="12263"/>
                    </a:lnTo>
                    <a:lnTo>
                      <a:pt x="462" y="12215"/>
                    </a:lnTo>
                    <a:lnTo>
                      <a:pt x="446" y="12167"/>
                    </a:lnTo>
                    <a:lnTo>
                      <a:pt x="430" y="12120"/>
                    </a:lnTo>
                    <a:lnTo>
                      <a:pt x="412" y="12073"/>
                    </a:lnTo>
                    <a:lnTo>
                      <a:pt x="377" y="11978"/>
                    </a:lnTo>
                    <a:lnTo>
                      <a:pt x="340" y="11886"/>
                    </a:lnTo>
                    <a:lnTo>
                      <a:pt x="265" y="11703"/>
                    </a:lnTo>
                    <a:lnTo>
                      <a:pt x="230" y="11613"/>
                    </a:lnTo>
                    <a:lnTo>
                      <a:pt x="214" y="11570"/>
                    </a:lnTo>
                    <a:lnTo>
                      <a:pt x="198" y="11526"/>
                    </a:lnTo>
                    <a:lnTo>
                      <a:pt x="198" y="11526"/>
                    </a:lnTo>
                    <a:lnTo>
                      <a:pt x="183" y="11481"/>
                    </a:lnTo>
                    <a:lnTo>
                      <a:pt x="168" y="11436"/>
                    </a:lnTo>
                    <a:lnTo>
                      <a:pt x="153" y="11391"/>
                    </a:lnTo>
                    <a:lnTo>
                      <a:pt x="140" y="11345"/>
                    </a:lnTo>
                    <a:lnTo>
                      <a:pt x="128" y="11298"/>
                    </a:lnTo>
                    <a:lnTo>
                      <a:pt x="116" y="11252"/>
                    </a:lnTo>
                    <a:lnTo>
                      <a:pt x="105" y="11206"/>
                    </a:lnTo>
                    <a:lnTo>
                      <a:pt x="94" y="11159"/>
                    </a:lnTo>
                    <a:lnTo>
                      <a:pt x="84" y="11111"/>
                    </a:lnTo>
                    <a:lnTo>
                      <a:pt x="75" y="11064"/>
                    </a:lnTo>
                    <a:lnTo>
                      <a:pt x="66" y="11017"/>
                    </a:lnTo>
                    <a:lnTo>
                      <a:pt x="58" y="10969"/>
                    </a:lnTo>
                    <a:lnTo>
                      <a:pt x="44" y="10874"/>
                    </a:lnTo>
                    <a:lnTo>
                      <a:pt x="32" y="10777"/>
                    </a:lnTo>
                    <a:lnTo>
                      <a:pt x="22" y="10681"/>
                    </a:lnTo>
                    <a:lnTo>
                      <a:pt x="14" y="10584"/>
                    </a:lnTo>
                    <a:lnTo>
                      <a:pt x="8" y="10488"/>
                    </a:lnTo>
                    <a:lnTo>
                      <a:pt x="3" y="10391"/>
                    </a:lnTo>
                    <a:lnTo>
                      <a:pt x="1" y="10295"/>
                    </a:lnTo>
                    <a:lnTo>
                      <a:pt x="0" y="10199"/>
                    </a:lnTo>
                    <a:lnTo>
                      <a:pt x="1" y="10104"/>
                    </a:lnTo>
                    <a:lnTo>
                      <a:pt x="3" y="10009"/>
                    </a:lnTo>
                    <a:lnTo>
                      <a:pt x="3" y="10009"/>
                    </a:lnTo>
                    <a:lnTo>
                      <a:pt x="7" y="9911"/>
                    </a:lnTo>
                    <a:lnTo>
                      <a:pt x="14" y="9811"/>
                    </a:lnTo>
                    <a:lnTo>
                      <a:pt x="22" y="9713"/>
                    </a:lnTo>
                    <a:lnTo>
                      <a:pt x="33" y="9614"/>
                    </a:lnTo>
                    <a:lnTo>
                      <a:pt x="45" y="9516"/>
                    </a:lnTo>
                    <a:lnTo>
                      <a:pt x="60" y="9418"/>
                    </a:lnTo>
                    <a:lnTo>
                      <a:pt x="77" y="9321"/>
                    </a:lnTo>
                    <a:lnTo>
                      <a:pt x="96" y="9224"/>
                    </a:lnTo>
                    <a:lnTo>
                      <a:pt x="117" y="9127"/>
                    </a:lnTo>
                    <a:lnTo>
                      <a:pt x="140" y="9032"/>
                    </a:lnTo>
                    <a:lnTo>
                      <a:pt x="167" y="8936"/>
                    </a:lnTo>
                    <a:lnTo>
                      <a:pt x="194" y="8842"/>
                    </a:lnTo>
                    <a:lnTo>
                      <a:pt x="224" y="8748"/>
                    </a:lnTo>
                    <a:lnTo>
                      <a:pt x="255" y="8656"/>
                    </a:lnTo>
                    <a:lnTo>
                      <a:pt x="289" y="8563"/>
                    </a:lnTo>
                    <a:lnTo>
                      <a:pt x="325" y="8472"/>
                    </a:lnTo>
                    <a:lnTo>
                      <a:pt x="364" y="8381"/>
                    </a:lnTo>
                    <a:lnTo>
                      <a:pt x="404" y="8292"/>
                    </a:lnTo>
                    <a:lnTo>
                      <a:pt x="446" y="8203"/>
                    </a:lnTo>
                    <a:lnTo>
                      <a:pt x="490" y="8116"/>
                    </a:lnTo>
                    <a:lnTo>
                      <a:pt x="538" y="8029"/>
                    </a:lnTo>
                    <a:lnTo>
                      <a:pt x="562" y="7986"/>
                    </a:lnTo>
                    <a:lnTo>
                      <a:pt x="586" y="7944"/>
                    </a:lnTo>
                    <a:lnTo>
                      <a:pt x="612" y="7901"/>
                    </a:lnTo>
                    <a:lnTo>
                      <a:pt x="637" y="7860"/>
                    </a:lnTo>
                    <a:lnTo>
                      <a:pt x="663" y="7818"/>
                    </a:lnTo>
                    <a:lnTo>
                      <a:pt x="690" y="7777"/>
                    </a:lnTo>
                    <a:lnTo>
                      <a:pt x="718" y="7737"/>
                    </a:lnTo>
                    <a:lnTo>
                      <a:pt x="746" y="7695"/>
                    </a:lnTo>
                    <a:lnTo>
                      <a:pt x="774" y="7655"/>
                    </a:lnTo>
                    <a:lnTo>
                      <a:pt x="803" y="7615"/>
                    </a:lnTo>
                    <a:lnTo>
                      <a:pt x="832" y="7576"/>
                    </a:lnTo>
                    <a:lnTo>
                      <a:pt x="862" y="7536"/>
                    </a:lnTo>
                    <a:lnTo>
                      <a:pt x="893" y="7497"/>
                    </a:lnTo>
                    <a:lnTo>
                      <a:pt x="924" y="7459"/>
                    </a:lnTo>
                    <a:lnTo>
                      <a:pt x="956" y="7421"/>
                    </a:lnTo>
                    <a:lnTo>
                      <a:pt x="988" y="7384"/>
                    </a:lnTo>
                    <a:lnTo>
                      <a:pt x="1020" y="7346"/>
                    </a:lnTo>
                    <a:lnTo>
                      <a:pt x="1054" y="7309"/>
                    </a:lnTo>
                    <a:lnTo>
                      <a:pt x="1088" y="7272"/>
                    </a:lnTo>
                    <a:lnTo>
                      <a:pt x="1122" y="7237"/>
                    </a:lnTo>
                    <a:lnTo>
                      <a:pt x="1156" y="7201"/>
                    </a:lnTo>
                    <a:lnTo>
                      <a:pt x="1192" y="7165"/>
                    </a:lnTo>
                    <a:lnTo>
                      <a:pt x="1192" y="7165"/>
                    </a:lnTo>
                    <a:lnTo>
                      <a:pt x="1354" y="7005"/>
                    </a:lnTo>
                    <a:lnTo>
                      <a:pt x="1517" y="6847"/>
                    </a:lnTo>
                    <a:lnTo>
                      <a:pt x="1680" y="6688"/>
                    </a:lnTo>
                    <a:lnTo>
                      <a:pt x="1842" y="6529"/>
                    </a:lnTo>
                    <a:lnTo>
                      <a:pt x="2003" y="6369"/>
                    </a:lnTo>
                    <a:lnTo>
                      <a:pt x="2082" y="6288"/>
                    </a:lnTo>
                    <a:lnTo>
                      <a:pt x="2162" y="6208"/>
                    </a:lnTo>
                    <a:lnTo>
                      <a:pt x="2240" y="6127"/>
                    </a:lnTo>
                    <a:lnTo>
                      <a:pt x="2318" y="6044"/>
                    </a:lnTo>
                    <a:lnTo>
                      <a:pt x="2394" y="5962"/>
                    </a:lnTo>
                    <a:lnTo>
                      <a:pt x="2471" y="5879"/>
                    </a:lnTo>
                    <a:lnTo>
                      <a:pt x="2546" y="5796"/>
                    </a:lnTo>
                    <a:lnTo>
                      <a:pt x="2619" y="5711"/>
                    </a:lnTo>
                    <a:lnTo>
                      <a:pt x="2693" y="5626"/>
                    </a:lnTo>
                    <a:lnTo>
                      <a:pt x="2764" y="5540"/>
                    </a:lnTo>
                    <a:lnTo>
                      <a:pt x="2835" y="5453"/>
                    </a:lnTo>
                    <a:lnTo>
                      <a:pt x="2904" y="5365"/>
                    </a:lnTo>
                    <a:lnTo>
                      <a:pt x="2971" y="5276"/>
                    </a:lnTo>
                    <a:lnTo>
                      <a:pt x="3038" y="5185"/>
                    </a:lnTo>
                    <a:lnTo>
                      <a:pt x="3102" y="5095"/>
                    </a:lnTo>
                    <a:lnTo>
                      <a:pt x="3166" y="5002"/>
                    </a:lnTo>
                    <a:lnTo>
                      <a:pt x="3226" y="4908"/>
                    </a:lnTo>
                    <a:lnTo>
                      <a:pt x="3286" y="4813"/>
                    </a:lnTo>
                    <a:lnTo>
                      <a:pt x="3344" y="4717"/>
                    </a:lnTo>
                    <a:lnTo>
                      <a:pt x="3372" y="4667"/>
                    </a:lnTo>
                    <a:lnTo>
                      <a:pt x="3399" y="4619"/>
                    </a:lnTo>
                    <a:lnTo>
                      <a:pt x="3426" y="4569"/>
                    </a:lnTo>
                    <a:lnTo>
                      <a:pt x="3452" y="4520"/>
                    </a:lnTo>
                    <a:lnTo>
                      <a:pt x="3478" y="4469"/>
                    </a:lnTo>
                    <a:lnTo>
                      <a:pt x="3504" y="4418"/>
                    </a:lnTo>
                    <a:lnTo>
                      <a:pt x="3529" y="4367"/>
                    </a:lnTo>
                    <a:lnTo>
                      <a:pt x="3554" y="4316"/>
                    </a:lnTo>
                    <a:lnTo>
                      <a:pt x="3577" y="4263"/>
                    </a:lnTo>
                    <a:lnTo>
                      <a:pt x="3600" y="4211"/>
                    </a:lnTo>
                    <a:lnTo>
                      <a:pt x="3623" y="4159"/>
                    </a:lnTo>
                    <a:lnTo>
                      <a:pt x="3645" y="4105"/>
                    </a:lnTo>
                    <a:lnTo>
                      <a:pt x="3666" y="4051"/>
                    </a:lnTo>
                    <a:lnTo>
                      <a:pt x="3688" y="3997"/>
                    </a:lnTo>
                    <a:lnTo>
                      <a:pt x="3708" y="3942"/>
                    </a:lnTo>
                    <a:lnTo>
                      <a:pt x="3727" y="3887"/>
                    </a:lnTo>
                    <a:lnTo>
                      <a:pt x="3746" y="3832"/>
                    </a:lnTo>
                    <a:lnTo>
                      <a:pt x="3764" y="3776"/>
                    </a:lnTo>
                    <a:lnTo>
                      <a:pt x="3782" y="3719"/>
                    </a:lnTo>
                    <a:lnTo>
                      <a:pt x="3799" y="3662"/>
                    </a:lnTo>
                    <a:lnTo>
                      <a:pt x="3815" y="3605"/>
                    </a:lnTo>
                    <a:lnTo>
                      <a:pt x="3830" y="3546"/>
                    </a:lnTo>
                    <a:lnTo>
                      <a:pt x="3845" y="3488"/>
                    </a:lnTo>
                    <a:lnTo>
                      <a:pt x="3860" y="3429"/>
                    </a:lnTo>
                    <a:lnTo>
                      <a:pt x="3874" y="3368"/>
                    </a:lnTo>
                    <a:lnTo>
                      <a:pt x="3886" y="3308"/>
                    </a:lnTo>
                    <a:lnTo>
                      <a:pt x="3898" y="3248"/>
                    </a:lnTo>
                    <a:lnTo>
                      <a:pt x="3909" y="3186"/>
                    </a:lnTo>
                    <a:lnTo>
                      <a:pt x="3920" y="3124"/>
                    </a:lnTo>
                    <a:lnTo>
                      <a:pt x="3930" y="3062"/>
                    </a:lnTo>
                    <a:lnTo>
                      <a:pt x="3938" y="2998"/>
                    </a:lnTo>
                    <a:lnTo>
                      <a:pt x="3947" y="2935"/>
                    </a:lnTo>
                    <a:lnTo>
                      <a:pt x="3954" y="2870"/>
                    </a:lnTo>
                    <a:lnTo>
                      <a:pt x="3960" y="2805"/>
                    </a:lnTo>
                    <a:lnTo>
                      <a:pt x="3966" y="2740"/>
                    </a:lnTo>
                    <a:lnTo>
                      <a:pt x="3971" y="2673"/>
                    </a:lnTo>
                    <a:lnTo>
                      <a:pt x="3975" y="2607"/>
                    </a:lnTo>
                    <a:lnTo>
                      <a:pt x="3978" y="2540"/>
                    </a:lnTo>
                    <a:lnTo>
                      <a:pt x="3981" y="2471"/>
                    </a:lnTo>
                    <a:lnTo>
                      <a:pt x="3982" y="2403"/>
                    </a:lnTo>
                    <a:lnTo>
                      <a:pt x="3983" y="2334"/>
                    </a:lnTo>
                    <a:lnTo>
                      <a:pt x="3983" y="2263"/>
                    </a:lnTo>
                    <a:lnTo>
                      <a:pt x="3982" y="2193"/>
                    </a:lnTo>
                    <a:lnTo>
                      <a:pt x="3980" y="2121"/>
                    </a:lnTo>
                    <a:lnTo>
                      <a:pt x="3977" y="2049"/>
                    </a:lnTo>
                    <a:lnTo>
                      <a:pt x="3973" y="1976"/>
                    </a:lnTo>
                    <a:lnTo>
                      <a:pt x="3968" y="1902"/>
                    </a:lnTo>
                    <a:lnTo>
                      <a:pt x="3963" y="1828"/>
                    </a:lnTo>
                    <a:lnTo>
                      <a:pt x="3956" y="1753"/>
                    </a:lnTo>
                    <a:lnTo>
                      <a:pt x="3948" y="1678"/>
                    </a:lnTo>
                    <a:lnTo>
                      <a:pt x="3940" y="1601"/>
                    </a:lnTo>
                    <a:lnTo>
                      <a:pt x="3930" y="1524"/>
                    </a:lnTo>
                    <a:lnTo>
                      <a:pt x="3920" y="1446"/>
                    </a:lnTo>
                    <a:lnTo>
                      <a:pt x="3909" y="1367"/>
                    </a:lnTo>
                    <a:lnTo>
                      <a:pt x="3896" y="1288"/>
                    </a:lnTo>
                    <a:lnTo>
                      <a:pt x="3883" y="1207"/>
                    </a:lnTo>
                    <a:lnTo>
                      <a:pt x="3868" y="1127"/>
                    </a:lnTo>
                    <a:lnTo>
                      <a:pt x="3852" y="1044"/>
                    </a:lnTo>
                    <a:lnTo>
                      <a:pt x="3835" y="962"/>
                    </a:lnTo>
                    <a:lnTo>
                      <a:pt x="3817" y="878"/>
                    </a:lnTo>
                    <a:lnTo>
                      <a:pt x="3799" y="795"/>
                    </a:lnTo>
                    <a:lnTo>
                      <a:pt x="3779" y="709"/>
                    </a:lnTo>
                    <a:lnTo>
                      <a:pt x="3758" y="624"/>
                    </a:lnTo>
                    <a:lnTo>
                      <a:pt x="3736" y="538"/>
                    </a:lnTo>
                    <a:lnTo>
                      <a:pt x="3713" y="450"/>
                    </a:lnTo>
                    <a:lnTo>
                      <a:pt x="3689" y="362"/>
                    </a:lnTo>
                    <a:lnTo>
                      <a:pt x="3663" y="272"/>
                    </a:lnTo>
                    <a:lnTo>
                      <a:pt x="3637" y="183"/>
                    </a:lnTo>
                    <a:lnTo>
                      <a:pt x="3609" y="91"/>
                    </a:lnTo>
                    <a:lnTo>
                      <a:pt x="3581" y="0"/>
                    </a:lnTo>
                    <a:lnTo>
                      <a:pt x="3581" y="0"/>
                    </a:lnTo>
                    <a:lnTo>
                      <a:pt x="3586" y="13"/>
                    </a:lnTo>
                    <a:lnTo>
                      <a:pt x="3591" y="26"/>
                    </a:lnTo>
                    <a:lnTo>
                      <a:pt x="3599" y="39"/>
                    </a:lnTo>
                    <a:lnTo>
                      <a:pt x="3607" y="53"/>
                    </a:lnTo>
                    <a:lnTo>
                      <a:pt x="3616" y="67"/>
                    </a:lnTo>
                    <a:lnTo>
                      <a:pt x="3626" y="81"/>
                    </a:lnTo>
                    <a:lnTo>
                      <a:pt x="3649" y="110"/>
                    </a:lnTo>
                    <a:lnTo>
                      <a:pt x="3674" y="140"/>
                    </a:lnTo>
                    <a:lnTo>
                      <a:pt x="3703" y="169"/>
                    </a:lnTo>
                    <a:lnTo>
                      <a:pt x="3733" y="200"/>
                    </a:lnTo>
                    <a:lnTo>
                      <a:pt x="3764" y="230"/>
                    </a:lnTo>
                    <a:lnTo>
                      <a:pt x="3827" y="288"/>
                    </a:lnTo>
                    <a:lnTo>
                      <a:pt x="3888" y="344"/>
                    </a:lnTo>
                    <a:lnTo>
                      <a:pt x="3916" y="371"/>
                    </a:lnTo>
                    <a:lnTo>
                      <a:pt x="3941" y="395"/>
                    </a:lnTo>
                    <a:lnTo>
                      <a:pt x="3964" y="419"/>
                    </a:lnTo>
                    <a:lnTo>
                      <a:pt x="3983" y="440"/>
                    </a:lnTo>
                    <a:lnTo>
                      <a:pt x="3983" y="440"/>
                    </a:lnTo>
                    <a:lnTo>
                      <a:pt x="4050" y="520"/>
                    </a:lnTo>
                    <a:lnTo>
                      <a:pt x="4114" y="601"/>
                    </a:lnTo>
                    <a:lnTo>
                      <a:pt x="4178" y="682"/>
                    </a:lnTo>
                    <a:lnTo>
                      <a:pt x="4242" y="765"/>
                    </a:lnTo>
                    <a:lnTo>
                      <a:pt x="4304" y="847"/>
                    </a:lnTo>
                    <a:lnTo>
                      <a:pt x="4365" y="931"/>
                    </a:lnTo>
                    <a:lnTo>
                      <a:pt x="4426" y="1015"/>
                    </a:lnTo>
                    <a:lnTo>
                      <a:pt x="4485" y="1101"/>
                    </a:lnTo>
                    <a:lnTo>
                      <a:pt x="4544" y="1186"/>
                    </a:lnTo>
                    <a:lnTo>
                      <a:pt x="4602" y="1273"/>
                    </a:lnTo>
                    <a:lnTo>
                      <a:pt x="4659" y="1359"/>
                    </a:lnTo>
                    <a:lnTo>
                      <a:pt x="4714" y="1447"/>
                    </a:lnTo>
                    <a:lnTo>
                      <a:pt x="4770" y="1534"/>
                    </a:lnTo>
                    <a:lnTo>
                      <a:pt x="4824" y="1623"/>
                    </a:lnTo>
                    <a:lnTo>
                      <a:pt x="4877" y="1711"/>
                    </a:lnTo>
                    <a:lnTo>
                      <a:pt x="4930" y="1801"/>
                    </a:lnTo>
                    <a:lnTo>
                      <a:pt x="4930" y="1801"/>
                    </a:lnTo>
                    <a:lnTo>
                      <a:pt x="4996" y="1917"/>
                    </a:lnTo>
                    <a:lnTo>
                      <a:pt x="5061" y="2034"/>
                    </a:lnTo>
                    <a:lnTo>
                      <a:pt x="5125" y="2152"/>
                    </a:lnTo>
                    <a:lnTo>
                      <a:pt x="5187" y="2271"/>
                    </a:lnTo>
                    <a:lnTo>
                      <a:pt x="5248" y="2391"/>
                    </a:lnTo>
                    <a:lnTo>
                      <a:pt x="5308" y="2512"/>
                    </a:lnTo>
                    <a:lnTo>
                      <a:pt x="5365" y="2634"/>
                    </a:lnTo>
                    <a:lnTo>
                      <a:pt x="5422" y="2757"/>
                    </a:lnTo>
                    <a:lnTo>
                      <a:pt x="5478" y="2881"/>
                    </a:lnTo>
                    <a:lnTo>
                      <a:pt x="5531" y="3005"/>
                    </a:lnTo>
                    <a:lnTo>
                      <a:pt x="5583" y="3131"/>
                    </a:lnTo>
                    <a:lnTo>
                      <a:pt x="5635" y="3257"/>
                    </a:lnTo>
                    <a:lnTo>
                      <a:pt x="5684" y="3384"/>
                    </a:lnTo>
                    <a:lnTo>
                      <a:pt x="5731" y="3512"/>
                    </a:lnTo>
                    <a:lnTo>
                      <a:pt x="5777" y="3641"/>
                    </a:lnTo>
                    <a:lnTo>
                      <a:pt x="5823" y="3769"/>
                    </a:lnTo>
                    <a:lnTo>
                      <a:pt x="5866" y="3899"/>
                    </a:lnTo>
                    <a:lnTo>
                      <a:pt x="5907" y="4030"/>
                    </a:lnTo>
                    <a:lnTo>
                      <a:pt x="5947" y="4161"/>
                    </a:lnTo>
                    <a:lnTo>
                      <a:pt x="5986" y="4292"/>
                    </a:lnTo>
                    <a:lnTo>
                      <a:pt x="6023" y="4425"/>
                    </a:lnTo>
                    <a:lnTo>
                      <a:pt x="6058" y="4558"/>
                    </a:lnTo>
                    <a:lnTo>
                      <a:pt x="6092" y="4691"/>
                    </a:lnTo>
                    <a:lnTo>
                      <a:pt x="6124" y="4824"/>
                    </a:lnTo>
                    <a:lnTo>
                      <a:pt x="6155" y="4959"/>
                    </a:lnTo>
                    <a:lnTo>
                      <a:pt x="6184" y="5093"/>
                    </a:lnTo>
                    <a:lnTo>
                      <a:pt x="6211" y="5228"/>
                    </a:lnTo>
                    <a:lnTo>
                      <a:pt x="6236" y="5363"/>
                    </a:lnTo>
                    <a:lnTo>
                      <a:pt x="6260" y="5499"/>
                    </a:lnTo>
                    <a:lnTo>
                      <a:pt x="6281" y="5635"/>
                    </a:lnTo>
                    <a:lnTo>
                      <a:pt x="6302" y="5771"/>
                    </a:lnTo>
                    <a:lnTo>
                      <a:pt x="6321" y="5906"/>
                    </a:lnTo>
                    <a:lnTo>
                      <a:pt x="6338" y="6043"/>
                    </a:lnTo>
                    <a:lnTo>
                      <a:pt x="6353" y="6180"/>
                    </a:lnTo>
                    <a:lnTo>
                      <a:pt x="6366" y="6317"/>
                    </a:lnTo>
                    <a:lnTo>
                      <a:pt x="6378" y="6453"/>
                    </a:lnTo>
                    <a:lnTo>
                      <a:pt x="6387" y="6590"/>
                    </a:lnTo>
                    <a:lnTo>
                      <a:pt x="6395" y="6728"/>
                    </a:lnTo>
                    <a:lnTo>
                      <a:pt x="6401" y="6865"/>
                    </a:lnTo>
                    <a:lnTo>
                      <a:pt x="6405" y="7001"/>
                    </a:lnTo>
                    <a:lnTo>
                      <a:pt x="6408" y="7138"/>
                    </a:lnTo>
                    <a:lnTo>
                      <a:pt x="6408" y="7276"/>
                    </a:lnTo>
                    <a:lnTo>
                      <a:pt x="6407" y="7413"/>
                    </a:lnTo>
                    <a:lnTo>
                      <a:pt x="6404" y="7549"/>
                    </a:lnTo>
                    <a:lnTo>
                      <a:pt x="6399" y="7685"/>
                    </a:lnTo>
                    <a:lnTo>
                      <a:pt x="6392" y="7822"/>
                    </a:lnTo>
                    <a:lnTo>
                      <a:pt x="6383" y="7958"/>
                    </a:lnTo>
                    <a:lnTo>
                      <a:pt x="6372" y="8095"/>
                    </a:lnTo>
                    <a:lnTo>
                      <a:pt x="6359" y="8229"/>
                    </a:lnTo>
                    <a:lnTo>
                      <a:pt x="6344" y="8365"/>
                    </a:lnTo>
                    <a:lnTo>
                      <a:pt x="6328" y="8500"/>
                    </a:lnTo>
                    <a:lnTo>
                      <a:pt x="6308" y="8635"/>
                    </a:lnTo>
                    <a:lnTo>
                      <a:pt x="6287" y="8769"/>
                    </a:lnTo>
                    <a:lnTo>
                      <a:pt x="6264" y="8903"/>
                    </a:lnTo>
                    <a:lnTo>
                      <a:pt x="6240" y="9037"/>
                    </a:lnTo>
                    <a:lnTo>
                      <a:pt x="6213" y="9169"/>
                    </a:lnTo>
                    <a:lnTo>
                      <a:pt x="6184" y="9302"/>
                    </a:lnTo>
                    <a:lnTo>
                      <a:pt x="6153" y="9434"/>
                    </a:lnTo>
                    <a:lnTo>
                      <a:pt x="6119" y="9566"/>
                    </a:lnTo>
                    <a:lnTo>
                      <a:pt x="6084" y="9696"/>
                    </a:lnTo>
                    <a:lnTo>
                      <a:pt x="6047" y="9826"/>
                    </a:lnTo>
                    <a:lnTo>
                      <a:pt x="6008" y="9956"/>
                    </a:lnTo>
                    <a:lnTo>
                      <a:pt x="5966" y="10085"/>
                    </a:lnTo>
                    <a:lnTo>
                      <a:pt x="5922" y="10213"/>
                    </a:lnTo>
                    <a:lnTo>
                      <a:pt x="5922" y="10213"/>
                    </a:lnTo>
                    <a:lnTo>
                      <a:pt x="5899" y="10277"/>
                    </a:lnTo>
                    <a:lnTo>
                      <a:pt x="5876" y="10340"/>
                    </a:lnTo>
                    <a:lnTo>
                      <a:pt x="5852" y="10403"/>
                    </a:lnTo>
                    <a:lnTo>
                      <a:pt x="5828" y="10467"/>
                    </a:lnTo>
                    <a:lnTo>
                      <a:pt x="5802" y="10530"/>
                    </a:lnTo>
                    <a:lnTo>
                      <a:pt x="5775" y="10592"/>
                    </a:lnTo>
                    <a:lnTo>
                      <a:pt x="5749" y="10654"/>
                    </a:lnTo>
                    <a:lnTo>
                      <a:pt x="5722" y="10716"/>
                    </a:lnTo>
                    <a:lnTo>
                      <a:pt x="5694" y="10777"/>
                    </a:lnTo>
                    <a:lnTo>
                      <a:pt x="5665" y="10839"/>
                    </a:lnTo>
                    <a:lnTo>
                      <a:pt x="5636" y="10899"/>
                    </a:lnTo>
                    <a:lnTo>
                      <a:pt x="5605" y="10959"/>
                    </a:lnTo>
                    <a:lnTo>
                      <a:pt x="5575" y="11019"/>
                    </a:lnTo>
                    <a:lnTo>
                      <a:pt x="5543" y="11078"/>
                    </a:lnTo>
                    <a:lnTo>
                      <a:pt x="5512" y="11137"/>
                    </a:lnTo>
                    <a:lnTo>
                      <a:pt x="5479" y="11196"/>
                    </a:lnTo>
                    <a:lnTo>
                      <a:pt x="5446" y="11254"/>
                    </a:lnTo>
                    <a:lnTo>
                      <a:pt x="5411" y="11312"/>
                    </a:lnTo>
                    <a:lnTo>
                      <a:pt x="5377" y="11370"/>
                    </a:lnTo>
                    <a:lnTo>
                      <a:pt x="5342" y="11426"/>
                    </a:lnTo>
                    <a:lnTo>
                      <a:pt x="5306" y="11482"/>
                    </a:lnTo>
                    <a:lnTo>
                      <a:pt x="5270" y="11539"/>
                    </a:lnTo>
                    <a:lnTo>
                      <a:pt x="5232" y="11594"/>
                    </a:lnTo>
                    <a:lnTo>
                      <a:pt x="5195" y="11649"/>
                    </a:lnTo>
                    <a:lnTo>
                      <a:pt x="5156" y="11704"/>
                    </a:lnTo>
                    <a:lnTo>
                      <a:pt x="5117" y="11758"/>
                    </a:lnTo>
                    <a:lnTo>
                      <a:pt x="5077" y="11811"/>
                    </a:lnTo>
                    <a:lnTo>
                      <a:pt x="5037" y="11863"/>
                    </a:lnTo>
                    <a:lnTo>
                      <a:pt x="4996" y="11916"/>
                    </a:lnTo>
                    <a:lnTo>
                      <a:pt x="4955" y="11968"/>
                    </a:lnTo>
                    <a:lnTo>
                      <a:pt x="4911" y="12019"/>
                    </a:lnTo>
                    <a:lnTo>
                      <a:pt x="4869" y="12070"/>
                    </a:lnTo>
                    <a:lnTo>
                      <a:pt x="4825" y="12120"/>
                    </a:lnTo>
                    <a:lnTo>
                      <a:pt x="4781" y="12169"/>
                    </a:lnTo>
                    <a:lnTo>
                      <a:pt x="4736" y="12217"/>
                    </a:lnTo>
                    <a:lnTo>
                      <a:pt x="4690" y="12266"/>
                    </a:lnTo>
                    <a:lnTo>
                      <a:pt x="4645" y="12314"/>
                    </a:lnTo>
                    <a:lnTo>
                      <a:pt x="4598" y="12360"/>
                    </a:lnTo>
                    <a:lnTo>
                      <a:pt x="4550" y="12407"/>
                    </a:lnTo>
                    <a:lnTo>
                      <a:pt x="4502" y="12453"/>
                    </a:lnTo>
                    <a:lnTo>
                      <a:pt x="4454" y="12498"/>
                    </a:lnTo>
                    <a:lnTo>
                      <a:pt x="4404" y="12542"/>
                    </a:lnTo>
                    <a:lnTo>
                      <a:pt x="4354" y="12585"/>
                    </a:lnTo>
                    <a:lnTo>
                      <a:pt x="4303" y="12629"/>
                    </a:lnTo>
                    <a:lnTo>
                      <a:pt x="4252" y="12671"/>
                    </a:lnTo>
                    <a:lnTo>
                      <a:pt x="4200" y="12713"/>
                    </a:lnTo>
                    <a:lnTo>
                      <a:pt x="4148" y="12753"/>
                    </a:lnTo>
                    <a:lnTo>
                      <a:pt x="4095" y="12794"/>
                    </a:lnTo>
                    <a:lnTo>
                      <a:pt x="4041" y="12834"/>
                    </a:lnTo>
                    <a:lnTo>
                      <a:pt x="3986" y="12872"/>
                    </a:lnTo>
                    <a:lnTo>
                      <a:pt x="3931" y="12910"/>
                    </a:lnTo>
                    <a:lnTo>
                      <a:pt x="3876" y="12947"/>
                    </a:lnTo>
                    <a:lnTo>
                      <a:pt x="3819" y="12984"/>
                    </a:lnTo>
                    <a:lnTo>
                      <a:pt x="3762" y="13019"/>
                    </a:lnTo>
                    <a:lnTo>
                      <a:pt x="3705" y="13054"/>
                    </a:lnTo>
                    <a:lnTo>
                      <a:pt x="3646" y="13088"/>
                    </a:lnTo>
                    <a:lnTo>
                      <a:pt x="3588" y="13121"/>
                    </a:lnTo>
                    <a:lnTo>
                      <a:pt x="3528" y="13154"/>
                    </a:lnTo>
                    <a:lnTo>
                      <a:pt x="3468" y="13186"/>
                    </a:lnTo>
                    <a:lnTo>
                      <a:pt x="3407" y="13216"/>
                    </a:lnTo>
                    <a:lnTo>
                      <a:pt x="3346" y="13246"/>
                    </a:lnTo>
                    <a:lnTo>
                      <a:pt x="3284" y="13275"/>
                    </a:lnTo>
                    <a:lnTo>
                      <a:pt x="3221" y="13303"/>
                    </a:lnTo>
                    <a:lnTo>
                      <a:pt x="3158" y="13331"/>
                    </a:lnTo>
                    <a:lnTo>
                      <a:pt x="3158" y="13331"/>
                    </a:lnTo>
                    <a:lnTo>
                      <a:pt x="3111" y="13350"/>
                    </a:lnTo>
                    <a:lnTo>
                      <a:pt x="3064" y="13369"/>
                    </a:lnTo>
                    <a:lnTo>
                      <a:pt x="3018" y="13387"/>
                    </a:lnTo>
                    <a:lnTo>
                      <a:pt x="2970" y="13404"/>
                    </a:lnTo>
                    <a:lnTo>
                      <a:pt x="2923" y="13421"/>
                    </a:lnTo>
                    <a:lnTo>
                      <a:pt x="2876" y="13437"/>
                    </a:lnTo>
                    <a:lnTo>
                      <a:pt x="2829" y="13453"/>
                    </a:lnTo>
                    <a:lnTo>
                      <a:pt x="2781" y="13468"/>
                    </a:lnTo>
                    <a:lnTo>
                      <a:pt x="2686" y="13497"/>
                    </a:lnTo>
                    <a:lnTo>
                      <a:pt x="2590" y="13523"/>
                    </a:lnTo>
                    <a:lnTo>
                      <a:pt x="2494" y="13546"/>
                    </a:lnTo>
                    <a:lnTo>
                      <a:pt x="2397" y="13567"/>
                    </a:lnTo>
                    <a:lnTo>
                      <a:pt x="2301" y="13587"/>
                    </a:lnTo>
                    <a:lnTo>
                      <a:pt x="2203" y="13604"/>
                    </a:lnTo>
                    <a:lnTo>
                      <a:pt x="2107" y="13619"/>
                    </a:lnTo>
                    <a:lnTo>
                      <a:pt x="2008" y="13632"/>
                    </a:lnTo>
                    <a:lnTo>
                      <a:pt x="1910" y="13643"/>
                    </a:lnTo>
                    <a:lnTo>
                      <a:pt x="1812" y="13652"/>
                    </a:lnTo>
                    <a:lnTo>
                      <a:pt x="1714" y="13659"/>
                    </a:lnTo>
                    <a:lnTo>
                      <a:pt x="1616" y="13665"/>
                    </a:lnTo>
                    <a:lnTo>
                      <a:pt x="1516" y="13669"/>
                    </a:lnTo>
                    <a:lnTo>
                      <a:pt x="1418" y="13672"/>
                    </a:lnTo>
                    <a:lnTo>
                      <a:pt x="1319" y="13673"/>
                    </a:lnTo>
                    <a:lnTo>
                      <a:pt x="1220" y="13672"/>
                    </a:lnTo>
                    <a:lnTo>
                      <a:pt x="1121" y="13668"/>
                    </a:lnTo>
                    <a:lnTo>
                      <a:pt x="1021" y="13664"/>
                    </a:lnTo>
                    <a:lnTo>
                      <a:pt x="922" y="13659"/>
                    </a:lnTo>
                    <a:lnTo>
                      <a:pt x="823" y="13652"/>
                    </a:lnTo>
                    <a:lnTo>
                      <a:pt x="724" y="13644"/>
                    </a:lnTo>
                    <a:lnTo>
                      <a:pt x="625" y="13635"/>
                    </a:lnTo>
                    <a:lnTo>
                      <a:pt x="526" y="13625"/>
                    </a:lnTo>
                    <a:lnTo>
                      <a:pt x="427" y="13614"/>
                    </a:lnTo>
                    <a:lnTo>
                      <a:pt x="327" y="13601"/>
                    </a:lnTo>
                    <a:lnTo>
                      <a:pt x="229" y="13588"/>
                    </a:lnTo>
                    <a:lnTo>
                      <a:pt x="130" y="13573"/>
                    </a:lnTo>
                    <a:lnTo>
                      <a:pt x="32" y="13558"/>
                    </a:lnTo>
                    <a:lnTo>
                      <a:pt x="32" y="13558"/>
                    </a:lnTo>
                    <a:close/>
                  </a:path>
                </a:pathLst>
              </a:custGeom>
              <a:solidFill>
                <a:srgbClr val="34425A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pPr defTabSz="1201430">
                  <a:defRPr/>
                </a:pPr>
                <a:endParaRPr lang="en-US" sz="2365">
                  <a:solidFill>
                    <a:srgbClr val="656D78"/>
                  </a:solidFill>
                  <a:latin charset="0" panose="020b0503020202020204" pitchFamily="34" typeface="Agency FB"/>
                </a:endParaRPr>
              </a:p>
            </p:txBody>
          </p:sp>
          <p:grpSp>
            <p:nvGrpSpPr>
              <p:cNvPr id="20" name="Group 12">
                <a:extLst>
                  <a:ext uri="{FF2B5EF4-FFF2-40B4-BE49-F238E27FC236}">
                    <a16:creationId xmlns:a16="http://schemas.microsoft.com/office/drawing/2014/main" id="{5AFA5A9C-942B-43C5-921C-4922A84447FD}"/>
                  </a:ext>
                </a:extLst>
              </p:cNvPr>
              <p:cNvGrpSpPr/>
              <p:nvPr/>
            </p:nvGrpSpPr>
            <p:grpSpPr>
              <a:xfrm>
                <a:off x="7823334" y="3597849"/>
                <a:ext cx="1484013" cy="2307078"/>
                <a:chOff x="7724274" y="3414748"/>
                <a:chExt cx="1484013" cy="2307078"/>
              </a:xfrm>
            </p:grpSpPr>
            <p:sp>
              <p:nvSpPr>
                <p:cNvPr id="22" name="Freeform 13">
                  <a:extLst>
                    <a:ext uri="{FF2B5EF4-FFF2-40B4-BE49-F238E27FC236}">
                      <a16:creationId xmlns:a16="http://schemas.microsoft.com/office/drawing/2014/main" id="{FC66EB43-091E-4436-9602-9D15D86D8BC3}"/>
                    </a:ext>
                  </a:extLst>
                </p:cNvPr>
                <p:cNvSpPr/>
                <p:nvPr/>
              </p:nvSpPr>
              <p:spPr bwMode="auto">
                <a:xfrm>
                  <a:off x="7724274" y="3414748"/>
                  <a:ext cx="1484013" cy="2307078"/>
                </a:xfrm>
                <a:custGeom>
                  <a:gdLst>
                    <a:gd fmla="*/ 2920 w 8330" name="T0"/>
                    <a:gd fmla="*/ 36 h 12948" name="T1"/>
                    <a:gd fmla="*/ 2859 w 8330" name="T2"/>
                    <a:gd fmla="*/ 180 h 12948" name="T3"/>
                    <a:gd fmla="*/ 2844 w 8330" name="T4"/>
                    <a:gd fmla="*/ 369 h 12948" name="T5"/>
                    <a:gd fmla="*/ 2885 w 8330" name="T6"/>
                    <a:gd fmla="*/ 682 h 12948" name="T7"/>
                    <a:gd fmla="*/ 2944 w 8330" name="T8"/>
                    <a:gd fmla="*/ 823 h 12948" name="T9"/>
                    <a:gd fmla="*/ 3128 w 8330" name="T10"/>
                    <a:gd fmla="*/ 1077 h 12948" name="T11"/>
                    <a:gd fmla="*/ 3391 w 8330" name="T12"/>
                    <a:gd fmla="*/ 1301 h 12948" name="T13"/>
                    <a:gd fmla="*/ 3900 w 8330" name="T14"/>
                    <a:gd fmla="*/ 1619 h 12948" name="T15"/>
                    <a:gd fmla="*/ 4176 w 8330" name="T16"/>
                    <a:gd fmla="*/ 1801 h 12948" name="T17"/>
                    <a:gd fmla="*/ 4437 w 8330" name="T18"/>
                    <a:gd fmla="*/ 2013 h 12948" name="T19"/>
                    <a:gd fmla="*/ 4839 w 8330" name="T20"/>
                    <a:gd fmla="*/ 2431 h 12948" name="T21"/>
                    <a:gd fmla="*/ 5188 w 8330" name="T22"/>
                    <a:gd fmla="*/ 2891 h 12948" name="T23"/>
                    <a:gd fmla="*/ 5532 w 8330" name="T24"/>
                    <a:gd fmla="*/ 3492 h 12948" name="T25"/>
                    <a:gd fmla="*/ 5777 w 8330" name="T26"/>
                    <a:gd fmla="*/ 4135 h 12948" name="T27"/>
                    <a:gd fmla="*/ 5909 w 8330" name="T28"/>
                    <a:gd fmla="*/ 4759 h 12948" name="T29"/>
                    <a:gd fmla="*/ 5938 w 8330" name="T30"/>
                    <a:gd fmla="*/ 5102 h 12948" name="T31"/>
                    <a:gd fmla="*/ 5936 w 8330" name="T32"/>
                    <a:gd fmla="*/ 5448 h 12948" name="T33"/>
                    <a:gd fmla="*/ 5903 w 8330" name="T34"/>
                    <a:gd fmla="*/ 5794 h 12948" name="T35"/>
                    <a:gd fmla="*/ 5723 w 8330" name="T36"/>
                    <a:gd fmla="*/ 7031 h 12948" name="T37"/>
                    <a:gd fmla="*/ 5645 w 8330" name="T38"/>
                    <a:gd fmla="*/ 7815 h 12948" name="T39"/>
                    <a:gd fmla="*/ 5633 w 8330" name="T40"/>
                    <a:gd fmla="*/ 8599 h 12948" name="T41"/>
                    <a:gd fmla="*/ 5692 w 8330" name="T42"/>
                    <a:gd fmla="*/ 9213 h 12948" name="T43"/>
                    <a:gd fmla="*/ 5769 w 8330" name="T44"/>
                    <a:gd fmla="*/ 9603 h 12948" name="T45"/>
                    <a:gd fmla="*/ 5882 w 8330" name="T46"/>
                    <a:gd fmla="*/ 9993 h 12948" name="T47"/>
                    <a:gd fmla="*/ 6036 w 8330" name="T48"/>
                    <a:gd fmla="*/ 10383 h 12948" name="T49"/>
                    <a:gd fmla="*/ 6233 w 8330" name="T50"/>
                    <a:gd fmla="*/ 10774 h 12948" name="T51"/>
                    <a:gd fmla="*/ 6478 w 8330" name="T52"/>
                    <a:gd fmla="*/ 11164 h 12948" name="T53"/>
                    <a:gd fmla="*/ 6776 w 8330" name="T54"/>
                    <a:gd fmla="*/ 11554 h 12948" name="T55"/>
                    <a:gd fmla="*/ 7130 w 8330" name="T56"/>
                    <a:gd fmla="*/ 11944 h 12948" name="T57"/>
                    <a:gd fmla="*/ 7545 w 8330" name="T58"/>
                    <a:gd fmla="*/ 12334 h 12948" name="T59"/>
                    <a:gd fmla="*/ 8025 w 8330" name="T60"/>
                    <a:gd fmla="*/ 12724 h 12948" name="T61"/>
                    <a:gd fmla="*/ 8306 w 8330" name="T62"/>
                    <a:gd fmla="*/ 12933 h 12948" name="T63"/>
                    <a:gd fmla="*/ 8130 w 8330" name="T64"/>
                    <a:gd fmla="*/ 12885 h 12948" name="T65"/>
                    <a:gd fmla="*/ 7772 w 8330" name="T66"/>
                    <a:gd fmla="*/ 12845 h 12948" name="T67"/>
                    <a:gd fmla="*/ 7242 w 8330" name="T68"/>
                    <a:gd fmla="*/ 12708 h 12948" name="T69"/>
                    <a:gd fmla="*/ 6553 w 8330" name="T70"/>
                    <a:gd fmla="*/ 12479 h 12948" name="T71"/>
                    <a:gd fmla="*/ 5921 w 8330" name="T72"/>
                    <a:gd fmla="*/ 12221 h 12948" name="T73"/>
                    <a:gd fmla="*/ 5077 w 8330" name="T74"/>
                    <a:gd fmla="*/ 11797 h 12948" name="T75"/>
                    <a:gd fmla="*/ 4266 w 8330" name="T76"/>
                    <a:gd fmla="*/ 11298 h 12948" name="T77"/>
                    <a:gd fmla="*/ 3494 w 8330" name="T78"/>
                    <a:gd fmla="*/ 10726 h 12948" name="T79"/>
                    <a:gd fmla="*/ 2772 w 8330" name="T80"/>
                    <a:gd fmla="*/ 10089 h 12948" name="T81"/>
                    <a:gd fmla="*/ 2111 w 8330" name="T82"/>
                    <a:gd fmla="*/ 9391 h 12948" name="T83"/>
                    <a:gd fmla="*/ 1518 w 8330" name="T84"/>
                    <a:gd fmla="*/ 8638 h 12948" name="T85"/>
                    <a:gd fmla="*/ 1004 w 8330" name="T86"/>
                    <a:gd fmla="*/ 7833 h 12948" name="T87"/>
                    <a:gd fmla="*/ 579 w 8330" name="T88"/>
                    <a:gd fmla="*/ 6984 h 12948" name="T89"/>
                    <a:gd fmla="*/ 292 w 8330" name="T90"/>
                    <a:gd fmla="*/ 6224 h 12948" name="T91"/>
                    <a:gd fmla="*/ 164 w 8330" name="T92"/>
                    <a:gd fmla="*/ 5768 h 12948" name="T93"/>
                    <a:gd fmla="*/ 71 w 8330" name="T94"/>
                    <a:gd fmla="*/ 5305 h 12948" name="T95"/>
                    <a:gd fmla="*/ 16 w 8330" name="T96"/>
                    <a:gd fmla="*/ 4840 h 12948" name="T97"/>
                    <a:gd fmla="*/ 0 w 8330" name="T98"/>
                    <a:gd fmla="*/ 4374 h 12948" name="T99"/>
                    <a:gd fmla="*/ 26 w 8330" name="T100"/>
                    <a:gd fmla="*/ 3909 h 12948" name="T101"/>
                    <a:gd fmla="*/ 94 w 8330" name="T102"/>
                    <a:gd fmla="*/ 3451 h 12948" name="T103"/>
                    <a:gd fmla="*/ 208 w 8330" name="T104"/>
                    <a:gd fmla="*/ 2999 h 12948" name="T105"/>
                    <a:gd fmla="*/ 368 w 8330" name="T106"/>
                    <a:gd fmla="*/ 2558 h 12948" name="T107"/>
                    <a:gd fmla="*/ 577 w 8330" name="T108"/>
                    <a:gd fmla="*/ 2130 h 12948" name="T109"/>
                    <a:gd fmla="*/ 743 w 8330" name="T110"/>
                    <a:gd fmla="*/ 1856 h 12948" name="T111"/>
                    <a:gd fmla="*/ 1074 w 8330" name="T112"/>
                    <a:gd fmla="*/ 1422 h 12948" name="T113"/>
                    <a:gd fmla="*/ 1562 w 8330" name="T114"/>
                    <a:gd fmla="*/ 935 h 12948" name="T115"/>
                    <a:gd fmla="*/ 2111 w 8330" name="T116"/>
                    <a:gd fmla="*/ 513 h 12948" name="T117"/>
                    <a:gd fmla="*/ 2702 w 8330" name="T118"/>
                    <a:gd fmla="*/ 144 h 12948" name="T1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b="b" l="0" r="r" t="0"/>
                  <a:pathLst>
                    <a:path h="12948" w="8330">
                      <a:moveTo>
                        <a:pt x="2964" y="0"/>
                      </a:moveTo>
                      <a:lnTo>
                        <a:pt x="2964" y="0"/>
                      </a:lnTo>
                      <a:lnTo>
                        <a:pt x="2956" y="5"/>
                      </a:lnTo>
                      <a:lnTo>
                        <a:pt x="2948" y="10"/>
                      </a:lnTo>
                      <a:lnTo>
                        <a:pt x="2940" y="16"/>
                      </a:lnTo>
                      <a:lnTo>
                        <a:pt x="2933" y="22"/>
                      </a:lnTo>
                      <a:lnTo>
                        <a:pt x="2920" y="36"/>
                      </a:lnTo>
                      <a:lnTo>
                        <a:pt x="2908" y="52"/>
                      </a:lnTo>
                      <a:lnTo>
                        <a:pt x="2897" y="70"/>
                      </a:lnTo>
                      <a:lnTo>
                        <a:pt x="2887" y="89"/>
                      </a:lnTo>
                      <a:lnTo>
                        <a:pt x="2879" y="110"/>
                      </a:lnTo>
                      <a:lnTo>
                        <a:pt x="2871" y="132"/>
                      </a:lnTo>
                      <a:lnTo>
                        <a:pt x="2865" y="156"/>
                      </a:lnTo>
                      <a:lnTo>
                        <a:pt x="2859" y="180"/>
                      </a:lnTo>
                      <a:lnTo>
                        <a:pt x="2855" y="205"/>
                      </a:lnTo>
                      <a:lnTo>
                        <a:pt x="2851" y="231"/>
                      </a:lnTo>
                      <a:lnTo>
                        <a:pt x="2848" y="258"/>
                      </a:lnTo>
                      <a:lnTo>
                        <a:pt x="2846" y="285"/>
                      </a:lnTo>
                      <a:lnTo>
                        <a:pt x="2845" y="312"/>
                      </a:lnTo>
                      <a:lnTo>
                        <a:pt x="2844" y="341"/>
                      </a:lnTo>
                      <a:lnTo>
                        <a:pt x="2844" y="369"/>
                      </a:lnTo>
                      <a:lnTo>
                        <a:pt x="2845" y="397"/>
                      </a:lnTo>
                      <a:lnTo>
                        <a:pt x="2848" y="452"/>
                      </a:lnTo>
                      <a:lnTo>
                        <a:pt x="2853" y="506"/>
                      </a:lnTo>
                      <a:lnTo>
                        <a:pt x="2860" y="557"/>
                      </a:lnTo>
                      <a:lnTo>
                        <a:pt x="2868" y="603"/>
                      </a:lnTo>
                      <a:lnTo>
                        <a:pt x="2876" y="645"/>
                      </a:lnTo>
                      <a:lnTo>
                        <a:pt x="2885" y="682"/>
                      </a:lnTo>
                      <a:lnTo>
                        <a:pt x="2895" y="711"/>
                      </a:lnTo>
                      <a:lnTo>
                        <a:pt x="2895" y="711"/>
                      </a:lnTo>
                      <a:lnTo>
                        <a:pt x="2903" y="734"/>
                      </a:lnTo>
                      <a:lnTo>
                        <a:pt x="2913" y="757"/>
                      </a:lnTo>
                      <a:lnTo>
                        <a:pt x="2922" y="779"/>
                      </a:lnTo>
                      <a:lnTo>
                        <a:pt x="2933" y="801"/>
                      </a:lnTo>
                      <a:lnTo>
                        <a:pt x="2944" y="823"/>
                      </a:lnTo>
                      <a:lnTo>
                        <a:pt x="2955" y="844"/>
                      </a:lnTo>
                      <a:lnTo>
                        <a:pt x="2980" y="887"/>
                      </a:lnTo>
                      <a:lnTo>
                        <a:pt x="3007" y="927"/>
                      </a:lnTo>
                      <a:lnTo>
                        <a:pt x="3035" y="966"/>
                      </a:lnTo>
                      <a:lnTo>
                        <a:pt x="3064" y="1004"/>
                      </a:lnTo>
                      <a:lnTo>
                        <a:pt x="3095" y="1042"/>
                      </a:lnTo>
                      <a:lnTo>
                        <a:pt x="3128" y="1077"/>
                      </a:lnTo>
                      <a:lnTo>
                        <a:pt x="3163" y="1112"/>
                      </a:lnTo>
                      <a:lnTo>
                        <a:pt x="3198" y="1146"/>
                      </a:lnTo>
                      <a:lnTo>
                        <a:pt x="3235" y="1178"/>
                      </a:lnTo>
                      <a:lnTo>
                        <a:pt x="3272" y="1210"/>
                      </a:lnTo>
                      <a:lnTo>
                        <a:pt x="3311" y="1242"/>
                      </a:lnTo>
                      <a:lnTo>
                        <a:pt x="3351" y="1272"/>
                      </a:lnTo>
                      <a:lnTo>
                        <a:pt x="3391" y="1301"/>
                      </a:lnTo>
                      <a:lnTo>
                        <a:pt x="3432" y="1330"/>
                      </a:lnTo>
                      <a:lnTo>
                        <a:pt x="3474" y="1358"/>
                      </a:lnTo>
                      <a:lnTo>
                        <a:pt x="3516" y="1386"/>
                      </a:lnTo>
                      <a:lnTo>
                        <a:pt x="3559" y="1414"/>
                      </a:lnTo>
                      <a:lnTo>
                        <a:pt x="3644" y="1466"/>
                      </a:lnTo>
                      <a:lnTo>
                        <a:pt x="3730" y="1518"/>
                      </a:lnTo>
                      <a:lnTo>
                        <a:pt x="3900" y="1619"/>
                      </a:lnTo>
                      <a:lnTo>
                        <a:pt x="3981" y="1669"/>
                      </a:lnTo>
                      <a:lnTo>
                        <a:pt x="4021" y="1694"/>
                      </a:lnTo>
                      <a:lnTo>
                        <a:pt x="4060" y="1719"/>
                      </a:lnTo>
                      <a:lnTo>
                        <a:pt x="4060" y="1719"/>
                      </a:lnTo>
                      <a:lnTo>
                        <a:pt x="4099" y="1745"/>
                      </a:lnTo>
                      <a:lnTo>
                        <a:pt x="4138" y="1773"/>
                      </a:lnTo>
                      <a:lnTo>
                        <a:pt x="4176" y="1801"/>
                      </a:lnTo>
                      <a:lnTo>
                        <a:pt x="4215" y="1829"/>
                      </a:lnTo>
                      <a:lnTo>
                        <a:pt x="4253" y="1858"/>
                      </a:lnTo>
                      <a:lnTo>
                        <a:pt x="4290" y="1888"/>
                      </a:lnTo>
                      <a:lnTo>
                        <a:pt x="4327" y="1918"/>
                      </a:lnTo>
                      <a:lnTo>
                        <a:pt x="4364" y="1950"/>
                      </a:lnTo>
                      <a:lnTo>
                        <a:pt x="4401" y="1981"/>
                      </a:lnTo>
                      <a:lnTo>
                        <a:pt x="4437" y="2013"/>
                      </a:lnTo>
                      <a:lnTo>
                        <a:pt x="4472" y="2045"/>
                      </a:lnTo>
                      <a:lnTo>
                        <a:pt x="4507" y="2078"/>
                      </a:lnTo>
                      <a:lnTo>
                        <a:pt x="4577" y="2146"/>
                      </a:lnTo>
                      <a:lnTo>
                        <a:pt x="4645" y="2215"/>
                      </a:lnTo>
                      <a:lnTo>
                        <a:pt x="4711" y="2285"/>
                      </a:lnTo>
                      <a:lnTo>
                        <a:pt x="4776" y="2358"/>
                      </a:lnTo>
                      <a:lnTo>
                        <a:pt x="4839" y="2431"/>
                      </a:lnTo>
                      <a:lnTo>
                        <a:pt x="4900" y="2506"/>
                      </a:lnTo>
                      <a:lnTo>
                        <a:pt x="4961" y="2581"/>
                      </a:lnTo>
                      <a:lnTo>
                        <a:pt x="5019" y="2657"/>
                      </a:lnTo>
                      <a:lnTo>
                        <a:pt x="5076" y="2733"/>
                      </a:lnTo>
                      <a:lnTo>
                        <a:pt x="5132" y="2809"/>
                      </a:lnTo>
                      <a:lnTo>
                        <a:pt x="5132" y="2809"/>
                      </a:lnTo>
                      <a:lnTo>
                        <a:pt x="5188" y="2891"/>
                      </a:lnTo>
                      <a:lnTo>
                        <a:pt x="5243" y="2974"/>
                      </a:lnTo>
                      <a:lnTo>
                        <a:pt x="5296" y="3058"/>
                      </a:lnTo>
                      <a:lnTo>
                        <a:pt x="5347" y="3142"/>
                      </a:lnTo>
                      <a:lnTo>
                        <a:pt x="5396" y="3229"/>
                      </a:lnTo>
                      <a:lnTo>
                        <a:pt x="5444" y="3315"/>
                      </a:lnTo>
                      <a:lnTo>
                        <a:pt x="5489" y="3403"/>
                      </a:lnTo>
                      <a:lnTo>
                        <a:pt x="5532" y="3492"/>
                      </a:lnTo>
                      <a:lnTo>
                        <a:pt x="5573" y="3582"/>
                      </a:lnTo>
                      <a:lnTo>
                        <a:pt x="5612" y="3672"/>
                      </a:lnTo>
                      <a:lnTo>
                        <a:pt x="5650" y="3763"/>
                      </a:lnTo>
                      <a:lnTo>
                        <a:pt x="5685" y="3855"/>
                      </a:lnTo>
                      <a:lnTo>
                        <a:pt x="5718" y="3948"/>
                      </a:lnTo>
                      <a:lnTo>
                        <a:pt x="5749" y="4041"/>
                      </a:lnTo>
                      <a:lnTo>
                        <a:pt x="5777" y="4135"/>
                      </a:lnTo>
                      <a:lnTo>
                        <a:pt x="5805" y="4229"/>
                      </a:lnTo>
                      <a:lnTo>
                        <a:pt x="5829" y="4325"/>
                      </a:lnTo>
                      <a:lnTo>
                        <a:pt x="5851" y="4420"/>
                      </a:lnTo>
                      <a:lnTo>
                        <a:pt x="5870" y="4517"/>
                      </a:lnTo>
                      <a:lnTo>
                        <a:pt x="5887" y="4613"/>
                      </a:lnTo>
                      <a:lnTo>
                        <a:pt x="5902" y="4711"/>
                      </a:lnTo>
                      <a:lnTo>
                        <a:pt x="5909" y="4759"/>
                      </a:lnTo>
                      <a:lnTo>
                        <a:pt x="5915" y="4808"/>
                      </a:lnTo>
                      <a:lnTo>
                        <a:pt x="5920" y="4857"/>
                      </a:lnTo>
                      <a:lnTo>
                        <a:pt x="5925" y="4906"/>
                      </a:lnTo>
                      <a:lnTo>
                        <a:pt x="5929" y="4954"/>
                      </a:lnTo>
                      <a:lnTo>
                        <a:pt x="5933" y="5004"/>
                      </a:lnTo>
                      <a:lnTo>
                        <a:pt x="5936" y="5053"/>
                      </a:lnTo>
                      <a:lnTo>
                        <a:pt x="5938" y="5102"/>
                      </a:lnTo>
                      <a:lnTo>
                        <a:pt x="5940" y="5151"/>
                      </a:lnTo>
                      <a:lnTo>
                        <a:pt x="5941" y="5201"/>
                      </a:lnTo>
                      <a:lnTo>
                        <a:pt x="5941" y="5250"/>
                      </a:lnTo>
                      <a:lnTo>
                        <a:pt x="5941" y="5299"/>
                      </a:lnTo>
                      <a:lnTo>
                        <a:pt x="5940" y="5348"/>
                      </a:lnTo>
                      <a:lnTo>
                        <a:pt x="5938" y="5399"/>
                      </a:lnTo>
                      <a:lnTo>
                        <a:pt x="5936" y="5448"/>
                      </a:lnTo>
                      <a:lnTo>
                        <a:pt x="5934" y="5497"/>
                      </a:lnTo>
                      <a:lnTo>
                        <a:pt x="5930" y="5547"/>
                      </a:lnTo>
                      <a:lnTo>
                        <a:pt x="5926" y="5596"/>
                      </a:lnTo>
                      <a:lnTo>
                        <a:pt x="5921" y="5646"/>
                      </a:lnTo>
                      <a:lnTo>
                        <a:pt x="5916" y="5695"/>
                      </a:lnTo>
                      <a:lnTo>
                        <a:pt x="5910" y="5745"/>
                      </a:lnTo>
                      <a:lnTo>
                        <a:pt x="5903" y="5794"/>
                      </a:lnTo>
                      <a:lnTo>
                        <a:pt x="5903" y="5794"/>
                      </a:lnTo>
                      <a:lnTo>
                        <a:pt x="5870" y="6019"/>
                      </a:lnTo>
                      <a:lnTo>
                        <a:pt x="5836" y="6244"/>
                      </a:lnTo>
                      <a:lnTo>
                        <a:pt x="5803" y="6470"/>
                      </a:lnTo>
                      <a:lnTo>
                        <a:pt x="5769" y="6694"/>
                      </a:lnTo>
                      <a:lnTo>
                        <a:pt x="5738" y="6919"/>
                      </a:lnTo>
                      <a:lnTo>
                        <a:pt x="5723" y="7031"/>
                      </a:lnTo>
                      <a:lnTo>
                        <a:pt x="5709" y="7143"/>
                      </a:lnTo>
                      <a:lnTo>
                        <a:pt x="5696" y="7255"/>
                      </a:lnTo>
                      <a:lnTo>
                        <a:pt x="5683" y="7368"/>
                      </a:lnTo>
                      <a:lnTo>
                        <a:pt x="5672" y="7479"/>
                      </a:lnTo>
                      <a:lnTo>
                        <a:pt x="5662" y="7592"/>
                      </a:lnTo>
                      <a:lnTo>
                        <a:pt x="5652" y="7704"/>
                      </a:lnTo>
                      <a:lnTo>
                        <a:pt x="5645" y="7815"/>
                      </a:lnTo>
                      <a:lnTo>
                        <a:pt x="5638" y="7928"/>
                      </a:lnTo>
                      <a:lnTo>
                        <a:pt x="5633" y="8039"/>
                      </a:lnTo>
                      <a:lnTo>
                        <a:pt x="5629" y="8151"/>
                      </a:lnTo>
                      <a:lnTo>
                        <a:pt x="5628" y="8263"/>
                      </a:lnTo>
                      <a:lnTo>
                        <a:pt x="5627" y="8375"/>
                      </a:lnTo>
                      <a:lnTo>
                        <a:pt x="5629" y="8487"/>
                      </a:lnTo>
                      <a:lnTo>
                        <a:pt x="5633" y="8599"/>
                      </a:lnTo>
                      <a:lnTo>
                        <a:pt x="5638" y="8710"/>
                      </a:lnTo>
                      <a:lnTo>
                        <a:pt x="5646" y="8822"/>
                      </a:lnTo>
                      <a:lnTo>
                        <a:pt x="5656" y="8933"/>
                      </a:lnTo>
                      <a:lnTo>
                        <a:pt x="5669" y="9045"/>
                      </a:lnTo>
                      <a:lnTo>
                        <a:pt x="5676" y="9101"/>
                      </a:lnTo>
                      <a:lnTo>
                        <a:pt x="5684" y="9157"/>
                      </a:lnTo>
                      <a:lnTo>
                        <a:pt x="5692" y="9213"/>
                      </a:lnTo>
                      <a:lnTo>
                        <a:pt x="5701" y="9268"/>
                      </a:lnTo>
                      <a:lnTo>
                        <a:pt x="5710" y="9325"/>
                      </a:lnTo>
                      <a:lnTo>
                        <a:pt x="5721" y="9380"/>
                      </a:lnTo>
                      <a:lnTo>
                        <a:pt x="5732" y="9436"/>
                      </a:lnTo>
                      <a:lnTo>
                        <a:pt x="5743" y="9491"/>
                      </a:lnTo>
                      <a:lnTo>
                        <a:pt x="5756" y="9548"/>
                      </a:lnTo>
                      <a:lnTo>
                        <a:pt x="5769" y="9603"/>
                      </a:lnTo>
                      <a:lnTo>
                        <a:pt x="5783" y="9658"/>
                      </a:lnTo>
                      <a:lnTo>
                        <a:pt x="5798" y="9715"/>
                      </a:lnTo>
                      <a:lnTo>
                        <a:pt x="5814" y="9770"/>
                      </a:lnTo>
                      <a:lnTo>
                        <a:pt x="5830" y="9826"/>
                      </a:lnTo>
                      <a:lnTo>
                        <a:pt x="5846" y="9882"/>
                      </a:lnTo>
                      <a:lnTo>
                        <a:pt x="5864" y="9938"/>
                      </a:lnTo>
                      <a:lnTo>
                        <a:pt x="5882" y="9993"/>
                      </a:lnTo>
                      <a:lnTo>
                        <a:pt x="5902" y="10050"/>
                      </a:lnTo>
                      <a:lnTo>
                        <a:pt x="5922" y="10105"/>
                      </a:lnTo>
                      <a:lnTo>
                        <a:pt x="5943" y="10160"/>
                      </a:lnTo>
                      <a:lnTo>
                        <a:pt x="5964" y="10217"/>
                      </a:lnTo>
                      <a:lnTo>
                        <a:pt x="5988" y="10272"/>
                      </a:lnTo>
                      <a:lnTo>
                        <a:pt x="6011" y="10328"/>
                      </a:lnTo>
                      <a:lnTo>
                        <a:pt x="6036" y="10383"/>
                      </a:lnTo>
                      <a:lnTo>
                        <a:pt x="6061" y="10440"/>
                      </a:lnTo>
                      <a:lnTo>
                        <a:pt x="6087" y="10495"/>
                      </a:lnTo>
                      <a:lnTo>
                        <a:pt x="6114" y="10550"/>
                      </a:lnTo>
                      <a:lnTo>
                        <a:pt x="6142" y="10607"/>
                      </a:lnTo>
                      <a:lnTo>
                        <a:pt x="6172" y="10662"/>
                      </a:lnTo>
                      <a:lnTo>
                        <a:pt x="6202" y="10718"/>
                      </a:lnTo>
                      <a:lnTo>
                        <a:pt x="6233" y="10774"/>
                      </a:lnTo>
                      <a:lnTo>
                        <a:pt x="6265" y="10830"/>
                      </a:lnTo>
                      <a:lnTo>
                        <a:pt x="6297" y="10885"/>
                      </a:lnTo>
                      <a:lnTo>
                        <a:pt x="6332" y="10941"/>
                      </a:lnTo>
                      <a:lnTo>
                        <a:pt x="6367" y="10997"/>
                      </a:lnTo>
                      <a:lnTo>
                        <a:pt x="6403" y="11052"/>
                      </a:lnTo>
                      <a:lnTo>
                        <a:pt x="6440" y="11108"/>
                      </a:lnTo>
                      <a:lnTo>
                        <a:pt x="6478" y="11164"/>
                      </a:lnTo>
                      <a:lnTo>
                        <a:pt x="6518" y="11219"/>
                      </a:lnTo>
                      <a:lnTo>
                        <a:pt x="6558" y="11275"/>
                      </a:lnTo>
                      <a:lnTo>
                        <a:pt x="6599" y="11331"/>
                      </a:lnTo>
                      <a:lnTo>
                        <a:pt x="6641" y="11387"/>
                      </a:lnTo>
                      <a:lnTo>
                        <a:pt x="6686" y="11442"/>
                      </a:lnTo>
                      <a:lnTo>
                        <a:pt x="6730" y="11498"/>
                      </a:lnTo>
                      <a:lnTo>
                        <a:pt x="6776" y="11554"/>
                      </a:lnTo>
                      <a:lnTo>
                        <a:pt x="6823" y="11609"/>
                      </a:lnTo>
                      <a:lnTo>
                        <a:pt x="6872" y="11666"/>
                      </a:lnTo>
                      <a:lnTo>
                        <a:pt x="6921" y="11721"/>
                      </a:lnTo>
                      <a:lnTo>
                        <a:pt x="6971" y="11776"/>
                      </a:lnTo>
                      <a:lnTo>
                        <a:pt x="7024" y="11832"/>
                      </a:lnTo>
                      <a:lnTo>
                        <a:pt x="7076" y="11888"/>
                      </a:lnTo>
                      <a:lnTo>
                        <a:pt x="7130" y="11944"/>
                      </a:lnTo>
                      <a:lnTo>
                        <a:pt x="7185" y="11999"/>
                      </a:lnTo>
                      <a:lnTo>
                        <a:pt x="7243" y="12056"/>
                      </a:lnTo>
                      <a:lnTo>
                        <a:pt x="7300" y="12111"/>
                      </a:lnTo>
                      <a:lnTo>
                        <a:pt x="7359" y="12166"/>
                      </a:lnTo>
                      <a:lnTo>
                        <a:pt x="7421" y="12223"/>
                      </a:lnTo>
                      <a:lnTo>
                        <a:pt x="7482" y="12278"/>
                      </a:lnTo>
                      <a:lnTo>
                        <a:pt x="7545" y="12334"/>
                      </a:lnTo>
                      <a:lnTo>
                        <a:pt x="7610" y="12390"/>
                      </a:lnTo>
                      <a:lnTo>
                        <a:pt x="7675" y="12446"/>
                      </a:lnTo>
                      <a:lnTo>
                        <a:pt x="7743" y="12501"/>
                      </a:lnTo>
                      <a:lnTo>
                        <a:pt x="7811" y="12557"/>
                      </a:lnTo>
                      <a:lnTo>
                        <a:pt x="7881" y="12613"/>
                      </a:lnTo>
                      <a:lnTo>
                        <a:pt x="7953" y="12668"/>
                      </a:lnTo>
                      <a:lnTo>
                        <a:pt x="8025" y="12724"/>
                      </a:lnTo>
                      <a:lnTo>
                        <a:pt x="8100" y="12780"/>
                      </a:lnTo>
                      <a:lnTo>
                        <a:pt x="8175" y="12836"/>
                      </a:lnTo>
                      <a:lnTo>
                        <a:pt x="8251" y="12891"/>
                      </a:lnTo>
                      <a:lnTo>
                        <a:pt x="8330" y="12948"/>
                      </a:lnTo>
                      <a:lnTo>
                        <a:pt x="8330" y="12948"/>
                      </a:lnTo>
                      <a:lnTo>
                        <a:pt x="8319" y="12940"/>
                      </a:lnTo>
                      <a:lnTo>
                        <a:pt x="8306" y="12933"/>
                      </a:lnTo>
                      <a:lnTo>
                        <a:pt x="8292" y="12927"/>
                      </a:lnTo>
                      <a:lnTo>
                        <a:pt x="8278" y="12921"/>
                      </a:lnTo>
                      <a:lnTo>
                        <a:pt x="8262" y="12915"/>
                      </a:lnTo>
                      <a:lnTo>
                        <a:pt x="8244" y="12909"/>
                      </a:lnTo>
                      <a:lnTo>
                        <a:pt x="8209" y="12900"/>
                      </a:lnTo>
                      <a:lnTo>
                        <a:pt x="8170" y="12892"/>
                      </a:lnTo>
                      <a:lnTo>
                        <a:pt x="8130" y="12885"/>
                      </a:lnTo>
                      <a:lnTo>
                        <a:pt x="8088" y="12879"/>
                      </a:lnTo>
                      <a:lnTo>
                        <a:pt x="8045" y="12874"/>
                      </a:lnTo>
                      <a:lnTo>
                        <a:pt x="7960" y="12866"/>
                      </a:lnTo>
                      <a:lnTo>
                        <a:pt x="7877" y="12858"/>
                      </a:lnTo>
                      <a:lnTo>
                        <a:pt x="7839" y="12854"/>
                      </a:lnTo>
                      <a:lnTo>
                        <a:pt x="7804" y="12850"/>
                      </a:lnTo>
                      <a:lnTo>
                        <a:pt x="7772" y="12845"/>
                      </a:lnTo>
                      <a:lnTo>
                        <a:pt x="7744" y="12839"/>
                      </a:lnTo>
                      <a:lnTo>
                        <a:pt x="7744" y="12839"/>
                      </a:lnTo>
                      <a:lnTo>
                        <a:pt x="7642" y="12815"/>
                      </a:lnTo>
                      <a:lnTo>
                        <a:pt x="7541" y="12791"/>
                      </a:lnTo>
                      <a:lnTo>
                        <a:pt x="7441" y="12765"/>
                      </a:lnTo>
                      <a:lnTo>
                        <a:pt x="7341" y="12737"/>
                      </a:lnTo>
                      <a:lnTo>
                        <a:pt x="7242" y="12708"/>
                      </a:lnTo>
                      <a:lnTo>
                        <a:pt x="7142" y="12679"/>
                      </a:lnTo>
                      <a:lnTo>
                        <a:pt x="7043" y="12648"/>
                      </a:lnTo>
                      <a:lnTo>
                        <a:pt x="6944" y="12617"/>
                      </a:lnTo>
                      <a:lnTo>
                        <a:pt x="6845" y="12584"/>
                      </a:lnTo>
                      <a:lnTo>
                        <a:pt x="6748" y="12549"/>
                      </a:lnTo>
                      <a:lnTo>
                        <a:pt x="6649" y="12515"/>
                      </a:lnTo>
                      <a:lnTo>
                        <a:pt x="6553" y="12479"/>
                      </a:lnTo>
                      <a:lnTo>
                        <a:pt x="6455" y="12443"/>
                      </a:lnTo>
                      <a:lnTo>
                        <a:pt x="6359" y="12405"/>
                      </a:lnTo>
                      <a:lnTo>
                        <a:pt x="6262" y="12366"/>
                      </a:lnTo>
                      <a:lnTo>
                        <a:pt x="6167" y="12327"/>
                      </a:lnTo>
                      <a:lnTo>
                        <a:pt x="6167" y="12327"/>
                      </a:lnTo>
                      <a:lnTo>
                        <a:pt x="6044" y="12275"/>
                      </a:lnTo>
                      <a:lnTo>
                        <a:pt x="5921" y="12221"/>
                      </a:lnTo>
                      <a:lnTo>
                        <a:pt x="5800" y="12165"/>
                      </a:lnTo>
                      <a:lnTo>
                        <a:pt x="5678" y="12108"/>
                      </a:lnTo>
                      <a:lnTo>
                        <a:pt x="5556" y="12049"/>
                      </a:lnTo>
                      <a:lnTo>
                        <a:pt x="5436" y="11988"/>
                      </a:lnTo>
                      <a:lnTo>
                        <a:pt x="5316" y="11926"/>
                      </a:lnTo>
                      <a:lnTo>
                        <a:pt x="5196" y="11863"/>
                      </a:lnTo>
                      <a:lnTo>
                        <a:pt x="5077" y="11797"/>
                      </a:lnTo>
                      <a:lnTo>
                        <a:pt x="4960" y="11731"/>
                      </a:lnTo>
                      <a:lnTo>
                        <a:pt x="4842" y="11663"/>
                      </a:lnTo>
                      <a:lnTo>
                        <a:pt x="4725" y="11592"/>
                      </a:lnTo>
                      <a:lnTo>
                        <a:pt x="4609" y="11521"/>
                      </a:lnTo>
                      <a:lnTo>
                        <a:pt x="4494" y="11447"/>
                      </a:lnTo>
                      <a:lnTo>
                        <a:pt x="4379" y="11373"/>
                      </a:lnTo>
                      <a:lnTo>
                        <a:pt x="4266" y="11298"/>
                      </a:lnTo>
                      <a:lnTo>
                        <a:pt x="4152" y="11220"/>
                      </a:lnTo>
                      <a:lnTo>
                        <a:pt x="4041" y="11142"/>
                      </a:lnTo>
                      <a:lnTo>
                        <a:pt x="3929" y="11061"/>
                      </a:lnTo>
                      <a:lnTo>
                        <a:pt x="3819" y="10980"/>
                      </a:lnTo>
                      <a:lnTo>
                        <a:pt x="3710" y="10896"/>
                      </a:lnTo>
                      <a:lnTo>
                        <a:pt x="3601" y="10812"/>
                      </a:lnTo>
                      <a:lnTo>
                        <a:pt x="3494" y="10726"/>
                      </a:lnTo>
                      <a:lnTo>
                        <a:pt x="3388" y="10639"/>
                      </a:lnTo>
                      <a:lnTo>
                        <a:pt x="3282" y="10550"/>
                      </a:lnTo>
                      <a:lnTo>
                        <a:pt x="3178" y="10461"/>
                      </a:lnTo>
                      <a:lnTo>
                        <a:pt x="3075" y="10370"/>
                      </a:lnTo>
                      <a:lnTo>
                        <a:pt x="2973" y="10278"/>
                      </a:lnTo>
                      <a:lnTo>
                        <a:pt x="2872" y="10184"/>
                      </a:lnTo>
                      <a:lnTo>
                        <a:pt x="2772" y="10089"/>
                      </a:lnTo>
                      <a:lnTo>
                        <a:pt x="2674" y="9993"/>
                      </a:lnTo>
                      <a:lnTo>
                        <a:pt x="2577" y="9896"/>
                      </a:lnTo>
                      <a:lnTo>
                        <a:pt x="2481" y="9797"/>
                      </a:lnTo>
                      <a:lnTo>
                        <a:pt x="2386" y="9698"/>
                      </a:lnTo>
                      <a:lnTo>
                        <a:pt x="2294" y="9596"/>
                      </a:lnTo>
                      <a:lnTo>
                        <a:pt x="2201" y="9495"/>
                      </a:lnTo>
                      <a:lnTo>
                        <a:pt x="2111" y="9391"/>
                      </a:lnTo>
                      <a:lnTo>
                        <a:pt x="2022" y="9286"/>
                      </a:lnTo>
                      <a:lnTo>
                        <a:pt x="1935" y="9181"/>
                      </a:lnTo>
                      <a:lnTo>
                        <a:pt x="1848" y="9074"/>
                      </a:lnTo>
                      <a:lnTo>
                        <a:pt x="1764" y="8967"/>
                      </a:lnTo>
                      <a:lnTo>
                        <a:pt x="1680" y="8858"/>
                      </a:lnTo>
                      <a:lnTo>
                        <a:pt x="1599" y="8748"/>
                      </a:lnTo>
                      <a:lnTo>
                        <a:pt x="1518" y="8638"/>
                      </a:lnTo>
                      <a:lnTo>
                        <a:pt x="1440" y="8525"/>
                      </a:lnTo>
                      <a:lnTo>
                        <a:pt x="1363" y="8412"/>
                      </a:lnTo>
                      <a:lnTo>
                        <a:pt x="1288" y="8299"/>
                      </a:lnTo>
                      <a:lnTo>
                        <a:pt x="1214" y="8183"/>
                      </a:lnTo>
                      <a:lnTo>
                        <a:pt x="1143" y="8068"/>
                      </a:lnTo>
                      <a:lnTo>
                        <a:pt x="1073" y="7951"/>
                      </a:lnTo>
                      <a:lnTo>
                        <a:pt x="1004" y="7833"/>
                      </a:lnTo>
                      <a:lnTo>
                        <a:pt x="938" y="7715"/>
                      </a:lnTo>
                      <a:lnTo>
                        <a:pt x="874" y="7595"/>
                      </a:lnTo>
                      <a:lnTo>
                        <a:pt x="811" y="7474"/>
                      </a:lnTo>
                      <a:lnTo>
                        <a:pt x="750" y="7354"/>
                      </a:lnTo>
                      <a:lnTo>
                        <a:pt x="692" y="7231"/>
                      </a:lnTo>
                      <a:lnTo>
                        <a:pt x="634" y="7108"/>
                      </a:lnTo>
                      <a:lnTo>
                        <a:pt x="579" y="6984"/>
                      </a:lnTo>
                      <a:lnTo>
                        <a:pt x="527" y="6859"/>
                      </a:lnTo>
                      <a:lnTo>
                        <a:pt x="475" y="6734"/>
                      </a:lnTo>
                      <a:lnTo>
                        <a:pt x="426" y="6607"/>
                      </a:lnTo>
                      <a:lnTo>
                        <a:pt x="380" y="6481"/>
                      </a:lnTo>
                      <a:lnTo>
                        <a:pt x="334" y="6353"/>
                      </a:lnTo>
                      <a:lnTo>
                        <a:pt x="292" y="6224"/>
                      </a:lnTo>
                      <a:lnTo>
                        <a:pt x="292" y="6224"/>
                      </a:lnTo>
                      <a:lnTo>
                        <a:pt x="271" y="6159"/>
                      </a:lnTo>
                      <a:lnTo>
                        <a:pt x="252" y="6095"/>
                      </a:lnTo>
                      <a:lnTo>
                        <a:pt x="233" y="6029"/>
                      </a:lnTo>
                      <a:lnTo>
                        <a:pt x="215" y="5964"/>
                      </a:lnTo>
                      <a:lnTo>
                        <a:pt x="197" y="5899"/>
                      </a:lnTo>
                      <a:lnTo>
                        <a:pt x="180" y="5833"/>
                      </a:lnTo>
                      <a:lnTo>
                        <a:pt x="164" y="5768"/>
                      </a:lnTo>
                      <a:lnTo>
                        <a:pt x="148" y="5701"/>
                      </a:lnTo>
                      <a:lnTo>
                        <a:pt x="133" y="5636"/>
                      </a:lnTo>
                      <a:lnTo>
                        <a:pt x="119" y="5570"/>
                      </a:lnTo>
                      <a:lnTo>
                        <a:pt x="106" y="5504"/>
                      </a:lnTo>
                      <a:lnTo>
                        <a:pt x="93" y="5438"/>
                      </a:lnTo>
                      <a:lnTo>
                        <a:pt x="82" y="5372"/>
                      </a:lnTo>
                      <a:lnTo>
                        <a:pt x="71" y="5305"/>
                      </a:lnTo>
                      <a:lnTo>
                        <a:pt x="61" y="5239"/>
                      </a:lnTo>
                      <a:lnTo>
                        <a:pt x="51" y="5172"/>
                      </a:lnTo>
                      <a:lnTo>
                        <a:pt x="43" y="5106"/>
                      </a:lnTo>
                      <a:lnTo>
                        <a:pt x="35" y="5040"/>
                      </a:lnTo>
                      <a:lnTo>
                        <a:pt x="28" y="4973"/>
                      </a:lnTo>
                      <a:lnTo>
                        <a:pt x="21" y="4906"/>
                      </a:lnTo>
                      <a:lnTo>
                        <a:pt x="16" y="4840"/>
                      </a:lnTo>
                      <a:lnTo>
                        <a:pt x="11" y="4773"/>
                      </a:lnTo>
                      <a:lnTo>
                        <a:pt x="7" y="4707"/>
                      </a:lnTo>
                      <a:lnTo>
                        <a:pt x="4" y="4640"/>
                      </a:lnTo>
                      <a:lnTo>
                        <a:pt x="2" y="4573"/>
                      </a:lnTo>
                      <a:lnTo>
                        <a:pt x="1" y="4507"/>
                      </a:lnTo>
                      <a:lnTo>
                        <a:pt x="0" y="4440"/>
                      </a:lnTo>
                      <a:lnTo>
                        <a:pt x="0" y="4374"/>
                      </a:lnTo>
                      <a:lnTo>
                        <a:pt x="1" y="4308"/>
                      </a:lnTo>
                      <a:lnTo>
                        <a:pt x="3" y="4241"/>
                      </a:lnTo>
                      <a:lnTo>
                        <a:pt x="6" y="4175"/>
                      </a:lnTo>
                      <a:lnTo>
                        <a:pt x="10" y="4109"/>
                      </a:lnTo>
                      <a:lnTo>
                        <a:pt x="14" y="4042"/>
                      </a:lnTo>
                      <a:lnTo>
                        <a:pt x="20" y="3976"/>
                      </a:lnTo>
                      <a:lnTo>
                        <a:pt x="26" y="3909"/>
                      </a:lnTo>
                      <a:lnTo>
                        <a:pt x="33" y="3844"/>
                      </a:lnTo>
                      <a:lnTo>
                        <a:pt x="41" y="3778"/>
                      </a:lnTo>
                      <a:lnTo>
                        <a:pt x="50" y="3712"/>
                      </a:lnTo>
                      <a:lnTo>
                        <a:pt x="59" y="3647"/>
                      </a:lnTo>
                      <a:lnTo>
                        <a:pt x="70" y="3582"/>
                      </a:lnTo>
                      <a:lnTo>
                        <a:pt x="82" y="3516"/>
                      </a:lnTo>
                      <a:lnTo>
                        <a:pt x="94" y="3451"/>
                      </a:lnTo>
                      <a:lnTo>
                        <a:pt x="107" y="3386"/>
                      </a:lnTo>
                      <a:lnTo>
                        <a:pt x="122" y="3321"/>
                      </a:lnTo>
                      <a:lnTo>
                        <a:pt x="137" y="3256"/>
                      </a:lnTo>
                      <a:lnTo>
                        <a:pt x="153" y="3191"/>
                      </a:lnTo>
                      <a:lnTo>
                        <a:pt x="171" y="3127"/>
                      </a:lnTo>
                      <a:lnTo>
                        <a:pt x="189" y="3063"/>
                      </a:lnTo>
                      <a:lnTo>
                        <a:pt x="208" y="2999"/>
                      </a:lnTo>
                      <a:lnTo>
                        <a:pt x="228" y="2935"/>
                      </a:lnTo>
                      <a:lnTo>
                        <a:pt x="249" y="2872"/>
                      </a:lnTo>
                      <a:lnTo>
                        <a:pt x="270" y="2808"/>
                      </a:lnTo>
                      <a:lnTo>
                        <a:pt x="293" y="2746"/>
                      </a:lnTo>
                      <a:lnTo>
                        <a:pt x="317" y="2683"/>
                      </a:lnTo>
                      <a:lnTo>
                        <a:pt x="343" y="2620"/>
                      </a:lnTo>
                      <a:lnTo>
                        <a:pt x="368" y="2558"/>
                      </a:lnTo>
                      <a:lnTo>
                        <a:pt x="395" y="2496"/>
                      </a:lnTo>
                      <a:lnTo>
                        <a:pt x="423" y="2434"/>
                      </a:lnTo>
                      <a:lnTo>
                        <a:pt x="451" y="2373"/>
                      </a:lnTo>
                      <a:lnTo>
                        <a:pt x="481" y="2312"/>
                      </a:lnTo>
                      <a:lnTo>
                        <a:pt x="512" y="2250"/>
                      </a:lnTo>
                      <a:lnTo>
                        <a:pt x="544" y="2190"/>
                      </a:lnTo>
                      <a:lnTo>
                        <a:pt x="577" y="2130"/>
                      </a:lnTo>
                      <a:lnTo>
                        <a:pt x="611" y="2069"/>
                      </a:lnTo>
                      <a:lnTo>
                        <a:pt x="611" y="2069"/>
                      </a:lnTo>
                      <a:lnTo>
                        <a:pt x="636" y="2026"/>
                      </a:lnTo>
                      <a:lnTo>
                        <a:pt x="662" y="1983"/>
                      </a:lnTo>
                      <a:lnTo>
                        <a:pt x="688" y="1940"/>
                      </a:lnTo>
                      <a:lnTo>
                        <a:pt x="716" y="1897"/>
                      </a:lnTo>
                      <a:lnTo>
                        <a:pt x="743" y="1856"/>
                      </a:lnTo>
                      <a:lnTo>
                        <a:pt x="771" y="1814"/>
                      </a:lnTo>
                      <a:lnTo>
                        <a:pt x="799" y="1773"/>
                      </a:lnTo>
                      <a:lnTo>
                        <a:pt x="827" y="1732"/>
                      </a:lnTo>
                      <a:lnTo>
                        <a:pt x="887" y="1652"/>
                      </a:lnTo>
                      <a:lnTo>
                        <a:pt x="947" y="1574"/>
                      </a:lnTo>
                      <a:lnTo>
                        <a:pt x="1009" y="1497"/>
                      </a:lnTo>
                      <a:lnTo>
                        <a:pt x="1074" y="1422"/>
                      </a:lnTo>
                      <a:lnTo>
                        <a:pt x="1139" y="1347"/>
                      </a:lnTo>
                      <a:lnTo>
                        <a:pt x="1206" y="1276"/>
                      </a:lnTo>
                      <a:lnTo>
                        <a:pt x="1275" y="1204"/>
                      </a:lnTo>
                      <a:lnTo>
                        <a:pt x="1344" y="1135"/>
                      </a:lnTo>
                      <a:lnTo>
                        <a:pt x="1416" y="1067"/>
                      </a:lnTo>
                      <a:lnTo>
                        <a:pt x="1488" y="1000"/>
                      </a:lnTo>
                      <a:lnTo>
                        <a:pt x="1562" y="935"/>
                      </a:lnTo>
                      <a:lnTo>
                        <a:pt x="1637" y="871"/>
                      </a:lnTo>
                      <a:lnTo>
                        <a:pt x="1713" y="808"/>
                      </a:lnTo>
                      <a:lnTo>
                        <a:pt x="1791" y="747"/>
                      </a:lnTo>
                      <a:lnTo>
                        <a:pt x="1869" y="687"/>
                      </a:lnTo>
                      <a:lnTo>
                        <a:pt x="1949" y="627"/>
                      </a:lnTo>
                      <a:lnTo>
                        <a:pt x="2029" y="569"/>
                      </a:lnTo>
                      <a:lnTo>
                        <a:pt x="2111" y="513"/>
                      </a:lnTo>
                      <a:lnTo>
                        <a:pt x="2193" y="457"/>
                      </a:lnTo>
                      <a:lnTo>
                        <a:pt x="2277" y="402"/>
                      </a:lnTo>
                      <a:lnTo>
                        <a:pt x="2360" y="349"/>
                      </a:lnTo>
                      <a:lnTo>
                        <a:pt x="2444" y="296"/>
                      </a:lnTo>
                      <a:lnTo>
                        <a:pt x="2530" y="244"/>
                      </a:lnTo>
                      <a:lnTo>
                        <a:pt x="2615" y="194"/>
                      </a:lnTo>
                      <a:lnTo>
                        <a:pt x="2702" y="144"/>
                      </a:lnTo>
                      <a:lnTo>
                        <a:pt x="2789" y="95"/>
                      </a:lnTo>
                      <a:lnTo>
                        <a:pt x="2877" y="47"/>
                      </a:lnTo>
                      <a:lnTo>
                        <a:pt x="2964" y="0"/>
                      </a:lnTo>
                      <a:lnTo>
                        <a:pt x="2964" y="0"/>
                      </a:lnTo>
                      <a:close/>
                    </a:path>
                  </a:pathLst>
                </a:custGeom>
                <a:solidFill>
                  <a:srgbClr val="FFB401"/>
                </a:solidFill>
                <a:ln>
                  <a:noFill/>
                </a:ln>
              </p:spPr>
              <p:txBody>
                <a:bodyPr anchor="t" anchorCtr="0" bIns="60070" compatLnSpc="1" lIns="120140" numCol="1" rIns="120140" tIns="60070" vert="horz" wrap="square">
                  <a:prstTxWarp prst="textNoShape">
                    <a:avLst/>
                  </a:prstTxWarp>
                </a:bodyPr>
                <a:lstStyle/>
                <a:p>
                  <a:pPr defTabSz="1201430">
                    <a:defRPr/>
                  </a:pPr>
                  <a:endParaRPr lang="en-US" sz="2365">
                    <a:solidFill>
                      <a:srgbClr val="656D78"/>
                    </a:solidFill>
                    <a:latin charset="0" panose="020b0503020202020204" pitchFamily="34" typeface="Agency FB"/>
                  </a:endParaRPr>
                </a:p>
              </p:txBody>
            </p:sp>
            <p:sp>
              <p:nvSpPr>
                <p:cNvPr id="23" name="TextBox 14">
                  <a:extLst>
                    <a:ext uri="{FF2B5EF4-FFF2-40B4-BE49-F238E27FC236}">
                      <a16:creationId xmlns:a16="http://schemas.microsoft.com/office/drawing/2014/main" id="{8D3AE13B-CCEC-4976-BE80-1E6C08A90FD1}"/>
                    </a:ext>
                  </a:extLst>
                </p:cNvPr>
                <p:cNvSpPr txBox="1"/>
                <p:nvPr/>
              </p:nvSpPr>
              <p:spPr>
                <a:xfrm>
                  <a:off x="8163252" y="4184486"/>
                  <a:ext cx="184378" cy="233545"/>
                </a:xfrm>
                <a:prstGeom prst="rect">
                  <a:avLst/>
                </a:prstGeom>
                <a:noFill/>
              </p:spPr>
              <p:txBody>
                <a:bodyPr rtlCol="0" wrap="none">
                  <a:spAutoFit/>
                </a:bodyPr>
                <a:lstStyle/>
                <a:p>
                  <a:pPr algn="ctr" defTabSz="1201430">
                    <a:defRPr/>
                  </a:pPr>
                  <a:endParaRPr lang="en-US" sz="920">
                    <a:solidFill>
                      <a:srgbClr val="FFFFFF"/>
                    </a:solidFill>
                    <a:latin charset="0" panose="020b0503020202020204" pitchFamily="34" typeface="Agency FB"/>
                    <a:ea charset="0" panose="02000000000000000000" pitchFamily="2" typeface="Roboto Black"/>
                    <a:cs charset="0" panose="02000000000000000000" pitchFamily="2" typeface="Roboto Black"/>
                  </a:endParaRPr>
                </a:p>
              </p:txBody>
            </p:sp>
          </p:grpSp>
          <p:sp>
            <p:nvSpPr>
              <p:cNvPr id="21" name="Freeform 16">
                <a:extLst>
                  <a:ext uri="{FF2B5EF4-FFF2-40B4-BE49-F238E27FC236}">
                    <a16:creationId xmlns:a16="http://schemas.microsoft.com/office/drawing/2014/main" id="{C860927C-36B5-4CD7-9379-A615DE6F20DB}"/>
                  </a:ext>
                </a:extLst>
              </p:cNvPr>
              <p:cNvSpPr/>
              <p:nvPr/>
            </p:nvSpPr>
            <p:spPr bwMode="auto">
              <a:xfrm>
                <a:off x="8876218" y="4896582"/>
                <a:ext cx="2495921" cy="1050211"/>
              </a:xfrm>
              <a:custGeom>
                <a:gdLst>
                  <a:gd fmla="*/ 18 w 14013" name="T0"/>
                  <a:gd fmla="*/ 1202 h 5897" name="T1"/>
                  <a:gd fmla="*/ 131 w 14013" name="T2"/>
                  <a:gd fmla="*/ 1311 h 5897" name="T3"/>
                  <a:gd fmla="*/ 301 w 14013" name="T4"/>
                  <a:gd fmla="*/ 1392 h 5897" name="T5"/>
                  <a:gd fmla="*/ 608 w 14013" name="T6"/>
                  <a:gd fmla="*/ 1466 h 5897" name="T7"/>
                  <a:gd fmla="*/ 761 w 14013" name="T8"/>
                  <a:gd fmla="*/ 1463 h 5897" name="T9"/>
                  <a:gd fmla="*/ 1064 w 14013" name="T10"/>
                  <a:gd fmla="*/ 1383 h 5897" name="T11"/>
                  <a:gd fmla="*/ 1368 w 14013" name="T12"/>
                  <a:gd fmla="*/ 1218 h 5897" name="T13"/>
                  <a:gd fmla="*/ 1848 w 14013" name="T14"/>
                  <a:gd fmla="*/ 859 h 5897" name="T15"/>
                  <a:gd fmla="*/ 2117 w 14013" name="T16"/>
                  <a:gd fmla="*/ 666 h 5897" name="T17"/>
                  <a:gd fmla="*/ 2409 w 14013" name="T18"/>
                  <a:gd fmla="*/ 500 h 5897" name="T19"/>
                  <a:gd fmla="*/ 2945 w 14013" name="T20"/>
                  <a:gd fmla="*/ 276 h 5897" name="T21"/>
                  <a:gd fmla="*/ 3500 w 14013" name="T22"/>
                  <a:gd fmla="*/ 116 h 5897" name="T23"/>
                  <a:gd fmla="*/ 4184 w 14013" name="T24"/>
                  <a:gd fmla="*/ 12 h 5897" name="T25"/>
                  <a:gd fmla="*/ 4873 w 14013" name="T26"/>
                  <a:gd fmla="*/ 15 h 5897" name="T27"/>
                  <a:gd fmla="*/ 5502 w 14013" name="T28"/>
                  <a:gd fmla="*/ 118 h 5897" name="T29"/>
                  <a:gd fmla="*/ 5832 w 14013" name="T30"/>
                  <a:gd fmla="*/ 213 h 5897" name="T31"/>
                  <a:gd fmla="*/ 6154 w 14013" name="T32"/>
                  <a:gd fmla="*/ 340 h 5897" name="T33"/>
                  <a:gd fmla="*/ 6466 w 14013" name="T34"/>
                  <a:gd fmla="*/ 496 h 5897" name="T35"/>
                  <a:gd fmla="*/ 7554 w 14013" name="T36"/>
                  <a:gd fmla="*/ 1110 h 5897" name="T37"/>
                  <a:gd fmla="*/ 8258 w 14013" name="T38"/>
                  <a:gd fmla="*/ 1466 h 5897" name="T39"/>
                  <a:gd fmla="*/ 8983 w 14013" name="T40"/>
                  <a:gd fmla="*/ 1760 h 5897" name="T41"/>
                  <a:gd fmla="*/ 9578 w 14013" name="T42"/>
                  <a:gd fmla="*/ 1926 h 5897" name="T43"/>
                  <a:gd fmla="*/ 9970 w 14013" name="T44"/>
                  <a:gd fmla="*/ 1994 h 5897" name="T45"/>
                  <a:gd fmla="*/ 10375 w 14013" name="T46"/>
                  <a:gd fmla="*/ 2030 h 5897" name="T47"/>
                  <a:gd fmla="*/ 10795 w 14013" name="T48"/>
                  <a:gd fmla="*/ 2028 h 5897" name="T49"/>
                  <a:gd fmla="*/ 11229 w 14013" name="T50"/>
                  <a:gd fmla="*/ 1984 h 5897" name="T51"/>
                  <a:gd fmla="*/ 11682 w 14013" name="T52"/>
                  <a:gd fmla="*/ 1897 h 5897" name="T53"/>
                  <a:gd fmla="*/ 12153 w 14013" name="T54"/>
                  <a:gd fmla="*/ 1759 h 5897" name="T55"/>
                  <a:gd fmla="*/ 12645 w 14013" name="T56"/>
                  <a:gd fmla="*/ 1569 h 5897" name="T57"/>
                  <a:gd fmla="*/ 13158 w 14013" name="T58"/>
                  <a:gd fmla="*/ 1323 h 5897" name="T59"/>
                  <a:gd fmla="*/ 13695 w 14013" name="T60"/>
                  <a:gd fmla="*/ 1016 h 5897" name="T61"/>
                  <a:gd fmla="*/ 13991 w 14013" name="T62"/>
                  <a:gd fmla="*/ 830 h 5897" name="T63"/>
                  <a:gd fmla="*/ 13883 w 14013" name="T64"/>
                  <a:gd fmla="*/ 977 h 5897" name="T65"/>
                  <a:gd fmla="*/ 13716 w 14013" name="T66"/>
                  <a:gd fmla="*/ 1296 h 5897" name="T67"/>
                  <a:gd fmla="*/ 13398 w 14013" name="T68"/>
                  <a:gd fmla="*/ 1742 h 5897" name="T69"/>
                  <a:gd fmla="*/ 12936 w 14013" name="T70"/>
                  <a:gd fmla="*/ 2302 h 5897" name="T71"/>
                  <a:gd fmla="*/ 12467 w 14013" name="T72"/>
                  <a:gd fmla="*/ 2797 h 5897" name="T73"/>
                  <a:gd fmla="*/ 11768 w 14013" name="T74"/>
                  <a:gd fmla="*/ 3430 h 5897" name="T75"/>
                  <a:gd fmla="*/ 11009 w 14013" name="T76"/>
                  <a:gd fmla="*/ 4009 h 5897" name="T77"/>
                  <a:gd fmla="*/ 10197 w 14013" name="T78"/>
                  <a:gd fmla="*/ 4521 h 5897" name="T79"/>
                  <a:gd fmla="*/ 9343 w 14013" name="T80"/>
                  <a:gd fmla="*/ 4965 h 5897" name="T81"/>
                  <a:gd fmla="*/ 8453 w 14013" name="T82"/>
                  <a:gd fmla="*/ 5330 h 5897" name="T83"/>
                  <a:gd fmla="*/ 7536 w 14013" name="T84"/>
                  <a:gd fmla="*/ 5610 h 5897" name="T85"/>
                  <a:gd fmla="*/ 6601 w 14013" name="T86"/>
                  <a:gd fmla="*/ 5799 h 5897" name="T87"/>
                  <a:gd fmla="*/ 5655 w 14013" name="T88"/>
                  <a:gd fmla="*/ 5890 h 5897" name="T89"/>
                  <a:gd fmla="*/ 4843 w 14013" name="T90"/>
                  <a:gd fmla="*/ 5884 h 5897" name="T91"/>
                  <a:gd fmla="*/ 4371 w 14013" name="T92"/>
                  <a:gd fmla="*/ 5840 h 5897" name="T93"/>
                  <a:gd fmla="*/ 3906 w 14013" name="T94"/>
                  <a:gd fmla="*/ 5759 h 5897" name="T95"/>
                  <a:gd fmla="*/ 3452 w 14013" name="T96"/>
                  <a:gd fmla="*/ 5643 h 5897" name="T97"/>
                  <a:gd fmla="*/ 3011 w 14013" name="T98"/>
                  <a:gd fmla="*/ 5489 h 5897" name="T99"/>
                  <a:gd fmla="*/ 2588 w 14013" name="T100"/>
                  <a:gd fmla="*/ 5298 h 5897" name="T101"/>
                  <a:gd fmla="*/ 2185 w 14013" name="T102"/>
                  <a:gd fmla="*/ 5068 h 5897" name="T103"/>
                  <a:gd fmla="*/ 1804 w 14013" name="T104"/>
                  <a:gd fmla="*/ 4800 h 5897" name="T105"/>
                  <a:gd fmla="*/ 1450 w 14013" name="T106"/>
                  <a:gd fmla="*/ 4491 h 5897" name="T107"/>
                  <a:gd fmla="*/ 1126 w 14013" name="T108"/>
                  <a:gd fmla="*/ 4142 h 5897" name="T109"/>
                  <a:gd fmla="*/ 930 w 14013" name="T110"/>
                  <a:gd fmla="*/ 3888 h 5897" name="T111"/>
                  <a:gd fmla="*/ 645 w 14013" name="T112"/>
                  <a:gd fmla="*/ 3423 h 5897" name="T113"/>
                  <a:gd fmla="*/ 367 w 14013" name="T114"/>
                  <a:gd fmla="*/ 2792 h 5897" name="T115"/>
                  <a:gd fmla="*/ 171 w 14013" name="T116"/>
                  <a:gd fmla="*/ 2128 h 5897" name="T117"/>
                  <a:gd fmla="*/ 40 w 14013" name="T118"/>
                  <a:gd fmla="*/ 1443 h 5897" name="T1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b="b" l="0" r="r" t="0"/>
                <a:pathLst>
                  <a:path h="5897" w="14013">
                    <a:moveTo>
                      <a:pt x="0" y="1148"/>
                    </a:moveTo>
                    <a:lnTo>
                      <a:pt x="0" y="1148"/>
                    </a:lnTo>
                    <a:lnTo>
                      <a:pt x="2" y="1157"/>
                    </a:lnTo>
                    <a:lnTo>
                      <a:pt x="4" y="1166"/>
                    </a:lnTo>
                    <a:lnTo>
                      <a:pt x="7" y="1175"/>
                    </a:lnTo>
                    <a:lnTo>
                      <a:pt x="10" y="1184"/>
                    </a:lnTo>
                    <a:lnTo>
                      <a:pt x="18" y="1202"/>
                    </a:lnTo>
                    <a:lnTo>
                      <a:pt x="29" y="1219"/>
                    </a:lnTo>
                    <a:lnTo>
                      <a:pt x="41" y="1235"/>
                    </a:lnTo>
                    <a:lnTo>
                      <a:pt x="56" y="1251"/>
                    </a:lnTo>
                    <a:lnTo>
                      <a:pt x="73" y="1267"/>
                    </a:lnTo>
                    <a:lnTo>
                      <a:pt x="91" y="1282"/>
                    </a:lnTo>
                    <a:lnTo>
                      <a:pt x="110" y="1296"/>
                    </a:lnTo>
                    <a:lnTo>
                      <a:pt x="131" y="1311"/>
                    </a:lnTo>
                    <a:lnTo>
                      <a:pt x="152" y="1324"/>
                    </a:lnTo>
                    <a:lnTo>
                      <a:pt x="175" y="1337"/>
                    </a:lnTo>
                    <a:lnTo>
                      <a:pt x="199" y="1349"/>
                    </a:lnTo>
                    <a:lnTo>
                      <a:pt x="223" y="1361"/>
                    </a:lnTo>
                    <a:lnTo>
                      <a:pt x="250" y="1372"/>
                    </a:lnTo>
                    <a:lnTo>
                      <a:pt x="275" y="1382"/>
                    </a:lnTo>
                    <a:lnTo>
                      <a:pt x="301" y="1392"/>
                    </a:lnTo>
                    <a:lnTo>
                      <a:pt x="327" y="1402"/>
                    </a:lnTo>
                    <a:lnTo>
                      <a:pt x="380" y="1419"/>
                    </a:lnTo>
                    <a:lnTo>
                      <a:pt x="432" y="1433"/>
                    </a:lnTo>
                    <a:lnTo>
                      <a:pt x="482" y="1445"/>
                    </a:lnTo>
                    <a:lnTo>
                      <a:pt x="528" y="1455"/>
                    </a:lnTo>
                    <a:lnTo>
                      <a:pt x="571" y="1462"/>
                    </a:lnTo>
                    <a:lnTo>
                      <a:pt x="608" y="1466"/>
                    </a:lnTo>
                    <a:lnTo>
                      <a:pt x="639" y="1468"/>
                    </a:lnTo>
                    <a:lnTo>
                      <a:pt x="639" y="1468"/>
                    </a:lnTo>
                    <a:lnTo>
                      <a:pt x="664" y="1468"/>
                    </a:lnTo>
                    <a:lnTo>
                      <a:pt x="688" y="1468"/>
                    </a:lnTo>
                    <a:lnTo>
                      <a:pt x="713" y="1467"/>
                    </a:lnTo>
                    <a:lnTo>
                      <a:pt x="737" y="1465"/>
                    </a:lnTo>
                    <a:lnTo>
                      <a:pt x="761" y="1463"/>
                    </a:lnTo>
                    <a:lnTo>
                      <a:pt x="786" y="1460"/>
                    </a:lnTo>
                    <a:lnTo>
                      <a:pt x="834" y="1452"/>
                    </a:lnTo>
                    <a:lnTo>
                      <a:pt x="881" y="1442"/>
                    </a:lnTo>
                    <a:lnTo>
                      <a:pt x="927" y="1430"/>
                    </a:lnTo>
                    <a:lnTo>
                      <a:pt x="974" y="1416"/>
                    </a:lnTo>
                    <a:lnTo>
                      <a:pt x="1019" y="1400"/>
                    </a:lnTo>
                    <a:lnTo>
                      <a:pt x="1064" y="1383"/>
                    </a:lnTo>
                    <a:lnTo>
                      <a:pt x="1109" y="1364"/>
                    </a:lnTo>
                    <a:lnTo>
                      <a:pt x="1154" y="1343"/>
                    </a:lnTo>
                    <a:lnTo>
                      <a:pt x="1197" y="1320"/>
                    </a:lnTo>
                    <a:lnTo>
                      <a:pt x="1241" y="1296"/>
                    </a:lnTo>
                    <a:lnTo>
                      <a:pt x="1283" y="1271"/>
                    </a:lnTo>
                    <a:lnTo>
                      <a:pt x="1327" y="1245"/>
                    </a:lnTo>
                    <a:lnTo>
                      <a:pt x="1368" y="1218"/>
                    </a:lnTo>
                    <a:lnTo>
                      <a:pt x="1410" y="1191"/>
                    </a:lnTo>
                    <a:lnTo>
                      <a:pt x="1451" y="1162"/>
                    </a:lnTo>
                    <a:lnTo>
                      <a:pt x="1493" y="1133"/>
                    </a:lnTo>
                    <a:lnTo>
                      <a:pt x="1533" y="1102"/>
                    </a:lnTo>
                    <a:lnTo>
                      <a:pt x="1613" y="1042"/>
                    </a:lnTo>
                    <a:lnTo>
                      <a:pt x="1693" y="981"/>
                    </a:lnTo>
                    <a:lnTo>
                      <a:pt x="1848" y="859"/>
                    </a:lnTo>
                    <a:lnTo>
                      <a:pt x="1924" y="801"/>
                    </a:lnTo>
                    <a:lnTo>
                      <a:pt x="1962" y="773"/>
                    </a:lnTo>
                    <a:lnTo>
                      <a:pt x="2000" y="745"/>
                    </a:lnTo>
                    <a:lnTo>
                      <a:pt x="2000" y="745"/>
                    </a:lnTo>
                    <a:lnTo>
                      <a:pt x="2039" y="718"/>
                    </a:lnTo>
                    <a:lnTo>
                      <a:pt x="2078" y="692"/>
                    </a:lnTo>
                    <a:lnTo>
                      <a:pt x="2117" y="666"/>
                    </a:lnTo>
                    <a:lnTo>
                      <a:pt x="2157" y="641"/>
                    </a:lnTo>
                    <a:lnTo>
                      <a:pt x="2199" y="616"/>
                    </a:lnTo>
                    <a:lnTo>
                      <a:pt x="2240" y="592"/>
                    </a:lnTo>
                    <a:lnTo>
                      <a:pt x="2281" y="567"/>
                    </a:lnTo>
                    <a:lnTo>
                      <a:pt x="2323" y="544"/>
                    </a:lnTo>
                    <a:lnTo>
                      <a:pt x="2367" y="522"/>
                    </a:lnTo>
                    <a:lnTo>
                      <a:pt x="2409" y="500"/>
                    </a:lnTo>
                    <a:lnTo>
                      <a:pt x="2452" y="479"/>
                    </a:lnTo>
                    <a:lnTo>
                      <a:pt x="2495" y="458"/>
                    </a:lnTo>
                    <a:lnTo>
                      <a:pt x="2584" y="418"/>
                    </a:lnTo>
                    <a:lnTo>
                      <a:pt x="2672" y="379"/>
                    </a:lnTo>
                    <a:lnTo>
                      <a:pt x="2763" y="342"/>
                    </a:lnTo>
                    <a:lnTo>
                      <a:pt x="2853" y="308"/>
                    </a:lnTo>
                    <a:lnTo>
                      <a:pt x="2945" y="276"/>
                    </a:lnTo>
                    <a:lnTo>
                      <a:pt x="3036" y="245"/>
                    </a:lnTo>
                    <a:lnTo>
                      <a:pt x="3128" y="215"/>
                    </a:lnTo>
                    <a:lnTo>
                      <a:pt x="3219" y="188"/>
                    </a:lnTo>
                    <a:lnTo>
                      <a:pt x="3312" y="163"/>
                    </a:lnTo>
                    <a:lnTo>
                      <a:pt x="3404" y="139"/>
                    </a:lnTo>
                    <a:lnTo>
                      <a:pt x="3404" y="139"/>
                    </a:lnTo>
                    <a:lnTo>
                      <a:pt x="3500" y="116"/>
                    </a:lnTo>
                    <a:lnTo>
                      <a:pt x="3597" y="95"/>
                    </a:lnTo>
                    <a:lnTo>
                      <a:pt x="3694" y="76"/>
                    </a:lnTo>
                    <a:lnTo>
                      <a:pt x="3792" y="59"/>
                    </a:lnTo>
                    <a:lnTo>
                      <a:pt x="3889" y="43"/>
                    </a:lnTo>
                    <a:lnTo>
                      <a:pt x="3987" y="31"/>
                    </a:lnTo>
                    <a:lnTo>
                      <a:pt x="4085" y="20"/>
                    </a:lnTo>
                    <a:lnTo>
                      <a:pt x="4184" y="12"/>
                    </a:lnTo>
                    <a:lnTo>
                      <a:pt x="4283" y="5"/>
                    </a:lnTo>
                    <a:lnTo>
                      <a:pt x="4381" y="1"/>
                    </a:lnTo>
                    <a:lnTo>
                      <a:pt x="4480" y="0"/>
                    </a:lnTo>
                    <a:lnTo>
                      <a:pt x="4578" y="0"/>
                    </a:lnTo>
                    <a:lnTo>
                      <a:pt x="4677" y="3"/>
                    </a:lnTo>
                    <a:lnTo>
                      <a:pt x="4774" y="7"/>
                    </a:lnTo>
                    <a:lnTo>
                      <a:pt x="4873" y="15"/>
                    </a:lnTo>
                    <a:lnTo>
                      <a:pt x="4970" y="24"/>
                    </a:lnTo>
                    <a:lnTo>
                      <a:pt x="5068" y="36"/>
                    </a:lnTo>
                    <a:lnTo>
                      <a:pt x="5166" y="50"/>
                    </a:lnTo>
                    <a:lnTo>
                      <a:pt x="5262" y="67"/>
                    </a:lnTo>
                    <a:lnTo>
                      <a:pt x="5359" y="85"/>
                    </a:lnTo>
                    <a:lnTo>
                      <a:pt x="5454" y="106"/>
                    </a:lnTo>
                    <a:lnTo>
                      <a:pt x="5502" y="118"/>
                    </a:lnTo>
                    <a:lnTo>
                      <a:pt x="5550" y="129"/>
                    </a:lnTo>
                    <a:lnTo>
                      <a:pt x="5597" y="142"/>
                    </a:lnTo>
                    <a:lnTo>
                      <a:pt x="5644" y="155"/>
                    </a:lnTo>
                    <a:lnTo>
                      <a:pt x="5692" y="169"/>
                    </a:lnTo>
                    <a:lnTo>
                      <a:pt x="5739" y="183"/>
                    </a:lnTo>
                    <a:lnTo>
                      <a:pt x="5786" y="198"/>
                    </a:lnTo>
                    <a:lnTo>
                      <a:pt x="5832" y="213"/>
                    </a:lnTo>
                    <a:lnTo>
                      <a:pt x="5879" y="231"/>
                    </a:lnTo>
                    <a:lnTo>
                      <a:pt x="5926" y="247"/>
                    </a:lnTo>
                    <a:lnTo>
                      <a:pt x="5971" y="265"/>
                    </a:lnTo>
                    <a:lnTo>
                      <a:pt x="6017" y="282"/>
                    </a:lnTo>
                    <a:lnTo>
                      <a:pt x="6064" y="301"/>
                    </a:lnTo>
                    <a:lnTo>
                      <a:pt x="6109" y="320"/>
                    </a:lnTo>
                    <a:lnTo>
                      <a:pt x="6154" y="340"/>
                    </a:lnTo>
                    <a:lnTo>
                      <a:pt x="6199" y="360"/>
                    </a:lnTo>
                    <a:lnTo>
                      <a:pt x="6245" y="381"/>
                    </a:lnTo>
                    <a:lnTo>
                      <a:pt x="6289" y="403"/>
                    </a:lnTo>
                    <a:lnTo>
                      <a:pt x="6333" y="426"/>
                    </a:lnTo>
                    <a:lnTo>
                      <a:pt x="6377" y="449"/>
                    </a:lnTo>
                    <a:lnTo>
                      <a:pt x="6422" y="472"/>
                    </a:lnTo>
                    <a:lnTo>
                      <a:pt x="6466" y="496"/>
                    </a:lnTo>
                    <a:lnTo>
                      <a:pt x="6466" y="496"/>
                    </a:lnTo>
                    <a:lnTo>
                      <a:pt x="6664" y="609"/>
                    </a:lnTo>
                    <a:lnTo>
                      <a:pt x="6861" y="721"/>
                    </a:lnTo>
                    <a:lnTo>
                      <a:pt x="7059" y="834"/>
                    </a:lnTo>
                    <a:lnTo>
                      <a:pt x="7256" y="945"/>
                    </a:lnTo>
                    <a:lnTo>
                      <a:pt x="7455" y="1056"/>
                    </a:lnTo>
                    <a:lnTo>
                      <a:pt x="7554" y="1110"/>
                    </a:lnTo>
                    <a:lnTo>
                      <a:pt x="7654" y="1164"/>
                    </a:lnTo>
                    <a:lnTo>
                      <a:pt x="7753" y="1216"/>
                    </a:lnTo>
                    <a:lnTo>
                      <a:pt x="7854" y="1268"/>
                    </a:lnTo>
                    <a:lnTo>
                      <a:pt x="7954" y="1320"/>
                    </a:lnTo>
                    <a:lnTo>
                      <a:pt x="8055" y="1370"/>
                    </a:lnTo>
                    <a:lnTo>
                      <a:pt x="8157" y="1419"/>
                    </a:lnTo>
                    <a:lnTo>
                      <a:pt x="8258" y="1466"/>
                    </a:lnTo>
                    <a:lnTo>
                      <a:pt x="8360" y="1513"/>
                    </a:lnTo>
                    <a:lnTo>
                      <a:pt x="8462" y="1558"/>
                    </a:lnTo>
                    <a:lnTo>
                      <a:pt x="8565" y="1602"/>
                    </a:lnTo>
                    <a:lnTo>
                      <a:pt x="8668" y="1644"/>
                    </a:lnTo>
                    <a:lnTo>
                      <a:pt x="8773" y="1685"/>
                    </a:lnTo>
                    <a:lnTo>
                      <a:pt x="8878" y="1723"/>
                    </a:lnTo>
                    <a:lnTo>
                      <a:pt x="8983" y="1760"/>
                    </a:lnTo>
                    <a:lnTo>
                      <a:pt x="9090" y="1795"/>
                    </a:lnTo>
                    <a:lnTo>
                      <a:pt x="9196" y="1827"/>
                    </a:lnTo>
                    <a:lnTo>
                      <a:pt x="9305" y="1859"/>
                    </a:lnTo>
                    <a:lnTo>
                      <a:pt x="9414" y="1888"/>
                    </a:lnTo>
                    <a:lnTo>
                      <a:pt x="9468" y="1901"/>
                    </a:lnTo>
                    <a:lnTo>
                      <a:pt x="9523" y="1914"/>
                    </a:lnTo>
                    <a:lnTo>
                      <a:pt x="9578" y="1926"/>
                    </a:lnTo>
                    <a:lnTo>
                      <a:pt x="9633" y="1938"/>
                    </a:lnTo>
                    <a:lnTo>
                      <a:pt x="9689" y="1949"/>
                    </a:lnTo>
                    <a:lnTo>
                      <a:pt x="9745" y="1959"/>
                    </a:lnTo>
                    <a:lnTo>
                      <a:pt x="9801" y="1969"/>
                    </a:lnTo>
                    <a:lnTo>
                      <a:pt x="9857" y="1978"/>
                    </a:lnTo>
                    <a:lnTo>
                      <a:pt x="9914" y="1987"/>
                    </a:lnTo>
                    <a:lnTo>
                      <a:pt x="9970" y="1994"/>
                    </a:lnTo>
                    <a:lnTo>
                      <a:pt x="10027" y="2001"/>
                    </a:lnTo>
                    <a:lnTo>
                      <a:pt x="10084" y="2008"/>
                    </a:lnTo>
                    <a:lnTo>
                      <a:pt x="10142" y="2014"/>
                    </a:lnTo>
                    <a:lnTo>
                      <a:pt x="10200" y="2019"/>
                    </a:lnTo>
                    <a:lnTo>
                      <a:pt x="10258" y="2023"/>
                    </a:lnTo>
                    <a:lnTo>
                      <a:pt x="10317" y="2026"/>
                    </a:lnTo>
                    <a:lnTo>
                      <a:pt x="10375" y="2030"/>
                    </a:lnTo>
                    <a:lnTo>
                      <a:pt x="10434" y="2032"/>
                    </a:lnTo>
                    <a:lnTo>
                      <a:pt x="10494" y="2034"/>
                    </a:lnTo>
                    <a:lnTo>
                      <a:pt x="10553" y="2034"/>
                    </a:lnTo>
                    <a:lnTo>
                      <a:pt x="10612" y="2034"/>
                    </a:lnTo>
                    <a:lnTo>
                      <a:pt x="10673" y="2033"/>
                    </a:lnTo>
                    <a:lnTo>
                      <a:pt x="10733" y="2031"/>
                    </a:lnTo>
                    <a:lnTo>
                      <a:pt x="10795" y="2028"/>
                    </a:lnTo>
                    <a:lnTo>
                      <a:pt x="10856" y="2024"/>
                    </a:lnTo>
                    <a:lnTo>
                      <a:pt x="10917" y="2019"/>
                    </a:lnTo>
                    <a:lnTo>
                      <a:pt x="10979" y="2014"/>
                    </a:lnTo>
                    <a:lnTo>
                      <a:pt x="11041" y="2008"/>
                    </a:lnTo>
                    <a:lnTo>
                      <a:pt x="11103" y="2001"/>
                    </a:lnTo>
                    <a:lnTo>
                      <a:pt x="11167" y="1993"/>
                    </a:lnTo>
                    <a:lnTo>
                      <a:pt x="11229" y="1984"/>
                    </a:lnTo>
                    <a:lnTo>
                      <a:pt x="11293" y="1975"/>
                    </a:lnTo>
                    <a:lnTo>
                      <a:pt x="11357" y="1964"/>
                    </a:lnTo>
                    <a:lnTo>
                      <a:pt x="11421" y="1952"/>
                    </a:lnTo>
                    <a:lnTo>
                      <a:pt x="11485" y="1940"/>
                    </a:lnTo>
                    <a:lnTo>
                      <a:pt x="11551" y="1926"/>
                    </a:lnTo>
                    <a:lnTo>
                      <a:pt x="11616" y="1912"/>
                    </a:lnTo>
                    <a:lnTo>
                      <a:pt x="11682" y="1897"/>
                    </a:lnTo>
                    <a:lnTo>
                      <a:pt x="11748" y="1880"/>
                    </a:lnTo>
                    <a:lnTo>
                      <a:pt x="11814" y="1863"/>
                    </a:lnTo>
                    <a:lnTo>
                      <a:pt x="11882" y="1843"/>
                    </a:lnTo>
                    <a:lnTo>
                      <a:pt x="11948" y="1824"/>
                    </a:lnTo>
                    <a:lnTo>
                      <a:pt x="12016" y="1803"/>
                    </a:lnTo>
                    <a:lnTo>
                      <a:pt x="12085" y="1782"/>
                    </a:lnTo>
                    <a:lnTo>
                      <a:pt x="12153" y="1759"/>
                    </a:lnTo>
                    <a:lnTo>
                      <a:pt x="12222" y="1736"/>
                    </a:lnTo>
                    <a:lnTo>
                      <a:pt x="12291" y="1711"/>
                    </a:lnTo>
                    <a:lnTo>
                      <a:pt x="12361" y="1685"/>
                    </a:lnTo>
                    <a:lnTo>
                      <a:pt x="12431" y="1657"/>
                    </a:lnTo>
                    <a:lnTo>
                      <a:pt x="12502" y="1629"/>
                    </a:lnTo>
                    <a:lnTo>
                      <a:pt x="12573" y="1600"/>
                    </a:lnTo>
                    <a:lnTo>
                      <a:pt x="12645" y="1569"/>
                    </a:lnTo>
                    <a:lnTo>
                      <a:pt x="12716" y="1538"/>
                    </a:lnTo>
                    <a:lnTo>
                      <a:pt x="12789" y="1505"/>
                    </a:lnTo>
                    <a:lnTo>
                      <a:pt x="12862" y="1471"/>
                    </a:lnTo>
                    <a:lnTo>
                      <a:pt x="12936" y="1436"/>
                    </a:lnTo>
                    <a:lnTo>
                      <a:pt x="13009" y="1399"/>
                    </a:lnTo>
                    <a:lnTo>
                      <a:pt x="13084" y="1362"/>
                    </a:lnTo>
                    <a:lnTo>
                      <a:pt x="13158" y="1323"/>
                    </a:lnTo>
                    <a:lnTo>
                      <a:pt x="13233" y="1283"/>
                    </a:lnTo>
                    <a:lnTo>
                      <a:pt x="13309" y="1242"/>
                    </a:lnTo>
                    <a:lnTo>
                      <a:pt x="13385" y="1199"/>
                    </a:lnTo>
                    <a:lnTo>
                      <a:pt x="13462" y="1156"/>
                    </a:lnTo>
                    <a:lnTo>
                      <a:pt x="13539" y="1110"/>
                    </a:lnTo>
                    <a:lnTo>
                      <a:pt x="13617" y="1064"/>
                    </a:lnTo>
                    <a:lnTo>
                      <a:pt x="13695" y="1016"/>
                    </a:lnTo>
                    <a:lnTo>
                      <a:pt x="13774" y="968"/>
                    </a:lnTo>
                    <a:lnTo>
                      <a:pt x="13853" y="917"/>
                    </a:lnTo>
                    <a:lnTo>
                      <a:pt x="13933" y="865"/>
                    </a:lnTo>
                    <a:lnTo>
                      <a:pt x="14013" y="813"/>
                    </a:lnTo>
                    <a:lnTo>
                      <a:pt x="14013" y="813"/>
                    </a:lnTo>
                    <a:lnTo>
                      <a:pt x="14002" y="821"/>
                    </a:lnTo>
                    <a:lnTo>
                      <a:pt x="13991" y="830"/>
                    </a:lnTo>
                    <a:lnTo>
                      <a:pt x="13980" y="841"/>
                    </a:lnTo>
                    <a:lnTo>
                      <a:pt x="13969" y="852"/>
                    </a:lnTo>
                    <a:lnTo>
                      <a:pt x="13959" y="865"/>
                    </a:lnTo>
                    <a:lnTo>
                      <a:pt x="13947" y="878"/>
                    </a:lnTo>
                    <a:lnTo>
                      <a:pt x="13925" y="908"/>
                    </a:lnTo>
                    <a:lnTo>
                      <a:pt x="13904" y="941"/>
                    </a:lnTo>
                    <a:lnTo>
                      <a:pt x="13883" y="977"/>
                    </a:lnTo>
                    <a:lnTo>
                      <a:pt x="13863" y="1014"/>
                    </a:lnTo>
                    <a:lnTo>
                      <a:pt x="13843" y="1052"/>
                    </a:lnTo>
                    <a:lnTo>
                      <a:pt x="13804" y="1129"/>
                    </a:lnTo>
                    <a:lnTo>
                      <a:pt x="13766" y="1202"/>
                    </a:lnTo>
                    <a:lnTo>
                      <a:pt x="13749" y="1236"/>
                    </a:lnTo>
                    <a:lnTo>
                      <a:pt x="13732" y="1268"/>
                    </a:lnTo>
                    <a:lnTo>
                      <a:pt x="13716" y="1296"/>
                    </a:lnTo>
                    <a:lnTo>
                      <a:pt x="13701" y="1321"/>
                    </a:lnTo>
                    <a:lnTo>
                      <a:pt x="13701" y="1321"/>
                    </a:lnTo>
                    <a:lnTo>
                      <a:pt x="13643" y="1406"/>
                    </a:lnTo>
                    <a:lnTo>
                      <a:pt x="13582" y="1492"/>
                    </a:lnTo>
                    <a:lnTo>
                      <a:pt x="13522" y="1575"/>
                    </a:lnTo>
                    <a:lnTo>
                      <a:pt x="13461" y="1658"/>
                    </a:lnTo>
                    <a:lnTo>
                      <a:pt x="13398" y="1742"/>
                    </a:lnTo>
                    <a:lnTo>
                      <a:pt x="13335" y="1823"/>
                    </a:lnTo>
                    <a:lnTo>
                      <a:pt x="13271" y="1905"/>
                    </a:lnTo>
                    <a:lnTo>
                      <a:pt x="13205" y="1985"/>
                    </a:lnTo>
                    <a:lnTo>
                      <a:pt x="13139" y="2066"/>
                    </a:lnTo>
                    <a:lnTo>
                      <a:pt x="13071" y="2145"/>
                    </a:lnTo>
                    <a:lnTo>
                      <a:pt x="13004" y="2224"/>
                    </a:lnTo>
                    <a:lnTo>
                      <a:pt x="12936" y="2302"/>
                    </a:lnTo>
                    <a:lnTo>
                      <a:pt x="12866" y="2378"/>
                    </a:lnTo>
                    <a:lnTo>
                      <a:pt x="12797" y="2455"/>
                    </a:lnTo>
                    <a:lnTo>
                      <a:pt x="12726" y="2531"/>
                    </a:lnTo>
                    <a:lnTo>
                      <a:pt x="12654" y="2607"/>
                    </a:lnTo>
                    <a:lnTo>
                      <a:pt x="12654" y="2607"/>
                    </a:lnTo>
                    <a:lnTo>
                      <a:pt x="12562" y="2702"/>
                    </a:lnTo>
                    <a:lnTo>
                      <a:pt x="12467" y="2797"/>
                    </a:lnTo>
                    <a:lnTo>
                      <a:pt x="12370" y="2890"/>
                    </a:lnTo>
                    <a:lnTo>
                      <a:pt x="12274" y="2984"/>
                    </a:lnTo>
                    <a:lnTo>
                      <a:pt x="12175" y="3075"/>
                    </a:lnTo>
                    <a:lnTo>
                      <a:pt x="12075" y="3166"/>
                    </a:lnTo>
                    <a:lnTo>
                      <a:pt x="11974" y="3255"/>
                    </a:lnTo>
                    <a:lnTo>
                      <a:pt x="11872" y="3344"/>
                    </a:lnTo>
                    <a:lnTo>
                      <a:pt x="11768" y="3430"/>
                    </a:lnTo>
                    <a:lnTo>
                      <a:pt x="11662" y="3517"/>
                    </a:lnTo>
                    <a:lnTo>
                      <a:pt x="11557" y="3602"/>
                    </a:lnTo>
                    <a:lnTo>
                      <a:pt x="11449" y="3686"/>
                    </a:lnTo>
                    <a:lnTo>
                      <a:pt x="11341" y="3768"/>
                    </a:lnTo>
                    <a:lnTo>
                      <a:pt x="11231" y="3850"/>
                    </a:lnTo>
                    <a:lnTo>
                      <a:pt x="11120" y="3929"/>
                    </a:lnTo>
                    <a:lnTo>
                      <a:pt x="11009" y="4009"/>
                    </a:lnTo>
                    <a:lnTo>
                      <a:pt x="10896" y="4086"/>
                    </a:lnTo>
                    <a:lnTo>
                      <a:pt x="10781" y="4161"/>
                    </a:lnTo>
                    <a:lnTo>
                      <a:pt x="10667" y="4237"/>
                    </a:lnTo>
                    <a:lnTo>
                      <a:pt x="10551" y="4310"/>
                    </a:lnTo>
                    <a:lnTo>
                      <a:pt x="10433" y="4382"/>
                    </a:lnTo>
                    <a:lnTo>
                      <a:pt x="10316" y="4452"/>
                    </a:lnTo>
                    <a:lnTo>
                      <a:pt x="10197" y="4521"/>
                    </a:lnTo>
                    <a:lnTo>
                      <a:pt x="10077" y="4590"/>
                    </a:lnTo>
                    <a:lnTo>
                      <a:pt x="9958" y="4656"/>
                    </a:lnTo>
                    <a:lnTo>
                      <a:pt x="9836" y="4720"/>
                    </a:lnTo>
                    <a:lnTo>
                      <a:pt x="9714" y="4784"/>
                    </a:lnTo>
                    <a:lnTo>
                      <a:pt x="9591" y="4845"/>
                    </a:lnTo>
                    <a:lnTo>
                      <a:pt x="9467" y="4905"/>
                    </a:lnTo>
                    <a:lnTo>
                      <a:pt x="9343" y="4965"/>
                    </a:lnTo>
                    <a:lnTo>
                      <a:pt x="9218" y="5022"/>
                    </a:lnTo>
                    <a:lnTo>
                      <a:pt x="9092" y="5077"/>
                    </a:lnTo>
                    <a:lnTo>
                      <a:pt x="8965" y="5131"/>
                    </a:lnTo>
                    <a:lnTo>
                      <a:pt x="8838" y="5183"/>
                    </a:lnTo>
                    <a:lnTo>
                      <a:pt x="8711" y="5234"/>
                    </a:lnTo>
                    <a:lnTo>
                      <a:pt x="8582" y="5283"/>
                    </a:lnTo>
                    <a:lnTo>
                      <a:pt x="8453" y="5330"/>
                    </a:lnTo>
                    <a:lnTo>
                      <a:pt x="8323" y="5375"/>
                    </a:lnTo>
                    <a:lnTo>
                      <a:pt x="8194" y="5419"/>
                    </a:lnTo>
                    <a:lnTo>
                      <a:pt x="8063" y="5461"/>
                    </a:lnTo>
                    <a:lnTo>
                      <a:pt x="7932" y="5501"/>
                    </a:lnTo>
                    <a:lnTo>
                      <a:pt x="7801" y="5539"/>
                    </a:lnTo>
                    <a:lnTo>
                      <a:pt x="7669" y="5576"/>
                    </a:lnTo>
                    <a:lnTo>
                      <a:pt x="7536" y="5610"/>
                    </a:lnTo>
                    <a:lnTo>
                      <a:pt x="7403" y="5644"/>
                    </a:lnTo>
                    <a:lnTo>
                      <a:pt x="7270" y="5674"/>
                    </a:lnTo>
                    <a:lnTo>
                      <a:pt x="7137" y="5703"/>
                    </a:lnTo>
                    <a:lnTo>
                      <a:pt x="7004" y="5730"/>
                    </a:lnTo>
                    <a:lnTo>
                      <a:pt x="6869" y="5755"/>
                    </a:lnTo>
                    <a:lnTo>
                      <a:pt x="6735" y="5778"/>
                    </a:lnTo>
                    <a:lnTo>
                      <a:pt x="6601" y="5799"/>
                    </a:lnTo>
                    <a:lnTo>
                      <a:pt x="6466" y="5819"/>
                    </a:lnTo>
                    <a:lnTo>
                      <a:pt x="6331" y="5836"/>
                    </a:lnTo>
                    <a:lnTo>
                      <a:pt x="6196" y="5851"/>
                    </a:lnTo>
                    <a:lnTo>
                      <a:pt x="6062" y="5864"/>
                    </a:lnTo>
                    <a:lnTo>
                      <a:pt x="5926" y="5875"/>
                    </a:lnTo>
                    <a:lnTo>
                      <a:pt x="5791" y="5884"/>
                    </a:lnTo>
                    <a:lnTo>
                      <a:pt x="5655" y="5890"/>
                    </a:lnTo>
                    <a:lnTo>
                      <a:pt x="5520" y="5895"/>
                    </a:lnTo>
                    <a:lnTo>
                      <a:pt x="5385" y="5897"/>
                    </a:lnTo>
                    <a:lnTo>
                      <a:pt x="5249" y="5897"/>
                    </a:lnTo>
                    <a:lnTo>
                      <a:pt x="5113" y="5895"/>
                    </a:lnTo>
                    <a:lnTo>
                      <a:pt x="4978" y="5891"/>
                    </a:lnTo>
                    <a:lnTo>
                      <a:pt x="4843" y="5884"/>
                    </a:lnTo>
                    <a:lnTo>
                      <a:pt x="4843" y="5884"/>
                    </a:lnTo>
                    <a:lnTo>
                      <a:pt x="4775" y="5880"/>
                    </a:lnTo>
                    <a:lnTo>
                      <a:pt x="4707" y="5875"/>
                    </a:lnTo>
                    <a:lnTo>
                      <a:pt x="4640" y="5869"/>
                    </a:lnTo>
                    <a:lnTo>
                      <a:pt x="4572" y="5863"/>
                    </a:lnTo>
                    <a:lnTo>
                      <a:pt x="4505" y="5856"/>
                    </a:lnTo>
                    <a:lnTo>
                      <a:pt x="4437" y="5848"/>
                    </a:lnTo>
                    <a:lnTo>
                      <a:pt x="4371" y="5840"/>
                    </a:lnTo>
                    <a:lnTo>
                      <a:pt x="4304" y="5830"/>
                    </a:lnTo>
                    <a:lnTo>
                      <a:pt x="4237" y="5820"/>
                    </a:lnTo>
                    <a:lnTo>
                      <a:pt x="4171" y="5810"/>
                    </a:lnTo>
                    <a:lnTo>
                      <a:pt x="4105" y="5797"/>
                    </a:lnTo>
                    <a:lnTo>
                      <a:pt x="4038" y="5785"/>
                    </a:lnTo>
                    <a:lnTo>
                      <a:pt x="3972" y="5772"/>
                    </a:lnTo>
                    <a:lnTo>
                      <a:pt x="3906" y="5759"/>
                    </a:lnTo>
                    <a:lnTo>
                      <a:pt x="3840" y="5744"/>
                    </a:lnTo>
                    <a:lnTo>
                      <a:pt x="3775" y="5729"/>
                    </a:lnTo>
                    <a:lnTo>
                      <a:pt x="3710" y="5714"/>
                    </a:lnTo>
                    <a:lnTo>
                      <a:pt x="3645" y="5697"/>
                    </a:lnTo>
                    <a:lnTo>
                      <a:pt x="3581" y="5680"/>
                    </a:lnTo>
                    <a:lnTo>
                      <a:pt x="3516" y="5662"/>
                    </a:lnTo>
                    <a:lnTo>
                      <a:pt x="3452" y="5643"/>
                    </a:lnTo>
                    <a:lnTo>
                      <a:pt x="3388" y="5622"/>
                    </a:lnTo>
                    <a:lnTo>
                      <a:pt x="3324" y="5602"/>
                    </a:lnTo>
                    <a:lnTo>
                      <a:pt x="3262" y="5581"/>
                    </a:lnTo>
                    <a:lnTo>
                      <a:pt x="3198" y="5559"/>
                    </a:lnTo>
                    <a:lnTo>
                      <a:pt x="3136" y="5537"/>
                    </a:lnTo>
                    <a:lnTo>
                      <a:pt x="3074" y="5513"/>
                    </a:lnTo>
                    <a:lnTo>
                      <a:pt x="3011" y="5489"/>
                    </a:lnTo>
                    <a:lnTo>
                      <a:pt x="2950" y="5465"/>
                    </a:lnTo>
                    <a:lnTo>
                      <a:pt x="2889" y="5438"/>
                    </a:lnTo>
                    <a:lnTo>
                      <a:pt x="2827" y="5412"/>
                    </a:lnTo>
                    <a:lnTo>
                      <a:pt x="2767" y="5384"/>
                    </a:lnTo>
                    <a:lnTo>
                      <a:pt x="2707" y="5356"/>
                    </a:lnTo>
                    <a:lnTo>
                      <a:pt x="2647" y="5328"/>
                    </a:lnTo>
                    <a:lnTo>
                      <a:pt x="2588" y="5298"/>
                    </a:lnTo>
                    <a:lnTo>
                      <a:pt x="2529" y="5268"/>
                    </a:lnTo>
                    <a:lnTo>
                      <a:pt x="2470" y="5236"/>
                    </a:lnTo>
                    <a:lnTo>
                      <a:pt x="2413" y="5204"/>
                    </a:lnTo>
                    <a:lnTo>
                      <a:pt x="2355" y="5172"/>
                    </a:lnTo>
                    <a:lnTo>
                      <a:pt x="2297" y="5138"/>
                    </a:lnTo>
                    <a:lnTo>
                      <a:pt x="2241" y="5104"/>
                    </a:lnTo>
                    <a:lnTo>
                      <a:pt x="2185" y="5068"/>
                    </a:lnTo>
                    <a:lnTo>
                      <a:pt x="2128" y="5032"/>
                    </a:lnTo>
                    <a:lnTo>
                      <a:pt x="2073" y="4996"/>
                    </a:lnTo>
                    <a:lnTo>
                      <a:pt x="2019" y="4958"/>
                    </a:lnTo>
                    <a:lnTo>
                      <a:pt x="1964" y="4920"/>
                    </a:lnTo>
                    <a:lnTo>
                      <a:pt x="1910" y="4880"/>
                    </a:lnTo>
                    <a:lnTo>
                      <a:pt x="1857" y="4840"/>
                    </a:lnTo>
                    <a:lnTo>
                      <a:pt x="1804" y="4800"/>
                    </a:lnTo>
                    <a:lnTo>
                      <a:pt x="1752" y="4758"/>
                    </a:lnTo>
                    <a:lnTo>
                      <a:pt x="1700" y="4715"/>
                    </a:lnTo>
                    <a:lnTo>
                      <a:pt x="1650" y="4672"/>
                    </a:lnTo>
                    <a:lnTo>
                      <a:pt x="1598" y="4628"/>
                    </a:lnTo>
                    <a:lnTo>
                      <a:pt x="1549" y="4584"/>
                    </a:lnTo>
                    <a:lnTo>
                      <a:pt x="1499" y="4537"/>
                    </a:lnTo>
                    <a:lnTo>
                      <a:pt x="1450" y="4491"/>
                    </a:lnTo>
                    <a:lnTo>
                      <a:pt x="1402" y="4444"/>
                    </a:lnTo>
                    <a:lnTo>
                      <a:pt x="1355" y="4396"/>
                    </a:lnTo>
                    <a:lnTo>
                      <a:pt x="1308" y="4346"/>
                    </a:lnTo>
                    <a:lnTo>
                      <a:pt x="1261" y="4296"/>
                    </a:lnTo>
                    <a:lnTo>
                      <a:pt x="1215" y="4246"/>
                    </a:lnTo>
                    <a:lnTo>
                      <a:pt x="1171" y="4195"/>
                    </a:lnTo>
                    <a:lnTo>
                      <a:pt x="1126" y="4142"/>
                    </a:lnTo>
                    <a:lnTo>
                      <a:pt x="1082" y="4089"/>
                    </a:lnTo>
                    <a:lnTo>
                      <a:pt x="1082" y="4089"/>
                    </a:lnTo>
                    <a:lnTo>
                      <a:pt x="1051" y="4049"/>
                    </a:lnTo>
                    <a:lnTo>
                      <a:pt x="1020" y="4010"/>
                    </a:lnTo>
                    <a:lnTo>
                      <a:pt x="990" y="3969"/>
                    </a:lnTo>
                    <a:lnTo>
                      <a:pt x="960" y="3929"/>
                    </a:lnTo>
                    <a:lnTo>
                      <a:pt x="930" y="3888"/>
                    </a:lnTo>
                    <a:lnTo>
                      <a:pt x="902" y="3848"/>
                    </a:lnTo>
                    <a:lnTo>
                      <a:pt x="874" y="3806"/>
                    </a:lnTo>
                    <a:lnTo>
                      <a:pt x="846" y="3764"/>
                    </a:lnTo>
                    <a:lnTo>
                      <a:pt x="793" y="3681"/>
                    </a:lnTo>
                    <a:lnTo>
                      <a:pt x="741" y="3596"/>
                    </a:lnTo>
                    <a:lnTo>
                      <a:pt x="692" y="3510"/>
                    </a:lnTo>
                    <a:lnTo>
                      <a:pt x="645" y="3423"/>
                    </a:lnTo>
                    <a:lnTo>
                      <a:pt x="600" y="3336"/>
                    </a:lnTo>
                    <a:lnTo>
                      <a:pt x="556" y="3247"/>
                    </a:lnTo>
                    <a:lnTo>
                      <a:pt x="515" y="3158"/>
                    </a:lnTo>
                    <a:lnTo>
                      <a:pt x="475" y="3067"/>
                    </a:lnTo>
                    <a:lnTo>
                      <a:pt x="438" y="2976"/>
                    </a:lnTo>
                    <a:lnTo>
                      <a:pt x="401" y="2884"/>
                    </a:lnTo>
                    <a:lnTo>
                      <a:pt x="367" y="2792"/>
                    </a:lnTo>
                    <a:lnTo>
                      <a:pt x="334" y="2699"/>
                    </a:lnTo>
                    <a:lnTo>
                      <a:pt x="304" y="2605"/>
                    </a:lnTo>
                    <a:lnTo>
                      <a:pt x="274" y="2510"/>
                    </a:lnTo>
                    <a:lnTo>
                      <a:pt x="247" y="2416"/>
                    </a:lnTo>
                    <a:lnTo>
                      <a:pt x="219" y="2320"/>
                    </a:lnTo>
                    <a:lnTo>
                      <a:pt x="194" y="2225"/>
                    </a:lnTo>
                    <a:lnTo>
                      <a:pt x="171" y="2128"/>
                    </a:lnTo>
                    <a:lnTo>
                      <a:pt x="149" y="2032"/>
                    </a:lnTo>
                    <a:lnTo>
                      <a:pt x="128" y="1934"/>
                    </a:lnTo>
                    <a:lnTo>
                      <a:pt x="108" y="1836"/>
                    </a:lnTo>
                    <a:lnTo>
                      <a:pt x="90" y="1739"/>
                    </a:lnTo>
                    <a:lnTo>
                      <a:pt x="72" y="1640"/>
                    </a:lnTo>
                    <a:lnTo>
                      <a:pt x="55" y="1542"/>
                    </a:lnTo>
                    <a:lnTo>
                      <a:pt x="40" y="1443"/>
                    </a:lnTo>
                    <a:lnTo>
                      <a:pt x="26" y="1345"/>
                    </a:lnTo>
                    <a:lnTo>
                      <a:pt x="13" y="1246"/>
                    </a:lnTo>
                    <a:lnTo>
                      <a:pt x="0" y="1148"/>
                    </a:lnTo>
                    <a:lnTo>
                      <a:pt x="0" y="1148"/>
                    </a:lnTo>
                    <a:close/>
                  </a:path>
                </a:pathLst>
              </a:custGeom>
              <a:solidFill>
                <a:srgbClr val="34425A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pPr defTabSz="1201430">
                  <a:defRPr/>
                </a:pPr>
                <a:endParaRPr lang="en-US" sz="2365">
                  <a:solidFill>
                    <a:srgbClr val="656D78"/>
                  </a:solidFill>
                  <a:latin charset="0" panose="020b0503020202020204" pitchFamily="34" typeface="Agency FB"/>
                </a:endParaRPr>
              </a:p>
            </p:txBody>
          </p:sp>
        </p:grp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BAE705A6-A82D-450C-8C64-6C38BB84797F}"/>
                </a:ext>
              </a:extLst>
            </p:cNvPr>
            <p:cNvSpPr txBox="1"/>
            <p:nvPr/>
          </p:nvSpPr>
          <p:spPr>
            <a:xfrm>
              <a:off x="3682309" y="2025996"/>
              <a:ext cx="686143" cy="49633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679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01</a:t>
              </a: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42BE4AE8-5D0F-45AE-9E71-5E84817A541C}"/>
                </a:ext>
              </a:extLst>
            </p:cNvPr>
            <p:cNvSpPr txBox="1"/>
            <p:nvPr/>
          </p:nvSpPr>
          <p:spPr>
            <a:xfrm>
              <a:off x="4898792" y="1864993"/>
              <a:ext cx="686143" cy="49633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679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02</a:t>
              </a: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693571BA-8094-410F-9DFF-A156C244C48A}"/>
                </a:ext>
              </a:extLst>
            </p:cNvPr>
            <p:cNvSpPr txBox="1"/>
            <p:nvPr/>
          </p:nvSpPr>
          <p:spPr>
            <a:xfrm>
              <a:off x="5458283" y="2972226"/>
              <a:ext cx="686143" cy="49633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679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03</a:t>
              </a: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FFB95C6C-494F-4D45-B130-4606F364D8C9}"/>
                </a:ext>
              </a:extLst>
            </p:cNvPr>
            <p:cNvSpPr txBox="1"/>
            <p:nvPr/>
          </p:nvSpPr>
          <p:spPr>
            <a:xfrm>
              <a:off x="4461692" y="3861875"/>
              <a:ext cx="686143" cy="49633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679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04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0A2A6796-AF7F-42F9-A358-188AFFE239EE}"/>
                </a:ext>
              </a:extLst>
            </p:cNvPr>
            <p:cNvSpPr txBox="1"/>
            <p:nvPr/>
          </p:nvSpPr>
          <p:spPr>
            <a:xfrm>
              <a:off x="3375778" y="3157618"/>
              <a:ext cx="686143" cy="496335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b="1" lang="en-US" sz="3679">
                  <a:solidFill>
                    <a:schemeClr val="bg1"/>
                  </a:solidFill>
                  <a:latin charset="0" panose="020b0604020202020204" pitchFamily="34" typeface="Arial"/>
                  <a:cs charset="0" panose="020b0604020202020204" pitchFamily="34" typeface="Arial"/>
                </a:rPr>
                <a:t>05</a:t>
              </a:r>
            </a:p>
          </p:txBody>
        </p:sp>
      </p:grpSp>
      <p:sp>
        <p:nvSpPr>
          <p:cNvPr id="24" name="矩形 23">
            <a:extLst>
              <a:ext uri="{FF2B5EF4-FFF2-40B4-BE49-F238E27FC236}">
                <a16:creationId xmlns:a16="http://schemas.microsoft.com/office/drawing/2014/main" id="{9718D1F1-22B6-47AF-89AF-8F0A16982A56}"/>
              </a:ext>
            </a:extLst>
          </p:cNvPr>
          <p:cNvSpPr/>
          <p:nvPr/>
        </p:nvSpPr>
        <p:spPr>
          <a:xfrm>
            <a:off x="2256235" y="5020008"/>
            <a:ext cx="2037176" cy="694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altLang="en-US" lang="zh-CN" sz="11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1D09D6FB-C3B3-4D82-B063-13CF4CDC5BDF}"/>
              </a:ext>
            </a:extLst>
          </p:cNvPr>
          <p:cNvSpPr/>
          <p:nvPr/>
        </p:nvSpPr>
        <p:spPr>
          <a:xfrm>
            <a:off x="2256235" y="4615630"/>
            <a:ext cx="2037176" cy="371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88"/>
              </a:spcBef>
            </a:pPr>
            <a:r>
              <a:rPr altLang="en-US" b="1" lang="zh-CN" sz="183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-122" typeface="Hiragino Sans GB W3"/>
              </a:rPr>
              <a:t>添加标题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BA3348CE-7FD9-4C4B-9901-2EB84F8EA9F2}"/>
              </a:ext>
            </a:extLst>
          </p:cNvPr>
          <p:cNvSpPr/>
          <p:nvPr/>
        </p:nvSpPr>
        <p:spPr>
          <a:xfrm>
            <a:off x="2059154" y="3031748"/>
            <a:ext cx="2037176" cy="694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altLang="en-US" lang="zh-CN" sz="11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71E9B4E-5D42-4C6A-9A07-62A6DBFB7DBD}"/>
              </a:ext>
            </a:extLst>
          </p:cNvPr>
          <p:cNvSpPr/>
          <p:nvPr/>
        </p:nvSpPr>
        <p:spPr>
          <a:xfrm>
            <a:off x="2059154" y="2627369"/>
            <a:ext cx="2037176" cy="371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88"/>
              </a:spcBef>
            </a:pPr>
            <a:r>
              <a:rPr altLang="en-US" b="1" lang="zh-CN" sz="183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-122" typeface="Hiragino Sans GB W3"/>
              </a:rPr>
              <a:t>添加标题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77904CBA-331F-475F-A7A1-F4A3F3853625}"/>
              </a:ext>
            </a:extLst>
          </p:cNvPr>
          <p:cNvSpPr/>
          <p:nvPr/>
        </p:nvSpPr>
        <p:spPr>
          <a:xfrm>
            <a:off x="7260460" y="1820485"/>
            <a:ext cx="2037176" cy="694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altLang="en-US" lang="zh-CN" sz="11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D2CCCE66-0BFE-45E8-BABB-5C4B00A8DBFF}"/>
              </a:ext>
            </a:extLst>
          </p:cNvPr>
          <p:cNvSpPr/>
          <p:nvPr/>
        </p:nvSpPr>
        <p:spPr>
          <a:xfrm>
            <a:off x="7260460" y="1416107"/>
            <a:ext cx="2037176" cy="371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88"/>
              </a:spcBef>
            </a:pPr>
            <a:r>
              <a:rPr altLang="en-US" b="1" lang="zh-CN" sz="183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-122" typeface="Hiragino Sans GB W3"/>
              </a:rPr>
              <a:t>添加标题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63249102-965B-4AFA-BD34-9FE584B974AC}"/>
              </a:ext>
            </a:extLst>
          </p:cNvPr>
          <p:cNvSpPr/>
          <p:nvPr/>
        </p:nvSpPr>
        <p:spPr>
          <a:xfrm>
            <a:off x="8279047" y="3949014"/>
            <a:ext cx="2037176" cy="694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altLang="en-US" lang="zh-CN" sz="11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C72A4C8E-BC8F-4AB2-BCD5-FCEF2C3706EA}"/>
              </a:ext>
            </a:extLst>
          </p:cNvPr>
          <p:cNvSpPr/>
          <p:nvPr/>
        </p:nvSpPr>
        <p:spPr>
          <a:xfrm>
            <a:off x="8279047" y="3544636"/>
            <a:ext cx="2037176" cy="371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88"/>
              </a:spcBef>
            </a:pPr>
            <a:r>
              <a:rPr altLang="en-US" b="1" lang="zh-CN" sz="183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-122" typeface="Hiragino Sans GB W3"/>
              </a:rPr>
              <a:t>添加标题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7DD13621-35CB-4563-AD7B-D5076AB25E44}"/>
              </a:ext>
            </a:extLst>
          </p:cNvPr>
          <p:cNvSpPr/>
          <p:nvPr/>
        </p:nvSpPr>
        <p:spPr>
          <a:xfrm>
            <a:off x="7511476" y="5875353"/>
            <a:ext cx="2037176" cy="6949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altLang="en-US" lang="zh-CN" sz="11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43DD4457-D0C1-4316-88D3-6D6561AD21AA}"/>
              </a:ext>
            </a:extLst>
          </p:cNvPr>
          <p:cNvSpPr/>
          <p:nvPr/>
        </p:nvSpPr>
        <p:spPr>
          <a:xfrm>
            <a:off x="7511476" y="5470975"/>
            <a:ext cx="2037176" cy="371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88"/>
              </a:spcBef>
            </a:pPr>
            <a:r>
              <a:rPr altLang="en-US" b="1" lang="zh-CN" sz="183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-122" typeface="Hiragino Sans GB W3"/>
              </a:rPr>
              <a:t>添加标题</a:t>
            </a:r>
          </a:p>
        </p:txBody>
      </p:sp>
    </p:spTree>
    <p:extLst>
      <p:ext uri="{BB962C8B-B14F-4D97-AF65-F5344CB8AC3E}">
        <p14:creationId val="894538939"/>
      </p:ext>
    </p:extLst>
  </p:cSld>
  <p:clrMapOvr>
    <a:masterClrMapping/>
  </p:clrMapOvr>
  <mc:AlternateContent>
    <mc:Choice Requires="p14">
      <p:transition advClick="0" p14:dur="1250" spd="slow">
        <p14:flip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1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1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2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6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3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4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5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C94E092-31E8-4BB6-9407-AF61843F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E08AB16-2845-42A9-A02A-F5CC4BDDB1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83087" cy="6858000"/>
          </a:xfrm>
          <a:prstGeom prst="rect">
            <a:avLst/>
          </a:prstGeom>
        </p:spPr>
      </p:pic>
      <p:sp>
        <p:nvSpPr>
          <p:cNvPr id="4" name="Diamond 33">
            <a:extLst>
              <a:ext uri="{FF2B5EF4-FFF2-40B4-BE49-F238E27FC236}">
                <a16:creationId xmlns:a16="http://schemas.microsoft.com/office/drawing/2014/main" id="{0ADE5D2D-4B29-48D4-9AA1-985436E0ED2E}"/>
              </a:ext>
            </a:extLst>
          </p:cNvPr>
          <p:cNvSpPr/>
          <p:nvPr/>
        </p:nvSpPr>
        <p:spPr>
          <a:xfrm>
            <a:off x="5219682" y="1588778"/>
            <a:ext cx="1752636" cy="1752636"/>
          </a:xfrm>
          <a:prstGeom prst="diamond">
            <a:avLst/>
          </a:prstGeom>
          <a:solidFill>
            <a:srgbClr val="212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/>
          </a:bodyPr>
          <a:lstStyle/>
          <a:p>
            <a:pPr algn="ctr"/>
            <a:r>
              <a:rPr altLang="zh-CN" lang="en-US" sz="3200">
                <a:solidFill>
                  <a:schemeClr val="bg1"/>
                </a:solidFill>
                <a:latin charset="0" panose="020b0806030902050204" pitchFamily="34" typeface="Impact"/>
              </a:rPr>
              <a:t>04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EFCE21B-DCEA-4BFB-BE51-F9142D2371DB}"/>
              </a:ext>
            </a:extLst>
          </p:cNvPr>
          <p:cNvSpPr txBox="1"/>
          <p:nvPr/>
        </p:nvSpPr>
        <p:spPr>
          <a:xfrm>
            <a:off x="4201480" y="3475798"/>
            <a:ext cx="378903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2020202020204" pitchFamily="34" typeface="Century Gothic"/>
              </a:rPr>
              <a:t>下半年工作计划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68F835A-9709-4EF8-9766-AD678826AE74}"/>
              </a:ext>
            </a:extLst>
          </p:cNvPr>
          <p:cNvSpPr/>
          <p:nvPr/>
        </p:nvSpPr>
        <p:spPr>
          <a:xfrm>
            <a:off x="4375046" y="4106201"/>
            <a:ext cx="3585412" cy="853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en-US" i="0" lang="zh-CN" spc="600" sz="11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请在此处输入具体内容，文字尽量言简意赅，简单说明意思即可,注意版面美观度。 </a:t>
            </a:r>
          </a:p>
        </p:txBody>
      </p:sp>
    </p:spTree>
    <p:extLst>
      <p:ext uri="{BB962C8B-B14F-4D97-AF65-F5344CB8AC3E}">
        <p14:creationId val="3674232467"/>
      </p:ext>
    </p:extLst>
  </p:cSld>
  <p:clrMapOvr>
    <a:masterClrMapping/>
  </p:clrMapOvr>
  <mc:AlternateContent>
    <mc:Choice Requires="p14">
      <p:transition advClick="0" p14:dur="3900" spd="slow">
        <p14:glitter pattern="hexagon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6"/>
      <p:bldP grpId="0" spid="8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04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下半年工作计划</a:t>
              </a:r>
            </a:p>
          </p:txBody>
        </p:sp>
      </p:grpSp>
      <p:sp>
        <p:nvSpPr>
          <p:cNvPr id="34" name="TextBox 83">
            <a:extLst>
              <a:ext uri="{FF2B5EF4-FFF2-40B4-BE49-F238E27FC236}">
                <a16:creationId xmlns:a16="http://schemas.microsoft.com/office/drawing/2014/main" id="{43B7EF0C-6112-4BB4-BDAA-7A9FEB62F71C}"/>
              </a:ext>
            </a:extLst>
          </p:cNvPr>
          <p:cNvSpPr txBox="1"/>
          <p:nvPr/>
        </p:nvSpPr>
        <p:spPr>
          <a:xfrm>
            <a:off x="5649020" y="3347788"/>
            <a:ext cx="1113276" cy="9448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tx2"/>
                </a:solidFill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pPr algn="r"/>
            <a:r>
              <a:rPr altLang="en-US" lang="zh-CN" sz="28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ea typeface="+mn-ea"/>
              </a:rPr>
              <a:t>添加标题</a:t>
            </a:r>
          </a:p>
        </p:txBody>
      </p: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7CC4ABFF-FA13-4D3C-A2E0-787AD0B05F92}"/>
              </a:ext>
            </a:extLst>
          </p:cNvPr>
          <p:cNvGrpSpPr/>
          <p:nvPr/>
        </p:nvGrpSpPr>
        <p:grpSpPr>
          <a:xfrm>
            <a:off x="3922312" y="1516841"/>
            <a:ext cx="4606093" cy="4620606"/>
            <a:chOff x="3922312" y="1516841"/>
            <a:chExt cx="4606093" cy="4620606"/>
          </a:xfrm>
        </p:grpSpPr>
        <p:sp>
          <p:nvSpPr>
            <p:cNvPr id="36" name="任意多边形 23">
              <a:extLst>
                <a:ext uri="{FF2B5EF4-FFF2-40B4-BE49-F238E27FC236}">
                  <a16:creationId xmlns:a16="http://schemas.microsoft.com/office/drawing/2014/main" id="{8A9BE7A0-AE2E-4090-89A8-77131C7759F5}"/>
                </a:ext>
              </a:extLst>
            </p:cNvPr>
            <p:cNvSpPr/>
            <p:nvPr/>
          </p:nvSpPr>
          <p:spPr>
            <a:xfrm flipV="1" rot="5400000">
              <a:off x="5848497" y="1516841"/>
              <a:ext cx="2679907" cy="2679908"/>
            </a:xfrm>
            <a:custGeom>
              <a:gdLst>
                <a:gd fmla="*/ 0 w 2286000" name="connsiteX0"/>
                <a:gd fmla="*/ 0 h 2286000" name="connsiteY0"/>
                <a:gd fmla="*/ 2286000 w 2286000" name="connsiteX1"/>
                <a:gd fmla="*/ 2286000 h 2286000" name="connsiteY1"/>
                <a:gd fmla="*/ 1638300 w 2286000" name="connsiteX2"/>
                <a:gd fmla="*/ 2286000 h 2286000" name="connsiteY2"/>
                <a:gd fmla="*/ 0 w 2286000" name="connsiteX3"/>
                <a:gd fmla="*/ 647700 h 228600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2286000" w="2286000">
                  <a:moveTo>
                    <a:pt x="0" y="0"/>
                  </a:moveTo>
                  <a:cubicBezTo>
                    <a:pt x="1262523" y="0"/>
                    <a:pt x="2286000" y="1023477"/>
                    <a:pt x="2286000" y="2286000"/>
                  </a:cubicBezTo>
                  <a:lnTo>
                    <a:pt x="1638300" y="2286000"/>
                  </a:lnTo>
                  <a:cubicBezTo>
                    <a:pt x="1638300" y="1381192"/>
                    <a:pt x="904808" y="647700"/>
                    <a:pt x="0" y="647700"/>
                  </a:cubicBezTo>
                  <a:close/>
                </a:path>
              </a:pathLst>
            </a:custGeom>
            <a:solidFill>
              <a:srgbClr val="34425A"/>
            </a:solidFill>
            <a:ln cap="flat" w="38100">
              <a:solidFill>
                <a:schemeClr val="bg2"/>
              </a:solidFill>
              <a:prstDash val="solid"/>
              <a:miter lim="800000"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txBody>
            <a:bodyPr anchor="t" anchorCtr="0" bIns="45720" compatLnSpc="1" lIns="91440" numCol="1" rIns="91440" tIns="45720" vert="horz" wrap="square"/>
            <a:lstStyle/>
            <a:p>
              <a:pPr>
                <a:spcBef>
                  <a:spcPct val="20000"/>
                </a:spcBef>
                <a:buChar char="•"/>
              </a:pPr>
              <a:endPara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37" name="任意多边形 24">
              <a:extLst>
                <a:ext uri="{FF2B5EF4-FFF2-40B4-BE49-F238E27FC236}">
                  <a16:creationId xmlns:a16="http://schemas.microsoft.com/office/drawing/2014/main" id="{C71B7F91-F06D-412E-8945-666D403E77BB}"/>
                </a:ext>
              </a:extLst>
            </p:cNvPr>
            <p:cNvSpPr/>
            <p:nvPr/>
          </p:nvSpPr>
          <p:spPr>
            <a:xfrm flipH="1" flipV="1" rot="16200000">
              <a:off x="3922312" y="1516841"/>
              <a:ext cx="2679907" cy="2679908"/>
            </a:xfrm>
            <a:custGeom>
              <a:gdLst>
                <a:gd fmla="*/ 0 w 2286000" name="connsiteX0"/>
                <a:gd fmla="*/ 0 h 2286000" name="connsiteY0"/>
                <a:gd fmla="*/ 2286000 w 2286000" name="connsiteX1"/>
                <a:gd fmla="*/ 2286000 h 2286000" name="connsiteY1"/>
                <a:gd fmla="*/ 1638300 w 2286000" name="connsiteX2"/>
                <a:gd fmla="*/ 2286000 h 2286000" name="connsiteY2"/>
                <a:gd fmla="*/ 0 w 2286000" name="connsiteX3"/>
                <a:gd fmla="*/ 647700 h 228600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2286000" w="2286000">
                  <a:moveTo>
                    <a:pt x="0" y="0"/>
                  </a:moveTo>
                  <a:cubicBezTo>
                    <a:pt x="1262523" y="0"/>
                    <a:pt x="2286000" y="1023477"/>
                    <a:pt x="2286000" y="2286000"/>
                  </a:cubicBezTo>
                  <a:lnTo>
                    <a:pt x="1638300" y="2286000"/>
                  </a:lnTo>
                  <a:cubicBezTo>
                    <a:pt x="1638300" y="1381192"/>
                    <a:pt x="904808" y="647700"/>
                    <a:pt x="0" y="647700"/>
                  </a:cubicBezTo>
                  <a:close/>
                </a:path>
              </a:pathLst>
            </a:custGeom>
            <a:solidFill>
              <a:srgbClr val="FFB401"/>
            </a:solidFill>
            <a:ln cap="flat" w="38100">
              <a:solidFill>
                <a:schemeClr val="bg2"/>
              </a:solidFill>
              <a:prstDash val="solid"/>
              <a:miter lim="800000"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txBody>
            <a:bodyPr anchor="t" anchorCtr="0" bIns="45720" compatLnSpc="1" lIns="91440" numCol="1" rIns="91440" tIns="45720" vert="horz" wrap="square"/>
            <a:lstStyle/>
            <a:p>
              <a:pPr>
                <a:spcBef>
                  <a:spcPct val="20000"/>
                </a:spcBef>
                <a:buChar char="•"/>
              </a:pPr>
              <a:endPara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38" name="任意多边形 25">
              <a:extLst>
                <a:ext uri="{FF2B5EF4-FFF2-40B4-BE49-F238E27FC236}">
                  <a16:creationId xmlns:a16="http://schemas.microsoft.com/office/drawing/2014/main" id="{8C8C9AA0-B44C-4F89-B493-3C76A8B3A6AA}"/>
                </a:ext>
              </a:extLst>
            </p:cNvPr>
            <p:cNvSpPr/>
            <p:nvPr/>
          </p:nvSpPr>
          <p:spPr>
            <a:xfrm flipH="1" flipV="1" rot="5400000">
              <a:off x="5848497" y="3457540"/>
              <a:ext cx="2679907" cy="2679908"/>
            </a:xfrm>
            <a:custGeom>
              <a:gdLst>
                <a:gd fmla="*/ 0 w 2286000" name="connsiteX0"/>
                <a:gd fmla="*/ 0 h 2286000" name="connsiteY0"/>
                <a:gd fmla="*/ 2286000 w 2286000" name="connsiteX1"/>
                <a:gd fmla="*/ 2286000 h 2286000" name="connsiteY1"/>
                <a:gd fmla="*/ 1638300 w 2286000" name="connsiteX2"/>
                <a:gd fmla="*/ 2286000 h 2286000" name="connsiteY2"/>
                <a:gd fmla="*/ 0 w 2286000" name="connsiteX3"/>
                <a:gd fmla="*/ 647700 h 228600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2286000" w="2286000">
                  <a:moveTo>
                    <a:pt x="0" y="0"/>
                  </a:moveTo>
                  <a:cubicBezTo>
                    <a:pt x="1262523" y="0"/>
                    <a:pt x="2286000" y="1023477"/>
                    <a:pt x="2286000" y="2286000"/>
                  </a:cubicBezTo>
                  <a:lnTo>
                    <a:pt x="1638300" y="2286000"/>
                  </a:lnTo>
                  <a:cubicBezTo>
                    <a:pt x="1638300" y="1381192"/>
                    <a:pt x="904808" y="647700"/>
                    <a:pt x="0" y="647700"/>
                  </a:cubicBezTo>
                  <a:close/>
                </a:path>
              </a:pathLst>
            </a:custGeom>
            <a:solidFill>
              <a:srgbClr val="FFB401"/>
            </a:solidFill>
            <a:ln cap="flat" w="38100">
              <a:solidFill>
                <a:schemeClr val="bg2"/>
              </a:solidFill>
              <a:prstDash val="solid"/>
              <a:miter lim="800000"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txBody>
            <a:bodyPr anchor="t" anchorCtr="0" bIns="45720" compatLnSpc="1" lIns="91440" numCol="1" rIns="91440" tIns="45720" vert="horz" wrap="square"/>
            <a:lstStyle/>
            <a:p>
              <a:pPr>
                <a:spcBef>
                  <a:spcPct val="20000"/>
                </a:spcBef>
                <a:buChar char="•"/>
              </a:pPr>
              <a:endPara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39" name="任意多边形 26">
              <a:extLst>
                <a:ext uri="{FF2B5EF4-FFF2-40B4-BE49-F238E27FC236}">
                  <a16:creationId xmlns:a16="http://schemas.microsoft.com/office/drawing/2014/main" id="{757723A9-E063-4715-86A6-949FF2A356E4}"/>
                </a:ext>
              </a:extLst>
            </p:cNvPr>
            <p:cNvSpPr/>
            <p:nvPr/>
          </p:nvSpPr>
          <p:spPr>
            <a:xfrm flipV="1" rot="16200000">
              <a:off x="3922312" y="3457540"/>
              <a:ext cx="2679907" cy="2679908"/>
            </a:xfrm>
            <a:custGeom>
              <a:gdLst>
                <a:gd fmla="*/ 0 w 2286000" name="connsiteX0"/>
                <a:gd fmla="*/ 0 h 2286000" name="connsiteY0"/>
                <a:gd fmla="*/ 2286000 w 2286000" name="connsiteX1"/>
                <a:gd fmla="*/ 2286000 h 2286000" name="connsiteY1"/>
                <a:gd fmla="*/ 1638300 w 2286000" name="connsiteX2"/>
                <a:gd fmla="*/ 2286000 h 2286000" name="connsiteY2"/>
                <a:gd fmla="*/ 0 w 2286000" name="connsiteX3"/>
                <a:gd fmla="*/ 647700 h 2286000" name="connsiteY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b="b" l="l" r="r" t="t"/>
              <a:pathLst>
                <a:path h="2286000" w="2286000">
                  <a:moveTo>
                    <a:pt x="0" y="0"/>
                  </a:moveTo>
                  <a:cubicBezTo>
                    <a:pt x="1262523" y="0"/>
                    <a:pt x="2286000" y="1023477"/>
                    <a:pt x="2286000" y="2286000"/>
                  </a:cubicBezTo>
                  <a:lnTo>
                    <a:pt x="1638300" y="2286000"/>
                  </a:lnTo>
                  <a:cubicBezTo>
                    <a:pt x="1638300" y="1381192"/>
                    <a:pt x="904808" y="647700"/>
                    <a:pt x="0" y="647700"/>
                  </a:cubicBezTo>
                  <a:close/>
                </a:path>
              </a:pathLst>
            </a:custGeom>
            <a:solidFill>
              <a:srgbClr val="34425A"/>
            </a:solidFill>
            <a:ln cap="flat" w="38100">
              <a:solidFill>
                <a:schemeClr val="bg2"/>
              </a:solidFill>
              <a:prstDash val="solid"/>
              <a:miter lim="800000"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txBody>
            <a:bodyPr anchor="t" anchorCtr="0" bIns="45720" compatLnSpc="1" lIns="91440" numCol="1" rIns="91440" tIns="45720" vert="horz" wrap="square"/>
            <a:lstStyle/>
            <a:p>
              <a:pPr>
                <a:spcBef>
                  <a:spcPct val="20000"/>
                </a:spcBef>
                <a:buChar char="•"/>
              </a:pPr>
              <a:endPara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40" name="Oval 10">
              <a:extLst>
                <a:ext uri="{FF2B5EF4-FFF2-40B4-BE49-F238E27FC236}">
                  <a16:creationId xmlns:a16="http://schemas.microsoft.com/office/drawing/2014/main" id="{A69370A8-73D1-4EAB-9F1D-E39FF20725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4859" y="1647736"/>
              <a:ext cx="463458" cy="46345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algn="ctr"/>
              <a:r>
                <a:rPr altLang="zh-CN" lang="en-US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1</a:t>
              </a:r>
            </a:p>
          </p:txBody>
        </p:sp>
        <p:sp>
          <p:nvSpPr>
            <p:cNvPr id="41" name="Oval 10">
              <a:extLst>
                <a:ext uri="{FF2B5EF4-FFF2-40B4-BE49-F238E27FC236}">
                  <a16:creationId xmlns:a16="http://schemas.microsoft.com/office/drawing/2014/main" id="{D683560B-8E01-40BC-81E9-7D3E6A5B5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8037" y="3604872"/>
              <a:ext cx="463458" cy="46345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algn="ctr"/>
              <a:r>
                <a:rPr altLang="zh-CN" lang="en-US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2</a:t>
              </a:r>
            </a:p>
          </p:txBody>
        </p:sp>
        <p:sp>
          <p:nvSpPr>
            <p:cNvPr id="42" name="Oval 10">
              <a:extLst>
                <a:ext uri="{FF2B5EF4-FFF2-40B4-BE49-F238E27FC236}">
                  <a16:creationId xmlns:a16="http://schemas.microsoft.com/office/drawing/2014/main" id="{2CEE250E-F7C9-4162-B84F-3685A4710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9026" y="5529925"/>
              <a:ext cx="463458" cy="46345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algn="ctr"/>
              <a:r>
                <a:rPr altLang="zh-CN" lang="en-US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3</a:t>
              </a:r>
            </a:p>
          </p:txBody>
        </p:sp>
        <p:sp>
          <p:nvSpPr>
            <p:cNvPr id="43" name="Oval 10">
              <a:extLst>
                <a:ext uri="{FF2B5EF4-FFF2-40B4-BE49-F238E27FC236}">
                  <a16:creationId xmlns:a16="http://schemas.microsoft.com/office/drawing/2014/main" id="{12A7FEB9-4F9B-40C7-92BE-76F713731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3973" y="3604872"/>
              <a:ext cx="463458" cy="46345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algn="ctr"/>
              <a:r>
                <a:rPr altLang="zh-CN" lang="en-US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4</a:t>
              </a: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6C50DC1C-5B64-4C20-8443-8CD628457C36}"/>
              </a:ext>
            </a:extLst>
          </p:cNvPr>
          <p:cNvGrpSpPr/>
          <p:nvPr/>
        </p:nvGrpSpPr>
        <p:grpSpPr>
          <a:xfrm>
            <a:off x="1173544" y="1417087"/>
            <a:ext cx="3142089" cy="936096"/>
            <a:chOff x="1766391" y="1694799"/>
            <a:chExt cx="3142089" cy="936096"/>
          </a:xfrm>
        </p:grpSpPr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F94AAE8B-9B7C-4163-BB01-ADD9A7F38965}"/>
                </a:ext>
              </a:extLst>
            </p:cNvPr>
            <p:cNvSpPr/>
            <p:nvPr/>
          </p:nvSpPr>
          <p:spPr>
            <a:xfrm>
              <a:off x="1766391" y="2093504"/>
              <a:ext cx="3142089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ts val="1800"/>
                </a:lnSpc>
                <a:defRPr/>
              </a:pPr>
              <a:r>
                <a:rPr altLang="en-US" lang="zh-CN" sz="12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6371DD8C-2846-4433-9F80-47435D6C876A}"/>
                </a:ext>
              </a:extLst>
            </p:cNvPr>
            <p:cNvSpPr/>
            <p:nvPr/>
          </p:nvSpPr>
          <p:spPr>
            <a:xfrm>
              <a:off x="3727210" y="1694799"/>
              <a:ext cx="10972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b="1" lang="zh-CN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添加标题</a:t>
              </a:r>
            </a:p>
          </p:txBody>
        </p:sp>
      </p:grp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4A024DEC-3056-4F55-85C9-2657F8F9A864}"/>
              </a:ext>
            </a:extLst>
          </p:cNvPr>
          <p:cNvGrpSpPr/>
          <p:nvPr/>
        </p:nvGrpSpPr>
        <p:grpSpPr>
          <a:xfrm>
            <a:off x="7667359" y="1441068"/>
            <a:ext cx="3142089" cy="942156"/>
            <a:chOff x="1692138" y="1619026"/>
            <a:chExt cx="3142089" cy="942156"/>
          </a:xfrm>
        </p:grpSpPr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BAD814DC-570F-463B-8F3F-5CE28DE6F44A}"/>
                </a:ext>
              </a:extLst>
            </p:cNvPr>
            <p:cNvSpPr/>
            <p:nvPr/>
          </p:nvSpPr>
          <p:spPr>
            <a:xfrm>
              <a:off x="1692139" y="2023791"/>
              <a:ext cx="3142089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altLang="en-US" lang="zh-CN" sz="12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91468A83-16D8-43A9-8A10-8A00AA020963}"/>
                </a:ext>
              </a:extLst>
            </p:cNvPr>
            <p:cNvSpPr/>
            <p:nvPr/>
          </p:nvSpPr>
          <p:spPr>
            <a:xfrm>
              <a:off x="1692139" y="1619026"/>
              <a:ext cx="10972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添加标题</a:t>
              </a:r>
            </a:p>
          </p:txBody>
        </p:sp>
      </p:grpSp>
      <p:grpSp>
        <p:nvGrpSpPr>
          <p:cNvPr id="50" name="组合 49">
            <a:extLst>
              <a:ext uri="{FF2B5EF4-FFF2-40B4-BE49-F238E27FC236}">
                <a16:creationId xmlns:a16="http://schemas.microsoft.com/office/drawing/2014/main" id="{0441BD69-423A-4BEE-9DF7-6D6920225B93}"/>
              </a:ext>
            </a:extLst>
          </p:cNvPr>
          <p:cNvGrpSpPr/>
          <p:nvPr/>
        </p:nvGrpSpPr>
        <p:grpSpPr>
          <a:xfrm>
            <a:off x="1385342" y="4988940"/>
            <a:ext cx="3142089" cy="936096"/>
            <a:chOff x="1766391" y="1694799"/>
            <a:chExt cx="3142089" cy="936096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41C731A5-C2E2-4E6B-9EA9-4B7BE48CDD03}"/>
                </a:ext>
              </a:extLst>
            </p:cNvPr>
            <p:cNvSpPr/>
            <p:nvPr/>
          </p:nvSpPr>
          <p:spPr>
            <a:xfrm>
              <a:off x="1766391" y="2093504"/>
              <a:ext cx="3142089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>
                <a:lnSpc>
                  <a:spcPts val="1800"/>
                </a:lnSpc>
              </a:pPr>
              <a:r>
                <a:rPr altLang="en-US" lang="zh-CN" sz="12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5B1DF837-AFC1-40BC-A88A-BCE855A515A2}"/>
                </a:ext>
              </a:extLst>
            </p:cNvPr>
            <p:cNvSpPr/>
            <p:nvPr/>
          </p:nvSpPr>
          <p:spPr>
            <a:xfrm>
              <a:off x="3727210" y="1694800"/>
              <a:ext cx="10972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b="1" lang="zh-CN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添加标题</a:t>
              </a:r>
            </a:p>
          </p:txBody>
        </p:sp>
      </p:grpSp>
      <p:grpSp>
        <p:nvGrpSpPr>
          <p:cNvPr id="53" name="组合 52">
            <a:extLst>
              <a:ext uri="{FF2B5EF4-FFF2-40B4-BE49-F238E27FC236}">
                <a16:creationId xmlns:a16="http://schemas.microsoft.com/office/drawing/2014/main" id="{E38FF4B9-1FE8-4E8B-A4D5-E5903471C082}"/>
              </a:ext>
            </a:extLst>
          </p:cNvPr>
          <p:cNvGrpSpPr/>
          <p:nvPr/>
        </p:nvGrpSpPr>
        <p:grpSpPr>
          <a:xfrm>
            <a:off x="7953410" y="5018313"/>
            <a:ext cx="3142089" cy="1006477"/>
            <a:chOff x="1766391" y="1624418"/>
            <a:chExt cx="3142089" cy="1006477"/>
          </a:xfrm>
        </p:grpSpPr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27767211-8C16-454A-9DF0-7CA11FD477F4}"/>
                </a:ext>
              </a:extLst>
            </p:cNvPr>
            <p:cNvSpPr/>
            <p:nvPr/>
          </p:nvSpPr>
          <p:spPr>
            <a:xfrm>
              <a:off x="1766392" y="2093504"/>
              <a:ext cx="3142089" cy="5486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altLang="en-US" lang="zh-CN" sz="12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请在此处添加具体内容，文字尽量言简意赅，简单说明即可，不必过于繁琐。</a:t>
              </a: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537F85D4-4616-4251-AB49-F1B2B5A64DC3}"/>
                </a:ext>
              </a:extLst>
            </p:cNvPr>
            <p:cNvSpPr/>
            <p:nvPr/>
          </p:nvSpPr>
          <p:spPr>
            <a:xfrm>
              <a:off x="1766392" y="1624418"/>
              <a:ext cx="10972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b="1" lang="zh-CN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</a:rPr>
                <a:t>添加标题</a:t>
              </a:r>
            </a:p>
          </p:txBody>
        </p:sp>
      </p:grpSp>
    </p:spTree>
    <p:extLst>
      <p:ext uri="{BB962C8B-B14F-4D97-AF65-F5344CB8AC3E}">
        <p14:creationId val="534292413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4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6092F84-4D30-4B19-91AC-6136BBFFA5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400C1D38-E42D-4A15-9B16-6819CD7E1B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6327" y="0"/>
            <a:ext cx="4947334" cy="6858000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5E40A83B-642E-4B7C-A76C-0712132C749E}"/>
              </a:ext>
            </a:extLst>
          </p:cNvPr>
          <p:cNvGrpSpPr/>
          <p:nvPr/>
        </p:nvGrpSpPr>
        <p:grpSpPr>
          <a:xfrm>
            <a:off x="0" y="2472122"/>
            <a:ext cx="5236485" cy="1426486"/>
            <a:chOff x="721519" y="924567"/>
            <a:chExt cx="2958243" cy="651419"/>
          </a:xfrm>
        </p:grpSpPr>
        <p:sp>
          <p:nvSpPr>
            <p:cNvPr id="9" name="Arrow: Pentagon 45">
              <a:extLst>
                <a:ext uri="{FF2B5EF4-FFF2-40B4-BE49-F238E27FC236}">
                  <a16:creationId xmlns:a16="http://schemas.microsoft.com/office/drawing/2014/main" id="{4F878400-C9AF-475E-955B-3CCEA84032E1}"/>
                </a:ext>
              </a:extLst>
            </p:cNvPr>
            <p:cNvSpPr/>
            <p:nvPr/>
          </p:nvSpPr>
          <p:spPr bwMode="auto">
            <a:xfrm>
              <a:off x="947352" y="1004486"/>
              <a:ext cx="2732410" cy="571500"/>
            </a:xfrm>
            <a:prstGeom prst="homePlate">
              <a:avLst/>
            </a:prstGeom>
            <a:solidFill>
              <a:schemeClr val="tx1">
                <a:lumMod val="95000"/>
                <a:lumOff val="5000"/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0" name="Arrow: Pentagon 2">
              <a:extLst>
                <a:ext uri="{FF2B5EF4-FFF2-40B4-BE49-F238E27FC236}">
                  <a16:creationId xmlns:a16="http://schemas.microsoft.com/office/drawing/2014/main" id="{AD607877-71DF-4A11-BF85-7C3614B84695}"/>
                </a:ext>
              </a:extLst>
            </p:cNvPr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rgbClr val="212A39"/>
            </a:solidFill>
            <a:ln w="19050">
              <a:noFill/>
              <a:round/>
            </a:ln>
          </p:spPr>
          <p:txBody>
            <a:bodyPr anchor="ctr" anchorCtr="1" bIns="45720" compatLnSpc="1" forceAA="0" lIns="91440" rIns="91440" rot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altLang="en-US" b="1" lang="zh-CN" sz="4400">
                  <a:solidFill>
                    <a:schemeClr val="bg1"/>
                  </a:solidFill>
                </a:rPr>
                <a:t>目录/CONTENT</a:t>
              </a:r>
            </a:p>
          </p:txBody>
        </p:sp>
      </p:grpSp>
      <p:sp>
        <p:nvSpPr>
          <p:cNvPr id="11" name="Diamond 27">
            <a:extLst>
              <a:ext uri="{FF2B5EF4-FFF2-40B4-BE49-F238E27FC236}">
                <a16:creationId xmlns:a16="http://schemas.microsoft.com/office/drawing/2014/main" id="{D8A14037-D6BD-4B50-9D8B-11E6ED9091F9}"/>
              </a:ext>
            </a:extLst>
          </p:cNvPr>
          <p:cNvSpPr/>
          <p:nvPr/>
        </p:nvSpPr>
        <p:spPr>
          <a:xfrm>
            <a:off x="5460924" y="4860168"/>
            <a:ext cx="926944" cy="926944"/>
          </a:xfrm>
          <a:prstGeom prst="diamond">
            <a:avLst/>
          </a:prstGeom>
          <a:solidFill>
            <a:srgbClr val="FFB4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0" panose="020b0806030902050204" pitchFamily="34" typeface="Impact"/>
              </a:rPr>
              <a:t>04</a:t>
            </a:r>
          </a:p>
        </p:txBody>
      </p:sp>
      <p:sp>
        <p:nvSpPr>
          <p:cNvPr id="12" name="Diamond 29">
            <a:extLst>
              <a:ext uri="{FF2B5EF4-FFF2-40B4-BE49-F238E27FC236}">
                <a16:creationId xmlns:a16="http://schemas.microsoft.com/office/drawing/2014/main" id="{0B9F13AF-E964-433C-B61D-5FA349949045}"/>
              </a:ext>
            </a:extLst>
          </p:cNvPr>
          <p:cNvSpPr/>
          <p:nvPr/>
        </p:nvSpPr>
        <p:spPr>
          <a:xfrm>
            <a:off x="5460924" y="3555786"/>
            <a:ext cx="926944" cy="926944"/>
          </a:xfrm>
          <a:prstGeom prst="diamond">
            <a:avLst/>
          </a:prstGeom>
          <a:solidFill>
            <a:srgbClr val="212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0" panose="020b0806030902050204" pitchFamily="34" typeface="Impact"/>
              </a:rPr>
              <a:t>03</a:t>
            </a:r>
          </a:p>
        </p:txBody>
      </p:sp>
      <p:sp>
        <p:nvSpPr>
          <p:cNvPr id="13" name="Diamond 31">
            <a:extLst>
              <a:ext uri="{FF2B5EF4-FFF2-40B4-BE49-F238E27FC236}">
                <a16:creationId xmlns:a16="http://schemas.microsoft.com/office/drawing/2014/main" id="{04D0E960-03FD-40C0-8605-60EFCD47478B}"/>
              </a:ext>
            </a:extLst>
          </p:cNvPr>
          <p:cNvSpPr/>
          <p:nvPr/>
        </p:nvSpPr>
        <p:spPr>
          <a:xfrm>
            <a:off x="5460924" y="2251403"/>
            <a:ext cx="926944" cy="926944"/>
          </a:xfrm>
          <a:prstGeom prst="diamond">
            <a:avLst/>
          </a:prstGeom>
          <a:solidFill>
            <a:srgbClr val="FFB4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0" panose="020b0806030902050204" pitchFamily="34" typeface="Impact"/>
              </a:rPr>
              <a:t>02</a:t>
            </a:r>
          </a:p>
        </p:txBody>
      </p:sp>
      <p:sp>
        <p:nvSpPr>
          <p:cNvPr id="14" name="Diamond 33">
            <a:extLst>
              <a:ext uri="{FF2B5EF4-FFF2-40B4-BE49-F238E27FC236}">
                <a16:creationId xmlns:a16="http://schemas.microsoft.com/office/drawing/2014/main" id="{DE0907DA-32D3-41FE-AB97-CBC558823949}"/>
              </a:ext>
            </a:extLst>
          </p:cNvPr>
          <p:cNvSpPr/>
          <p:nvPr/>
        </p:nvSpPr>
        <p:spPr>
          <a:xfrm>
            <a:off x="5460928" y="947021"/>
            <a:ext cx="926944" cy="926944"/>
          </a:xfrm>
          <a:prstGeom prst="diamond">
            <a:avLst/>
          </a:prstGeom>
          <a:solidFill>
            <a:srgbClr val="212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/>
          </a:bodyPr>
          <a:lstStyle/>
          <a:p>
            <a:pPr algn="ctr"/>
            <a:r>
              <a:rPr altLang="zh-CN" lang="en-US">
                <a:solidFill>
                  <a:schemeClr val="bg1"/>
                </a:solidFill>
                <a:latin charset="0" panose="020b0806030902050204" pitchFamily="34" typeface="Impact"/>
              </a:rPr>
              <a:t>01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DBDB7D0B-7768-4F1C-A4DC-AA4665CF27ED}"/>
              </a:ext>
            </a:extLst>
          </p:cNvPr>
          <p:cNvSpPr txBox="1"/>
          <p:nvPr/>
        </p:nvSpPr>
        <p:spPr>
          <a:xfrm>
            <a:off x="6476329" y="3457372"/>
            <a:ext cx="378903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2020202020204" pitchFamily="34" typeface="Century Gothic"/>
              </a:rPr>
              <a:t>工作存在不足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4D30378-3830-48FC-9823-86C9498B994B}"/>
              </a:ext>
            </a:extLst>
          </p:cNvPr>
          <p:cNvSpPr txBox="1"/>
          <p:nvPr/>
        </p:nvSpPr>
        <p:spPr>
          <a:xfrm>
            <a:off x="6470724" y="4958399"/>
            <a:ext cx="378903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2020202020204" pitchFamily="34" typeface="Century Gothic"/>
              </a:rPr>
              <a:t>下半年工作计划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CE418CE-776D-4E5E-92EA-507C78E8355D}"/>
              </a:ext>
            </a:extLst>
          </p:cNvPr>
          <p:cNvSpPr txBox="1"/>
          <p:nvPr/>
        </p:nvSpPr>
        <p:spPr>
          <a:xfrm>
            <a:off x="6470725" y="2270345"/>
            <a:ext cx="4654323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2020202020204" pitchFamily="34" typeface="Century Gothic"/>
              </a:rPr>
              <a:t>工作完成情况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DBFB0468-B6E2-4734-88A9-772304A42C58}"/>
              </a:ext>
            </a:extLst>
          </p:cNvPr>
          <p:cNvSpPr/>
          <p:nvPr/>
        </p:nvSpPr>
        <p:spPr>
          <a:xfrm>
            <a:off x="6532701" y="2815082"/>
            <a:ext cx="4675201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altLang="en-US" lang="zh-CN" spc="600" sz="1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请在此处输入具体内容，文字尽量言简意赅，简单说明意思即可。 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4D25E0E-1E1B-435C-B437-7EF72F1FC458}"/>
              </a:ext>
            </a:extLst>
          </p:cNvPr>
          <p:cNvSpPr/>
          <p:nvPr/>
        </p:nvSpPr>
        <p:spPr>
          <a:xfrm>
            <a:off x="6504772" y="4021808"/>
            <a:ext cx="4703132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altLang="en-US" lang="zh-CN" spc="600" sz="1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请在此处输入具体内容，文字尽量言简意赅，简单说明意思即可。 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876DDA7B-46B3-4ABB-B8C1-1ECB6F756EE1}"/>
              </a:ext>
            </a:extLst>
          </p:cNvPr>
          <p:cNvSpPr/>
          <p:nvPr/>
        </p:nvSpPr>
        <p:spPr>
          <a:xfrm>
            <a:off x="6504772" y="5543174"/>
            <a:ext cx="4684820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altLang="en-US" lang="zh-CN" spc="600" sz="1000">
                <a:solidFill>
                  <a:schemeClr val="tx1">
                    <a:lumMod val="85000"/>
                    <a:lumOff val="1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请在此处输入具体内容，文字尽量言简意赅，简单说明意思即可。 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7607C53C-8D3F-4EE6-AC77-FD7E5459E401}"/>
              </a:ext>
            </a:extLst>
          </p:cNvPr>
          <p:cNvSpPr txBox="1"/>
          <p:nvPr/>
        </p:nvSpPr>
        <p:spPr>
          <a:xfrm>
            <a:off x="6501205" y="947021"/>
            <a:ext cx="378903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2020202020204" pitchFamily="34" typeface="Century Gothic"/>
              </a:rPr>
              <a:t>年中工作概述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CF71AF1B-7943-42EB-B508-BEF14836BFBE}"/>
              </a:ext>
            </a:extLst>
          </p:cNvPr>
          <p:cNvSpPr/>
          <p:nvPr/>
        </p:nvSpPr>
        <p:spPr>
          <a:xfrm>
            <a:off x="6535266" y="1493116"/>
            <a:ext cx="4654323" cy="548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altLang="en-US" i="0" lang="zh-CN" spc="600" sz="10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请在此处输入具体内容，文字尽量言简意赅，简单说明意思即可。 </a:t>
            </a:r>
          </a:p>
        </p:txBody>
      </p:sp>
    </p:spTree>
    <p:extLst>
      <p:ext uri="{BB962C8B-B14F-4D97-AF65-F5344CB8AC3E}">
        <p14:creationId val="2271991431"/>
      </p:ext>
    </p:extLst>
  </p:cSld>
  <p:clrMapOvr>
    <a:masterClrMapping/>
  </p:clrMapOvr>
  <mc:AlternateContent>
    <mc:Choice Requires="p14">
      <p:transition advClick="0" p14:dur="1600" spd="slow">
        <p14:prism isInverted="1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4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 tmFilter="0,0; .5, 1; 1, 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2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8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0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6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2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3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7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78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2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84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04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下半年工作计划</a:t>
              </a:r>
            </a:p>
          </p:txBody>
        </p:sp>
      </p:grpSp>
      <p:grpSp>
        <p:nvGrpSpPr>
          <p:cNvPr id="15" name="组合 1">
            <a:extLst>
              <a:ext uri="{FF2B5EF4-FFF2-40B4-BE49-F238E27FC236}">
                <a16:creationId xmlns:a16="http://schemas.microsoft.com/office/drawing/2014/main" id="{8117CAB8-96B7-4156-A3F3-EF8D00B658A7}"/>
              </a:ext>
            </a:extLst>
          </p:cNvPr>
          <p:cNvGrpSpPr/>
          <p:nvPr/>
        </p:nvGrpSpPr>
        <p:grpSpPr>
          <a:xfrm>
            <a:off x="935830" y="2085265"/>
            <a:ext cx="1443121" cy="1503296"/>
            <a:chOff x="700676" y="1624335"/>
            <a:chExt cx="1082675" cy="1127124"/>
          </a:xfrm>
          <a:solidFill>
            <a:srgbClr val="34425A"/>
          </a:solidFill>
        </p:grpSpPr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0E2A9D19-088E-4912-8585-E9333DC046CF}"/>
                </a:ext>
              </a:extLst>
            </p:cNvPr>
            <p:cNvSpPr/>
            <p:nvPr/>
          </p:nvSpPr>
          <p:spPr bwMode="auto">
            <a:xfrm>
              <a:off x="700676" y="1624335"/>
              <a:ext cx="1082675" cy="603250"/>
            </a:xfrm>
            <a:custGeom>
              <a:gdLst>
                <a:gd fmla="*/ 0 w 682" name="T0"/>
                <a:gd fmla="*/ 191 h 380" name="T1"/>
                <a:gd fmla="*/ 340 w 682" name="T2"/>
                <a:gd fmla="*/ 380 h 380" name="T3"/>
                <a:gd fmla="*/ 682 w 682" name="T4"/>
                <a:gd fmla="*/ 191 h 380" name="T5"/>
                <a:gd fmla="*/ 340 w 682" name="T6"/>
                <a:gd fmla="*/ 0 h 380" name="T7"/>
                <a:gd fmla="*/ 0 w 682" name="T8"/>
                <a:gd fmla="*/ 191 h 38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0" w="682">
                  <a:moveTo>
                    <a:pt x="0" y="191"/>
                  </a:moveTo>
                  <a:lnTo>
                    <a:pt x="340" y="380"/>
                  </a:lnTo>
                  <a:lnTo>
                    <a:pt x="682" y="191"/>
                  </a:lnTo>
                  <a:lnTo>
                    <a:pt x="340" y="0"/>
                  </a:lnTo>
                  <a:lnTo>
                    <a:pt x="0" y="191"/>
                  </a:lnTo>
                  <a:close/>
                </a:path>
              </a:pathLst>
            </a:custGeom>
            <a:grpFill/>
            <a:ln>
              <a:solidFill>
                <a:schemeClr val="bg1">
                  <a:lumMod val="95000"/>
                </a:schemeClr>
              </a:solidFill>
            </a:ln>
            <a:extLst/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3A5595E1-4D2F-479A-9B5F-969C6A337555}"/>
                </a:ext>
              </a:extLst>
            </p:cNvPr>
            <p:cNvSpPr/>
            <p:nvPr/>
          </p:nvSpPr>
          <p:spPr bwMode="auto">
            <a:xfrm>
              <a:off x="700676" y="1927547"/>
              <a:ext cx="539750" cy="823912"/>
            </a:xfrm>
            <a:custGeom>
              <a:gdLst>
                <a:gd fmla="*/ 0 w 340" name="T0"/>
                <a:gd fmla="*/ 0 h 519" name="T1"/>
                <a:gd fmla="*/ 0 w 340" name="T2"/>
                <a:gd fmla="*/ 332 h 519" name="T3"/>
                <a:gd fmla="*/ 340 w 340" name="T4"/>
                <a:gd fmla="*/ 519 h 519" name="T5"/>
                <a:gd fmla="*/ 340 w 340" name="T6"/>
                <a:gd fmla="*/ 189 h 519" name="T7"/>
                <a:gd fmla="*/ 0 w 340" name="T8"/>
                <a:gd fmla="*/ 0 h 5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9" w="340">
                  <a:moveTo>
                    <a:pt x="0" y="0"/>
                  </a:moveTo>
                  <a:lnTo>
                    <a:pt x="0" y="332"/>
                  </a:lnTo>
                  <a:lnTo>
                    <a:pt x="340" y="519"/>
                  </a:lnTo>
                  <a:lnTo>
                    <a:pt x="340" y="1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  <a:extLst/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65F30E43-F637-49D8-970B-F5493C7FE1F4}"/>
                </a:ext>
              </a:extLst>
            </p:cNvPr>
            <p:cNvSpPr/>
            <p:nvPr/>
          </p:nvSpPr>
          <p:spPr bwMode="auto">
            <a:xfrm>
              <a:off x="1240426" y="1927547"/>
              <a:ext cx="542925" cy="823912"/>
            </a:xfrm>
            <a:custGeom>
              <a:gdLst>
                <a:gd fmla="*/ 0 w 342" name="T0"/>
                <a:gd fmla="*/ 189 h 519" name="T1"/>
                <a:gd fmla="*/ 0 w 342" name="T2"/>
                <a:gd fmla="*/ 519 h 519" name="T3"/>
                <a:gd fmla="*/ 0 w 342" name="T4"/>
                <a:gd fmla="*/ 519 h 519" name="T5"/>
                <a:gd fmla="*/ 342 w 342" name="T6"/>
                <a:gd fmla="*/ 338 h 519" name="T7"/>
                <a:gd fmla="*/ 342 w 342" name="T8"/>
                <a:gd fmla="*/ 0 h 519" name="T9"/>
                <a:gd fmla="*/ 0 w 342" name="T10"/>
                <a:gd fmla="*/ 189 h 51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19" w="342">
                  <a:moveTo>
                    <a:pt x="0" y="189"/>
                  </a:moveTo>
                  <a:lnTo>
                    <a:pt x="0" y="519"/>
                  </a:lnTo>
                  <a:lnTo>
                    <a:pt x="0" y="519"/>
                  </a:lnTo>
                  <a:lnTo>
                    <a:pt x="342" y="338"/>
                  </a:lnTo>
                  <a:lnTo>
                    <a:pt x="342" y="0"/>
                  </a:lnTo>
                  <a:lnTo>
                    <a:pt x="0" y="189"/>
                  </a:ln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  <a:extLst/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85768DB7-497D-4D25-8AF1-F2B67016E024}"/>
              </a:ext>
            </a:extLst>
          </p:cNvPr>
          <p:cNvGrpSpPr/>
          <p:nvPr/>
        </p:nvGrpSpPr>
        <p:grpSpPr>
          <a:xfrm>
            <a:off x="935830" y="3273082"/>
            <a:ext cx="1443121" cy="1101007"/>
            <a:chOff x="700676" y="2514922"/>
            <a:chExt cx="1082675" cy="825500"/>
          </a:xfrm>
          <a:solidFill>
            <a:srgbClr val="FFB401"/>
          </a:solidFill>
        </p:grpSpPr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CE8D4BD1-0951-4866-89FA-B6C39AA51455}"/>
                </a:ext>
              </a:extLst>
            </p:cNvPr>
            <p:cNvSpPr/>
            <p:nvPr/>
          </p:nvSpPr>
          <p:spPr bwMode="auto">
            <a:xfrm>
              <a:off x="700676" y="2514922"/>
              <a:ext cx="539750" cy="825500"/>
            </a:xfrm>
            <a:custGeom>
              <a:gdLst>
                <a:gd fmla="*/ 0 w 340" name="T0"/>
                <a:gd fmla="*/ 0 h 520" name="T1"/>
                <a:gd fmla="*/ 0 w 340" name="T2"/>
                <a:gd fmla="*/ 332 h 520" name="T3"/>
                <a:gd fmla="*/ 340 w 340" name="T4"/>
                <a:gd fmla="*/ 520 h 520" name="T5"/>
                <a:gd fmla="*/ 340 w 340" name="T6"/>
                <a:gd fmla="*/ 190 h 520" name="T7"/>
                <a:gd fmla="*/ 0 w 340" name="T8"/>
                <a:gd fmla="*/ 0 h 52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0" w="340">
                  <a:moveTo>
                    <a:pt x="0" y="0"/>
                  </a:moveTo>
                  <a:lnTo>
                    <a:pt x="0" y="332"/>
                  </a:lnTo>
                  <a:lnTo>
                    <a:pt x="340" y="520"/>
                  </a:lnTo>
                  <a:lnTo>
                    <a:pt x="340" y="19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21" name="Freeform 22">
              <a:extLst>
                <a:ext uri="{FF2B5EF4-FFF2-40B4-BE49-F238E27FC236}">
                  <a16:creationId xmlns:a16="http://schemas.microsoft.com/office/drawing/2014/main" id="{B4D5FA84-7D22-435D-B0C9-3C2299B357E5}"/>
                </a:ext>
              </a:extLst>
            </p:cNvPr>
            <p:cNvSpPr/>
            <p:nvPr/>
          </p:nvSpPr>
          <p:spPr bwMode="auto">
            <a:xfrm>
              <a:off x="1240426" y="2514922"/>
              <a:ext cx="542925" cy="825500"/>
            </a:xfrm>
            <a:custGeom>
              <a:gdLst>
                <a:gd fmla="*/ 0 w 342" name="T0"/>
                <a:gd fmla="*/ 190 h 520" name="T1"/>
                <a:gd fmla="*/ 0 w 342" name="T2"/>
                <a:gd fmla="*/ 520 h 520" name="T3"/>
                <a:gd fmla="*/ 0 w 342" name="T4"/>
                <a:gd fmla="*/ 520 h 520" name="T5"/>
                <a:gd fmla="*/ 342 w 342" name="T6"/>
                <a:gd fmla="*/ 338 h 520" name="T7"/>
                <a:gd fmla="*/ 342 w 342" name="T8"/>
                <a:gd fmla="*/ 0 h 520" name="T9"/>
                <a:gd fmla="*/ 0 w 342" name="T10"/>
                <a:gd fmla="*/ 190 h 52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20" w="342">
                  <a:moveTo>
                    <a:pt x="0" y="190"/>
                  </a:moveTo>
                  <a:lnTo>
                    <a:pt x="0" y="520"/>
                  </a:lnTo>
                  <a:lnTo>
                    <a:pt x="0" y="520"/>
                  </a:lnTo>
                  <a:lnTo>
                    <a:pt x="342" y="338"/>
                  </a:lnTo>
                  <a:lnTo>
                    <a:pt x="342" y="0"/>
                  </a:lnTo>
                  <a:lnTo>
                    <a:pt x="0" y="19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53817927-286E-40AB-8CF0-9CDADC018EBD}"/>
              </a:ext>
            </a:extLst>
          </p:cNvPr>
          <p:cNvGrpSpPr/>
          <p:nvPr/>
        </p:nvGrpSpPr>
        <p:grpSpPr>
          <a:xfrm>
            <a:off x="935830" y="4058609"/>
            <a:ext cx="1443121" cy="1098889"/>
            <a:chOff x="700676" y="3103885"/>
            <a:chExt cx="1082675" cy="823912"/>
          </a:xfrm>
          <a:solidFill>
            <a:srgbClr val="34425A"/>
          </a:solidFill>
        </p:grpSpPr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7D975D7C-8A94-498F-BE15-84ABB4DF4D18}"/>
                </a:ext>
              </a:extLst>
            </p:cNvPr>
            <p:cNvSpPr/>
            <p:nvPr/>
          </p:nvSpPr>
          <p:spPr bwMode="auto">
            <a:xfrm>
              <a:off x="700676" y="3103885"/>
              <a:ext cx="539750" cy="823912"/>
            </a:xfrm>
            <a:custGeom>
              <a:gdLst>
                <a:gd fmla="*/ 0 w 340" name="T0"/>
                <a:gd fmla="*/ 0 h 519" name="T1"/>
                <a:gd fmla="*/ 0 w 340" name="T2"/>
                <a:gd fmla="*/ 332 h 519" name="T3"/>
                <a:gd fmla="*/ 340 w 340" name="T4"/>
                <a:gd fmla="*/ 519 h 519" name="T5"/>
                <a:gd fmla="*/ 340 w 340" name="T6"/>
                <a:gd fmla="*/ 189 h 519" name="T7"/>
                <a:gd fmla="*/ 0 w 340" name="T8"/>
                <a:gd fmla="*/ 0 h 5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9" w="340">
                  <a:moveTo>
                    <a:pt x="0" y="0"/>
                  </a:moveTo>
                  <a:lnTo>
                    <a:pt x="0" y="332"/>
                  </a:lnTo>
                  <a:lnTo>
                    <a:pt x="340" y="519"/>
                  </a:lnTo>
                  <a:lnTo>
                    <a:pt x="340" y="1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97D2FBEC-A1E2-4696-B71B-E7A0CFF8C1AE}"/>
                </a:ext>
              </a:extLst>
            </p:cNvPr>
            <p:cNvSpPr/>
            <p:nvPr/>
          </p:nvSpPr>
          <p:spPr bwMode="auto">
            <a:xfrm>
              <a:off x="1240426" y="3103885"/>
              <a:ext cx="542925" cy="823912"/>
            </a:xfrm>
            <a:custGeom>
              <a:gdLst>
                <a:gd fmla="*/ 0 w 342" name="T0"/>
                <a:gd fmla="*/ 189 h 519" name="T1"/>
                <a:gd fmla="*/ 0 w 342" name="T2"/>
                <a:gd fmla="*/ 519 h 519" name="T3"/>
                <a:gd fmla="*/ 0 w 342" name="T4"/>
                <a:gd fmla="*/ 519 h 519" name="T5"/>
                <a:gd fmla="*/ 342 w 342" name="T6"/>
                <a:gd fmla="*/ 338 h 519" name="T7"/>
                <a:gd fmla="*/ 342 w 342" name="T8"/>
                <a:gd fmla="*/ 0 h 519" name="T9"/>
                <a:gd fmla="*/ 0 w 342" name="T10"/>
                <a:gd fmla="*/ 189 h 51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19" w="342">
                  <a:moveTo>
                    <a:pt x="0" y="189"/>
                  </a:moveTo>
                  <a:lnTo>
                    <a:pt x="0" y="519"/>
                  </a:lnTo>
                  <a:lnTo>
                    <a:pt x="0" y="519"/>
                  </a:lnTo>
                  <a:lnTo>
                    <a:pt x="342" y="338"/>
                  </a:lnTo>
                  <a:lnTo>
                    <a:pt x="342" y="0"/>
                  </a:lnTo>
                  <a:lnTo>
                    <a:pt x="0" y="18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8A341B4D-7D41-418D-BF30-1E0996FCC889}"/>
              </a:ext>
            </a:extLst>
          </p:cNvPr>
          <p:cNvGrpSpPr/>
          <p:nvPr/>
        </p:nvGrpSpPr>
        <p:grpSpPr>
          <a:xfrm>
            <a:off x="935830" y="4842017"/>
            <a:ext cx="1443121" cy="1098889"/>
            <a:chOff x="700676" y="3691260"/>
            <a:chExt cx="1082675" cy="823912"/>
          </a:xfrm>
          <a:solidFill>
            <a:srgbClr val="FFB401"/>
          </a:solidFill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B040A28-5ACA-498F-A2B7-0204FBDFE167}"/>
                </a:ext>
              </a:extLst>
            </p:cNvPr>
            <p:cNvSpPr/>
            <p:nvPr/>
          </p:nvSpPr>
          <p:spPr bwMode="auto">
            <a:xfrm>
              <a:off x="700676" y="3691260"/>
              <a:ext cx="539750" cy="823912"/>
            </a:xfrm>
            <a:custGeom>
              <a:gdLst>
                <a:gd fmla="*/ 0 w 340" name="T0"/>
                <a:gd fmla="*/ 0 h 519" name="T1"/>
                <a:gd fmla="*/ 0 w 340" name="T2"/>
                <a:gd fmla="*/ 332 h 519" name="T3"/>
                <a:gd fmla="*/ 340 w 340" name="T4"/>
                <a:gd fmla="*/ 519 h 519" name="T5"/>
                <a:gd fmla="*/ 340 w 340" name="T6"/>
                <a:gd fmla="*/ 189 h 519" name="T7"/>
                <a:gd fmla="*/ 0 w 340" name="T8"/>
                <a:gd fmla="*/ 0 h 51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19" w="340">
                  <a:moveTo>
                    <a:pt x="0" y="0"/>
                  </a:moveTo>
                  <a:lnTo>
                    <a:pt x="0" y="332"/>
                  </a:lnTo>
                  <a:lnTo>
                    <a:pt x="340" y="519"/>
                  </a:lnTo>
                  <a:lnTo>
                    <a:pt x="340" y="1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AFBA5C88-85DD-490E-AF47-8E464F6EC1F8}"/>
                </a:ext>
              </a:extLst>
            </p:cNvPr>
            <p:cNvSpPr/>
            <p:nvPr/>
          </p:nvSpPr>
          <p:spPr bwMode="auto">
            <a:xfrm>
              <a:off x="1240426" y="3691260"/>
              <a:ext cx="542925" cy="823912"/>
            </a:xfrm>
            <a:custGeom>
              <a:gdLst>
                <a:gd fmla="*/ 0 w 342" name="T0"/>
                <a:gd fmla="*/ 189 h 519" name="T1"/>
                <a:gd fmla="*/ 0 w 342" name="T2"/>
                <a:gd fmla="*/ 519 h 519" name="T3"/>
                <a:gd fmla="*/ 0 w 342" name="T4"/>
                <a:gd fmla="*/ 519 h 519" name="T5"/>
                <a:gd fmla="*/ 342 w 342" name="T6"/>
                <a:gd fmla="*/ 338 h 519" name="T7"/>
                <a:gd fmla="*/ 342 w 342" name="T8"/>
                <a:gd fmla="*/ 0 h 519" name="T9"/>
                <a:gd fmla="*/ 0 w 342" name="T10"/>
                <a:gd fmla="*/ 189 h 519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19" w="342">
                  <a:moveTo>
                    <a:pt x="0" y="189"/>
                  </a:moveTo>
                  <a:lnTo>
                    <a:pt x="0" y="519"/>
                  </a:lnTo>
                  <a:lnTo>
                    <a:pt x="0" y="519"/>
                  </a:lnTo>
                  <a:lnTo>
                    <a:pt x="342" y="338"/>
                  </a:lnTo>
                  <a:lnTo>
                    <a:pt x="342" y="0"/>
                  </a:lnTo>
                  <a:lnTo>
                    <a:pt x="0" y="18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28" name="组合 10">
            <a:extLst>
              <a:ext uri="{FF2B5EF4-FFF2-40B4-BE49-F238E27FC236}">
                <a16:creationId xmlns:a16="http://schemas.microsoft.com/office/drawing/2014/main" id="{2C7B1EBD-E469-4A1B-8EFB-EB72CFD4DE91}"/>
              </a:ext>
            </a:extLst>
          </p:cNvPr>
          <p:cNvGrpSpPr/>
          <p:nvPr/>
        </p:nvGrpSpPr>
        <p:grpSpPr>
          <a:xfrm>
            <a:off x="2429735" y="3273083"/>
            <a:ext cx="1589127" cy="711419"/>
            <a:chOff x="1821451" y="2514922"/>
            <a:chExt cx="1192213" cy="533400"/>
          </a:xfrm>
          <a:solidFill>
            <a:schemeClr val="accent2"/>
          </a:solidFill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2C555A2-5EEC-41D8-AFED-12660AD84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451" y="2514922"/>
              <a:ext cx="927100" cy="533400"/>
            </a:xfrm>
            <a:prstGeom prst="rect">
              <a:avLst/>
            </a:prstGeom>
            <a:solidFill>
              <a:srgbClr val="FFB401"/>
            </a:solidFill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30" name="Oval 31">
              <a:extLst>
                <a:ext uri="{FF2B5EF4-FFF2-40B4-BE49-F238E27FC236}">
                  <a16:creationId xmlns:a16="http://schemas.microsoft.com/office/drawing/2014/main" id="{0306934C-1669-46F9-AAC6-3723CB173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0264" y="2514922"/>
              <a:ext cx="533400" cy="533400"/>
            </a:xfrm>
            <a:prstGeom prst="ellipse">
              <a:avLst/>
            </a:prstGeom>
            <a:solidFill>
              <a:srgbClr val="34425A"/>
            </a:solidFill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31" name="组合 12">
            <a:extLst>
              <a:ext uri="{FF2B5EF4-FFF2-40B4-BE49-F238E27FC236}">
                <a16:creationId xmlns:a16="http://schemas.microsoft.com/office/drawing/2014/main" id="{61F4AFED-8959-4086-9375-FFBB2B1EAF2F}"/>
              </a:ext>
            </a:extLst>
          </p:cNvPr>
          <p:cNvGrpSpPr/>
          <p:nvPr/>
        </p:nvGrpSpPr>
        <p:grpSpPr>
          <a:xfrm>
            <a:off x="2429735" y="4842017"/>
            <a:ext cx="1589127" cy="711419"/>
            <a:chOff x="1821451" y="3691260"/>
            <a:chExt cx="1192213" cy="533400"/>
          </a:xfrm>
          <a:solidFill>
            <a:schemeClr val="accent4"/>
          </a:solidFill>
        </p:grpSpPr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83848712-2CA8-44FD-B90C-F920F27D2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451" y="3691260"/>
              <a:ext cx="927100" cy="533400"/>
            </a:xfrm>
            <a:prstGeom prst="rect">
              <a:avLst/>
            </a:prstGeom>
            <a:solidFill>
              <a:srgbClr val="FFB401"/>
            </a:solidFill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B7D9D1E-F8BF-4A51-ADCC-D0D6E2C88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0264" y="3691260"/>
              <a:ext cx="533400" cy="533400"/>
            </a:xfrm>
            <a:prstGeom prst="ellipse">
              <a:avLst/>
            </a:prstGeom>
            <a:solidFill>
              <a:srgbClr val="34425A"/>
            </a:solidFill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D27009B1-50D2-41CC-9F7F-C5C55CD7BDFD}"/>
              </a:ext>
            </a:extLst>
          </p:cNvPr>
          <p:cNvGrpSpPr/>
          <p:nvPr/>
        </p:nvGrpSpPr>
        <p:grpSpPr>
          <a:xfrm>
            <a:off x="2429735" y="4058609"/>
            <a:ext cx="2477852" cy="711419"/>
            <a:chOff x="1821451" y="3103885"/>
            <a:chExt cx="1858963" cy="533400"/>
          </a:xfrm>
          <a:solidFill>
            <a:schemeClr val="accent3"/>
          </a:solidFill>
        </p:grpSpPr>
        <p:sp>
          <p:nvSpPr>
            <p:cNvPr id="35" name="Rectangle 30">
              <a:extLst>
                <a:ext uri="{FF2B5EF4-FFF2-40B4-BE49-F238E27FC236}">
                  <a16:creationId xmlns:a16="http://schemas.microsoft.com/office/drawing/2014/main" id="{169707E9-12C7-4A1C-A53F-4CD2BB0F9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451" y="3103885"/>
              <a:ext cx="1593850" cy="533400"/>
            </a:xfrm>
            <a:prstGeom prst="rect">
              <a:avLst/>
            </a:prstGeom>
            <a:solidFill>
              <a:srgbClr val="34425A"/>
            </a:solidFill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36" name="Oval 33">
              <a:extLst>
                <a:ext uri="{FF2B5EF4-FFF2-40B4-BE49-F238E27FC236}">
                  <a16:creationId xmlns:a16="http://schemas.microsoft.com/office/drawing/2014/main" id="{B4AEEB61-D0FF-460E-8C87-05A65D105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7014" y="3103885"/>
              <a:ext cx="533400" cy="533400"/>
            </a:xfrm>
            <a:prstGeom prst="ellipse">
              <a:avLst/>
            </a:prstGeom>
            <a:solidFill>
              <a:srgbClr val="FFB401"/>
            </a:solidFill>
            <a:ln>
              <a:noFill/>
            </a:ln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37" name="组合 9">
            <a:extLst>
              <a:ext uri="{FF2B5EF4-FFF2-40B4-BE49-F238E27FC236}">
                <a16:creationId xmlns:a16="http://schemas.microsoft.com/office/drawing/2014/main" id="{C24DF233-8624-4DD4-9F85-D54A7040D9F4}"/>
              </a:ext>
            </a:extLst>
          </p:cNvPr>
          <p:cNvGrpSpPr/>
          <p:nvPr/>
        </p:nvGrpSpPr>
        <p:grpSpPr>
          <a:xfrm>
            <a:off x="2429735" y="2489673"/>
            <a:ext cx="2477852" cy="711419"/>
            <a:chOff x="1821451" y="1927547"/>
            <a:chExt cx="1858963" cy="533400"/>
          </a:xfrm>
          <a:solidFill>
            <a:schemeClr val="accent1"/>
          </a:solidFill>
        </p:grpSpPr>
        <p:sp>
          <p:nvSpPr>
            <p:cNvPr id="38" name="Rectangle 27">
              <a:extLst>
                <a:ext uri="{FF2B5EF4-FFF2-40B4-BE49-F238E27FC236}">
                  <a16:creationId xmlns:a16="http://schemas.microsoft.com/office/drawing/2014/main" id="{714FC0D3-1891-4B9C-9EA2-FD1ECB21AA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1451" y="1927547"/>
              <a:ext cx="1593850" cy="533400"/>
            </a:xfrm>
            <a:prstGeom prst="rect">
              <a:avLst/>
            </a:prstGeom>
            <a:solidFill>
              <a:srgbClr val="34425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39" name="Oval 34">
              <a:extLst>
                <a:ext uri="{FF2B5EF4-FFF2-40B4-BE49-F238E27FC236}">
                  <a16:creationId xmlns:a16="http://schemas.microsoft.com/office/drawing/2014/main" id="{41C32C80-4080-4441-B0B4-5BB90D786E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7014" y="1927547"/>
              <a:ext cx="533400" cy="533400"/>
            </a:xfrm>
            <a:prstGeom prst="ellipse">
              <a:avLst/>
            </a:prstGeom>
            <a:solidFill>
              <a:srgbClr val="FFB4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40" name="组合 67">
            <a:extLst>
              <a:ext uri="{FF2B5EF4-FFF2-40B4-BE49-F238E27FC236}">
                <a16:creationId xmlns:a16="http://schemas.microsoft.com/office/drawing/2014/main" id="{934A33BB-5364-4BCD-897E-64D94B7045B1}"/>
              </a:ext>
            </a:extLst>
          </p:cNvPr>
          <p:cNvGrpSpPr/>
          <p:nvPr/>
        </p:nvGrpSpPr>
        <p:grpSpPr>
          <a:xfrm>
            <a:off x="3498323" y="3427649"/>
            <a:ext cx="327983" cy="404407"/>
            <a:chOff x="2805113" y="2500313"/>
            <a:chExt cx="246063" cy="303212"/>
          </a:xfrm>
        </p:grpSpPr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5A933D8B-1532-43C4-A6D2-F50F6307A6FD}"/>
                </a:ext>
              </a:extLst>
            </p:cNvPr>
            <p:cNvSpPr/>
            <p:nvPr/>
          </p:nvSpPr>
          <p:spPr bwMode="auto">
            <a:xfrm>
              <a:off x="2868613" y="2500313"/>
              <a:ext cx="182563" cy="192087"/>
            </a:xfrm>
            <a:custGeom>
              <a:gdLst>
                <a:gd fmla="*/ 29 w 57" name="T0"/>
                <a:gd fmla="*/ 15 h 60" name="T1"/>
                <a:gd fmla="*/ 23 w 57" name="T2"/>
                <a:gd fmla="*/ 14 h 60" name="T3"/>
                <a:gd fmla="*/ 23 w 57" name="T4"/>
                <a:gd fmla="*/ 0 h 60" name="T5"/>
                <a:gd fmla="*/ 0 w 57" name="T6"/>
                <a:gd fmla="*/ 23 h 60" name="T7"/>
                <a:gd fmla="*/ 23 w 57" name="T8"/>
                <a:gd fmla="*/ 45 h 60" name="T9"/>
                <a:gd fmla="*/ 23 w 57" name="T10"/>
                <a:gd fmla="*/ 31 h 60" name="T11"/>
                <a:gd fmla="*/ 44 w 57" name="T12"/>
                <a:gd fmla="*/ 50 h 60" name="T13"/>
                <a:gd fmla="*/ 36 w 57" name="T14"/>
                <a:gd fmla="*/ 60 h 60" name="T15"/>
                <a:gd fmla="*/ 54 w 57" name="T16"/>
                <a:gd fmla="*/ 46 h 60" name="T17"/>
                <a:gd fmla="*/ 29 w 57" name="T18"/>
                <a:gd fmla="*/ 15 h 6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0" w="57">
                  <a:moveTo>
                    <a:pt x="29" y="15"/>
                  </a:moveTo>
                  <a:cubicBezTo>
                    <a:pt x="27" y="15"/>
                    <a:pt x="25" y="14"/>
                    <a:pt x="23" y="14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40" y="32"/>
                    <a:pt x="47" y="40"/>
                    <a:pt x="44" y="50"/>
                  </a:cubicBezTo>
                  <a:cubicBezTo>
                    <a:pt x="43" y="54"/>
                    <a:pt x="40" y="57"/>
                    <a:pt x="36" y="60"/>
                  </a:cubicBezTo>
                  <a:cubicBezTo>
                    <a:pt x="45" y="58"/>
                    <a:pt x="52" y="53"/>
                    <a:pt x="54" y="46"/>
                  </a:cubicBezTo>
                  <a:cubicBezTo>
                    <a:pt x="57" y="34"/>
                    <a:pt x="46" y="20"/>
                    <a:pt x="29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97F0F066-DBE1-4BA7-B995-D4955A100BCB}"/>
                </a:ext>
              </a:extLst>
            </p:cNvPr>
            <p:cNvSpPr/>
            <p:nvPr/>
          </p:nvSpPr>
          <p:spPr bwMode="auto">
            <a:xfrm>
              <a:off x="2805113" y="2611438"/>
              <a:ext cx="182563" cy="192087"/>
            </a:xfrm>
            <a:custGeom>
              <a:gdLst>
                <a:gd fmla="*/ 28 w 57" name="T0"/>
                <a:gd fmla="*/ 44 h 60" name="T1"/>
                <a:gd fmla="*/ 34 w 57" name="T2"/>
                <a:gd fmla="*/ 46 h 60" name="T3"/>
                <a:gd fmla="*/ 34 w 57" name="T4"/>
                <a:gd fmla="*/ 60 h 60" name="T5"/>
                <a:gd fmla="*/ 57 w 57" name="T6"/>
                <a:gd fmla="*/ 37 h 60" name="T7"/>
                <a:gd fmla="*/ 34 w 57" name="T8"/>
                <a:gd fmla="*/ 15 h 60" name="T9"/>
                <a:gd fmla="*/ 34 w 57" name="T10"/>
                <a:gd fmla="*/ 29 h 60" name="T11"/>
                <a:gd fmla="*/ 13 w 57" name="T12"/>
                <a:gd fmla="*/ 10 h 60" name="T13"/>
                <a:gd fmla="*/ 21 w 57" name="T14"/>
                <a:gd fmla="*/ 0 h 60" name="T15"/>
                <a:gd fmla="*/ 3 w 57" name="T16"/>
                <a:gd fmla="*/ 14 h 60" name="T17"/>
                <a:gd fmla="*/ 28 w 57" name="T18"/>
                <a:gd fmla="*/ 44 h 6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0" w="57">
                  <a:moveTo>
                    <a:pt x="28" y="44"/>
                  </a:moveTo>
                  <a:cubicBezTo>
                    <a:pt x="30" y="45"/>
                    <a:pt x="32" y="45"/>
                    <a:pt x="34" y="46"/>
                  </a:cubicBezTo>
                  <a:cubicBezTo>
                    <a:pt x="34" y="60"/>
                    <a:pt x="34" y="60"/>
                    <a:pt x="34" y="60"/>
                  </a:cubicBezTo>
                  <a:cubicBezTo>
                    <a:pt x="57" y="37"/>
                    <a:pt x="57" y="37"/>
                    <a:pt x="57" y="37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17" y="28"/>
                    <a:pt x="10" y="19"/>
                    <a:pt x="13" y="10"/>
                  </a:cubicBezTo>
                  <a:cubicBezTo>
                    <a:pt x="14" y="5"/>
                    <a:pt x="17" y="2"/>
                    <a:pt x="21" y="0"/>
                  </a:cubicBezTo>
                  <a:cubicBezTo>
                    <a:pt x="12" y="2"/>
                    <a:pt x="5" y="7"/>
                    <a:pt x="3" y="14"/>
                  </a:cubicBezTo>
                  <a:cubicBezTo>
                    <a:pt x="0" y="26"/>
                    <a:pt x="11" y="40"/>
                    <a:pt x="28" y="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43" name="组合 69">
            <a:extLst>
              <a:ext uri="{FF2B5EF4-FFF2-40B4-BE49-F238E27FC236}">
                <a16:creationId xmlns:a16="http://schemas.microsoft.com/office/drawing/2014/main" id="{B8EF5C75-B48E-457F-A2A9-C515FE351593}"/>
              </a:ext>
            </a:extLst>
          </p:cNvPr>
          <p:cNvGrpSpPr/>
          <p:nvPr/>
        </p:nvGrpSpPr>
        <p:grpSpPr>
          <a:xfrm>
            <a:off x="3515248" y="5045279"/>
            <a:ext cx="294125" cy="260431"/>
            <a:chOff x="2817813" y="3713163"/>
            <a:chExt cx="220662" cy="195262"/>
          </a:xfrm>
        </p:grpSpPr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3BF3A1B4-7A72-4144-818D-DD489D10DB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17813" y="3713163"/>
              <a:ext cx="153988" cy="195262"/>
            </a:xfrm>
            <a:custGeom>
              <a:gdLst>
                <a:gd fmla="*/ 24 w 48" name="T0"/>
                <a:gd fmla="*/ 27 h 61" name="T1"/>
                <a:gd fmla="*/ 0 w 48" name="T2"/>
                <a:gd fmla="*/ 59 h 61" name="T3"/>
                <a:gd fmla="*/ 0 w 48" name="T4"/>
                <a:gd fmla="*/ 61 h 61" name="T5"/>
                <a:gd fmla="*/ 48 w 48" name="T6"/>
                <a:gd fmla="*/ 61 h 61" name="T7"/>
                <a:gd fmla="*/ 48 w 48" name="T8"/>
                <a:gd fmla="*/ 59 h 61" name="T9"/>
                <a:gd fmla="*/ 24 w 48" name="T10"/>
                <a:gd fmla="*/ 27 h 61" name="T11"/>
                <a:gd fmla="*/ 24 w 48" name="T12"/>
                <a:gd fmla="*/ 23 h 61" name="T13"/>
                <a:gd fmla="*/ 36 w 48" name="T14"/>
                <a:gd fmla="*/ 11 h 61" name="T15"/>
                <a:gd fmla="*/ 24 w 48" name="T16"/>
                <a:gd fmla="*/ 0 h 61" name="T17"/>
                <a:gd fmla="*/ 12 w 48" name="T18"/>
                <a:gd fmla="*/ 11 h 61" name="T19"/>
                <a:gd fmla="*/ 24 w 48" name="T20"/>
                <a:gd fmla="*/ 23 h 6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61" w="48">
                  <a:moveTo>
                    <a:pt x="24" y="27"/>
                  </a:moveTo>
                  <a:cubicBezTo>
                    <a:pt x="11" y="27"/>
                    <a:pt x="0" y="41"/>
                    <a:pt x="0" y="59"/>
                  </a:cubicBezTo>
                  <a:cubicBezTo>
                    <a:pt x="0" y="60"/>
                    <a:pt x="0" y="60"/>
                    <a:pt x="0" y="61"/>
                  </a:cubicBezTo>
                  <a:cubicBezTo>
                    <a:pt x="48" y="61"/>
                    <a:pt x="48" y="61"/>
                    <a:pt x="48" y="61"/>
                  </a:cubicBezTo>
                  <a:cubicBezTo>
                    <a:pt x="48" y="60"/>
                    <a:pt x="48" y="60"/>
                    <a:pt x="48" y="59"/>
                  </a:cubicBezTo>
                  <a:cubicBezTo>
                    <a:pt x="48" y="41"/>
                    <a:pt x="37" y="27"/>
                    <a:pt x="24" y="27"/>
                  </a:cubicBezTo>
                  <a:close/>
                  <a:moveTo>
                    <a:pt x="24" y="23"/>
                  </a:moveTo>
                  <a:cubicBezTo>
                    <a:pt x="31" y="23"/>
                    <a:pt x="36" y="18"/>
                    <a:pt x="36" y="11"/>
                  </a:cubicBezTo>
                  <a:cubicBezTo>
                    <a:pt x="36" y="5"/>
                    <a:pt x="31" y="0"/>
                    <a:pt x="24" y="0"/>
                  </a:cubicBezTo>
                  <a:cubicBezTo>
                    <a:pt x="17" y="0"/>
                    <a:pt x="12" y="5"/>
                    <a:pt x="12" y="11"/>
                  </a:cubicBezTo>
                  <a:cubicBezTo>
                    <a:pt x="12" y="18"/>
                    <a:pt x="17" y="23"/>
                    <a:pt x="24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5FB433CE-72BC-41CC-8A15-527365EF00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2275" y="3778250"/>
              <a:ext cx="76200" cy="130175"/>
            </a:xfrm>
            <a:custGeom>
              <a:gdLst>
                <a:gd fmla="*/ 8 w 24" name="T0"/>
                <a:gd fmla="*/ 18 h 41" name="T1"/>
                <a:gd fmla="*/ 5 w 24" name="T2"/>
                <a:gd fmla="*/ 19 h 41" name="T3"/>
                <a:gd fmla="*/ 10 w 24" name="T4"/>
                <a:gd fmla="*/ 39 h 41" name="T5"/>
                <a:gd fmla="*/ 10 w 24" name="T6"/>
                <a:gd fmla="*/ 41 h 41" name="T7"/>
                <a:gd fmla="*/ 24 w 24" name="T8"/>
                <a:gd fmla="*/ 41 h 41" name="T9"/>
                <a:gd fmla="*/ 24 w 24" name="T10"/>
                <a:gd fmla="*/ 40 h 41" name="T11"/>
                <a:gd fmla="*/ 8 w 24" name="T12"/>
                <a:gd fmla="*/ 18 h 41" name="T13"/>
                <a:gd fmla="*/ 16 w 24" name="T14"/>
                <a:gd fmla="*/ 8 h 41" name="T15"/>
                <a:gd fmla="*/ 8 w 24" name="T16"/>
                <a:gd fmla="*/ 0 h 41" name="T17"/>
                <a:gd fmla="*/ 0 w 24" name="T18"/>
                <a:gd fmla="*/ 8 h 41" name="T19"/>
                <a:gd fmla="*/ 8 w 24" name="T20"/>
                <a:gd fmla="*/ 16 h 41" name="T21"/>
                <a:gd fmla="*/ 16 w 24" name="T22"/>
                <a:gd fmla="*/ 8 h 41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1" w="24">
                  <a:moveTo>
                    <a:pt x="8" y="18"/>
                  </a:moveTo>
                  <a:cubicBezTo>
                    <a:pt x="7" y="18"/>
                    <a:pt x="6" y="18"/>
                    <a:pt x="5" y="19"/>
                  </a:cubicBezTo>
                  <a:cubicBezTo>
                    <a:pt x="8" y="24"/>
                    <a:pt x="10" y="32"/>
                    <a:pt x="10" y="39"/>
                  </a:cubicBezTo>
                  <a:cubicBezTo>
                    <a:pt x="10" y="40"/>
                    <a:pt x="10" y="40"/>
                    <a:pt x="10" y="41"/>
                  </a:cubicBezTo>
                  <a:cubicBezTo>
                    <a:pt x="24" y="41"/>
                    <a:pt x="24" y="41"/>
                    <a:pt x="24" y="41"/>
                  </a:cubicBezTo>
                  <a:cubicBezTo>
                    <a:pt x="24" y="41"/>
                    <a:pt x="24" y="40"/>
                    <a:pt x="24" y="40"/>
                  </a:cubicBezTo>
                  <a:cubicBezTo>
                    <a:pt x="24" y="28"/>
                    <a:pt x="17" y="18"/>
                    <a:pt x="8" y="18"/>
                  </a:cubicBezTo>
                  <a:close/>
                  <a:moveTo>
                    <a:pt x="16" y="8"/>
                  </a:moveTo>
                  <a:cubicBezTo>
                    <a:pt x="16" y="4"/>
                    <a:pt x="13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13" y="16"/>
                    <a:pt x="16" y="12"/>
                    <a:pt x="16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46" name="组合 66">
            <a:extLst>
              <a:ext uri="{FF2B5EF4-FFF2-40B4-BE49-F238E27FC236}">
                <a16:creationId xmlns:a16="http://schemas.microsoft.com/office/drawing/2014/main" id="{7A2CB579-2CAE-4B5B-95B9-BBF0599941FF}"/>
              </a:ext>
            </a:extLst>
          </p:cNvPr>
          <p:cNvGrpSpPr/>
          <p:nvPr/>
        </p:nvGrpSpPr>
        <p:grpSpPr>
          <a:xfrm>
            <a:off x="4423021" y="2669647"/>
            <a:ext cx="258153" cy="349357"/>
            <a:chOff x="3498850" y="1931988"/>
            <a:chExt cx="193675" cy="261937"/>
          </a:xfrm>
        </p:grpSpPr>
        <p:sp>
          <p:nvSpPr>
            <p:cNvPr id="47" name="Freeform 39">
              <a:extLst>
                <a:ext uri="{FF2B5EF4-FFF2-40B4-BE49-F238E27FC236}">
                  <a16:creationId xmlns:a16="http://schemas.microsoft.com/office/drawing/2014/main" id="{FB0A1C5C-5A71-4A11-94FF-50D11D9F4D0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98850" y="1931988"/>
              <a:ext cx="193675" cy="261937"/>
            </a:xfrm>
            <a:custGeom>
              <a:gdLst>
                <a:gd fmla="*/ 122 w 122" name="T0"/>
                <a:gd fmla="*/ 32 h 165" name="T1"/>
                <a:gd fmla="*/ 88 w 122" name="T2"/>
                <a:gd fmla="*/ 0 h 165" name="T3"/>
                <a:gd fmla="*/ 0 w 122" name="T4"/>
                <a:gd fmla="*/ 0 h 165" name="T5"/>
                <a:gd fmla="*/ 0 w 122" name="T6"/>
                <a:gd fmla="*/ 165 h 165" name="T7"/>
                <a:gd fmla="*/ 122 w 122" name="T8"/>
                <a:gd fmla="*/ 165 h 165" name="T9"/>
                <a:gd fmla="*/ 122 w 122" name="T10"/>
                <a:gd fmla="*/ 32 h 165" name="T11"/>
                <a:gd fmla="*/ 108 w 122" name="T12"/>
                <a:gd fmla="*/ 38 h 165" name="T13"/>
                <a:gd fmla="*/ 86 w 122" name="T14"/>
                <a:gd fmla="*/ 38 h 165" name="T15"/>
                <a:gd fmla="*/ 86 w 122" name="T16"/>
                <a:gd fmla="*/ 16 h 165" name="T17"/>
                <a:gd fmla="*/ 108 w 122" name="T18"/>
                <a:gd fmla="*/ 38 h 165" name="T19"/>
                <a:gd fmla="*/ 108 w 122" name="T20"/>
                <a:gd fmla="*/ 153 h 165" name="T21"/>
                <a:gd fmla="*/ 14 w 122" name="T22"/>
                <a:gd fmla="*/ 153 h 165" name="T23"/>
                <a:gd fmla="*/ 14 w 122" name="T24"/>
                <a:gd fmla="*/ 14 h 165" name="T25"/>
                <a:gd fmla="*/ 72 w 122" name="T26"/>
                <a:gd fmla="*/ 14 h 165" name="T27"/>
                <a:gd fmla="*/ 72 w 122" name="T28"/>
                <a:gd fmla="*/ 50 h 165" name="T29"/>
                <a:gd fmla="*/ 108 w 122" name="T30"/>
                <a:gd fmla="*/ 50 h 165" name="T31"/>
                <a:gd fmla="*/ 108 w 122" name="T32"/>
                <a:gd fmla="*/ 153 h 165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65" w="122">
                  <a:moveTo>
                    <a:pt x="122" y="32"/>
                  </a:moveTo>
                  <a:lnTo>
                    <a:pt x="88" y="0"/>
                  </a:lnTo>
                  <a:lnTo>
                    <a:pt x="0" y="0"/>
                  </a:lnTo>
                  <a:lnTo>
                    <a:pt x="0" y="165"/>
                  </a:lnTo>
                  <a:lnTo>
                    <a:pt x="122" y="165"/>
                  </a:lnTo>
                  <a:lnTo>
                    <a:pt x="122" y="32"/>
                  </a:lnTo>
                  <a:close/>
                  <a:moveTo>
                    <a:pt x="108" y="38"/>
                  </a:moveTo>
                  <a:lnTo>
                    <a:pt x="86" y="38"/>
                  </a:lnTo>
                  <a:lnTo>
                    <a:pt x="86" y="16"/>
                  </a:lnTo>
                  <a:lnTo>
                    <a:pt x="108" y="38"/>
                  </a:lnTo>
                  <a:close/>
                  <a:moveTo>
                    <a:pt x="108" y="153"/>
                  </a:moveTo>
                  <a:lnTo>
                    <a:pt x="14" y="153"/>
                  </a:lnTo>
                  <a:lnTo>
                    <a:pt x="14" y="14"/>
                  </a:lnTo>
                  <a:lnTo>
                    <a:pt x="72" y="14"/>
                  </a:lnTo>
                  <a:lnTo>
                    <a:pt x="72" y="50"/>
                  </a:lnTo>
                  <a:lnTo>
                    <a:pt x="108" y="50"/>
                  </a:lnTo>
                  <a:lnTo>
                    <a:pt x="108" y="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48" name="Rectangle 40">
              <a:extLst>
                <a:ext uri="{FF2B5EF4-FFF2-40B4-BE49-F238E27FC236}">
                  <a16:creationId xmlns:a16="http://schemas.microsoft.com/office/drawing/2014/main" id="{EFEFB429-721E-4C7E-B929-EF9C145FF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6950" y="2001838"/>
              <a:ext cx="117475" cy="95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49" name="Rectangle 41">
              <a:extLst>
                <a:ext uri="{FF2B5EF4-FFF2-40B4-BE49-F238E27FC236}">
                  <a16:creationId xmlns:a16="http://schemas.microsoft.com/office/drawing/2014/main" id="{F57A79FF-794C-4691-8E22-ECAC8CDC1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6950" y="2039938"/>
              <a:ext cx="117475" cy="95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50" name="Rectangle 42">
              <a:extLst>
                <a:ext uri="{FF2B5EF4-FFF2-40B4-BE49-F238E27FC236}">
                  <a16:creationId xmlns:a16="http://schemas.microsoft.com/office/drawing/2014/main" id="{EC785994-D6B9-460F-A318-CCCF45F43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6950" y="2078038"/>
              <a:ext cx="117475" cy="95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51" name="Rectangle 43">
              <a:extLst>
                <a:ext uri="{FF2B5EF4-FFF2-40B4-BE49-F238E27FC236}">
                  <a16:creationId xmlns:a16="http://schemas.microsoft.com/office/drawing/2014/main" id="{229B8A46-B8C7-49A6-B9A8-A053F512A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6950" y="2116138"/>
              <a:ext cx="117475" cy="127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grpSp>
        <p:nvGrpSpPr>
          <p:cNvPr id="52" name="组合 68">
            <a:extLst>
              <a:ext uri="{FF2B5EF4-FFF2-40B4-BE49-F238E27FC236}">
                <a16:creationId xmlns:a16="http://schemas.microsoft.com/office/drawing/2014/main" id="{64FD2554-8A8D-4BA4-8C70-846C6617B8E5}"/>
              </a:ext>
            </a:extLst>
          </p:cNvPr>
          <p:cNvGrpSpPr/>
          <p:nvPr/>
        </p:nvGrpSpPr>
        <p:grpSpPr>
          <a:xfrm>
            <a:off x="4401858" y="4283045"/>
            <a:ext cx="340679" cy="307011"/>
            <a:chOff x="3482975" y="3141663"/>
            <a:chExt cx="255588" cy="230187"/>
          </a:xfrm>
        </p:grpSpPr>
        <p:sp>
          <p:nvSpPr>
            <p:cNvPr id="53" name="Freeform 44">
              <a:extLst>
                <a:ext uri="{FF2B5EF4-FFF2-40B4-BE49-F238E27FC236}">
                  <a16:creationId xmlns:a16="http://schemas.microsoft.com/office/drawing/2014/main" id="{FCA53716-076F-44EE-9D47-FB4AD27BA1E6}"/>
                </a:ext>
              </a:extLst>
            </p:cNvPr>
            <p:cNvSpPr/>
            <p:nvPr/>
          </p:nvSpPr>
          <p:spPr bwMode="auto">
            <a:xfrm>
              <a:off x="3482975" y="3141663"/>
              <a:ext cx="152400" cy="134937"/>
            </a:xfrm>
            <a:custGeom>
              <a:gdLst>
                <a:gd fmla="*/ 40 w 48" name="T0"/>
                <a:gd fmla="*/ 13 h 42" name="T1"/>
                <a:gd fmla="*/ 48 w 48" name="T2"/>
                <a:gd fmla="*/ 7 h 42" name="T3"/>
                <a:gd fmla="*/ 28 w 48" name="T4"/>
                <a:gd fmla="*/ 7 h 42" name="T5"/>
                <a:gd fmla="*/ 23 w 48" name="T6"/>
                <a:gd fmla="*/ 0 h 42" name="T7"/>
                <a:gd fmla="*/ 9 w 48" name="T8"/>
                <a:gd fmla="*/ 0 h 42" name="T9"/>
                <a:gd fmla="*/ 0 w 48" name="T10"/>
                <a:gd fmla="*/ 9 h 42" name="T11"/>
                <a:gd fmla="*/ 0 w 48" name="T12"/>
                <a:gd fmla="*/ 42 h 42" name="T13"/>
                <a:gd fmla="*/ 36 w 48" name="T14"/>
                <a:gd fmla="*/ 42 h 42" name="T15"/>
                <a:gd fmla="*/ 40 w 48" name="T16"/>
                <a:gd fmla="*/ 13 h 4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2" w="48">
                  <a:moveTo>
                    <a:pt x="40" y="13"/>
                  </a:moveTo>
                  <a:cubicBezTo>
                    <a:pt x="42" y="10"/>
                    <a:pt x="45" y="9"/>
                    <a:pt x="4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15" y="0"/>
                    <a:pt x="9" y="0"/>
                  </a:cubicBezTo>
                  <a:cubicBezTo>
                    <a:pt x="3" y="0"/>
                    <a:pt x="0" y="1"/>
                    <a:pt x="0" y="9"/>
                  </a:cubicBezTo>
                  <a:cubicBezTo>
                    <a:pt x="0" y="17"/>
                    <a:pt x="0" y="42"/>
                    <a:pt x="0" y="42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0" y="32"/>
                    <a:pt x="32" y="21"/>
                    <a:pt x="40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54" name="Freeform 45">
              <a:extLst>
                <a:ext uri="{FF2B5EF4-FFF2-40B4-BE49-F238E27FC236}">
                  <a16:creationId xmlns:a16="http://schemas.microsoft.com/office/drawing/2014/main" id="{668F6AA5-164E-404A-8CF4-DB8CB8776B2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97275" y="3170238"/>
              <a:ext cx="141288" cy="134937"/>
            </a:xfrm>
            <a:custGeom>
              <a:gdLst>
                <a:gd fmla="*/ 36 w 44" name="T0"/>
                <a:gd fmla="*/ 7 h 42" name="T1"/>
                <a:gd fmla="*/ 8 w 44" name="T2"/>
                <a:gd fmla="*/ 7 h 42" name="T3"/>
                <a:gd fmla="*/ 8 w 44" name="T4"/>
                <a:gd fmla="*/ 35 h 42" name="T5"/>
                <a:gd fmla="*/ 36 w 44" name="T6"/>
                <a:gd fmla="*/ 35 h 42" name="T7"/>
                <a:gd fmla="*/ 36 w 44" name="T8"/>
                <a:gd fmla="*/ 7 h 42" name="T9"/>
                <a:gd fmla="*/ 12 w 44" name="T10"/>
                <a:gd fmla="*/ 31 h 42" name="T11"/>
                <a:gd fmla="*/ 12 w 44" name="T12"/>
                <a:gd fmla="*/ 11 h 42" name="T13"/>
                <a:gd fmla="*/ 32 w 44" name="T14"/>
                <a:gd fmla="*/ 11 h 42" name="T15"/>
                <a:gd fmla="*/ 32 w 44" name="T16"/>
                <a:gd fmla="*/ 31 h 42" name="T17"/>
                <a:gd fmla="*/ 12 w 44" name="T18"/>
                <a:gd fmla="*/ 31 h 4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2" w="44">
                  <a:moveTo>
                    <a:pt x="36" y="7"/>
                  </a:moveTo>
                  <a:cubicBezTo>
                    <a:pt x="28" y="0"/>
                    <a:pt x="16" y="0"/>
                    <a:pt x="8" y="7"/>
                  </a:cubicBezTo>
                  <a:cubicBezTo>
                    <a:pt x="0" y="15"/>
                    <a:pt x="0" y="27"/>
                    <a:pt x="8" y="35"/>
                  </a:cubicBezTo>
                  <a:cubicBezTo>
                    <a:pt x="16" y="42"/>
                    <a:pt x="28" y="42"/>
                    <a:pt x="36" y="35"/>
                  </a:cubicBezTo>
                  <a:cubicBezTo>
                    <a:pt x="44" y="27"/>
                    <a:pt x="44" y="15"/>
                    <a:pt x="36" y="7"/>
                  </a:cubicBezTo>
                  <a:close/>
                  <a:moveTo>
                    <a:pt x="12" y="31"/>
                  </a:moveTo>
                  <a:cubicBezTo>
                    <a:pt x="7" y="25"/>
                    <a:pt x="7" y="17"/>
                    <a:pt x="12" y="11"/>
                  </a:cubicBezTo>
                  <a:cubicBezTo>
                    <a:pt x="18" y="6"/>
                    <a:pt x="26" y="6"/>
                    <a:pt x="32" y="11"/>
                  </a:cubicBezTo>
                  <a:cubicBezTo>
                    <a:pt x="37" y="17"/>
                    <a:pt x="37" y="25"/>
                    <a:pt x="32" y="31"/>
                  </a:cubicBezTo>
                  <a:cubicBezTo>
                    <a:pt x="26" y="36"/>
                    <a:pt x="18" y="36"/>
                    <a:pt x="12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  <p:sp>
          <p:nvSpPr>
            <p:cNvPr id="55" name="Freeform 46">
              <a:extLst>
                <a:ext uri="{FF2B5EF4-FFF2-40B4-BE49-F238E27FC236}">
                  <a16:creationId xmlns:a16="http://schemas.microsoft.com/office/drawing/2014/main" id="{DD580FE2-EF8E-4106-9223-57DB805E07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30600" y="3286125"/>
              <a:ext cx="88900" cy="85725"/>
            </a:xfrm>
            <a:custGeom>
              <a:gdLst>
                <a:gd fmla="*/ 26 w 28" name="T0"/>
                <a:gd fmla="*/ 1 h 27" name="T1"/>
                <a:gd fmla="*/ 20 w 28" name="T2"/>
                <a:gd fmla="*/ 1 h 27" name="T3"/>
                <a:gd fmla="*/ 20 w 28" name="T4"/>
                <a:gd fmla="*/ 1 h 27" name="T5"/>
                <a:gd fmla="*/ 26 w 28" name="T6"/>
                <a:gd fmla="*/ 7 h 27" name="T7"/>
                <a:gd fmla="*/ 26 w 28" name="T8"/>
                <a:gd fmla="*/ 7 h 27" name="T9"/>
                <a:gd fmla="*/ 26 w 28" name="T10"/>
                <a:gd fmla="*/ 1 h 27" name="T11"/>
                <a:gd fmla="*/ 1 w 28" name="T12"/>
                <a:gd fmla="*/ 20 h 27" name="T13"/>
                <a:gd fmla="*/ 1 w 28" name="T14"/>
                <a:gd fmla="*/ 25 h 27" name="T15"/>
                <a:gd fmla="*/ 7 w 28" name="T16"/>
                <a:gd fmla="*/ 25 h 27" name="T17"/>
                <a:gd fmla="*/ 24 w 28" name="T18"/>
                <a:gd fmla="*/ 9 h 27" name="T19"/>
                <a:gd fmla="*/ 18 w 28" name="T20"/>
                <a:gd fmla="*/ 3 h 27" name="T21"/>
                <a:gd fmla="*/ 1 w 28" name="T22"/>
                <a:gd fmla="*/ 20 h 27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7" w="28">
                  <a:moveTo>
                    <a:pt x="26" y="1"/>
                  </a:moveTo>
                  <a:cubicBezTo>
                    <a:pt x="25" y="0"/>
                    <a:pt x="22" y="0"/>
                    <a:pt x="20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6" y="7"/>
                    <a:pt x="26" y="7"/>
                    <a:pt x="26" y="7"/>
                  </a:cubicBezTo>
                  <a:cubicBezTo>
                    <a:pt x="28" y="5"/>
                    <a:pt x="28" y="3"/>
                    <a:pt x="26" y="1"/>
                  </a:cubicBezTo>
                  <a:close/>
                  <a:moveTo>
                    <a:pt x="1" y="20"/>
                  </a:moveTo>
                  <a:cubicBezTo>
                    <a:pt x="0" y="21"/>
                    <a:pt x="0" y="24"/>
                    <a:pt x="1" y="25"/>
                  </a:cubicBezTo>
                  <a:cubicBezTo>
                    <a:pt x="3" y="27"/>
                    <a:pt x="6" y="27"/>
                    <a:pt x="7" y="25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18" y="3"/>
                    <a:pt x="18" y="3"/>
                    <a:pt x="18" y="3"/>
                  </a:cubicBezTo>
                  <a:lnTo>
                    <a:pt x="1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60941" compatLnSpc="1" lIns="121883" numCol="1" rIns="121883" tIns="60941" vert="horz" wrap="square"/>
            <a:lstStyle/>
            <a:p>
              <a:endParaRPr altLang="en-US" lang="zh-CN" sz="2399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endParaRPr>
            </a:p>
          </p:txBody>
        </p:sp>
      </p:grpSp>
      <p:sp>
        <p:nvSpPr>
          <p:cNvPr id="56" name="Rectangle 41">
            <a:extLst>
              <a:ext uri="{FF2B5EF4-FFF2-40B4-BE49-F238E27FC236}">
                <a16:creationId xmlns:a16="http://schemas.microsoft.com/office/drawing/2014/main" id="{201A8939-BC6F-4A38-860C-7F236C770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7702" y="4070514"/>
            <a:ext cx="4895199" cy="192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lIns="0" wrap="square">
            <a:spAutoFit/>
          </a:bodyPr>
          <a:lstStyle/>
          <a:p>
            <a:pPr defTabSz="1450505">
              <a:lnSpc>
                <a:spcPct val="120000"/>
              </a:lnSpc>
              <a:defRPr/>
            </a:pPr>
            <a:r>
              <a: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添加标题</a:t>
            </a:r>
          </a:p>
          <a:p>
            <a:pPr defTabSz="1450505">
              <a:lnSpc>
                <a:spcPct val="120000"/>
              </a:lnSpc>
              <a:defRPr/>
            </a:pPr>
            <a:r>
              <a: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请在此处添加具体内容，文字尽量言简意赅，简单说明即可，不必过于繁琐。请在此处添加具体内容，文字尽量言简意赅，简单说明即可，不必过于繁琐。</a:t>
            </a:r>
          </a:p>
        </p:txBody>
      </p:sp>
      <p:sp>
        <p:nvSpPr>
          <p:cNvPr id="57" name="Rectangle 41">
            <a:extLst>
              <a:ext uri="{FF2B5EF4-FFF2-40B4-BE49-F238E27FC236}">
                <a16:creationId xmlns:a16="http://schemas.microsoft.com/office/drawing/2014/main" id="{95615553-6BFD-4502-B111-DAA00EE30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7702" y="2279261"/>
            <a:ext cx="4895199" cy="192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lIns="0" wrap="square">
            <a:spAutoFit/>
          </a:bodyPr>
          <a:lstStyle/>
          <a:p>
            <a:pPr defTabSz="1450505">
              <a:lnSpc>
                <a:spcPct val="120000"/>
              </a:lnSpc>
              <a:defRPr/>
            </a:pPr>
            <a:r>
              <a: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添加标题</a:t>
            </a:r>
          </a:p>
          <a:p>
            <a:pPr defTabSz="1450505">
              <a:lnSpc>
                <a:spcPct val="120000"/>
              </a:lnSpc>
              <a:defRPr/>
            </a:pPr>
            <a:r>
              <a:rPr altLang="en-US" lang="zh-CN" sz="20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请在此处添加具体内容，文字尽量言简意赅，简单说明即可，不必过于繁琐。请在此处添加具体内容，文字尽量言简意赅，简单说明即可，不必过于繁琐。</a:t>
            </a: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B5A4098E-7723-463A-B3D6-AB11BD995D58}"/>
              </a:ext>
            </a:extLst>
          </p:cNvPr>
          <p:cNvSpPr/>
          <p:nvPr/>
        </p:nvSpPr>
        <p:spPr>
          <a:xfrm>
            <a:off x="5029433" y="2645864"/>
            <a:ext cx="995680" cy="384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450505">
              <a:lnSpc>
                <a:spcPct val="120000"/>
              </a:lnSpc>
              <a:defRPr/>
            </a:pPr>
            <a:r>
              <a:rPr altLang="en-US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添加标题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854B9BB8-2166-414F-BB13-E48DC0A965BF}"/>
              </a:ext>
            </a:extLst>
          </p:cNvPr>
          <p:cNvSpPr/>
          <p:nvPr/>
        </p:nvSpPr>
        <p:spPr>
          <a:xfrm>
            <a:off x="4133286" y="3445232"/>
            <a:ext cx="995680" cy="384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450505">
              <a:lnSpc>
                <a:spcPct val="120000"/>
              </a:lnSpc>
              <a:defRPr/>
            </a:pPr>
            <a:r>
              <a:rPr altLang="en-US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添加标题</a:t>
            </a:r>
          </a:p>
        </p:txBody>
      </p:sp>
      <p:sp>
        <p:nvSpPr>
          <p:cNvPr id="60" name="矩形 59">
            <a:extLst>
              <a:ext uri="{FF2B5EF4-FFF2-40B4-BE49-F238E27FC236}">
                <a16:creationId xmlns:a16="http://schemas.microsoft.com/office/drawing/2014/main" id="{28361416-5111-41BF-87F3-E24A7CF14FEE}"/>
              </a:ext>
            </a:extLst>
          </p:cNvPr>
          <p:cNvSpPr/>
          <p:nvPr/>
        </p:nvSpPr>
        <p:spPr>
          <a:xfrm>
            <a:off x="5029432" y="4263497"/>
            <a:ext cx="995680" cy="384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450505">
              <a:lnSpc>
                <a:spcPct val="120000"/>
              </a:lnSpc>
              <a:defRPr/>
            </a:pPr>
            <a:r>
              <a:rPr altLang="en-US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添加标题</a:t>
            </a: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4DB051DB-9E8D-4667-822F-78F5FEE7E927}"/>
              </a:ext>
            </a:extLst>
          </p:cNvPr>
          <p:cNvSpPr/>
          <p:nvPr/>
        </p:nvSpPr>
        <p:spPr>
          <a:xfrm>
            <a:off x="4151684" y="5019380"/>
            <a:ext cx="995680" cy="384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450505">
              <a:lnSpc>
                <a:spcPct val="120000"/>
              </a:lnSpc>
              <a:defRPr/>
            </a:pPr>
            <a:r>
              <a:rPr altLang="en-US" lang="zh-CN" sz="16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0" pitchFamily="34" typeface="Open Sans"/>
              </a:rPr>
              <a:t>添加标题</a:t>
            </a:r>
          </a:p>
        </p:txBody>
      </p:sp>
      <p:cxnSp>
        <p:nvCxnSpPr>
          <p:cNvPr id="62" name="直接连接符 61">
            <a:extLst>
              <a:ext uri="{FF2B5EF4-FFF2-40B4-BE49-F238E27FC236}">
                <a16:creationId xmlns:a16="http://schemas.microsoft.com/office/drawing/2014/main" id="{625D304E-68C0-442B-892C-BAE34E8E3FF9}"/>
              </a:ext>
            </a:extLst>
          </p:cNvPr>
          <p:cNvCxnSpPr/>
          <p:nvPr/>
        </p:nvCxnSpPr>
        <p:spPr>
          <a:xfrm flipH="1">
            <a:off x="6396639" y="2279260"/>
            <a:ext cx="0" cy="3392185"/>
          </a:xfrm>
          <a:prstGeom prst="line">
            <a:avLst/>
          </a:prstGeom>
          <a:ln w="6350">
            <a:solidFill>
              <a:srgbClr val="20202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723787394"/>
      </p:ext>
    </p:extLst>
  </p:cSld>
  <p:clrMapOvr>
    <a:masterClrMapping/>
  </p:clrMapOvr>
  <mc:AlternateContent>
    <mc:Choice Requires="p14">
      <p:transition advClick="0" p14:dur="1250" spd="slow">
        <p14:flip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2" presetSubtype="8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53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8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9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21" nodeType="withEffect" presetClass="emph" presetID="6" presetSubtype="0">
                                  <p:stCondLst>
                                    <p:cond delay="1300"/>
                                  </p:stCondLst>
                                  <p:childTnLst>
                                    <p:animScale>
                                      <p:cBhvr>
                                        <p:cTn dur="150" fill="hold" id="22"/>
                                        <p:tgtEl>
                                          <p:spTgt spid="4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2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2" presetSubtype="4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22" presetSubtype="8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53" presetSubtype="0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6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7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38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39" nodeType="withEffect" presetClass="emph" presetID="6" presetSubtype="0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dur="150" fill="hold" id="40"/>
                                        <p:tgtEl>
                                          <p:spTgt spid="40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2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" presetSubtype="4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2" presetSubtype="8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1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2" nodeType="withEffect" presetClass="entr" presetID="53" presetSubtype="0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54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5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56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57" nodeType="withEffect" presetClass="emph" presetID="6" presetSubtype="0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dur="150" fill="hold" id="58"/>
                                        <p:tgtEl>
                                          <p:spTgt spid="5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" presetSubtype="2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2" presetSubtype="4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7" nodeType="withEffect" presetClass="entr" presetID="22" presetSubtype="8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9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70" nodeType="withEffect" presetClass="entr" presetID="53" presetSubtype="0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2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73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74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utoRev="1" fill="hold" id="75" nodeType="withEffect" presetClass="emph" presetID="6" presetSubtype="0">
                                  <p:stCondLst>
                                    <p:cond delay="1600"/>
                                  </p:stCondLst>
                                  <p:childTnLst>
                                    <p:animScale>
                                      <p:cBhvr>
                                        <p:cTn dur="150" fill="hold" id="76"/>
                                        <p:tgtEl>
                                          <p:spTgt spid="4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2" presetSubtype="2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9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1" nodeType="withEffect" presetClass="entr" presetID="16" presetSubtype="42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83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2" presetSubtype="2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6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7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8" nodeType="withEffect" presetClass="entr" presetID="2" presetSubtype="2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9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91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6"/>
      <p:bldP grpId="0" spid="57"/>
      <p:bldP grpId="0" spid="58"/>
      <p:bldP grpId="0" spid="59"/>
      <p:bldP grpId="0" spid="60"/>
      <p:bldP grpId="0" spid="61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04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下半年工作计划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0FA99D96-F579-404C-BEAB-A8B674C97FE2}"/>
              </a:ext>
            </a:extLst>
          </p:cNvPr>
          <p:cNvGrpSpPr/>
          <p:nvPr/>
        </p:nvGrpSpPr>
        <p:grpSpPr>
          <a:xfrm>
            <a:off x="2050098" y="1819314"/>
            <a:ext cx="8190736" cy="2734168"/>
            <a:chOff x="1167355" y="1217191"/>
            <a:chExt cx="6892537" cy="2300813"/>
          </a:xfrm>
        </p:grpSpPr>
        <p:sp>
          <p:nvSpPr>
            <p:cNvPr id="10" name="Freeform 4">
              <a:extLst>
                <a:ext uri="{FF2B5EF4-FFF2-40B4-BE49-F238E27FC236}">
                  <a16:creationId xmlns:a16="http://schemas.microsoft.com/office/drawing/2014/main" id="{BE23A1CE-8542-4BEF-8F69-16CD376C9922}"/>
                </a:ext>
              </a:extLst>
            </p:cNvPr>
            <p:cNvSpPr/>
            <p:nvPr/>
          </p:nvSpPr>
          <p:spPr bwMode="auto">
            <a:xfrm>
              <a:off x="1167355" y="1217191"/>
              <a:ext cx="4406472" cy="2300813"/>
            </a:xfrm>
            <a:custGeom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b="b" l="0" r="r" t="0"/>
              <a:pathLst>
                <a:path h="814" w="1558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cap="flat" cmpd="sng" w="25400">
              <a:solidFill>
                <a:srgbClr val="FFB401"/>
              </a:solidFill>
              <a:prstDash val="solid"/>
              <a:round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086589">
                <a:lnSpc>
                  <a:spcPct val="120000"/>
                </a:lnSpc>
                <a:defRPr/>
              </a:pPr>
              <a:endParaRPr altLang="en-US" lang="zh-CN" sz="1327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61091BD5-E90F-4B56-9095-5DEAE3B318FE}"/>
                </a:ext>
              </a:extLst>
            </p:cNvPr>
            <p:cNvSpPr/>
            <p:nvPr/>
          </p:nvSpPr>
          <p:spPr bwMode="auto">
            <a:xfrm flipH="1" flipV="1">
              <a:off x="3653420" y="1217191"/>
              <a:ext cx="4406472" cy="2300813"/>
            </a:xfrm>
            <a:custGeom>
              <a:cxnLst>
                <a:cxn ang="0">
                  <a:pos x="1558" y="337"/>
                </a:cxn>
                <a:cxn ang="0">
                  <a:pos x="1221" y="0"/>
                </a:cxn>
                <a:cxn ang="0">
                  <a:pos x="407" y="814"/>
                </a:cxn>
                <a:cxn ang="0">
                  <a:pos x="0" y="407"/>
                </a:cxn>
                <a:cxn ang="0">
                  <a:pos x="402" y="5"/>
                </a:cxn>
                <a:cxn ang="0">
                  <a:pos x="734" y="337"/>
                </a:cxn>
              </a:cxnLst>
              <a:rect b="b" l="0" r="r" t="0"/>
              <a:pathLst>
                <a:path h="814" w="1558">
                  <a:moveTo>
                    <a:pt x="1558" y="337"/>
                  </a:moveTo>
                  <a:lnTo>
                    <a:pt x="1221" y="0"/>
                  </a:lnTo>
                  <a:lnTo>
                    <a:pt x="407" y="814"/>
                  </a:lnTo>
                  <a:lnTo>
                    <a:pt x="0" y="407"/>
                  </a:lnTo>
                  <a:lnTo>
                    <a:pt x="402" y="5"/>
                  </a:lnTo>
                  <a:lnTo>
                    <a:pt x="734" y="337"/>
                  </a:lnTo>
                </a:path>
              </a:pathLst>
            </a:custGeom>
            <a:noFill/>
            <a:ln cap="flat" cmpd="sng" w="25400">
              <a:solidFill>
                <a:srgbClr val="34425A"/>
              </a:solidFill>
              <a:prstDash val="solid"/>
              <a:round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086589">
                <a:lnSpc>
                  <a:spcPct val="120000"/>
                </a:lnSpc>
                <a:defRPr/>
              </a:pPr>
              <a:endParaRPr altLang="en-US" lang="zh-CN" sz="1327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3" name="Rectangle 6">
              <a:extLst>
                <a:ext uri="{FF2B5EF4-FFF2-40B4-BE49-F238E27FC236}">
                  <a16:creationId xmlns:a16="http://schemas.microsoft.com/office/drawing/2014/main" id="{A0EE50E5-834F-4296-9C7C-DD2C174203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900000">
              <a:off x="1723577" y="1817977"/>
              <a:ext cx="1104193" cy="1104192"/>
            </a:xfrm>
            <a:prstGeom prst="rect">
              <a:avLst/>
            </a:prstGeom>
            <a:solidFill>
              <a:srgbClr val="34425A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086589">
                <a:lnSpc>
                  <a:spcPct val="120000"/>
                </a:lnSpc>
                <a:defRPr/>
              </a:pPr>
              <a:endParaRPr altLang="en-US" lang="zh-CN" sz="1327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4" name="Rectangle 7">
              <a:extLst>
                <a:ext uri="{FF2B5EF4-FFF2-40B4-BE49-F238E27FC236}">
                  <a16:creationId xmlns:a16="http://schemas.microsoft.com/office/drawing/2014/main" id="{70E3F752-E707-46F6-9DB1-176E43FBF46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900000">
              <a:off x="4055751" y="1817977"/>
              <a:ext cx="1104192" cy="1104192"/>
            </a:xfrm>
            <a:prstGeom prst="rect">
              <a:avLst/>
            </a:prstGeom>
            <a:solidFill>
              <a:srgbClr val="FFB401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086589">
                <a:lnSpc>
                  <a:spcPct val="120000"/>
                </a:lnSpc>
                <a:defRPr/>
              </a:pPr>
              <a:endParaRPr altLang="en-US" lang="zh-CN" sz="1327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26B2CFF9-0CBB-44C9-9900-C902745B375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900000">
              <a:off x="6366467" y="1817977"/>
              <a:ext cx="1104192" cy="1104192"/>
            </a:xfrm>
            <a:prstGeom prst="rect">
              <a:avLst/>
            </a:prstGeom>
            <a:solidFill>
              <a:srgbClr val="34425A"/>
            </a:solidFill>
            <a:ln w="6350">
              <a:solidFill>
                <a:schemeClr val="bg1"/>
              </a:solidFill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086589">
                <a:lnSpc>
                  <a:spcPct val="120000"/>
                </a:lnSpc>
                <a:defRPr/>
              </a:pPr>
              <a:endParaRPr altLang="en-US" lang="zh-CN" sz="1327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612C25C2-BEF3-4746-AD96-940115E35C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900000">
              <a:off x="2167565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086589">
                <a:lnSpc>
                  <a:spcPct val="120000"/>
                </a:lnSpc>
                <a:defRPr/>
              </a:pPr>
              <a:endParaRPr altLang="en-US" lang="zh-CN" sz="1327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147EAE55-C956-4B0F-BD8A-FB76123FDA4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900000">
              <a:off x="4499738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086589">
                <a:lnSpc>
                  <a:spcPct val="120000"/>
                </a:lnSpc>
                <a:defRPr/>
              </a:pPr>
              <a:endParaRPr altLang="en-US" lang="zh-CN" sz="1327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460F80D9-6AAC-4B22-9C19-3DC8A146F5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900000">
              <a:off x="6810454" y="1756908"/>
              <a:ext cx="207964" cy="207964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</a:ln>
            <a:effectLst/>
          </p:spPr>
          <p:txBody>
            <a:bodyPr anchor="ctr" bIns="0" lIns="0" rIns="0" tIns="0" wrap="none"/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086589">
                <a:lnSpc>
                  <a:spcPct val="120000"/>
                </a:lnSpc>
                <a:defRPr/>
              </a:pPr>
              <a:endParaRPr altLang="en-US" lang="zh-CN" sz="1327">
                <a:latin charset="0" panose="020b0604020202020204" pitchFamily="34" typeface="Arial"/>
                <a:ea charset="-122" panose="020b0503020204020204" pitchFamily="34" typeface="微软雅黑"/>
                <a:sym charset="0" panose="020b0604020202020204" pitchFamily="34" typeface="Arial"/>
              </a:endParaRPr>
            </a:p>
          </p:txBody>
        </p:sp>
        <p:sp>
          <p:nvSpPr>
            <p:cNvPr id="19" name="Text Box 15">
              <a:extLst>
                <a:ext uri="{FF2B5EF4-FFF2-40B4-BE49-F238E27FC236}">
                  <a16:creationId xmlns:a16="http://schemas.microsoft.com/office/drawing/2014/main" id="{E5D3639F-D905-46F4-AED7-B406346DCC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8936" y="1761258"/>
              <a:ext cx="78817" cy="204218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anchor="ctr" bIns="0" lIns="0" rIns="0" tIns="0" wrap="none">
              <a:spAutoFit/>
            </a:bodyPr>
            <a:lstStyle>
              <a:defPPr>
                <a:defRPr lang="en-US"/>
              </a:defPPr>
              <a:lvl1pPr algn="l" eaLnBrk="0" fontAlgn="base" hangingPunct="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1pPr>
              <a:lvl2pPr algn="l" eaLnBrk="0" fontAlgn="base" hangingPunct="0" marL="4572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2pPr>
              <a:lvl3pPr algn="l" eaLnBrk="0" fontAlgn="base" hangingPunct="0" marL="9144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3pPr>
              <a:lvl4pPr algn="l" eaLnBrk="0" fontAlgn="base" hangingPunct="0" marL="13716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4pPr>
              <a:lvl5pPr algn="l" eaLnBrk="0" fontAlgn="base" hangingPunct="0" marL="1828800" rtl="0">
                <a:spcBef>
                  <a:spcPct val="0"/>
                </a:spcBef>
                <a:spcAft>
                  <a:spcPct val="0"/>
                </a:spcAft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5pPr>
              <a:lvl6pPr algn="l" defTabSz="914400" eaLnBrk="1" hangingPunct="1" latinLnBrk="0" marL="22860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6pPr>
              <a:lvl7pPr algn="l" defTabSz="914400" eaLnBrk="1" hangingPunct="1" latinLnBrk="0" marL="27432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7pPr>
              <a:lvl8pPr algn="l" defTabSz="914400" eaLnBrk="1" hangingPunct="1" latinLnBrk="0" marL="32004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8pPr>
              <a:lvl9pPr algn="l" defTabSz="914400" eaLnBrk="1" hangingPunct="1" latinLnBrk="0" marL="3657600" rtl="0">
                <a:defRPr b="1" kern="1200" sz="1300">
                  <a:solidFill>
                    <a:srgbClr val="000000"/>
                  </a:solidFill>
                  <a:latin typeface="Arial"/>
                  <a:ea charset="-122" typeface="宋体"/>
                  <a:cs typeface="+mn-cs"/>
                </a:defRPr>
              </a:lvl9pPr>
            </a:lstStyle>
            <a:p>
              <a:pPr algn="ctr" defTabSz="1086589">
                <a:lnSpc>
                  <a:spcPct val="120000"/>
                </a:lnSpc>
                <a:defRPr/>
              </a:pPr>
              <a:r>
                <a:rPr altLang="en-US" lang="zh-CN" sz="1327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1</a:t>
              </a:r>
            </a:p>
          </p:txBody>
        </p:sp>
        <p:sp>
          <p:nvSpPr>
            <p:cNvPr id="20" name="Text Box 16">
              <a:extLst>
                <a:ext uri="{FF2B5EF4-FFF2-40B4-BE49-F238E27FC236}">
                  <a16:creationId xmlns:a16="http://schemas.microsoft.com/office/drawing/2014/main" id="{13F8D8D1-CD65-45D8-BB29-B7E8B3BDDE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52757" y="1786760"/>
              <a:ext cx="78817" cy="204218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anchor="t" anchorCtr="0" bIns="0" lIns="0" rIns="0" tIns="0" wrap="none">
              <a:spAutoFit/>
            </a:bodyPr>
            <a:lstStyle>
              <a:defPPr>
                <a:defRPr lang="zh-CN"/>
              </a:defPPr>
              <a:lvl1pPr algn="ctr" eaLnBrk="0" fontAlgn="base" hangingPunct="0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1" baseline="0" cap="none" i="0" kumimoji="0" normalizeH="0" spc="0" strike="noStrike" sz="13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charset="0" pitchFamily="34" typeface="Arial Black"/>
                  <a:ea charset="-122" panose="020b0503020204020204" pitchFamily="34" typeface="微软雅黑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5pPr>
              <a:lvl6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6pPr>
              <a:lvl7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7pPr>
              <a:lvl8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8pPr>
              <a:lvl9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en-US" lang="zh-CN" sz="1327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sym charset="0" panose="020b0604020202020204" pitchFamily="34" typeface="Arial"/>
                </a:rPr>
                <a:t>2</a:t>
              </a:r>
            </a:p>
          </p:txBody>
        </p:sp>
        <p:sp>
          <p:nvSpPr>
            <p:cNvPr id="21" name="Text Box 17">
              <a:extLst>
                <a:ext uri="{FF2B5EF4-FFF2-40B4-BE49-F238E27FC236}">
                  <a16:creationId xmlns:a16="http://schemas.microsoft.com/office/drawing/2014/main" id="{5D47F3F7-1A76-4C27-8D1E-BC4B3DAA6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70075" y="1761258"/>
              <a:ext cx="78817" cy="204218"/>
            </a:xfrm>
            <a:prstGeom prst="rect">
              <a:avLst/>
            </a:prstGeom>
            <a:noFill/>
            <a:ln w="6350">
              <a:noFill/>
              <a:miter lim="800000"/>
            </a:ln>
            <a:effectLst/>
          </p:spPr>
          <p:txBody>
            <a:bodyPr anchor="ctr" bIns="0" lIns="0" rIns="0" tIns="0" wrap="none">
              <a:spAutoFit/>
            </a:bodyPr>
            <a:lstStyle>
              <a:defPPr>
                <a:defRPr lang="zh-CN"/>
              </a:defPPr>
              <a:lvl1pPr algn="ctr" eaLnBrk="0" fontAlgn="base" hangingPunct="0" indent="0" lv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b="1" baseline="0" cap="none" i="0" kumimoji="0" normalizeH="0" spc="0" strike="noStrike" sz="13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charset="0" pitchFamily="34" typeface="Arial Black"/>
                  <a:ea charset="-122" panose="020b0503020204020204" pitchFamily="34" typeface="微软雅黑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5pPr>
              <a:lvl6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6pPr>
              <a:lvl7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7pPr>
              <a:lvl8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8pPr>
              <a:lvl9pPr>
                <a:defRPr b="1" sz="1300">
                  <a:solidFill>
                    <a:srgbClr val="000000"/>
                  </a:solidFill>
                  <a:latin typeface="Arial"/>
                  <a:ea charset="-122" typeface="宋体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en-US" lang="zh-CN" sz="1327">
                  <a:solidFill>
                    <a:schemeClr val="bg1">
                      <a:lumMod val="65000"/>
                    </a:schemeClr>
                  </a:solidFill>
                  <a:latin charset="0" panose="020b0604020202020204" pitchFamily="34" typeface="Arial"/>
                  <a:sym charset="0" panose="020b0604020202020204" pitchFamily="34" typeface="Arial"/>
                </a:rPr>
                <a:t>3</a:t>
              </a:r>
            </a:p>
          </p:txBody>
        </p:sp>
        <p:sp>
          <p:nvSpPr>
            <p:cNvPr id="22" name="TextBox 11">
              <a:extLst>
                <a:ext uri="{FF2B5EF4-FFF2-40B4-BE49-F238E27FC236}">
                  <a16:creationId xmlns:a16="http://schemas.microsoft.com/office/drawing/2014/main" id="{525EF576-EA56-4AD8-83F3-08C683C0F3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897609" y="2271669"/>
              <a:ext cx="713402" cy="23345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bIns="0" lIns="0" rIns="0" tIns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en-US" lang="zh-CN" sz="1517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输入标题</a:t>
              </a:r>
            </a:p>
          </p:txBody>
        </p:sp>
        <p:sp>
          <p:nvSpPr>
            <p:cNvPr id="23" name="TextBox 11">
              <a:extLst>
                <a:ext uri="{FF2B5EF4-FFF2-40B4-BE49-F238E27FC236}">
                  <a16:creationId xmlns:a16="http://schemas.microsoft.com/office/drawing/2014/main" id="{225D0D92-BC1C-4A5F-B758-873422592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4245583" y="2241697"/>
              <a:ext cx="724522" cy="23345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anchor="t" anchorCtr="0" bIns="0" lIns="0" rIns="0" tIns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en-US" lang="zh-CN" sz="1517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输入标题</a:t>
              </a:r>
            </a:p>
          </p:txBody>
        </p:sp>
        <p:sp>
          <p:nvSpPr>
            <p:cNvPr id="24" name="TextBox 11">
              <a:extLst>
                <a:ext uri="{FF2B5EF4-FFF2-40B4-BE49-F238E27FC236}">
                  <a16:creationId xmlns:a16="http://schemas.microsoft.com/office/drawing/2014/main" id="{7F9D113F-C394-4F35-AA32-FFBDBA4276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6564080" y="2221374"/>
              <a:ext cx="725693" cy="23345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bIns="0" lIns="0" rIns="0" tIns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en-US" lang="zh-CN" sz="1517">
                  <a:solidFill>
                    <a:schemeClr val="bg1"/>
                  </a:solidFill>
                  <a:latin charset="0" panose="020b0604020202020204" pitchFamily="34" typeface="Arial"/>
                  <a:ea charset="-122" panose="020b0503020204020204" pitchFamily="34" typeface="微软雅黑"/>
                  <a:sym charset="0" panose="020b0604020202020204" pitchFamily="34" typeface="Arial"/>
                </a:rPr>
                <a:t>输入标题</a:t>
              </a:r>
            </a:p>
          </p:txBody>
        </p:sp>
      </p:grpSp>
      <p:grpSp>
        <p:nvGrpSpPr>
          <p:cNvPr id="25" name="组合 19">
            <a:extLst>
              <a:ext uri="{FF2B5EF4-FFF2-40B4-BE49-F238E27FC236}">
                <a16:creationId xmlns:a16="http://schemas.microsoft.com/office/drawing/2014/main" id="{241E6907-7D4F-4D8E-89EB-DD23C5EC35DB}"/>
              </a:ext>
            </a:extLst>
          </p:cNvPr>
          <p:cNvGrpSpPr/>
          <p:nvPr/>
        </p:nvGrpSpPr>
        <p:grpSpPr>
          <a:xfrm>
            <a:off x="2004073" y="4699079"/>
            <a:ext cx="1988132" cy="1106075"/>
            <a:chOff x="6894243" y="1962001"/>
            <a:chExt cx="2361693" cy="1106308"/>
          </a:xfrm>
        </p:grpSpPr>
        <p:sp>
          <p:nvSpPr>
            <p:cNvPr id="26" name="文本框 22">
              <a:extLst>
                <a:ext uri="{FF2B5EF4-FFF2-40B4-BE49-F238E27FC236}">
                  <a16:creationId xmlns:a16="http://schemas.microsoft.com/office/drawing/2014/main" id="{903183D0-5A33-489E-BE16-668661BC18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94244" y="1962001"/>
              <a:ext cx="1251100" cy="411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9pPr>
            </a:lstStyle>
            <a:p>
              <a:pPr defTabSz="913017">
                <a:lnSpc>
                  <a:spcPct val="150000"/>
                </a:lnSpc>
              </a:pPr>
              <a:r>
                <a:rPr altLang="en-US" b="1" 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  <a:ea typeface="+mn-ea"/>
                </a:rPr>
                <a:t>输入标题</a:t>
              </a:r>
            </a:p>
          </p:txBody>
        </p:sp>
        <p:sp>
          <p:nvSpPr>
            <p:cNvPr id="27" name="矩形 21">
              <a:extLst>
                <a:ext uri="{FF2B5EF4-FFF2-40B4-BE49-F238E27FC236}">
                  <a16:creationId xmlns:a16="http://schemas.microsoft.com/office/drawing/2014/main" id="{0FF1C4DD-13AD-4FB1-954F-56F09B8CB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243" y="2301528"/>
              <a:ext cx="2361693" cy="777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9pPr>
            </a:lstStyle>
            <a:p>
              <a:pPr>
                <a:lnSpc>
                  <a:spcPts val="1800"/>
                </a:lnSpc>
              </a:pPr>
              <a:r>
                <a:rPr altLang="en-US" lang="zh-CN" sz="12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  <a:ea typeface="+mn-ea"/>
                </a:rPr>
                <a:t>请在此处添加具体内容，文字尽量言简意赅，简单说明即可，不必过于繁琐。</a:t>
              </a:r>
            </a:p>
          </p:txBody>
        </p:sp>
      </p:grpSp>
      <p:grpSp>
        <p:nvGrpSpPr>
          <p:cNvPr id="28" name="组合 19">
            <a:extLst>
              <a:ext uri="{FF2B5EF4-FFF2-40B4-BE49-F238E27FC236}">
                <a16:creationId xmlns:a16="http://schemas.microsoft.com/office/drawing/2014/main" id="{9F97A613-322E-4383-8664-7B26CC79E5A5}"/>
              </a:ext>
            </a:extLst>
          </p:cNvPr>
          <p:cNvGrpSpPr/>
          <p:nvPr/>
        </p:nvGrpSpPr>
        <p:grpSpPr>
          <a:xfrm>
            <a:off x="5358675" y="4699079"/>
            <a:ext cx="1988132" cy="1106075"/>
            <a:chOff x="6894243" y="1962001"/>
            <a:chExt cx="2361693" cy="1106308"/>
          </a:xfrm>
        </p:grpSpPr>
        <p:sp>
          <p:nvSpPr>
            <p:cNvPr id="29" name="文本框 22">
              <a:extLst>
                <a:ext uri="{FF2B5EF4-FFF2-40B4-BE49-F238E27FC236}">
                  <a16:creationId xmlns:a16="http://schemas.microsoft.com/office/drawing/2014/main" id="{8AFC802D-E75D-43B9-AA18-27CE41FC8C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94244" y="1962001"/>
              <a:ext cx="1251100" cy="411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9pPr>
            </a:lstStyle>
            <a:p>
              <a:pPr defTabSz="913017">
                <a:lnSpc>
                  <a:spcPct val="150000"/>
                </a:lnSpc>
              </a:pPr>
              <a:r>
                <a:rPr altLang="en-US" b="1" 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  <a:ea typeface="+mn-ea"/>
                </a:rPr>
                <a:t>输入标题</a:t>
              </a:r>
            </a:p>
          </p:txBody>
        </p:sp>
        <p:sp>
          <p:nvSpPr>
            <p:cNvPr id="30" name="矩形 21">
              <a:extLst>
                <a:ext uri="{FF2B5EF4-FFF2-40B4-BE49-F238E27FC236}">
                  <a16:creationId xmlns:a16="http://schemas.microsoft.com/office/drawing/2014/main" id="{AF37A94B-8D14-42B1-9F84-E264306A3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244" y="2301528"/>
              <a:ext cx="2361693" cy="777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9pPr>
            </a:lstStyle>
            <a:p>
              <a:pPr>
                <a:lnSpc>
                  <a:spcPts val="1800"/>
                </a:lnSpc>
              </a:pPr>
              <a:r>
                <a:rPr altLang="en-US" lang="zh-CN" sz="12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  <a:ea typeface="+mn-ea"/>
                </a:rPr>
                <a:t>请在此处添加具体内容，文字尽量言简意赅，简单说明即可，不必过于繁琐。</a:t>
              </a:r>
            </a:p>
          </p:txBody>
        </p:sp>
      </p:grpSp>
      <p:grpSp>
        <p:nvGrpSpPr>
          <p:cNvPr id="31" name="组合 19">
            <a:extLst>
              <a:ext uri="{FF2B5EF4-FFF2-40B4-BE49-F238E27FC236}">
                <a16:creationId xmlns:a16="http://schemas.microsoft.com/office/drawing/2014/main" id="{5C603C2C-B153-4F8E-99E0-7F865ECB6DCC}"/>
              </a:ext>
            </a:extLst>
          </p:cNvPr>
          <p:cNvGrpSpPr/>
          <p:nvPr/>
        </p:nvGrpSpPr>
        <p:grpSpPr>
          <a:xfrm>
            <a:off x="8252702" y="4699079"/>
            <a:ext cx="1988132" cy="1106075"/>
            <a:chOff x="6894243" y="1962001"/>
            <a:chExt cx="2361693" cy="1106308"/>
          </a:xfrm>
        </p:grpSpPr>
        <p:sp>
          <p:nvSpPr>
            <p:cNvPr id="32" name="文本框 22">
              <a:extLst>
                <a:ext uri="{FF2B5EF4-FFF2-40B4-BE49-F238E27FC236}">
                  <a16:creationId xmlns:a16="http://schemas.microsoft.com/office/drawing/2014/main" id="{74AFB737-2D89-431D-B656-33D842BBAE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94245" y="1962001"/>
              <a:ext cx="1251100" cy="411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9pPr>
            </a:lstStyle>
            <a:p>
              <a:pPr defTabSz="913017">
                <a:lnSpc>
                  <a:spcPct val="150000"/>
                </a:lnSpc>
              </a:pPr>
              <a:r>
                <a:rPr altLang="en-US" b="1" lang="zh-CN" sz="14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  <a:ea typeface="+mn-ea"/>
                </a:rPr>
                <a:t>输入标题</a:t>
              </a:r>
            </a:p>
          </p:txBody>
        </p:sp>
        <p:sp>
          <p:nvSpPr>
            <p:cNvPr id="33" name="矩形 21">
              <a:extLst>
                <a:ext uri="{FF2B5EF4-FFF2-40B4-BE49-F238E27FC236}">
                  <a16:creationId xmlns:a16="http://schemas.microsoft.com/office/drawing/2014/main" id="{4437FB41-CCF4-4859-BB6A-C3B8BF2D0E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4242" y="2301528"/>
              <a:ext cx="2361693" cy="777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5pPr>
              <a:lvl6pPr fontAlgn="base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6pPr>
              <a:lvl7pPr fontAlgn="base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7pPr>
              <a:lvl8pPr fontAlgn="base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8pPr>
              <a:lvl9pPr fontAlgn="base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anose="020b0606030504020204" pitchFamily="34" typeface="Open Sans"/>
                  <a:ea charset="-122" typeface="冬青黑体简体中文 W3"/>
                </a:defRPr>
              </a:lvl9pPr>
            </a:lstStyle>
            <a:p>
              <a:pPr>
                <a:lnSpc>
                  <a:spcPts val="1800"/>
                </a:lnSpc>
              </a:pPr>
              <a:r>
                <a:rPr altLang="en-US" lang="zh-CN" sz="120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ea"/>
                  <a:ea typeface="+mn-ea"/>
                </a:rPr>
                <a:t>请在此处添加具体内容，文字尽量言简意赅，简单说明即可，不必过于繁琐。</a:t>
              </a:r>
            </a:p>
          </p:txBody>
        </p:sp>
      </p:grpSp>
    </p:spTree>
    <p:extLst>
      <p:ext uri="{BB962C8B-B14F-4D97-AF65-F5344CB8AC3E}">
        <p14:creationId val="3061889201"/>
      </p:ext>
    </p:extLst>
  </p:cSld>
  <p:clrMapOvr>
    <a:masterClrMapping/>
  </p:clrMapOvr>
  <mc:AlternateContent>
    <mc:Choice Requires="p14">
      <p:transition advClick="0" p14:dur="2000" spd="slow">
        <p14:ferris dir="l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decel="53300" fill="hold" id="1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18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19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decel="53300" fill="hold" id="21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decel="53300" fill="hold" id="26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28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2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04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下半年工作计划</a:t>
              </a:r>
            </a:p>
          </p:txBody>
        </p:sp>
      </p:grp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BCF00937-3A9D-44AF-A37B-5945493B7437}"/>
              </a:ext>
            </a:extLst>
          </p:cNvPr>
          <p:cNvCxnSpPr/>
          <p:nvPr/>
        </p:nvCxnSpPr>
        <p:spPr>
          <a:xfrm flipV="1">
            <a:off x="1506369" y="1028700"/>
            <a:ext cx="7469528" cy="6239934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tailEnd len="lg" type="triangle" w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椭圆 9">
            <a:extLst>
              <a:ext uri="{FF2B5EF4-FFF2-40B4-BE49-F238E27FC236}">
                <a16:creationId xmlns:a16="http://schemas.microsoft.com/office/drawing/2014/main" id="{859EDB23-CF8F-4BAD-B695-6F3E6899F570}"/>
              </a:ext>
            </a:extLst>
          </p:cNvPr>
          <p:cNvSpPr/>
          <p:nvPr/>
        </p:nvSpPr>
        <p:spPr>
          <a:xfrm>
            <a:off x="3216108" y="5590118"/>
            <a:ext cx="241226" cy="239182"/>
          </a:xfrm>
          <a:prstGeom prst="ellipse">
            <a:avLst/>
          </a:prstGeom>
          <a:solidFill>
            <a:schemeClr val="bg1"/>
          </a:solidFill>
          <a:ln>
            <a:solidFill>
              <a:srgbClr val="FFB40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altLang="en-US" lang="zh-CN" sz="2399">
              <a:solidFill>
                <a:srgbClr val="FFFFFF"/>
              </a:solidFill>
              <a:latin charset="-122" panose="02010509060101010101" pitchFamily="49" typeface="幼圆"/>
              <a:ea charset="-122" panose="02010509060101010101" pitchFamily="49" typeface="幼圆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3B1E2184-F853-467F-997A-DD5E5DE25608}"/>
              </a:ext>
            </a:extLst>
          </p:cNvPr>
          <p:cNvSpPr/>
          <p:nvPr/>
        </p:nvSpPr>
        <p:spPr>
          <a:xfrm>
            <a:off x="4695199" y="4375153"/>
            <a:ext cx="239110" cy="241300"/>
          </a:xfrm>
          <a:prstGeom prst="ellipse">
            <a:avLst/>
          </a:prstGeom>
          <a:solidFill>
            <a:schemeClr val="bg1"/>
          </a:solidFill>
          <a:ln>
            <a:solidFill>
              <a:srgbClr val="34425A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altLang="en-US" lang="zh-CN" sz="2399">
              <a:solidFill>
                <a:srgbClr val="FFFFFF"/>
              </a:solidFill>
              <a:latin charset="-122" panose="02010509060101010101" pitchFamily="49" typeface="幼圆"/>
              <a:ea charset="-122" panose="02010509060101010101" pitchFamily="49" typeface="幼圆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050CCE7D-866B-4769-B199-F780B92FF6AB}"/>
              </a:ext>
            </a:extLst>
          </p:cNvPr>
          <p:cNvSpPr/>
          <p:nvPr/>
        </p:nvSpPr>
        <p:spPr>
          <a:xfrm>
            <a:off x="5956343" y="3312584"/>
            <a:ext cx="239110" cy="218015"/>
          </a:xfrm>
          <a:prstGeom prst="ellipse">
            <a:avLst/>
          </a:prstGeom>
          <a:solidFill>
            <a:schemeClr val="bg1"/>
          </a:solidFill>
          <a:ln>
            <a:solidFill>
              <a:srgbClr val="34425A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altLang="en-US" lang="zh-CN" sz="2399">
              <a:solidFill>
                <a:srgbClr val="FFFFFF"/>
              </a:solidFill>
              <a:latin charset="-122" panose="02010509060101010101" pitchFamily="49" typeface="幼圆"/>
              <a:ea charset="-122" panose="02010509060101010101" pitchFamily="49" typeface="幼圆"/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431AC8D7-AFCE-4DEA-857B-6EA62B8E67A4}"/>
              </a:ext>
            </a:extLst>
          </p:cNvPr>
          <p:cNvCxnSpPr>
            <a:stCxn id="10" idx="5"/>
          </p:cNvCxnSpPr>
          <p:nvPr/>
        </p:nvCxnSpPr>
        <p:spPr>
          <a:xfrm>
            <a:off x="3421361" y="5793317"/>
            <a:ext cx="725793" cy="5164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10ECD5AD-3BB5-44E1-B415-A85A7653226A}"/>
              </a:ext>
            </a:extLst>
          </p:cNvPr>
          <p:cNvCxnSpPr>
            <a:stCxn id="10" idx="5"/>
          </p:cNvCxnSpPr>
          <p:nvPr/>
        </p:nvCxnSpPr>
        <p:spPr>
          <a:xfrm>
            <a:off x="4145037" y="6320368"/>
            <a:ext cx="419605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tailEnd len="lg" type="diamond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81">
            <a:extLst>
              <a:ext uri="{FF2B5EF4-FFF2-40B4-BE49-F238E27FC236}">
                <a16:creationId xmlns:a16="http://schemas.microsoft.com/office/drawing/2014/main" id="{F7A3284F-B5BD-4D91-9556-F9DCC592F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9508" y="5446183"/>
            <a:ext cx="3716114" cy="82250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altLang="en-US" lang="zh-CN" sz="1599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标题文本预设</a:t>
            </a:r>
          </a:p>
          <a:p>
            <a:r>
              <a:rPr altLang="en-US" lang="zh-CN" sz="1599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请在此处添加具体内容，文字尽量言简意赅，简单说明即可，不必过于繁琐。</a:t>
            </a:r>
          </a:p>
        </p:txBody>
      </p: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E129468A-297B-42F6-B7E4-6A001F5E2E7E}"/>
              </a:ext>
            </a:extLst>
          </p:cNvPr>
          <p:cNvCxnSpPr>
            <a:stCxn id="10" idx="5"/>
          </p:cNvCxnSpPr>
          <p:nvPr/>
        </p:nvCxnSpPr>
        <p:spPr>
          <a:xfrm flipH="1" flipV="1">
            <a:off x="4117528" y="3896784"/>
            <a:ext cx="615759" cy="5058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587FDCE5-4D17-45C1-A32D-7ED6BA64243F}"/>
              </a:ext>
            </a:extLst>
          </p:cNvPr>
          <p:cNvCxnSpPr>
            <a:stCxn id="10" idx="5"/>
          </p:cNvCxnSpPr>
          <p:nvPr/>
        </p:nvCxnSpPr>
        <p:spPr>
          <a:xfrm flipH="1">
            <a:off x="816547" y="3896784"/>
            <a:ext cx="330098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len="lg" type="diamond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87">
            <a:extLst>
              <a:ext uri="{FF2B5EF4-FFF2-40B4-BE49-F238E27FC236}">
                <a16:creationId xmlns:a16="http://schemas.microsoft.com/office/drawing/2014/main" id="{D4C874F8-C7E4-485C-97C9-E47BEFF1C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549" y="3033185"/>
            <a:ext cx="3071888" cy="10661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altLang="en-US" lang="zh-CN" sz="1599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标题文本预设</a:t>
            </a:r>
          </a:p>
          <a:p>
            <a:r>
              <a:rPr altLang="en-US" lang="zh-CN" sz="1599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182135F9-FDB6-4759-B270-8D2C77645DB4}"/>
              </a:ext>
            </a:extLst>
          </p:cNvPr>
          <p:cNvSpPr/>
          <p:nvPr/>
        </p:nvSpPr>
        <p:spPr>
          <a:xfrm>
            <a:off x="5715119" y="3503086"/>
            <a:ext cx="241226" cy="241300"/>
          </a:xfrm>
          <a:prstGeom prst="ellipse">
            <a:avLst/>
          </a:prstGeom>
          <a:solidFill>
            <a:schemeClr val="bg1"/>
          </a:solidFill>
          <a:ln>
            <a:solidFill>
              <a:srgbClr val="FFB40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altLang="en-US" lang="zh-CN" sz="2399">
              <a:solidFill>
                <a:srgbClr val="FFFFFF"/>
              </a:solidFill>
              <a:latin charset="-122" panose="02010509060101010101" pitchFamily="49" typeface="幼圆"/>
              <a:ea charset="-122" panose="02010509060101010101" pitchFamily="49" typeface="幼圆"/>
            </a:endParaRPr>
          </a:p>
        </p:txBody>
      </p: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5788EE72-2F3F-44C9-A07B-19BDCD773E58}"/>
              </a:ext>
            </a:extLst>
          </p:cNvPr>
          <p:cNvCxnSpPr>
            <a:stCxn id="10" idx="5"/>
          </p:cNvCxnSpPr>
          <p:nvPr/>
        </p:nvCxnSpPr>
        <p:spPr>
          <a:xfrm>
            <a:off x="6663092" y="4229100"/>
            <a:ext cx="447113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tailEnd len="lg" type="diamond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97">
            <a:extLst>
              <a:ext uri="{FF2B5EF4-FFF2-40B4-BE49-F238E27FC236}">
                <a16:creationId xmlns:a16="http://schemas.microsoft.com/office/drawing/2014/main" id="{DEC96199-0D0E-4B67-A458-EE0A0FAE4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160" y="3371851"/>
            <a:ext cx="4155865" cy="82250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altLang="en-US" lang="zh-CN" sz="1599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标题文本预设</a:t>
            </a:r>
          </a:p>
          <a:p>
            <a:r>
              <a:rPr altLang="en-US" lang="zh-CN" sz="1599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请在此处添加具体内容，文字尽量言简意赅，简单说明即可，不必过于繁琐。</a:t>
            </a:r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98BB1DF8-22A5-40DB-AEB8-390E08B204BF}"/>
              </a:ext>
            </a:extLst>
          </p:cNvPr>
          <p:cNvCxnSpPr>
            <a:stCxn id="10" idx="5"/>
          </p:cNvCxnSpPr>
          <p:nvPr/>
        </p:nvCxnSpPr>
        <p:spPr>
          <a:xfrm flipH="1">
            <a:off x="1777219" y="2851150"/>
            <a:ext cx="359087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tailEnd len="lg" type="diamond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01">
            <a:extLst>
              <a:ext uri="{FF2B5EF4-FFF2-40B4-BE49-F238E27FC236}">
                <a16:creationId xmlns:a16="http://schemas.microsoft.com/office/drawing/2014/main" id="{48E76FEA-BDC7-4DE7-975F-53C14C7F4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7219" y="1989668"/>
            <a:ext cx="3215000" cy="10661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altLang="en-US" lang="zh-CN" sz="1599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标题文本预设</a:t>
            </a:r>
          </a:p>
          <a:p>
            <a:r>
              <a:rPr altLang="en-US" lang="zh-CN" sz="1599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请在此处添加具体内容，文字尽量言简意赅，简单说明即可，不必过于繁琐。</a:t>
            </a: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A5E6CACE-B09A-451E-A9FB-1603E273056F}"/>
              </a:ext>
            </a:extLst>
          </p:cNvPr>
          <p:cNvCxnSpPr>
            <a:stCxn id="10" idx="5"/>
          </p:cNvCxnSpPr>
          <p:nvPr/>
        </p:nvCxnSpPr>
        <p:spPr>
          <a:xfrm flipV="1">
            <a:off x="6847188" y="2851150"/>
            <a:ext cx="499802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len="lg" type="diamond" w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08">
            <a:extLst>
              <a:ext uri="{FF2B5EF4-FFF2-40B4-BE49-F238E27FC236}">
                <a16:creationId xmlns:a16="http://schemas.microsoft.com/office/drawing/2014/main" id="{843729DE-5C71-4FBB-BA62-19755B7A4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70717" y="1989668"/>
            <a:ext cx="3292185" cy="10661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altLang="en-US" lang="zh-CN" sz="1599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标题文本预设</a:t>
            </a:r>
          </a:p>
          <a:p>
            <a:r>
              <a:rPr altLang="en-US" lang="zh-CN" sz="1599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请在此处添加具体内容，文字尽量言简意赅，简单说明即可，不必过于繁琐。</a:t>
            </a: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6AF81D8B-2F27-4C62-BBB5-2221B12E638D}"/>
              </a:ext>
            </a:extLst>
          </p:cNvPr>
          <p:cNvCxnSpPr>
            <a:stCxn id="10" idx="5"/>
          </p:cNvCxnSpPr>
          <p:nvPr/>
        </p:nvCxnSpPr>
        <p:spPr>
          <a:xfrm>
            <a:off x="5924604" y="3714751"/>
            <a:ext cx="725792" cy="5164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AFF687A6-7B67-4AA3-843D-10AC99C10420}"/>
              </a:ext>
            </a:extLst>
          </p:cNvPr>
          <p:cNvCxnSpPr>
            <a:stCxn id="10" idx="5"/>
          </p:cNvCxnSpPr>
          <p:nvPr/>
        </p:nvCxnSpPr>
        <p:spPr>
          <a:xfrm flipH="1" flipV="1">
            <a:off x="5365976" y="2851150"/>
            <a:ext cx="615759" cy="5080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椭圆 28">
            <a:extLst>
              <a:ext uri="{FF2B5EF4-FFF2-40B4-BE49-F238E27FC236}">
                <a16:creationId xmlns:a16="http://schemas.microsoft.com/office/drawing/2014/main" id="{38377773-A9E1-43F0-9745-8DADADB3221C}"/>
              </a:ext>
            </a:extLst>
          </p:cNvPr>
          <p:cNvSpPr/>
          <p:nvPr/>
        </p:nvSpPr>
        <p:spPr>
          <a:xfrm>
            <a:off x="6671557" y="2688168"/>
            <a:ext cx="241226" cy="239184"/>
          </a:xfrm>
          <a:prstGeom prst="ellipse">
            <a:avLst/>
          </a:prstGeom>
          <a:solidFill>
            <a:schemeClr val="bg1"/>
          </a:solidFill>
          <a:ln>
            <a:solidFill>
              <a:srgbClr val="FFB40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altLang="en-US" lang="zh-CN" sz="2399">
              <a:solidFill>
                <a:srgbClr val="FFFFFF"/>
              </a:solidFill>
              <a:latin charset="-122" panose="02010509060101010101" pitchFamily="49" typeface="幼圆"/>
              <a:ea charset="-122" panose="02010509060101010101" pitchFamily="49" typeface="幼圆"/>
            </a:endParaRPr>
          </a:p>
        </p:txBody>
      </p:sp>
    </p:spTree>
    <p:extLst>
      <p:ext uri="{BB962C8B-B14F-4D97-AF65-F5344CB8AC3E}">
        <p14:creationId val="2045568742"/>
      </p:ext>
    </p:extLst>
  </p:cSld>
  <p:clrMapOvr>
    <a:masterClrMapping/>
  </p:clrMapOvr>
  <mc:AlternateContent>
    <mc:Choice Requires="p14">
      <p:transition advClick="0" p14:dur="1600" spd="slow">
        <p14:conveyor dir="l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0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4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4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4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5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2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id="5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5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6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id="66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68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id="70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72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3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74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78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fill="hold" id="8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5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86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8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2"/>
      <p:bldP grpId="0" spid="13"/>
      <p:bldP grpId="0" spid="16"/>
      <p:bldP grpId="0" spid="19"/>
      <p:bldP grpId="0" spid="20"/>
      <p:bldP grpId="0" spid="22"/>
      <p:bldP grpId="0" spid="24"/>
      <p:bldP grpId="0" spid="26"/>
      <p:bldP grpId="0" spid="29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04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下半年工作计划</a:t>
              </a:r>
            </a:p>
          </p:txBody>
        </p:sp>
      </p:grpSp>
      <p:sp>
        <p:nvSpPr>
          <p:cNvPr id="7" name="Freeform 5">
            <a:extLst>
              <a:ext uri="{FF2B5EF4-FFF2-40B4-BE49-F238E27FC236}">
                <a16:creationId xmlns:a16="http://schemas.microsoft.com/office/drawing/2014/main" id="{A2008C4E-46B0-492D-BAA5-04B78AC468E7}"/>
              </a:ext>
            </a:extLst>
          </p:cNvPr>
          <p:cNvSpPr/>
          <p:nvPr/>
        </p:nvSpPr>
        <p:spPr bwMode="auto">
          <a:xfrm>
            <a:off x="4269297" y="2095423"/>
            <a:ext cx="1820153" cy="2183857"/>
          </a:xfrm>
          <a:custGeom>
            <a:cxnLst>
              <a:cxn ang="0">
                <a:pos x="829" y="805"/>
              </a:cxn>
              <a:cxn ang="0">
                <a:pos x="645" y="1333"/>
              </a:cxn>
              <a:cxn ang="0">
                <a:pos x="0" y="805"/>
              </a:cxn>
              <a:cxn ang="0">
                <a:pos x="1111" y="0"/>
              </a:cxn>
              <a:cxn ang="0">
                <a:pos x="1111" y="1"/>
              </a:cxn>
              <a:cxn ang="0">
                <a:pos x="829" y="805"/>
              </a:cxn>
            </a:cxnLst>
            <a:rect b="b" l="0" r="r" t="0"/>
            <a:pathLst>
              <a:path h="1333" w="1111">
                <a:moveTo>
                  <a:pt x="829" y="805"/>
                </a:moveTo>
                <a:lnTo>
                  <a:pt x="645" y="1333"/>
                </a:lnTo>
                <a:lnTo>
                  <a:pt x="0" y="805"/>
                </a:lnTo>
                <a:lnTo>
                  <a:pt x="1111" y="0"/>
                </a:lnTo>
                <a:lnTo>
                  <a:pt x="1111" y="1"/>
                </a:lnTo>
                <a:lnTo>
                  <a:pt x="829" y="805"/>
                </a:lnTo>
                <a:close/>
              </a:path>
            </a:pathLst>
          </a:custGeom>
          <a:solidFill>
            <a:srgbClr val="34425A"/>
          </a:solidFill>
          <a:ln w="9525">
            <a:noFill/>
            <a:round/>
          </a:ln>
        </p:spPr>
        <p:txBody>
          <a:bodyPr anchor="t" anchorCtr="0" bIns="47184" compatLnSpc="1" lIns="94365" numCol="1" rIns="94365" tIns="47184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  <a:latin typeface="+mn-ea"/>
              <a:sym charset="0" panose="020b0604020202020204" pitchFamily="34" typeface="Arial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2966B38A-04F4-404E-88F4-3C1C690CE45F}"/>
              </a:ext>
            </a:extLst>
          </p:cNvPr>
          <p:cNvSpPr/>
          <p:nvPr/>
        </p:nvSpPr>
        <p:spPr bwMode="auto">
          <a:xfrm>
            <a:off x="5627447" y="2097062"/>
            <a:ext cx="2288708" cy="1317195"/>
          </a:xfrm>
          <a:custGeom>
            <a:cxnLst>
              <a:cxn ang="0">
                <a:pos x="1397" y="804"/>
              </a:cxn>
              <a:cxn ang="0">
                <a:pos x="579" y="804"/>
              </a:cxn>
              <a:cxn ang="0">
                <a:pos x="0" y="804"/>
              </a:cxn>
              <a:cxn ang="0">
                <a:pos x="282" y="0"/>
              </a:cxn>
              <a:cxn ang="0">
                <a:pos x="1397" y="804"/>
              </a:cxn>
            </a:cxnLst>
            <a:rect b="b" l="0" r="r" t="0"/>
            <a:pathLst>
              <a:path h="804" w="1397">
                <a:moveTo>
                  <a:pt x="1397" y="804"/>
                </a:moveTo>
                <a:lnTo>
                  <a:pt x="579" y="804"/>
                </a:lnTo>
                <a:lnTo>
                  <a:pt x="0" y="804"/>
                </a:lnTo>
                <a:lnTo>
                  <a:pt x="282" y="0"/>
                </a:lnTo>
                <a:lnTo>
                  <a:pt x="1397" y="804"/>
                </a:lnTo>
                <a:close/>
              </a:path>
            </a:pathLst>
          </a:custGeom>
          <a:solidFill>
            <a:srgbClr val="FFB401"/>
          </a:solidFill>
          <a:ln w="9525">
            <a:noFill/>
            <a:round/>
          </a:ln>
        </p:spPr>
        <p:txBody>
          <a:bodyPr anchor="t" anchorCtr="0" bIns="47184" compatLnSpc="1" lIns="94365" numCol="1" rIns="94365" tIns="47184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  <a:latin typeface="+mn-ea"/>
              <a:sym charset="0" panose="020b0604020202020204" pitchFamily="34" typeface="Arial"/>
            </a:endParaRPr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1E28C124-9F7C-4391-B5F1-1F35574B9089}"/>
              </a:ext>
            </a:extLst>
          </p:cNvPr>
          <p:cNvSpPr/>
          <p:nvPr/>
        </p:nvSpPr>
        <p:spPr bwMode="auto">
          <a:xfrm>
            <a:off x="6576025" y="3414257"/>
            <a:ext cx="1340131" cy="2151090"/>
          </a:xfrm>
          <a:custGeom>
            <a:cxnLst>
              <a:cxn ang="0">
                <a:pos x="167" y="564"/>
              </a:cxn>
              <a:cxn ang="0">
                <a:pos x="0" y="0"/>
              </a:cxn>
              <a:cxn ang="0">
                <a:pos x="818" y="0"/>
              </a:cxn>
              <a:cxn ang="0">
                <a:pos x="388" y="1313"/>
              </a:cxn>
              <a:cxn ang="0">
                <a:pos x="167" y="564"/>
              </a:cxn>
            </a:cxnLst>
            <a:rect b="b" l="0" r="r" t="0"/>
            <a:pathLst>
              <a:path h="1313" w="818">
                <a:moveTo>
                  <a:pt x="167" y="564"/>
                </a:moveTo>
                <a:lnTo>
                  <a:pt x="0" y="0"/>
                </a:lnTo>
                <a:lnTo>
                  <a:pt x="818" y="0"/>
                </a:lnTo>
                <a:lnTo>
                  <a:pt x="388" y="1313"/>
                </a:lnTo>
                <a:lnTo>
                  <a:pt x="167" y="564"/>
                </a:lnTo>
                <a:close/>
              </a:path>
            </a:pathLst>
          </a:custGeom>
          <a:solidFill>
            <a:srgbClr val="34425A"/>
          </a:solidFill>
          <a:ln w="9525">
            <a:noFill/>
            <a:round/>
          </a:ln>
        </p:spPr>
        <p:txBody>
          <a:bodyPr anchor="t" anchorCtr="0" bIns="47184" compatLnSpc="1" lIns="94365" numCol="1" rIns="94365" tIns="47184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  <a:latin typeface="+mn-ea"/>
              <a:sym charset="0" panose="020b0604020202020204" pitchFamily="34" typeface="Arial"/>
            </a:endParaRPr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3B9A1B1A-6EAC-4E48-A190-5B7B756C9F36}"/>
              </a:ext>
            </a:extLst>
          </p:cNvPr>
          <p:cNvSpPr/>
          <p:nvPr/>
        </p:nvSpPr>
        <p:spPr bwMode="auto">
          <a:xfrm>
            <a:off x="4952467" y="4338258"/>
            <a:ext cx="2259219" cy="1227090"/>
          </a:xfrm>
          <a:custGeom>
            <a:cxnLst>
              <a:cxn ang="0">
                <a:pos x="1379" y="749"/>
              </a:cxn>
              <a:cxn ang="0">
                <a:pos x="0" y="749"/>
              </a:cxn>
              <a:cxn ang="0">
                <a:pos x="661" y="321"/>
              </a:cxn>
              <a:cxn ang="0">
                <a:pos x="1158" y="0"/>
              </a:cxn>
              <a:cxn ang="0">
                <a:pos x="1379" y="749"/>
              </a:cxn>
            </a:cxnLst>
            <a:rect b="b" l="0" r="r" t="0"/>
            <a:pathLst>
              <a:path h="749" w="1379">
                <a:moveTo>
                  <a:pt x="1379" y="749"/>
                </a:moveTo>
                <a:lnTo>
                  <a:pt x="0" y="749"/>
                </a:lnTo>
                <a:lnTo>
                  <a:pt x="661" y="321"/>
                </a:lnTo>
                <a:lnTo>
                  <a:pt x="1158" y="0"/>
                </a:lnTo>
                <a:lnTo>
                  <a:pt x="1379" y="749"/>
                </a:lnTo>
                <a:close/>
              </a:path>
            </a:pathLst>
          </a:custGeom>
          <a:solidFill>
            <a:srgbClr val="FFB401"/>
          </a:solidFill>
          <a:ln w="9525">
            <a:noFill/>
            <a:round/>
          </a:ln>
        </p:spPr>
        <p:txBody>
          <a:bodyPr anchor="t" anchorCtr="0" bIns="47184" compatLnSpc="1" lIns="94365" numCol="1" rIns="94365" tIns="47184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  <a:latin typeface="+mn-ea"/>
              <a:sym charset="0" panose="020b0604020202020204" pitchFamily="34" typeface="Arial"/>
            </a:endParaRPr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246F7898-97BE-44CE-A23B-8D9B0870607C}"/>
              </a:ext>
            </a:extLst>
          </p:cNvPr>
          <p:cNvSpPr/>
          <p:nvPr/>
        </p:nvSpPr>
        <p:spPr bwMode="auto">
          <a:xfrm>
            <a:off x="4269295" y="3414257"/>
            <a:ext cx="1766089" cy="2151090"/>
          </a:xfrm>
          <a:custGeom>
            <a:cxnLst>
              <a:cxn ang="0">
                <a:pos x="0" y="0"/>
              </a:cxn>
              <a:cxn ang="0">
                <a:pos x="645" y="528"/>
              </a:cxn>
              <a:cxn ang="0">
                <a:pos x="1075" y="880"/>
              </a:cxn>
              <a:cxn ang="0">
                <a:pos x="1078" y="885"/>
              </a:cxn>
              <a:cxn ang="0">
                <a:pos x="417" y="1313"/>
              </a:cxn>
              <a:cxn ang="0">
                <a:pos x="0" y="0"/>
              </a:cxn>
            </a:cxnLst>
            <a:rect b="b" l="0" r="r" t="0"/>
            <a:pathLst>
              <a:path h="1313" w="1078">
                <a:moveTo>
                  <a:pt x="0" y="0"/>
                </a:moveTo>
                <a:lnTo>
                  <a:pt x="645" y="528"/>
                </a:lnTo>
                <a:lnTo>
                  <a:pt x="1075" y="880"/>
                </a:lnTo>
                <a:lnTo>
                  <a:pt x="1078" y="885"/>
                </a:lnTo>
                <a:lnTo>
                  <a:pt x="417" y="1313"/>
                </a:lnTo>
                <a:lnTo>
                  <a:pt x="0" y="0"/>
                </a:lnTo>
                <a:close/>
              </a:path>
            </a:pathLst>
          </a:custGeom>
          <a:solidFill>
            <a:srgbClr val="212A39"/>
          </a:solidFill>
          <a:ln w="9525">
            <a:noFill/>
            <a:round/>
          </a:ln>
        </p:spPr>
        <p:txBody>
          <a:bodyPr anchor="t" anchorCtr="0" bIns="47184" compatLnSpc="1" lIns="94365" numCol="1" rIns="94365" tIns="47184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  <a:latin typeface="+mn-ea"/>
              <a:sym charset="0" panose="020b0604020202020204" pitchFamily="34" typeface="Arial"/>
            </a:endParaRPr>
          </a:p>
        </p:txBody>
      </p:sp>
      <p:grpSp>
        <p:nvGrpSpPr>
          <p:cNvPr id="15" name="Group 11">
            <a:extLst>
              <a:ext uri="{FF2B5EF4-FFF2-40B4-BE49-F238E27FC236}">
                <a16:creationId xmlns:a16="http://schemas.microsoft.com/office/drawing/2014/main" id="{F9CB5CE2-5D9D-4F1F-B51E-163FAE9AD58D}"/>
              </a:ext>
            </a:extLst>
          </p:cNvPr>
          <p:cNvGrpSpPr/>
          <p:nvPr/>
        </p:nvGrpSpPr>
        <p:grpSpPr>
          <a:xfrm>
            <a:off x="4909733" y="3068327"/>
            <a:ext cx="436754" cy="583198"/>
            <a:chOff x="754063" y="1211263"/>
            <a:chExt cx="269875" cy="360363"/>
          </a:xfrm>
          <a:solidFill>
            <a:schemeClr val="bg1"/>
          </a:solidFill>
        </p:grpSpPr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7436B853-BC9B-4DED-A8EB-ADF3FA994E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4063" y="1211263"/>
              <a:ext cx="269875" cy="360363"/>
            </a:xfrm>
            <a:custGeom>
              <a:cxnLst>
                <a:cxn ang="0">
                  <a:pos x="80" y="50"/>
                </a:cxn>
                <a:cxn ang="0">
                  <a:pos x="80" y="35"/>
                </a:cxn>
                <a:cxn ang="0">
                  <a:pos x="46" y="0"/>
                </a:cxn>
                <a:cxn ang="0">
                  <a:pos x="11" y="35"/>
                </a:cxn>
                <a:cxn ang="0">
                  <a:pos x="11" y="50"/>
                </a:cxn>
                <a:cxn ang="0">
                  <a:pos x="0" y="61"/>
                </a:cxn>
                <a:cxn ang="0">
                  <a:pos x="0" y="88"/>
                </a:cxn>
                <a:cxn ang="0">
                  <a:pos x="34" y="123"/>
                </a:cxn>
                <a:cxn ang="0">
                  <a:pos x="57" y="123"/>
                </a:cxn>
                <a:cxn ang="0">
                  <a:pos x="92" y="88"/>
                </a:cxn>
                <a:cxn ang="0">
                  <a:pos x="92" y="61"/>
                </a:cxn>
                <a:cxn ang="0">
                  <a:pos x="80" y="50"/>
                </a:cxn>
                <a:cxn ang="0">
                  <a:pos x="19" y="35"/>
                </a:cxn>
                <a:cxn ang="0">
                  <a:pos x="46" y="8"/>
                </a:cxn>
                <a:cxn ang="0">
                  <a:pos x="73" y="35"/>
                </a:cxn>
                <a:cxn ang="0">
                  <a:pos x="73" y="50"/>
                </a:cxn>
                <a:cxn ang="0">
                  <a:pos x="65" y="50"/>
                </a:cxn>
                <a:cxn ang="0">
                  <a:pos x="65" y="35"/>
                </a:cxn>
                <a:cxn ang="0">
                  <a:pos x="46" y="15"/>
                </a:cxn>
                <a:cxn ang="0">
                  <a:pos x="27" y="35"/>
                </a:cxn>
                <a:cxn ang="0">
                  <a:pos x="27" y="50"/>
                </a:cxn>
                <a:cxn ang="0">
                  <a:pos x="19" y="50"/>
                </a:cxn>
                <a:cxn ang="0">
                  <a:pos x="19" y="35"/>
                </a:cxn>
                <a:cxn ang="0">
                  <a:pos x="61" y="35"/>
                </a:cxn>
                <a:cxn ang="0">
                  <a:pos x="61" y="50"/>
                </a:cxn>
                <a:cxn ang="0">
                  <a:pos x="31" y="50"/>
                </a:cxn>
                <a:cxn ang="0">
                  <a:pos x="31" y="35"/>
                </a:cxn>
                <a:cxn ang="0">
                  <a:pos x="46" y="19"/>
                </a:cxn>
                <a:cxn ang="0">
                  <a:pos x="61" y="35"/>
                </a:cxn>
                <a:cxn ang="0">
                  <a:pos x="84" y="73"/>
                </a:cxn>
                <a:cxn ang="0">
                  <a:pos x="84" y="88"/>
                </a:cxn>
                <a:cxn ang="0">
                  <a:pos x="57" y="115"/>
                </a:cxn>
                <a:cxn ang="0">
                  <a:pos x="34" y="115"/>
                </a:cxn>
                <a:cxn ang="0">
                  <a:pos x="8" y="88"/>
                </a:cxn>
                <a:cxn ang="0">
                  <a:pos x="8" y="61"/>
                </a:cxn>
                <a:cxn ang="0">
                  <a:pos x="11" y="58"/>
                </a:cxn>
                <a:cxn ang="0">
                  <a:pos x="80" y="58"/>
                </a:cxn>
                <a:cxn ang="0">
                  <a:pos x="84" y="61"/>
                </a:cxn>
                <a:cxn ang="0">
                  <a:pos x="84" y="73"/>
                </a:cxn>
                <a:cxn ang="0">
                  <a:pos x="84" y="73"/>
                </a:cxn>
                <a:cxn ang="0">
                  <a:pos x="84" y="73"/>
                </a:cxn>
              </a:cxnLst>
              <a:rect b="b" l="0" r="r" t="0"/>
              <a:pathLst>
                <a:path h="123" w="92">
                  <a:moveTo>
                    <a:pt x="80" y="50"/>
                  </a:moveTo>
                  <a:cubicBezTo>
                    <a:pt x="80" y="35"/>
                    <a:pt x="80" y="35"/>
                    <a:pt x="80" y="35"/>
                  </a:cubicBezTo>
                  <a:cubicBezTo>
                    <a:pt x="80" y="16"/>
                    <a:pt x="65" y="0"/>
                    <a:pt x="46" y="0"/>
                  </a:cubicBezTo>
                  <a:cubicBezTo>
                    <a:pt x="27" y="0"/>
                    <a:pt x="11" y="16"/>
                    <a:pt x="11" y="35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5" y="50"/>
                    <a:pt x="0" y="55"/>
                    <a:pt x="0" y="61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107"/>
                    <a:pt x="15" y="123"/>
                    <a:pt x="34" y="123"/>
                  </a:cubicBezTo>
                  <a:cubicBezTo>
                    <a:pt x="57" y="123"/>
                    <a:pt x="57" y="123"/>
                    <a:pt x="57" y="123"/>
                  </a:cubicBezTo>
                  <a:cubicBezTo>
                    <a:pt x="76" y="123"/>
                    <a:pt x="92" y="107"/>
                    <a:pt x="92" y="88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2" y="55"/>
                    <a:pt x="87" y="50"/>
                    <a:pt x="80" y="50"/>
                  </a:cubicBezTo>
                  <a:close/>
                  <a:moveTo>
                    <a:pt x="19" y="35"/>
                  </a:moveTo>
                  <a:cubicBezTo>
                    <a:pt x="19" y="20"/>
                    <a:pt x="31" y="8"/>
                    <a:pt x="46" y="8"/>
                  </a:cubicBezTo>
                  <a:cubicBezTo>
                    <a:pt x="61" y="8"/>
                    <a:pt x="73" y="20"/>
                    <a:pt x="73" y="35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65" y="50"/>
                    <a:pt x="65" y="50"/>
                    <a:pt x="65" y="50"/>
                  </a:cubicBezTo>
                  <a:cubicBezTo>
                    <a:pt x="65" y="35"/>
                    <a:pt x="65" y="35"/>
                    <a:pt x="65" y="35"/>
                  </a:cubicBezTo>
                  <a:cubicBezTo>
                    <a:pt x="65" y="24"/>
                    <a:pt x="56" y="15"/>
                    <a:pt x="46" y="15"/>
                  </a:cubicBezTo>
                  <a:cubicBezTo>
                    <a:pt x="35" y="15"/>
                    <a:pt x="27" y="24"/>
                    <a:pt x="27" y="35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19" y="50"/>
                    <a:pt x="19" y="50"/>
                    <a:pt x="19" y="50"/>
                  </a:cubicBezTo>
                  <a:lnTo>
                    <a:pt x="19" y="35"/>
                  </a:lnTo>
                  <a:close/>
                  <a:moveTo>
                    <a:pt x="61" y="35"/>
                  </a:moveTo>
                  <a:cubicBezTo>
                    <a:pt x="61" y="50"/>
                    <a:pt x="61" y="50"/>
                    <a:pt x="61" y="50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1" y="35"/>
                    <a:pt x="31" y="35"/>
                    <a:pt x="31" y="35"/>
                  </a:cubicBezTo>
                  <a:cubicBezTo>
                    <a:pt x="31" y="26"/>
                    <a:pt x="37" y="19"/>
                    <a:pt x="46" y="19"/>
                  </a:cubicBezTo>
                  <a:cubicBezTo>
                    <a:pt x="54" y="19"/>
                    <a:pt x="61" y="26"/>
                    <a:pt x="61" y="35"/>
                  </a:cubicBezTo>
                  <a:close/>
                  <a:moveTo>
                    <a:pt x="84" y="73"/>
                  </a:moveTo>
                  <a:cubicBezTo>
                    <a:pt x="84" y="88"/>
                    <a:pt x="84" y="88"/>
                    <a:pt x="84" y="88"/>
                  </a:cubicBezTo>
                  <a:cubicBezTo>
                    <a:pt x="84" y="103"/>
                    <a:pt x="72" y="115"/>
                    <a:pt x="57" y="115"/>
                  </a:cubicBezTo>
                  <a:cubicBezTo>
                    <a:pt x="34" y="115"/>
                    <a:pt x="34" y="115"/>
                    <a:pt x="34" y="115"/>
                  </a:cubicBezTo>
                  <a:cubicBezTo>
                    <a:pt x="20" y="115"/>
                    <a:pt x="8" y="103"/>
                    <a:pt x="8" y="88"/>
                  </a:cubicBezTo>
                  <a:cubicBezTo>
                    <a:pt x="8" y="61"/>
                    <a:pt x="8" y="61"/>
                    <a:pt x="8" y="61"/>
                  </a:cubicBezTo>
                  <a:cubicBezTo>
                    <a:pt x="8" y="59"/>
                    <a:pt x="9" y="58"/>
                    <a:pt x="11" y="58"/>
                  </a:cubicBezTo>
                  <a:cubicBezTo>
                    <a:pt x="80" y="58"/>
                    <a:pt x="80" y="58"/>
                    <a:pt x="80" y="58"/>
                  </a:cubicBezTo>
                  <a:cubicBezTo>
                    <a:pt x="83" y="58"/>
                    <a:pt x="84" y="59"/>
                    <a:pt x="84" y="61"/>
                  </a:cubicBezTo>
                  <a:lnTo>
                    <a:pt x="84" y="73"/>
                  </a:lnTo>
                  <a:close/>
                  <a:moveTo>
                    <a:pt x="84" y="73"/>
                  </a:moveTo>
                  <a:cubicBezTo>
                    <a:pt x="84" y="73"/>
                    <a:pt x="84" y="73"/>
                    <a:pt x="84" y="7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7184" compatLnSpc="1" lIns="94365" numCol="1" rIns="94365" tIns="47184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charset="0" panose="020b0604020202020204" pitchFamily="34" typeface="Arial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99C322EC-DB4E-4F1D-88D6-D2E1291360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65188" y="1425576"/>
              <a:ext cx="47625" cy="66675"/>
            </a:xfrm>
            <a:custGeom>
              <a:cxnLst>
                <a:cxn ang="0">
                  <a:pos x="8" y="0"/>
                </a:cxn>
                <a:cxn ang="0">
                  <a:pos x="0" y="8"/>
                </a:cxn>
                <a:cxn ang="0">
                  <a:pos x="3" y="18"/>
                </a:cxn>
                <a:cxn ang="0">
                  <a:pos x="8" y="23"/>
                </a:cxn>
                <a:cxn ang="0">
                  <a:pos x="13" y="18"/>
                </a:cxn>
                <a:cxn ang="0">
                  <a:pos x="16" y="8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</a:cxnLst>
              <a:rect b="b" l="0" r="r" t="0"/>
              <a:pathLst>
                <a:path h="23" w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0"/>
                    <a:pt x="1" y="14"/>
                    <a:pt x="3" y="18"/>
                  </a:cubicBezTo>
                  <a:cubicBezTo>
                    <a:pt x="4" y="21"/>
                    <a:pt x="5" y="23"/>
                    <a:pt x="8" y="23"/>
                  </a:cubicBezTo>
                  <a:cubicBezTo>
                    <a:pt x="11" y="23"/>
                    <a:pt x="12" y="21"/>
                    <a:pt x="13" y="18"/>
                  </a:cubicBezTo>
                  <a:cubicBezTo>
                    <a:pt x="14" y="14"/>
                    <a:pt x="16" y="10"/>
                    <a:pt x="16" y="8"/>
                  </a:cubicBezTo>
                  <a:cubicBezTo>
                    <a:pt x="16" y="3"/>
                    <a:pt x="12" y="0"/>
                    <a:pt x="8" y="0"/>
                  </a:cubicBezTo>
                  <a:close/>
                  <a:moveTo>
                    <a:pt x="8" y="0"/>
                  </a:move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7184" compatLnSpc="1" lIns="94365" numCol="1" rIns="94365" tIns="47184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charset="0" panose="020b0604020202020204" pitchFamily="34" typeface="Arial"/>
              </a:endParaRPr>
            </a:p>
          </p:txBody>
        </p:sp>
      </p:grpSp>
      <p:sp>
        <p:nvSpPr>
          <p:cNvPr id="18" name="Freeform 90">
            <a:extLst>
              <a:ext uri="{FF2B5EF4-FFF2-40B4-BE49-F238E27FC236}">
                <a16:creationId xmlns:a16="http://schemas.microsoft.com/office/drawing/2014/main" id="{5A26273D-E95E-44E0-9974-8F8244EE27F5}"/>
              </a:ext>
            </a:extLst>
          </p:cNvPr>
          <p:cNvSpPr>
            <a:spLocks noEditPoints="1"/>
          </p:cNvSpPr>
          <p:nvPr/>
        </p:nvSpPr>
        <p:spPr bwMode="auto">
          <a:xfrm>
            <a:off x="6193871" y="2671359"/>
            <a:ext cx="520137" cy="520137"/>
          </a:xfrm>
          <a:custGeom>
            <a:cxnLst>
              <a:cxn ang="0">
                <a:pos x="77" y="14"/>
              </a:cxn>
              <a:cxn ang="0">
                <a:pos x="51" y="34"/>
              </a:cxn>
              <a:cxn ang="0">
                <a:pos x="0" y="54"/>
              </a:cxn>
              <a:cxn ang="0">
                <a:pos x="23" y="80"/>
              </a:cxn>
              <a:cxn ang="0">
                <a:pos x="31" y="123"/>
              </a:cxn>
              <a:cxn ang="0">
                <a:pos x="54" y="115"/>
              </a:cxn>
              <a:cxn ang="0">
                <a:pos x="50" y="103"/>
              </a:cxn>
              <a:cxn ang="0">
                <a:pos x="50" y="76"/>
              </a:cxn>
              <a:cxn ang="0">
                <a:pos x="51" y="74"/>
              </a:cxn>
              <a:cxn ang="0">
                <a:pos x="52" y="73"/>
              </a:cxn>
              <a:cxn ang="0">
                <a:pos x="53" y="73"/>
              </a:cxn>
              <a:cxn ang="0">
                <a:pos x="77" y="94"/>
              </a:cxn>
              <a:cxn ang="0">
                <a:pos x="123" y="54"/>
              </a:cxn>
              <a:cxn ang="0">
                <a:pos x="77" y="54"/>
              </a:cxn>
              <a:cxn ang="0">
                <a:pos x="88" y="42"/>
              </a:cxn>
              <a:cxn ang="0">
                <a:pos x="88" y="65"/>
              </a:cxn>
              <a:cxn ang="0">
                <a:pos x="77" y="54"/>
              </a:cxn>
              <a:cxn ang="0">
                <a:pos x="15" y="42"/>
              </a:cxn>
              <a:cxn ang="0">
                <a:pos x="38" y="54"/>
              </a:cxn>
              <a:cxn ang="0">
                <a:pos x="15" y="65"/>
              </a:cxn>
              <a:cxn ang="0">
                <a:pos x="46" y="115"/>
              </a:cxn>
              <a:cxn ang="0">
                <a:pos x="31" y="80"/>
              </a:cxn>
              <a:cxn ang="0">
                <a:pos x="31" y="73"/>
              </a:cxn>
              <a:cxn ang="0">
                <a:pos x="43" y="73"/>
              </a:cxn>
              <a:cxn ang="0">
                <a:pos x="42" y="103"/>
              </a:cxn>
              <a:cxn ang="0">
                <a:pos x="46" y="112"/>
              </a:cxn>
              <a:cxn ang="0">
                <a:pos x="51" y="65"/>
              </a:cxn>
              <a:cxn ang="0">
                <a:pos x="50" y="65"/>
              </a:cxn>
              <a:cxn ang="0">
                <a:pos x="50" y="42"/>
              </a:cxn>
              <a:cxn ang="0">
                <a:pos x="71" y="34"/>
              </a:cxn>
              <a:cxn ang="0">
                <a:pos x="71" y="73"/>
              </a:cxn>
              <a:cxn ang="0">
                <a:pos x="96" y="100"/>
              </a:cxn>
              <a:cxn ang="0">
                <a:pos x="88" y="73"/>
              </a:cxn>
              <a:cxn ang="0">
                <a:pos x="88" y="34"/>
              </a:cxn>
              <a:cxn ang="0">
                <a:pos x="96" y="8"/>
              </a:cxn>
              <a:cxn ang="0">
                <a:pos x="96" y="100"/>
              </a:cxn>
              <a:cxn ang="0">
                <a:pos x="96" y="100"/>
              </a:cxn>
            </a:cxnLst>
            <a:rect b="b" l="0" r="r" t="0"/>
            <a:pathLst>
              <a:path h="123" w="123">
                <a:moveTo>
                  <a:pt x="96" y="0"/>
                </a:moveTo>
                <a:cubicBezTo>
                  <a:pt x="88" y="0"/>
                  <a:pt x="82" y="5"/>
                  <a:pt x="77" y="14"/>
                </a:cubicBezTo>
                <a:cubicBezTo>
                  <a:pt x="77" y="14"/>
                  <a:pt x="77" y="14"/>
                  <a:pt x="77" y="14"/>
                </a:cubicBezTo>
                <a:cubicBezTo>
                  <a:pt x="71" y="26"/>
                  <a:pt x="61" y="34"/>
                  <a:pt x="51" y="34"/>
                </a:cubicBezTo>
                <a:cubicBezTo>
                  <a:pt x="15" y="34"/>
                  <a:pt x="15" y="34"/>
                  <a:pt x="15" y="34"/>
                </a:cubicBezTo>
                <a:cubicBezTo>
                  <a:pt x="7" y="34"/>
                  <a:pt x="0" y="43"/>
                  <a:pt x="0" y="54"/>
                </a:cubicBezTo>
                <a:cubicBezTo>
                  <a:pt x="0" y="64"/>
                  <a:pt x="7" y="73"/>
                  <a:pt x="15" y="73"/>
                </a:cubicBezTo>
                <a:cubicBezTo>
                  <a:pt x="20" y="73"/>
                  <a:pt x="23" y="76"/>
                  <a:pt x="23" y="80"/>
                </a:cubicBezTo>
                <a:cubicBezTo>
                  <a:pt x="23" y="115"/>
                  <a:pt x="23" y="115"/>
                  <a:pt x="23" y="115"/>
                </a:cubicBezTo>
                <a:cubicBezTo>
                  <a:pt x="23" y="119"/>
                  <a:pt x="26" y="123"/>
                  <a:pt x="31" y="123"/>
                </a:cubicBezTo>
                <a:cubicBezTo>
                  <a:pt x="46" y="123"/>
                  <a:pt x="46" y="123"/>
                  <a:pt x="46" y="123"/>
                </a:cubicBezTo>
                <a:cubicBezTo>
                  <a:pt x="50" y="123"/>
                  <a:pt x="54" y="119"/>
                  <a:pt x="54" y="115"/>
                </a:cubicBezTo>
                <a:cubicBezTo>
                  <a:pt x="54" y="111"/>
                  <a:pt x="54" y="111"/>
                  <a:pt x="54" y="111"/>
                </a:cubicBezTo>
                <a:cubicBezTo>
                  <a:pt x="54" y="107"/>
                  <a:pt x="50" y="106"/>
                  <a:pt x="50" y="103"/>
                </a:cubicBezTo>
                <a:cubicBezTo>
                  <a:pt x="50" y="77"/>
                  <a:pt x="50" y="77"/>
                  <a:pt x="50" y="77"/>
                </a:cubicBezTo>
                <a:cubicBezTo>
                  <a:pt x="50" y="76"/>
                  <a:pt x="50" y="76"/>
                  <a:pt x="50" y="76"/>
                </a:cubicBezTo>
                <a:cubicBezTo>
                  <a:pt x="50" y="76"/>
                  <a:pt x="50" y="75"/>
                  <a:pt x="50" y="75"/>
                </a:cubicBezTo>
                <a:cubicBezTo>
                  <a:pt x="50" y="75"/>
                  <a:pt x="51" y="75"/>
                  <a:pt x="51" y="74"/>
                </a:cubicBezTo>
                <a:cubicBezTo>
                  <a:pt x="51" y="74"/>
                  <a:pt x="51" y="74"/>
                  <a:pt x="52" y="73"/>
                </a:cubicBezTo>
                <a:cubicBezTo>
                  <a:pt x="52" y="73"/>
                  <a:pt x="52" y="73"/>
                  <a:pt x="52" y="73"/>
                </a:cubicBezTo>
                <a:cubicBezTo>
                  <a:pt x="52" y="73"/>
                  <a:pt x="52" y="73"/>
                  <a:pt x="52" y="73"/>
                </a:cubicBezTo>
                <a:cubicBezTo>
                  <a:pt x="52" y="73"/>
                  <a:pt x="53" y="73"/>
                  <a:pt x="53" y="73"/>
                </a:cubicBezTo>
                <a:cubicBezTo>
                  <a:pt x="63" y="74"/>
                  <a:pt x="71" y="82"/>
                  <a:pt x="77" y="94"/>
                </a:cubicBezTo>
                <a:cubicBezTo>
                  <a:pt x="77" y="94"/>
                  <a:pt x="77" y="94"/>
                  <a:pt x="77" y="94"/>
                </a:cubicBezTo>
                <a:cubicBezTo>
                  <a:pt x="82" y="102"/>
                  <a:pt x="88" y="107"/>
                  <a:pt x="96" y="107"/>
                </a:cubicBezTo>
                <a:cubicBezTo>
                  <a:pt x="114" y="107"/>
                  <a:pt x="123" y="80"/>
                  <a:pt x="123" y="54"/>
                </a:cubicBezTo>
                <a:cubicBezTo>
                  <a:pt x="123" y="27"/>
                  <a:pt x="114" y="0"/>
                  <a:pt x="96" y="0"/>
                </a:cubicBezTo>
                <a:close/>
                <a:moveTo>
                  <a:pt x="77" y="54"/>
                </a:moveTo>
                <a:cubicBezTo>
                  <a:pt x="77" y="50"/>
                  <a:pt x="77" y="46"/>
                  <a:pt x="77" y="42"/>
                </a:cubicBezTo>
                <a:cubicBezTo>
                  <a:pt x="88" y="42"/>
                  <a:pt x="88" y="42"/>
                  <a:pt x="88" y="42"/>
                </a:cubicBezTo>
                <a:cubicBezTo>
                  <a:pt x="92" y="42"/>
                  <a:pt x="96" y="47"/>
                  <a:pt x="96" y="54"/>
                </a:cubicBezTo>
                <a:cubicBezTo>
                  <a:pt x="96" y="60"/>
                  <a:pt x="92" y="65"/>
                  <a:pt x="88" y="65"/>
                </a:cubicBezTo>
                <a:cubicBezTo>
                  <a:pt x="77" y="65"/>
                  <a:pt x="77" y="65"/>
                  <a:pt x="77" y="65"/>
                </a:cubicBezTo>
                <a:cubicBezTo>
                  <a:pt x="77" y="61"/>
                  <a:pt x="77" y="58"/>
                  <a:pt x="77" y="54"/>
                </a:cubicBezTo>
                <a:close/>
                <a:moveTo>
                  <a:pt x="8" y="54"/>
                </a:moveTo>
                <a:cubicBezTo>
                  <a:pt x="8" y="47"/>
                  <a:pt x="11" y="42"/>
                  <a:pt x="15" y="42"/>
                </a:cubicBezTo>
                <a:cubicBezTo>
                  <a:pt x="42" y="42"/>
                  <a:pt x="42" y="42"/>
                  <a:pt x="42" y="42"/>
                </a:cubicBezTo>
                <a:cubicBezTo>
                  <a:pt x="40" y="45"/>
                  <a:pt x="38" y="49"/>
                  <a:pt x="38" y="54"/>
                </a:cubicBezTo>
                <a:cubicBezTo>
                  <a:pt x="38" y="58"/>
                  <a:pt x="40" y="62"/>
                  <a:pt x="42" y="65"/>
                </a:cubicBezTo>
                <a:cubicBezTo>
                  <a:pt x="15" y="65"/>
                  <a:pt x="15" y="65"/>
                  <a:pt x="15" y="65"/>
                </a:cubicBezTo>
                <a:cubicBezTo>
                  <a:pt x="11" y="65"/>
                  <a:pt x="8" y="60"/>
                  <a:pt x="8" y="54"/>
                </a:cubicBezTo>
                <a:close/>
                <a:moveTo>
                  <a:pt x="46" y="115"/>
                </a:moveTo>
                <a:cubicBezTo>
                  <a:pt x="31" y="115"/>
                  <a:pt x="31" y="115"/>
                  <a:pt x="31" y="115"/>
                </a:cubicBezTo>
                <a:cubicBezTo>
                  <a:pt x="31" y="80"/>
                  <a:pt x="31" y="80"/>
                  <a:pt x="31" y="80"/>
                </a:cubicBezTo>
                <a:cubicBezTo>
                  <a:pt x="31" y="78"/>
                  <a:pt x="30" y="75"/>
                  <a:pt x="29" y="73"/>
                </a:cubicBezTo>
                <a:cubicBezTo>
                  <a:pt x="31" y="73"/>
                  <a:pt x="31" y="73"/>
                  <a:pt x="31" y="73"/>
                </a:cubicBezTo>
                <a:cubicBezTo>
                  <a:pt x="31" y="73"/>
                  <a:pt x="31" y="73"/>
                  <a:pt x="31" y="73"/>
                </a:cubicBezTo>
                <a:cubicBezTo>
                  <a:pt x="43" y="73"/>
                  <a:pt x="43" y="73"/>
                  <a:pt x="43" y="73"/>
                </a:cubicBezTo>
                <a:cubicBezTo>
                  <a:pt x="42" y="74"/>
                  <a:pt x="42" y="75"/>
                  <a:pt x="42" y="77"/>
                </a:cubicBezTo>
                <a:cubicBezTo>
                  <a:pt x="42" y="103"/>
                  <a:pt x="42" y="103"/>
                  <a:pt x="42" y="103"/>
                </a:cubicBezTo>
                <a:cubicBezTo>
                  <a:pt x="42" y="107"/>
                  <a:pt x="44" y="110"/>
                  <a:pt x="46" y="111"/>
                </a:cubicBezTo>
                <a:cubicBezTo>
                  <a:pt x="46" y="111"/>
                  <a:pt x="46" y="111"/>
                  <a:pt x="46" y="112"/>
                </a:cubicBezTo>
                <a:lnTo>
                  <a:pt x="46" y="115"/>
                </a:lnTo>
                <a:close/>
                <a:moveTo>
                  <a:pt x="51" y="65"/>
                </a:moveTo>
                <a:cubicBezTo>
                  <a:pt x="50" y="65"/>
                  <a:pt x="50" y="65"/>
                  <a:pt x="50" y="65"/>
                </a:cubicBezTo>
                <a:cubicBezTo>
                  <a:pt x="50" y="65"/>
                  <a:pt x="50" y="65"/>
                  <a:pt x="50" y="65"/>
                </a:cubicBezTo>
                <a:cubicBezTo>
                  <a:pt x="46" y="65"/>
                  <a:pt x="42" y="60"/>
                  <a:pt x="42" y="54"/>
                </a:cubicBezTo>
                <a:cubicBezTo>
                  <a:pt x="42" y="47"/>
                  <a:pt x="46" y="42"/>
                  <a:pt x="50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8" y="42"/>
                  <a:pt x="65" y="39"/>
                  <a:pt x="71" y="34"/>
                </a:cubicBezTo>
                <a:cubicBezTo>
                  <a:pt x="70" y="40"/>
                  <a:pt x="69" y="47"/>
                  <a:pt x="69" y="54"/>
                </a:cubicBezTo>
                <a:cubicBezTo>
                  <a:pt x="69" y="60"/>
                  <a:pt x="70" y="67"/>
                  <a:pt x="71" y="73"/>
                </a:cubicBezTo>
                <a:cubicBezTo>
                  <a:pt x="65" y="68"/>
                  <a:pt x="58" y="65"/>
                  <a:pt x="51" y="65"/>
                </a:cubicBezTo>
                <a:close/>
                <a:moveTo>
                  <a:pt x="96" y="100"/>
                </a:moveTo>
                <a:cubicBezTo>
                  <a:pt x="88" y="100"/>
                  <a:pt x="82" y="89"/>
                  <a:pt x="79" y="73"/>
                </a:cubicBezTo>
                <a:cubicBezTo>
                  <a:pt x="88" y="73"/>
                  <a:pt x="88" y="73"/>
                  <a:pt x="88" y="73"/>
                </a:cubicBezTo>
                <a:cubicBezTo>
                  <a:pt x="97" y="73"/>
                  <a:pt x="104" y="64"/>
                  <a:pt x="104" y="54"/>
                </a:cubicBezTo>
                <a:cubicBezTo>
                  <a:pt x="104" y="43"/>
                  <a:pt x="97" y="34"/>
                  <a:pt x="88" y="34"/>
                </a:cubicBezTo>
                <a:cubicBezTo>
                  <a:pt x="79" y="34"/>
                  <a:pt x="79" y="34"/>
                  <a:pt x="79" y="34"/>
                </a:cubicBezTo>
                <a:cubicBezTo>
                  <a:pt x="82" y="19"/>
                  <a:pt x="88" y="8"/>
                  <a:pt x="96" y="8"/>
                </a:cubicBezTo>
                <a:cubicBezTo>
                  <a:pt x="107" y="8"/>
                  <a:pt x="115" y="28"/>
                  <a:pt x="115" y="54"/>
                </a:cubicBezTo>
                <a:cubicBezTo>
                  <a:pt x="115" y="79"/>
                  <a:pt x="107" y="100"/>
                  <a:pt x="96" y="100"/>
                </a:cubicBezTo>
                <a:close/>
                <a:moveTo>
                  <a:pt x="96" y="100"/>
                </a:moveTo>
                <a:cubicBezTo>
                  <a:pt x="96" y="100"/>
                  <a:pt x="96" y="100"/>
                  <a:pt x="96" y="100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47184" compatLnSpc="1" lIns="94365" numCol="1" rIns="94365" tIns="47184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  <a:latin typeface="+mn-ea"/>
              <a:sym charset="0" panose="020b0604020202020204" pitchFamily="34" typeface="Arial"/>
            </a:endParaRPr>
          </a:p>
        </p:txBody>
      </p:sp>
      <p:sp>
        <p:nvSpPr>
          <p:cNvPr id="19" name="Freeform 153">
            <a:extLst>
              <a:ext uri="{FF2B5EF4-FFF2-40B4-BE49-F238E27FC236}">
                <a16:creationId xmlns:a16="http://schemas.microsoft.com/office/drawing/2014/main" id="{8B7E8B6C-2378-480F-8B6D-7C92C089193C}"/>
              </a:ext>
            </a:extLst>
          </p:cNvPr>
          <p:cNvSpPr>
            <a:spLocks noEditPoints="1"/>
          </p:cNvSpPr>
          <p:nvPr/>
        </p:nvSpPr>
        <p:spPr bwMode="auto">
          <a:xfrm>
            <a:off x="6992901" y="3816028"/>
            <a:ext cx="497223" cy="504096"/>
          </a:xfrm>
          <a:custGeom>
            <a:cxnLst>
              <a:cxn ang="0">
                <a:pos x="0" y="59"/>
              </a:cxn>
              <a:cxn ang="0">
                <a:pos x="118" y="59"/>
              </a:cxn>
              <a:cxn ang="0">
                <a:pos x="111" y="57"/>
              </a:cxn>
              <a:cxn ang="0">
                <a:pos x="83" y="33"/>
              </a:cxn>
              <a:cxn ang="0">
                <a:pos x="111" y="57"/>
              </a:cxn>
              <a:cxn ang="0">
                <a:pos x="41" y="91"/>
              </a:cxn>
              <a:cxn ang="0">
                <a:pos x="57" y="111"/>
              </a:cxn>
              <a:cxn ang="0">
                <a:pos x="61" y="8"/>
              </a:cxn>
              <a:cxn ang="0">
                <a:pos x="61" y="34"/>
              </a:cxn>
              <a:cxn ang="0">
                <a:pos x="61" y="8"/>
              </a:cxn>
              <a:cxn ang="0">
                <a:pos x="95" y="22"/>
              </a:cxn>
              <a:cxn ang="0">
                <a:pos x="67" y="8"/>
              </a:cxn>
              <a:cxn ang="0">
                <a:pos x="57" y="34"/>
              </a:cxn>
              <a:cxn ang="0">
                <a:pos x="57" y="8"/>
              </a:cxn>
              <a:cxn ang="0">
                <a:pos x="36" y="30"/>
              </a:cxn>
              <a:cxn ang="0">
                <a:pos x="50" y="8"/>
              </a:cxn>
              <a:cxn ang="0">
                <a:pos x="38" y="35"/>
              </a:cxn>
              <a:cxn ang="0">
                <a:pos x="57" y="57"/>
              </a:cxn>
              <a:cxn ang="0">
                <a:pos x="38" y="35"/>
              </a:cxn>
              <a:cxn ang="0">
                <a:pos x="57" y="84"/>
              </a:cxn>
              <a:cxn ang="0">
                <a:pos x="34" y="61"/>
              </a:cxn>
              <a:cxn ang="0">
                <a:pos x="50" y="110"/>
              </a:cxn>
              <a:cxn ang="0">
                <a:pos x="38" y="92"/>
              </a:cxn>
              <a:cxn ang="0">
                <a:pos x="61" y="111"/>
              </a:cxn>
              <a:cxn ang="0">
                <a:pos x="77" y="91"/>
              </a:cxn>
              <a:cxn ang="0">
                <a:pos x="61" y="111"/>
              </a:cxn>
              <a:cxn ang="0">
                <a:pos x="93" y="99"/>
              </a:cxn>
              <a:cxn ang="0">
                <a:pos x="80" y="92"/>
              </a:cxn>
              <a:cxn ang="0">
                <a:pos x="61" y="84"/>
              </a:cxn>
              <a:cxn ang="0">
                <a:pos x="84" y="61"/>
              </a:cxn>
              <a:cxn ang="0">
                <a:pos x="61" y="57"/>
              </a:cxn>
              <a:cxn ang="0">
                <a:pos x="80" y="35"/>
              </a:cxn>
              <a:cxn ang="0">
                <a:pos x="61" y="57"/>
              </a:cxn>
              <a:cxn ang="0">
                <a:pos x="35" y="33"/>
              </a:cxn>
              <a:cxn ang="0">
                <a:pos x="7" y="57"/>
              </a:cxn>
              <a:cxn ang="0">
                <a:pos x="7" y="61"/>
              </a:cxn>
              <a:cxn ang="0">
                <a:pos x="36" y="89"/>
              </a:cxn>
              <a:cxn ang="0">
                <a:pos x="7" y="61"/>
              </a:cxn>
              <a:cxn ang="0">
                <a:pos x="82" y="89"/>
              </a:cxn>
              <a:cxn ang="0">
                <a:pos x="111" y="61"/>
              </a:cxn>
              <a:cxn ang="0">
                <a:pos x="95" y="96"/>
              </a:cxn>
            </a:cxnLst>
            <a:rect b="b" l="0" r="r" t="0"/>
            <a:pathLst>
              <a:path h="119" w="118">
                <a:moveTo>
                  <a:pt x="59" y="0"/>
                </a:moveTo>
                <a:cubicBezTo>
                  <a:pt x="26" y="0"/>
                  <a:pt x="0" y="27"/>
                  <a:pt x="0" y="59"/>
                </a:cubicBezTo>
                <a:cubicBezTo>
                  <a:pt x="0" y="92"/>
                  <a:pt x="26" y="119"/>
                  <a:pt x="59" y="119"/>
                </a:cubicBezTo>
                <a:cubicBezTo>
                  <a:pt x="92" y="119"/>
                  <a:pt x="118" y="92"/>
                  <a:pt x="118" y="59"/>
                </a:cubicBezTo>
                <a:cubicBezTo>
                  <a:pt x="118" y="27"/>
                  <a:pt x="92" y="0"/>
                  <a:pt x="59" y="0"/>
                </a:cubicBezTo>
                <a:close/>
                <a:moveTo>
                  <a:pt x="111" y="57"/>
                </a:moveTo>
                <a:cubicBezTo>
                  <a:pt x="88" y="57"/>
                  <a:pt x="88" y="57"/>
                  <a:pt x="88" y="57"/>
                </a:cubicBezTo>
                <a:cubicBezTo>
                  <a:pt x="87" y="49"/>
                  <a:pt x="86" y="41"/>
                  <a:pt x="83" y="33"/>
                </a:cubicBezTo>
                <a:cubicBezTo>
                  <a:pt x="88" y="31"/>
                  <a:pt x="93" y="28"/>
                  <a:pt x="98" y="25"/>
                </a:cubicBezTo>
                <a:cubicBezTo>
                  <a:pt x="105" y="34"/>
                  <a:pt x="110" y="45"/>
                  <a:pt x="111" y="57"/>
                </a:cubicBezTo>
                <a:close/>
                <a:moveTo>
                  <a:pt x="57" y="111"/>
                </a:moveTo>
                <a:cubicBezTo>
                  <a:pt x="50" y="106"/>
                  <a:pt x="45" y="99"/>
                  <a:pt x="41" y="91"/>
                </a:cubicBezTo>
                <a:cubicBezTo>
                  <a:pt x="46" y="89"/>
                  <a:pt x="52" y="88"/>
                  <a:pt x="57" y="88"/>
                </a:cubicBezTo>
                <a:cubicBezTo>
                  <a:pt x="57" y="111"/>
                  <a:pt x="57" y="111"/>
                  <a:pt x="57" y="111"/>
                </a:cubicBezTo>
                <a:cubicBezTo>
                  <a:pt x="57" y="111"/>
                  <a:pt x="57" y="111"/>
                  <a:pt x="57" y="111"/>
                </a:cubicBezTo>
                <a:close/>
                <a:moveTo>
                  <a:pt x="61" y="8"/>
                </a:moveTo>
                <a:cubicBezTo>
                  <a:pt x="68" y="14"/>
                  <a:pt x="74" y="22"/>
                  <a:pt x="78" y="31"/>
                </a:cubicBezTo>
                <a:cubicBezTo>
                  <a:pt x="73" y="33"/>
                  <a:pt x="67" y="34"/>
                  <a:pt x="61" y="34"/>
                </a:cubicBezTo>
                <a:cubicBezTo>
                  <a:pt x="61" y="8"/>
                  <a:pt x="61" y="8"/>
                  <a:pt x="61" y="8"/>
                </a:cubicBezTo>
                <a:cubicBezTo>
                  <a:pt x="61" y="8"/>
                  <a:pt x="61" y="8"/>
                  <a:pt x="61" y="8"/>
                </a:cubicBezTo>
                <a:close/>
                <a:moveTo>
                  <a:pt x="67" y="8"/>
                </a:moveTo>
                <a:cubicBezTo>
                  <a:pt x="78" y="10"/>
                  <a:pt x="88" y="15"/>
                  <a:pt x="95" y="22"/>
                </a:cubicBezTo>
                <a:cubicBezTo>
                  <a:pt x="91" y="25"/>
                  <a:pt x="87" y="28"/>
                  <a:pt x="82" y="30"/>
                </a:cubicBezTo>
                <a:cubicBezTo>
                  <a:pt x="78" y="22"/>
                  <a:pt x="73" y="14"/>
                  <a:pt x="67" y="8"/>
                </a:cubicBezTo>
                <a:close/>
                <a:moveTo>
                  <a:pt x="57" y="8"/>
                </a:moveTo>
                <a:cubicBezTo>
                  <a:pt x="57" y="34"/>
                  <a:pt x="57" y="34"/>
                  <a:pt x="57" y="34"/>
                </a:cubicBezTo>
                <a:cubicBezTo>
                  <a:pt x="51" y="34"/>
                  <a:pt x="45" y="33"/>
                  <a:pt x="40" y="31"/>
                </a:cubicBezTo>
                <a:cubicBezTo>
                  <a:pt x="44" y="22"/>
                  <a:pt x="50" y="14"/>
                  <a:pt x="57" y="8"/>
                </a:cubicBezTo>
                <a:cubicBezTo>
                  <a:pt x="57" y="8"/>
                  <a:pt x="57" y="8"/>
                  <a:pt x="57" y="8"/>
                </a:cubicBezTo>
                <a:close/>
                <a:moveTo>
                  <a:pt x="36" y="30"/>
                </a:moveTo>
                <a:cubicBezTo>
                  <a:pt x="31" y="28"/>
                  <a:pt x="27" y="25"/>
                  <a:pt x="23" y="22"/>
                </a:cubicBezTo>
                <a:cubicBezTo>
                  <a:pt x="30" y="15"/>
                  <a:pt x="40" y="10"/>
                  <a:pt x="50" y="8"/>
                </a:cubicBezTo>
                <a:cubicBezTo>
                  <a:pt x="45" y="14"/>
                  <a:pt x="40" y="22"/>
                  <a:pt x="36" y="30"/>
                </a:cubicBezTo>
                <a:close/>
                <a:moveTo>
                  <a:pt x="38" y="35"/>
                </a:moveTo>
                <a:cubicBezTo>
                  <a:pt x="44" y="37"/>
                  <a:pt x="50" y="38"/>
                  <a:pt x="57" y="38"/>
                </a:cubicBezTo>
                <a:cubicBezTo>
                  <a:pt x="57" y="57"/>
                  <a:pt x="57" y="57"/>
                  <a:pt x="5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4" y="49"/>
                  <a:pt x="36" y="42"/>
                  <a:pt x="38" y="35"/>
                </a:cubicBezTo>
                <a:close/>
                <a:moveTo>
                  <a:pt x="57" y="61"/>
                </a:moveTo>
                <a:cubicBezTo>
                  <a:pt x="57" y="84"/>
                  <a:pt x="57" y="84"/>
                  <a:pt x="57" y="84"/>
                </a:cubicBezTo>
                <a:cubicBezTo>
                  <a:pt x="51" y="85"/>
                  <a:pt x="45" y="86"/>
                  <a:pt x="40" y="87"/>
                </a:cubicBezTo>
                <a:cubicBezTo>
                  <a:pt x="36" y="79"/>
                  <a:pt x="34" y="71"/>
                  <a:pt x="34" y="61"/>
                </a:cubicBezTo>
                <a:lnTo>
                  <a:pt x="57" y="61"/>
                </a:lnTo>
                <a:close/>
                <a:moveTo>
                  <a:pt x="50" y="110"/>
                </a:moveTo>
                <a:cubicBezTo>
                  <a:pt x="41" y="109"/>
                  <a:pt x="32" y="105"/>
                  <a:pt x="25" y="99"/>
                </a:cubicBezTo>
                <a:cubicBezTo>
                  <a:pt x="29" y="96"/>
                  <a:pt x="33" y="94"/>
                  <a:pt x="38" y="92"/>
                </a:cubicBezTo>
                <a:cubicBezTo>
                  <a:pt x="41" y="99"/>
                  <a:pt x="45" y="105"/>
                  <a:pt x="50" y="110"/>
                </a:cubicBezTo>
                <a:close/>
                <a:moveTo>
                  <a:pt x="61" y="111"/>
                </a:moveTo>
                <a:cubicBezTo>
                  <a:pt x="61" y="88"/>
                  <a:pt x="61" y="88"/>
                  <a:pt x="61" y="88"/>
                </a:cubicBezTo>
                <a:cubicBezTo>
                  <a:pt x="66" y="88"/>
                  <a:pt x="72" y="89"/>
                  <a:pt x="77" y="91"/>
                </a:cubicBezTo>
                <a:cubicBezTo>
                  <a:pt x="73" y="99"/>
                  <a:pt x="67" y="106"/>
                  <a:pt x="61" y="111"/>
                </a:cubicBezTo>
                <a:cubicBezTo>
                  <a:pt x="61" y="111"/>
                  <a:pt x="61" y="111"/>
                  <a:pt x="61" y="111"/>
                </a:cubicBezTo>
                <a:close/>
                <a:moveTo>
                  <a:pt x="80" y="92"/>
                </a:moveTo>
                <a:cubicBezTo>
                  <a:pt x="85" y="94"/>
                  <a:pt x="89" y="96"/>
                  <a:pt x="93" y="99"/>
                </a:cubicBezTo>
                <a:cubicBezTo>
                  <a:pt x="86" y="105"/>
                  <a:pt x="77" y="109"/>
                  <a:pt x="67" y="110"/>
                </a:cubicBezTo>
                <a:cubicBezTo>
                  <a:pt x="73" y="105"/>
                  <a:pt x="77" y="99"/>
                  <a:pt x="80" y="92"/>
                </a:cubicBezTo>
                <a:close/>
                <a:moveTo>
                  <a:pt x="78" y="87"/>
                </a:moveTo>
                <a:cubicBezTo>
                  <a:pt x="73" y="86"/>
                  <a:pt x="67" y="85"/>
                  <a:pt x="61" y="84"/>
                </a:cubicBezTo>
                <a:cubicBezTo>
                  <a:pt x="61" y="61"/>
                  <a:pt x="61" y="61"/>
                  <a:pt x="61" y="61"/>
                </a:cubicBezTo>
                <a:cubicBezTo>
                  <a:pt x="84" y="61"/>
                  <a:pt x="84" y="61"/>
                  <a:pt x="84" y="61"/>
                </a:cubicBezTo>
                <a:cubicBezTo>
                  <a:pt x="84" y="71"/>
                  <a:pt x="82" y="79"/>
                  <a:pt x="78" y="87"/>
                </a:cubicBezTo>
                <a:close/>
                <a:moveTo>
                  <a:pt x="61" y="57"/>
                </a:moveTo>
                <a:cubicBezTo>
                  <a:pt x="61" y="38"/>
                  <a:pt x="61" y="38"/>
                  <a:pt x="61" y="38"/>
                </a:cubicBezTo>
                <a:cubicBezTo>
                  <a:pt x="67" y="38"/>
                  <a:pt x="74" y="37"/>
                  <a:pt x="80" y="35"/>
                </a:cubicBezTo>
                <a:cubicBezTo>
                  <a:pt x="82" y="42"/>
                  <a:pt x="84" y="49"/>
                  <a:pt x="84" y="57"/>
                </a:cubicBezTo>
                <a:lnTo>
                  <a:pt x="61" y="57"/>
                </a:lnTo>
                <a:close/>
                <a:moveTo>
                  <a:pt x="20" y="25"/>
                </a:moveTo>
                <a:cubicBezTo>
                  <a:pt x="25" y="28"/>
                  <a:pt x="30" y="31"/>
                  <a:pt x="35" y="33"/>
                </a:cubicBezTo>
                <a:cubicBezTo>
                  <a:pt x="32" y="41"/>
                  <a:pt x="30" y="49"/>
                  <a:pt x="30" y="57"/>
                </a:cubicBezTo>
                <a:cubicBezTo>
                  <a:pt x="7" y="57"/>
                  <a:pt x="7" y="57"/>
                  <a:pt x="7" y="57"/>
                </a:cubicBezTo>
                <a:cubicBezTo>
                  <a:pt x="8" y="45"/>
                  <a:pt x="13" y="34"/>
                  <a:pt x="20" y="25"/>
                </a:cubicBezTo>
                <a:close/>
                <a:moveTo>
                  <a:pt x="7" y="61"/>
                </a:moveTo>
                <a:cubicBezTo>
                  <a:pt x="30" y="61"/>
                  <a:pt x="30" y="61"/>
                  <a:pt x="30" y="61"/>
                </a:cubicBezTo>
                <a:cubicBezTo>
                  <a:pt x="31" y="71"/>
                  <a:pt x="33" y="80"/>
                  <a:pt x="36" y="89"/>
                </a:cubicBezTo>
                <a:cubicBezTo>
                  <a:pt x="31" y="91"/>
                  <a:pt x="27" y="93"/>
                  <a:pt x="22" y="96"/>
                </a:cubicBezTo>
                <a:cubicBezTo>
                  <a:pt x="13" y="87"/>
                  <a:pt x="8" y="75"/>
                  <a:pt x="7" y="61"/>
                </a:cubicBezTo>
                <a:close/>
                <a:moveTo>
                  <a:pt x="95" y="96"/>
                </a:moveTo>
                <a:cubicBezTo>
                  <a:pt x="91" y="93"/>
                  <a:pt x="87" y="91"/>
                  <a:pt x="82" y="89"/>
                </a:cubicBezTo>
                <a:cubicBezTo>
                  <a:pt x="85" y="80"/>
                  <a:pt x="87" y="71"/>
                  <a:pt x="88" y="61"/>
                </a:cubicBezTo>
                <a:cubicBezTo>
                  <a:pt x="111" y="61"/>
                  <a:pt x="111" y="61"/>
                  <a:pt x="111" y="61"/>
                </a:cubicBezTo>
                <a:cubicBezTo>
                  <a:pt x="110" y="75"/>
                  <a:pt x="104" y="87"/>
                  <a:pt x="95" y="96"/>
                </a:cubicBezTo>
                <a:close/>
                <a:moveTo>
                  <a:pt x="95" y="96"/>
                </a:moveTo>
                <a:cubicBezTo>
                  <a:pt x="95" y="96"/>
                  <a:pt x="95" y="96"/>
                  <a:pt x="95" y="96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47184" compatLnSpc="1" lIns="94365" numCol="1" rIns="94365" tIns="47184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  <a:latin typeface="+mn-ea"/>
              <a:sym charset="0" panose="020b0604020202020204" pitchFamily="34" typeface="Arial"/>
            </a:endParaRPr>
          </a:p>
        </p:txBody>
      </p:sp>
      <p:grpSp>
        <p:nvGrpSpPr>
          <p:cNvPr id="20" name="Group 16">
            <a:extLst>
              <a:ext uri="{FF2B5EF4-FFF2-40B4-BE49-F238E27FC236}">
                <a16:creationId xmlns:a16="http://schemas.microsoft.com/office/drawing/2014/main" id="{46383373-91CC-4B2F-A414-EB7193F3B3E2}"/>
              </a:ext>
            </a:extLst>
          </p:cNvPr>
          <p:cNvGrpSpPr/>
          <p:nvPr/>
        </p:nvGrpSpPr>
        <p:grpSpPr>
          <a:xfrm>
            <a:off x="4870412" y="4468396"/>
            <a:ext cx="517845" cy="423902"/>
            <a:chOff x="4856163" y="3600451"/>
            <a:chExt cx="358775" cy="293688"/>
          </a:xfrm>
          <a:solidFill>
            <a:schemeClr val="bg1"/>
          </a:solidFill>
        </p:grpSpPr>
        <p:sp>
          <p:nvSpPr>
            <p:cNvPr id="21" name="Freeform 148">
              <a:extLst>
                <a:ext uri="{FF2B5EF4-FFF2-40B4-BE49-F238E27FC236}">
                  <a16:creationId xmlns:a16="http://schemas.microsoft.com/office/drawing/2014/main" id="{0AF0B6E1-092C-412D-B53F-40A6928C82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03813" y="3692526"/>
              <a:ext cx="68263" cy="90488"/>
            </a:xfrm>
            <a:custGeom>
              <a:cxnLst>
                <a:cxn ang="0">
                  <a:pos x="11" y="2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7"/>
                </a:cxn>
                <a:cxn ang="0">
                  <a:pos x="4" y="31"/>
                </a:cxn>
                <a:cxn ang="0">
                  <a:pos x="19" y="31"/>
                </a:cxn>
                <a:cxn ang="0">
                  <a:pos x="23" y="27"/>
                </a:cxn>
                <a:cxn ang="0">
                  <a:pos x="23" y="21"/>
                </a:cxn>
                <a:cxn ang="0">
                  <a:pos x="22" y="19"/>
                </a:cxn>
                <a:cxn ang="0">
                  <a:pos x="11" y="2"/>
                </a:cxn>
                <a:cxn ang="0">
                  <a:pos x="19" y="27"/>
                </a:cxn>
                <a:cxn ang="0">
                  <a:pos x="4" y="27"/>
                </a:cxn>
                <a:cxn ang="0">
                  <a:pos x="4" y="4"/>
                </a:cxn>
                <a:cxn ang="0">
                  <a:pos x="7" y="4"/>
                </a:cxn>
                <a:cxn ang="0">
                  <a:pos x="19" y="21"/>
                </a:cxn>
                <a:cxn ang="0">
                  <a:pos x="19" y="27"/>
                </a:cxn>
                <a:cxn ang="0">
                  <a:pos x="19" y="27"/>
                </a:cxn>
                <a:cxn ang="0">
                  <a:pos x="19" y="27"/>
                </a:cxn>
              </a:cxnLst>
              <a:rect b="b" l="0" r="r" t="0"/>
              <a:pathLst>
                <a:path h="31" w="23">
                  <a:moveTo>
                    <a:pt x="11" y="2"/>
                  </a:moveTo>
                  <a:cubicBezTo>
                    <a:pt x="10" y="1"/>
                    <a:pt x="9" y="0"/>
                    <a:pt x="7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1"/>
                    <a:pt x="4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1" y="31"/>
                    <a:pt x="23" y="29"/>
                    <a:pt x="23" y="27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3" y="20"/>
                    <a:pt x="23" y="20"/>
                    <a:pt x="22" y="19"/>
                  </a:cubicBezTo>
                  <a:lnTo>
                    <a:pt x="11" y="2"/>
                  </a:lnTo>
                  <a:close/>
                  <a:moveTo>
                    <a:pt x="19" y="27"/>
                  </a:moveTo>
                  <a:cubicBezTo>
                    <a:pt x="4" y="27"/>
                    <a:pt x="4" y="27"/>
                    <a:pt x="4" y="2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9" y="21"/>
                    <a:pt x="19" y="21"/>
                    <a:pt x="19" y="21"/>
                  </a:cubicBezTo>
                  <a:lnTo>
                    <a:pt x="19" y="27"/>
                  </a:lnTo>
                  <a:close/>
                  <a:moveTo>
                    <a:pt x="19" y="27"/>
                  </a:moveTo>
                  <a:cubicBezTo>
                    <a:pt x="19" y="27"/>
                    <a:pt x="19" y="27"/>
                    <a:pt x="19" y="2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7184" compatLnSpc="1" lIns="94365" numCol="1" rIns="94365" tIns="47184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charset="0" panose="020b0604020202020204" pitchFamily="34" typeface="Arial"/>
              </a:endParaRPr>
            </a:p>
          </p:txBody>
        </p:sp>
        <p:sp>
          <p:nvSpPr>
            <p:cNvPr id="22" name="Freeform 149">
              <a:extLst>
                <a:ext uri="{FF2B5EF4-FFF2-40B4-BE49-F238E27FC236}">
                  <a16:creationId xmlns:a16="http://schemas.microsoft.com/office/drawing/2014/main" id="{1D5EE1A5-9EC5-4729-87F0-3989C648C5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56163" y="3600451"/>
              <a:ext cx="358775" cy="293688"/>
            </a:xfrm>
            <a:custGeom>
              <a:cxnLst>
                <a:cxn ang="0">
                  <a:pos x="121" y="48"/>
                </a:cxn>
                <a:cxn ang="0">
                  <a:pos x="106" y="25"/>
                </a:cxn>
                <a:cxn ang="0">
                  <a:pos x="96" y="20"/>
                </a:cxn>
                <a:cxn ang="0">
                  <a:pos x="81" y="20"/>
                </a:cxn>
                <a:cxn ang="0">
                  <a:pos x="81" y="12"/>
                </a:cxn>
                <a:cxn ang="0">
                  <a:pos x="69" y="0"/>
                </a:cxn>
                <a:cxn ang="0">
                  <a:pos x="12" y="0"/>
                </a:cxn>
                <a:cxn ang="0">
                  <a:pos x="0" y="12"/>
                </a:cxn>
                <a:cxn ang="0">
                  <a:pos x="0" y="54"/>
                </a:cxn>
                <a:cxn ang="0">
                  <a:pos x="12" y="66"/>
                </a:cxn>
                <a:cxn ang="0">
                  <a:pos x="12" y="77"/>
                </a:cxn>
                <a:cxn ang="0">
                  <a:pos x="23" y="89"/>
                </a:cxn>
                <a:cxn ang="0">
                  <a:pos x="28" y="89"/>
                </a:cxn>
                <a:cxn ang="0">
                  <a:pos x="43" y="100"/>
                </a:cxn>
                <a:cxn ang="0">
                  <a:pos x="57" y="89"/>
                </a:cxn>
                <a:cxn ang="0">
                  <a:pos x="78" y="89"/>
                </a:cxn>
                <a:cxn ang="0">
                  <a:pos x="92" y="100"/>
                </a:cxn>
                <a:cxn ang="0">
                  <a:pos x="107" y="89"/>
                </a:cxn>
                <a:cxn ang="0">
                  <a:pos x="112" y="89"/>
                </a:cxn>
                <a:cxn ang="0">
                  <a:pos x="123" y="77"/>
                </a:cxn>
                <a:cxn ang="0">
                  <a:pos x="123" y="54"/>
                </a:cxn>
                <a:cxn ang="0">
                  <a:pos x="121" y="48"/>
                </a:cxn>
                <a:cxn ang="0">
                  <a:pos x="12" y="58"/>
                </a:cxn>
                <a:cxn ang="0">
                  <a:pos x="8" y="54"/>
                </a:cxn>
                <a:cxn ang="0">
                  <a:pos x="8" y="12"/>
                </a:cxn>
                <a:cxn ang="0">
                  <a:pos x="12" y="8"/>
                </a:cxn>
                <a:cxn ang="0">
                  <a:pos x="69" y="8"/>
                </a:cxn>
                <a:cxn ang="0">
                  <a:pos x="73" y="12"/>
                </a:cxn>
                <a:cxn ang="0">
                  <a:pos x="73" y="54"/>
                </a:cxn>
                <a:cxn ang="0">
                  <a:pos x="69" y="58"/>
                </a:cxn>
                <a:cxn ang="0">
                  <a:pos x="12" y="58"/>
                </a:cxn>
                <a:cxn ang="0">
                  <a:pos x="43" y="93"/>
                </a:cxn>
                <a:cxn ang="0">
                  <a:pos x="35" y="85"/>
                </a:cxn>
                <a:cxn ang="0">
                  <a:pos x="43" y="77"/>
                </a:cxn>
                <a:cxn ang="0">
                  <a:pos x="50" y="85"/>
                </a:cxn>
                <a:cxn ang="0">
                  <a:pos x="43" y="93"/>
                </a:cxn>
                <a:cxn ang="0">
                  <a:pos x="92" y="93"/>
                </a:cxn>
                <a:cxn ang="0">
                  <a:pos x="85" y="85"/>
                </a:cxn>
                <a:cxn ang="0">
                  <a:pos x="92" y="77"/>
                </a:cxn>
                <a:cxn ang="0">
                  <a:pos x="100" y="85"/>
                </a:cxn>
                <a:cxn ang="0">
                  <a:pos x="92" y="93"/>
                </a:cxn>
                <a:cxn ang="0">
                  <a:pos x="115" y="77"/>
                </a:cxn>
                <a:cxn ang="0">
                  <a:pos x="112" y="81"/>
                </a:cxn>
                <a:cxn ang="0">
                  <a:pos x="107" y="81"/>
                </a:cxn>
                <a:cxn ang="0">
                  <a:pos x="92" y="70"/>
                </a:cxn>
                <a:cxn ang="0">
                  <a:pos x="78" y="81"/>
                </a:cxn>
                <a:cxn ang="0">
                  <a:pos x="57" y="81"/>
                </a:cxn>
                <a:cxn ang="0">
                  <a:pos x="43" y="70"/>
                </a:cxn>
                <a:cxn ang="0">
                  <a:pos x="28" y="81"/>
                </a:cxn>
                <a:cxn ang="0">
                  <a:pos x="23" y="81"/>
                </a:cxn>
                <a:cxn ang="0">
                  <a:pos x="20" y="77"/>
                </a:cxn>
                <a:cxn ang="0">
                  <a:pos x="20" y="66"/>
                </a:cxn>
                <a:cxn ang="0">
                  <a:pos x="69" y="66"/>
                </a:cxn>
                <a:cxn ang="0">
                  <a:pos x="81" y="54"/>
                </a:cxn>
                <a:cxn ang="0">
                  <a:pos x="81" y="27"/>
                </a:cxn>
                <a:cxn ang="0">
                  <a:pos x="96" y="27"/>
                </a:cxn>
                <a:cxn ang="0">
                  <a:pos x="99" y="29"/>
                </a:cxn>
                <a:cxn ang="0">
                  <a:pos x="115" y="52"/>
                </a:cxn>
                <a:cxn ang="0">
                  <a:pos x="115" y="54"/>
                </a:cxn>
                <a:cxn ang="0">
                  <a:pos x="115" y="77"/>
                </a:cxn>
                <a:cxn ang="0">
                  <a:pos x="115" y="77"/>
                </a:cxn>
                <a:cxn ang="0">
                  <a:pos x="115" y="77"/>
                </a:cxn>
              </a:cxnLst>
              <a:rect b="b" l="0" r="r" t="0"/>
              <a:pathLst>
                <a:path h="100" w="123">
                  <a:moveTo>
                    <a:pt x="121" y="48"/>
                  </a:moveTo>
                  <a:cubicBezTo>
                    <a:pt x="106" y="25"/>
                    <a:pt x="106" y="25"/>
                    <a:pt x="106" y="25"/>
                  </a:cubicBezTo>
                  <a:cubicBezTo>
                    <a:pt x="104" y="22"/>
                    <a:pt x="100" y="20"/>
                    <a:pt x="96" y="20"/>
                  </a:cubicBezTo>
                  <a:cubicBezTo>
                    <a:pt x="81" y="20"/>
                    <a:pt x="81" y="20"/>
                    <a:pt x="81" y="20"/>
                  </a:cubicBezTo>
                  <a:cubicBezTo>
                    <a:pt x="81" y="12"/>
                    <a:pt x="81" y="12"/>
                    <a:pt x="81" y="12"/>
                  </a:cubicBezTo>
                  <a:cubicBezTo>
                    <a:pt x="81" y="6"/>
                    <a:pt x="76" y="0"/>
                    <a:pt x="69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61"/>
                    <a:pt x="6" y="66"/>
                    <a:pt x="12" y="66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12" y="84"/>
                    <a:pt x="17" y="89"/>
                    <a:pt x="23" y="89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30" y="95"/>
                    <a:pt x="35" y="100"/>
                    <a:pt x="43" y="100"/>
                  </a:cubicBezTo>
                  <a:cubicBezTo>
                    <a:pt x="50" y="100"/>
                    <a:pt x="56" y="95"/>
                    <a:pt x="57" y="89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9" y="95"/>
                    <a:pt x="85" y="100"/>
                    <a:pt x="92" y="100"/>
                  </a:cubicBezTo>
                  <a:cubicBezTo>
                    <a:pt x="100" y="100"/>
                    <a:pt x="106" y="95"/>
                    <a:pt x="107" y="89"/>
                  </a:cubicBezTo>
                  <a:cubicBezTo>
                    <a:pt x="112" y="89"/>
                    <a:pt x="112" y="89"/>
                    <a:pt x="112" y="89"/>
                  </a:cubicBezTo>
                  <a:cubicBezTo>
                    <a:pt x="118" y="89"/>
                    <a:pt x="123" y="84"/>
                    <a:pt x="123" y="77"/>
                  </a:cubicBezTo>
                  <a:cubicBezTo>
                    <a:pt x="123" y="54"/>
                    <a:pt x="123" y="54"/>
                    <a:pt x="123" y="54"/>
                  </a:cubicBezTo>
                  <a:cubicBezTo>
                    <a:pt x="123" y="52"/>
                    <a:pt x="122" y="50"/>
                    <a:pt x="121" y="48"/>
                  </a:cubicBezTo>
                  <a:close/>
                  <a:moveTo>
                    <a:pt x="12" y="58"/>
                  </a:moveTo>
                  <a:cubicBezTo>
                    <a:pt x="10" y="58"/>
                    <a:pt x="8" y="56"/>
                    <a:pt x="8" y="54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0"/>
                    <a:pt x="10" y="8"/>
                    <a:pt x="12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72" y="8"/>
                    <a:pt x="73" y="10"/>
                    <a:pt x="73" y="12"/>
                  </a:cubicBezTo>
                  <a:cubicBezTo>
                    <a:pt x="73" y="54"/>
                    <a:pt x="73" y="54"/>
                    <a:pt x="73" y="54"/>
                  </a:cubicBezTo>
                  <a:cubicBezTo>
                    <a:pt x="73" y="56"/>
                    <a:pt x="72" y="58"/>
                    <a:pt x="69" y="58"/>
                  </a:cubicBezTo>
                  <a:lnTo>
                    <a:pt x="12" y="58"/>
                  </a:lnTo>
                  <a:close/>
                  <a:moveTo>
                    <a:pt x="43" y="93"/>
                  </a:moveTo>
                  <a:cubicBezTo>
                    <a:pt x="38" y="93"/>
                    <a:pt x="35" y="89"/>
                    <a:pt x="35" y="85"/>
                  </a:cubicBezTo>
                  <a:cubicBezTo>
                    <a:pt x="35" y="81"/>
                    <a:pt x="38" y="77"/>
                    <a:pt x="43" y="77"/>
                  </a:cubicBezTo>
                  <a:cubicBezTo>
                    <a:pt x="47" y="77"/>
                    <a:pt x="50" y="81"/>
                    <a:pt x="50" y="85"/>
                  </a:cubicBezTo>
                  <a:cubicBezTo>
                    <a:pt x="50" y="89"/>
                    <a:pt x="47" y="93"/>
                    <a:pt x="43" y="93"/>
                  </a:cubicBezTo>
                  <a:close/>
                  <a:moveTo>
                    <a:pt x="92" y="93"/>
                  </a:moveTo>
                  <a:cubicBezTo>
                    <a:pt x="88" y="93"/>
                    <a:pt x="85" y="89"/>
                    <a:pt x="85" y="85"/>
                  </a:cubicBezTo>
                  <a:cubicBezTo>
                    <a:pt x="85" y="81"/>
                    <a:pt x="88" y="77"/>
                    <a:pt x="92" y="77"/>
                  </a:cubicBezTo>
                  <a:cubicBezTo>
                    <a:pt x="97" y="77"/>
                    <a:pt x="100" y="81"/>
                    <a:pt x="100" y="85"/>
                  </a:cubicBezTo>
                  <a:cubicBezTo>
                    <a:pt x="100" y="89"/>
                    <a:pt x="97" y="93"/>
                    <a:pt x="92" y="93"/>
                  </a:cubicBezTo>
                  <a:close/>
                  <a:moveTo>
                    <a:pt x="115" y="77"/>
                  </a:moveTo>
                  <a:cubicBezTo>
                    <a:pt x="115" y="79"/>
                    <a:pt x="114" y="81"/>
                    <a:pt x="112" y="81"/>
                  </a:cubicBezTo>
                  <a:cubicBezTo>
                    <a:pt x="107" y="81"/>
                    <a:pt x="107" y="81"/>
                    <a:pt x="107" y="81"/>
                  </a:cubicBezTo>
                  <a:cubicBezTo>
                    <a:pt x="106" y="74"/>
                    <a:pt x="100" y="70"/>
                    <a:pt x="92" y="70"/>
                  </a:cubicBezTo>
                  <a:cubicBezTo>
                    <a:pt x="85" y="70"/>
                    <a:pt x="79" y="74"/>
                    <a:pt x="78" y="81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56" y="74"/>
                    <a:pt x="50" y="70"/>
                    <a:pt x="43" y="70"/>
                  </a:cubicBezTo>
                  <a:cubicBezTo>
                    <a:pt x="35" y="70"/>
                    <a:pt x="30" y="74"/>
                    <a:pt x="28" y="81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1" y="81"/>
                    <a:pt x="20" y="79"/>
                    <a:pt x="20" y="77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76" y="66"/>
                    <a:pt x="81" y="61"/>
                    <a:pt x="81" y="54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96" y="27"/>
                    <a:pt x="96" y="27"/>
                    <a:pt x="96" y="27"/>
                  </a:cubicBezTo>
                  <a:cubicBezTo>
                    <a:pt x="98" y="27"/>
                    <a:pt x="99" y="28"/>
                    <a:pt x="99" y="29"/>
                  </a:cubicBezTo>
                  <a:cubicBezTo>
                    <a:pt x="115" y="52"/>
                    <a:pt x="115" y="52"/>
                    <a:pt x="115" y="52"/>
                  </a:cubicBezTo>
                  <a:cubicBezTo>
                    <a:pt x="115" y="53"/>
                    <a:pt x="115" y="53"/>
                    <a:pt x="115" y="54"/>
                  </a:cubicBezTo>
                  <a:lnTo>
                    <a:pt x="115" y="77"/>
                  </a:lnTo>
                  <a:close/>
                  <a:moveTo>
                    <a:pt x="115" y="77"/>
                  </a:moveTo>
                  <a:cubicBezTo>
                    <a:pt x="115" y="77"/>
                    <a:pt x="115" y="77"/>
                    <a:pt x="115" y="7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7184" compatLnSpc="1" lIns="94365" numCol="1" rIns="94365" tIns="47184" vert="horz" wrap="square">
              <a:prstTxWarp prst="textNoShape">
                <a:avLst/>
              </a:prstTxWarp>
            </a:bodyPr>
            <a:lstStyle/>
            <a:p>
              <a:pPr>
                <a:lnSpc>
                  <a:spcPct val="120000"/>
                </a:lnSpc>
              </a:pPr>
              <a:endParaRPr lang="en-US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sym charset="0" panose="020b0604020202020204" pitchFamily="34" typeface="Arial"/>
              </a:endParaRPr>
            </a:p>
          </p:txBody>
        </p:sp>
      </p:grpSp>
      <p:sp>
        <p:nvSpPr>
          <p:cNvPr id="23" name="Freeform 144">
            <a:extLst>
              <a:ext uri="{FF2B5EF4-FFF2-40B4-BE49-F238E27FC236}">
                <a16:creationId xmlns:a16="http://schemas.microsoft.com/office/drawing/2014/main" id="{4FCA4B70-4182-4A26-8D76-6450FD433E2E}"/>
              </a:ext>
            </a:extLst>
          </p:cNvPr>
          <p:cNvSpPr>
            <a:spLocks noEditPoints="1"/>
          </p:cNvSpPr>
          <p:nvPr/>
        </p:nvSpPr>
        <p:spPr bwMode="auto">
          <a:xfrm>
            <a:off x="6152843" y="4901407"/>
            <a:ext cx="531593" cy="520137"/>
          </a:xfrm>
          <a:custGeom>
            <a:cxnLst>
              <a:cxn ang="0">
                <a:pos x="90" y="0"/>
              </a:cxn>
              <a:cxn ang="0">
                <a:pos x="53" y="26"/>
              </a:cxn>
              <a:cxn ang="0">
                <a:pos x="53" y="26"/>
              </a:cxn>
              <a:cxn ang="0">
                <a:pos x="13" y="66"/>
              </a:cxn>
              <a:cxn ang="0">
                <a:pos x="0" y="106"/>
              </a:cxn>
              <a:cxn ang="0">
                <a:pos x="13" y="123"/>
              </a:cxn>
              <a:cxn ang="0">
                <a:pos x="50" y="114"/>
              </a:cxn>
              <a:cxn ang="0">
                <a:pos x="115" y="51"/>
              </a:cxn>
              <a:cxn ang="0">
                <a:pos x="61" y="91"/>
              </a:cxn>
              <a:cxn ang="0">
                <a:pos x="95" y="45"/>
              </a:cxn>
              <a:cxn ang="0">
                <a:pos x="91" y="64"/>
              </a:cxn>
              <a:cxn ang="0">
                <a:pos x="61" y="94"/>
              </a:cxn>
              <a:cxn ang="0">
                <a:pos x="56" y="78"/>
              </a:cxn>
              <a:cxn ang="0">
                <a:pos x="43" y="66"/>
              </a:cxn>
              <a:cxn ang="0">
                <a:pos x="88" y="34"/>
              </a:cxn>
              <a:cxn ang="0">
                <a:pos x="56" y="78"/>
              </a:cxn>
              <a:cxn ang="0">
                <a:pos x="29" y="61"/>
              </a:cxn>
              <a:cxn ang="0">
                <a:pos x="76" y="28"/>
              </a:cxn>
              <a:cxn ang="0">
                <a:pos x="16" y="115"/>
              </a:cxn>
              <a:cxn ang="0">
                <a:pos x="7" y="110"/>
              </a:cxn>
              <a:cxn ang="0">
                <a:pos x="12" y="93"/>
              </a:cxn>
              <a:cxn ang="0">
                <a:pos x="30" y="111"/>
              </a:cxn>
              <a:cxn ang="0">
                <a:pos x="34" y="110"/>
              </a:cxn>
              <a:cxn ang="0">
                <a:pos x="13" y="89"/>
              </a:cxn>
              <a:cxn ang="0">
                <a:pos x="18" y="72"/>
              </a:cxn>
              <a:cxn ang="0">
                <a:pos x="49" y="106"/>
              </a:cxn>
              <a:cxn ang="0">
                <a:pos x="34" y="110"/>
              </a:cxn>
              <a:cxn ang="0">
                <a:pos x="103" y="52"/>
              </a:cxn>
              <a:cxn ang="0">
                <a:pos x="93" y="29"/>
              </a:cxn>
              <a:cxn ang="0">
                <a:pos x="77" y="13"/>
              </a:cxn>
              <a:cxn ang="0">
                <a:pos x="107" y="16"/>
              </a:cxn>
              <a:cxn ang="0">
                <a:pos x="110" y="45"/>
              </a:cxn>
              <a:cxn ang="0">
                <a:pos x="110" y="45"/>
              </a:cxn>
            </a:cxnLst>
            <a:rect b="b" l="0" r="r" t="0"/>
            <a:pathLst>
              <a:path h="123" w="125">
                <a:moveTo>
                  <a:pt x="112" y="10"/>
                </a:moveTo>
                <a:cubicBezTo>
                  <a:pt x="106" y="4"/>
                  <a:pt x="98" y="0"/>
                  <a:pt x="90" y="0"/>
                </a:cubicBezTo>
                <a:cubicBezTo>
                  <a:pt x="83" y="0"/>
                  <a:pt x="76" y="3"/>
                  <a:pt x="72" y="7"/>
                </a:cubicBezTo>
                <a:cubicBezTo>
                  <a:pt x="53" y="26"/>
                  <a:pt x="53" y="26"/>
                  <a:pt x="53" y="26"/>
                </a:cubicBezTo>
                <a:cubicBezTo>
                  <a:pt x="53" y="26"/>
                  <a:pt x="53" y="26"/>
                  <a:pt x="53" y="26"/>
                </a:cubicBezTo>
                <a:cubicBezTo>
                  <a:pt x="53" y="26"/>
                  <a:pt x="53" y="26"/>
                  <a:pt x="53" y="26"/>
                </a:cubicBezTo>
                <a:cubicBezTo>
                  <a:pt x="53" y="26"/>
                  <a:pt x="53" y="26"/>
                  <a:pt x="53" y="26"/>
                </a:cubicBezTo>
                <a:cubicBezTo>
                  <a:pt x="13" y="66"/>
                  <a:pt x="13" y="66"/>
                  <a:pt x="13" y="66"/>
                </a:cubicBezTo>
                <a:cubicBezTo>
                  <a:pt x="11" y="68"/>
                  <a:pt x="10" y="70"/>
                  <a:pt x="9" y="73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8"/>
                  <a:pt x="0" y="110"/>
                </a:cubicBezTo>
                <a:cubicBezTo>
                  <a:pt x="0" y="117"/>
                  <a:pt x="6" y="123"/>
                  <a:pt x="13" y="123"/>
                </a:cubicBezTo>
                <a:cubicBezTo>
                  <a:pt x="15" y="123"/>
                  <a:pt x="17" y="122"/>
                  <a:pt x="18" y="122"/>
                </a:cubicBezTo>
                <a:cubicBezTo>
                  <a:pt x="50" y="114"/>
                  <a:pt x="50" y="114"/>
                  <a:pt x="50" y="114"/>
                </a:cubicBezTo>
                <a:cubicBezTo>
                  <a:pt x="52" y="113"/>
                  <a:pt x="55" y="112"/>
                  <a:pt x="57" y="110"/>
                </a:cubicBezTo>
                <a:cubicBezTo>
                  <a:pt x="115" y="51"/>
                  <a:pt x="115" y="51"/>
                  <a:pt x="115" y="51"/>
                </a:cubicBezTo>
                <a:cubicBezTo>
                  <a:pt x="126" y="40"/>
                  <a:pt x="125" y="22"/>
                  <a:pt x="112" y="10"/>
                </a:cubicBezTo>
                <a:close/>
                <a:moveTo>
                  <a:pt x="61" y="91"/>
                </a:moveTo>
                <a:cubicBezTo>
                  <a:pt x="61" y="88"/>
                  <a:pt x="60" y="85"/>
                  <a:pt x="58" y="81"/>
                </a:cubicBezTo>
                <a:cubicBezTo>
                  <a:pt x="95" y="45"/>
                  <a:pt x="95" y="45"/>
                  <a:pt x="95" y="45"/>
                </a:cubicBezTo>
                <a:cubicBezTo>
                  <a:pt x="97" y="52"/>
                  <a:pt x="96" y="59"/>
                  <a:pt x="91" y="64"/>
                </a:cubicBezTo>
                <a:cubicBezTo>
                  <a:pt x="91" y="64"/>
                  <a:pt x="91" y="64"/>
                  <a:pt x="91" y="64"/>
                </a:cubicBezTo>
                <a:cubicBezTo>
                  <a:pt x="91" y="64"/>
                  <a:pt x="91" y="64"/>
                  <a:pt x="91" y="64"/>
                </a:cubicBezTo>
                <a:cubicBezTo>
                  <a:pt x="61" y="94"/>
                  <a:pt x="61" y="94"/>
                  <a:pt x="61" y="94"/>
                </a:cubicBezTo>
                <a:cubicBezTo>
                  <a:pt x="61" y="93"/>
                  <a:pt x="61" y="92"/>
                  <a:pt x="61" y="91"/>
                </a:cubicBezTo>
                <a:close/>
                <a:moveTo>
                  <a:pt x="56" y="78"/>
                </a:moveTo>
                <a:cubicBezTo>
                  <a:pt x="55" y="76"/>
                  <a:pt x="53" y="73"/>
                  <a:pt x="51" y="71"/>
                </a:cubicBezTo>
                <a:cubicBezTo>
                  <a:pt x="49" y="69"/>
                  <a:pt x="46" y="67"/>
                  <a:pt x="43" y="66"/>
                </a:cubicBezTo>
                <a:cubicBezTo>
                  <a:pt x="80" y="29"/>
                  <a:pt x="80" y="29"/>
                  <a:pt x="80" y="29"/>
                </a:cubicBezTo>
                <a:cubicBezTo>
                  <a:pt x="83" y="30"/>
                  <a:pt x="86" y="32"/>
                  <a:pt x="88" y="34"/>
                </a:cubicBezTo>
                <a:cubicBezTo>
                  <a:pt x="90" y="37"/>
                  <a:pt x="92" y="39"/>
                  <a:pt x="93" y="41"/>
                </a:cubicBezTo>
                <a:lnTo>
                  <a:pt x="56" y="78"/>
                </a:lnTo>
                <a:close/>
                <a:moveTo>
                  <a:pt x="40" y="64"/>
                </a:moveTo>
                <a:cubicBezTo>
                  <a:pt x="36" y="62"/>
                  <a:pt x="33" y="61"/>
                  <a:pt x="29" y="61"/>
                </a:cubicBezTo>
                <a:cubicBezTo>
                  <a:pt x="58" y="32"/>
                  <a:pt x="58" y="32"/>
                  <a:pt x="58" y="32"/>
                </a:cubicBezTo>
                <a:cubicBezTo>
                  <a:pt x="63" y="27"/>
                  <a:pt x="69" y="26"/>
                  <a:pt x="76" y="28"/>
                </a:cubicBezTo>
                <a:lnTo>
                  <a:pt x="40" y="64"/>
                </a:lnTo>
                <a:close/>
                <a:moveTo>
                  <a:pt x="16" y="115"/>
                </a:moveTo>
                <a:cubicBezTo>
                  <a:pt x="15" y="115"/>
                  <a:pt x="14" y="115"/>
                  <a:pt x="13" y="115"/>
                </a:cubicBezTo>
                <a:cubicBezTo>
                  <a:pt x="10" y="115"/>
                  <a:pt x="7" y="113"/>
                  <a:pt x="7" y="110"/>
                </a:cubicBezTo>
                <a:cubicBezTo>
                  <a:pt x="7" y="109"/>
                  <a:pt x="8" y="108"/>
                  <a:pt x="8" y="107"/>
                </a:cubicBezTo>
                <a:cubicBezTo>
                  <a:pt x="12" y="93"/>
                  <a:pt x="12" y="93"/>
                  <a:pt x="12" y="93"/>
                </a:cubicBezTo>
                <a:cubicBezTo>
                  <a:pt x="16" y="93"/>
                  <a:pt x="21" y="94"/>
                  <a:pt x="25" y="98"/>
                </a:cubicBezTo>
                <a:cubicBezTo>
                  <a:pt x="28" y="102"/>
                  <a:pt x="30" y="107"/>
                  <a:pt x="30" y="111"/>
                </a:cubicBezTo>
                <a:lnTo>
                  <a:pt x="16" y="115"/>
                </a:lnTo>
                <a:close/>
                <a:moveTo>
                  <a:pt x="34" y="110"/>
                </a:moveTo>
                <a:cubicBezTo>
                  <a:pt x="34" y="105"/>
                  <a:pt x="31" y="100"/>
                  <a:pt x="27" y="95"/>
                </a:cubicBezTo>
                <a:cubicBezTo>
                  <a:pt x="23" y="91"/>
                  <a:pt x="18" y="89"/>
                  <a:pt x="13" y="89"/>
                </a:cubicBezTo>
                <a:cubicBezTo>
                  <a:pt x="17" y="75"/>
                  <a:pt x="17" y="75"/>
                  <a:pt x="17" y="75"/>
                </a:cubicBezTo>
                <a:cubicBezTo>
                  <a:pt x="17" y="74"/>
                  <a:pt x="17" y="73"/>
                  <a:pt x="18" y="72"/>
                </a:cubicBezTo>
                <a:cubicBezTo>
                  <a:pt x="26" y="67"/>
                  <a:pt x="38" y="68"/>
                  <a:pt x="46" y="77"/>
                </a:cubicBezTo>
                <a:cubicBezTo>
                  <a:pt x="55" y="85"/>
                  <a:pt x="56" y="98"/>
                  <a:pt x="49" y="106"/>
                </a:cubicBezTo>
                <a:cubicBezTo>
                  <a:pt x="49" y="106"/>
                  <a:pt x="48" y="106"/>
                  <a:pt x="48" y="106"/>
                </a:cubicBezTo>
                <a:lnTo>
                  <a:pt x="34" y="110"/>
                </a:lnTo>
                <a:close/>
                <a:moveTo>
                  <a:pt x="110" y="45"/>
                </a:moveTo>
                <a:cubicBezTo>
                  <a:pt x="103" y="52"/>
                  <a:pt x="103" y="52"/>
                  <a:pt x="103" y="52"/>
                </a:cubicBezTo>
                <a:cubicBezTo>
                  <a:pt x="103" y="51"/>
                  <a:pt x="103" y="50"/>
                  <a:pt x="103" y="49"/>
                </a:cubicBezTo>
                <a:cubicBezTo>
                  <a:pt x="103" y="42"/>
                  <a:pt x="99" y="35"/>
                  <a:pt x="93" y="29"/>
                </a:cubicBezTo>
                <a:cubicBezTo>
                  <a:pt x="87" y="23"/>
                  <a:pt x="79" y="19"/>
                  <a:pt x="71" y="19"/>
                </a:cubicBezTo>
                <a:cubicBezTo>
                  <a:pt x="77" y="13"/>
                  <a:pt x="77" y="13"/>
                  <a:pt x="77" y="13"/>
                </a:cubicBezTo>
                <a:cubicBezTo>
                  <a:pt x="80" y="10"/>
                  <a:pt x="85" y="8"/>
                  <a:pt x="90" y="8"/>
                </a:cubicBezTo>
                <a:cubicBezTo>
                  <a:pt x="96" y="8"/>
                  <a:pt x="102" y="11"/>
                  <a:pt x="107" y="16"/>
                </a:cubicBezTo>
                <a:cubicBezTo>
                  <a:pt x="112" y="20"/>
                  <a:pt x="114" y="26"/>
                  <a:pt x="115" y="32"/>
                </a:cubicBezTo>
                <a:cubicBezTo>
                  <a:pt x="115" y="37"/>
                  <a:pt x="113" y="42"/>
                  <a:pt x="110" y="45"/>
                </a:cubicBezTo>
                <a:close/>
                <a:moveTo>
                  <a:pt x="110" y="45"/>
                </a:moveTo>
                <a:cubicBezTo>
                  <a:pt x="110" y="45"/>
                  <a:pt x="110" y="45"/>
                  <a:pt x="110" y="45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47184" compatLnSpc="1" lIns="94365" numCol="1" rIns="94365" tIns="47184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  <a:latin typeface="+mn-ea"/>
              <a:sym charset="0" panose="020b0604020202020204" pitchFamily="34" typeface="Arial"/>
            </a:endParaRPr>
          </a:p>
        </p:txBody>
      </p:sp>
      <p:sp>
        <p:nvSpPr>
          <p:cNvPr id="24" name="Freeform 52">
            <a:extLst>
              <a:ext uri="{FF2B5EF4-FFF2-40B4-BE49-F238E27FC236}">
                <a16:creationId xmlns:a16="http://schemas.microsoft.com/office/drawing/2014/main" id="{7BAA3B9B-1A7C-4828-9AEE-28FDC78759A2}"/>
              </a:ext>
            </a:extLst>
          </p:cNvPr>
          <p:cNvSpPr>
            <a:spLocks noEditPoints="1"/>
          </p:cNvSpPr>
          <p:nvPr/>
        </p:nvSpPr>
        <p:spPr bwMode="auto">
          <a:xfrm>
            <a:off x="5781197" y="3733048"/>
            <a:ext cx="629608" cy="629608"/>
          </a:xfrm>
          <a:custGeom>
            <a:cxnLst>
              <a:cxn ang="0">
                <a:pos x="27" y="55"/>
              </a:cxn>
              <a:cxn ang="0">
                <a:pos x="0" y="27"/>
              </a:cxn>
              <a:cxn ang="0">
                <a:pos x="27" y="0"/>
              </a:cxn>
              <a:cxn ang="0">
                <a:pos x="55" y="27"/>
              </a:cxn>
              <a:cxn ang="0">
                <a:pos x="27" y="55"/>
              </a:cxn>
              <a:cxn ang="0">
                <a:pos x="27" y="8"/>
              </a:cxn>
              <a:cxn ang="0">
                <a:pos x="8" y="27"/>
              </a:cxn>
              <a:cxn ang="0">
                <a:pos x="27" y="47"/>
              </a:cxn>
              <a:cxn ang="0">
                <a:pos x="47" y="27"/>
              </a:cxn>
              <a:cxn ang="0">
                <a:pos x="27" y="8"/>
              </a:cxn>
              <a:cxn ang="0">
                <a:pos x="32" y="31"/>
              </a:cxn>
              <a:cxn ang="0">
                <a:pos x="31" y="32"/>
              </a:cxn>
              <a:cxn ang="0">
                <a:pos x="19" y="32"/>
              </a:cxn>
              <a:cxn ang="0">
                <a:pos x="18" y="31"/>
              </a:cxn>
              <a:cxn ang="0">
                <a:pos x="18" y="28"/>
              </a:cxn>
              <a:cxn ang="0">
                <a:pos x="19" y="27"/>
              </a:cxn>
              <a:cxn ang="0">
                <a:pos x="27" y="27"/>
              </a:cxn>
              <a:cxn ang="0">
                <a:pos x="27" y="15"/>
              </a:cxn>
              <a:cxn ang="0">
                <a:pos x="28" y="14"/>
              </a:cxn>
              <a:cxn ang="0">
                <a:pos x="31" y="14"/>
              </a:cxn>
              <a:cxn ang="0">
                <a:pos x="32" y="15"/>
              </a:cxn>
              <a:cxn ang="0">
                <a:pos x="32" y="31"/>
              </a:cxn>
            </a:cxnLst>
            <a:rect b="b" l="0" r="r" t="0"/>
            <a:pathLst>
              <a:path h="55" w="55">
                <a:moveTo>
                  <a:pt x="27" y="55"/>
                </a:moveTo>
                <a:cubicBezTo>
                  <a:pt x="12" y="55"/>
                  <a:pt x="0" y="42"/>
                  <a:pt x="0" y="27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5" y="12"/>
                  <a:pt x="55" y="27"/>
                </a:cubicBezTo>
                <a:cubicBezTo>
                  <a:pt x="55" y="42"/>
                  <a:pt x="42" y="55"/>
                  <a:pt x="27" y="55"/>
                </a:cubicBezTo>
                <a:close/>
                <a:moveTo>
                  <a:pt x="27" y="8"/>
                </a:moveTo>
                <a:cubicBezTo>
                  <a:pt x="16" y="8"/>
                  <a:pt x="8" y="17"/>
                  <a:pt x="8" y="27"/>
                </a:cubicBezTo>
                <a:cubicBezTo>
                  <a:pt x="8" y="38"/>
                  <a:pt x="16" y="47"/>
                  <a:pt x="27" y="47"/>
                </a:cubicBezTo>
                <a:cubicBezTo>
                  <a:pt x="38" y="47"/>
                  <a:pt x="47" y="38"/>
                  <a:pt x="47" y="27"/>
                </a:cubicBezTo>
                <a:cubicBezTo>
                  <a:pt x="47" y="17"/>
                  <a:pt x="38" y="8"/>
                  <a:pt x="27" y="8"/>
                </a:cubicBezTo>
                <a:close/>
                <a:moveTo>
                  <a:pt x="32" y="31"/>
                </a:moveTo>
                <a:cubicBezTo>
                  <a:pt x="32" y="31"/>
                  <a:pt x="31" y="32"/>
                  <a:pt x="31" y="32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2"/>
                  <a:pt x="18" y="31"/>
                  <a:pt x="18" y="31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9" y="27"/>
                  <a:pt x="19" y="27"/>
                </a:cubicBezTo>
                <a:cubicBezTo>
                  <a:pt x="27" y="27"/>
                  <a:pt x="27" y="27"/>
                  <a:pt x="27" y="27"/>
                </a:cubicBezTo>
                <a:cubicBezTo>
                  <a:pt x="27" y="15"/>
                  <a:pt x="27" y="15"/>
                  <a:pt x="27" y="15"/>
                </a:cubicBezTo>
                <a:cubicBezTo>
                  <a:pt x="27" y="14"/>
                  <a:pt x="28" y="14"/>
                  <a:pt x="28" y="14"/>
                </a:cubicBezTo>
                <a:cubicBezTo>
                  <a:pt x="31" y="14"/>
                  <a:pt x="31" y="14"/>
                  <a:pt x="31" y="14"/>
                </a:cubicBezTo>
                <a:cubicBezTo>
                  <a:pt x="31" y="14"/>
                  <a:pt x="32" y="14"/>
                  <a:pt x="32" y="15"/>
                </a:cubicBezTo>
                <a:lnTo>
                  <a:pt x="32" y="31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</a:ln>
        </p:spPr>
        <p:txBody>
          <a:bodyPr anchor="t" anchorCtr="0" bIns="47184" compatLnSpc="1" lIns="94365" numCol="1" rIns="94365" tIns="47184" vert="horz" wrap="square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endParaRPr lang="en-US" sz="1200">
              <a:solidFill>
                <a:schemeClr val="tx1">
                  <a:lumMod val="95000"/>
                  <a:lumOff val="5000"/>
                </a:schemeClr>
              </a:solidFill>
              <a:latin typeface="+mn-ea"/>
              <a:sym charset="0" panose="020b0604020202020204" pitchFamily="34" typeface="Arial"/>
            </a:endParaRPr>
          </a:p>
        </p:txBody>
      </p:sp>
      <p:sp>
        <p:nvSpPr>
          <p:cNvPr id="25" name="TextBox 27">
            <a:extLst>
              <a:ext uri="{FF2B5EF4-FFF2-40B4-BE49-F238E27FC236}">
                <a16:creationId xmlns:a16="http://schemas.microsoft.com/office/drawing/2014/main" id="{C2EC0416-AFEC-4920-B37D-1EAAE916A896}"/>
              </a:ext>
            </a:extLst>
          </p:cNvPr>
          <p:cNvSpPr txBox="1"/>
          <p:nvPr/>
        </p:nvSpPr>
        <p:spPr>
          <a:xfrm>
            <a:off x="2405736" y="1712766"/>
            <a:ext cx="1557554" cy="411480"/>
          </a:xfrm>
          <a:prstGeom prst="rect">
            <a:avLst/>
          </a:prstGeom>
          <a:noFill/>
        </p:spPr>
        <p:txBody>
          <a:bodyPr anchor="t" bIns="0" lIns="91412" rIns="91412" rtlCol="0" tIns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-122" pitchFamily="2" typeface="华文黑体"/>
              </a:rPr>
              <a:t>输入标题</a:t>
            </a:r>
          </a:p>
        </p:txBody>
      </p:sp>
      <p:sp>
        <p:nvSpPr>
          <p:cNvPr id="26" name="TextBox 28">
            <a:extLst>
              <a:ext uri="{FF2B5EF4-FFF2-40B4-BE49-F238E27FC236}">
                <a16:creationId xmlns:a16="http://schemas.microsoft.com/office/drawing/2014/main" id="{FA47EEB4-B37E-4BAB-8BB4-354E0224703B}"/>
              </a:ext>
            </a:extLst>
          </p:cNvPr>
          <p:cNvSpPr txBox="1"/>
          <p:nvPr/>
        </p:nvSpPr>
        <p:spPr>
          <a:xfrm>
            <a:off x="2405735" y="2112701"/>
            <a:ext cx="2957263" cy="548612"/>
          </a:xfrm>
          <a:prstGeom prst="rect">
            <a:avLst/>
          </a:prstGeom>
          <a:noFill/>
        </p:spPr>
        <p:txBody>
          <a:bodyPr bIns="45706" lIns="91412" rIns="91412" rtlCol="0" tIns="45706" wrap="square">
            <a:spAutoFit/>
          </a:bodyPr>
          <a:lstStyle/>
          <a:p>
            <a:pPr>
              <a:lnSpc>
                <a:spcPts val="18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27" name="TextBox 27">
            <a:extLst>
              <a:ext uri="{FF2B5EF4-FFF2-40B4-BE49-F238E27FC236}">
                <a16:creationId xmlns:a16="http://schemas.microsoft.com/office/drawing/2014/main" id="{7AD3049F-4BBE-4028-B924-81C3659CE6D6}"/>
              </a:ext>
            </a:extLst>
          </p:cNvPr>
          <p:cNvSpPr txBox="1"/>
          <p:nvPr/>
        </p:nvSpPr>
        <p:spPr>
          <a:xfrm>
            <a:off x="7299062" y="1841173"/>
            <a:ext cx="1557554" cy="411480"/>
          </a:xfrm>
          <a:prstGeom prst="rect">
            <a:avLst/>
          </a:prstGeom>
          <a:noFill/>
        </p:spPr>
        <p:txBody>
          <a:bodyPr anchor="t" bIns="0" lIns="91412" rIns="91412" rtlCol="0" tIns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-122" pitchFamily="2" typeface="华文黑体"/>
              </a:rPr>
              <a:t>输入标题</a:t>
            </a:r>
          </a:p>
        </p:txBody>
      </p:sp>
      <p:sp>
        <p:nvSpPr>
          <p:cNvPr id="28" name="TextBox 28">
            <a:extLst>
              <a:ext uri="{FF2B5EF4-FFF2-40B4-BE49-F238E27FC236}">
                <a16:creationId xmlns:a16="http://schemas.microsoft.com/office/drawing/2014/main" id="{EA193551-FAAE-4975-BF0E-AB6CEBF01C66}"/>
              </a:ext>
            </a:extLst>
          </p:cNvPr>
          <p:cNvSpPr txBox="1"/>
          <p:nvPr/>
        </p:nvSpPr>
        <p:spPr>
          <a:xfrm>
            <a:off x="7299063" y="2241108"/>
            <a:ext cx="3050771" cy="548612"/>
          </a:xfrm>
          <a:prstGeom prst="rect">
            <a:avLst/>
          </a:prstGeom>
          <a:noFill/>
        </p:spPr>
        <p:txBody>
          <a:bodyPr bIns="45706" lIns="91412" rIns="91412" rtlCol="0" tIns="45706" wrap="square">
            <a:spAutoFit/>
          </a:bodyPr>
          <a:lstStyle/>
          <a:p>
            <a:pPr>
              <a:lnSpc>
                <a:spcPts val="18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29" name="TextBox 27">
            <a:extLst>
              <a:ext uri="{FF2B5EF4-FFF2-40B4-BE49-F238E27FC236}">
                <a16:creationId xmlns:a16="http://schemas.microsoft.com/office/drawing/2014/main" id="{019064FE-A261-4FCD-9FF7-967CAA95FEF2}"/>
              </a:ext>
            </a:extLst>
          </p:cNvPr>
          <p:cNvSpPr txBox="1"/>
          <p:nvPr/>
        </p:nvSpPr>
        <p:spPr>
          <a:xfrm>
            <a:off x="1619783" y="3962721"/>
            <a:ext cx="1557554" cy="411480"/>
          </a:xfrm>
          <a:prstGeom prst="rect">
            <a:avLst/>
          </a:prstGeom>
          <a:noFill/>
        </p:spPr>
        <p:txBody>
          <a:bodyPr anchor="t" bIns="0" lIns="91412" rIns="91412" rtlCol="0" tIns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-122" pitchFamily="2" typeface="华文黑体"/>
              </a:rPr>
              <a:t>输入标题</a:t>
            </a:r>
          </a:p>
        </p:txBody>
      </p:sp>
      <p:sp>
        <p:nvSpPr>
          <p:cNvPr id="30" name="TextBox 28">
            <a:extLst>
              <a:ext uri="{FF2B5EF4-FFF2-40B4-BE49-F238E27FC236}">
                <a16:creationId xmlns:a16="http://schemas.microsoft.com/office/drawing/2014/main" id="{427A635A-63C3-4489-A0BE-412880FA7FAD}"/>
              </a:ext>
            </a:extLst>
          </p:cNvPr>
          <p:cNvSpPr txBox="1"/>
          <p:nvPr/>
        </p:nvSpPr>
        <p:spPr>
          <a:xfrm>
            <a:off x="1619782" y="4362656"/>
            <a:ext cx="2957263" cy="548612"/>
          </a:xfrm>
          <a:prstGeom prst="rect">
            <a:avLst/>
          </a:prstGeom>
          <a:noFill/>
        </p:spPr>
        <p:txBody>
          <a:bodyPr bIns="45706" lIns="91412" rIns="91412" rtlCol="0" tIns="45706" wrap="square">
            <a:spAutoFit/>
          </a:bodyPr>
          <a:lstStyle/>
          <a:p>
            <a:pPr>
              <a:lnSpc>
                <a:spcPts val="18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31" name="TextBox 27">
            <a:extLst>
              <a:ext uri="{FF2B5EF4-FFF2-40B4-BE49-F238E27FC236}">
                <a16:creationId xmlns:a16="http://schemas.microsoft.com/office/drawing/2014/main" id="{E31F19C6-E4A2-40C9-A313-39EAE3B23987}"/>
              </a:ext>
            </a:extLst>
          </p:cNvPr>
          <p:cNvSpPr txBox="1"/>
          <p:nvPr/>
        </p:nvSpPr>
        <p:spPr>
          <a:xfrm>
            <a:off x="8067863" y="3532351"/>
            <a:ext cx="1557554" cy="411480"/>
          </a:xfrm>
          <a:prstGeom prst="rect">
            <a:avLst/>
          </a:prstGeom>
          <a:noFill/>
        </p:spPr>
        <p:txBody>
          <a:bodyPr anchor="t" bIns="0" lIns="91412" rIns="91412" rtlCol="0" tIns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-122" pitchFamily="2" typeface="华文黑体"/>
              </a:rPr>
              <a:t>输入标题</a:t>
            </a:r>
          </a:p>
        </p:txBody>
      </p:sp>
      <p:sp>
        <p:nvSpPr>
          <p:cNvPr id="32" name="TextBox 28">
            <a:extLst>
              <a:ext uri="{FF2B5EF4-FFF2-40B4-BE49-F238E27FC236}">
                <a16:creationId xmlns:a16="http://schemas.microsoft.com/office/drawing/2014/main" id="{AEADAE9E-0EAF-4EB5-BFE0-2FDBA364444B}"/>
              </a:ext>
            </a:extLst>
          </p:cNvPr>
          <p:cNvSpPr txBox="1"/>
          <p:nvPr/>
        </p:nvSpPr>
        <p:spPr>
          <a:xfrm>
            <a:off x="8067863" y="3932286"/>
            <a:ext cx="2965142" cy="548612"/>
          </a:xfrm>
          <a:prstGeom prst="rect">
            <a:avLst/>
          </a:prstGeom>
          <a:noFill/>
        </p:spPr>
        <p:txBody>
          <a:bodyPr bIns="45706" lIns="91412" rIns="91412" rtlCol="0" tIns="45706" wrap="square">
            <a:spAutoFit/>
          </a:bodyPr>
          <a:lstStyle/>
          <a:p>
            <a:pPr>
              <a:lnSpc>
                <a:spcPts val="18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  <p:sp>
        <p:nvSpPr>
          <p:cNvPr id="33" name="TextBox 27">
            <a:extLst>
              <a:ext uri="{FF2B5EF4-FFF2-40B4-BE49-F238E27FC236}">
                <a16:creationId xmlns:a16="http://schemas.microsoft.com/office/drawing/2014/main" id="{8BA65F8C-9468-4F42-89F4-D6BD36A56C20}"/>
              </a:ext>
            </a:extLst>
          </p:cNvPr>
          <p:cNvSpPr txBox="1"/>
          <p:nvPr/>
        </p:nvSpPr>
        <p:spPr>
          <a:xfrm>
            <a:off x="7746030" y="4778804"/>
            <a:ext cx="1557554" cy="411480"/>
          </a:xfrm>
          <a:prstGeom prst="rect">
            <a:avLst/>
          </a:prstGeom>
          <a:noFill/>
        </p:spPr>
        <p:txBody>
          <a:bodyPr anchor="t" bIns="0" lIns="91412" rIns="91412" rtlCol="0" tIns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b="1" lang="zh-CN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  <a:cs charset="-122" pitchFamily="2" typeface="华文黑体"/>
              </a:rPr>
              <a:t>输入标题</a:t>
            </a:r>
          </a:p>
        </p:txBody>
      </p:sp>
      <p:sp>
        <p:nvSpPr>
          <p:cNvPr id="34" name="TextBox 28">
            <a:extLst>
              <a:ext uri="{FF2B5EF4-FFF2-40B4-BE49-F238E27FC236}">
                <a16:creationId xmlns:a16="http://schemas.microsoft.com/office/drawing/2014/main" id="{D4727762-6759-42B9-8D7C-FA93B0CE6A64}"/>
              </a:ext>
            </a:extLst>
          </p:cNvPr>
          <p:cNvSpPr txBox="1"/>
          <p:nvPr/>
        </p:nvSpPr>
        <p:spPr>
          <a:xfrm>
            <a:off x="7746030" y="5178739"/>
            <a:ext cx="2965142" cy="548612"/>
          </a:xfrm>
          <a:prstGeom prst="rect">
            <a:avLst/>
          </a:prstGeom>
          <a:noFill/>
        </p:spPr>
        <p:txBody>
          <a:bodyPr bIns="45706" lIns="91412" rIns="91412" rtlCol="0" tIns="45706" wrap="square">
            <a:spAutoFit/>
          </a:bodyPr>
          <a:lstStyle/>
          <a:p>
            <a:pPr>
              <a:lnSpc>
                <a:spcPts val="18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请在此处添加具体内容，文字尽量言简意赅，简单说明即可，不必过于繁琐。</a:t>
            </a:r>
          </a:p>
        </p:txBody>
      </p:sp>
    </p:spTree>
    <p:extLst>
      <p:ext uri="{BB962C8B-B14F-4D97-AF65-F5344CB8AC3E}">
        <p14:creationId val="2171530761"/>
      </p:ext>
    </p:extLst>
  </p:cSld>
  <p:clrMapOvr>
    <a:masterClrMapping/>
  </p:clrMapOvr>
  <mc:AlternateContent>
    <mc:Choice Requires="p14">
      <p:transition advClick="0" p14:dur="2000" spd="slow">
        <p14:prism isContent="1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9" nodeType="after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2" nodeType="after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5" nodeType="after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6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4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5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6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7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8" nodeType="afterEffect" presetClass="entr" presetID="23" presetSubtype="52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4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id="7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0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8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3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86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8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1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3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4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9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7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1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10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4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07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8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10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2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14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10"/>
      <p:bldP grpId="0" spid="12"/>
      <p:bldP grpId="0" spid="13"/>
      <p:bldP grpId="0" spid="14"/>
      <p:bldP grpId="0" spid="18"/>
      <p:bldP grpId="0" spid="19"/>
      <p:bldP grpId="0" spid="23"/>
      <p:bldP grpId="0" spid="24"/>
      <p:bldP grpId="0" spid="25"/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  <p:bldP grpId="0" spid="34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2C721D-9E8C-4A2B-A7F0-057009366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altLang="en-US" lang="zh-CN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0520E03-F7AC-4B8D-A7E1-7A086277DED4}"/>
              </a:ext>
            </a:extLst>
          </p:cNvPr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endParaRPr altLang="en-US" lang="zh-CN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79A88AA-E62C-42DA-B0D7-813A933EAE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72E192F7-CE49-42EF-893E-BB554C48D9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-3046174" y="-2663826"/>
            <a:ext cx="11697656" cy="6472342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45E292A9-25D9-4A07-A39B-6F3AB8023D20}"/>
              </a:ext>
            </a:extLst>
          </p:cNvPr>
          <p:cNvSpPr txBox="1"/>
          <p:nvPr/>
        </p:nvSpPr>
        <p:spPr>
          <a:xfrm>
            <a:off x="5115100" y="3602038"/>
            <a:ext cx="4953933" cy="82296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en-US" b="1" lang="zh-CN" sz="48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charset="-122" panose="02010609000101010101" pitchFamily="49" typeface="经典综艺体简"/>
              </a:rPr>
              <a:t>感谢您的欣赏！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29C6462-2B39-42F2-8936-EC15DE1DAEC3}"/>
              </a:ext>
            </a:extLst>
          </p:cNvPr>
          <p:cNvSpPr txBox="1"/>
          <p:nvPr/>
        </p:nvSpPr>
        <p:spPr>
          <a:xfrm>
            <a:off x="5139923" y="3382790"/>
            <a:ext cx="4929110" cy="30480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dist"/>
            <a:r>
              <a:rPr altLang="zh-CN" lang="en-US" sz="14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/年中总结/工作总结 / 工作计划 / 工作汇报/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722F10F9-C43C-4759-8E2D-A8B8F0DA8018}"/>
              </a:ext>
            </a:extLst>
          </p:cNvPr>
          <p:cNvSpPr txBox="1"/>
          <p:nvPr/>
        </p:nvSpPr>
        <p:spPr>
          <a:xfrm>
            <a:off x="2271662" y="2553764"/>
            <a:ext cx="2926090" cy="429768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mtClean="0" sz="13800">
                <a:solidFill>
                  <a:srgbClr val="FFB401"/>
                </a:solidFill>
                <a:latin charset="0" panose="020b0503020202020204" pitchFamily="34" typeface="Agency FB"/>
              </a:rPr>
              <a:t>2019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E69390E-89A2-447D-BF42-CA3337F8E1F6}"/>
              </a:ext>
            </a:extLst>
          </p:cNvPr>
          <p:cNvSpPr txBox="1"/>
          <p:nvPr/>
        </p:nvSpPr>
        <p:spPr>
          <a:xfrm>
            <a:off x="2485013" y="4443993"/>
            <a:ext cx="7584020" cy="47244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just">
              <a:lnSpc>
                <a:spcPts val="1500"/>
              </a:lnSpc>
            </a:pPr>
            <a:r>
              <a:rPr altLang="en-US" lang="zh-CN" sz="1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</a: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DB68C128-6CF1-458A-A4B8-D1AFBF3B4671}"/>
              </a:ext>
            </a:extLst>
          </p:cNvPr>
          <p:cNvGrpSpPr/>
          <p:nvPr/>
        </p:nvGrpSpPr>
        <p:grpSpPr>
          <a:xfrm>
            <a:off x="9330071" y="4659437"/>
            <a:ext cx="3488576" cy="2507105"/>
            <a:chOff x="9330071" y="4659437"/>
            <a:chExt cx="3488576" cy="2507105"/>
          </a:xfrm>
        </p:grpSpPr>
        <p:pic>
          <p:nvPicPr>
            <p:cNvPr id="28" name="图片 27">
              <a:extLst>
                <a:ext uri="{FF2B5EF4-FFF2-40B4-BE49-F238E27FC236}">
                  <a16:creationId xmlns:a16="http://schemas.microsoft.com/office/drawing/2014/main" id="{D00EE633-0782-442B-9892-6CEC69443D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9470823" y="5467285"/>
              <a:ext cx="1046894" cy="1134899"/>
            </a:xfrm>
            <a:prstGeom prst="rect">
              <a:avLst/>
            </a:prstGeom>
          </p:spPr>
        </p:pic>
        <p:pic>
          <p:nvPicPr>
            <p:cNvPr id="29" name="图片 28">
              <a:extLst>
                <a:ext uri="{FF2B5EF4-FFF2-40B4-BE49-F238E27FC236}">
                  <a16:creationId xmlns:a16="http://schemas.microsoft.com/office/drawing/2014/main" id="{32BD1C46-F81D-46E1-8CDD-0F56F96DA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605824" y="4769755"/>
              <a:ext cx="1209792" cy="1311491"/>
            </a:xfrm>
            <a:prstGeom prst="rect">
              <a:avLst/>
            </a:prstGeom>
          </p:spPr>
        </p:pic>
        <p:pic>
          <p:nvPicPr>
            <p:cNvPr id="30" name="图片 29">
              <a:extLst>
                <a:ext uri="{FF2B5EF4-FFF2-40B4-BE49-F238E27FC236}">
                  <a16:creationId xmlns:a16="http://schemas.microsoft.com/office/drawing/2014/main" id="{E7F8BCD3-E396-469A-93DD-4749EDFB8CB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334096" y="5441425"/>
              <a:ext cx="848991" cy="920360"/>
            </a:xfrm>
            <a:prstGeom prst="rect">
              <a:avLst/>
            </a:prstGeom>
          </p:spPr>
        </p:pic>
        <p:pic>
          <p:nvPicPr>
            <p:cNvPr id="31" name="图片 30">
              <a:extLst>
                <a:ext uri="{FF2B5EF4-FFF2-40B4-BE49-F238E27FC236}">
                  <a16:creationId xmlns:a16="http://schemas.microsoft.com/office/drawing/2014/main" id="{365FFAF6-701C-4406-9CA8-0671516BC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259455" y="5693775"/>
              <a:ext cx="1046894" cy="1134899"/>
            </a:xfrm>
            <a:prstGeom prst="rect">
              <a:avLst/>
            </a:prstGeom>
          </p:spPr>
        </p:pic>
        <p:pic>
          <p:nvPicPr>
            <p:cNvPr id="32" name="图片 31">
              <a:extLst>
                <a:ext uri="{FF2B5EF4-FFF2-40B4-BE49-F238E27FC236}">
                  <a16:creationId xmlns:a16="http://schemas.microsoft.com/office/drawing/2014/main" id="{C6EC29E3-85D3-4DC7-8B7D-2C3E38BDD8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668553" y="4659437"/>
              <a:ext cx="1046894" cy="1134899"/>
            </a:xfrm>
            <a:prstGeom prst="rect">
              <a:avLst/>
            </a:prstGeom>
          </p:spPr>
        </p:pic>
        <p:pic>
          <p:nvPicPr>
            <p:cNvPr id="33" name="图片 32">
              <a:extLst>
                <a:ext uri="{FF2B5EF4-FFF2-40B4-BE49-F238E27FC236}">
                  <a16:creationId xmlns:a16="http://schemas.microsoft.com/office/drawing/2014/main" id="{B93349DB-B77A-4CB3-84B8-8FD7CD4C197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0983121" y="6031644"/>
              <a:ext cx="961649" cy="1042488"/>
            </a:xfrm>
            <a:prstGeom prst="rect">
              <a:avLst/>
            </a:prstGeom>
          </p:spPr>
        </p:pic>
        <p:pic>
          <p:nvPicPr>
            <p:cNvPr id="34" name="图片 33">
              <a:extLst>
                <a:ext uri="{FF2B5EF4-FFF2-40B4-BE49-F238E27FC236}">
                  <a16:creationId xmlns:a16="http://schemas.microsoft.com/office/drawing/2014/main" id="{6A211D01-05C4-43C7-B4F5-D42C7980DCE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9867428" y="6361785"/>
              <a:ext cx="723666" cy="784499"/>
            </a:xfrm>
            <a:prstGeom prst="rect">
              <a:avLst/>
            </a:prstGeom>
          </p:spPr>
        </p:pic>
        <p:pic>
          <p:nvPicPr>
            <p:cNvPr id="35" name="图片 34">
              <a:extLst>
                <a:ext uri="{FF2B5EF4-FFF2-40B4-BE49-F238E27FC236}">
                  <a16:creationId xmlns:a16="http://schemas.microsoft.com/office/drawing/2014/main" id="{A4B39CC3-29A5-4DAA-950F-DDCE827AD0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11771753" y="6031643"/>
              <a:ext cx="1046894" cy="1134899"/>
            </a:xfrm>
            <a:prstGeom prst="rect">
              <a:avLst/>
            </a:prstGeom>
          </p:spPr>
        </p:pic>
        <p:pic>
          <p:nvPicPr>
            <p:cNvPr id="36" name="图片 35">
              <a:extLst>
                <a:ext uri="{FF2B5EF4-FFF2-40B4-BE49-F238E27FC236}">
                  <a16:creationId xmlns:a16="http://schemas.microsoft.com/office/drawing/2014/main" id="{29BBBF51-8287-4697-AAF6-830575D5F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>
            <a:xfrm>
              <a:off x="9330071" y="6525256"/>
              <a:ext cx="449250" cy="487015"/>
            </a:xfrm>
            <a:prstGeom prst="rect">
              <a:avLst/>
            </a:prstGeom>
          </p:spPr>
        </p:pic>
      </p:grpSp>
      <p:sp>
        <p:nvSpPr>
          <p:cNvPr id="37" name="文本框 36">
            <a:extLst>
              <a:ext uri="{FF2B5EF4-FFF2-40B4-BE49-F238E27FC236}">
                <a16:creationId xmlns:a16="http://schemas.microsoft.com/office/drawing/2014/main" id="{C1C8B74C-1F52-4CBE-A6E5-8E8FEEDDE11C}"/>
              </a:ext>
            </a:extLst>
          </p:cNvPr>
          <p:cNvSpPr txBox="1"/>
          <p:nvPr/>
        </p:nvSpPr>
        <p:spPr>
          <a:xfrm>
            <a:off x="2507090" y="4949290"/>
            <a:ext cx="7048513" cy="25908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just"/>
            <a:r>
              <a:rPr altLang="en-US" b="1" lang="zh-CN" sz="11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汇报人：优页PPT   时间：2019.6</a:t>
            </a:r>
          </a:p>
        </p:txBody>
      </p:sp>
    </p:spTree>
    <p:extLst>
      <p:ext uri="{BB962C8B-B14F-4D97-AF65-F5344CB8AC3E}">
        <p14:creationId val="3494326370"/>
      </p:ext>
    </p:extLst>
  </p:cSld>
  <p:clrMapOvr>
    <a:masterClrMapping/>
  </p:clrMapOvr>
  <mc:AlternateContent>
    <mc:Choice Requires="p14">
      <p:transition advClick="0" p14:dur="1400" spd="slow">
        <p14:doors dir="vert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6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8" nodeType="afterEffect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id="3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9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7"/>
      <p:bldP grpId="0" spid="18"/>
      <p:bldP grpId="0" spid="19"/>
      <p:bldP grpId="0" spid="20"/>
      <p:bldP grpId="0" spid="37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C94E092-31E8-4BB6-9407-AF61843F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E08AB16-2845-42A9-A02A-F5CC4BDDB1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83087" cy="6858000"/>
          </a:xfrm>
          <a:prstGeom prst="rect">
            <a:avLst/>
          </a:prstGeom>
        </p:spPr>
      </p:pic>
      <p:sp>
        <p:nvSpPr>
          <p:cNvPr id="4" name="Diamond 33">
            <a:extLst>
              <a:ext uri="{FF2B5EF4-FFF2-40B4-BE49-F238E27FC236}">
                <a16:creationId xmlns:a16="http://schemas.microsoft.com/office/drawing/2014/main" id="{0ADE5D2D-4B29-48D4-9AA1-985436E0ED2E}"/>
              </a:ext>
            </a:extLst>
          </p:cNvPr>
          <p:cNvSpPr/>
          <p:nvPr/>
        </p:nvSpPr>
        <p:spPr>
          <a:xfrm>
            <a:off x="5219682" y="1588778"/>
            <a:ext cx="1752636" cy="1752636"/>
          </a:xfrm>
          <a:prstGeom prst="diamond">
            <a:avLst/>
          </a:prstGeom>
          <a:solidFill>
            <a:srgbClr val="212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/>
          </a:bodyPr>
          <a:lstStyle/>
          <a:p>
            <a:pPr algn="ctr"/>
            <a:r>
              <a:rPr altLang="zh-CN" lang="en-US" sz="3200">
                <a:solidFill>
                  <a:schemeClr val="bg1"/>
                </a:solidFill>
                <a:latin charset="0" panose="020b0806030902050204" pitchFamily="34" typeface="Impact"/>
              </a:rPr>
              <a:t>01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EFCE21B-DCEA-4BFB-BE51-F9142D2371DB}"/>
              </a:ext>
            </a:extLst>
          </p:cNvPr>
          <p:cNvSpPr txBox="1"/>
          <p:nvPr/>
        </p:nvSpPr>
        <p:spPr>
          <a:xfrm>
            <a:off x="4201480" y="3475798"/>
            <a:ext cx="378903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2020202020204" pitchFamily="34" typeface="Century Gothic"/>
              </a:rPr>
              <a:t>年中工作概述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68F835A-9709-4EF8-9766-AD678826AE74}"/>
              </a:ext>
            </a:extLst>
          </p:cNvPr>
          <p:cNvSpPr/>
          <p:nvPr/>
        </p:nvSpPr>
        <p:spPr>
          <a:xfrm>
            <a:off x="4375046" y="4106201"/>
            <a:ext cx="3585412" cy="853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en-US" i="0" lang="zh-CN" spc="600" sz="11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请在此处输入具体内容，文字尽量言简意赅，简单说明意思即可,注意版面美观度。 </a:t>
            </a:r>
          </a:p>
        </p:txBody>
      </p:sp>
    </p:spTree>
    <p:extLst>
      <p:ext uri="{BB962C8B-B14F-4D97-AF65-F5344CB8AC3E}">
        <p14:creationId val="418420786"/>
      </p:ext>
    </p:extLst>
  </p:cSld>
  <p:clrMapOvr>
    <a:masterClrMapping/>
  </p:clrMapOvr>
  <mc:AlternateContent>
    <mc:Choice Requires="p14">
      <p:transition advClick="0" p14:dur="3900" spd="slow">
        <p14:glitter pattern="hexagon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6"/>
      <p:bldP grpId="0" spid="8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01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年中工作概述</a:t>
              </a: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D657C97D-019B-4C9C-84CD-148133AC3663}"/>
              </a:ext>
            </a:extLst>
          </p:cNvPr>
          <p:cNvGrpSpPr/>
          <p:nvPr/>
        </p:nvGrpSpPr>
        <p:grpSpPr>
          <a:xfrm>
            <a:off x="3553499" y="1574541"/>
            <a:ext cx="4586659" cy="4586659"/>
            <a:chOff x="2300926" y="478564"/>
            <a:chExt cx="4337050" cy="4337050"/>
          </a:xfrm>
        </p:grpSpPr>
        <p:sp>
          <p:nvSpPr>
            <p:cNvPr id="13" name="Freeform 292">
              <a:extLst>
                <a:ext uri="{FF2B5EF4-FFF2-40B4-BE49-F238E27FC236}">
                  <a16:creationId xmlns:a16="http://schemas.microsoft.com/office/drawing/2014/main" id="{9438A418-0EFD-4DA0-ACC0-CE1877B9E9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7076" y="1437414"/>
              <a:ext cx="2444750" cy="2444750"/>
            </a:xfrm>
            <a:custGeom>
              <a:gdLst>
                <a:gd fmla="*/ 385 w 770" name="T0"/>
                <a:gd fmla="*/ 770 h 770" name="T1"/>
                <a:gd fmla="*/ 0 w 770" name="T2"/>
                <a:gd fmla="*/ 385 h 770" name="T3"/>
                <a:gd fmla="*/ 385 w 770" name="T4"/>
                <a:gd fmla="*/ 0 h 770" name="T5"/>
                <a:gd fmla="*/ 770 w 770" name="T6"/>
                <a:gd fmla="*/ 385 h 770" name="T7"/>
                <a:gd fmla="*/ 385 w 770" name="T8"/>
                <a:gd fmla="*/ 770 h 770" name="T9"/>
                <a:gd fmla="*/ 385 w 770" name="T10"/>
                <a:gd fmla="*/ 40 h 770" name="T11"/>
                <a:gd fmla="*/ 40 w 770" name="T12"/>
                <a:gd fmla="*/ 385 h 770" name="T13"/>
                <a:gd fmla="*/ 385 w 770" name="T14"/>
                <a:gd fmla="*/ 730 h 770" name="T15"/>
                <a:gd fmla="*/ 730 w 770" name="T16"/>
                <a:gd fmla="*/ 385 h 770" name="T17"/>
                <a:gd fmla="*/ 385 w 770" name="T18"/>
                <a:gd fmla="*/ 40 h 77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70" w="770">
                  <a:moveTo>
                    <a:pt x="385" y="770"/>
                  </a:moveTo>
                  <a:cubicBezTo>
                    <a:pt x="173" y="770"/>
                    <a:pt x="0" y="597"/>
                    <a:pt x="0" y="385"/>
                  </a:cubicBezTo>
                  <a:cubicBezTo>
                    <a:pt x="0" y="173"/>
                    <a:pt x="173" y="0"/>
                    <a:pt x="385" y="0"/>
                  </a:cubicBezTo>
                  <a:cubicBezTo>
                    <a:pt x="597" y="0"/>
                    <a:pt x="770" y="173"/>
                    <a:pt x="770" y="385"/>
                  </a:cubicBezTo>
                  <a:cubicBezTo>
                    <a:pt x="770" y="597"/>
                    <a:pt x="597" y="770"/>
                    <a:pt x="385" y="770"/>
                  </a:cubicBezTo>
                  <a:close/>
                  <a:moveTo>
                    <a:pt x="385" y="40"/>
                  </a:moveTo>
                  <a:cubicBezTo>
                    <a:pt x="195" y="40"/>
                    <a:pt x="40" y="195"/>
                    <a:pt x="40" y="385"/>
                  </a:cubicBezTo>
                  <a:cubicBezTo>
                    <a:pt x="40" y="575"/>
                    <a:pt x="195" y="730"/>
                    <a:pt x="385" y="730"/>
                  </a:cubicBezTo>
                  <a:cubicBezTo>
                    <a:pt x="575" y="730"/>
                    <a:pt x="730" y="575"/>
                    <a:pt x="730" y="385"/>
                  </a:cubicBezTo>
                  <a:cubicBezTo>
                    <a:pt x="730" y="195"/>
                    <a:pt x="575" y="40"/>
                    <a:pt x="385" y="40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  <p:sp>
          <p:nvSpPr>
            <p:cNvPr id="14" name="Freeform 293">
              <a:extLst>
                <a:ext uri="{FF2B5EF4-FFF2-40B4-BE49-F238E27FC236}">
                  <a16:creationId xmlns:a16="http://schemas.microsoft.com/office/drawing/2014/main" id="{634B05FF-1F08-4940-9602-18E36E8BF8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10626" y="1900964"/>
              <a:ext cx="1517650" cy="1517650"/>
            </a:xfrm>
            <a:custGeom>
              <a:gdLst>
                <a:gd fmla="*/ 239 w 478" name="T0"/>
                <a:gd fmla="*/ 478 h 478" name="T1"/>
                <a:gd fmla="*/ 0 w 478" name="T2"/>
                <a:gd fmla="*/ 239 h 478" name="T3"/>
                <a:gd fmla="*/ 239 w 478" name="T4"/>
                <a:gd fmla="*/ 0 h 478" name="T5"/>
                <a:gd fmla="*/ 478 w 478" name="T6"/>
                <a:gd fmla="*/ 239 h 478" name="T7"/>
                <a:gd fmla="*/ 239 w 478" name="T8"/>
                <a:gd fmla="*/ 478 h 478" name="T9"/>
                <a:gd fmla="*/ 239 w 478" name="T10"/>
                <a:gd fmla="*/ 40 h 478" name="T11"/>
                <a:gd fmla="*/ 40 w 478" name="T12"/>
                <a:gd fmla="*/ 239 h 478" name="T13"/>
                <a:gd fmla="*/ 239 w 478" name="T14"/>
                <a:gd fmla="*/ 438 h 478" name="T15"/>
                <a:gd fmla="*/ 438 w 478" name="T16"/>
                <a:gd fmla="*/ 239 h 478" name="T17"/>
                <a:gd fmla="*/ 239 w 478" name="T18"/>
                <a:gd fmla="*/ 40 h 47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78" w="478">
                  <a:moveTo>
                    <a:pt x="239" y="478"/>
                  </a:moveTo>
                  <a:cubicBezTo>
                    <a:pt x="107" y="478"/>
                    <a:pt x="0" y="371"/>
                    <a:pt x="0" y="239"/>
                  </a:cubicBezTo>
                  <a:cubicBezTo>
                    <a:pt x="0" y="107"/>
                    <a:pt x="107" y="0"/>
                    <a:pt x="239" y="0"/>
                  </a:cubicBezTo>
                  <a:cubicBezTo>
                    <a:pt x="371" y="0"/>
                    <a:pt x="478" y="107"/>
                    <a:pt x="478" y="239"/>
                  </a:cubicBezTo>
                  <a:cubicBezTo>
                    <a:pt x="478" y="371"/>
                    <a:pt x="371" y="478"/>
                    <a:pt x="239" y="478"/>
                  </a:cubicBezTo>
                  <a:close/>
                  <a:moveTo>
                    <a:pt x="239" y="40"/>
                  </a:moveTo>
                  <a:cubicBezTo>
                    <a:pt x="129" y="40"/>
                    <a:pt x="40" y="129"/>
                    <a:pt x="40" y="239"/>
                  </a:cubicBezTo>
                  <a:cubicBezTo>
                    <a:pt x="40" y="349"/>
                    <a:pt x="129" y="438"/>
                    <a:pt x="239" y="438"/>
                  </a:cubicBezTo>
                  <a:cubicBezTo>
                    <a:pt x="349" y="438"/>
                    <a:pt x="438" y="349"/>
                    <a:pt x="438" y="239"/>
                  </a:cubicBezTo>
                  <a:cubicBezTo>
                    <a:pt x="438" y="129"/>
                    <a:pt x="349" y="40"/>
                    <a:pt x="239" y="40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  <p:sp>
          <p:nvSpPr>
            <p:cNvPr id="15" name="Freeform 294">
              <a:extLst>
                <a:ext uri="{FF2B5EF4-FFF2-40B4-BE49-F238E27FC236}">
                  <a16:creationId xmlns:a16="http://schemas.microsoft.com/office/drawing/2014/main" id="{B083DCD3-C7B5-48CF-85AF-FB4877CF69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8851" y="1669189"/>
              <a:ext cx="1981200" cy="1981200"/>
            </a:xfrm>
            <a:custGeom>
              <a:gdLst>
                <a:gd fmla="*/ 312 w 624" name="T0"/>
                <a:gd fmla="*/ 624 h 624" name="T1"/>
                <a:gd fmla="*/ 0 w 624" name="T2"/>
                <a:gd fmla="*/ 312 h 624" name="T3"/>
                <a:gd fmla="*/ 312 w 624" name="T4"/>
                <a:gd fmla="*/ 0 h 624" name="T5"/>
                <a:gd fmla="*/ 624 w 624" name="T6"/>
                <a:gd fmla="*/ 312 h 624" name="T7"/>
                <a:gd fmla="*/ 312 w 624" name="T8"/>
                <a:gd fmla="*/ 624 h 624" name="T9"/>
                <a:gd fmla="*/ 312 w 624" name="T10"/>
                <a:gd fmla="*/ 40 h 624" name="T11"/>
                <a:gd fmla="*/ 40 w 624" name="T12"/>
                <a:gd fmla="*/ 312 h 624" name="T13"/>
                <a:gd fmla="*/ 312 w 624" name="T14"/>
                <a:gd fmla="*/ 584 h 624" name="T15"/>
                <a:gd fmla="*/ 584 w 624" name="T16"/>
                <a:gd fmla="*/ 312 h 624" name="T17"/>
                <a:gd fmla="*/ 312 w 624" name="T18"/>
                <a:gd fmla="*/ 40 h 62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24" w="624">
                  <a:moveTo>
                    <a:pt x="312" y="624"/>
                  </a:moveTo>
                  <a:cubicBezTo>
                    <a:pt x="140" y="624"/>
                    <a:pt x="0" y="484"/>
                    <a:pt x="0" y="312"/>
                  </a:cubicBezTo>
                  <a:cubicBezTo>
                    <a:pt x="0" y="140"/>
                    <a:pt x="140" y="0"/>
                    <a:pt x="312" y="0"/>
                  </a:cubicBezTo>
                  <a:cubicBezTo>
                    <a:pt x="484" y="0"/>
                    <a:pt x="624" y="140"/>
                    <a:pt x="624" y="312"/>
                  </a:cubicBezTo>
                  <a:cubicBezTo>
                    <a:pt x="624" y="484"/>
                    <a:pt x="484" y="624"/>
                    <a:pt x="312" y="624"/>
                  </a:cubicBezTo>
                  <a:close/>
                  <a:moveTo>
                    <a:pt x="312" y="40"/>
                  </a:moveTo>
                  <a:cubicBezTo>
                    <a:pt x="162" y="40"/>
                    <a:pt x="40" y="162"/>
                    <a:pt x="40" y="312"/>
                  </a:cubicBezTo>
                  <a:cubicBezTo>
                    <a:pt x="40" y="462"/>
                    <a:pt x="162" y="584"/>
                    <a:pt x="312" y="584"/>
                  </a:cubicBezTo>
                  <a:cubicBezTo>
                    <a:pt x="462" y="584"/>
                    <a:pt x="584" y="462"/>
                    <a:pt x="584" y="312"/>
                  </a:cubicBezTo>
                  <a:cubicBezTo>
                    <a:pt x="584" y="162"/>
                    <a:pt x="462" y="40"/>
                    <a:pt x="312" y="4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  <p:sp>
          <p:nvSpPr>
            <p:cNvPr id="16" name="Freeform 295">
              <a:extLst>
                <a:ext uri="{FF2B5EF4-FFF2-40B4-BE49-F238E27FC236}">
                  <a16:creationId xmlns:a16="http://schemas.microsoft.com/office/drawing/2014/main" id="{FC576BFD-A25B-4DEB-8222-A71B65663B7F}"/>
                </a:ext>
              </a:extLst>
            </p:cNvPr>
            <p:cNvSpPr/>
            <p:nvPr/>
          </p:nvSpPr>
          <p:spPr bwMode="auto">
            <a:xfrm>
              <a:off x="3897951" y="478564"/>
              <a:ext cx="1939925" cy="1939925"/>
            </a:xfrm>
            <a:custGeom>
              <a:gdLst>
                <a:gd fmla="*/ 611 w 611" name="T0"/>
                <a:gd fmla="*/ 252 h 611" name="T1"/>
                <a:gd fmla="*/ 540 w 611" name="T2"/>
                <a:gd fmla="*/ 180 h 611" name="T3"/>
                <a:gd fmla="*/ 240 w 611" name="T4"/>
                <a:gd fmla="*/ 180 h 611" name="T5"/>
                <a:gd fmla="*/ 180 w 611" name="T6"/>
                <a:gd fmla="*/ 120 h 611" name="T7"/>
                <a:gd fmla="*/ 180 w 611" name="T8"/>
                <a:gd fmla="*/ 36 h 611" name="T9"/>
                <a:gd fmla="*/ 144 w 611" name="T10"/>
                <a:gd fmla="*/ 0 h 611" name="T11"/>
                <a:gd fmla="*/ 36 w 611" name="T12"/>
                <a:gd fmla="*/ 0 h 611" name="T13"/>
                <a:gd fmla="*/ 0 w 611" name="T14"/>
                <a:gd fmla="*/ 36 h 611" name="T15"/>
                <a:gd fmla="*/ 0 w 611" name="T16"/>
                <a:gd fmla="*/ 144 h 611" name="T17"/>
                <a:gd fmla="*/ 36 w 611" name="T18"/>
                <a:gd fmla="*/ 180 h 611" name="T19"/>
                <a:gd fmla="*/ 120 w 611" name="T20"/>
                <a:gd fmla="*/ 180 h 611" name="T21"/>
                <a:gd fmla="*/ 180 w 611" name="T22"/>
                <a:gd fmla="*/ 240 h 611" name="T23"/>
                <a:gd fmla="*/ 180 w 611" name="T24"/>
                <a:gd fmla="*/ 539 h 611" name="T25"/>
                <a:gd fmla="*/ 252 w 611" name="T26"/>
                <a:gd fmla="*/ 611 h 611" name="T27"/>
                <a:gd fmla="*/ 540 w 611" name="T28"/>
                <a:gd fmla="*/ 611 h 611" name="T29"/>
                <a:gd fmla="*/ 611 w 611" name="T30"/>
                <a:gd fmla="*/ 539 h 611" name="T31"/>
                <a:gd fmla="*/ 611 w 611" name="T32"/>
                <a:gd fmla="*/ 252 h 61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11" w="611">
                  <a:moveTo>
                    <a:pt x="611" y="252"/>
                  </a:moveTo>
                  <a:cubicBezTo>
                    <a:pt x="611" y="212"/>
                    <a:pt x="579" y="180"/>
                    <a:pt x="540" y="180"/>
                  </a:cubicBezTo>
                  <a:cubicBezTo>
                    <a:pt x="240" y="180"/>
                    <a:pt x="240" y="180"/>
                    <a:pt x="240" y="180"/>
                  </a:cubicBezTo>
                  <a:cubicBezTo>
                    <a:pt x="207" y="180"/>
                    <a:pt x="180" y="153"/>
                    <a:pt x="180" y="120"/>
                  </a:cubicBezTo>
                  <a:cubicBezTo>
                    <a:pt x="180" y="36"/>
                    <a:pt x="180" y="36"/>
                    <a:pt x="180" y="36"/>
                  </a:cubicBezTo>
                  <a:cubicBezTo>
                    <a:pt x="180" y="16"/>
                    <a:pt x="164" y="0"/>
                    <a:pt x="144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6" y="0"/>
                    <a:pt x="0" y="16"/>
                    <a:pt x="0" y="36"/>
                  </a:cubicBezTo>
                  <a:cubicBezTo>
                    <a:pt x="0" y="144"/>
                    <a:pt x="0" y="144"/>
                    <a:pt x="0" y="144"/>
                  </a:cubicBezTo>
                  <a:cubicBezTo>
                    <a:pt x="0" y="164"/>
                    <a:pt x="16" y="180"/>
                    <a:pt x="36" y="180"/>
                  </a:cubicBezTo>
                  <a:cubicBezTo>
                    <a:pt x="120" y="180"/>
                    <a:pt x="120" y="180"/>
                    <a:pt x="120" y="180"/>
                  </a:cubicBezTo>
                  <a:cubicBezTo>
                    <a:pt x="153" y="180"/>
                    <a:pt x="180" y="207"/>
                    <a:pt x="180" y="240"/>
                  </a:cubicBezTo>
                  <a:cubicBezTo>
                    <a:pt x="180" y="539"/>
                    <a:pt x="180" y="539"/>
                    <a:pt x="180" y="539"/>
                  </a:cubicBezTo>
                  <a:cubicBezTo>
                    <a:pt x="180" y="579"/>
                    <a:pt x="212" y="611"/>
                    <a:pt x="252" y="611"/>
                  </a:cubicBezTo>
                  <a:cubicBezTo>
                    <a:pt x="540" y="611"/>
                    <a:pt x="540" y="611"/>
                    <a:pt x="540" y="611"/>
                  </a:cubicBezTo>
                  <a:cubicBezTo>
                    <a:pt x="579" y="611"/>
                    <a:pt x="611" y="579"/>
                    <a:pt x="611" y="539"/>
                  </a:cubicBezTo>
                  <a:lnTo>
                    <a:pt x="611" y="252"/>
                  </a:lnTo>
                  <a:close/>
                </a:path>
              </a:pathLst>
            </a:custGeom>
            <a:solidFill>
              <a:srgbClr val="FFB401"/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  <p:sp>
          <p:nvSpPr>
            <p:cNvPr id="17" name="Freeform 296">
              <a:extLst>
                <a:ext uri="{FF2B5EF4-FFF2-40B4-BE49-F238E27FC236}">
                  <a16:creationId xmlns:a16="http://schemas.microsoft.com/office/drawing/2014/main" id="{86A0D676-8C13-447C-BACC-05C35F6F93C9}"/>
                </a:ext>
              </a:extLst>
            </p:cNvPr>
            <p:cNvSpPr/>
            <p:nvPr/>
          </p:nvSpPr>
          <p:spPr bwMode="auto">
            <a:xfrm>
              <a:off x="2300926" y="1278664"/>
              <a:ext cx="1939925" cy="1939925"/>
            </a:xfrm>
            <a:custGeom>
              <a:gdLst>
                <a:gd fmla="*/ 252 w 611" name="T0"/>
                <a:gd fmla="*/ 0 h 611" name="T1"/>
                <a:gd fmla="*/ 180 w 611" name="T2"/>
                <a:gd fmla="*/ 72 h 611" name="T3"/>
                <a:gd fmla="*/ 180 w 611" name="T4"/>
                <a:gd fmla="*/ 371 h 611" name="T5"/>
                <a:gd fmla="*/ 120 w 611" name="T6"/>
                <a:gd fmla="*/ 431 h 611" name="T7"/>
                <a:gd fmla="*/ 36 w 611" name="T8"/>
                <a:gd fmla="*/ 431 h 611" name="T9"/>
                <a:gd fmla="*/ 0 w 611" name="T10"/>
                <a:gd fmla="*/ 467 h 611" name="T11"/>
                <a:gd fmla="*/ 0 w 611" name="T12"/>
                <a:gd fmla="*/ 575 h 611" name="T13"/>
                <a:gd fmla="*/ 36 w 611" name="T14"/>
                <a:gd fmla="*/ 611 h 611" name="T15"/>
                <a:gd fmla="*/ 144 w 611" name="T16"/>
                <a:gd fmla="*/ 611 h 611" name="T17"/>
                <a:gd fmla="*/ 180 w 611" name="T18"/>
                <a:gd fmla="*/ 575 h 611" name="T19"/>
                <a:gd fmla="*/ 180 w 611" name="T20"/>
                <a:gd fmla="*/ 491 h 611" name="T21"/>
                <a:gd fmla="*/ 240 w 611" name="T22"/>
                <a:gd fmla="*/ 431 h 611" name="T23"/>
                <a:gd fmla="*/ 539 w 611" name="T24"/>
                <a:gd fmla="*/ 431 h 611" name="T25"/>
                <a:gd fmla="*/ 611 w 611" name="T26"/>
                <a:gd fmla="*/ 359 h 611" name="T27"/>
                <a:gd fmla="*/ 611 w 611" name="T28"/>
                <a:gd fmla="*/ 72 h 611" name="T29"/>
                <a:gd fmla="*/ 539 w 611" name="T30"/>
                <a:gd fmla="*/ 0 h 611" name="T31"/>
                <a:gd fmla="*/ 252 w 611" name="T32"/>
                <a:gd fmla="*/ 0 h 61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11" w="611">
                  <a:moveTo>
                    <a:pt x="252" y="0"/>
                  </a:moveTo>
                  <a:cubicBezTo>
                    <a:pt x="212" y="0"/>
                    <a:pt x="180" y="32"/>
                    <a:pt x="180" y="72"/>
                  </a:cubicBezTo>
                  <a:cubicBezTo>
                    <a:pt x="180" y="371"/>
                    <a:pt x="180" y="371"/>
                    <a:pt x="180" y="371"/>
                  </a:cubicBezTo>
                  <a:cubicBezTo>
                    <a:pt x="180" y="404"/>
                    <a:pt x="153" y="431"/>
                    <a:pt x="120" y="431"/>
                  </a:cubicBezTo>
                  <a:cubicBezTo>
                    <a:pt x="36" y="431"/>
                    <a:pt x="36" y="431"/>
                    <a:pt x="36" y="431"/>
                  </a:cubicBezTo>
                  <a:cubicBezTo>
                    <a:pt x="16" y="431"/>
                    <a:pt x="0" y="447"/>
                    <a:pt x="0" y="467"/>
                  </a:cubicBezTo>
                  <a:cubicBezTo>
                    <a:pt x="0" y="575"/>
                    <a:pt x="0" y="575"/>
                    <a:pt x="0" y="575"/>
                  </a:cubicBezTo>
                  <a:cubicBezTo>
                    <a:pt x="0" y="595"/>
                    <a:pt x="16" y="611"/>
                    <a:pt x="36" y="611"/>
                  </a:cubicBezTo>
                  <a:cubicBezTo>
                    <a:pt x="144" y="611"/>
                    <a:pt x="144" y="611"/>
                    <a:pt x="144" y="611"/>
                  </a:cubicBezTo>
                  <a:cubicBezTo>
                    <a:pt x="164" y="611"/>
                    <a:pt x="180" y="595"/>
                    <a:pt x="180" y="575"/>
                  </a:cubicBezTo>
                  <a:cubicBezTo>
                    <a:pt x="180" y="491"/>
                    <a:pt x="180" y="491"/>
                    <a:pt x="180" y="491"/>
                  </a:cubicBezTo>
                  <a:cubicBezTo>
                    <a:pt x="180" y="458"/>
                    <a:pt x="206" y="431"/>
                    <a:pt x="240" y="431"/>
                  </a:cubicBezTo>
                  <a:cubicBezTo>
                    <a:pt x="539" y="431"/>
                    <a:pt x="539" y="431"/>
                    <a:pt x="539" y="431"/>
                  </a:cubicBezTo>
                  <a:cubicBezTo>
                    <a:pt x="579" y="431"/>
                    <a:pt x="611" y="399"/>
                    <a:pt x="611" y="359"/>
                  </a:cubicBezTo>
                  <a:cubicBezTo>
                    <a:pt x="611" y="72"/>
                    <a:pt x="611" y="72"/>
                    <a:pt x="611" y="72"/>
                  </a:cubicBezTo>
                  <a:cubicBezTo>
                    <a:pt x="611" y="32"/>
                    <a:pt x="579" y="0"/>
                    <a:pt x="539" y="0"/>
                  </a:cubicBezTo>
                  <a:lnTo>
                    <a:pt x="252" y="0"/>
                  </a:lnTo>
                  <a:close/>
                </a:path>
              </a:pathLst>
            </a:custGeom>
            <a:solidFill>
              <a:srgbClr val="212A39"/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  <p:sp>
          <p:nvSpPr>
            <p:cNvPr id="18" name="Freeform 297">
              <a:extLst>
                <a:ext uri="{FF2B5EF4-FFF2-40B4-BE49-F238E27FC236}">
                  <a16:creationId xmlns:a16="http://schemas.microsoft.com/office/drawing/2014/main" id="{961FEEC0-32EF-4A84-A127-A7A01E5A34AC}"/>
                </a:ext>
              </a:extLst>
            </p:cNvPr>
            <p:cNvSpPr/>
            <p:nvPr/>
          </p:nvSpPr>
          <p:spPr bwMode="auto">
            <a:xfrm>
              <a:off x="3101026" y="2875689"/>
              <a:ext cx="1939925" cy="1939925"/>
            </a:xfrm>
            <a:custGeom>
              <a:gdLst>
                <a:gd fmla="*/ 0 w 611" name="T0"/>
                <a:gd fmla="*/ 360 h 611" name="T1"/>
                <a:gd fmla="*/ 71 w 611" name="T2"/>
                <a:gd fmla="*/ 431 h 611" name="T3"/>
                <a:gd fmla="*/ 371 w 611" name="T4"/>
                <a:gd fmla="*/ 431 h 611" name="T5"/>
                <a:gd fmla="*/ 431 w 611" name="T6"/>
                <a:gd fmla="*/ 491 h 611" name="T7"/>
                <a:gd fmla="*/ 431 w 611" name="T8"/>
                <a:gd fmla="*/ 575 h 611" name="T9"/>
                <a:gd fmla="*/ 467 w 611" name="T10"/>
                <a:gd fmla="*/ 611 h 611" name="T11"/>
                <a:gd fmla="*/ 575 w 611" name="T12"/>
                <a:gd fmla="*/ 611 h 611" name="T13"/>
                <a:gd fmla="*/ 611 w 611" name="T14"/>
                <a:gd fmla="*/ 575 h 611" name="T15"/>
                <a:gd fmla="*/ 611 w 611" name="T16"/>
                <a:gd fmla="*/ 467 h 611" name="T17"/>
                <a:gd fmla="*/ 575 w 611" name="T18"/>
                <a:gd fmla="*/ 431 h 611" name="T19"/>
                <a:gd fmla="*/ 491 w 611" name="T20"/>
                <a:gd fmla="*/ 431 h 611" name="T21"/>
                <a:gd fmla="*/ 431 w 611" name="T22"/>
                <a:gd fmla="*/ 372 h 611" name="T23"/>
                <a:gd fmla="*/ 431 w 611" name="T24"/>
                <a:gd fmla="*/ 72 h 611" name="T25"/>
                <a:gd fmla="*/ 359 w 611" name="T26"/>
                <a:gd fmla="*/ 0 h 611" name="T27"/>
                <a:gd fmla="*/ 71 w 611" name="T28"/>
                <a:gd fmla="*/ 0 h 611" name="T29"/>
                <a:gd fmla="*/ 0 w 611" name="T30"/>
                <a:gd fmla="*/ 72 h 611" name="T31"/>
                <a:gd fmla="*/ 0 w 611" name="T32"/>
                <a:gd fmla="*/ 360 h 61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11" w="611">
                  <a:moveTo>
                    <a:pt x="0" y="360"/>
                  </a:moveTo>
                  <a:cubicBezTo>
                    <a:pt x="0" y="399"/>
                    <a:pt x="32" y="431"/>
                    <a:pt x="71" y="431"/>
                  </a:cubicBezTo>
                  <a:cubicBezTo>
                    <a:pt x="371" y="431"/>
                    <a:pt x="371" y="431"/>
                    <a:pt x="371" y="431"/>
                  </a:cubicBezTo>
                  <a:cubicBezTo>
                    <a:pt x="404" y="431"/>
                    <a:pt x="431" y="458"/>
                    <a:pt x="431" y="491"/>
                  </a:cubicBezTo>
                  <a:cubicBezTo>
                    <a:pt x="431" y="575"/>
                    <a:pt x="431" y="575"/>
                    <a:pt x="431" y="575"/>
                  </a:cubicBezTo>
                  <a:cubicBezTo>
                    <a:pt x="431" y="595"/>
                    <a:pt x="447" y="611"/>
                    <a:pt x="467" y="611"/>
                  </a:cubicBezTo>
                  <a:cubicBezTo>
                    <a:pt x="575" y="611"/>
                    <a:pt x="575" y="611"/>
                    <a:pt x="575" y="611"/>
                  </a:cubicBezTo>
                  <a:cubicBezTo>
                    <a:pt x="595" y="611"/>
                    <a:pt x="611" y="595"/>
                    <a:pt x="611" y="575"/>
                  </a:cubicBezTo>
                  <a:cubicBezTo>
                    <a:pt x="611" y="467"/>
                    <a:pt x="611" y="467"/>
                    <a:pt x="611" y="467"/>
                  </a:cubicBezTo>
                  <a:cubicBezTo>
                    <a:pt x="611" y="448"/>
                    <a:pt x="595" y="431"/>
                    <a:pt x="575" y="431"/>
                  </a:cubicBezTo>
                  <a:cubicBezTo>
                    <a:pt x="491" y="431"/>
                    <a:pt x="491" y="431"/>
                    <a:pt x="491" y="431"/>
                  </a:cubicBezTo>
                  <a:cubicBezTo>
                    <a:pt x="458" y="431"/>
                    <a:pt x="431" y="405"/>
                    <a:pt x="431" y="372"/>
                  </a:cubicBezTo>
                  <a:cubicBezTo>
                    <a:pt x="431" y="72"/>
                    <a:pt x="431" y="72"/>
                    <a:pt x="431" y="72"/>
                  </a:cubicBezTo>
                  <a:cubicBezTo>
                    <a:pt x="431" y="32"/>
                    <a:pt x="399" y="0"/>
                    <a:pt x="359" y="0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32" y="0"/>
                    <a:pt x="0" y="32"/>
                    <a:pt x="0" y="72"/>
                  </a:cubicBezTo>
                  <a:lnTo>
                    <a:pt x="0" y="360"/>
                  </a:lnTo>
                  <a:close/>
                </a:path>
              </a:pathLst>
            </a:custGeom>
            <a:solidFill>
              <a:srgbClr val="FFB401"/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  <p:sp>
          <p:nvSpPr>
            <p:cNvPr id="19" name="Freeform 298">
              <a:extLst>
                <a:ext uri="{FF2B5EF4-FFF2-40B4-BE49-F238E27FC236}">
                  <a16:creationId xmlns:a16="http://schemas.microsoft.com/office/drawing/2014/main" id="{E1A15F42-0EAE-4B74-A753-CFDB811D41CA}"/>
                </a:ext>
              </a:extLst>
            </p:cNvPr>
            <p:cNvSpPr/>
            <p:nvPr/>
          </p:nvSpPr>
          <p:spPr bwMode="auto">
            <a:xfrm>
              <a:off x="4698051" y="2075589"/>
              <a:ext cx="1939925" cy="1943100"/>
            </a:xfrm>
            <a:custGeom>
              <a:gdLst>
                <a:gd fmla="*/ 359 w 611" name="T0"/>
                <a:gd fmla="*/ 612 h 612" name="T1"/>
                <a:gd fmla="*/ 431 w 611" name="T2"/>
                <a:gd fmla="*/ 540 h 612" name="T3"/>
                <a:gd fmla="*/ 431 w 611" name="T4"/>
                <a:gd fmla="*/ 240 h 612" name="T5"/>
                <a:gd fmla="*/ 491 w 611" name="T6"/>
                <a:gd fmla="*/ 180 h 612" name="T7"/>
                <a:gd fmla="*/ 575 w 611" name="T8"/>
                <a:gd fmla="*/ 180 h 612" name="T9"/>
                <a:gd fmla="*/ 611 w 611" name="T10"/>
                <a:gd fmla="*/ 144 h 612" name="T11"/>
                <a:gd fmla="*/ 611 w 611" name="T12"/>
                <a:gd fmla="*/ 36 h 612" name="T13"/>
                <a:gd fmla="*/ 575 w 611" name="T14"/>
                <a:gd fmla="*/ 0 h 612" name="T15"/>
                <a:gd fmla="*/ 467 w 611" name="T16"/>
                <a:gd fmla="*/ 0 h 612" name="T17"/>
                <a:gd fmla="*/ 431 w 611" name="T18"/>
                <a:gd fmla="*/ 36 h 612" name="T19"/>
                <a:gd fmla="*/ 431 w 611" name="T20"/>
                <a:gd fmla="*/ 120 h 612" name="T21"/>
                <a:gd fmla="*/ 371 w 611" name="T22"/>
                <a:gd fmla="*/ 180 h 612" name="T23"/>
                <a:gd fmla="*/ 72 w 611" name="T24"/>
                <a:gd fmla="*/ 180 h 612" name="T25"/>
                <a:gd fmla="*/ 0 w 611" name="T26"/>
                <a:gd fmla="*/ 252 h 612" name="T27"/>
                <a:gd fmla="*/ 0 w 611" name="T28"/>
                <a:gd fmla="*/ 540 h 612" name="T29"/>
                <a:gd fmla="*/ 72 w 611" name="T30"/>
                <a:gd fmla="*/ 612 h 612" name="T31"/>
                <a:gd fmla="*/ 359 w 611" name="T32"/>
                <a:gd fmla="*/ 612 h 612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612" w="611">
                  <a:moveTo>
                    <a:pt x="359" y="612"/>
                  </a:moveTo>
                  <a:cubicBezTo>
                    <a:pt x="399" y="612"/>
                    <a:pt x="431" y="579"/>
                    <a:pt x="431" y="540"/>
                  </a:cubicBezTo>
                  <a:cubicBezTo>
                    <a:pt x="431" y="240"/>
                    <a:pt x="431" y="240"/>
                    <a:pt x="431" y="240"/>
                  </a:cubicBezTo>
                  <a:cubicBezTo>
                    <a:pt x="431" y="207"/>
                    <a:pt x="458" y="180"/>
                    <a:pt x="491" y="180"/>
                  </a:cubicBezTo>
                  <a:cubicBezTo>
                    <a:pt x="575" y="180"/>
                    <a:pt x="575" y="180"/>
                    <a:pt x="575" y="180"/>
                  </a:cubicBezTo>
                  <a:cubicBezTo>
                    <a:pt x="595" y="180"/>
                    <a:pt x="611" y="164"/>
                    <a:pt x="611" y="144"/>
                  </a:cubicBezTo>
                  <a:cubicBezTo>
                    <a:pt x="611" y="36"/>
                    <a:pt x="611" y="36"/>
                    <a:pt x="611" y="36"/>
                  </a:cubicBezTo>
                  <a:cubicBezTo>
                    <a:pt x="611" y="16"/>
                    <a:pt x="595" y="0"/>
                    <a:pt x="575" y="0"/>
                  </a:cubicBezTo>
                  <a:cubicBezTo>
                    <a:pt x="467" y="0"/>
                    <a:pt x="467" y="0"/>
                    <a:pt x="467" y="0"/>
                  </a:cubicBezTo>
                  <a:cubicBezTo>
                    <a:pt x="447" y="0"/>
                    <a:pt x="431" y="16"/>
                    <a:pt x="431" y="36"/>
                  </a:cubicBezTo>
                  <a:cubicBezTo>
                    <a:pt x="431" y="120"/>
                    <a:pt x="431" y="120"/>
                    <a:pt x="431" y="120"/>
                  </a:cubicBezTo>
                  <a:cubicBezTo>
                    <a:pt x="431" y="153"/>
                    <a:pt x="405" y="180"/>
                    <a:pt x="371" y="180"/>
                  </a:cubicBezTo>
                  <a:cubicBezTo>
                    <a:pt x="72" y="180"/>
                    <a:pt x="72" y="180"/>
                    <a:pt x="72" y="180"/>
                  </a:cubicBezTo>
                  <a:cubicBezTo>
                    <a:pt x="32" y="180"/>
                    <a:pt x="0" y="212"/>
                    <a:pt x="0" y="252"/>
                  </a:cubicBezTo>
                  <a:cubicBezTo>
                    <a:pt x="0" y="540"/>
                    <a:pt x="0" y="540"/>
                    <a:pt x="0" y="540"/>
                  </a:cubicBezTo>
                  <a:cubicBezTo>
                    <a:pt x="0" y="579"/>
                    <a:pt x="32" y="612"/>
                    <a:pt x="72" y="612"/>
                  </a:cubicBezTo>
                  <a:lnTo>
                    <a:pt x="359" y="612"/>
                  </a:lnTo>
                  <a:close/>
                </a:path>
              </a:pathLst>
            </a:custGeom>
            <a:solidFill>
              <a:srgbClr val="212A39"/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327F5EE6-CC92-4679-A18A-7E73D4555BDD}"/>
                </a:ext>
              </a:extLst>
            </p:cNvPr>
            <p:cNvGrpSpPr/>
            <p:nvPr/>
          </p:nvGrpSpPr>
          <p:grpSpPr>
            <a:xfrm>
              <a:off x="2926401" y="659539"/>
              <a:ext cx="422275" cy="206375"/>
              <a:chOff x="3028951" y="1981200"/>
              <a:chExt cx="422275" cy="206375"/>
            </a:xfrm>
            <a:solidFill>
              <a:schemeClr val="accent1"/>
            </a:solidFill>
          </p:grpSpPr>
          <p:sp>
            <p:nvSpPr>
              <p:cNvPr id="37" name="Freeform 299">
                <a:extLst>
                  <a:ext uri="{FF2B5EF4-FFF2-40B4-BE49-F238E27FC236}">
                    <a16:creationId xmlns:a16="http://schemas.microsoft.com/office/drawing/2014/main" id="{B5638289-AF8F-4900-928B-2D5968610EF6}"/>
                  </a:ext>
                </a:extLst>
              </p:cNvPr>
              <p:cNvSpPr/>
              <p:nvPr/>
            </p:nvSpPr>
            <p:spPr bwMode="auto">
              <a:xfrm>
                <a:off x="3321051" y="1981200"/>
                <a:ext cx="130175" cy="206375"/>
              </a:xfrm>
              <a:custGeom>
                <a:gdLst>
                  <a:gd fmla="*/ 7 w 41" name="T0"/>
                  <a:gd fmla="*/ 65 h 65" name="T1"/>
                  <a:gd fmla="*/ 2 w 41" name="T2"/>
                  <a:gd fmla="*/ 63 h 65" name="T3"/>
                  <a:gd fmla="*/ 2 w 41" name="T4"/>
                  <a:gd fmla="*/ 55 h 65" name="T5"/>
                  <a:gd fmla="*/ 24 w 41" name="T6"/>
                  <a:gd fmla="*/ 33 h 65" name="T7"/>
                  <a:gd fmla="*/ 2 w 41" name="T8"/>
                  <a:gd fmla="*/ 11 h 65" name="T9"/>
                  <a:gd fmla="*/ 2 w 41" name="T10"/>
                  <a:gd fmla="*/ 2 h 65" name="T11"/>
                  <a:gd fmla="*/ 11 w 41" name="T12"/>
                  <a:gd fmla="*/ 2 h 65" name="T13"/>
                  <a:gd fmla="*/ 41 w 41" name="T14"/>
                  <a:gd fmla="*/ 33 h 65" name="T15"/>
                  <a:gd fmla="*/ 11 w 41" name="T16"/>
                  <a:gd fmla="*/ 63 h 65" name="T17"/>
                  <a:gd fmla="*/ 7 w 41" name="T18"/>
                  <a:gd fmla="*/ 65 h 6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5" w="41">
                    <a:moveTo>
                      <a:pt x="7" y="65"/>
                    </a:moveTo>
                    <a:cubicBezTo>
                      <a:pt x="5" y="65"/>
                      <a:pt x="4" y="64"/>
                      <a:pt x="2" y="63"/>
                    </a:cubicBezTo>
                    <a:cubicBezTo>
                      <a:pt x="0" y="61"/>
                      <a:pt x="0" y="57"/>
                      <a:pt x="2" y="55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41" y="33"/>
                      <a:pt x="41" y="33"/>
                      <a:pt x="41" y="33"/>
                    </a:cubicBezTo>
                    <a:cubicBezTo>
                      <a:pt x="11" y="63"/>
                      <a:pt x="11" y="63"/>
                      <a:pt x="11" y="63"/>
                    </a:cubicBezTo>
                    <a:cubicBezTo>
                      <a:pt x="10" y="64"/>
                      <a:pt x="8" y="65"/>
                      <a:pt x="7" y="65"/>
                    </a:cubicBezTo>
                    <a:close/>
                  </a:path>
                </a:pathLst>
              </a:custGeom>
              <a:solidFill>
                <a:srgbClr val="FFB40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  <p:sp>
            <p:nvSpPr>
              <p:cNvPr id="38" name="Freeform 300">
                <a:extLst>
                  <a:ext uri="{FF2B5EF4-FFF2-40B4-BE49-F238E27FC236}">
                    <a16:creationId xmlns:a16="http://schemas.microsoft.com/office/drawing/2014/main" id="{9CC452C1-FD03-4FE0-9F49-05AFC7581526}"/>
                  </a:ext>
                </a:extLst>
              </p:cNvPr>
              <p:cNvSpPr/>
              <p:nvPr/>
            </p:nvSpPr>
            <p:spPr bwMode="auto">
              <a:xfrm>
                <a:off x="3175001" y="1981200"/>
                <a:ext cx="130175" cy="206375"/>
              </a:xfrm>
              <a:custGeom>
                <a:gdLst>
                  <a:gd fmla="*/ 7 w 41" name="T0"/>
                  <a:gd fmla="*/ 65 h 65" name="T1"/>
                  <a:gd fmla="*/ 2 w 41" name="T2"/>
                  <a:gd fmla="*/ 63 h 65" name="T3"/>
                  <a:gd fmla="*/ 2 w 41" name="T4"/>
                  <a:gd fmla="*/ 55 h 65" name="T5"/>
                  <a:gd fmla="*/ 24 w 41" name="T6"/>
                  <a:gd fmla="*/ 33 h 65" name="T7"/>
                  <a:gd fmla="*/ 2 w 41" name="T8"/>
                  <a:gd fmla="*/ 11 h 65" name="T9"/>
                  <a:gd fmla="*/ 2 w 41" name="T10"/>
                  <a:gd fmla="*/ 2 h 65" name="T11"/>
                  <a:gd fmla="*/ 11 w 41" name="T12"/>
                  <a:gd fmla="*/ 2 h 65" name="T13"/>
                  <a:gd fmla="*/ 41 w 41" name="T14"/>
                  <a:gd fmla="*/ 33 h 65" name="T15"/>
                  <a:gd fmla="*/ 11 w 41" name="T16"/>
                  <a:gd fmla="*/ 63 h 65" name="T17"/>
                  <a:gd fmla="*/ 7 w 41" name="T18"/>
                  <a:gd fmla="*/ 65 h 6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5" w="41">
                    <a:moveTo>
                      <a:pt x="7" y="65"/>
                    </a:moveTo>
                    <a:cubicBezTo>
                      <a:pt x="5" y="65"/>
                      <a:pt x="4" y="64"/>
                      <a:pt x="2" y="63"/>
                    </a:cubicBezTo>
                    <a:cubicBezTo>
                      <a:pt x="0" y="61"/>
                      <a:pt x="0" y="57"/>
                      <a:pt x="2" y="55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9" y="0"/>
                      <a:pt x="11" y="2"/>
                    </a:cubicBezTo>
                    <a:cubicBezTo>
                      <a:pt x="41" y="33"/>
                      <a:pt x="41" y="33"/>
                      <a:pt x="41" y="33"/>
                    </a:cubicBezTo>
                    <a:cubicBezTo>
                      <a:pt x="11" y="63"/>
                      <a:pt x="11" y="63"/>
                      <a:pt x="11" y="63"/>
                    </a:cubicBezTo>
                    <a:cubicBezTo>
                      <a:pt x="10" y="64"/>
                      <a:pt x="8" y="65"/>
                      <a:pt x="7" y="65"/>
                    </a:cubicBezTo>
                    <a:close/>
                  </a:path>
                </a:pathLst>
              </a:custGeom>
              <a:solidFill>
                <a:srgbClr val="FFB40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  <p:sp>
            <p:nvSpPr>
              <p:cNvPr id="39" name="Freeform 301">
                <a:extLst>
                  <a:ext uri="{FF2B5EF4-FFF2-40B4-BE49-F238E27FC236}">
                    <a16:creationId xmlns:a16="http://schemas.microsoft.com/office/drawing/2014/main" id="{E77DE671-826C-4BAF-AE66-A1700B86A619}"/>
                  </a:ext>
                </a:extLst>
              </p:cNvPr>
              <p:cNvSpPr/>
              <p:nvPr/>
            </p:nvSpPr>
            <p:spPr bwMode="auto">
              <a:xfrm>
                <a:off x="3028951" y="1981200"/>
                <a:ext cx="130175" cy="206375"/>
              </a:xfrm>
              <a:custGeom>
                <a:gdLst>
                  <a:gd fmla="*/ 7 w 41" name="T0"/>
                  <a:gd fmla="*/ 65 h 65" name="T1"/>
                  <a:gd fmla="*/ 2 w 41" name="T2"/>
                  <a:gd fmla="*/ 63 h 65" name="T3"/>
                  <a:gd fmla="*/ 2 w 41" name="T4"/>
                  <a:gd fmla="*/ 55 h 65" name="T5"/>
                  <a:gd fmla="*/ 24 w 41" name="T6"/>
                  <a:gd fmla="*/ 33 h 65" name="T7"/>
                  <a:gd fmla="*/ 2 w 41" name="T8"/>
                  <a:gd fmla="*/ 11 h 65" name="T9"/>
                  <a:gd fmla="*/ 2 w 41" name="T10"/>
                  <a:gd fmla="*/ 2 h 65" name="T11"/>
                  <a:gd fmla="*/ 11 w 41" name="T12"/>
                  <a:gd fmla="*/ 2 h 65" name="T13"/>
                  <a:gd fmla="*/ 41 w 41" name="T14"/>
                  <a:gd fmla="*/ 33 h 65" name="T15"/>
                  <a:gd fmla="*/ 11 w 41" name="T16"/>
                  <a:gd fmla="*/ 63 h 65" name="T17"/>
                  <a:gd fmla="*/ 7 w 41" name="T18"/>
                  <a:gd fmla="*/ 65 h 65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5" w="41">
                    <a:moveTo>
                      <a:pt x="7" y="65"/>
                    </a:moveTo>
                    <a:cubicBezTo>
                      <a:pt x="5" y="65"/>
                      <a:pt x="4" y="64"/>
                      <a:pt x="2" y="63"/>
                    </a:cubicBezTo>
                    <a:cubicBezTo>
                      <a:pt x="0" y="61"/>
                      <a:pt x="0" y="57"/>
                      <a:pt x="2" y="55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5" y="0"/>
                      <a:pt x="8" y="0"/>
                      <a:pt x="11" y="2"/>
                    </a:cubicBezTo>
                    <a:cubicBezTo>
                      <a:pt x="41" y="33"/>
                      <a:pt x="41" y="33"/>
                      <a:pt x="41" y="33"/>
                    </a:cubicBezTo>
                    <a:cubicBezTo>
                      <a:pt x="11" y="63"/>
                      <a:pt x="11" y="63"/>
                      <a:pt x="11" y="63"/>
                    </a:cubicBezTo>
                    <a:cubicBezTo>
                      <a:pt x="10" y="64"/>
                      <a:pt x="8" y="65"/>
                      <a:pt x="7" y="65"/>
                    </a:cubicBezTo>
                    <a:close/>
                  </a:path>
                </a:pathLst>
              </a:custGeom>
              <a:solidFill>
                <a:srgbClr val="FFB40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</p:grpSp>
        <p:grpSp>
          <p:nvGrpSpPr>
            <p:cNvPr id="21" name="Group 42">
              <a:extLst>
                <a:ext uri="{FF2B5EF4-FFF2-40B4-BE49-F238E27FC236}">
                  <a16:creationId xmlns:a16="http://schemas.microsoft.com/office/drawing/2014/main" id="{D71C8AA4-641C-4DCB-87A3-D7DCE7A98BAA}"/>
                </a:ext>
              </a:extLst>
            </p:cNvPr>
            <p:cNvGrpSpPr/>
            <p:nvPr/>
          </p:nvGrpSpPr>
          <p:grpSpPr>
            <a:xfrm>
              <a:off x="2481901" y="3767864"/>
              <a:ext cx="206375" cy="422275"/>
              <a:chOff x="2584451" y="5089525"/>
              <a:chExt cx="206375" cy="422275"/>
            </a:xfrm>
            <a:solidFill>
              <a:schemeClr val="accent3"/>
            </a:solidFill>
          </p:grpSpPr>
          <p:sp>
            <p:nvSpPr>
              <p:cNvPr id="34" name="Freeform 302">
                <a:extLst>
                  <a:ext uri="{FF2B5EF4-FFF2-40B4-BE49-F238E27FC236}">
                    <a16:creationId xmlns:a16="http://schemas.microsoft.com/office/drawing/2014/main" id="{93746ED3-0150-4DFF-B584-21CAB280B9B7}"/>
                  </a:ext>
                </a:extLst>
              </p:cNvPr>
              <p:cNvSpPr/>
              <p:nvPr/>
            </p:nvSpPr>
            <p:spPr bwMode="auto">
              <a:xfrm>
                <a:off x="2584451" y="5089525"/>
                <a:ext cx="206375" cy="130175"/>
              </a:xfrm>
              <a:custGeom>
                <a:gdLst>
                  <a:gd fmla="*/ 59 w 65" name="T0"/>
                  <a:gd fmla="*/ 40 h 41" name="T1"/>
                  <a:gd fmla="*/ 55 w 65" name="T2"/>
                  <a:gd fmla="*/ 39 h 41" name="T3"/>
                  <a:gd fmla="*/ 33 w 65" name="T4"/>
                  <a:gd fmla="*/ 17 h 41" name="T5"/>
                  <a:gd fmla="*/ 11 w 65" name="T6"/>
                  <a:gd fmla="*/ 39 h 41" name="T7"/>
                  <a:gd fmla="*/ 2 w 65" name="T8"/>
                  <a:gd fmla="*/ 39 h 41" name="T9"/>
                  <a:gd fmla="*/ 2 w 65" name="T10"/>
                  <a:gd fmla="*/ 30 h 41" name="T11"/>
                  <a:gd fmla="*/ 33 w 65" name="T12"/>
                  <a:gd fmla="*/ 0 h 41" name="T13"/>
                  <a:gd fmla="*/ 63 w 65" name="T14"/>
                  <a:gd fmla="*/ 30 h 41" name="T15"/>
                  <a:gd fmla="*/ 63 w 65" name="T16"/>
                  <a:gd fmla="*/ 39 h 41" name="T17"/>
                  <a:gd fmla="*/ 59 w 65" name="T18"/>
                  <a:gd fmla="*/ 40 h 4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1" w="65">
                    <a:moveTo>
                      <a:pt x="59" y="40"/>
                    </a:moveTo>
                    <a:cubicBezTo>
                      <a:pt x="57" y="40"/>
                      <a:pt x="56" y="40"/>
                      <a:pt x="55" y="39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11" y="39"/>
                      <a:pt x="11" y="39"/>
                      <a:pt x="11" y="39"/>
                    </a:cubicBezTo>
                    <a:cubicBezTo>
                      <a:pt x="9" y="41"/>
                      <a:pt x="5" y="41"/>
                      <a:pt x="2" y="39"/>
                    </a:cubicBezTo>
                    <a:cubicBezTo>
                      <a:pt x="0" y="36"/>
                      <a:pt x="0" y="32"/>
                      <a:pt x="2" y="3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63" y="30"/>
                      <a:pt x="63" y="30"/>
                      <a:pt x="63" y="30"/>
                    </a:cubicBezTo>
                    <a:cubicBezTo>
                      <a:pt x="65" y="32"/>
                      <a:pt x="65" y="36"/>
                      <a:pt x="63" y="39"/>
                    </a:cubicBezTo>
                    <a:cubicBezTo>
                      <a:pt x="62" y="40"/>
                      <a:pt x="60" y="40"/>
                      <a:pt x="59" y="40"/>
                    </a:cubicBezTo>
                    <a:close/>
                  </a:path>
                </a:pathLst>
              </a:custGeom>
              <a:solidFill>
                <a:srgbClr val="212A39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  <p:sp>
            <p:nvSpPr>
              <p:cNvPr id="35" name="Freeform 303">
                <a:extLst>
                  <a:ext uri="{FF2B5EF4-FFF2-40B4-BE49-F238E27FC236}">
                    <a16:creationId xmlns:a16="http://schemas.microsoft.com/office/drawing/2014/main" id="{ECF318DA-A91C-44A5-B48A-FFA77DD5C972}"/>
                  </a:ext>
                </a:extLst>
              </p:cNvPr>
              <p:cNvSpPr/>
              <p:nvPr/>
            </p:nvSpPr>
            <p:spPr bwMode="auto">
              <a:xfrm>
                <a:off x="2584451" y="5235575"/>
                <a:ext cx="206375" cy="130175"/>
              </a:xfrm>
              <a:custGeom>
                <a:gdLst>
                  <a:gd fmla="*/ 7 w 65" name="T0"/>
                  <a:gd fmla="*/ 40 h 41" name="T1"/>
                  <a:gd fmla="*/ 2 w 65" name="T2"/>
                  <a:gd fmla="*/ 39 h 41" name="T3"/>
                  <a:gd fmla="*/ 2 w 65" name="T4"/>
                  <a:gd fmla="*/ 30 h 41" name="T5"/>
                  <a:gd fmla="*/ 33 w 65" name="T6"/>
                  <a:gd fmla="*/ 0 h 41" name="T7"/>
                  <a:gd fmla="*/ 63 w 65" name="T8"/>
                  <a:gd fmla="*/ 30 h 41" name="T9"/>
                  <a:gd fmla="*/ 63 w 65" name="T10"/>
                  <a:gd fmla="*/ 39 h 41" name="T11"/>
                  <a:gd fmla="*/ 55 w 65" name="T12"/>
                  <a:gd fmla="*/ 39 h 41" name="T13"/>
                  <a:gd fmla="*/ 33 w 65" name="T14"/>
                  <a:gd fmla="*/ 17 h 41" name="T15"/>
                  <a:gd fmla="*/ 11 w 65" name="T16"/>
                  <a:gd fmla="*/ 39 h 41" name="T17"/>
                  <a:gd fmla="*/ 7 w 65" name="T18"/>
                  <a:gd fmla="*/ 40 h 4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1" w="65">
                    <a:moveTo>
                      <a:pt x="7" y="40"/>
                    </a:moveTo>
                    <a:cubicBezTo>
                      <a:pt x="5" y="40"/>
                      <a:pt x="4" y="40"/>
                      <a:pt x="2" y="39"/>
                    </a:cubicBezTo>
                    <a:cubicBezTo>
                      <a:pt x="0" y="36"/>
                      <a:pt x="0" y="33"/>
                      <a:pt x="2" y="3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63" y="30"/>
                      <a:pt x="63" y="30"/>
                      <a:pt x="63" y="30"/>
                    </a:cubicBezTo>
                    <a:cubicBezTo>
                      <a:pt x="65" y="33"/>
                      <a:pt x="65" y="36"/>
                      <a:pt x="63" y="39"/>
                    </a:cubicBezTo>
                    <a:cubicBezTo>
                      <a:pt x="61" y="41"/>
                      <a:pt x="57" y="41"/>
                      <a:pt x="55" y="39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11" y="39"/>
                      <a:pt x="11" y="39"/>
                      <a:pt x="11" y="39"/>
                    </a:cubicBezTo>
                    <a:cubicBezTo>
                      <a:pt x="10" y="40"/>
                      <a:pt x="8" y="40"/>
                      <a:pt x="7" y="40"/>
                    </a:cubicBezTo>
                    <a:close/>
                  </a:path>
                </a:pathLst>
              </a:custGeom>
              <a:solidFill>
                <a:srgbClr val="212A39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  <p:sp>
            <p:nvSpPr>
              <p:cNvPr id="36" name="Freeform 304">
                <a:extLst>
                  <a:ext uri="{FF2B5EF4-FFF2-40B4-BE49-F238E27FC236}">
                    <a16:creationId xmlns:a16="http://schemas.microsoft.com/office/drawing/2014/main" id="{6FBFEE44-784B-4A53-9784-7F0D850FC006}"/>
                  </a:ext>
                </a:extLst>
              </p:cNvPr>
              <p:cNvSpPr/>
              <p:nvPr/>
            </p:nvSpPr>
            <p:spPr bwMode="auto">
              <a:xfrm>
                <a:off x="2584451" y="5381625"/>
                <a:ext cx="206375" cy="130175"/>
              </a:xfrm>
              <a:custGeom>
                <a:gdLst>
                  <a:gd fmla="*/ 59 w 65" name="T0"/>
                  <a:gd fmla="*/ 40 h 41" name="T1"/>
                  <a:gd fmla="*/ 55 w 65" name="T2"/>
                  <a:gd fmla="*/ 39 h 41" name="T3"/>
                  <a:gd fmla="*/ 33 w 65" name="T4"/>
                  <a:gd fmla="*/ 17 h 41" name="T5"/>
                  <a:gd fmla="*/ 11 w 65" name="T6"/>
                  <a:gd fmla="*/ 39 h 41" name="T7"/>
                  <a:gd fmla="*/ 2 w 65" name="T8"/>
                  <a:gd fmla="*/ 39 h 41" name="T9"/>
                  <a:gd fmla="*/ 2 w 65" name="T10"/>
                  <a:gd fmla="*/ 30 h 41" name="T11"/>
                  <a:gd fmla="*/ 33 w 65" name="T12"/>
                  <a:gd fmla="*/ 0 h 41" name="T13"/>
                  <a:gd fmla="*/ 63 w 65" name="T14"/>
                  <a:gd fmla="*/ 30 h 41" name="T15"/>
                  <a:gd fmla="*/ 63 w 65" name="T16"/>
                  <a:gd fmla="*/ 39 h 41" name="T17"/>
                  <a:gd fmla="*/ 59 w 65" name="T18"/>
                  <a:gd fmla="*/ 40 h 4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1" w="65">
                    <a:moveTo>
                      <a:pt x="59" y="40"/>
                    </a:moveTo>
                    <a:cubicBezTo>
                      <a:pt x="57" y="40"/>
                      <a:pt x="56" y="40"/>
                      <a:pt x="55" y="39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11" y="39"/>
                      <a:pt x="11" y="39"/>
                      <a:pt x="11" y="39"/>
                    </a:cubicBezTo>
                    <a:cubicBezTo>
                      <a:pt x="9" y="41"/>
                      <a:pt x="5" y="41"/>
                      <a:pt x="2" y="39"/>
                    </a:cubicBezTo>
                    <a:cubicBezTo>
                      <a:pt x="0" y="36"/>
                      <a:pt x="0" y="33"/>
                      <a:pt x="2" y="3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63" y="30"/>
                      <a:pt x="63" y="30"/>
                      <a:pt x="63" y="30"/>
                    </a:cubicBezTo>
                    <a:cubicBezTo>
                      <a:pt x="65" y="33"/>
                      <a:pt x="65" y="36"/>
                      <a:pt x="63" y="39"/>
                    </a:cubicBezTo>
                    <a:cubicBezTo>
                      <a:pt x="62" y="40"/>
                      <a:pt x="60" y="40"/>
                      <a:pt x="59" y="40"/>
                    </a:cubicBezTo>
                    <a:close/>
                  </a:path>
                </a:pathLst>
              </a:custGeom>
              <a:solidFill>
                <a:srgbClr val="212A39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</p:grpSp>
        <p:grpSp>
          <p:nvGrpSpPr>
            <p:cNvPr id="22" name="Group 46">
              <a:extLst>
                <a:ext uri="{FF2B5EF4-FFF2-40B4-BE49-F238E27FC236}">
                  <a16:creationId xmlns:a16="http://schemas.microsoft.com/office/drawing/2014/main" id="{01F49692-042F-4159-8C24-9124AC20A232}"/>
                </a:ext>
              </a:extLst>
            </p:cNvPr>
            <p:cNvGrpSpPr/>
            <p:nvPr/>
          </p:nvGrpSpPr>
          <p:grpSpPr>
            <a:xfrm>
              <a:off x="5590226" y="4428264"/>
              <a:ext cx="422275" cy="203200"/>
              <a:chOff x="5692776" y="5749925"/>
              <a:chExt cx="422275" cy="203200"/>
            </a:xfrm>
            <a:solidFill>
              <a:schemeClr val="accent4"/>
            </a:solidFill>
          </p:grpSpPr>
          <p:sp>
            <p:nvSpPr>
              <p:cNvPr id="31" name="Freeform 305">
                <a:extLst>
                  <a:ext uri="{FF2B5EF4-FFF2-40B4-BE49-F238E27FC236}">
                    <a16:creationId xmlns:a16="http://schemas.microsoft.com/office/drawing/2014/main" id="{40E61BF6-CDC2-4DD4-9BD1-5FF0726E5B9E}"/>
                  </a:ext>
                </a:extLst>
              </p:cNvPr>
              <p:cNvSpPr/>
              <p:nvPr/>
            </p:nvSpPr>
            <p:spPr bwMode="auto">
              <a:xfrm>
                <a:off x="5692776" y="5749925"/>
                <a:ext cx="130175" cy="203200"/>
              </a:xfrm>
              <a:custGeom>
                <a:gdLst>
                  <a:gd fmla="*/ 34 w 41" name="T0"/>
                  <a:gd fmla="*/ 64 h 64" name="T1"/>
                  <a:gd fmla="*/ 30 w 41" name="T2"/>
                  <a:gd fmla="*/ 63 h 64" name="T3"/>
                  <a:gd fmla="*/ 0 w 41" name="T4"/>
                  <a:gd fmla="*/ 32 h 64" name="T5"/>
                  <a:gd fmla="*/ 30 w 41" name="T6"/>
                  <a:gd fmla="*/ 2 h 64" name="T7"/>
                  <a:gd fmla="*/ 39 w 41" name="T8"/>
                  <a:gd fmla="*/ 2 h 64" name="T9"/>
                  <a:gd fmla="*/ 39 w 41" name="T10"/>
                  <a:gd fmla="*/ 10 h 64" name="T11"/>
                  <a:gd fmla="*/ 17 w 41" name="T12"/>
                  <a:gd fmla="*/ 32 h 64" name="T13"/>
                  <a:gd fmla="*/ 39 w 41" name="T14"/>
                  <a:gd fmla="*/ 54 h 64" name="T15"/>
                  <a:gd fmla="*/ 39 w 41" name="T16"/>
                  <a:gd fmla="*/ 63 h 64" name="T17"/>
                  <a:gd fmla="*/ 34 w 41" name="T18"/>
                  <a:gd fmla="*/ 64 h 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4" w="41">
                    <a:moveTo>
                      <a:pt x="34" y="64"/>
                    </a:moveTo>
                    <a:cubicBezTo>
                      <a:pt x="33" y="64"/>
                      <a:pt x="31" y="64"/>
                      <a:pt x="30" y="63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2" y="0"/>
                      <a:pt x="36" y="0"/>
                      <a:pt x="39" y="2"/>
                    </a:cubicBezTo>
                    <a:cubicBezTo>
                      <a:pt x="41" y="4"/>
                      <a:pt x="41" y="8"/>
                      <a:pt x="39" y="10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39" y="54"/>
                      <a:pt x="39" y="54"/>
                      <a:pt x="39" y="54"/>
                    </a:cubicBezTo>
                    <a:cubicBezTo>
                      <a:pt x="41" y="57"/>
                      <a:pt x="41" y="60"/>
                      <a:pt x="39" y="63"/>
                    </a:cubicBezTo>
                    <a:cubicBezTo>
                      <a:pt x="37" y="64"/>
                      <a:pt x="36" y="64"/>
                      <a:pt x="34" y="64"/>
                    </a:cubicBezTo>
                    <a:close/>
                  </a:path>
                </a:pathLst>
              </a:custGeom>
              <a:solidFill>
                <a:srgbClr val="FFB401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  <p:sp>
            <p:nvSpPr>
              <p:cNvPr id="32" name="Freeform 306">
                <a:extLst>
                  <a:ext uri="{FF2B5EF4-FFF2-40B4-BE49-F238E27FC236}">
                    <a16:creationId xmlns:a16="http://schemas.microsoft.com/office/drawing/2014/main" id="{7F5726E0-8047-4FF5-90B3-C46C3B4AB2FF}"/>
                  </a:ext>
                </a:extLst>
              </p:cNvPr>
              <p:cNvSpPr/>
              <p:nvPr/>
            </p:nvSpPr>
            <p:spPr bwMode="auto">
              <a:xfrm>
                <a:off x="5838826" y="5749925"/>
                <a:ext cx="130175" cy="203200"/>
              </a:xfrm>
              <a:custGeom>
                <a:gdLst>
                  <a:gd fmla="*/ 34 w 41" name="T0"/>
                  <a:gd fmla="*/ 64 h 64" name="T1"/>
                  <a:gd fmla="*/ 30 w 41" name="T2"/>
                  <a:gd fmla="*/ 63 h 64" name="T3"/>
                  <a:gd fmla="*/ 0 w 41" name="T4"/>
                  <a:gd fmla="*/ 32 h 64" name="T5"/>
                  <a:gd fmla="*/ 30 w 41" name="T6"/>
                  <a:gd fmla="*/ 2 h 64" name="T7"/>
                  <a:gd fmla="*/ 39 w 41" name="T8"/>
                  <a:gd fmla="*/ 2 h 64" name="T9"/>
                  <a:gd fmla="*/ 39 w 41" name="T10"/>
                  <a:gd fmla="*/ 10 h 64" name="T11"/>
                  <a:gd fmla="*/ 17 w 41" name="T12"/>
                  <a:gd fmla="*/ 32 h 64" name="T13"/>
                  <a:gd fmla="*/ 39 w 41" name="T14"/>
                  <a:gd fmla="*/ 54 h 64" name="T15"/>
                  <a:gd fmla="*/ 39 w 41" name="T16"/>
                  <a:gd fmla="*/ 63 h 64" name="T17"/>
                  <a:gd fmla="*/ 34 w 41" name="T18"/>
                  <a:gd fmla="*/ 64 h 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4" w="41">
                    <a:moveTo>
                      <a:pt x="34" y="64"/>
                    </a:moveTo>
                    <a:cubicBezTo>
                      <a:pt x="33" y="64"/>
                      <a:pt x="31" y="64"/>
                      <a:pt x="30" y="63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2" y="0"/>
                      <a:pt x="36" y="0"/>
                      <a:pt x="39" y="2"/>
                    </a:cubicBezTo>
                    <a:cubicBezTo>
                      <a:pt x="41" y="4"/>
                      <a:pt x="41" y="8"/>
                      <a:pt x="39" y="10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39" y="54"/>
                      <a:pt x="39" y="54"/>
                      <a:pt x="39" y="54"/>
                    </a:cubicBezTo>
                    <a:cubicBezTo>
                      <a:pt x="41" y="57"/>
                      <a:pt x="41" y="60"/>
                      <a:pt x="39" y="63"/>
                    </a:cubicBezTo>
                    <a:cubicBezTo>
                      <a:pt x="37" y="64"/>
                      <a:pt x="36" y="64"/>
                      <a:pt x="34" y="64"/>
                    </a:cubicBezTo>
                    <a:close/>
                  </a:path>
                </a:pathLst>
              </a:custGeom>
              <a:solidFill>
                <a:srgbClr val="FFB401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  <p:sp>
            <p:nvSpPr>
              <p:cNvPr id="33" name="Freeform 307">
                <a:extLst>
                  <a:ext uri="{FF2B5EF4-FFF2-40B4-BE49-F238E27FC236}">
                    <a16:creationId xmlns:a16="http://schemas.microsoft.com/office/drawing/2014/main" id="{F84C9927-EBA2-4ABE-9A00-2506A9A8A52C}"/>
                  </a:ext>
                </a:extLst>
              </p:cNvPr>
              <p:cNvSpPr/>
              <p:nvPr/>
            </p:nvSpPr>
            <p:spPr bwMode="auto">
              <a:xfrm>
                <a:off x="5984876" y="5749925"/>
                <a:ext cx="130175" cy="203200"/>
              </a:xfrm>
              <a:custGeom>
                <a:gdLst>
                  <a:gd fmla="*/ 34 w 41" name="T0"/>
                  <a:gd fmla="*/ 64 h 64" name="T1"/>
                  <a:gd fmla="*/ 30 w 41" name="T2"/>
                  <a:gd fmla="*/ 63 h 64" name="T3"/>
                  <a:gd fmla="*/ 0 w 41" name="T4"/>
                  <a:gd fmla="*/ 32 h 64" name="T5"/>
                  <a:gd fmla="*/ 30 w 41" name="T6"/>
                  <a:gd fmla="*/ 2 h 64" name="T7"/>
                  <a:gd fmla="*/ 39 w 41" name="T8"/>
                  <a:gd fmla="*/ 2 h 64" name="T9"/>
                  <a:gd fmla="*/ 39 w 41" name="T10"/>
                  <a:gd fmla="*/ 10 h 64" name="T11"/>
                  <a:gd fmla="*/ 17 w 41" name="T12"/>
                  <a:gd fmla="*/ 32 h 64" name="T13"/>
                  <a:gd fmla="*/ 39 w 41" name="T14"/>
                  <a:gd fmla="*/ 54 h 64" name="T15"/>
                  <a:gd fmla="*/ 39 w 41" name="T16"/>
                  <a:gd fmla="*/ 63 h 64" name="T17"/>
                  <a:gd fmla="*/ 34 w 41" name="T18"/>
                  <a:gd fmla="*/ 64 h 6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64" w="41">
                    <a:moveTo>
                      <a:pt x="34" y="64"/>
                    </a:moveTo>
                    <a:cubicBezTo>
                      <a:pt x="33" y="64"/>
                      <a:pt x="31" y="64"/>
                      <a:pt x="30" y="63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3" y="0"/>
                      <a:pt x="36" y="0"/>
                      <a:pt x="39" y="2"/>
                    </a:cubicBezTo>
                    <a:cubicBezTo>
                      <a:pt x="41" y="4"/>
                      <a:pt x="41" y="8"/>
                      <a:pt x="39" y="10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39" y="54"/>
                      <a:pt x="39" y="54"/>
                      <a:pt x="39" y="54"/>
                    </a:cubicBezTo>
                    <a:cubicBezTo>
                      <a:pt x="41" y="57"/>
                      <a:pt x="41" y="60"/>
                      <a:pt x="39" y="63"/>
                    </a:cubicBezTo>
                    <a:cubicBezTo>
                      <a:pt x="37" y="64"/>
                      <a:pt x="36" y="64"/>
                      <a:pt x="34" y="64"/>
                    </a:cubicBezTo>
                    <a:close/>
                  </a:path>
                </a:pathLst>
              </a:custGeom>
              <a:solidFill>
                <a:srgbClr val="FFB401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</p:grpSp>
        <p:grpSp>
          <p:nvGrpSpPr>
            <p:cNvPr id="23" name="Group 50">
              <a:extLst>
                <a:ext uri="{FF2B5EF4-FFF2-40B4-BE49-F238E27FC236}">
                  <a16:creationId xmlns:a16="http://schemas.microsoft.com/office/drawing/2014/main" id="{4B69574C-796F-43EB-BCD5-B8CDE89566F8}"/>
                </a:ext>
              </a:extLst>
            </p:cNvPr>
            <p:cNvGrpSpPr/>
            <p:nvPr/>
          </p:nvGrpSpPr>
          <p:grpSpPr>
            <a:xfrm>
              <a:off x="6250626" y="1104039"/>
              <a:ext cx="206375" cy="422275"/>
              <a:chOff x="6353176" y="2425700"/>
              <a:chExt cx="206375" cy="422275"/>
            </a:xfrm>
            <a:solidFill>
              <a:schemeClr val="accent2"/>
            </a:solidFill>
          </p:grpSpPr>
          <p:sp>
            <p:nvSpPr>
              <p:cNvPr id="28" name="Freeform 308">
                <a:extLst>
                  <a:ext uri="{FF2B5EF4-FFF2-40B4-BE49-F238E27FC236}">
                    <a16:creationId xmlns:a16="http://schemas.microsoft.com/office/drawing/2014/main" id="{F4E465C7-87BE-45FD-A57D-12B82B61B540}"/>
                  </a:ext>
                </a:extLst>
              </p:cNvPr>
              <p:cNvSpPr/>
              <p:nvPr/>
            </p:nvSpPr>
            <p:spPr bwMode="auto">
              <a:xfrm>
                <a:off x="6353176" y="2717800"/>
                <a:ext cx="206375" cy="130175"/>
              </a:xfrm>
              <a:custGeom>
                <a:gdLst>
                  <a:gd fmla="*/ 32 w 65" name="T0"/>
                  <a:gd fmla="*/ 41 h 41" name="T1"/>
                  <a:gd fmla="*/ 2 w 65" name="T2"/>
                  <a:gd fmla="*/ 11 h 41" name="T3"/>
                  <a:gd fmla="*/ 2 w 65" name="T4"/>
                  <a:gd fmla="*/ 3 h 41" name="T5"/>
                  <a:gd fmla="*/ 10 w 65" name="T6"/>
                  <a:gd fmla="*/ 3 h 41" name="T7"/>
                  <a:gd fmla="*/ 32 w 65" name="T8"/>
                  <a:gd fmla="*/ 24 h 41" name="T9"/>
                  <a:gd fmla="*/ 54 w 65" name="T10"/>
                  <a:gd fmla="*/ 3 h 41" name="T11"/>
                  <a:gd fmla="*/ 63 w 65" name="T12"/>
                  <a:gd fmla="*/ 3 h 41" name="T13"/>
                  <a:gd fmla="*/ 63 w 65" name="T14"/>
                  <a:gd fmla="*/ 11 h 41" name="T15"/>
                  <a:gd fmla="*/ 32 w 65" name="T16"/>
                  <a:gd fmla="*/ 41 h 4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1" w="65">
                    <a:moveTo>
                      <a:pt x="32" y="41"/>
                    </a:moveTo>
                    <a:cubicBezTo>
                      <a:pt x="2" y="11"/>
                      <a:pt x="2" y="11"/>
                      <a:pt x="2" y="11"/>
                    </a:cubicBezTo>
                    <a:cubicBezTo>
                      <a:pt x="0" y="9"/>
                      <a:pt x="0" y="5"/>
                      <a:pt x="2" y="3"/>
                    </a:cubicBezTo>
                    <a:cubicBezTo>
                      <a:pt x="4" y="0"/>
                      <a:pt x="8" y="0"/>
                      <a:pt x="10" y="3"/>
                    </a:cubicBezTo>
                    <a:cubicBezTo>
                      <a:pt x="32" y="24"/>
                      <a:pt x="32" y="24"/>
                      <a:pt x="32" y="24"/>
                    </a:cubicBezTo>
                    <a:cubicBezTo>
                      <a:pt x="54" y="3"/>
                      <a:pt x="54" y="3"/>
                      <a:pt x="54" y="3"/>
                    </a:cubicBezTo>
                    <a:cubicBezTo>
                      <a:pt x="56" y="0"/>
                      <a:pt x="60" y="0"/>
                      <a:pt x="63" y="3"/>
                    </a:cubicBezTo>
                    <a:cubicBezTo>
                      <a:pt x="65" y="5"/>
                      <a:pt x="65" y="9"/>
                      <a:pt x="63" y="11"/>
                    </a:cubicBezTo>
                    <a:lnTo>
                      <a:pt x="32" y="41"/>
                    </a:lnTo>
                    <a:close/>
                  </a:path>
                </a:pathLst>
              </a:custGeom>
              <a:solidFill>
                <a:srgbClr val="212A39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  <p:sp>
            <p:nvSpPr>
              <p:cNvPr id="29" name="Freeform 309">
                <a:extLst>
                  <a:ext uri="{FF2B5EF4-FFF2-40B4-BE49-F238E27FC236}">
                    <a16:creationId xmlns:a16="http://schemas.microsoft.com/office/drawing/2014/main" id="{858E2C2F-5889-4414-93F0-CC0B994F9A08}"/>
                  </a:ext>
                </a:extLst>
              </p:cNvPr>
              <p:cNvSpPr/>
              <p:nvPr/>
            </p:nvSpPr>
            <p:spPr bwMode="auto">
              <a:xfrm>
                <a:off x="6353176" y="2571750"/>
                <a:ext cx="206375" cy="130175"/>
              </a:xfrm>
              <a:custGeom>
                <a:gdLst>
                  <a:gd fmla="*/ 32 w 65" name="T0"/>
                  <a:gd fmla="*/ 41 h 41" name="T1"/>
                  <a:gd fmla="*/ 2 w 65" name="T2"/>
                  <a:gd fmla="*/ 11 h 41" name="T3"/>
                  <a:gd fmla="*/ 2 w 65" name="T4"/>
                  <a:gd fmla="*/ 2 h 41" name="T5"/>
                  <a:gd fmla="*/ 10 w 65" name="T6"/>
                  <a:gd fmla="*/ 2 h 41" name="T7"/>
                  <a:gd fmla="*/ 32 w 65" name="T8"/>
                  <a:gd fmla="*/ 24 h 41" name="T9"/>
                  <a:gd fmla="*/ 54 w 65" name="T10"/>
                  <a:gd fmla="*/ 2 h 41" name="T11"/>
                  <a:gd fmla="*/ 63 w 65" name="T12"/>
                  <a:gd fmla="*/ 2 h 41" name="T13"/>
                  <a:gd fmla="*/ 63 w 65" name="T14"/>
                  <a:gd fmla="*/ 11 h 41" name="T15"/>
                  <a:gd fmla="*/ 32 w 65" name="T16"/>
                  <a:gd fmla="*/ 41 h 4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1" w="65">
                    <a:moveTo>
                      <a:pt x="32" y="41"/>
                    </a:moveTo>
                    <a:cubicBezTo>
                      <a:pt x="2" y="11"/>
                      <a:pt x="2" y="11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4" y="0"/>
                      <a:pt x="8" y="0"/>
                      <a:pt x="10" y="2"/>
                    </a:cubicBezTo>
                    <a:cubicBezTo>
                      <a:pt x="32" y="24"/>
                      <a:pt x="32" y="24"/>
                      <a:pt x="32" y="24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6" y="0"/>
                      <a:pt x="60" y="0"/>
                      <a:pt x="63" y="2"/>
                    </a:cubicBezTo>
                    <a:cubicBezTo>
                      <a:pt x="65" y="5"/>
                      <a:pt x="65" y="9"/>
                      <a:pt x="63" y="11"/>
                    </a:cubicBezTo>
                    <a:lnTo>
                      <a:pt x="32" y="41"/>
                    </a:lnTo>
                    <a:close/>
                  </a:path>
                </a:pathLst>
              </a:custGeom>
              <a:solidFill>
                <a:srgbClr val="212A39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  <p:sp>
            <p:nvSpPr>
              <p:cNvPr id="30" name="Freeform 310">
                <a:extLst>
                  <a:ext uri="{FF2B5EF4-FFF2-40B4-BE49-F238E27FC236}">
                    <a16:creationId xmlns:a16="http://schemas.microsoft.com/office/drawing/2014/main" id="{BC988B27-B0D0-4495-A045-1E6DE27858F8}"/>
                  </a:ext>
                </a:extLst>
              </p:cNvPr>
              <p:cNvSpPr/>
              <p:nvPr/>
            </p:nvSpPr>
            <p:spPr bwMode="auto">
              <a:xfrm>
                <a:off x="6353176" y="2425700"/>
                <a:ext cx="206375" cy="130175"/>
              </a:xfrm>
              <a:custGeom>
                <a:gdLst>
                  <a:gd fmla="*/ 32 w 65" name="T0"/>
                  <a:gd fmla="*/ 41 h 41" name="T1"/>
                  <a:gd fmla="*/ 2 w 65" name="T2"/>
                  <a:gd fmla="*/ 11 h 41" name="T3"/>
                  <a:gd fmla="*/ 2 w 65" name="T4"/>
                  <a:gd fmla="*/ 2 h 41" name="T5"/>
                  <a:gd fmla="*/ 10 w 65" name="T6"/>
                  <a:gd fmla="*/ 2 h 41" name="T7"/>
                  <a:gd fmla="*/ 32 w 65" name="T8"/>
                  <a:gd fmla="*/ 24 h 41" name="T9"/>
                  <a:gd fmla="*/ 54 w 65" name="T10"/>
                  <a:gd fmla="*/ 2 h 41" name="T11"/>
                  <a:gd fmla="*/ 63 w 65" name="T12"/>
                  <a:gd fmla="*/ 2 h 41" name="T13"/>
                  <a:gd fmla="*/ 63 w 65" name="T14"/>
                  <a:gd fmla="*/ 11 h 41" name="T15"/>
                  <a:gd fmla="*/ 32 w 65" name="T16"/>
                  <a:gd fmla="*/ 41 h 41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1" w="65">
                    <a:moveTo>
                      <a:pt x="32" y="41"/>
                    </a:moveTo>
                    <a:cubicBezTo>
                      <a:pt x="2" y="11"/>
                      <a:pt x="2" y="11"/>
                      <a:pt x="2" y="11"/>
                    </a:cubicBezTo>
                    <a:cubicBezTo>
                      <a:pt x="0" y="9"/>
                      <a:pt x="0" y="5"/>
                      <a:pt x="2" y="2"/>
                    </a:cubicBezTo>
                    <a:cubicBezTo>
                      <a:pt x="4" y="0"/>
                      <a:pt x="8" y="0"/>
                      <a:pt x="10" y="2"/>
                    </a:cubicBezTo>
                    <a:cubicBezTo>
                      <a:pt x="32" y="24"/>
                      <a:pt x="32" y="24"/>
                      <a:pt x="32" y="24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6" y="0"/>
                      <a:pt x="60" y="0"/>
                      <a:pt x="63" y="2"/>
                    </a:cubicBezTo>
                    <a:cubicBezTo>
                      <a:pt x="65" y="5"/>
                      <a:pt x="65" y="9"/>
                      <a:pt x="63" y="11"/>
                    </a:cubicBezTo>
                    <a:lnTo>
                      <a:pt x="32" y="41"/>
                    </a:lnTo>
                    <a:close/>
                  </a:path>
                </a:pathLst>
              </a:custGeom>
              <a:solidFill>
                <a:srgbClr val="212A39"/>
              </a:solidFill>
              <a:ln>
                <a:noFill/>
              </a:ln>
            </p:spPr>
            <p:txBody>
              <a:bodyPr anchor="t" anchorCtr="0" bIns="60070" compatLnSpc="1" lIns="120140" numCol="1" rIns="120140" tIns="60070" vert="horz" wrap="square">
                <a:prstTxWarp prst="textNoShape">
                  <a:avLst/>
                </a:prstTxWarp>
              </a:bodyPr>
              <a:lstStyle/>
              <a:p>
                <a:endParaRPr lang="en-US" spc="-39" sz="2365">
                  <a:latin typeface="+mn-ea"/>
                </a:endParaRPr>
              </a:p>
            </p:txBody>
          </p:sp>
        </p:grpSp>
        <p:sp>
          <p:nvSpPr>
            <p:cNvPr id="24" name="Freeform 311">
              <a:extLst>
                <a:ext uri="{FF2B5EF4-FFF2-40B4-BE49-F238E27FC236}">
                  <a16:creationId xmlns:a16="http://schemas.microsoft.com/office/drawing/2014/main" id="{28924DD0-7E13-4845-86FB-830CD59A0E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59876" y="580164"/>
              <a:ext cx="254000" cy="368300"/>
            </a:xfrm>
            <a:custGeom>
              <a:gdLst>
                <a:gd fmla="*/ 22 w 80" name="T0"/>
                <a:gd fmla="*/ 89 h 116" name="T1"/>
                <a:gd fmla="*/ 23 w 80" name="T2"/>
                <a:gd fmla="*/ 95 h 116" name="T3"/>
                <a:gd fmla="*/ 40 w 80" name="T4"/>
                <a:gd fmla="*/ 98 h 116" name="T5"/>
                <a:gd fmla="*/ 58 w 80" name="T6"/>
                <a:gd fmla="*/ 95 h 116" name="T7"/>
                <a:gd fmla="*/ 59 w 80" name="T8"/>
                <a:gd fmla="*/ 89 h 116" name="T9"/>
                <a:gd fmla="*/ 40 w 80" name="T10"/>
                <a:gd fmla="*/ 92 h 116" name="T11"/>
                <a:gd fmla="*/ 22 w 80" name="T12"/>
                <a:gd fmla="*/ 89 h 116" name="T13"/>
                <a:gd fmla="*/ 23 w 80" name="T14"/>
                <a:gd fmla="*/ 100 h 116" name="T15"/>
                <a:gd fmla="*/ 24 w 80" name="T16"/>
                <a:gd fmla="*/ 107 h 116" name="T17"/>
                <a:gd fmla="*/ 30 w 80" name="T18"/>
                <a:gd fmla="*/ 110 h 116" name="T19"/>
                <a:gd fmla="*/ 30 w 80" name="T20"/>
                <a:gd fmla="*/ 113 h 116" name="T21"/>
                <a:gd fmla="*/ 40 w 80" name="T22"/>
                <a:gd fmla="*/ 116 h 116" name="T23"/>
                <a:gd fmla="*/ 51 w 80" name="T24"/>
                <a:gd fmla="*/ 113 h 116" name="T25"/>
                <a:gd fmla="*/ 51 w 80" name="T26"/>
                <a:gd fmla="*/ 110 h 116" name="T27"/>
                <a:gd fmla="*/ 56 w 80" name="T28"/>
                <a:gd fmla="*/ 107 h 116" name="T29"/>
                <a:gd fmla="*/ 57 w 80" name="T30"/>
                <a:gd fmla="*/ 100 h 116" name="T31"/>
                <a:gd fmla="*/ 40 w 80" name="T32"/>
                <a:gd fmla="*/ 103 h 116" name="T33"/>
                <a:gd fmla="*/ 23 w 80" name="T34"/>
                <a:gd fmla="*/ 100 h 116" name="T35"/>
                <a:gd fmla="*/ 40 w 80" name="T36"/>
                <a:gd fmla="*/ 16 h 116" name="T37"/>
                <a:gd fmla="*/ 42 w 80" name="T38"/>
                <a:gd fmla="*/ 14 h 116" name="T39"/>
                <a:gd fmla="*/ 40 w 80" name="T40"/>
                <a:gd fmla="*/ 12 h 116" name="T41"/>
                <a:gd fmla="*/ 13 w 80" name="T42"/>
                <a:gd fmla="*/ 40 h 116" name="T43"/>
                <a:gd fmla="*/ 15 w 80" name="T44"/>
                <a:gd fmla="*/ 42 h 116" name="T45"/>
                <a:gd fmla="*/ 17 w 80" name="T46"/>
                <a:gd fmla="*/ 40 h 116" name="T47"/>
                <a:gd fmla="*/ 40 w 80" name="T48"/>
                <a:gd fmla="*/ 16 h 116" name="T49"/>
                <a:gd fmla="*/ 49 w 80" name="T50"/>
                <a:gd fmla="*/ 54 h 116" name="T51"/>
                <a:gd fmla="*/ 40 w 80" name="T52"/>
                <a:gd fmla="*/ 38 h 116" name="T53"/>
                <a:gd fmla="*/ 31 w 80" name="T54"/>
                <a:gd fmla="*/ 54 h 116" name="T55"/>
                <a:gd fmla="*/ 28 w 80" name="T56"/>
                <a:gd fmla="*/ 47 h 116" name="T57"/>
                <a:gd fmla="*/ 22 w 80" name="T58"/>
                <a:gd fmla="*/ 49 h 116" name="T59"/>
                <a:gd fmla="*/ 31 w 80" name="T60"/>
                <a:gd fmla="*/ 68 h 116" name="T61"/>
                <a:gd fmla="*/ 40 w 80" name="T62"/>
                <a:gd fmla="*/ 51 h 116" name="T63"/>
                <a:gd fmla="*/ 50 w 80" name="T64"/>
                <a:gd fmla="*/ 68 h 116" name="T65"/>
                <a:gd fmla="*/ 59 w 80" name="T66"/>
                <a:gd fmla="*/ 49 h 116" name="T67"/>
                <a:gd fmla="*/ 53 w 80" name="T68"/>
                <a:gd fmla="*/ 47 h 116" name="T69"/>
                <a:gd fmla="*/ 49 w 80" name="T70"/>
                <a:gd fmla="*/ 54 h 116" name="T71"/>
                <a:gd fmla="*/ 40 w 80" name="T72"/>
                <a:gd fmla="*/ 0 h 116" name="T73"/>
                <a:gd fmla="*/ 0 w 80" name="T74"/>
                <a:gd fmla="*/ 40 h 116" name="T75"/>
                <a:gd fmla="*/ 20 w 80" name="T76"/>
                <a:gd fmla="*/ 74 h 116" name="T77"/>
                <a:gd fmla="*/ 21 w 80" name="T78"/>
                <a:gd fmla="*/ 84 h 116" name="T79"/>
                <a:gd fmla="*/ 40 w 80" name="T80"/>
                <a:gd fmla="*/ 88 h 116" name="T81"/>
                <a:gd fmla="*/ 60 w 80" name="T82"/>
                <a:gd fmla="*/ 84 h 116" name="T83"/>
                <a:gd fmla="*/ 61 w 80" name="T84"/>
                <a:gd fmla="*/ 74 h 116" name="T85"/>
                <a:gd fmla="*/ 80 w 80" name="T86"/>
                <a:gd fmla="*/ 40 h 116" name="T87"/>
                <a:gd fmla="*/ 40 w 80" name="T88"/>
                <a:gd fmla="*/ 0 h 116" name="T89"/>
                <a:gd fmla="*/ 55 w 80" name="T90"/>
                <a:gd fmla="*/ 69 h 116" name="T91"/>
                <a:gd fmla="*/ 54 w 80" name="T92"/>
                <a:gd fmla="*/ 79 h 116" name="T93"/>
                <a:gd fmla="*/ 40 w 80" name="T94"/>
                <a:gd fmla="*/ 81 h 116" name="T95"/>
                <a:gd fmla="*/ 27 w 80" name="T96"/>
                <a:gd fmla="*/ 79 h 116" name="T97"/>
                <a:gd fmla="*/ 26 w 80" name="T98"/>
                <a:gd fmla="*/ 69 h 116" name="T99"/>
                <a:gd fmla="*/ 7 w 80" name="T100"/>
                <a:gd fmla="*/ 40 h 116" name="T101"/>
                <a:gd fmla="*/ 40 w 80" name="T102"/>
                <a:gd fmla="*/ 7 h 116" name="T103"/>
                <a:gd fmla="*/ 73 w 80" name="T104"/>
                <a:gd fmla="*/ 40 h 116" name="T105"/>
                <a:gd fmla="*/ 55 w 80" name="T106"/>
                <a:gd fmla="*/ 69 h 116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115" w="80">
                  <a:moveTo>
                    <a:pt x="22" y="89"/>
                  </a:moveTo>
                  <a:cubicBezTo>
                    <a:pt x="23" y="95"/>
                    <a:pt x="23" y="95"/>
                    <a:pt x="23" y="95"/>
                  </a:cubicBezTo>
                  <a:cubicBezTo>
                    <a:pt x="28" y="97"/>
                    <a:pt x="34" y="98"/>
                    <a:pt x="40" y="98"/>
                  </a:cubicBezTo>
                  <a:cubicBezTo>
                    <a:pt x="47" y="98"/>
                    <a:pt x="53" y="97"/>
                    <a:pt x="58" y="95"/>
                  </a:cubicBezTo>
                  <a:cubicBezTo>
                    <a:pt x="59" y="89"/>
                    <a:pt x="59" y="89"/>
                    <a:pt x="59" y="89"/>
                  </a:cubicBezTo>
                  <a:cubicBezTo>
                    <a:pt x="53" y="91"/>
                    <a:pt x="47" y="92"/>
                    <a:pt x="40" y="92"/>
                  </a:cubicBezTo>
                  <a:cubicBezTo>
                    <a:pt x="34" y="92"/>
                    <a:pt x="27" y="91"/>
                    <a:pt x="22" y="89"/>
                  </a:cubicBezTo>
                  <a:close/>
                  <a:moveTo>
                    <a:pt x="23" y="100"/>
                  </a:moveTo>
                  <a:cubicBezTo>
                    <a:pt x="24" y="107"/>
                    <a:pt x="24" y="107"/>
                    <a:pt x="24" y="107"/>
                  </a:cubicBezTo>
                  <a:cubicBezTo>
                    <a:pt x="24" y="107"/>
                    <a:pt x="26" y="108"/>
                    <a:pt x="30" y="110"/>
                  </a:cubicBezTo>
                  <a:cubicBezTo>
                    <a:pt x="30" y="113"/>
                    <a:pt x="30" y="113"/>
                    <a:pt x="30" y="113"/>
                  </a:cubicBezTo>
                  <a:cubicBezTo>
                    <a:pt x="30" y="113"/>
                    <a:pt x="33" y="116"/>
                    <a:pt x="40" y="116"/>
                  </a:cubicBezTo>
                  <a:cubicBezTo>
                    <a:pt x="48" y="116"/>
                    <a:pt x="51" y="113"/>
                    <a:pt x="51" y="113"/>
                  </a:cubicBezTo>
                  <a:cubicBezTo>
                    <a:pt x="51" y="110"/>
                    <a:pt x="51" y="110"/>
                    <a:pt x="51" y="110"/>
                  </a:cubicBezTo>
                  <a:cubicBezTo>
                    <a:pt x="55" y="108"/>
                    <a:pt x="56" y="107"/>
                    <a:pt x="56" y="107"/>
                  </a:cubicBezTo>
                  <a:cubicBezTo>
                    <a:pt x="57" y="100"/>
                    <a:pt x="57" y="100"/>
                    <a:pt x="57" y="100"/>
                  </a:cubicBezTo>
                  <a:cubicBezTo>
                    <a:pt x="52" y="102"/>
                    <a:pt x="46" y="103"/>
                    <a:pt x="40" y="103"/>
                  </a:cubicBezTo>
                  <a:cubicBezTo>
                    <a:pt x="34" y="103"/>
                    <a:pt x="29" y="102"/>
                    <a:pt x="23" y="100"/>
                  </a:cubicBezTo>
                  <a:close/>
                  <a:moveTo>
                    <a:pt x="40" y="16"/>
                  </a:moveTo>
                  <a:cubicBezTo>
                    <a:pt x="42" y="16"/>
                    <a:pt x="42" y="15"/>
                    <a:pt x="42" y="14"/>
                  </a:cubicBezTo>
                  <a:cubicBezTo>
                    <a:pt x="42" y="13"/>
                    <a:pt x="42" y="12"/>
                    <a:pt x="40" y="12"/>
                  </a:cubicBezTo>
                  <a:cubicBezTo>
                    <a:pt x="25" y="12"/>
                    <a:pt x="13" y="24"/>
                    <a:pt x="13" y="40"/>
                  </a:cubicBezTo>
                  <a:cubicBezTo>
                    <a:pt x="13" y="41"/>
                    <a:pt x="14" y="42"/>
                    <a:pt x="15" y="42"/>
                  </a:cubicBezTo>
                  <a:cubicBezTo>
                    <a:pt x="16" y="42"/>
                    <a:pt x="17" y="41"/>
                    <a:pt x="17" y="40"/>
                  </a:cubicBezTo>
                  <a:cubicBezTo>
                    <a:pt x="17" y="27"/>
                    <a:pt x="27" y="16"/>
                    <a:pt x="40" y="16"/>
                  </a:cubicBezTo>
                  <a:close/>
                  <a:moveTo>
                    <a:pt x="49" y="54"/>
                  </a:moveTo>
                  <a:cubicBezTo>
                    <a:pt x="40" y="38"/>
                    <a:pt x="40" y="38"/>
                    <a:pt x="40" y="38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2" y="49"/>
                    <a:pt x="22" y="49"/>
                    <a:pt x="22" y="49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40" y="51"/>
                    <a:pt x="40" y="51"/>
                    <a:pt x="40" y="51"/>
                  </a:cubicBezTo>
                  <a:cubicBezTo>
                    <a:pt x="50" y="68"/>
                    <a:pt x="50" y="68"/>
                    <a:pt x="50" y="68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53" y="47"/>
                    <a:pt x="53" y="47"/>
                    <a:pt x="53" y="47"/>
                  </a:cubicBezTo>
                  <a:lnTo>
                    <a:pt x="49" y="54"/>
                  </a:lnTo>
                  <a:close/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54"/>
                    <a:pt x="8" y="67"/>
                    <a:pt x="20" y="74"/>
                  </a:cubicBezTo>
                  <a:cubicBezTo>
                    <a:pt x="21" y="84"/>
                    <a:pt x="21" y="84"/>
                    <a:pt x="21" y="84"/>
                  </a:cubicBezTo>
                  <a:cubicBezTo>
                    <a:pt x="27" y="86"/>
                    <a:pt x="33" y="88"/>
                    <a:pt x="40" y="88"/>
                  </a:cubicBezTo>
                  <a:cubicBezTo>
                    <a:pt x="47" y="88"/>
                    <a:pt x="54" y="86"/>
                    <a:pt x="60" y="84"/>
                  </a:cubicBezTo>
                  <a:cubicBezTo>
                    <a:pt x="61" y="74"/>
                    <a:pt x="61" y="74"/>
                    <a:pt x="61" y="74"/>
                  </a:cubicBezTo>
                  <a:cubicBezTo>
                    <a:pt x="73" y="67"/>
                    <a:pt x="80" y="54"/>
                    <a:pt x="80" y="40"/>
                  </a:cubicBezTo>
                  <a:cubicBezTo>
                    <a:pt x="80" y="18"/>
                    <a:pt x="62" y="0"/>
                    <a:pt x="40" y="0"/>
                  </a:cubicBezTo>
                  <a:close/>
                  <a:moveTo>
                    <a:pt x="55" y="69"/>
                  </a:moveTo>
                  <a:cubicBezTo>
                    <a:pt x="54" y="79"/>
                    <a:pt x="54" y="79"/>
                    <a:pt x="54" y="79"/>
                  </a:cubicBezTo>
                  <a:cubicBezTo>
                    <a:pt x="54" y="79"/>
                    <a:pt x="51" y="81"/>
                    <a:pt x="40" y="81"/>
                  </a:cubicBezTo>
                  <a:cubicBezTo>
                    <a:pt x="30" y="81"/>
                    <a:pt x="27" y="79"/>
                    <a:pt x="27" y="79"/>
                  </a:cubicBezTo>
                  <a:cubicBezTo>
                    <a:pt x="26" y="69"/>
                    <a:pt x="26" y="69"/>
                    <a:pt x="26" y="69"/>
                  </a:cubicBezTo>
                  <a:cubicBezTo>
                    <a:pt x="15" y="64"/>
                    <a:pt x="7" y="53"/>
                    <a:pt x="7" y="40"/>
                  </a:cubicBezTo>
                  <a:cubicBezTo>
                    <a:pt x="7" y="21"/>
                    <a:pt x="22" y="7"/>
                    <a:pt x="40" y="7"/>
                  </a:cubicBezTo>
                  <a:cubicBezTo>
                    <a:pt x="59" y="7"/>
                    <a:pt x="73" y="21"/>
                    <a:pt x="73" y="40"/>
                  </a:cubicBezTo>
                  <a:cubicBezTo>
                    <a:pt x="73" y="52"/>
                    <a:pt x="66" y="64"/>
                    <a:pt x="55" y="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  <p:sp>
          <p:nvSpPr>
            <p:cNvPr id="25" name="Freeform 312">
              <a:extLst>
                <a:ext uri="{FF2B5EF4-FFF2-40B4-BE49-F238E27FC236}">
                  <a16:creationId xmlns:a16="http://schemas.microsoft.com/office/drawing/2014/main" id="{43BBFD95-A39B-4BDA-A4C0-3995CBD3B0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09351" y="2180364"/>
              <a:ext cx="279400" cy="352425"/>
            </a:xfrm>
            <a:custGeom>
              <a:gdLst>
                <a:gd fmla="*/ 128 w 176" name="T0"/>
                <a:gd fmla="*/ 64 h 222" name="T1"/>
                <a:gd fmla="*/ 30 w 176" name="T2"/>
                <a:gd fmla="*/ 64 h 222" name="T3"/>
                <a:gd fmla="*/ 30 w 176" name="T4"/>
                <a:gd fmla="*/ 78 h 222" name="T5"/>
                <a:gd fmla="*/ 128 w 176" name="T6"/>
                <a:gd fmla="*/ 78 h 222" name="T7"/>
                <a:gd fmla="*/ 128 w 176" name="T8"/>
                <a:gd fmla="*/ 64 h 222" name="T9"/>
                <a:gd fmla="*/ 128 w 176" name="T10"/>
                <a:gd fmla="*/ 92 h 222" name="T11"/>
                <a:gd fmla="*/ 30 w 176" name="T12"/>
                <a:gd fmla="*/ 92 h 222" name="T13"/>
                <a:gd fmla="*/ 30 w 176" name="T14"/>
                <a:gd fmla="*/ 106 h 222" name="T15"/>
                <a:gd fmla="*/ 128 w 176" name="T16"/>
                <a:gd fmla="*/ 106 h 222" name="T17"/>
                <a:gd fmla="*/ 128 w 176" name="T18"/>
                <a:gd fmla="*/ 92 h 222" name="T19"/>
                <a:gd fmla="*/ 128 w 176" name="T20"/>
                <a:gd fmla="*/ 38 h 222" name="T21"/>
                <a:gd fmla="*/ 30 w 176" name="T22"/>
                <a:gd fmla="*/ 38 h 222" name="T23"/>
                <a:gd fmla="*/ 30 w 176" name="T24"/>
                <a:gd fmla="*/ 50 h 222" name="T25"/>
                <a:gd fmla="*/ 128 w 176" name="T26"/>
                <a:gd fmla="*/ 50 h 222" name="T27"/>
                <a:gd fmla="*/ 128 w 176" name="T28"/>
                <a:gd fmla="*/ 38 h 222" name="T29"/>
                <a:gd fmla="*/ 158 w 176" name="T30"/>
                <a:gd fmla="*/ 20 h 222" name="T31"/>
                <a:gd fmla="*/ 158 w 176" name="T32"/>
                <a:gd fmla="*/ 0 h 222" name="T33"/>
                <a:gd fmla="*/ 0 w 176" name="T34"/>
                <a:gd fmla="*/ 0 h 222" name="T35"/>
                <a:gd fmla="*/ 0 w 176" name="T36"/>
                <a:gd fmla="*/ 204 h 222" name="T37"/>
                <a:gd fmla="*/ 20 w 176" name="T38"/>
                <a:gd fmla="*/ 204 h 222" name="T39"/>
                <a:gd fmla="*/ 20 w 176" name="T40"/>
                <a:gd fmla="*/ 222 h 222" name="T41"/>
                <a:gd fmla="*/ 176 w 176" name="T42"/>
                <a:gd fmla="*/ 222 h 222" name="T43"/>
                <a:gd fmla="*/ 176 w 176" name="T44"/>
                <a:gd fmla="*/ 20 h 222" name="T45"/>
                <a:gd fmla="*/ 158 w 176" name="T46"/>
                <a:gd fmla="*/ 20 h 222" name="T47"/>
                <a:gd fmla="*/ 12 w 176" name="T48"/>
                <a:gd fmla="*/ 192 h 222" name="T49"/>
                <a:gd fmla="*/ 12 w 176" name="T50"/>
                <a:gd fmla="*/ 12 h 222" name="T51"/>
                <a:gd fmla="*/ 146 w 176" name="T52"/>
                <a:gd fmla="*/ 12 h 222" name="T53"/>
                <a:gd fmla="*/ 146 w 176" name="T54"/>
                <a:gd fmla="*/ 146 h 222" name="T55"/>
                <a:gd fmla="*/ 100 w 176" name="T56"/>
                <a:gd fmla="*/ 146 h 222" name="T57"/>
                <a:gd fmla="*/ 100 w 176" name="T58"/>
                <a:gd fmla="*/ 192 h 222" name="T59"/>
                <a:gd fmla="*/ 12 w 176" name="T60"/>
                <a:gd fmla="*/ 192 h 222" name="T61"/>
                <a:gd fmla="*/ 166 w 176" name="T62"/>
                <a:gd fmla="*/ 212 h 222" name="T63"/>
                <a:gd fmla="*/ 30 w 176" name="T64"/>
                <a:gd fmla="*/ 212 h 222" name="T65"/>
                <a:gd fmla="*/ 30 w 176" name="T66"/>
                <a:gd fmla="*/ 204 h 222" name="T67"/>
                <a:gd fmla="*/ 106 w 176" name="T68"/>
                <a:gd fmla="*/ 204 h 222" name="T69"/>
                <a:gd fmla="*/ 158 w 176" name="T70"/>
                <a:gd fmla="*/ 152 h 222" name="T71"/>
                <a:gd fmla="*/ 158 w 176" name="T72"/>
                <a:gd fmla="*/ 30 h 222" name="T73"/>
                <a:gd fmla="*/ 166 w 176" name="T74"/>
                <a:gd fmla="*/ 30 h 222" name="T75"/>
                <a:gd fmla="*/ 166 w 176" name="T76"/>
                <a:gd fmla="*/ 212 h 222" name="T77"/>
                <a:gd fmla="*/ 30 w 176" name="T78"/>
                <a:gd fmla="*/ 132 h 222" name="T79"/>
                <a:gd fmla="*/ 78 w 176" name="T80"/>
                <a:gd fmla="*/ 132 h 222" name="T81"/>
                <a:gd fmla="*/ 78 w 176" name="T82"/>
                <a:gd fmla="*/ 118 h 222" name="T83"/>
                <a:gd fmla="*/ 30 w 176" name="T84"/>
                <a:gd fmla="*/ 118 h 222" name="T85"/>
                <a:gd fmla="*/ 30 w 176" name="T86"/>
                <a:gd fmla="*/ 132 h 222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221" w="176">
                  <a:moveTo>
                    <a:pt x="128" y="64"/>
                  </a:moveTo>
                  <a:lnTo>
                    <a:pt x="30" y="64"/>
                  </a:lnTo>
                  <a:lnTo>
                    <a:pt x="30" y="78"/>
                  </a:lnTo>
                  <a:lnTo>
                    <a:pt x="128" y="78"/>
                  </a:lnTo>
                  <a:lnTo>
                    <a:pt x="128" y="64"/>
                  </a:lnTo>
                  <a:close/>
                  <a:moveTo>
                    <a:pt x="128" y="92"/>
                  </a:moveTo>
                  <a:lnTo>
                    <a:pt x="30" y="92"/>
                  </a:lnTo>
                  <a:lnTo>
                    <a:pt x="30" y="106"/>
                  </a:lnTo>
                  <a:lnTo>
                    <a:pt x="128" y="106"/>
                  </a:lnTo>
                  <a:lnTo>
                    <a:pt x="128" y="92"/>
                  </a:lnTo>
                  <a:close/>
                  <a:moveTo>
                    <a:pt x="128" y="38"/>
                  </a:moveTo>
                  <a:lnTo>
                    <a:pt x="30" y="38"/>
                  </a:lnTo>
                  <a:lnTo>
                    <a:pt x="30" y="50"/>
                  </a:lnTo>
                  <a:lnTo>
                    <a:pt x="128" y="50"/>
                  </a:lnTo>
                  <a:lnTo>
                    <a:pt x="128" y="38"/>
                  </a:lnTo>
                  <a:close/>
                  <a:moveTo>
                    <a:pt x="158" y="20"/>
                  </a:moveTo>
                  <a:lnTo>
                    <a:pt x="158" y="0"/>
                  </a:lnTo>
                  <a:lnTo>
                    <a:pt x="0" y="0"/>
                  </a:lnTo>
                  <a:lnTo>
                    <a:pt x="0" y="204"/>
                  </a:lnTo>
                  <a:lnTo>
                    <a:pt x="20" y="204"/>
                  </a:lnTo>
                  <a:lnTo>
                    <a:pt x="20" y="222"/>
                  </a:lnTo>
                  <a:lnTo>
                    <a:pt x="176" y="222"/>
                  </a:lnTo>
                  <a:lnTo>
                    <a:pt x="176" y="20"/>
                  </a:lnTo>
                  <a:lnTo>
                    <a:pt x="158" y="20"/>
                  </a:lnTo>
                  <a:close/>
                  <a:moveTo>
                    <a:pt x="12" y="192"/>
                  </a:moveTo>
                  <a:lnTo>
                    <a:pt x="12" y="12"/>
                  </a:lnTo>
                  <a:lnTo>
                    <a:pt x="146" y="12"/>
                  </a:lnTo>
                  <a:lnTo>
                    <a:pt x="146" y="146"/>
                  </a:lnTo>
                  <a:lnTo>
                    <a:pt x="100" y="146"/>
                  </a:lnTo>
                  <a:lnTo>
                    <a:pt x="100" y="192"/>
                  </a:lnTo>
                  <a:lnTo>
                    <a:pt x="12" y="192"/>
                  </a:lnTo>
                  <a:close/>
                  <a:moveTo>
                    <a:pt x="166" y="212"/>
                  </a:moveTo>
                  <a:lnTo>
                    <a:pt x="30" y="212"/>
                  </a:lnTo>
                  <a:lnTo>
                    <a:pt x="30" y="204"/>
                  </a:lnTo>
                  <a:lnTo>
                    <a:pt x="106" y="204"/>
                  </a:lnTo>
                  <a:lnTo>
                    <a:pt x="158" y="152"/>
                  </a:lnTo>
                  <a:lnTo>
                    <a:pt x="158" y="30"/>
                  </a:lnTo>
                  <a:lnTo>
                    <a:pt x="166" y="30"/>
                  </a:lnTo>
                  <a:lnTo>
                    <a:pt x="166" y="212"/>
                  </a:lnTo>
                  <a:close/>
                  <a:moveTo>
                    <a:pt x="30" y="132"/>
                  </a:moveTo>
                  <a:lnTo>
                    <a:pt x="78" y="132"/>
                  </a:lnTo>
                  <a:lnTo>
                    <a:pt x="78" y="118"/>
                  </a:lnTo>
                  <a:lnTo>
                    <a:pt x="30" y="118"/>
                  </a:lnTo>
                  <a:lnTo>
                    <a:pt x="30" y="1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  <p:sp>
          <p:nvSpPr>
            <p:cNvPr id="26" name="Freeform 313">
              <a:extLst>
                <a:ext uri="{FF2B5EF4-FFF2-40B4-BE49-F238E27FC236}">
                  <a16:creationId xmlns:a16="http://schemas.microsoft.com/office/drawing/2014/main" id="{2DC79CD3-E1DA-4C76-A986-A884537117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08876" y="2786789"/>
              <a:ext cx="352425" cy="298450"/>
            </a:xfrm>
            <a:custGeom>
              <a:gdLst>
                <a:gd fmla="*/ 5 w 111" name="T0"/>
                <a:gd fmla="*/ 90 h 94" name="T1"/>
                <a:gd fmla="*/ 9 w 111" name="T2"/>
                <a:gd fmla="*/ 94 h 94" name="T3"/>
                <a:gd fmla="*/ 30 w 111" name="T4"/>
                <a:gd fmla="*/ 94 h 94" name="T5"/>
                <a:gd fmla="*/ 30 w 111" name="T6"/>
                <a:gd fmla="*/ 51 h 94" name="T7"/>
                <a:gd fmla="*/ 5 w 111" name="T8"/>
                <a:gd fmla="*/ 76 h 94" name="T9"/>
                <a:gd fmla="*/ 5 w 111" name="T10"/>
                <a:gd fmla="*/ 90 h 94" name="T11"/>
                <a:gd fmla="*/ 40 w 111" name="T12"/>
                <a:gd fmla="*/ 61 h 94" name="T13"/>
                <a:gd fmla="*/ 40 w 111" name="T14"/>
                <a:gd fmla="*/ 94 h 94" name="T15"/>
                <a:gd fmla="*/ 64 w 111" name="T16"/>
                <a:gd fmla="*/ 94 h 94" name="T17"/>
                <a:gd fmla="*/ 64 w 111" name="T18"/>
                <a:gd fmla="*/ 65 h 94" name="T19"/>
                <a:gd fmla="*/ 54 w 111" name="T20"/>
                <a:gd fmla="*/ 75 h 94" name="T21"/>
                <a:gd fmla="*/ 40 w 111" name="T22"/>
                <a:gd fmla="*/ 61 h 94" name="T23"/>
                <a:gd fmla="*/ 74 w 111" name="T24"/>
                <a:gd fmla="*/ 55 h 94" name="T25"/>
                <a:gd fmla="*/ 74 w 111" name="T26"/>
                <a:gd fmla="*/ 94 h 94" name="T27"/>
                <a:gd fmla="*/ 95 w 111" name="T28"/>
                <a:gd fmla="*/ 94 h 94" name="T29"/>
                <a:gd fmla="*/ 99 w 111" name="T30"/>
                <a:gd fmla="*/ 90 h 94" name="T31"/>
                <a:gd fmla="*/ 99 w 111" name="T32"/>
                <a:gd fmla="*/ 30 h 94" name="T33"/>
                <a:gd fmla="*/ 78 w 111" name="T34"/>
                <a:gd fmla="*/ 51 h 94" name="T35"/>
                <a:gd fmla="*/ 74 w 111" name="T36"/>
                <a:gd fmla="*/ 55 h 94" name="T37"/>
                <a:gd fmla="*/ 89 w 111" name="T38"/>
                <a:gd fmla="*/ 2 h 94" name="T39"/>
                <a:gd fmla="*/ 85 w 111" name="T40"/>
                <a:gd fmla="*/ 7 h 94" name="T41"/>
                <a:gd fmla="*/ 90 w 111" name="T42"/>
                <a:gd fmla="*/ 11 h 94" name="T43"/>
                <a:gd fmla="*/ 95 w 111" name="T44"/>
                <a:gd fmla="*/ 10 h 94" name="T45"/>
                <a:gd fmla="*/ 54 w 111" name="T46"/>
                <a:gd fmla="*/ 51 h 94" name="T47"/>
                <a:gd fmla="*/ 30 w 111" name="T48"/>
                <a:gd fmla="*/ 27 h 94" name="T49"/>
                <a:gd fmla="*/ 2 w 111" name="T50"/>
                <a:gd fmla="*/ 55 h 94" name="T51"/>
                <a:gd fmla="*/ 2 w 111" name="T52"/>
                <a:gd fmla="*/ 62 h 94" name="T53"/>
                <a:gd fmla="*/ 8 w 111" name="T54"/>
                <a:gd fmla="*/ 62 h 94" name="T55"/>
                <a:gd fmla="*/ 30 w 111" name="T56"/>
                <a:gd fmla="*/ 40 h 94" name="T57"/>
                <a:gd fmla="*/ 54 w 111" name="T58"/>
                <a:gd fmla="*/ 64 h 94" name="T59"/>
                <a:gd fmla="*/ 101 w 111" name="T60"/>
                <a:gd fmla="*/ 17 h 94" name="T61"/>
                <a:gd fmla="*/ 101 w 111" name="T62"/>
                <a:gd fmla="*/ 21 h 94" name="T63"/>
                <a:gd fmla="*/ 105 w 111" name="T64"/>
                <a:gd fmla="*/ 26 h 94" name="T65"/>
                <a:gd fmla="*/ 105 w 111" name="T66"/>
                <a:gd fmla="*/ 26 h 94" name="T67"/>
                <a:gd fmla="*/ 109 w 111" name="T68"/>
                <a:gd fmla="*/ 22 h 94" name="T69"/>
                <a:gd fmla="*/ 111 w 111" name="T70"/>
                <a:gd fmla="*/ 0 h 94" name="T71"/>
                <a:gd fmla="*/ 89 w 111" name="T72"/>
                <a:gd fmla="*/ 2 h 94" name="T7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b="b" l="0" r="r" t="0"/>
              <a:pathLst>
                <a:path h="94" w="110">
                  <a:moveTo>
                    <a:pt x="5" y="90"/>
                  </a:moveTo>
                  <a:cubicBezTo>
                    <a:pt x="5" y="92"/>
                    <a:pt x="7" y="94"/>
                    <a:pt x="9" y="94"/>
                  </a:cubicBezTo>
                  <a:cubicBezTo>
                    <a:pt x="30" y="94"/>
                    <a:pt x="30" y="94"/>
                    <a:pt x="30" y="94"/>
                  </a:cubicBezTo>
                  <a:cubicBezTo>
                    <a:pt x="30" y="51"/>
                    <a:pt x="30" y="51"/>
                    <a:pt x="30" y="51"/>
                  </a:cubicBezTo>
                  <a:cubicBezTo>
                    <a:pt x="5" y="76"/>
                    <a:pt x="5" y="76"/>
                    <a:pt x="5" y="76"/>
                  </a:cubicBezTo>
                  <a:lnTo>
                    <a:pt x="5" y="90"/>
                  </a:lnTo>
                  <a:close/>
                  <a:moveTo>
                    <a:pt x="40" y="61"/>
                  </a:moveTo>
                  <a:cubicBezTo>
                    <a:pt x="40" y="94"/>
                    <a:pt x="40" y="94"/>
                    <a:pt x="40" y="94"/>
                  </a:cubicBezTo>
                  <a:cubicBezTo>
                    <a:pt x="64" y="94"/>
                    <a:pt x="64" y="94"/>
                    <a:pt x="64" y="94"/>
                  </a:cubicBezTo>
                  <a:cubicBezTo>
                    <a:pt x="64" y="65"/>
                    <a:pt x="64" y="65"/>
                    <a:pt x="64" y="65"/>
                  </a:cubicBezTo>
                  <a:cubicBezTo>
                    <a:pt x="54" y="75"/>
                    <a:pt x="54" y="75"/>
                    <a:pt x="54" y="75"/>
                  </a:cubicBezTo>
                  <a:lnTo>
                    <a:pt x="40" y="61"/>
                  </a:lnTo>
                  <a:close/>
                  <a:moveTo>
                    <a:pt x="74" y="55"/>
                  </a:moveTo>
                  <a:cubicBezTo>
                    <a:pt x="74" y="94"/>
                    <a:pt x="74" y="94"/>
                    <a:pt x="74" y="94"/>
                  </a:cubicBezTo>
                  <a:cubicBezTo>
                    <a:pt x="95" y="94"/>
                    <a:pt x="95" y="94"/>
                    <a:pt x="95" y="94"/>
                  </a:cubicBezTo>
                  <a:cubicBezTo>
                    <a:pt x="97" y="94"/>
                    <a:pt x="99" y="92"/>
                    <a:pt x="99" y="90"/>
                  </a:cubicBezTo>
                  <a:cubicBezTo>
                    <a:pt x="99" y="30"/>
                    <a:pt x="99" y="30"/>
                    <a:pt x="99" y="30"/>
                  </a:cubicBezTo>
                  <a:cubicBezTo>
                    <a:pt x="78" y="51"/>
                    <a:pt x="78" y="51"/>
                    <a:pt x="78" y="51"/>
                  </a:cubicBezTo>
                  <a:lnTo>
                    <a:pt x="74" y="55"/>
                  </a:lnTo>
                  <a:close/>
                  <a:moveTo>
                    <a:pt x="89" y="2"/>
                  </a:moveTo>
                  <a:cubicBezTo>
                    <a:pt x="87" y="2"/>
                    <a:pt x="85" y="4"/>
                    <a:pt x="85" y="7"/>
                  </a:cubicBezTo>
                  <a:cubicBezTo>
                    <a:pt x="85" y="9"/>
                    <a:pt x="88" y="11"/>
                    <a:pt x="90" y="11"/>
                  </a:cubicBezTo>
                  <a:cubicBezTo>
                    <a:pt x="95" y="10"/>
                    <a:pt x="95" y="10"/>
                    <a:pt x="95" y="10"/>
                  </a:cubicBezTo>
                  <a:cubicBezTo>
                    <a:pt x="54" y="51"/>
                    <a:pt x="54" y="51"/>
                    <a:pt x="54" y="51"/>
                  </a:cubicBezTo>
                  <a:cubicBezTo>
                    <a:pt x="30" y="27"/>
                    <a:pt x="30" y="27"/>
                    <a:pt x="30" y="27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0" y="57"/>
                    <a:pt x="0" y="60"/>
                    <a:pt x="2" y="62"/>
                  </a:cubicBezTo>
                  <a:cubicBezTo>
                    <a:pt x="4" y="63"/>
                    <a:pt x="7" y="63"/>
                    <a:pt x="8" y="62"/>
                  </a:cubicBezTo>
                  <a:cubicBezTo>
                    <a:pt x="30" y="40"/>
                    <a:pt x="30" y="40"/>
                    <a:pt x="30" y="40"/>
                  </a:cubicBezTo>
                  <a:cubicBezTo>
                    <a:pt x="54" y="64"/>
                    <a:pt x="54" y="64"/>
                    <a:pt x="54" y="64"/>
                  </a:cubicBezTo>
                  <a:cubicBezTo>
                    <a:pt x="101" y="17"/>
                    <a:pt x="101" y="17"/>
                    <a:pt x="101" y="17"/>
                  </a:cubicBezTo>
                  <a:cubicBezTo>
                    <a:pt x="101" y="21"/>
                    <a:pt x="101" y="21"/>
                    <a:pt x="101" y="21"/>
                  </a:cubicBezTo>
                  <a:cubicBezTo>
                    <a:pt x="100" y="24"/>
                    <a:pt x="102" y="26"/>
                    <a:pt x="105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7" y="26"/>
                    <a:pt x="109" y="25"/>
                    <a:pt x="109" y="22"/>
                  </a:cubicBezTo>
                  <a:cubicBezTo>
                    <a:pt x="111" y="0"/>
                    <a:pt x="111" y="0"/>
                    <a:pt x="111" y="0"/>
                  </a:cubicBezTo>
                  <a:lnTo>
                    <a:pt x="89" y="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  <p:sp>
          <p:nvSpPr>
            <p:cNvPr id="27" name="Freeform 314">
              <a:extLst>
                <a:ext uri="{FF2B5EF4-FFF2-40B4-BE49-F238E27FC236}">
                  <a16:creationId xmlns:a16="http://schemas.microsoft.com/office/drawing/2014/main" id="{5E6F5C44-DA34-4376-BE61-F14861A215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86926" y="4355239"/>
              <a:ext cx="323850" cy="358775"/>
            </a:xfrm>
            <a:custGeom>
              <a:gdLst>
                <a:gd fmla="*/ 56 w 102" name="T0"/>
                <a:gd fmla="*/ 63 h 113" name="T1"/>
                <a:gd fmla="*/ 56 w 102" name="T2"/>
                <a:gd fmla="*/ 62 h 113" name="T3"/>
                <a:gd fmla="*/ 56 w 102" name="T4"/>
                <a:gd fmla="*/ 39 h 113" name="T5"/>
                <a:gd fmla="*/ 51 w 102" name="T6"/>
                <a:gd fmla="*/ 35 h 113" name="T7"/>
                <a:gd fmla="*/ 47 w 102" name="T8"/>
                <a:gd fmla="*/ 39 h 113" name="T9"/>
                <a:gd fmla="*/ 47 w 102" name="T10"/>
                <a:gd fmla="*/ 62 h 113" name="T11"/>
                <a:gd fmla="*/ 51 w 102" name="T12"/>
                <a:gd fmla="*/ 67 h 113" name="T13"/>
                <a:gd fmla="*/ 52 w 102" name="T14"/>
                <a:gd fmla="*/ 67 h 113" name="T15"/>
                <a:gd fmla="*/ 72 w 102" name="T16"/>
                <a:gd fmla="*/ 87 h 113" name="T17"/>
                <a:gd fmla="*/ 74 w 102" name="T18"/>
                <a:gd fmla="*/ 88 h 113" name="T19"/>
                <a:gd fmla="*/ 76 w 102" name="T20"/>
                <a:gd fmla="*/ 87 h 113" name="T21"/>
                <a:gd fmla="*/ 76 w 102" name="T22"/>
                <a:gd fmla="*/ 83 h 113" name="T23"/>
                <a:gd fmla="*/ 56 w 102" name="T24"/>
                <a:gd fmla="*/ 63 h 113" name="T25"/>
                <a:gd fmla="*/ 83 w 102" name="T26"/>
                <a:gd fmla="*/ 22 h 113" name="T27"/>
                <a:gd fmla="*/ 86 w 102" name="T28"/>
                <a:gd fmla="*/ 17 h 113" name="T29"/>
                <a:gd fmla="*/ 87 w 102" name="T30"/>
                <a:gd fmla="*/ 18 h 113" name="T31"/>
                <a:gd fmla="*/ 89 w 102" name="T32"/>
                <a:gd fmla="*/ 18 h 113" name="T33"/>
                <a:gd fmla="*/ 91 w 102" name="T34"/>
                <a:gd fmla="*/ 17 h 113" name="T35"/>
                <a:gd fmla="*/ 93 w 102" name="T36"/>
                <a:gd fmla="*/ 13 h 113" name="T37"/>
                <a:gd fmla="*/ 92 w 102" name="T38"/>
                <a:gd fmla="*/ 9 h 113" name="T39"/>
                <a:gd fmla="*/ 78 w 102" name="T40"/>
                <a:gd fmla="*/ 1 h 113" name="T41"/>
                <a:gd fmla="*/ 73 w 102" name="T42"/>
                <a:gd fmla="*/ 2 h 113" name="T43"/>
                <a:gd fmla="*/ 71 w 102" name="T44"/>
                <a:gd fmla="*/ 5 h 113" name="T45"/>
                <a:gd fmla="*/ 71 w 102" name="T46"/>
                <a:gd fmla="*/ 8 h 113" name="T47"/>
                <a:gd fmla="*/ 73 w 102" name="T48"/>
                <a:gd fmla="*/ 10 h 113" name="T49"/>
                <a:gd fmla="*/ 74 w 102" name="T50"/>
                <a:gd fmla="*/ 10 h 113" name="T51"/>
                <a:gd fmla="*/ 71 w 102" name="T52"/>
                <a:gd fmla="*/ 15 h 113" name="T53"/>
                <a:gd fmla="*/ 51 w 102" name="T54"/>
                <a:gd fmla="*/ 11 h 113" name="T55"/>
                <a:gd fmla="*/ 32 w 102" name="T56"/>
                <a:gd fmla="*/ 15 h 113" name="T57"/>
                <a:gd fmla="*/ 29 w 102" name="T58"/>
                <a:gd fmla="*/ 10 h 113" name="T59"/>
                <a:gd fmla="*/ 30 w 102" name="T60"/>
                <a:gd fmla="*/ 10 h 113" name="T61"/>
                <a:gd fmla="*/ 31 w 102" name="T62"/>
                <a:gd fmla="*/ 8 h 113" name="T63"/>
                <a:gd fmla="*/ 31 w 102" name="T64"/>
                <a:gd fmla="*/ 5 h 113" name="T65"/>
                <a:gd fmla="*/ 29 w 102" name="T66"/>
                <a:gd fmla="*/ 2 h 113" name="T67"/>
                <a:gd fmla="*/ 24 w 102" name="T68"/>
                <a:gd fmla="*/ 1 h 113" name="T69"/>
                <a:gd fmla="*/ 10 w 102" name="T70"/>
                <a:gd fmla="*/ 9 h 113" name="T71"/>
                <a:gd fmla="*/ 9 w 102" name="T72"/>
                <a:gd fmla="*/ 13 h 113" name="T73"/>
                <a:gd fmla="*/ 11 w 102" name="T74"/>
                <a:gd fmla="*/ 17 h 113" name="T75"/>
                <a:gd fmla="*/ 13 w 102" name="T76"/>
                <a:gd fmla="*/ 18 h 113" name="T77"/>
                <a:gd fmla="*/ 16 w 102" name="T78"/>
                <a:gd fmla="*/ 18 h 113" name="T79"/>
                <a:gd fmla="*/ 17 w 102" name="T80"/>
                <a:gd fmla="*/ 17 h 113" name="T81"/>
                <a:gd fmla="*/ 20 w 102" name="T82"/>
                <a:gd fmla="*/ 22 h 113" name="T83"/>
                <a:gd fmla="*/ 0 w 102" name="T84"/>
                <a:gd fmla="*/ 62 h 113" name="T85"/>
                <a:gd fmla="*/ 51 w 102" name="T86"/>
                <a:gd fmla="*/ 113 h 113" name="T87"/>
                <a:gd fmla="*/ 102 w 102" name="T88"/>
                <a:gd fmla="*/ 62 h 113" name="T89"/>
                <a:gd fmla="*/ 83 w 102" name="T90"/>
                <a:gd fmla="*/ 22 h 113" name="T91"/>
                <a:gd fmla="*/ 51 w 102" name="T92"/>
                <a:gd fmla="*/ 103 h 113" name="T93"/>
                <a:gd fmla="*/ 10 w 102" name="T94"/>
                <a:gd fmla="*/ 62 h 113" name="T95"/>
                <a:gd fmla="*/ 51 w 102" name="T96"/>
                <a:gd fmla="*/ 21 h 113" name="T97"/>
                <a:gd fmla="*/ 92 w 102" name="T98"/>
                <a:gd fmla="*/ 62 h 113" name="T99"/>
                <a:gd fmla="*/ 51 w 102" name="T100"/>
                <a:gd fmla="*/ 103 h 113" name="T10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b="b" l="0" r="r" t="0"/>
              <a:pathLst>
                <a:path h="113" w="102">
                  <a:moveTo>
                    <a:pt x="56" y="63"/>
                  </a:moveTo>
                  <a:cubicBezTo>
                    <a:pt x="56" y="63"/>
                    <a:pt x="56" y="62"/>
                    <a:pt x="56" y="62"/>
                  </a:cubicBezTo>
                  <a:cubicBezTo>
                    <a:pt x="56" y="39"/>
                    <a:pt x="56" y="39"/>
                    <a:pt x="56" y="39"/>
                  </a:cubicBezTo>
                  <a:cubicBezTo>
                    <a:pt x="56" y="37"/>
                    <a:pt x="54" y="35"/>
                    <a:pt x="51" y="35"/>
                  </a:cubicBezTo>
                  <a:cubicBezTo>
                    <a:pt x="49" y="35"/>
                    <a:pt x="47" y="37"/>
                    <a:pt x="47" y="39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7" y="65"/>
                    <a:pt x="49" y="67"/>
                    <a:pt x="51" y="67"/>
                  </a:cubicBezTo>
                  <a:cubicBezTo>
                    <a:pt x="51" y="67"/>
                    <a:pt x="52" y="67"/>
                    <a:pt x="52" y="67"/>
                  </a:cubicBezTo>
                  <a:cubicBezTo>
                    <a:pt x="72" y="87"/>
                    <a:pt x="72" y="87"/>
                    <a:pt x="72" y="87"/>
                  </a:cubicBezTo>
                  <a:cubicBezTo>
                    <a:pt x="73" y="88"/>
                    <a:pt x="73" y="88"/>
                    <a:pt x="74" y="88"/>
                  </a:cubicBezTo>
                  <a:cubicBezTo>
                    <a:pt x="75" y="88"/>
                    <a:pt x="75" y="88"/>
                    <a:pt x="76" y="87"/>
                  </a:cubicBezTo>
                  <a:cubicBezTo>
                    <a:pt x="77" y="86"/>
                    <a:pt x="77" y="84"/>
                    <a:pt x="76" y="83"/>
                  </a:cubicBezTo>
                  <a:lnTo>
                    <a:pt x="56" y="63"/>
                  </a:lnTo>
                  <a:close/>
                  <a:moveTo>
                    <a:pt x="83" y="22"/>
                  </a:moveTo>
                  <a:cubicBezTo>
                    <a:pt x="86" y="17"/>
                    <a:pt x="86" y="17"/>
                    <a:pt x="86" y="17"/>
                  </a:cubicBezTo>
                  <a:cubicBezTo>
                    <a:pt x="87" y="18"/>
                    <a:pt x="87" y="18"/>
                    <a:pt x="87" y="18"/>
                  </a:cubicBezTo>
                  <a:cubicBezTo>
                    <a:pt x="87" y="18"/>
                    <a:pt x="88" y="19"/>
                    <a:pt x="89" y="18"/>
                  </a:cubicBezTo>
                  <a:cubicBezTo>
                    <a:pt x="90" y="18"/>
                    <a:pt x="91" y="18"/>
                    <a:pt x="91" y="17"/>
                  </a:cubicBezTo>
                  <a:cubicBezTo>
                    <a:pt x="93" y="13"/>
                    <a:pt x="93" y="13"/>
                    <a:pt x="93" y="13"/>
                  </a:cubicBezTo>
                  <a:cubicBezTo>
                    <a:pt x="94" y="12"/>
                    <a:pt x="94" y="10"/>
                    <a:pt x="92" y="9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6" y="0"/>
                    <a:pt x="74" y="0"/>
                    <a:pt x="73" y="2"/>
                  </a:cubicBezTo>
                  <a:cubicBezTo>
                    <a:pt x="71" y="5"/>
                    <a:pt x="71" y="5"/>
                    <a:pt x="71" y="5"/>
                  </a:cubicBezTo>
                  <a:cubicBezTo>
                    <a:pt x="71" y="6"/>
                    <a:pt x="71" y="7"/>
                    <a:pt x="71" y="8"/>
                  </a:cubicBezTo>
                  <a:cubicBezTo>
                    <a:pt x="71" y="9"/>
                    <a:pt x="72" y="9"/>
                    <a:pt x="73" y="10"/>
                  </a:cubicBezTo>
                  <a:cubicBezTo>
                    <a:pt x="74" y="10"/>
                    <a:pt x="74" y="10"/>
                    <a:pt x="74" y="10"/>
                  </a:cubicBezTo>
                  <a:cubicBezTo>
                    <a:pt x="71" y="15"/>
                    <a:pt x="71" y="15"/>
                    <a:pt x="71" y="15"/>
                  </a:cubicBezTo>
                  <a:cubicBezTo>
                    <a:pt x="65" y="13"/>
                    <a:pt x="58" y="11"/>
                    <a:pt x="51" y="11"/>
                  </a:cubicBezTo>
                  <a:cubicBezTo>
                    <a:pt x="44" y="11"/>
                    <a:pt x="38" y="13"/>
                    <a:pt x="32" y="15"/>
                  </a:cubicBezTo>
                  <a:cubicBezTo>
                    <a:pt x="29" y="10"/>
                    <a:pt x="29" y="10"/>
                    <a:pt x="29" y="10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31" y="9"/>
                    <a:pt x="31" y="9"/>
                    <a:pt x="31" y="8"/>
                  </a:cubicBezTo>
                  <a:cubicBezTo>
                    <a:pt x="31" y="7"/>
                    <a:pt x="31" y="6"/>
                    <a:pt x="31" y="5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8" y="0"/>
                    <a:pt x="26" y="0"/>
                    <a:pt x="24" y="1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9" y="10"/>
                    <a:pt x="8" y="12"/>
                    <a:pt x="9" y="13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12" y="18"/>
                    <a:pt x="12" y="18"/>
                    <a:pt x="13" y="18"/>
                  </a:cubicBezTo>
                  <a:cubicBezTo>
                    <a:pt x="14" y="19"/>
                    <a:pt x="15" y="18"/>
                    <a:pt x="16" y="18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8" y="32"/>
                    <a:pt x="0" y="46"/>
                    <a:pt x="0" y="62"/>
                  </a:cubicBezTo>
                  <a:cubicBezTo>
                    <a:pt x="0" y="90"/>
                    <a:pt x="23" y="113"/>
                    <a:pt x="51" y="113"/>
                  </a:cubicBezTo>
                  <a:cubicBezTo>
                    <a:pt x="79" y="113"/>
                    <a:pt x="102" y="90"/>
                    <a:pt x="102" y="62"/>
                  </a:cubicBezTo>
                  <a:cubicBezTo>
                    <a:pt x="102" y="46"/>
                    <a:pt x="94" y="32"/>
                    <a:pt x="83" y="22"/>
                  </a:cubicBezTo>
                  <a:close/>
                  <a:moveTo>
                    <a:pt x="51" y="103"/>
                  </a:moveTo>
                  <a:cubicBezTo>
                    <a:pt x="28" y="103"/>
                    <a:pt x="10" y="85"/>
                    <a:pt x="10" y="62"/>
                  </a:cubicBezTo>
                  <a:cubicBezTo>
                    <a:pt x="10" y="40"/>
                    <a:pt x="28" y="21"/>
                    <a:pt x="51" y="21"/>
                  </a:cubicBezTo>
                  <a:cubicBezTo>
                    <a:pt x="74" y="21"/>
                    <a:pt x="92" y="40"/>
                    <a:pt x="92" y="62"/>
                  </a:cubicBezTo>
                  <a:cubicBezTo>
                    <a:pt x="92" y="85"/>
                    <a:pt x="74" y="103"/>
                    <a:pt x="51" y="10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60070" compatLnSpc="1" lIns="120140" numCol="1" rIns="120140" tIns="60070" vert="horz" wrap="square">
              <a:prstTxWarp prst="textNoShape">
                <a:avLst/>
              </a:prstTxWarp>
            </a:bodyPr>
            <a:lstStyle/>
            <a:p>
              <a:endParaRPr lang="en-US" spc="-39" sz="2365">
                <a:latin typeface="+mn-ea"/>
              </a:endParaRPr>
            </a:p>
          </p:txBody>
        </p:sp>
      </p:grpSp>
      <p:sp>
        <p:nvSpPr>
          <p:cNvPr id="40" name="文本框 39">
            <a:extLst>
              <a:ext uri="{FF2B5EF4-FFF2-40B4-BE49-F238E27FC236}">
                <a16:creationId xmlns:a16="http://schemas.microsoft.com/office/drawing/2014/main" id="{EFFE81F5-F64A-405C-A398-DED3B233ACB9}"/>
              </a:ext>
            </a:extLst>
          </p:cNvPr>
          <p:cNvSpPr txBox="1"/>
          <p:nvPr/>
        </p:nvSpPr>
        <p:spPr>
          <a:xfrm>
            <a:off x="2063673" y="1741359"/>
            <a:ext cx="1486076" cy="33177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pc="394" sz="1577">
                <a:solidFill>
                  <a:srgbClr val="000000"/>
                </a:solidFill>
                <a:latin typeface="+mn-ea"/>
              </a:rPr>
              <a:t>添加标题</a:t>
            </a: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id="{30812CE8-0959-4955-A13D-5B8A138189E0}"/>
              </a:ext>
            </a:extLst>
          </p:cNvPr>
          <p:cNvSpPr/>
          <p:nvPr/>
        </p:nvSpPr>
        <p:spPr>
          <a:xfrm>
            <a:off x="634357" y="2091958"/>
            <a:ext cx="2911692" cy="853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500"/>
              </a:lnSpc>
            </a:pPr>
            <a:r>
              <a:rPr altLang="en-US" lang="zh-CN" sz="1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E3A4D1BA-17A7-49BE-89C5-CFB05D2780A6}"/>
              </a:ext>
            </a:extLst>
          </p:cNvPr>
          <p:cNvSpPr txBox="1"/>
          <p:nvPr/>
        </p:nvSpPr>
        <p:spPr>
          <a:xfrm>
            <a:off x="8441584" y="1731076"/>
            <a:ext cx="1486076" cy="33177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pc="394" sz="1577">
                <a:solidFill>
                  <a:srgbClr val="000000"/>
                </a:solidFill>
                <a:latin typeface="+mn-ea"/>
              </a:rPr>
              <a:t>添加标题</a:t>
            </a:r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7084C861-501B-478A-9578-CFD78A62754E}"/>
              </a:ext>
            </a:extLst>
          </p:cNvPr>
          <p:cNvSpPr/>
          <p:nvPr/>
        </p:nvSpPr>
        <p:spPr>
          <a:xfrm>
            <a:off x="8477250" y="2066104"/>
            <a:ext cx="2921143" cy="853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altLang="en-US" lang="zh-CN" sz="1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B8BDA311-865D-4E68-B39E-952C24AFA7DC}"/>
              </a:ext>
            </a:extLst>
          </p:cNvPr>
          <p:cNvSpPr txBox="1"/>
          <p:nvPr/>
        </p:nvSpPr>
        <p:spPr>
          <a:xfrm>
            <a:off x="2036154" y="4976996"/>
            <a:ext cx="1486076" cy="33177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b="1" lang="zh-CN" spc="394" sz="1577">
                <a:solidFill>
                  <a:srgbClr val="000000"/>
                </a:solidFill>
                <a:latin typeface="+mn-ea"/>
              </a:rPr>
              <a:t>添加标题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7C0FA361-F063-4332-8912-F12980A522EF}"/>
              </a:ext>
            </a:extLst>
          </p:cNvPr>
          <p:cNvSpPr/>
          <p:nvPr/>
        </p:nvSpPr>
        <p:spPr>
          <a:xfrm>
            <a:off x="606838" y="5327595"/>
            <a:ext cx="2911692" cy="853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500"/>
              </a:lnSpc>
            </a:pPr>
            <a:r>
              <a:rPr altLang="en-US" lang="zh-CN" sz="1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0288DEF0-EDDC-460B-B565-86D168FA52C0}"/>
              </a:ext>
            </a:extLst>
          </p:cNvPr>
          <p:cNvSpPr txBox="1"/>
          <p:nvPr/>
        </p:nvSpPr>
        <p:spPr>
          <a:xfrm>
            <a:off x="8237358" y="5174026"/>
            <a:ext cx="1486076" cy="33177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pc="394" sz="1577">
                <a:solidFill>
                  <a:srgbClr val="000000"/>
                </a:solidFill>
                <a:latin typeface="+mn-ea"/>
              </a:rPr>
              <a:t>添加标题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8E06BB19-2BC2-4D08-95DD-939CA4C07479}"/>
              </a:ext>
            </a:extLst>
          </p:cNvPr>
          <p:cNvSpPr/>
          <p:nvPr/>
        </p:nvSpPr>
        <p:spPr>
          <a:xfrm>
            <a:off x="8267578" y="5502746"/>
            <a:ext cx="2921144" cy="853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altLang="en-US" lang="zh-CN" sz="10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</a:r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7CE15511-6E1A-46F9-A3D9-B186DD486F64}"/>
              </a:ext>
            </a:extLst>
          </p:cNvPr>
          <p:cNvSpPr txBox="1"/>
          <p:nvPr/>
        </p:nvSpPr>
        <p:spPr>
          <a:xfrm>
            <a:off x="4547334" y="3043708"/>
            <a:ext cx="1486076" cy="49194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94" sz="2628">
                <a:solidFill>
                  <a:schemeClr val="bg1"/>
                </a:solidFill>
                <a:latin typeface="+mn-ea"/>
              </a:rPr>
              <a:t>01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472C244F-C0DC-4D19-80A2-6546867BC613}"/>
              </a:ext>
            </a:extLst>
          </p:cNvPr>
          <p:cNvSpPr txBox="1"/>
          <p:nvPr/>
        </p:nvSpPr>
        <p:spPr>
          <a:xfrm>
            <a:off x="6231517" y="2820228"/>
            <a:ext cx="1486076" cy="49194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94" sz="2628">
                <a:solidFill>
                  <a:schemeClr val="bg1"/>
                </a:solidFill>
                <a:latin typeface="+mn-ea"/>
              </a:rPr>
              <a:t>02</a:t>
            </a: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421C668F-614A-4EB4-BDD3-403CAEAE2471}"/>
              </a:ext>
            </a:extLst>
          </p:cNvPr>
          <p:cNvSpPr txBox="1"/>
          <p:nvPr/>
        </p:nvSpPr>
        <p:spPr>
          <a:xfrm>
            <a:off x="6468474" y="4536970"/>
            <a:ext cx="1486076" cy="49194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94" sz="2628">
                <a:solidFill>
                  <a:schemeClr val="bg1"/>
                </a:solidFill>
                <a:latin typeface="+mn-ea"/>
              </a:rPr>
              <a:t>03</a:t>
            </a: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FC5ECFFF-ED82-43D0-8F8E-94B74AFC11DE}"/>
              </a:ext>
            </a:extLst>
          </p:cNvPr>
          <p:cNvSpPr txBox="1"/>
          <p:nvPr/>
        </p:nvSpPr>
        <p:spPr>
          <a:xfrm>
            <a:off x="4644261" y="4663725"/>
            <a:ext cx="1486076" cy="49194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pc="394" sz="2628">
                <a:solidFill>
                  <a:schemeClr val="bg1"/>
                </a:solidFill>
                <a:latin typeface="+mn-ea"/>
              </a:rPr>
              <a:t>04</a:t>
            </a:r>
          </a:p>
        </p:txBody>
      </p:sp>
    </p:spTree>
    <p:extLst>
      <p:ext uri="{BB962C8B-B14F-4D97-AF65-F5344CB8AC3E}">
        <p14:creationId val="129006190"/>
      </p:ext>
    </p:extLst>
  </p:cSld>
  <p:clrMapOvr>
    <a:masterClrMapping/>
  </p:clrMapOvr>
  <mc:AlternateContent>
    <mc:Choice Requires="p14">
      <p:transition advClick="0" p14:dur="2500" spd="slow">
        <p:checker/>
      </p:transition>
    </mc:Choice>
    <mc:Fallback>
      <p:transition advClick="0" spd="slow">
        <p:checker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1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1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2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8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3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2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6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3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4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46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8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50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2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fill="hold" grpId="0" id="54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56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5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6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0"/>
      <p:bldP grpId="0" spid="41"/>
      <p:bldP grpId="0" spid="42"/>
      <p:bldP grpId="0" spid="43"/>
      <p:bldP grpId="0" spid="44"/>
      <p:bldP grpId="0" spid="45"/>
      <p:bldP grpId="0" spid="46"/>
      <p:bldP grpId="0" spid="47"/>
      <p:bldP grpId="0" spid="48"/>
      <p:bldP grpId="0" spid="49"/>
      <p:bldP grpId="0" spid="50"/>
      <p:bldP grpId="0" spid="51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01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年中工作概述</a:t>
              </a:r>
            </a:p>
          </p:txBody>
        </p:sp>
      </p:grpSp>
      <p:grpSp>
        <p:nvGrpSpPr>
          <p:cNvPr id="52" name="组合 51">
            <a:extLst>
              <a:ext uri="{FF2B5EF4-FFF2-40B4-BE49-F238E27FC236}">
                <a16:creationId xmlns:a16="http://schemas.microsoft.com/office/drawing/2014/main" id="{23F8FED3-9F5D-4B4C-8496-9A8209112AE7}"/>
              </a:ext>
            </a:extLst>
          </p:cNvPr>
          <p:cNvGrpSpPr/>
          <p:nvPr/>
        </p:nvGrpSpPr>
        <p:grpSpPr>
          <a:xfrm>
            <a:off x="1037173" y="1840289"/>
            <a:ext cx="2909733" cy="4135844"/>
            <a:chOff x="1037173" y="1840289"/>
            <a:chExt cx="2909733" cy="4135844"/>
          </a:xfrm>
        </p:grpSpPr>
        <p:grpSp>
          <p:nvGrpSpPr>
            <p:cNvPr id="53" name="íṥļiḋè">
              <a:extLst>
                <a:ext uri="{FF2B5EF4-FFF2-40B4-BE49-F238E27FC236}">
                  <a16:creationId xmlns:a16="http://schemas.microsoft.com/office/drawing/2014/main" id="{74AEFC21-F39A-4EC6-BD34-7B5AA90EEABB}"/>
                </a:ext>
              </a:extLst>
            </p:cNvPr>
            <p:cNvGrpSpPr/>
            <p:nvPr/>
          </p:nvGrpSpPr>
          <p:grpSpPr>
            <a:xfrm>
              <a:off x="1037173" y="1840289"/>
              <a:ext cx="2909733" cy="4135844"/>
              <a:chOff x="738726" y="1976339"/>
              <a:chExt cx="2415941" cy="3433977"/>
            </a:xfrm>
          </p:grpSpPr>
          <p:sp>
            <p:nvSpPr>
              <p:cNvPr id="55" name="ïṧļîdê">
                <a:extLst>
                  <a:ext uri="{FF2B5EF4-FFF2-40B4-BE49-F238E27FC236}">
                    <a16:creationId xmlns:a16="http://schemas.microsoft.com/office/drawing/2014/main" id="{02FA8F38-08FA-497D-803C-9D2E27A3D294}"/>
                  </a:ext>
                </a:extLst>
              </p:cNvPr>
              <p:cNvSpPr/>
              <p:nvPr/>
            </p:nvSpPr>
            <p:spPr bwMode="auto">
              <a:xfrm>
                <a:off x="738726" y="1976339"/>
                <a:ext cx="2415941" cy="3433977"/>
              </a:xfrm>
              <a:custGeom>
                <a:gdLst>
                  <a:gd fmla="*/ 2271713 w 21600" name="T0"/>
                  <a:gd fmla="*/ 3620294 h 21600" name="T1"/>
                  <a:gd fmla="*/ 2271713 w 21600" name="T2"/>
                  <a:gd fmla="*/ 3620294 h 21600" name="T3"/>
                  <a:gd fmla="*/ 2271713 w 21600" name="T4"/>
                  <a:gd fmla="*/ 3620294 h 21600" name="T5"/>
                  <a:gd fmla="*/ 2271713 w 21600" name="T6"/>
                  <a:gd fmla="*/ 3620294 h 21600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cap="flat" cmpd="sng" w="12700">
                <a:solidFill>
                  <a:schemeClr val="bg2">
                    <a:lumMod val="75000"/>
                  </a:schemeClr>
                </a:solidFill>
                <a:prstDash val="sysDash"/>
                <a:miter lim="0"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ea"/>
                </a:endParaRPr>
              </a:p>
            </p:txBody>
          </p:sp>
          <p:sp>
            <p:nvSpPr>
              <p:cNvPr id="56" name="ïS1iḍê">
                <a:extLst>
                  <a:ext uri="{FF2B5EF4-FFF2-40B4-BE49-F238E27FC236}">
                    <a16:creationId xmlns:a16="http://schemas.microsoft.com/office/drawing/2014/main" id="{968BE85C-4C93-4C26-93D7-605449BE9EB8}"/>
                  </a:ext>
                </a:extLst>
              </p:cNvPr>
              <p:cNvSpPr/>
              <p:nvPr/>
            </p:nvSpPr>
            <p:spPr bwMode="auto">
              <a:xfrm>
                <a:off x="745894" y="4291825"/>
                <a:ext cx="1688289" cy="1114270"/>
              </a:xfrm>
              <a:custGeom>
                <a:gdLst>
                  <a:gd fmla="*/ 1587500 w 21600" name="T0"/>
                  <a:gd fmla="*/ 1047750 h 21600" name="T1"/>
                  <a:gd fmla="*/ 1587500 w 21600" name="T2"/>
                  <a:gd fmla="*/ 1047750 h 21600" name="T3"/>
                  <a:gd fmla="*/ 1587500 w 21600" name="T4"/>
                  <a:gd fmla="*/ 1047750 h 21600" name="T5"/>
                  <a:gd fmla="*/ 1587500 w 21600" name="T6"/>
                  <a:gd fmla="*/ 1047750 h 21600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599" y="12216"/>
                    </a:lnTo>
                    <a:lnTo>
                      <a:pt x="21599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12A39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typeface="+mn-ea"/>
                </a:endParaRPr>
              </a:p>
            </p:txBody>
          </p:sp>
          <p:sp>
            <p:nvSpPr>
              <p:cNvPr id="57" name="îs1îḍê">
                <a:extLst>
                  <a:ext uri="{FF2B5EF4-FFF2-40B4-BE49-F238E27FC236}">
                    <a16:creationId xmlns:a16="http://schemas.microsoft.com/office/drawing/2014/main" id="{EBB5C4AD-DF9A-4C05-A50A-F6138AD7D2BB}"/>
                  </a:ext>
                </a:extLst>
              </p:cNvPr>
              <p:cNvSpPr/>
              <p:nvPr/>
            </p:nvSpPr>
            <p:spPr bwMode="auto">
              <a:xfrm flipH="1">
                <a:off x="738726" y="3815728"/>
                <a:ext cx="2415941" cy="1594587"/>
              </a:xfrm>
              <a:custGeom>
                <a:gdLst>
                  <a:gd fmla="*/ 2271713 w 21600" name="T0"/>
                  <a:gd fmla="*/ 1499394 h 21600" name="T1"/>
                  <a:gd fmla="*/ 2271713 w 21600" name="T2"/>
                  <a:gd fmla="*/ 1499394 h 21600" name="T3"/>
                  <a:gd fmla="*/ 2271713 w 21600" name="T4"/>
                  <a:gd fmla="*/ 1499394 h 21600" name="T5"/>
                  <a:gd fmla="*/ 2271713 w 21600" name="T6"/>
                  <a:gd fmla="*/ 1499394 h 21600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600" y="12216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4425A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typeface="+mn-ea"/>
                </a:endParaRPr>
              </a:p>
            </p:txBody>
          </p:sp>
          <p:sp>
            <p:nvSpPr>
              <p:cNvPr id="59" name="ïSḻiḑé">
                <a:extLst>
                  <a:ext uri="{FF2B5EF4-FFF2-40B4-BE49-F238E27FC236}">
                    <a16:creationId xmlns:a16="http://schemas.microsoft.com/office/drawing/2014/main" id="{8B365000-B9B7-4A38-AE38-CDF4FE379826}"/>
                  </a:ext>
                </a:extLst>
              </p:cNvPr>
              <p:cNvSpPr/>
              <p:nvPr/>
            </p:nvSpPr>
            <p:spPr bwMode="auto">
              <a:xfrm>
                <a:off x="1111837" y="2220557"/>
                <a:ext cx="1540866" cy="324151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lc="http://schemas.openxmlformats.org/drawingml/2006/lockedCanvas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0" lIns="0" rIns="0" tIns="0" wrap="none">
                <a:noAutofit/>
              </a:bodyPr>
              <a:lstStyle/>
              <a:p>
                <a:pPr algn="dist" defTabSz="584141">
                  <a:defRPr/>
                </a:pPr>
                <a:r>
                  <a:rPr altLang="en-US" b="1" lang="zh-CN" sz="2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ea"/>
                  </a:rPr>
                  <a:t>输  入  标  题</a:t>
                </a:r>
              </a:p>
            </p:txBody>
          </p:sp>
        </p:grpSp>
        <p:sp>
          <p:nvSpPr>
            <p:cNvPr id="54" name="文本框 53">
              <a:extLst>
                <a:ext uri="{FF2B5EF4-FFF2-40B4-BE49-F238E27FC236}">
                  <a16:creationId xmlns:a16="http://schemas.microsoft.com/office/drawing/2014/main" id="{E3D73D5B-3E6B-4C5F-9EE8-7A0E6702F1C0}"/>
                </a:ext>
              </a:extLst>
            </p:cNvPr>
            <p:cNvSpPr txBox="1"/>
            <p:nvPr/>
          </p:nvSpPr>
          <p:spPr>
            <a:xfrm>
              <a:off x="1183242" y="2940795"/>
              <a:ext cx="2586078" cy="13614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lnSpc>
                  <a:spcPts val="2000"/>
                </a:lnSpc>
              </a:pPr>
              <a:r>
                <a:rPr altLang="en-US" lang="zh-CN" sz="10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  </a:r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903FCC69-8988-4752-AC01-5658751ED6CD}"/>
              </a:ext>
            </a:extLst>
          </p:cNvPr>
          <p:cNvGrpSpPr/>
          <p:nvPr/>
        </p:nvGrpSpPr>
        <p:grpSpPr>
          <a:xfrm>
            <a:off x="4643169" y="1840289"/>
            <a:ext cx="2909733" cy="4135844"/>
            <a:chOff x="4643169" y="1840289"/>
            <a:chExt cx="2909733" cy="4135844"/>
          </a:xfrm>
        </p:grpSpPr>
        <p:grpSp>
          <p:nvGrpSpPr>
            <p:cNvPr id="61" name="íṥľîḋé">
              <a:extLst>
                <a:ext uri="{FF2B5EF4-FFF2-40B4-BE49-F238E27FC236}">
                  <a16:creationId xmlns:a16="http://schemas.microsoft.com/office/drawing/2014/main" id="{43B77A40-3788-4ECC-8B50-BB1D1D8BF9E4}"/>
                </a:ext>
              </a:extLst>
            </p:cNvPr>
            <p:cNvGrpSpPr/>
            <p:nvPr/>
          </p:nvGrpSpPr>
          <p:grpSpPr>
            <a:xfrm>
              <a:off x="4643169" y="1840289"/>
              <a:ext cx="2909733" cy="4135844"/>
              <a:chOff x="3511740" y="1976339"/>
              <a:chExt cx="2415941" cy="3433977"/>
            </a:xfrm>
          </p:grpSpPr>
          <p:sp>
            <p:nvSpPr>
              <p:cNvPr id="63" name="íşľiďè">
                <a:extLst>
                  <a:ext uri="{FF2B5EF4-FFF2-40B4-BE49-F238E27FC236}">
                    <a16:creationId xmlns:a16="http://schemas.microsoft.com/office/drawing/2014/main" id="{E764DB25-AADF-49C8-821F-3303BE3DDC5F}"/>
                  </a:ext>
                </a:extLst>
              </p:cNvPr>
              <p:cNvSpPr/>
              <p:nvPr/>
            </p:nvSpPr>
            <p:spPr bwMode="auto">
              <a:xfrm>
                <a:off x="3511740" y="1976339"/>
                <a:ext cx="2415941" cy="3433977"/>
              </a:xfrm>
              <a:custGeom>
                <a:gdLst>
                  <a:gd fmla="*/ 2271713 w 21600" name="T0"/>
                  <a:gd fmla="*/ 3620294 h 21600" name="T1"/>
                  <a:gd fmla="*/ 2271713 w 21600" name="T2"/>
                  <a:gd fmla="*/ 3620294 h 21600" name="T3"/>
                  <a:gd fmla="*/ 2271713 w 21600" name="T4"/>
                  <a:gd fmla="*/ 3620294 h 21600" name="T5"/>
                  <a:gd fmla="*/ 2271713 w 21600" name="T6"/>
                  <a:gd fmla="*/ 3620294 h 21600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cap="flat" cmpd="sng" w="12700">
                <a:solidFill>
                  <a:schemeClr val="bg2">
                    <a:lumMod val="75000"/>
                  </a:schemeClr>
                </a:solidFill>
                <a:prstDash val="sysDash"/>
                <a:miter lim="0"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ea"/>
                </a:endParaRPr>
              </a:p>
            </p:txBody>
          </p:sp>
          <p:sp>
            <p:nvSpPr>
              <p:cNvPr id="64" name="iSḷiḋé">
                <a:extLst>
                  <a:ext uri="{FF2B5EF4-FFF2-40B4-BE49-F238E27FC236}">
                    <a16:creationId xmlns:a16="http://schemas.microsoft.com/office/drawing/2014/main" id="{DAEF0779-32D4-4FDD-9451-F2604B6CC90E}"/>
                  </a:ext>
                </a:extLst>
              </p:cNvPr>
              <p:cNvSpPr/>
              <p:nvPr/>
            </p:nvSpPr>
            <p:spPr bwMode="auto">
              <a:xfrm>
                <a:off x="3518908" y="4291825"/>
                <a:ext cx="1688289" cy="1114270"/>
              </a:xfrm>
              <a:custGeom>
                <a:gdLst>
                  <a:gd fmla="*/ 1587500 w 21600" name="T0"/>
                  <a:gd fmla="*/ 1047750 h 21600" name="T1"/>
                  <a:gd fmla="*/ 1587500 w 21600" name="T2"/>
                  <a:gd fmla="*/ 1047750 h 21600" name="T3"/>
                  <a:gd fmla="*/ 1587500 w 21600" name="T4"/>
                  <a:gd fmla="*/ 1047750 h 21600" name="T5"/>
                  <a:gd fmla="*/ 1587500 w 21600" name="T6"/>
                  <a:gd fmla="*/ 1047750 h 21600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599" y="12216"/>
                    </a:lnTo>
                    <a:lnTo>
                      <a:pt x="21599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B401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typeface="+mn-ea"/>
                </a:endParaRPr>
              </a:p>
            </p:txBody>
          </p:sp>
          <p:sp>
            <p:nvSpPr>
              <p:cNvPr id="65" name="ïsļíḓê">
                <a:extLst>
                  <a:ext uri="{FF2B5EF4-FFF2-40B4-BE49-F238E27FC236}">
                    <a16:creationId xmlns:a16="http://schemas.microsoft.com/office/drawing/2014/main" id="{DE88F0D0-BE3C-4E7A-A249-DC385CDF34C2}"/>
                  </a:ext>
                </a:extLst>
              </p:cNvPr>
              <p:cNvSpPr/>
              <p:nvPr/>
            </p:nvSpPr>
            <p:spPr bwMode="auto">
              <a:xfrm flipH="1">
                <a:off x="3511740" y="3815728"/>
                <a:ext cx="2415941" cy="1594587"/>
              </a:xfrm>
              <a:custGeom>
                <a:gdLst>
                  <a:gd fmla="*/ 2271713 w 21600" name="T0"/>
                  <a:gd fmla="*/ 1499394 h 21600" name="T1"/>
                  <a:gd fmla="*/ 2271713 w 21600" name="T2"/>
                  <a:gd fmla="*/ 1499394 h 21600" name="T3"/>
                  <a:gd fmla="*/ 2271713 w 21600" name="T4"/>
                  <a:gd fmla="*/ 1499394 h 21600" name="T5"/>
                  <a:gd fmla="*/ 2271713 w 21600" name="T6"/>
                  <a:gd fmla="*/ 1499394 h 21600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600" y="12216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637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typeface="+mn-ea"/>
                </a:endParaRPr>
              </a:p>
            </p:txBody>
          </p:sp>
          <p:sp>
            <p:nvSpPr>
              <p:cNvPr id="67" name="ïṩļîḋè">
                <a:extLst>
                  <a:ext uri="{FF2B5EF4-FFF2-40B4-BE49-F238E27FC236}">
                    <a16:creationId xmlns:a16="http://schemas.microsoft.com/office/drawing/2014/main" id="{D7670C81-9330-4774-94C1-5290F593C912}"/>
                  </a:ext>
                </a:extLst>
              </p:cNvPr>
              <p:cNvSpPr/>
              <p:nvPr/>
            </p:nvSpPr>
            <p:spPr bwMode="auto">
              <a:xfrm>
                <a:off x="3885695" y="2220557"/>
                <a:ext cx="1508148" cy="324151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lc="http://schemas.openxmlformats.org/drawingml/2006/lockedCanvas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0" lIns="0" rIns="0" tIns="0" wrap="none">
                <a:noAutofit/>
              </a:bodyPr>
              <a:lstStyle/>
              <a:p>
                <a:pPr algn="dist" defTabSz="584141"/>
                <a:r>
                  <a:rPr altLang="en-US" b="1" lang="zh-CN" sz="2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ea"/>
                  </a:rPr>
                  <a:t>输  入  标  题</a:t>
                </a:r>
              </a:p>
            </p:txBody>
          </p:sp>
        </p:grp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1CAF6863-DCEA-4A4F-9F36-FDF70A62E5BE}"/>
                </a:ext>
              </a:extLst>
            </p:cNvPr>
            <p:cNvSpPr txBox="1"/>
            <p:nvPr/>
          </p:nvSpPr>
          <p:spPr>
            <a:xfrm>
              <a:off x="4802961" y="2940795"/>
              <a:ext cx="2586078" cy="13614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ts val="2000"/>
                </a:lnSpc>
                <a:defRPr sz="10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defRPr>
              </a:lvl1pPr>
            </a:lstStyle>
            <a:p>
              <a:r>
                <a:rPr altLang="en-US" lang="zh-CN"/>
  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  </a:r>
            </a:p>
          </p:txBody>
        </p:sp>
      </p:grpSp>
      <p:grpSp>
        <p:nvGrpSpPr>
          <p:cNvPr id="68" name="组合 67">
            <a:extLst>
              <a:ext uri="{FF2B5EF4-FFF2-40B4-BE49-F238E27FC236}">
                <a16:creationId xmlns:a16="http://schemas.microsoft.com/office/drawing/2014/main" id="{9FD0F303-787D-4119-8C91-7A0E0F82A33D}"/>
              </a:ext>
            </a:extLst>
          </p:cNvPr>
          <p:cNvGrpSpPr/>
          <p:nvPr/>
        </p:nvGrpSpPr>
        <p:grpSpPr>
          <a:xfrm>
            <a:off x="8249162" y="1838256"/>
            <a:ext cx="2909733" cy="4139910"/>
            <a:chOff x="8249162" y="1838256"/>
            <a:chExt cx="2909733" cy="4139910"/>
          </a:xfrm>
        </p:grpSpPr>
        <p:grpSp>
          <p:nvGrpSpPr>
            <p:cNvPr id="69" name="iş1îḑè">
              <a:extLst>
                <a:ext uri="{FF2B5EF4-FFF2-40B4-BE49-F238E27FC236}">
                  <a16:creationId xmlns:a16="http://schemas.microsoft.com/office/drawing/2014/main" id="{3811ECD5-B04B-4F37-8C4C-8D38F9F3674F}"/>
                </a:ext>
              </a:extLst>
            </p:cNvPr>
            <p:cNvGrpSpPr/>
            <p:nvPr/>
          </p:nvGrpSpPr>
          <p:grpSpPr>
            <a:xfrm>
              <a:off x="8249162" y="1838256"/>
              <a:ext cx="2909733" cy="4139910"/>
              <a:chOff x="6284753" y="1976339"/>
              <a:chExt cx="2415941" cy="3437353"/>
            </a:xfrm>
          </p:grpSpPr>
          <p:sp>
            <p:nvSpPr>
              <p:cNvPr id="71" name="íşļidè">
                <a:extLst>
                  <a:ext uri="{FF2B5EF4-FFF2-40B4-BE49-F238E27FC236}">
                    <a16:creationId xmlns:a16="http://schemas.microsoft.com/office/drawing/2014/main" id="{841BEEE2-0361-431B-A171-1A305830C1F8}"/>
                  </a:ext>
                </a:extLst>
              </p:cNvPr>
              <p:cNvSpPr/>
              <p:nvPr/>
            </p:nvSpPr>
            <p:spPr bwMode="auto">
              <a:xfrm>
                <a:off x="6284753" y="1976339"/>
                <a:ext cx="2415941" cy="3433977"/>
              </a:xfrm>
              <a:custGeom>
                <a:gdLst>
                  <a:gd fmla="*/ 2271713 w 21600" name="T0"/>
                  <a:gd fmla="*/ 3620294 h 21600" name="T1"/>
                  <a:gd fmla="*/ 2271713 w 21600" name="T2"/>
                  <a:gd fmla="*/ 3620294 h 21600" name="T3"/>
                  <a:gd fmla="*/ 2271713 w 21600" name="T4"/>
                  <a:gd fmla="*/ 3620294 h 21600" name="T5"/>
                  <a:gd fmla="*/ 2271713 w 21600" name="T6"/>
                  <a:gd fmla="*/ 3620294 h 21600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cap="flat" cmpd="sng" w="12700">
                <a:solidFill>
                  <a:schemeClr val="bg2">
                    <a:lumMod val="75000"/>
                  </a:schemeClr>
                </a:solidFill>
                <a:prstDash val="sysDash"/>
                <a:miter lim="0"/>
              </a:ln>
              <a:effectLst/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>
                    <a:effectLst>
                      <a:outerShdw algn="ctr" blurRad="63500" dir="2700000" dist="38099" rotWithShape="0">
                        <a:srgbClr val="000000">
                          <a:alpha val="74997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endParaRPr>
                  <a:latin typeface="+mn-ea"/>
                </a:endParaRPr>
              </a:p>
            </p:txBody>
          </p:sp>
          <p:sp>
            <p:nvSpPr>
              <p:cNvPr id="72" name="íṣḷíḓé">
                <a:extLst>
                  <a:ext uri="{FF2B5EF4-FFF2-40B4-BE49-F238E27FC236}">
                    <a16:creationId xmlns:a16="http://schemas.microsoft.com/office/drawing/2014/main" id="{DCEC2583-2AAF-4D5A-9578-A48C3C3966E7}"/>
                  </a:ext>
                </a:extLst>
              </p:cNvPr>
              <p:cNvSpPr/>
              <p:nvPr/>
            </p:nvSpPr>
            <p:spPr bwMode="auto">
              <a:xfrm>
                <a:off x="6291922" y="4291825"/>
                <a:ext cx="1688289" cy="1114270"/>
              </a:xfrm>
              <a:custGeom>
                <a:gdLst>
                  <a:gd fmla="*/ 1587500 w 21600" name="T0"/>
                  <a:gd fmla="*/ 1047750 h 21600" name="T1"/>
                  <a:gd fmla="*/ 1587500 w 21600" name="T2"/>
                  <a:gd fmla="*/ 1047750 h 21600" name="T3"/>
                  <a:gd fmla="*/ 1587500 w 21600" name="T4"/>
                  <a:gd fmla="*/ 1047750 h 21600" name="T5"/>
                  <a:gd fmla="*/ 1587500 w 21600" name="T6"/>
                  <a:gd fmla="*/ 1047750 h 21600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599" y="12216"/>
                    </a:lnTo>
                    <a:lnTo>
                      <a:pt x="21599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12A39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typeface="+mn-ea"/>
                </a:endParaRPr>
              </a:p>
            </p:txBody>
          </p:sp>
          <p:sp>
            <p:nvSpPr>
              <p:cNvPr id="73" name="iṩliḍê">
                <a:extLst>
                  <a:ext uri="{FF2B5EF4-FFF2-40B4-BE49-F238E27FC236}">
                    <a16:creationId xmlns:a16="http://schemas.microsoft.com/office/drawing/2014/main" id="{9BE55AB7-B45A-492E-BD7C-DBCA08C3D864}"/>
                  </a:ext>
                </a:extLst>
              </p:cNvPr>
              <p:cNvSpPr/>
              <p:nvPr/>
            </p:nvSpPr>
            <p:spPr bwMode="auto">
              <a:xfrm flipH="1">
                <a:off x="6284753" y="3819105"/>
                <a:ext cx="2415941" cy="1594587"/>
              </a:xfrm>
              <a:custGeom>
                <a:gdLst>
                  <a:gd fmla="*/ 2271713 w 21600" name="T0"/>
                  <a:gd fmla="*/ 1499394 h 21600" name="T1"/>
                  <a:gd fmla="*/ 2271713 w 21600" name="T2"/>
                  <a:gd fmla="*/ 1499394 h 21600" name="T3"/>
                  <a:gd fmla="*/ 2271713 w 21600" name="T4"/>
                  <a:gd fmla="*/ 1499394 h 21600" name="T5"/>
                  <a:gd fmla="*/ 2271713 w 21600" name="T6"/>
                  <a:gd fmla="*/ 1499394 h 21600" name="T7"/>
                  <a:gd fmla="*/ 0 60000 65536" name="T8"/>
                  <a:gd fmla="*/ 0 60000 65536" name="T9"/>
                  <a:gd fmla="*/ 0 60000 65536" name="T10"/>
                  <a:gd fmla="*/ 0 60000 65536" name="T11"/>
                </a:gdLst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600" y="12216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4425A"/>
              </a:solidFill>
              <a:ln>
                <a:noFill/>
              </a:ln>
              <a:effectLst/>
              <a:extLst/>
            </p:spPr>
            <p:txBody>
              <a:bodyPr anchor="ctr"/>
              <a:lstStyle/>
              <a:p>
                <a:pPr algn="ctr"/>
                <a:endParaRPr>
                  <a:latin typeface="+mn-ea"/>
                </a:endParaRPr>
              </a:p>
            </p:txBody>
          </p:sp>
          <p:sp>
            <p:nvSpPr>
              <p:cNvPr id="75" name="iṡḻiďê">
                <a:extLst>
                  <a:ext uri="{FF2B5EF4-FFF2-40B4-BE49-F238E27FC236}">
                    <a16:creationId xmlns:a16="http://schemas.microsoft.com/office/drawing/2014/main" id="{7DB0D440-5412-4930-854A-B2C197DB27B1}"/>
                  </a:ext>
                </a:extLst>
              </p:cNvPr>
              <p:cNvSpPr/>
              <p:nvPr/>
            </p:nvSpPr>
            <p:spPr bwMode="auto">
              <a:xfrm>
                <a:off x="6658709" y="2220557"/>
                <a:ext cx="1550795" cy="324151"/>
              </a:xfrm>
              <a:custGeom>
                <a:gdLst>
                  <a:gd fmla="*/ 10800 w 21600" name="T0"/>
                  <a:gd fmla="*/ 10800 h 21600" name="T1"/>
                  <a:gd fmla="*/ 10800 w 21600" name="T2"/>
                  <a:gd fmla="*/ 10800 h 21600" name="T3"/>
                  <a:gd fmla="*/ 10800 w 21600" name="T4"/>
                  <a:gd fmla="*/ 10800 h 21600" name="T5"/>
                  <a:gd fmla="*/ 10800 w 21600" name="T6"/>
                  <a:gd fmla="*/ 10800 h 21600" name="T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b="b" l="0" r="r" t="0"/>
                <a:pathLst>
                  <a:path h="21600" w="2160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lc="http://schemas.openxmlformats.org/drawingml/2006/lockedCanvas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lc="http://schemas.openxmlformats.org/drawingml/2006/lockedCanvas" cap="flat" cmpd="sng" w="12700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:lc="http://schemas.openxmlformats.org/drawingml/2006/lockedCanvas">
                    <a:effectLst>
                      <a:outerShdw algn="ctr" blurRad="63500" dir="2700000" dist="38099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 bIns="0" lIns="0" rIns="0" tIns="0" wrap="none">
                <a:noAutofit/>
              </a:bodyPr>
              <a:lstStyle/>
              <a:p>
                <a:pPr algn="dist" defTabSz="584141"/>
                <a:r>
                  <a:rPr altLang="en-US" b="1" lang="zh-CN" sz="28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ea"/>
                  </a:rPr>
                  <a:t>输  入  标  题</a:t>
                </a:r>
              </a:p>
            </p:txBody>
          </p:sp>
        </p:grpSp>
        <p:sp>
          <p:nvSpPr>
            <p:cNvPr id="70" name="文本框 69">
              <a:extLst>
                <a:ext uri="{FF2B5EF4-FFF2-40B4-BE49-F238E27FC236}">
                  <a16:creationId xmlns:a16="http://schemas.microsoft.com/office/drawing/2014/main" id="{8370EE5F-F903-4A40-A092-73FE023F9221}"/>
                </a:ext>
              </a:extLst>
            </p:cNvPr>
            <p:cNvSpPr txBox="1"/>
            <p:nvPr/>
          </p:nvSpPr>
          <p:spPr>
            <a:xfrm>
              <a:off x="8410987" y="2940795"/>
              <a:ext cx="2586078" cy="13614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ts val="2000"/>
                </a:lnSpc>
                <a:defRPr sz="10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defRPr>
              </a:lvl1pPr>
            </a:lstStyle>
            <a:p>
              <a:r>
                <a:rPr altLang="en-US" lang="zh-CN"/>
                <a:t>请在此处添加具体内容，文字尽量言简意赅，简单说明即可，不必过于繁琐，注意版面得美观度。请在此处添加具体内容，文字尽量言简意赅，简单说明即可，不必过于繁琐，注意版面得美观度。</a:t>
              </a:r>
            </a:p>
          </p:txBody>
        </p:sp>
      </p:grpSp>
    </p:spTree>
    <p:extLst>
      <p:ext uri="{BB962C8B-B14F-4D97-AF65-F5344CB8AC3E}">
        <p14:creationId val="3032624781"/>
      </p:ext>
    </p:extLst>
  </p:cSld>
  <p:clrMapOvr>
    <a:masterClrMapping/>
  </p:clrMapOvr>
  <mc:AlternateContent>
    <mc:Choice Requires="p14">
      <p:transition advClick="0" p14:dur="1250" spd="slow">
        <p14:switch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3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01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年中工作概述</a:t>
              </a:r>
            </a:p>
          </p:txBody>
        </p:sp>
      </p:grpSp>
      <p:grpSp>
        <p:nvGrpSpPr>
          <p:cNvPr id="7" name="îSľíḍé">
            <a:extLst>
              <a:ext uri="{FF2B5EF4-FFF2-40B4-BE49-F238E27FC236}">
                <a16:creationId xmlns:a16="http://schemas.microsoft.com/office/drawing/2014/main" id="{565B0273-4E90-48B7-84D8-F964A36C3FD2}"/>
              </a:ext>
            </a:extLst>
          </p:cNvPr>
          <p:cNvGrpSpPr/>
          <p:nvPr/>
        </p:nvGrpSpPr>
        <p:grpSpPr>
          <a:xfrm>
            <a:off x="2729661" y="2937202"/>
            <a:ext cx="6743189" cy="1774736"/>
            <a:chOff x="1835153" y="2146300"/>
            <a:chExt cx="8521693" cy="2242820"/>
          </a:xfrm>
        </p:grpSpPr>
        <p:sp>
          <p:nvSpPr>
            <p:cNvPr id="10" name="iş1íḑè">
              <a:extLst>
                <a:ext uri="{FF2B5EF4-FFF2-40B4-BE49-F238E27FC236}">
                  <a16:creationId xmlns:a16="http://schemas.microsoft.com/office/drawing/2014/main" id="{94D77203-83D9-4330-B870-9D91F1DF0A36}"/>
                </a:ext>
              </a:extLst>
            </p:cNvPr>
            <p:cNvSpPr/>
            <p:nvPr/>
          </p:nvSpPr>
          <p:spPr>
            <a:xfrm flipV="1" rot="2280706">
              <a:off x="9788808" y="3249867"/>
              <a:ext cx="568038" cy="107875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+mn-ea"/>
              </a:endParaRPr>
            </a:p>
          </p:txBody>
        </p:sp>
        <p:sp>
          <p:nvSpPr>
            <p:cNvPr id="12" name="ïšḷîḑé">
              <a:extLst>
                <a:ext uri="{FF2B5EF4-FFF2-40B4-BE49-F238E27FC236}">
                  <a16:creationId xmlns:a16="http://schemas.microsoft.com/office/drawing/2014/main" id="{EDEEF3A3-7388-426D-B256-9F6DDE127414}"/>
                </a:ext>
              </a:extLst>
            </p:cNvPr>
            <p:cNvSpPr/>
            <p:nvPr/>
          </p:nvSpPr>
          <p:spPr>
            <a:xfrm rot="19319294">
              <a:off x="1835153" y="3249867"/>
              <a:ext cx="568038" cy="107875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+mn-ea"/>
              </a:endParaRPr>
            </a:p>
          </p:txBody>
        </p:sp>
        <p:sp>
          <p:nvSpPr>
            <p:cNvPr id="13" name="ïṩḷíḋè">
              <a:extLst>
                <a:ext uri="{FF2B5EF4-FFF2-40B4-BE49-F238E27FC236}">
                  <a16:creationId xmlns:a16="http://schemas.microsoft.com/office/drawing/2014/main" id="{C7248197-38E3-469C-B56A-33E714E3542D}"/>
                </a:ext>
              </a:extLst>
            </p:cNvPr>
            <p:cNvSpPr/>
            <p:nvPr/>
          </p:nvSpPr>
          <p:spPr>
            <a:xfrm flipV="1">
              <a:off x="3982305" y="2146300"/>
              <a:ext cx="2468607" cy="2242820"/>
            </a:xfrm>
            <a:prstGeom prst="parallelogram">
              <a:avLst>
                <a:gd fmla="val 78020" name="adj"/>
              </a:avLst>
            </a:prstGeom>
            <a:solidFill>
              <a:srgbClr val="212A39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+mn-ea"/>
              </a:endParaRPr>
            </a:p>
          </p:txBody>
        </p:sp>
        <p:sp>
          <p:nvSpPr>
            <p:cNvPr id="14" name="ï$ḷíde">
              <a:extLst>
                <a:ext uri="{FF2B5EF4-FFF2-40B4-BE49-F238E27FC236}">
                  <a16:creationId xmlns:a16="http://schemas.microsoft.com/office/drawing/2014/main" id="{949D0D6B-11B4-42C1-87E5-5B521AA3E30D}"/>
                </a:ext>
              </a:extLst>
            </p:cNvPr>
            <p:cNvSpPr/>
            <p:nvPr/>
          </p:nvSpPr>
          <p:spPr>
            <a:xfrm>
              <a:off x="2229838" y="2146300"/>
              <a:ext cx="2468607" cy="2242820"/>
            </a:xfrm>
            <a:prstGeom prst="parallelogram">
              <a:avLst>
                <a:gd fmla="val 78020" name="adj"/>
              </a:avLst>
            </a:prstGeom>
            <a:solidFill>
              <a:srgbClr val="34425A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+mn-ea"/>
              </a:endParaRPr>
            </a:p>
          </p:txBody>
        </p:sp>
        <p:sp>
          <p:nvSpPr>
            <p:cNvPr id="15" name="íşļíḍé">
              <a:extLst>
                <a:ext uri="{FF2B5EF4-FFF2-40B4-BE49-F238E27FC236}">
                  <a16:creationId xmlns:a16="http://schemas.microsoft.com/office/drawing/2014/main" id="{6533C1AE-C62F-4FE7-8659-F53587198864}"/>
                </a:ext>
              </a:extLst>
            </p:cNvPr>
            <p:cNvSpPr/>
            <p:nvPr/>
          </p:nvSpPr>
          <p:spPr>
            <a:xfrm flipV="1">
              <a:off x="7487239" y="2146300"/>
              <a:ext cx="2468607" cy="2242820"/>
            </a:xfrm>
            <a:prstGeom prst="parallelogram">
              <a:avLst>
                <a:gd fmla="val 78020" name="adj"/>
              </a:avLst>
            </a:prstGeom>
            <a:solidFill>
              <a:srgbClr val="FFC637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+mn-ea"/>
              </a:endParaRPr>
            </a:p>
          </p:txBody>
        </p:sp>
        <p:sp>
          <p:nvSpPr>
            <p:cNvPr id="16" name="iśḻîḋê">
              <a:extLst>
                <a:ext uri="{FF2B5EF4-FFF2-40B4-BE49-F238E27FC236}">
                  <a16:creationId xmlns:a16="http://schemas.microsoft.com/office/drawing/2014/main" id="{0EA32C3F-E8B9-4912-9EDE-84986A95C243}"/>
                </a:ext>
              </a:extLst>
            </p:cNvPr>
            <p:cNvSpPr/>
            <p:nvPr/>
          </p:nvSpPr>
          <p:spPr>
            <a:xfrm>
              <a:off x="5734772" y="2146300"/>
              <a:ext cx="2468607" cy="2242820"/>
            </a:xfrm>
            <a:prstGeom prst="parallelogram">
              <a:avLst>
                <a:gd fmla="val 78020" name="adj"/>
              </a:avLst>
            </a:prstGeom>
            <a:solidFill>
              <a:srgbClr val="FFB40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+mn-ea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DB7ECF08-1A5D-4AE3-AFDD-C77DB0536756}"/>
              </a:ext>
            </a:extLst>
          </p:cNvPr>
          <p:cNvGrpSpPr/>
          <p:nvPr/>
        </p:nvGrpSpPr>
        <p:grpSpPr>
          <a:xfrm>
            <a:off x="4973163" y="4929913"/>
            <a:ext cx="2404076" cy="992470"/>
            <a:chOff x="1617922" y="2349127"/>
            <a:chExt cx="2758522" cy="992470"/>
          </a:xfrm>
        </p:grpSpPr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B08F6F7D-1139-407A-A704-E14449C06F47}"/>
                </a:ext>
              </a:extLst>
            </p:cNvPr>
            <p:cNvSpPr txBox="1"/>
            <p:nvPr/>
          </p:nvSpPr>
          <p:spPr>
            <a:xfrm>
              <a:off x="1867327" y="2349127"/>
              <a:ext cx="213378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/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</a:t>
              </a:r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CEBB2B57-5A69-4121-BC77-E09D9E088B6D}"/>
                </a:ext>
              </a:extLst>
            </p:cNvPr>
            <p:cNvSpPr txBox="1"/>
            <p:nvPr/>
          </p:nvSpPr>
          <p:spPr>
            <a:xfrm>
              <a:off x="1617921" y="2685648"/>
              <a:ext cx="2758522" cy="6629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ts val="1500"/>
                </a:lnSpc>
                <a:defRPr sz="105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defRPr>
              </a:lvl1pPr>
            </a:lstStyle>
            <a:p>
              <a:r>
                <a:rPr altLang="en-US" lang="zh-CN"/>
                <a:t>请在此处添加具体内容，文字尽量言简意赅，简单说明即可，不必过于繁琐，注意版面得美观度。</a:t>
              </a: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8BD1FAC4-F3DB-442A-A1EC-0B8B1E88A763}"/>
              </a:ext>
            </a:extLst>
          </p:cNvPr>
          <p:cNvGrpSpPr/>
          <p:nvPr/>
        </p:nvGrpSpPr>
        <p:grpSpPr>
          <a:xfrm>
            <a:off x="1871707" y="4929913"/>
            <a:ext cx="2556989" cy="994503"/>
            <a:chOff x="1442466" y="2349127"/>
            <a:chExt cx="2933980" cy="994503"/>
          </a:xfrm>
        </p:grpSpPr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2BDA4450-C6C0-491C-B5B6-BB3C56691A79}"/>
                </a:ext>
              </a:extLst>
            </p:cNvPr>
            <p:cNvSpPr txBox="1"/>
            <p:nvPr/>
          </p:nvSpPr>
          <p:spPr>
            <a:xfrm>
              <a:off x="1867328" y="2349127"/>
              <a:ext cx="213378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/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</a:t>
              </a: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B53B8644-E2BF-48B4-AFAD-A6FDAF36EA8C}"/>
                </a:ext>
              </a:extLst>
            </p:cNvPr>
            <p:cNvSpPr txBox="1"/>
            <p:nvPr/>
          </p:nvSpPr>
          <p:spPr>
            <a:xfrm>
              <a:off x="1442466" y="2687681"/>
              <a:ext cx="2933980" cy="6629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>
                <a:lnSpc>
                  <a:spcPts val="1500"/>
                </a:lnSpc>
              </a:pPr>
              <a:r>
                <a:rPr altLang="en-US" lang="zh-CN" sz="105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请在此处添加具体内容，文字尽量言简意赅，简单说明即可，不必过于繁琐，注意版面得美观度。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E9AEA27A-E60F-4489-87EB-4FC80CEA5631}"/>
              </a:ext>
            </a:extLst>
          </p:cNvPr>
          <p:cNvGrpSpPr/>
          <p:nvPr/>
        </p:nvGrpSpPr>
        <p:grpSpPr>
          <a:xfrm>
            <a:off x="7881381" y="4929913"/>
            <a:ext cx="2404076" cy="987969"/>
            <a:chOff x="1571651" y="2349127"/>
            <a:chExt cx="2758522" cy="987969"/>
          </a:xfrm>
        </p:grpSpPr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5B266033-4905-47E3-9CB0-C930D1CFC9B7}"/>
                </a:ext>
              </a:extLst>
            </p:cNvPr>
            <p:cNvSpPr txBox="1"/>
            <p:nvPr/>
          </p:nvSpPr>
          <p:spPr>
            <a:xfrm>
              <a:off x="1867328" y="2349127"/>
              <a:ext cx="213378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/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</a:t>
              </a: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D6055349-98DA-4261-8A91-D0FBC3653164}"/>
                </a:ext>
              </a:extLst>
            </p:cNvPr>
            <p:cNvSpPr txBox="1"/>
            <p:nvPr/>
          </p:nvSpPr>
          <p:spPr>
            <a:xfrm>
              <a:off x="1571650" y="2681147"/>
              <a:ext cx="2758522" cy="6629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ts val="1500"/>
                </a:lnSpc>
                <a:defRPr sz="105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defRPr>
              </a:lvl1pPr>
            </a:lstStyle>
            <a:p>
              <a:r>
                <a:rPr altLang="en-US" lang="zh-CN"/>
                <a:t>请在此处添加具体内容，文字尽量言简意赅，简单说明即可，不必过于繁琐，注意版面得美观度。</a:t>
              </a: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A2B32D9B-4F82-4CEC-A5A1-25E9FD30C052}"/>
              </a:ext>
            </a:extLst>
          </p:cNvPr>
          <p:cNvGrpSpPr/>
          <p:nvPr/>
        </p:nvGrpSpPr>
        <p:grpSpPr>
          <a:xfrm>
            <a:off x="3556255" y="1785969"/>
            <a:ext cx="2392305" cy="994503"/>
            <a:chOff x="1242587" y="2349127"/>
            <a:chExt cx="3383264" cy="994503"/>
          </a:xfrm>
        </p:grpSpPr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7C6FC5D3-C8D0-4E9D-A709-B34843365A2E}"/>
                </a:ext>
              </a:extLst>
            </p:cNvPr>
            <p:cNvSpPr txBox="1"/>
            <p:nvPr/>
          </p:nvSpPr>
          <p:spPr>
            <a:xfrm>
              <a:off x="1799008" y="2349127"/>
              <a:ext cx="2399669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/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</a:t>
              </a: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55F6B46E-9B4E-4382-BE41-8E8A958CF9DE}"/>
                </a:ext>
              </a:extLst>
            </p:cNvPr>
            <p:cNvSpPr txBox="1"/>
            <p:nvPr/>
          </p:nvSpPr>
          <p:spPr>
            <a:xfrm>
              <a:off x="1242587" y="2687681"/>
              <a:ext cx="3383264" cy="6629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ts val="1500"/>
                </a:lnSpc>
                <a:defRPr sz="105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defRPr>
              </a:lvl1pPr>
            </a:lstStyle>
            <a:p>
              <a:r>
                <a:rPr altLang="en-US" lang="zh-CN"/>
                <a:t>请在此处添加具体内容，文字尽量言简意赅，简单说明即可，不必过于繁琐，注意版面得美观度。</a:t>
              </a: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701FE9A4-1DED-49CC-BF15-4744D2A4F537}"/>
              </a:ext>
            </a:extLst>
          </p:cNvPr>
          <p:cNvGrpSpPr/>
          <p:nvPr/>
        </p:nvGrpSpPr>
        <p:grpSpPr>
          <a:xfrm>
            <a:off x="6296983" y="1785969"/>
            <a:ext cx="2404077" cy="981956"/>
            <a:chOff x="1554956" y="2349127"/>
            <a:chExt cx="2758523" cy="981956"/>
          </a:xfrm>
        </p:grpSpPr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8A516845-E242-46B1-8061-7EDF89C88404}"/>
                </a:ext>
              </a:extLst>
            </p:cNvPr>
            <p:cNvSpPr txBox="1"/>
            <p:nvPr/>
          </p:nvSpPr>
          <p:spPr>
            <a:xfrm>
              <a:off x="1867328" y="2349127"/>
              <a:ext cx="2133781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/>
            <a:p>
              <a:pPr algn="ctr"/>
              <a:r>
                <a:rPr altLang="en-US" b="1" lang="zh-CN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</a:rPr>
                <a:t>标题文字添加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8D2B24EA-B8FF-46C2-8678-142CB0E6700F}"/>
                </a:ext>
              </a:extLst>
            </p:cNvPr>
            <p:cNvSpPr txBox="1"/>
            <p:nvPr/>
          </p:nvSpPr>
          <p:spPr>
            <a:xfrm>
              <a:off x="1554956" y="2675134"/>
              <a:ext cx="2758523" cy="662940"/>
            </a:xfrm>
            <a:prstGeom prst="rect">
              <a:avLst/>
            </a:prstGeom>
            <a:noFill/>
          </p:spPr>
          <p:txBody>
            <a:bodyPr rtlCol="0" wrap="square">
              <a:spAutoFit/>
              <a:scene3d>
                <a:camera prst="orthographicFront"/>
                <a:lightRig dir="t" rig="threePt"/>
              </a:scene3d>
              <a:sp3d contourW="12700"/>
            </a:bodyPr>
            <a:lstStyle>
              <a:defPPr>
                <a:defRPr lang="zh-CN"/>
              </a:defPPr>
              <a:lvl1pPr algn="ctr">
                <a:lnSpc>
                  <a:spcPts val="1500"/>
                </a:lnSpc>
                <a:defRPr sz="105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defRPr>
              </a:lvl1pPr>
            </a:lstStyle>
            <a:p>
              <a:r>
                <a:rPr altLang="en-US" lang="zh-CN"/>
                <a:t>请在此处添加具体内容，文字尽量言简意赅，简单说明即可，不必过于繁琐，注意版面得美观度。</a:t>
              </a:r>
            </a:p>
          </p:txBody>
        </p:sp>
      </p:grpSp>
    </p:spTree>
    <p:extLst>
      <p:ext uri="{BB962C8B-B14F-4D97-AF65-F5344CB8AC3E}">
        <p14:creationId val="2591964616"/>
      </p:ext>
    </p:extLst>
  </p:cSld>
  <p:clrMapOvr>
    <a:masterClrMapping/>
  </p:clrMapOvr>
  <mc:AlternateContent>
    <mc:Choice Requires="p14">
      <p:transition advClick="0" p14:dur="1250" spd="slow">
        <p14:flip dir="r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01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年中工作概述</a:t>
              </a:r>
            </a:p>
          </p:txBody>
        </p:sp>
      </p:grpSp>
      <p:grpSp>
        <p:nvGrpSpPr>
          <p:cNvPr id="7" name="8215a998-6735-4028-9747-c71a7337c7c5">
            <a:extLst>
              <a:ext uri="{FF2B5EF4-FFF2-40B4-BE49-F238E27FC236}">
                <a16:creationId xmlns:a16="http://schemas.microsoft.com/office/drawing/2014/main" id="{900044E9-A802-43C7-8F54-B09BD0DF1538}"/>
              </a:ext>
            </a:extLst>
          </p:cNvPr>
          <p:cNvGrpSpPr>
            <a:grpSpLocks noChangeAspect="1"/>
          </p:cNvGrpSpPr>
          <p:nvPr/>
        </p:nvGrpSpPr>
        <p:grpSpPr>
          <a:xfrm>
            <a:off x="371364" y="1852629"/>
            <a:ext cx="11449272" cy="3196552"/>
            <a:chOff x="371364" y="1852629"/>
            <a:chExt cx="11449272" cy="3196552"/>
          </a:xfrm>
        </p:grpSpPr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85FD2E8A-4EDF-4023-8B70-5DA005BE6F71}"/>
                </a:ext>
              </a:extLst>
            </p:cNvPr>
            <p:cNvCxnSpPr/>
            <p:nvPr/>
          </p:nvCxnSpPr>
          <p:spPr>
            <a:xfrm>
              <a:off x="371364" y="3626214"/>
              <a:ext cx="11449272" cy="0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D38B1D33-8DBA-427B-B7F1-CDDB822088A7}"/>
                </a:ext>
              </a:extLst>
            </p:cNvPr>
            <p:cNvGrpSpPr/>
            <p:nvPr/>
          </p:nvGrpSpPr>
          <p:grpSpPr>
            <a:xfrm>
              <a:off x="1022948" y="1852629"/>
              <a:ext cx="10146105" cy="3196552"/>
              <a:chOff x="1022948" y="1852629"/>
              <a:chExt cx="10146105" cy="3196552"/>
            </a:xfrm>
          </p:grpSpPr>
          <p:grpSp>
            <p:nvGrpSpPr>
              <p:cNvPr id="13" name="组合 12">
                <a:extLst>
                  <a:ext uri="{FF2B5EF4-FFF2-40B4-BE49-F238E27FC236}">
                    <a16:creationId xmlns:a16="http://schemas.microsoft.com/office/drawing/2014/main" id="{404494D9-B339-49C6-95CD-8D3D920D0322}"/>
                  </a:ext>
                </a:extLst>
              </p:cNvPr>
              <p:cNvGrpSpPr/>
              <p:nvPr/>
            </p:nvGrpSpPr>
            <p:grpSpPr>
              <a:xfrm>
                <a:off x="1022948" y="1852629"/>
                <a:ext cx="3169904" cy="3196552"/>
                <a:chOff x="1022948" y="1852629"/>
                <a:chExt cx="3169904" cy="3196552"/>
              </a:xfrm>
            </p:grpSpPr>
            <p:sp>
              <p:nvSpPr>
                <p:cNvPr id="28" name="六边形 27">
                  <a:extLst>
                    <a:ext uri="{FF2B5EF4-FFF2-40B4-BE49-F238E27FC236}">
                      <a16:creationId xmlns:a16="http://schemas.microsoft.com/office/drawing/2014/main" id="{1675F775-DF16-48DE-B5F6-CE2DA213A5DB}"/>
                    </a:ext>
                  </a:extLst>
                </p:cNvPr>
                <p:cNvSpPr/>
                <p:nvPr/>
              </p:nvSpPr>
              <p:spPr>
                <a:xfrm rot="1800000">
                  <a:off x="1022948" y="2316509"/>
                  <a:ext cx="3169904" cy="2732672"/>
                </a:xfrm>
                <a:prstGeom prst="hexagon">
                  <a:avLst>
                    <a:gd fmla="val 28912" name="adj"/>
                    <a:gd fmla="val 115470" name="vf"/>
                  </a:avLst>
                </a:prstGeom>
                <a:solidFill>
                  <a:srgbClr val="212A39"/>
                </a:solidFill>
                <a:ln w="2540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2400">
                    <a:latin typeface="+mn-ea"/>
                  </a:endParaRPr>
                </a:p>
              </p:txBody>
            </p:sp>
            <p:sp>
              <p:nvSpPr>
                <p:cNvPr id="29" name="文本框 8">
                  <a:extLst>
                    <a:ext uri="{FF2B5EF4-FFF2-40B4-BE49-F238E27FC236}">
                      <a16:creationId xmlns:a16="http://schemas.microsoft.com/office/drawing/2014/main" id="{1ACEDD72-7E1A-4808-86C7-A0C245564E40}"/>
                    </a:ext>
                  </a:extLst>
                </p:cNvPr>
                <p:cNvSpPr txBox="1"/>
                <p:nvPr/>
              </p:nvSpPr>
              <p:spPr bwMode="auto">
                <a:xfrm>
                  <a:off x="1235195" y="3374899"/>
                  <a:ext cx="2745412" cy="285039"/>
                </a:xfrm>
                <a:prstGeom prst="rect">
                  <a:avLst/>
                </a:prstGeom>
                <a:noFill/>
                <a:scene3d>
                  <a:camera prst="orthographicFront">
                    <a:rot lat="0" lon="0" rev="0"/>
                  </a:camera>
                  <a:lightRig dir="t" rig="threePt"/>
                </a:scene3d>
                <a:sp3d prstMaterial="matte">
                  <a:bevelT h="1270" w="1270"/>
                </a:sp3d>
              </p:spPr>
              <p:txBody>
                <a:bodyPr anchor="ctr" bIns="0" lIns="0" rIns="0" tIns="0" wrap="none">
                  <a:normAutofit fontScale="92500" lnSpcReduction="10000"/>
                  <a:sp3d/>
                </a:bodyPr>
                <a:lstStyle/>
                <a:p>
                  <a:pPr algn="ctr">
                    <a:defRPr/>
                  </a:pPr>
                  <a:r>
                    <a:rPr altLang="en-US" b="1" lang="zh-CN" sz="2133">
                      <a:solidFill>
                        <a:schemeClr val="bg1"/>
                      </a:solidFill>
                      <a:latin typeface="+mn-ea"/>
                    </a:rPr>
                    <a:t>标题文本预设</a:t>
                  </a:r>
                </a:p>
              </p:txBody>
            </p:sp>
            <p:sp>
              <p:nvSpPr>
                <p:cNvPr id="30" name="矩形 29">
                  <a:extLst>
                    <a:ext uri="{FF2B5EF4-FFF2-40B4-BE49-F238E27FC236}">
                      <a16:creationId xmlns:a16="http://schemas.microsoft.com/office/drawing/2014/main" id="{FE316D40-226C-4F70-8801-6E06853A528B}"/>
                    </a:ext>
                  </a:extLst>
                </p:cNvPr>
                <p:cNvSpPr/>
                <p:nvPr/>
              </p:nvSpPr>
              <p:spPr>
                <a:xfrm>
                  <a:off x="1235195" y="3659938"/>
                  <a:ext cx="2754295" cy="732956"/>
                </a:xfrm>
                <a:prstGeom prst="rect">
                  <a:avLst/>
                </a:prstGeom>
              </p:spPr>
              <p:txBody>
                <a:bodyPr anchor="ctr" anchorCtr="1" wrap="square">
                  <a:noAutofit/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altLang="en-US" lang="zh-CN" sz="1200">
                      <a:solidFill>
                        <a:schemeClr val="bg1"/>
                      </a:solidFill>
                      <a:latin typeface="+mn-ea"/>
                    </a:rPr>
                    <a:t>请在此处添加具体内容，文字尽量言简意赅，简单说明即可，不必过于繁琐，注意版面得美观度。 </a:t>
                  </a:r>
                </a:p>
              </p:txBody>
            </p:sp>
            <p:grpSp>
              <p:nvGrpSpPr>
                <p:cNvPr id="31" name="组合 30">
                  <a:extLst>
                    <a:ext uri="{FF2B5EF4-FFF2-40B4-BE49-F238E27FC236}">
                      <a16:creationId xmlns:a16="http://schemas.microsoft.com/office/drawing/2014/main" id="{C25B7EF5-12DC-45AE-AD8B-11ABDBB693D4}"/>
                    </a:ext>
                  </a:extLst>
                </p:cNvPr>
                <p:cNvGrpSpPr/>
                <p:nvPr/>
              </p:nvGrpSpPr>
              <p:grpSpPr>
                <a:xfrm>
                  <a:off x="1939749" y="1852629"/>
                  <a:ext cx="1336303" cy="1151984"/>
                  <a:chOff x="2026813" y="1702803"/>
                  <a:chExt cx="1010032" cy="870716"/>
                </a:xfrm>
              </p:grpSpPr>
              <p:sp>
                <p:nvSpPr>
                  <p:cNvPr id="32" name="六边形 31">
                    <a:extLst>
                      <a:ext uri="{FF2B5EF4-FFF2-40B4-BE49-F238E27FC236}">
                        <a16:creationId xmlns:a16="http://schemas.microsoft.com/office/drawing/2014/main" id="{68D57554-6919-484F-9981-DA46C56ECD56}"/>
                      </a:ext>
                    </a:extLst>
                  </p:cNvPr>
                  <p:cNvSpPr/>
                  <p:nvPr/>
                </p:nvSpPr>
                <p:spPr>
                  <a:xfrm rot="1800000">
                    <a:off x="2026813" y="1702803"/>
                    <a:ext cx="1010032" cy="870716"/>
                  </a:xfrm>
                  <a:prstGeom prst="hexagon">
                    <a:avLst>
                      <a:gd fmla="val 28912" name="adj"/>
                      <a:gd fmla="val 115470" name="vf"/>
                    </a:avLst>
                  </a:prstGeom>
                  <a:solidFill>
                    <a:schemeClr val="bg1"/>
                  </a:solidFill>
                  <a:ln w="25400">
                    <a:solidFill>
                      <a:srgbClr val="212A39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sz="2400">
                      <a:latin typeface="+mn-ea"/>
                    </a:endParaRPr>
                  </a:p>
                </p:txBody>
              </p:sp>
              <p:sp>
                <p:nvSpPr>
                  <p:cNvPr id="33" name="任意多边形 23">
                    <a:extLst>
                      <a:ext uri="{FF2B5EF4-FFF2-40B4-BE49-F238E27FC236}">
                        <a16:creationId xmlns:a16="http://schemas.microsoft.com/office/drawing/2014/main" id="{EA1FD870-30D4-49F6-82F7-24AE9CB08232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288060" y="1860636"/>
                    <a:ext cx="506452" cy="506452"/>
                  </a:xfrm>
                  <a:custGeom>
                    <a:gdLst>
                      <a:gd fmla="*/ 118 w 236" name="T0"/>
                      <a:gd fmla="*/ 0 h 236" name="T1"/>
                      <a:gd fmla="*/ 0 w 236" name="T2"/>
                      <a:gd fmla="*/ 118 h 236" name="T3"/>
                      <a:gd fmla="*/ 118 w 236" name="T4"/>
                      <a:gd fmla="*/ 236 h 236" name="T5"/>
                      <a:gd fmla="*/ 236 w 236" name="T6"/>
                      <a:gd fmla="*/ 118 h 236" name="T7"/>
                      <a:gd fmla="*/ 118 w 236" name="T8"/>
                      <a:gd fmla="*/ 0 h 236" name="T9"/>
                      <a:gd fmla="*/ 106 w 236" name="T10"/>
                      <a:gd fmla="*/ 171 h 236" name="T11"/>
                      <a:gd fmla="*/ 54 w 236" name="T12"/>
                      <a:gd fmla="*/ 163 h 236" name="T13"/>
                      <a:gd fmla="*/ 54 w 236" name="T14"/>
                      <a:gd fmla="*/ 121 h 236" name="T15"/>
                      <a:gd fmla="*/ 106 w 236" name="T16"/>
                      <a:gd fmla="*/ 121 h 236" name="T17"/>
                      <a:gd fmla="*/ 106 w 236" name="T18"/>
                      <a:gd fmla="*/ 171 h 236" name="T19"/>
                      <a:gd fmla="*/ 106 w 236" name="T20"/>
                      <a:gd fmla="*/ 114 h 236" name="T21"/>
                      <a:gd fmla="*/ 54 w 236" name="T22"/>
                      <a:gd fmla="*/ 114 h 236" name="T23"/>
                      <a:gd fmla="*/ 54 w 236" name="T24"/>
                      <a:gd fmla="*/ 72 h 236" name="T25"/>
                      <a:gd fmla="*/ 106 w 236" name="T26"/>
                      <a:gd fmla="*/ 64 h 236" name="T27"/>
                      <a:gd fmla="*/ 106 w 236" name="T28"/>
                      <a:gd fmla="*/ 114 h 236" name="T29"/>
                      <a:gd fmla="*/ 182 w 236" name="T30"/>
                      <a:gd fmla="*/ 182 h 236" name="T31"/>
                      <a:gd fmla="*/ 113 w 236" name="T32"/>
                      <a:gd fmla="*/ 172 h 236" name="T33"/>
                      <a:gd fmla="*/ 113 w 236" name="T34"/>
                      <a:gd fmla="*/ 121 h 236" name="T35"/>
                      <a:gd fmla="*/ 182 w 236" name="T36"/>
                      <a:gd fmla="*/ 121 h 236" name="T37"/>
                      <a:gd fmla="*/ 182 w 236" name="T38"/>
                      <a:gd fmla="*/ 182 h 236" name="T39"/>
                      <a:gd fmla="*/ 182 w 236" name="T40"/>
                      <a:gd fmla="*/ 114 h 236" name="T41"/>
                      <a:gd fmla="*/ 113 w 236" name="T42"/>
                      <a:gd fmla="*/ 114 h 236" name="T43"/>
                      <a:gd fmla="*/ 113 w 236" name="T44"/>
                      <a:gd fmla="*/ 63 h 236" name="T45"/>
                      <a:gd fmla="*/ 182 w 236" name="T46"/>
                      <a:gd fmla="*/ 53 h 236" name="T47"/>
                      <a:gd fmla="*/ 182 w 236" name="T48"/>
                      <a:gd fmla="*/ 114 h 236" name="T49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b="b" l="0" r="r" t="0"/>
                    <a:pathLst>
                      <a:path h="236" w="236">
                        <a:moveTo>
                          <a:pt x="118" y="0"/>
                        </a:moveTo>
                        <a:cubicBezTo>
                          <a:pt x="53" y="0"/>
                          <a:pt x="0" y="53"/>
                          <a:pt x="0" y="118"/>
                        </a:cubicBezTo>
                        <a:cubicBezTo>
                          <a:pt x="0" y="183"/>
                          <a:pt x="53" y="236"/>
                          <a:pt x="118" y="236"/>
                        </a:cubicBezTo>
                        <a:cubicBezTo>
                          <a:pt x="183" y="236"/>
                          <a:pt x="236" y="183"/>
                          <a:pt x="236" y="118"/>
                        </a:cubicBezTo>
                        <a:cubicBezTo>
                          <a:pt x="236" y="53"/>
                          <a:pt x="183" y="0"/>
                          <a:pt x="118" y="0"/>
                        </a:cubicBezTo>
                        <a:close/>
                        <a:moveTo>
                          <a:pt x="106" y="171"/>
                        </a:moveTo>
                        <a:cubicBezTo>
                          <a:pt x="54" y="163"/>
                          <a:pt x="54" y="163"/>
                          <a:pt x="54" y="163"/>
                        </a:cubicBezTo>
                        <a:cubicBezTo>
                          <a:pt x="54" y="121"/>
                          <a:pt x="54" y="121"/>
                          <a:pt x="54" y="121"/>
                        </a:cubicBezTo>
                        <a:cubicBezTo>
                          <a:pt x="106" y="121"/>
                          <a:pt x="106" y="121"/>
                          <a:pt x="106" y="121"/>
                        </a:cubicBezTo>
                        <a:lnTo>
                          <a:pt x="106" y="171"/>
                        </a:lnTo>
                        <a:close/>
                        <a:moveTo>
                          <a:pt x="106" y="114"/>
                        </a:moveTo>
                        <a:cubicBezTo>
                          <a:pt x="54" y="114"/>
                          <a:pt x="54" y="114"/>
                          <a:pt x="54" y="114"/>
                        </a:cubicBezTo>
                        <a:cubicBezTo>
                          <a:pt x="54" y="72"/>
                          <a:pt x="54" y="72"/>
                          <a:pt x="54" y="72"/>
                        </a:cubicBezTo>
                        <a:cubicBezTo>
                          <a:pt x="106" y="64"/>
                          <a:pt x="106" y="64"/>
                          <a:pt x="106" y="64"/>
                        </a:cubicBezTo>
                        <a:lnTo>
                          <a:pt x="106" y="114"/>
                        </a:lnTo>
                        <a:close/>
                        <a:moveTo>
                          <a:pt x="182" y="182"/>
                        </a:moveTo>
                        <a:cubicBezTo>
                          <a:pt x="113" y="172"/>
                          <a:pt x="113" y="172"/>
                          <a:pt x="113" y="172"/>
                        </a:cubicBezTo>
                        <a:cubicBezTo>
                          <a:pt x="113" y="121"/>
                          <a:pt x="113" y="121"/>
                          <a:pt x="113" y="121"/>
                        </a:cubicBezTo>
                        <a:cubicBezTo>
                          <a:pt x="182" y="121"/>
                          <a:pt x="182" y="121"/>
                          <a:pt x="182" y="121"/>
                        </a:cubicBezTo>
                        <a:lnTo>
                          <a:pt x="182" y="182"/>
                        </a:lnTo>
                        <a:close/>
                        <a:moveTo>
                          <a:pt x="182" y="114"/>
                        </a:moveTo>
                        <a:cubicBezTo>
                          <a:pt x="113" y="114"/>
                          <a:pt x="113" y="114"/>
                          <a:pt x="113" y="114"/>
                        </a:cubicBezTo>
                        <a:cubicBezTo>
                          <a:pt x="113" y="63"/>
                          <a:pt x="113" y="63"/>
                          <a:pt x="113" y="63"/>
                        </a:cubicBezTo>
                        <a:cubicBezTo>
                          <a:pt x="182" y="53"/>
                          <a:pt x="182" y="53"/>
                          <a:pt x="182" y="53"/>
                        </a:cubicBezTo>
                        <a:lnTo>
                          <a:pt x="182" y="114"/>
                        </a:lnTo>
                        <a:close/>
                      </a:path>
                    </a:pathLst>
                  </a:custGeom>
                  <a:solidFill>
                    <a:srgbClr val="212A39"/>
                  </a:solidFill>
                  <a:ln>
                    <a:noFill/>
                  </a:ln>
                  <a:extLst/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+mn-ea"/>
                    </a:endParaRPr>
                  </a:p>
                </p:txBody>
              </p:sp>
            </p:grpSp>
          </p:grpSp>
          <p:grpSp>
            <p:nvGrpSpPr>
              <p:cNvPr id="14" name="组合 13">
                <a:extLst>
                  <a:ext uri="{FF2B5EF4-FFF2-40B4-BE49-F238E27FC236}">
                    <a16:creationId xmlns:a16="http://schemas.microsoft.com/office/drawing/2014/main" id="{3EE4EFEC-2251-4857-8D04-2509224C3652}"/>
                  </a:ext>
                </a:extLst>
              </p:cNvPr>
              <p:cNvGrpSpPr/>
              <p:nvPr/>
            </p:nvGrpSpPr>
            <p:grpSpPr>
              <a:xfrm>
                <a:off x="4511049" y="1852629"/>
                <a:ext cx="3169904" cy="3196552"/>
                <a:chOff x="4511048" y="1852629"/>
                <a:chExt cx="3169904" cy="3196552"/>
              </a:xfrm>
            </p:grpSpPr>
            <p:sp>
              <p:nvSpPr>
                <p:cNvPr id="22" name="六边形 21">
                  <a:extLst>
                    <a:ext uri="{FF2B5EF4-FFF2-40B4-BE49-F238E27FC236}">
                      <a16:creationId xmlns:a16="http://schemas.microsoft.com/office/drawing/2014/main" id="{1F89644F-F97B-4BF3-A595-96D425809E60}"/>
                    </a:ext>
                  </a:extLst>
                </p:cNvPr>
                <p:cNvSpPr/>
                <p:nvPr/>
              </p:nvSpPr>
              <p:spPr>
                <a:xfrm rot="1800000">
                  <a:off x="4511048" y="2316509"/>
                  <a:ext cx="3169904" cy="2732672"/>
                </a:xfrm>
                <a:prstGeom prst="hexagon">
                  <a:avLst>
                    <a:gd fmla="val 28912" name="adj"/>
                    <a:gd fmla="val 115470" name="vf"/>
                  </a:avLst>
                </a:prstGeom>
                <a:solidFill>
                  <a:srgbClr val="FFB401"/>
                </a:solidFill>
                <a:ln w="25400"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2400">
                    <a:latin typeface="+mn-ea"/>
                  </a:endParaRPr>
                </a:p>
              </p:txBody>
            </p:sp>
            <p:sp>
              <p:nvSpPr>
                <p:cNvPr id="23" name="矩形 22">
                  <a:extLst>
                    <a:ext uri="{FF2B5EF4-FFF2-40B4-BE49-F238E27FC236}">
                      <a16:creationId xmlns:a16="http://schemas.microsoft.com/office/drawing/2014/main" id="{1D35536E-DB51-4C0D-8EEE-7AF372721C1B}"/>
                    </a:ext>
                  </a:extLst>
                </p:cNvPr>
                <p:cNvSpPr/>
                <p:nvPr/>
              </p:nvSpPr>
              <p:spPr>
                <a:xfrm>
                  <a:off x="4717286" y="3659938"/>
                  <a:ext cx="2760303" cy="732956"/>
                </a:xfrm>
                <a:prstGeom prst="rect">
                  <a:avLst/>
                </a:prstGeom>
              </p:spPr>
              <p:txBody>
                <a:bodyPr anchor="ctr" anchorCtr="1" wrap="square">
                  <a:no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altLang="en-US" lang="zh-CN" sz="1200">
                      <a:solidFill>
                        <a:schemeClr val="bg1"/>
                      </a:solidFill>
                      <a:latin typeface="+mn-ea"/>
                    </a:rPr>
                    <a:t>请在此处添加具体内容，文字尽量言简意赅，简单说明即可，不必过于繁琐，注意版面得美观度。 </a:t>
                  </a:r>
                </a:p>
                <a:p>
                  <a:pPr algn="ctr">
                    <a:lnSpc>
                      <a:spcPct val="120000"/>
                    </a:lnSpc>
                  </a:pPr>
                  <a:r>
                    <a:rPr altLang="en-US" lang="zh-CN" sz="1200">
                      <a:solidFill>
                        <a:schemeClr val="bg1"/>
                      </a:solidFill>
                      <a:latin typeface="+mn-ea"/>
                    </a:rPr>
                    <a:t>）</a:t>
                  </a:r>
                </a:p>
              </p:txBody>
            </p:sp>
            <p:grpSp>
              <p:nvGrpSpPr>
                <p:cNvPr id="24" name="组合 23">
                  <a:extLst>
                    <a:ext uri="{FF2B5EF4-FFF2-40B4-BE49-F238E27FC236}">
                      <a16:creationId xmlns:a16="http://schemas.microsoft.com/office/drawing/2014/main" id="{AD9B9FD1-F201-453C-BAD6-5A9EB1A71B0D}"/>
                    </a:ext>
                  </a:extLst>
                </p:cNvPr>
                <p:cNvGrpSpPr/>
                <p:nvPr/>
              </p:nvGrpSpPr>
              <p:grpSpPr>
                <a:xfrm>
                  <a:off x="5427847" y="1852629"/>
                  <a:ext cx="1336303" cy="1151984"/>
                  <a:chOff x="4444522" y="1702803"/>
                  <a:chExt cx="1010032" cy="870716"/>
                </a:xfrm>
              </p:grpSpPr>
              <p:sp>
                <p:nvSpPr>
                  <p:cNvPr id="26" name="六边形 25">
                    <a:extLst>
                      <a:ext uri="{FF2B5EF4-FFF2-40B4-BE49-F238E27FC236}">
                        <a16:creationId xmlns:a16="http://schemas.microsoft.com/office/drawing/2014/main" id="{A0F1E8B5-8817-4500-9FE3-966B05350354}"/>
                      </a:ext>
                    </a:extLst>
                  </p:cNvPr>
                  <p:cNvSpPr/>
                  <p:nvPr/>
                </p:nvSpPr>
                <p:spPr>
                  <a:xfrm rot="1800000">
                    <a:off x="4444522" y="1702803"/>
                    <a:ext cx="1010032" cy="870716"/>
                  </a:xfrm>
                  <a:prstGeom prst="hexagon">
                    <a:avLst>
                      <a:gd fmla="val 28912" name="adj"/>
                      <a:gd fmla="val 115470" name="vf"/>
                    </a:avLst>
                  </a:prstGeom>
                  <a:solidFill>
                    <a:schemeClr val="bg1"/>
                  </a:solidFill>
                  <a:ln w="25400">
                    <a:solidFill>
                      <a:srgbClr val="FFB401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sz="2400">
                      <a:latin typeface="+mn-ea"/>
                    </a:endParaRPr>
                  </a:p>
                </p:txBody>
              </p:sp>
              <p:sp>
                <p:nvSpPr>
                  <p:cNvPr id="27" name="任意多边形 27">
                    <a:extLst>
                      <a:ext uri="{FF2B5EF4-FFF2-40B4-BE49-F238E27FC236}">
                        <a16:creationId xmlns:a16="http://schemas.microsoft.com/office/drawing/2014/main" id="{D4EEB3B1-C5C9-4E46-A1C7-C5FC7E9ABBB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696313" y="1860636"/>
                    <a:ext cx="506452" cy="506452"/>
                  </a:xfrm>
                  <a:custGeom>
                    <a:gdLst>
                      <a:gd fmla="*/ 118 w 236" name="T0"/>
                      <a:gd fmla="*/ 0 h 236" name="T1"/>
                      <a:gd fmla="*/ 0 w 236" name="T2"/>
                      <a:gd fmla="*/ 118 h 236" name="T3"/>
                      <a:gd fmla="*/ 118 w 236" name="T4"/>
                      <a:gd fmla="*/ 236 h 236" name="T5"/>
                      <a:gd fmla="*/ 236 w 236" name="T6"/>
                      <a:gd fmla="*/ 118 h 236" name="T7"/>
                      <a:gd fmla="*/ 118 w 236" name="T8"/>
                      <a:gd fmla="*/ 0 h 236" name="T9"/>
                      <a:gd fmla="*/ 124 w 236" name="T10"/>
                      <a:gd fmla="*/ 56 h 236" name="T11"/>
                      <a:gd fmla="*/ 144 w 236" name="T12"/>
                      <a:gd fmla="*/ 46 h 236" name="T13"/>
                      <a:gd fmla="*/ 137 w 236" name="T14"/>
                      <a:gd fmla="*/ 67 h 236" name="T15"/>
                      <a:gd fmla="*/ 117 w 236" name="T16"/>
                      <a:gd fmla="*/ 77 h 236" name="T17"/>
                      <a:gd fmla="*/ 124 w 236" name="T18"/>
                      <a:gd fmla="*/ 56 h 236" name="T19"/>
                      <a:gd fmla="*/ 162 w 236" name="T20"/>
                      <a:gd fmla="*/ 164 h 236" name="T21"/>
                      <a:gd fmla="*/ 142 w 236" name="T22"/>
                      <a:gd fmla="*/ 181 h 236" name="T23"/>
                      <a:gd fmla="*/ 119 w 236" name="T24"/>
                      <a:gd fmla="*/ 175 h 236" name="T25"/>
                      <a:gd fmla="*/ 97 w 236" name="T26"/>
                      <a:gd fmla="*/ 181 h 236" name="T27"/>
                      <a:gd fmla="*/ 76 w 236" name="T28"/>
                      <a:gd fmla="*/ 164 h 236" name="T29"/>
                      <a:gd fmla="*/ 67 w 236" name="T30"/>
                      <a:gd fmla="*/ 96 h 236" name="T31"/>
                      <a:gd fmla="*/ 95 w 236" name="T32"/>
                      <a:gd fmla="*/ 79 h 236" name="T33"/>
                      <a:gd fmla="*/ 118 w 236" name="T34"/>
                      <a:gd fmla="*/ 85 h 236" name="T35"/>
                      <a:gd fmla="*/ 143 w 236" name="T36"/>
                      <a:gd fmla="*/ 79 h 236" name="T37"/>
                      <a:gd fmla="*/ 168 w 236" name="T38"/>
                      <a:gd fmla="*/ 92 h 236" name="T39"/>
                      <a:gd fmla="*/ 154 w 236" name="T40"/>
                      <a:gd fmla="*/ 118 h 236" name="T41"/>
                      <a:gd fmla="*/ 172 w 236" name="T42"/>
                      <a:gd fmla="*/ 145 h 236" name="T43"/>
                      <a:gd fmla="*/ 162 w 236" name="T44"/>
                      <a:gd fmla="*/ 164 h 236" name="T45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</a:cxnLst>
                    <a:rect b="b" l="0" r="r" t="0"/>
                    <a:pathLst>
                      <a:path h="236" w="236">
                        <a:moveTo>
                          <a:pt x="118" y="0"/>
                        </a:moveTo>
                        <a:cubicBezTo>
                          <a:pt x="53" y="0"/>
                          <a:pt x="0" y="53"/>
                          <a:pt x="0" y="118"/>
                        </a:cubicBezTo>
                        <a:cubicBezTo>
                          <a:pt x="0" y="183"/>
                          <a:pt x="53" y="236"/>
                          <a:pt x="118" y="236"/>
                        </a:cubicBezTo>
                        <a:cubicBezTo>
                          <a:pt x="183" y="236"/>
                          <a:pt x="236" y="183"/>
                          <a:pt x="236" y="118"/>
                        </a:cubicBezTo>
                        <a:cubicBezTo>
                          <a:pt x="236" y="53"/>
                          <a:pt x="183" y="0"/>
                          <a:pt x="118" y="0"/>
                        </a:cubicBezTo>
                        <a:close/>
                        <a:moveTo>
                          <a:pt x="124" y="56"/>
                        </a:moveTo>
                        <a:cubicBezTo>
                          <a:pt x="129" y="50"/>
                          <a:pt x="137" y="46"/>
                          <a:pt x="144" y="46"/>
                        </a:cubicBezTo>
                        <a:cubicBezTo>
                          <a:pt x="144" y="54"/>
                          <a:pt x="141" y="62"/>
                          <a:pt x="137" y="67"/>
                        </a:cubicBezTo>
                        <a:cubicBezTo>
                          <a:pt x="132" y="73"/>
                          <a:pt x="124" y="78"/>
                          <a:pt x="117" y="77"/>
                        </a:cubicBezTo>
                        <a:cubicBezTo>
                          <a:pt x="115" y="69"/>
                          <a:pt x="119" y="61"/>
                          <a:pt x="124" y="56"/>
                        </a:cubicBezTo>
                        <a:close/>
                        <a:moveTo>
                          <a:pt x="162" y="164"/>
                        </a:moveTo>
                        <a:cubicBezTo>
                          <a:pt x="157" y="172"/>
                          <a:pt x="151" y="180"/>
                          <a:pt x="142" y="181"/>
                        </a:cubicBezTo>
                        <a:cubicBezTo>
                          <a:pt x="133" y="181"/>
                          <a:pt x="130" y="175"/>
                          <a:pt x="119" y="175"/>
                        </a:cubicBezTo>
                        <a:cubicBezTo>
                          <a:pt x="109" y="175"/>
                          <a:pt x="106" y="180"/>
                          <a:pt x="97" y="181"/>
                        </a:cubicBezTo>
                        <a:cubicBezTo>
                          <a:pt x="88" y="181"/>
                          <a:pt x="82" y="172"/>
                          <a:pt x="76" y="164"/>
                        </a:cubicBezTo>
                        <a:cubicBezTo>
                          <a:pt x="64" y="147"/>
                          <a:pt x="55" y="116"/>
                          <a:pt x="67" y="96"/>
                        </a:cubicBezTo>
                        <a:cubicBezTo>
                          <a:pt x="73" y="85"/>
                          <a:pt x="84" y="79"/>
                          <a:pt x="95" y="79"/>
                        </a:cubicBezTo>
                        <a:cubicBezTo>
                          <a:pt x="104" y="79"/>
                          <a:pt x="112" y="85"/>
                          <a:pt x="118" y="85"/>
                        </a:cubicBezTo>
                        <a:cubicBezTo>
                          <a:pt x="123" y="85"/>
                          <a:pt x="133" y="77"/>
                          <a:pt x="143" y="79"/>
                        </a:cubicBezTo>
                        <a:cubicBezTo>
                          <a:pt x="148" y="79"/>
                          <a:pt x="160" y="80"/>
                          <a:pt x="168" y="92"/>
                        </a:cubicBezTo>
                        <a:cubicBezTo>
                          <a:pt x="167" y="92"/>
                          <a:pt x="153" y="100"/>
                          <a:pt x="154" y="118"/>
                        </a:cubicBezTo>
                        <a:cubicBezTo>
                          <a:pt x="154" y="138"/>
                          <a:pt x="171" y="145"/>
                          <a:pt x="172" y="145"/>
                        </a:cubicBezTo>
                        <a:cubicBezTo>
                          <a:pt x="171" y="145"/>
                          <a:pt x="169" y="155"/>
                          <a:pt x="162" y="164"/>
                        </a:cubicBezTo>
                        <a:close/>
                      </a:path>
                    </a:pathLst>
                  </a:custGeom>
                  <a:solidFill>
                    <a:srgbClr val="FFB401"/>
                  </a:solidFill>
                  <a:ln>
                    <a:noFill/>
                  </a:ln>
                  <a:extLst/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+mn-ea"/>
                    </a:endParaRPr>
                  </a:p>
                </p:txBody>
              </p:sp>
            </p:grpSp>
            <p:sp>
              <p:nvSpPr>
                <p:cNvPr id="25" name="文本框 24">
                  <a:extLst>
                    <a:ext uri="{FF2B5EF4-FFF2-40B4-BE49-F238E27FC236}">
                      <a16:creationId xmlns:a16="http://schemas.microsoft.com/office/drawing/2014/main" id="{8F7ECCC8-46F4-4707-A76D-C618779119CE}"/>
                    </a:ext>
                  </a:extLst>
                </p:cNvPr>
                <p:cNvSpPr txBox="1"/>
                <p:nvPr/>
              </p:nvSpPr>
              <p:spPr bwMode="auto">
                <a:xfrm>
                  <a:off x="4695336" y="3374899"/>
                  <a:ext cx="2745412" cy="285039"/>
                </a:xfrm>
                <a:prstGeom prst="rect">
                  <a:avLst/>
                </a:prstGeom>
                <a:noFill/>
                <a:scene3d>
                  <a:camera prst="orthographicFront">
                    <a:rot lat="0" lon="0" rev="0"/>
                  </a:camera>
                  <a:lightRig dir="t" rig="threePt"/>
                </a:scene3d>
                <a:sp3d prstMaterial="matte">
                  <a:bevelT h="1270" w="1270"/>
                </a:sp3d>
              </p:spPr>
              <p:txBody>
                <a:bodyPr anchor="ctr" bIns="0" lIns="0" rIns="0" tIns="0" wrap="none">
                  <a:normAutofit fontScale="92500" lnSpcReduction="10000"/>
                  <a:sp3d/>
                </a:bodyPr>
                <a:lstStyle/>
                <a:p>
                  <a:pPr algn="ctr">
                    <a:defRPr/>
                  </a:pPr>
                  <a:r>
                    <a:rPr altLang="en-US" b="1" lang="zh-CN" sz="2133">
                      <a:solidFill>
                        <a:schemeClr val="bg1"/>
                      </a:solidFill>
                      <a:latin typeface="+mn-ea"/>
                    </a:rPr>
                    <a:t>标题文本预设</a:t>
                  </a:r>
                </a:p>
              </p:txBody>
            </p:sp>
          </p:grpSp>
          <p:grpSp>
            <p:nvGrpSpPr>
              <p:cNvPr id="15" name="组合 14">
                <a:extLst>
                  <a:ext uri="{FF2B5EF4-FFF2-40B4-BE49-F238E27FC236}">
                    <a16:creationId xmlns:a16="http://schemas.microsoft.com/office/drawing/2014/main" id="{87D7CD06-1551-41DB-A09D-6728F0D946A4}"/>
                  </a:ext>
                </a:extLst>
              </p:cNvPr>
              <p:cNvGrpSpPr/>
              <p:nvPr/>
            </p:nvGrpSpPr>
            <p:grpSpPr>
              <a:xfrm>
                <a:off x="7999149" y="1852629"/>
                <a:ext cx="3169904" cy="3196552"/>
                <a:chOff x="7999149" y="1852629"/>
                <a:chExt cx="3169904" cy="3196552"/>
              </a:xfrm>
            </p:grpSpPr>
            <p:sp>
              <p:nvSpPr>
                <p:cNvPr id="16" name="六边形 15">
                  <a:extLst>
                    <a:ext uri="{FF2B5EF4-FFF2-40B4-BE49-F238E27FC236}">
                      <a16:creationId xmlns:a16="http://schemas.microsoft.com/office/drawing/2014/main" id="{47BB9CEB-CCD8-40AD-B9B9-9FF8967F2021}"/>
                    </a:ext>
                  </a:extLst>
                </p:cNvPr>
                <p:cNvSpPr/>
                <p:nvPr/>
              </p:nvSpPr>
              <p:spPr>
                <a:xfrm rot="1800000">
                  <a:off x="7999149" y="2316509"/>
                  <a:ext cx="3169904" cy="2732672"/>
                </a:xfrm>
                <a:prstGeom prst="hexagon">
                  <a:avLst>
                    <a:gd fmla="val 28912" name="adj"/>
                    <a:gd fmla="val 115470" name="vf"/>
                  </a:avLst>
                </a:prstGeom>
                <a:solidFill>
                  <a:srgbClr val="212A39"/>
                </a:solidFill>
                <a:ln w="25400">
                  <a:solidFill>
                    <a:srgbClr val="212A39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sz="2400">
                    <a:latin typeface="+mn-ea"/>
                  </a:endParaRPr>
                </a:p>
              </p:txBody>
            </p:sp>
            <p:sp>
              <p:nvSpPr>
                <p:cNvPr id="17" name="矩形 16">
                  <a:extLst>
                    <a:ext uri="{FF2B5EF4-FFF2-40B4-BE49-F238E27FC236}">
                      <a16:creationId xmlns:a16="http://schemas.microsoft.com/office/drawing/2014/main" id="{9761CF16-2E10-456C-8D73-403D00583C75}"/>
                    </a:ext>
                  </a:extLst>
                </p:cNvPr>
                <p:cNvSpPr/>
                <p:nvPr/>
              </p:nvSpPr>
              <p:spPr>
                <a:xfrm>
                  <a:off x="8205386" y="3659938"/>
                  <a:ext cx="2745415" cy="732956"/>
                </a:xfrm>
                <a:prstGeom prst="rect">
                  <a:avLst/>
                </a:prstGeom>
              </p:spPr>
              <p:txBody>
                <a:bodyPr anchor="ctr" anchorCtr="1" wrap="square">
                  <a:no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altLang="en-US" lang="zh-CN" sz="1200">
                      <a:solidFill>
                        <a:schemeClr val="bg1"/>
                      </a:solidFill>
                      <a:latin typeface="+mn-ea"/>
                    </a:rPr>
                    <a:t>请在此处添加具体内容，文字尽量言简意赅，简单说明即可，不必过于繁琐，注意版面得美观度。 </a:t>
                  </a:r>
                </a:p>
              </p:txBody>
            </p:sp>
            <p:grpSp>
              <p:nvGrpSpPr>
                <p:cNvPr id="18" name="组合 17">
                  <a:extLst>
                    <a:ext uri="{FF2B5EF4-FFF2-40B4-BE49-F238E27FC236}">
                      <a16:creationId xmlns:a16="http://schemas.microsoft.com/office/drawing/2014/main" id="{BCF250FF-C479-4F9B-818A-10739CE6950B}"/>
                    </a:ext>
                  </a:extLst>
                </p:cNvPr>
                <p:cNvGrpSpPr/>
                <p:nvPr/>
              </p:nvGrpSpPr>
              <p:grpSpPr>
                <a:xfrm>
                  <a:off x="8915947" y="1852629"/>
                  <a:ext cx="1336303" cy="1151984"/>
                  <a:chOff x="6862231" y="1702803"/>
                  <a:chExt cx="1010032" cy="870716"/>
                </a:xfrm>
              </p:grpSpPr>
              <p:sp>
                <p:nvSpPr>
                  <p:cNvPr id="20" name="六边形 19">
                    <a:extLst>
                      <a:ext uri="{FF2B5EF4-FFF2-40B4-BE49-F238E27FC236}">
                        <a16:creationId xmlns:a16="http://schemas.microsoft.com/office/drawing/2014/main" id="{B3F42082-9BC7-4710-8F1A-EC4FDACEB4E3}"/>
                      </a:ext>
                    </a:extLst>
                  </p:cNvPr>
                  <p:cNvSpPr/>
                  <p:nvPr/>
                </p:nvSpPr>
                <p:spPr>
                  <a:xfrm rot="1800000">
                    <a:off x="6862231" y="1702803"/>
                    <a:ext cx="1010032" cy="870716"/>
                  </a:xfrm>
                  <a:prstGeom prst="hexagon">
                    <a:avLst>
                      <a:gd fmla="val 28912" name="adj"/>
                      <a:gd fmla="val 115470" name="vf"/>
                    </a:avLst>
                  </a:prstGeom>
                  <a:solidFill>
                    <a:schemeClr val="bg1"/>
                  </a:solidFill>
                  <a:ln w="25400">
                    <a:solidFill>
                      <a:srgbClr val="212A39"/>
                    </a:solidFill>
                  </a:ln>
                  <a:effectLst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sz="2400">
                      <a:latin typeface="+mn-ea"/>
                    </a:endParaRPr>
                  </a:p>
                </p:txBody>
              </p:sp>
              <p:sp>
                <p:nvSpPr>
                  <p:cNvPr id="21" name="任意多边形 25">
                    <a:extLst>
                      <a:ext uri="{FF2B5EF4-FFF2-40B4-BE49-F238E27FC236}">
                        <a16:creationId xmlns:a16="http://schemas.microsoft.com/office/drawing/2014/main" id="{77ACB156-7422-40B0-9C65-0DC5FD202CF4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114023" y="1860636"/>
                    <a:ext cx="506452" cy="506452"/>
                  </a:xfrm>
                  <a:custGeom>
                    <a:gdLst>
                      <a:gd fmla="*/ 118 w 236" name="T0"/>
                      <a:gd fmla="*/ 142 h 236" name="T1"/>
                      <a:gd fmla="*/ 142 w 236" name="T2"/>
                      <a:gd fmla="*/ 118 h 236" name="T3"/>
                      <a:gd fmla="*/ 137 w 236" name="T4"/>
                      <a:gd fmla="*/ 105 h 236" name="T5"/>
                      <a:gd fmla="*/ 118 w 236" name="T6"/>
                      <a:gd fmla="*/ 95 h 236" name="T7"/>
                      <a:gd fmla="*/ 99 w 236" name="T8"/>
                      <a:gd fmla="*/ 105 h 236" name="T9"/>
                      <a:gd fmla="*/ 94 w 236" name="T10"/>
                      <a:gd fmla="*/ 118 h 236" name="T11"/>
                      <a:gd fmla="*/ 118 w 236" name="T12"/>
                      <a:gd fmla="*/ 142 h 236" name="T13"/>
                      <a:gd fmla="*/ 170 w 236" name="T14"/>
                      <a:gd fmla="*/ 89 h 236" name="T15"/>
                      <a:gd fmla="*/ 170 w 236" name="T16"/>
                      <a:gd fmla="*/ 70 h 236" name="T17"/>
                      <a:gd fmla="*/ 170 w 236" name="T18"/>
                      <a:gd fmla="*/ 67 h 236" name="T19"/>
                      <a:gd fmla="*/ 167 w 236" name="T20"/>
                      <a:gd fmla="*/ 67 h 236" name="T21"/>
                      <a:gd fmla="*/ 147 w 236" name="T22"/>
                      <a:gd fmla="*/ 67 h 236" name="T23"/>
                      <a:gd fmla="*/ 147 w 236" name="T24"/>
                      <a:gd fmla="*/ 90 h 236" name="T25"/>
                      <a:gd fmla="*/ 170 w 236" name="T26"/>
                      <a:gd fmla="*/ 89 h 236" name="T27"/>
                      <a:gd fmla="*/ 118 w 236" name="T28"/>
                      <a:gd fmla="*/ 0 h 236" name="T29"/>
                      <a:gd fmla="*/ 0 w 236" name="T30"/>
                      <a:gd fmla="*/ 118 h 236" name="T31"/>
                      <a:gd fmla="*/ 118 w 236" name="T32"/>
                      <a:gd fmla="*/ 236 h 236" name="T33"/>
                      <a:gd fmla="*/ 236 w 236" name="T34"/>
                      <a:gd fmla="*/ 118 h 236" name="T35"/>
                      <a:gd fmla="*/ 118 w 236" name="T36"/>
                      <a:gd fmla="*/ 0 h 236" name="T37"/>
                      <a:gd fmla="*/ 185 w 236" name="T38"/>
                      <a:gd fmla="*/ 105 h 236" name="T39"/>
                      <a:gd fmla="*/ 185 w 236" name="T40"/>
                      <a:gd fmla="*/ 160 h 236" name="T41"/>
                      <a:gd fmla="*/ 159 w 236" name="T42"/>
                      <a:gd fmla="*/ 186 h 236" name="T43"/>
                      <a:gd fmla="*/ 77 w 236" name="T44"/>
                      <a:gd fmla="*/ 186 h 236" name="T45"/>
                      <a:gd fmla="*/ 51 w 236" name="T46"/>
                      <a:gd fmla="*/ 160 h 236" name="T47"/>
                      <a:gd fmla="*/ 51 w 236" name="T48"/>
                      <a:gd fmla="*/ 105 h 236" name="T49"/>
                      <a:gd fmla="*/ 51 w 236" name="T50"/>
                      <a:gd fmla="*/ 77 h 236" name="T51"/>
                      <a:gd fmla="*/ 77 w 236" name="T52"/>
                      <a:gd fmla="*/ 51 h 236" name="T53"/>
                      <a:gd fmla="*/ 159 w 236" name="T54"/>
                      <a:gd fmla="*/ 51 h 236" name="T55"/>
                      <a:gd fmla="*/ 185 w 236" name="T56"/>
                      <a:gd fmla="*/ 77 h 236" name="T57"/>
                      <a:gd fmla="*/ 185 w 236" name="T58"/>
                      <a:gd fmla="*/ 105 h 236" name="T59"/>
                      <a:gd fmla="*/ 155 w 236" name="T60"/>
                      <a:gd fmla="*/ 118 h 236" name="T61"/>
                      <a:gd fmla="*/ 118 w 236" name="T62"/>
                      <a:gd fmla="*/ 155 h 236" name="T63"/>
                      <a:gd fmla="*/ 81 w 236" name="T64"/>
                      <a:gd fmla="*/ 118 h 236" name="T65"/>
                      <a:gd fmla="*/ 84 w 236" name="T66"/>
                      <a:gd fmla="*/ 105 h 236" name="T67"/>
                      <a:gd fmla="*/ 64 w 236" name="T68"/>
                      <a:gd fmla="*/ 105 h 236" name="T69"/>
                      <a:gd fmla="*/ 64 w 236" name="T70"/>
                      <a:gd fmla="*/ 160 h 236" name="T71"/>
                      <a:gd fmla="*/ 77 w 236" name="T72"/>
                      <a:gd fmla="*/ 172 h 236" name="T73"/>
                      <a:gd fmla="*/ 159 w 236" name="T74"/>
                      <a:gd fmla="*/ 172 h 236" name="T75"/>
                      <a:gd fmla="*/ 172 w 236" name="T76"/>
                      <a:gd fmla="*/ 160 h 236" name="T77"/>
                      <a:gd fmla="*/ 172 w 236" name="T78"/>
                      <a:gd fmla="*/ 105 h 236" name="T79"/>
                      <a:gd fmla="*/ 152 w 236" name="T80"/>
                      <a:gd fmla="*/ 105 h 236" name="T81"/>
                      <a:gd fmla="*/ 155 w 236" name="T82"/>
                      <a:gd fmla="*/ 118 h 236" name="T83"/>
                    </a:gdLst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b="b" l="0" r="r" t="0"/>
                    <a:pathLst>
                      <a:path h="236" w="236">
                        <a:moveTo>
                          <a:pt x="118" y="142"/>
                        </a:moveTo>
                        <a:cubicBezTo>
                          <a:pt x="131" y="142"/>
                          <a:pt x="142" y="131"/>
                          <a:pt x="142" y="118"/>
                        </a:cubicBezTo>
                        <a:cubicBezTo>
                          <a:pt x="142" y="113"/>
                          <a:pt x="140" y="108"/>
                          <a:pt x="137" y="105"/>
                        </a:cubicBezTo>
                        <a:cubicBezTo>
                          <a:pt x="133" y="99"/>
                          <a:pt x="126" y="95"/>
                          <a:pt x="118" y="95"/>
                        </a:cubicBezTo>
                        <a:cubicBezTo>
                          <a:pt x="110" y="95"/>
                          <a:pt x="103" y="99"/>
                          <a:pt x="99" y="105"/>
                        </a:cubicBezTo>
                        <a:cubicBezTo>
                          <a:pt x="96" y="108"/>
                          <a:pt x="94" y="113"/>
                          <a:pt x="94" y="118"/>
                        </a:cubicBezTo>
                        <a:cubicBezTo>
                          <a:pt x="94" y="131"/>
                          <a:pt x="105" y="142"/>
                          <a:pt x="118" y="142"/>
                        </a:cubicBezTo>
                        <a:close/>
                        <a:moveTo>
                          <a:pt x="170" y="89"/>
                        </a:moveTo>
                        <a:cubicBezTo>
                          <a:pt x="170" y="70"/>
                          <a:pt x="170" y="70"/>
                          <a:pt x="170" y="70"/>
                        </a:cubicBezTo>
                        <a:cubicBezTo>
                          <a:pt x="170" y="67"/>
                          <a:pt x="170" y="67"/>
                          <a:pt x="170" y="67"/>
                        </a:cubicBezTo>
                        <a:cubicBezTo>
                          <a:pt x="167" y="67"/>
                          <a:pt x="167" y="67"/>
                          <a:pt x="167" y="67"/>
                        </a:cubicBezTo>
                        <a:cubicBezTo>
                          <a:pt x="147" y="67"/>
                          <a:pt x="147" y="67"/>
                          <a:pt x="147" y="67"/>
                        </a:cubicBezTo>
                        <a:cubicBezTo>
                          <a:pt x="147" y="90"/>
                          <a:pt x="147" y="90"/>
                          <a:pt x="147" y="90"/>
                        </a:cubicBezTo>
                        <a:lnTo>
                          <a:pt x="170" y="89"/>
                        </a:lnTo>
                        <a:close/>
                        <a:moveTo>
                          <a:pt x="118" y="0"/>
                        </a:moveTo>
                        <a:cubicBezTo>
                          <a:pt x="53" y="0"/>
                          <a:pt x="0" y="53"/>
                          <a:pt x="0" y="118"/>
                        </a:cubicBezTo>
                        <a:cubicBezTo>
                          <a:pt x="0" y="183"/>
                          <a:pt x="53" y="236"/>
                          <a:pt x="118" y="236"/>
                        </a:cubicBezTo>
                        <a:cubicBezTo>
                          <a:pt x="183" y="236"/>
                          <a:pt x="236" y="183"/>
                          <a:pt x="236" y="118"/>
                        </a:cubicBezTo>
                        <a:cubicBezTo>
                          <a:pt x="236" y="53"/>
                          <a:pt x="183" y="0"/>
                          <a:pt x="118" y="0"/>
                        </a:cubicBezTo>
                        <a:close/>
                        <a:moveTo>
                          <a:pt x="185" y="105"/>
                        </a:moveTo>
                        <a:cubicBezTo>
                          <a:pt x="185" y="160"/>
                          <a:pt x="185" y="160"/>
                          <a:pt x="185" y="160"/>
                        </a:cubicBezTo>
                        <a:cubicBezTo>
                          <a:pt x="185" y="174"/>
                          <a:pt x="173" y="186"/>
                          <a:pt x="159" y="186"/>
                        </a:cubicBezTo>
                        <a:cubicBezTo>
                          <a:pt x="77" y="186"/>
                          <a:pt x="77" y="186"/>
                          <a:pt x="77" y="186"/>
                        </a:cubicBezTo>
                        <a:cubicBezTo>
                          <a:pt x="62" y="186"/>
                          <a:pt x="51" y="174"/>
                          <a:pt x="51" y="160"/>
                        </a:cubicBezTo>
                        <a:cubicBezTo>
                          <a:pt x="51" y="105"/>
                          <a:pt x="51" y="105"/>
                          <a:pt x="51" y="105"/>
                        </a:cubicBezTo>
                        <a:cubicBezTo>
                          <a:pt x="51" y="77"/>
                          <a:pt x="51" y="77"/>
                          <a:pt x="51" y="77"/>
                        </a:cubicBezTo>
                        <a:cubicBezTo>
                          <a:pt x="51" y="63"/>
                          <a:pt x="62" y="51"/>
                          <a:pt x="77" y="51"/>
                        </a:cubicBezTo>
                        <a:cubicBezTo>
                          <a:pt x="159" y="51"/>
                          <a:pt x="159" y="51"/>
                          <a:pt x="159" y="51"/>
                        </a:cubicBezTo>
                        <a:cubicBezTo>
                          <a:pt x="173" y="51"/>
                          <a:pt x="185" y="63"/>
                          <a:pt x="185" y="77"/>
                        </a:cubicBezTo>
                        <a:lnTo>
                          <a:pt x="185" y="105"/>
                        </a:lnTo>
                        <a:close/>
                        <a:moveTo>
                          <a:pt x="155" y="118"/>
                        </a:moveTo>
                        <a:cubicBezTo>
                          <a:pt x="155" y="139"/>
                          <a:pt x="138" y="155"/>
                          <a:pt x="118" y="155"/>
                        </a:cubicBezTo>
                        <a:cubicBezTo>
                          <a:pt x="98" y="155"/>
                          <a:pt x="81" y="139"/>
                          <a:pt x="81" y="118"/>
                        </a:cubicBezTo>
                        <a:cubicBezTo>
                          <a:pt x="81" y="114"/>
                          <a:pt x="82" y="109"/>
                          <a:pt x="84" y="105"/>
                        </a:cubicBezTo>
                        <a:cubicBezTo>
                          <a:pt x="64" y="105"/>
                          <a:pt x="64" y="105"/>
                          <a:pt x="64" y="105"/>
                        </a:cubicBezTo>
                        <a:cubicBezTo>
                          <a:pt x="64" y="160"/>
                          <a:pt x="64" y="160"/>
                          <a:pt x="64" y="160"/>
                        </a:cubicBezTo>
                        <a:cubicBezTo>
                          <a:pt x="64" y="167"/>
                          <a:pt x="70" y="172"/>
                          <a:pt x="77" y="172"/>
                        </a:cubicBezTo>
                        <a:cubicBezTo>
                          <a:pt x="159" y="172"/>
                          <a:pt x="159" y="172"/>
                          <a:pt x="159" y="172"/>
                        </a:cubicBezTo>
                        <a:cubicBezTo>
                          <a:pt x="166" y="172"/>
                          <a:pt x="172" y="167"/>
                          <a:pt x="172" y="160"/>
                        </a:cubicBezTo>
                        <a:cubicBezTo>
                          <a:pt x="172" y="105"/>
                          <a:pt x="172" y="105"/>
                          <a:pt x="172" y="105"/>
                        </a:cubicBezTo>
                        <a:cubicBezTo>
                          <a:pt x="152" y="105"/>
                          <a:pt x="152" y="105"/>
                          <a:pt x="152" y="105"/>
                        </a:cubicBezTo>
                        <a:cubicBezTo>
                          <a:pt x="154" y="109"/>
                          <a:pt x="155" y="114"/>
                          <a:pt x="155" y="118"/>
                        </a:cubicBezTo>
                        <a:close/>
                      </a:path>
                    </a:pathLst>
                  </a:custGeom>
                  <a:solidFill>
                    <a:srgbClr val="212A39"/>
                  </a:solidFill>
                  <a:ln>
                    <a:noFill/>
                  </a:ln>
                  <a:extLst/>
                </p:spPr>
                <p:txBody>
                  <a:bodyPr anchor="ctr"/>
                  <a:lstStyle/>
                  <a:p>
                    <a:pPr algn="ctr"/>
                    <a:endParaRPr sz="2400">
                      <a:latin typeface="+mn-ea"/>
                    </a:endParaRPr>
                  </a:p>
                </p:txBody>
              </p:sp>
            </p:grpSp>
            <p:sp>
              <p:nvSpPr>
                <p:cNvPr id="19" name="文本框 18">
                  <a:extLst>
                    <a:ext uri="{FF2B5EF4-FFF2-40B4-BE49-F238E27FC236}">
                      <a16:creationId xmlns:a16="http://schemas.microsoft.com/office/drawing/2014/main" id="{E277FCE7-1E4F-4286-8A1C-D22B651A3650}"/>
                    </a:ext>
                  </a:extLst>
                </p:cNvPr>
                <p:cNvSpPr txBox="1"/>
                <p:nvPr/>
              </p:nvSpPr>
              <p:spPr bwMode="auto">
                <a:xfrm>
                  <a:off x="8205388" y="3374899"/>
                  <a:ext cx="2745412" cy="285039"/>
                </a:xfrm>
                <a:prstGeom prst="rect">
                  <a:avLst/>
                </a:prstGeom>
                <a:noFill/>
                <a:scene3d>
                  <a:camera prst="orthographicFront">
                    <a:rot lat="0" lon="0" rev="0"/>
                  </a:camera>
                  <a:lightRig dir="t" rig="threePt"/>
                </a:scene3d>
                <a:sp3d prstMaterial="matte">
                  <a:bevelT h="1270" w="1270"/>
                </a:sp3d>
              </p:spPr>
              <p:txBody>
                <a:bodyPr anchor="ctr" bIns="0" lIns="0" rIns="0" tIns="0" wrap="none">
                  <a:normAutofit fontScale="92500" lnSpcReduction="10000"/>
                  <a:sp3d/>
                </a:bodyPr>
                <a:lstStyle/>
                <a:p>
                  <a:pPr algn="ctr">
                    <a:defRPr/>
                  </a:pPr>
                  <a:r>
                    <a:rPr altLang="en-US" b="1" lang="zh-CN" sz="2133">
                      <a:solidFill>
                        <a:schemeClr val="bg1"/>
                      </a:solidFill>
                      <a:latin typeface="+mn-ea"/>
                    </a:rPr>
                    <a:t>标题文本预设</a:t>
                  </a:r>
                </a:p>
              </p:txBody>
            </p:sp>
          </p:grpSp>
        </p:grpSp>
      </p:grpSp>
    </p:spTree>
    <p:extLst>
      <p:ext uri="{BB962C8B-B14F-4D97-AF65-F5344CB8AC3E}">
        <p14:creationId val="540864254"/>
      </p:ext>
    </p:extLst>
  </p:cSld>
  <p:clrMapOvr>
    <a:masterClrMapping/>
  </p:clrMapOvr>
  <mc:AlternateContent>
    <mc:Choice Requires="p14">
      <p:transition advClick="0" p14:dur="1600" spd="slow">
        <p14:gallery dir="l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0" decel="50000" fill="hold" id="12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738796 L 0 0 E" pathEditMode="relative" ptsTypes="">
                                      <p:cBhvr>
                                        <p:cTn dur="20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accel="50000" decel="50000" fill="hold" id="14" nodeType="withEffect" presetClass="emph" presetID="6" presetSubtype="0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dur="2000" fill="hold" id="15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  <p:from x="6709" y="24029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8C94E092-31E8-4BB6-9407-AF61843F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E08AB16-2845-42A9-A02A-F5CC4BDDB1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83087" cy="6858000"/>
          </a:xfrm>
          <a:prstGeom prst="rect">
            <a:avLst/>
          </a:prstGeom>
        </p:spPr>
      </p:pic>
      <p:sp>
        <p:nvSpPr>
          <p:cNvPr id="4" name="Diamond 33">
            <a:extLst>
              <a:ext uri="{FF2B5EF4-FFF2-40B4-BE49-F238E27FC236}">
                <a16:creationId xmlns:a16="http://schemas.microsoft.com/office/drawing/2014/main" id="{0ADE5D2D-4B29-48D4-9AA1-985436E0ED2E}"/>
              </a:ext>
            </a:extLst>
          </p:cNvPr>
          <p:cNvSpPr/>
          <p:nvPr/>
        </p:nvSpPr>
        <p:spPr>
          <a:xfrm>
            <a:off x="5219682" y="1588778"/>
            <a:ext cx="1752636" cy="1752636"/>
          </a:xfrm>
          <a:prstGeom prst="diamond">
            <a:avLst/>
          </a:prstGeom>
          <a:solidFill>
            <a:srgbClr val="212A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0" lIns="0" rIns="0" tIns="0" wrap="none">
            <a:normAutofit/>
          </a:bodyPr>
          <a:lstStyle/>
          <a:p>
            <a:pPr algn="ctr"/>
            <a:r>
              <a:rPr altLang="zh-CN" lang="en-US" sz="3200">
                <a:solidFill>
                  <a:schemeClr val="bg1"/>
                </a:solidFill>
                <a:latin charset="0" panose="020b0806030902050204" pitchFamily="34" typeface="Impact"/>
              </a:rPr>
              <a:t>02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EFCE21B-DCEA-4BFB-BE51-F9142D2371DB}"/>
              </a:ext>
            </a:extLst>
          </p:cNvPr>
          <p:cNvSpPr txBox="1"/>
          <p:nvPr/>
        </p:nvSpPr>
        <p:spPr>
          <a:xfrm>
            <a:off x="4201480" y="3475798"/>
            <a:ext cx="378903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z="3200">
                <a:solidFill>
                  <a:schemeClr val="tx1">
                    <a:lumMod val="85000"/>
                    <a:lumOff val="15000"/>
                  </a:schemeClr>
                </a:solidFill>
                <a:latin charset="0" panose="020b0502020202020204" pitchFamily="34" typeface="Century Gothic"/>
              </a:rPr>
              <a:t>工作完成情况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868F835A-9709-4EF8-9766-AD678826AE74}"/>
              </a:ext>
            </a:extLst>
          </p:cNvPr>
          <p:cNvSpPr/>
          <p:nvPr/>
        </p:nvSpPr>
        <p:spPr>
          <a:xfrm>
            <a:off x="4375046" y="4106201"/>
            <a:ext cx="3585412" cy="853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altLang="en-US" i="0" lang="zh-CN" spc="600" sz="110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请在此处输入具体内容，文字尽量言简意赅，简单说明意思即可,注意版面美观度。 </a:t>
            </a:r>
          </a:p>
        </p:txBody>
      </p:sp>
    </p:spTree>
    <p:extLst>
      <p:ext uri="{BB962C8B-B14F-4D97-AF65-F5344CB8AC3E}">
        <p14:creationId val="3612045910"/>
      </p:ext>
    </p:extLst>
  </p:cSld>
  <p:clrMapOvr>
    <a:masterClrMapping/>
  </p:clrMapOvr>
  <mc:AlternateContent>
    <mc:Choice Requires="p14">
      <p:transition advClick="0" p14:dur="3900" spd="slow">
        <p14:glitter pattern="hexagon"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41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6"/>
      <p:bldP grpId="0" spid="8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60AD062C-3B33-44DD-98DA-03DD128E63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913" y="0"/>
            <a:ext cx="12174174" cy="6858000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FABD9B82-85D5-4B62-92AD-E6B5924EEC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id="{4E2ED398-15DD-4C7A-8FEB-E7D9375B07F8}"/>
              </a:ext>
            </a:extLst>
          </p:cNvPr>
          <p:cNvGrpSpPr/>
          <p:nvPr/>
        </p:nvGrpSpPr>
        <p:grpSpPr>
          <a:xfrm>
            <a:off x="367337" y="299321"/>
            <a:ext cx="4724896" cy="926944"/>
            <a:chOff x="367337" y="299321"/>
            <a:chExt cx="4724896" cy="926944"/>
          </a:xfrm>
        </p:grpSpPr>
        <p:sp>
          <p:nvSpPr>
            <p:cNvPr id="8" name="Diamond 33">
              <a:extLst>
                <a:ext uri="{FF2B5EF4-FFF2-40B4-BE49-F238E27FC236}">
                  <a16:creationId xmlns:a16="http://schemas.microsoft.com/office/drawing/2014/main" id="{C3A3C262-8FBD-4EA2-9260-5FA1AFC3F135}"/>
                </a:ext>
              </a:extLst>
            </p:cNvPr>
            <p:cNvSpPr/>
            <p:nvPr/>
          </p:nvSpPr>
          <p:spPr>
            <a:xfrm>
              <a:off x="367337" y="299321"/>
              <a:ext cx="926944" cy="926944"/>
            </a:xfrm>
            <a:prstGeom prst="diamond">
              <a:avLst/>
            </a:prstGeom>
            <a:solidFill>
              <a:srgbClr val="212A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0" lIns="0" rIns="0" tIns="0" wrap="none">
              <a:normAutofit/>
            </a:bodyPr>
            <a:lstStyle/>
            <a:p>
              <a:pPr algn="ctr"/>
              <a:r>
                <a:rPr altLang="zh-CN" lang="en-US">
                  <a:solidFill>
                    <a:schemeClr val="bg1"/>
                  </a:solidFill>
                  <a:latin charset="0" panose="020b0806030902050204" pitchFamily="34" typeface="Impact"/>
                </a:rPr>
                <a:t>02</a:t>
              </a: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38724C11-D4CD-4CA1-A623-7BACC25B7131}"/>
                </a:ext>
              </a:extLst>
            </p:cNvPr>
            <p:cNvSpPr txBox="1"/>
            <p:nvPr/>
          </p:nvSpPr>
          <p:spPr>
            <a:xfrm>
              <a:off x="1303194" y="464421"/>
              <a:ext cx="3789039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tx1">
                      <a:lumMod val="85000"/>
                      <a:lumOff val="15000"/>
                    </a:schemeClr>
                  </a:solidFill>
                  <a:latin charset="0" panose="020b0502020202020204" pitchFamily="34" typeface="Century Gothic"/>
                </a:rPr>
                <a:t>工作完成情况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DBDBEECF-5BC3-48FB-A9C5-1531150476B9}"/>
              </a:ext>
            </a:extLst>
          </p:cNvPr>
          <p:cNvGrpSpPr/>
          <p:nvPr/>
        </p:nvGrpSpPr>
        <p:grpSpPr>
          <a:xfrm>
            <a:off x="111296" y="2425476"/>
            <a:ext cx="11611604" cy="1786932"/>
            <a:chOff x="0" y="2850092"/>
            <a:chExt cx="11717867" cy="1202267"/>
          </a:xfrm>
        </p:grpSpPr>
        <p:sp>
          <p:nvSpPr>
            <p:cNvPr id="10" name="Freeform 14">
              <a:extLst>
                <a:ext uri="{FF2B5EF4-FFF2-40B4-BE49-F238E27FC236}">
                  <a16:creationId xmlns:a16="http://schemas.microsoft.com/office/drawing/2014/main" id="{AD9FD4C3-3D22-4A8C-A8BC-09538B125590}"/>
                </a:ext>
              </a:extLst>
            </p:cNvPr>
            <p:cNvSpPr/>
            <p:nvPr/>
          </p:nvSpPr>
          <p:spPr bwMode="auto">
            <a:xfrm>
              <a:off x="0" y="3140076"/>
              <a:ext cx="11717867" cy="685800"/>
            </a:xfrm>
            <a:custGeom>
              <a:gdLst>
                <a:gd fmla="*/ 5518 w 5536" name="T0"/>
                <a:gd fmla="*/ 196 h 324" name="T1"/>
                <a:gd fmla="*/ 5518 w 5536" name="T2"/>
                <a:gd fmla="*/ 128 h 324" name="T3"/>
                <a:gd fmla="*/ 5408 w 5536" name="T4"/>
                <a:gd fmla="*/ 18 h 324" name="T5"/>
                <a:gd fmla="*/ 5374 w 5536" name="T6"/>
                <a:gd fmla="*/ 32 h 324" name="T7"/>
                <a:gd fmla="*/ 5374 w 5536" name="T8"/>
                <a:gd fmla="*/ 82 h 324" name="T9"/>
                <a:gd fmla="*/ 5326 w 5536" name="T10"/>
                <a:gd fmla="*/ 130 h 324" name="T11"/>
                <a:gd fmla="*/ 0 w 5536" name="T12"/>
                <a:gd fmla="*/ 130 h 324" name="T13"/>
                <a:gd fmla="*/ 1 w 5536" name="T14"/>
                <a:gd fmla="*/ 193 h 324" name="T15"/>
                <a:gd fmla="*/ 5326 w 5536" name="T16"/>
                <a:gd fmla="*/ 194 h 324" name="T17"/>
                <a:gd fmla="*/ 5374 w 5536" name="T18"/>
                <a:gd fmla="*/ 242 h 324" name="T19"/>
                <a:gd fmla="*/ 5374 w 5536" name="T20"/>
                <a:gd fmla="*/ 292 h 324" name="T21"/>
                <a:gd fmla="*/ 5408 w 5536" name="T22"/>
                <a:gd fmla="*/ 306 h 324" name="T23"/>
                <a:gd fmla="*/ 5518 w 5536" name="T24"/>
                <a:gd fmla="*/ 196 h 32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324" w="5536">
                  <a:moveTo>
                    <a:pt x="5518" y="196"/>
                  </a:moveTo>
                  <a:cubicBezTo>
                    <a:pt x="5536" y="176"/>
                    <a:pt x="5536" y="146"/>
                    <a:pt x="5518" y="128"/>
                  </a:cubicBezTo>
                  <a:cubicBezTo>
                    <a:pt x="5408" y="18"/>
                    <a:pt x="5408" y="18"/>
                    <a:pt x="5408" y="18"/>
                  </a:cubicBezTo>
                  <a:cubicBezTo>
                    <a:pt x="5390" y="0"/>
                    <a:pt x="5374" y="6"/>
                    <a:pt x="5374" y="32"/>
                  </a:cubicBezTo>
                  <a:cubicBezTo>
                    <a:pt x="5374" y="82"/>
                    <a:pt x="5374" y="82"/>
                    <a:pt x="5374" y="82"/>
                  </a:cubicBezTo>
                  <a:cubicBezTo>
                    <a:pt x="5374" y="108"/>
                    <a:pt x="5352" y="130"/>
                    <a:pt x="5326" y="130"/>
                  </a:cubicBezTo>
                  <a:cubicBezTo>
                    <a:pt x="1096" y="130"/>
                    <a:pt x="0" y="130"/>
                    <a:pt x="0" y="130"/>
                  </a:cubicBezTo>
                  <a:cubicBezTo>
                    <a:pt x="1" y="149"/>
                    <a:pt x="0" y="167"/>
                    <a:pt x="1" y="193"/>
                  </a:cubicBezTo>
                  <a:cubicBezTo>
                    <a:pt x="4231" y="193"/>
                    <a:pt x="5326" y="194"/>
                    <a:pt x="5326" y="194"/>
                  </a:cubicBezTo>
                  <a:cubicBezTo>
                    <a:pt x="5352" y="194"/>
                    <a:pt x="5374" y="214"/>
                    <a:pt x="5374" y="242"/>
                  </a:cubicBezTo>
                  <a:cubicBezTo>
                    <a:pt x="5374" y="292"/>
                    <a:pt x="5374" y="292"/>
                    <a:pt x="5374" y="292"/>
                  </a:cubicBezTo>
                  <a:cubicBezTo>
                    <a:pt x="5374" y="318"/>
                    <a:pt x="5390" y="324"/>
                    <a:pt x="5408" y="306"/>
                  </a:cubicBezTo>
                  <a:lnTo>
                    <a:pt x="5518" y="19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 sz="3153">
                <a:latin typeface="+mn-ea"/>
              </a:endParaRPr>
            </a:p>
          </p:txBody>
        </p:sp>
        <p:grpSp>
          <p:nvGrpSpPr>
            <p:cNvPr id="12" name="组合 11">
              <a:extLst>
                <a:ext uri="{FF2B5EF4-FFF2-40B4-BE49-F238E27FC236}">
                  <a16:creationId xmlns:a16="http://schemas.microsoft.com/office/drawing/2014/main" id="{A8DA3888-58CD-48EF-BF39-70A412B2644D}"/>
                </a:ext>
              </a:extLst>
            </p:cNvPr>
            <p:cNvGrpSpPr/>
            <p:nvPr/>
          </p:nvGrpSpPr>
          <p:grpSpPr>
            <a:xfrm>
              <a:off x="8934451" y="2850092"/>
              <a:ext cx="1864783" cy="1202267"/>
              <a:chOff x="6700838" y="2136775"/>
              <a:chExt cx="1398587" cy="901700"/>
            </a:xfrm>
          </p:grpSpPr>
          <p:sp>
            <p:nvSpPr>
              <p:cNvPr id="22" name="Freeform 18">
                <a:extLst>
                  <a:ext uri="{FF2B5EF4-FFF2-40B4-BE49-F238E27FC236}">
                    <a16:creationId xmlns:a16="http://schemas.microsoft.com/office/drawing/2014/main" id="{DEBBA956-2BAC-45F9-AA20-66A33B987395}"/>
                  </a:ext>
                </a:extLst>
              </p:cNvPr>
              <p:cNvSpPr/>
              <p:nvPr/>
            </p:nvSpPr>
            <p:spPr bwMode="auto">
              <a:xfrm>
                <a:off x="6700838" y="2136775"/>
                <a:ext cx="1398587" cy="901700"/>
              </a:xfrm>
              <a:custGeom>
                <a:gdLst>
                  <a:gd fmla="*/ 1039 w 1039" name="T0"/>
                  <a:gd fmla="*/ 0 h 671" name="T1"/>
                  <a:gd fmla="*/ 505 w 1039" name="T2"/>
                  <a:gd fmla="*/ 0 h 671" name="T3"/>
                  <a:gd fmla="*/ 0 w 1039" name="T4"/>
                  <a:gd fmla="*/ 671 h 671" name="T5"/>
                  <a:gd fmla="*/ 534 w 1039" name="T6"/>
                  <a:gd fmla="*/ 671 h 671" name="T7"/>
                  <a:gd fmla="*/ 1039 w 1039" name="T8"/>
                  <a:gd fmla="*/ 0 h 67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71" w="1039">
                    <a:moveTo>
                      <a:pt x="1039" y="0"/>
                    </a:moveTo>
                    <a:lnTo>
                      <a:pt x="505" y="0"/>
                    </a:lnTo>
                    <a:lnTo>
                      <a:pt x="0" y="671"/>
                    </a:lnTo>
                    <a:lnTo>
                      <a:pt x="534" y="671"/>
                    </a:lnTo>
                    <a:lnTo>
                      <a:pt x="1039" y="0"/>
                    </a:lnTo>
                    <a:close/>
                  </a:path>
                </a:pathLst>
              </a:custGeom>
              <a:solidFill>
                <a:srgbClr val="212A3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153">
                  <a:latin typeface="+mn-ea"/>
                </a:endParaRPr>
              </a:p>
            </p:txBody>
          </p:sp>
          <p:grpSp>
            <p:nvGrpSpPr>
              <p:cNvPr id="23" name="Group 19">
                <a:extLst>
                  <a:ext uri="{FF2B5EF4-FFF2-40B4-BE49-F238E27FC236}">
                    <a16:creationId xmlns:a16="http://schemas.microsoft.com/office/drawing/2014/main" id="{DA08AE03-D2AC-47FE-943D-7239A555CB50}"/>
                  </a:ext>
                </a:extLst>
              </p:cNvPr>
              <p:cNvGrpSpPr/>
              <p:nvPr/>
            </p:nvGrpSpPr>
            <p:grpSpPr>
              <a:xfrm>
                <a:off x="7286625" y="2490788"/>
                <a:ext cx="241300" cy="217487"/>
                <a:chExt cx="152" cy="137"/>
              </a:xfrm>
            </p:grpSpPr>
            <p:sp>
              <p:nvSpPr>
                <p:cNvPr id="24" name="Freeform 20">
                  <a:extLst>
                    <a:ext uri="{FF2B5EF4-FFF2-40B4-BE49-F238E27FC236}">
                      <a16:creationId xmlns:a16="http://schemas.microsoft.com/office/drawing/2014/main" id="{2719508D-DE91-4340-876D-CB9402B368B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0" y="0"/>
                  <a:ext cx="109" cy="137"/>
                </a:xfrm>
                <a:custGeom>
                  <a:gdLst>
                    <a:gd fmla="*/ 53 w 55" name="T0"/>
                    <a:gd fmla="*/ 0 h 68" name="T1"/>
                    <a:gd fmla="*/ 3 w 55" name="T2"/>
                    <a:gd fmla="*/ 0 h 68" name="T3"/>
                    <a:gd fmla="*/ 0 w 55" name="T4"/>
                    <a:gd fmla="*/ 3 h 68" name="T5"/>
                    <a:gd fmla="*/ 0 w 55" name="T6"/>
                    <a:gd fmla="*/ 66 h 68" name="T7"/>
                    <a:gd fmla="*/ 3 w 55" name="T8"/>
                    <a:gd fmla="*/ 68 h 68" name="T9"/>
                    <a:gd fmla="*/ 53 w 55" name="T10"/>
                    <a:gd fmla="*/ 68 h 68" name="T11"/>
                    <a:gd fmla="*/ 53 w 55" name="T12"/>
                    <a:gd fmla="*/ 68 h 68" name="T13"/>
                    <a:gd fmla="*/ 55 w 55" name="T14"/>
                    <a:gd fmla="*/ 66 h 68" name="T15"/>
                    <a:gd fmla="*/ 55 w 55" name="T16"/>
                    <a:gd fmla="*/ 3 h 68" name="T17"/>
                    <a:gd fmla="*/ 53 w 55" name="T18"/>
                    <a:gd fmla="*/ 0 h 68" name="T19"/>
                    <a:gd fmla="*/ 34 w 55" name="T20"/>
                    <a:gd fmla="*/ 37 h 68" name="T21"/>
                    <a:gd fmla="*/ 28 w 55" name="T22"/>
                    <a:gd fmla="*/ 38 h 68" name="T23"/>
                    <a:gd fmla="*/ 25 w 55" name="T24"/>
                    <a:gd fmla="*/ 37 h 68" name="T25"/>
                    <a:gd fmla="*/ 11 w 55" name="T26"/>
                    <a:gd fmla="*/ 21 h 68" name="T27"/>
                    <a:gd fmla="*/ 15 w 55" name="T28"/>
                    <a:gd fmla="*/ 17 h 68" name="T29"/>
                    <a:gd fmla="*/ 18 w 55" name="T30"/>
                    <a:gd fmla="*/ 21 h 68" name="T31"/>
                    <a:gd fmla="*/ 28 w 55" name="T32"/>
                    <a:gd fmla="*/ 31 h 68" name="T33"/>
                    <a:gd fmla="*/ 28 w 55" name="T34"/>
                    <a:gd fmla="*/ 31 h 68" name="T35"/>
                    <a:gd fmla="*/ 34 w 55" name="T36"/>
                    <a:gd fmla="*/ 28 h 68" name="T37"/>
                    <a:gd fmla="*/ 38 w 55" name="T38"/>
                    <a:gd fmla="*/ 21 h 68" name="T39"/>
                    <a:gd fmla="*/ 41 w 55" name="T40"/>
                    <a:gd fmla="*/ 17 h 68" name="T41"/>
                    <a:gd fmla="*/ 45 w 55" name="T42"/>
                    <a:gd fmla="*/ 21 h 68" name="T43"/>
                    <a:gd fmla="*/ 34 w 55" name="T44"/>
                    <a:gd fmla="*/ 37 h 68" name="T45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b="b" l="0" r="r" t="0"/>
                  <a:pathLst>
                    <a:path h="68" w="55">
                      <a:moveTo>
                        <a:pt x="53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1" y="0"/>
                        <a:pt x="0" y="1"/>
                        <a:pt x="0" y="3"/>
                      </a:cubicBezTo>
                      <a:cubicBezTo>
                        <a:pt x="0" y="66"/>
                        <a:pt x="0" y="66"/>
                        <a:pt x="0" y="66"/>
                      </a:cubicBezTo>
                      <a:cubicBezTo>
                        <a:pt x="0" y="67"/>
                        <a:pt x="1" y="68"/>
                        <a:pt x="3" y="68"/>
                      </a:cubicBezTo>
                      <a:cubicBezTo>
                        <a:pt x="53" y="68"/>
                        <a:pt x="53" y="68"/>
                        <a:pt x="53" y="68"/>
                      </a:cubicBezTo>
                      <a:cubicBezTo>
                        <a:pt x="53" y="68"/>
                        <a:pt x="53" y="68"/>
                        <a:pt x="53" y="68"/>
                      </a:cubicBezTo>
                      <a:cubicBezTo>
                        <a:pt x="55" y="68"/>
                        <a:pt x="55" y="67"/>
                        <a:pt x="55" y="66"/>
                      </a:cubicBezTo>
                      <a:cubicBezTo>
                        <a:pt x="55" y="3"/>
                        <a:pt x="55" y="3"/>
                        <a:pt x="55" y="3"/>
                      </a:cubicBezTo>
                      <a:cubicBezTo>
                        <a:pt x="55" y="1"/>
                        <a:pt x="54" y="0"/>
                        <a:pt x="53" y="0"/>
                      </a:cubicBezTo>
                      <a:close/>
                      <a:moveTo>
                        <a:pt x="34" y="37"/>
                      </a:moveTo>
                      <a:cubicBezTo>
                        <a:pt x="32" y="37"/>
                        <a:pt x="30" y="38"/>
                        <a:pt x="28" y="38"/>
                      </a:cubicBezTo>
                      <a:cubicBezTo>
                        <a:pt x="27" y="38"/>
                        <a:pt x="26" y="38"/>
                        <a:pt x="25" y="37"/>
                      </a:cubicBezTo>
                      <a:cubicBezTo>
                        <a:pt x="17" y="36"/>
                        <a:pt x="11" y="29"/>
                        <a:pt x="11" y="21"/>
                      </a:cubicBezTo>
                      <a:cubicBezTo>
                        <a:pt x="11" y="19"/>
                        <a:pt x="13" y="17"/>
                        <a:pt x="15" y="17"/>
                      </a:cubicBezTo>
                      <a:cubicBezTo>
                        <a:pt x="16" y="17"/>
                        <a:pt x="18" y="19"/>
                        <a:pt x="18" y="21"/>
                      </a:cubicBezTo>
                      <a:cubicBezTo>
                        <a:pt x="18" y="26"/>
                        <a:pt x="22" y="31"/>
                        <a:pt x="28" y="31"/>
                      </a:cubicBezTo>
                      <a:cubicBezTo>
                        <a:pt x="28" y="31"/>
                        <a:pt x="28" y="31"/>
                        <a:pt x="28" y="31"/>
                      </a:cubicBezTo>
                      <a:cubicBezTo>
                        <a:pt x="31" y="31"/>
                        <a:pt x="33" y="30"/>
                        <a:pt x="34" y="28"/>
                      </a:cubicBezTo>
                      <a:cubicBezTo>
                        <a:pt x="36" y="26"/>
                        <a:pt x="38" y="24"/>
                        <a:pt x="38" y="21"/>
                      </a:cubicBezTo>
                      <a:cubicBezTo>
                        <a:pt x="38" y="19"/>
                        <a:pt x="39" y="17"/>
                        <a:pt x="41" y="17"/>
                      </a:cubicBezTo>
                      <a:cubicBezTo>
                        <a:pt x="43" y="17"/>
                        <a:pt x="45" y="19"/>
                        <a:pt x="45" y="21"/>
                      </a:cubicBezTo>
                      <a:cubicBezTo>
                        <a:pt x="45" y="28"/>
                        <a:pt x="40" y="34"/>
                        <a:pt x="34" y="3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 sz="3153">
                    <a:latin typeface="+mn-ea"/>
                  </a:endParaRPr>
                </a:p>
              </p:txBody>
            </p:sp>
            <p:sp>
              <p:nvSpPr>
                <p:cNvPr id="25" name="Freeform 21">
                  <a:extLst>
                    <a:ext uri="{FF2B5EF4-FFF2-40B4-BE49-F238E27FC236}">
                      <a16:creationId xmlns:a16="http://schemas.microsoft.com/office/drawing/2014/main" id="{AA124237-7D63-4CB2-BCF8-D1712B9C7832}"/>
                    </a:ext>
                  </a:extLst>
                </p:cNvPr>
                <p:cNvSpPr/>
                <p:nvPr/>
              </p:nvSpPr>
              <p:spPr bwMode="auto">
                <a:xfrm>
                  <a:off x="125" y="44"/>
                  <a:ext cx="27" cy="93"/>
                </a:xfrm>
                <a:custGeom>
                  <a:gdLst>
                    <a:gd fmla="*/ 0 w 13" name="T0"/>
                    <a:gd fmla="*/ 3 h 46" name="T1"/>
                    <a:gd fmla="*/ 2 w 13" name="T2"/>
                    <a:gd fmla="*/ 0 h 46" name="T3"/>
                    <a:gd fmla="*/ 11 w 13" name="T4"/>
                    <a:gd fmla="*/ 0 h 46" name="T5"/>
                    <a:gd fmla="*/ 13 w 13" name="T6"/>
                    <a:gd fmla="*/ 3 h 46" name="T7"/>
                    <a:gd fmla="*/ 13 w 13" name="T8"/>
                    <a:gd fmla="*/ 44 h 46" name="T9"/>
                    <a:gd fmla="*/ 11 w 13" name="T10"/>
                    <a:gd fmla="*/ 46 h 46" name="T11"/>
                    <a:gd fmla="*/ 2 w 13" name="T12"/>
                    <a:gd fmla="*/ 46 h 46" name="T13"/>
                    <a:gd fmla="*/ 0 w 13" name="T14"/>
                    <a:gd fmla="*/ 44 h 46" name="T15"/>
                    <a:gd fmla="*/ 0 w 13" name="T16"/>
                    <a:gd fmla="*/ 3 h 46" name="T17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b="b" l="0" r="r" t="0"/>
                  <a:pathLst>
                    <a:path h="46" w="13">
                      <a:moveTo>
                        <a:pt x="0" y="3"/>
                      </a:moveTo>
                      <a:cubicBezTo>
                        <a:pt x="0" y="1"/>
                        <a:pt x="1" y="0"/>
                        <a:pt x="2" y="0"/>
                      </a:cubicBezTo>
                      <a:cubicBezTo>
                        <a:pt x="11" y="0"/>
                        <a:pt x="11" y="0"/>
                        <a:pt x="11" y="0"/>
                      </a:cubicBezTo>
                      <a:cubicBezTo>
                        <a:pt x="12" y="0"/>
                        <a:pt x="13" y="1"/>
                        <a:pt x="13" y="3"/>
                      </a:cubicBezTo>
                      <a:cubicBezTo>
                        <a:pt x="13" y="44"/>
                        <a:pt x="13" y="44"/>
                        <a:pt x="13" y="44"/>
                      </a:cubicBezTo>
                      <a:cubicBezTo>
                        <a:pt x="13" y="45"/>
                        <a:pt x="12" y="46"/>
                        <a:pt x="11" y="46"/>
                      </a:cubicBezTo>
                      <a:cubicBezTo>
                        <a:pt x="2" y="46"/>
                        <a:pt x="2" y="46"/>
                        <a:pt x="2" y="46"/>
                      </a:cubicBezTo>
                      <a:cubicBezTo>
                        <a:pt x="1" y="46"/>
                        <a:pt x="0" y="45"/>
                        <a:pt x="0" y="44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altLang="en-US" lang="zh-CN" sz="3153">
                    <a:latin typeface="+mn-ea"/>
                  </a:endParaRPr>
                </a:p>
              </p:txBody>
            </p:sp>
          </p:grpSp>
        </p:grpSp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1A59FE33-BB1F-4432-A7A0-97276AED932F}"/>
                </a:ext>
              </a:extLst>
            </p:cNvPr>
            <p:cNvGrpSpPr/>
            <p:nvPr/>
          </p:nvGrpSpPr>
          <p:grpSpPr>
            <a:xfrm>
              <a:off x="6443133" y="2850092"/>
              <a:ext cx="1862667" cy="1202267"/>
              <a:chOff x="4832350" y="2136775"/>
              <a:chExt cx="1397000" cy="901700"/>
            </a:xfrm>
          </p:grpSpPr>
          <p:sp>
            <p:nvSpPr>
              <p:cNvPr id="20" name="Freeform 17">
                <a:extLst>
                  <a:ext uri="{FF2B5EF4-FFF2-40B4-BE49-F238E27FC236}">
                    <a16:creationId xmlns:a16="http://schemas.microsoft.com/office/drawing/2014/main" id="{0A874A6C-1A4B-4B27-B3F2-D0A6479A43B4}"/>
                  </a:ext>
                </a:extLst>
              </p:cNvPr>
              <p:cNvSpPr/>
              <p:nvPr/>
            </p:nvSpPr>
            <p:spPr bwMode="auto">
              <a:xfrm>
                <a:off x="4832350" y="2136775"/>
                <a:ext cx="1397000" cy="901700"/>
              </a:xfrm>
              <a:custGeom>
                <a:gdLst>
                  <a:gd fmla="*/ 1037 w 1037" name="T0"/>
                  <a:gd fmla="*/ 0 h 671" name="T1"/>
                  <a:gd fmla="*/ 503 w 1037" name="T2"/>
                  <a:gd fmla="*/ 0 h 671" name="T3"/>
                  <a:gd fmla="*/ 0 w 1037" name="T4"/>
                  <a:gd fmla="*/ 671 h 671" name="T5"/>
                  <a:gd fmla="*/ 534 w 1037" name="T6"/>
                  <a:gd fmla="*/ 671 h 671" name="T7"/>
                  <a:gd fmla="*/ 1037 w 1037" name="T8"/>
                  <a:gd fmla="*/ 0 h 67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71" w="1037">
                    <a:moveTo>
                      <a:pt x="1037" y="0"/>
                    </a:moveTo>
                    <a:lnTo>
                      <a:pt x="503" y="0"/>
                    </a:lnTo>
                    <a:lnTo>
                      <a:pt x="0" y="671"/>
                    </a:lnTo>
                    <a:lnTo>
                      <a:pt x="534" y="671"/>
                    </a:lnTo>
                    <a:lnTo>
                      <a:pt x="1037" y="0"/>
                    </a:lnTo>
                    <a:close/>
                  </a:path>
                </a:pathLst>
              </a:custGeom>
              <a:solidFill>
                <a:srgbClr val="FFB40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153">
                  <a:latin typeface="+mn-ea"/>
                </a:endParaRPr>
              </a:p>
            </p:txBody>
          </p:sp>
          <p:sp>
            <p:nvSpPr>
              <p:cNvPr id="21" name="Freeform 22">
                <a:extLst>
                  <a:ext uri="{FF2B5EF4-FFF2-40B4-BE49-F238E27FC236}">
                    <a16:creationId xmlns:a16="http://schemas.microsoft.com/office/drawing/2014/main" id="{1134AE4F-1DFF-4226-96E7-4B1039C3D5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18138" y="2479675"/>
                <a:ext cx="184150" cy="239713"/>
              </a:xfrm>
              <a:custGeom>
                <a:gdLst>
                  <a:gd fmla="*/ 56 w 58" name="T0"/>
                  <a:gd fmla="*/ 30 h 76" name="T1"/>
                  <a:gd fmla="*/ 46 w 58" name="T2"/>
                  <a:gd fmla="*/ 30 h 76" name="T3"/>
                  <a:gd fmla="*/ 46 w 58" name="T4"/>
                  <a:gd fmla="*/ 17 h 76" name="T5"/>
                  <a:gd fmla="*/ 29 w 58" name="T6"/>
                  <a:gd fmla="*/ 0 h 76" name="T7"/>
                  <a:gd fmla="*/ 12 w 58" name="T8"/>
                  <a:gd fmla="*/ 17 h 76" name="T9"/>
                  <a:gd fmla="*/ 12 w 58" name="T10"/>
                  <a:gd fmla="*/ 30 h 76" name="T11"/>
                  <a:gd fmla="*/ 2 w 58" name="T12"/>
                  <a:gd fmla="*/ 30 h 76" name="T13"/>
                  <a:gd fmla="*/ 0 w 58" name="T14"/>
                  <a:gd fmla="*/ 32 h 76" name="T15"/>
                  <a:gd fmla="*/ 0 w 58" name="T16"/>
                  <a:gd fmla="*/ 74 h 76" name="T17"/>
                  <a:gd fmla="*/ 2 w 58" name="T18"/>
                  <a:gd fmla="*/ 76 h 76" name="T19"/>
                  <a:gd fmla="*/ 56 w 58" name="T20"/>
                  <a:gd fmla="*/ 76 h 76" name="T21"/>
                  <a:gd fmla="*/ 58 w 58" name="T22"/>
                  <a:gd fmla="*/ 74 h 76" name="T23"/>
                  <a:gd fmla="*/ 58 w 58" name="T24"/>
                  <a:gd fmla="*/ 32 h 76" name="T25"/>
                  <a:gd fmla="*/ 56 w 58" name="T26"/>
                  <a:gd fmla="*/ 30 h 76" name="T27"/>
                  <a:gd fmla="*/ 33 w 58" name="T28"/>
                  <a:gd fmla="*/ 56 h 76" name="T29"/>
                  <a:gd fmla="*/ 32 w 58" name="T30"/>
                  <a:gd fmla="*/ 56 h 76" name="T31"/>
                  <a:gd fmla="*/ 32 w 58" name="T32"/>
                  <a:gd fmla="*/ 59 h 76" name="T33"/>
                  <a:gd fmla="*/ 27 w 58" name="T34"/>
                  <a:gd fmla="*/ 59 h 76" name="T35"/>
                  <a:gd fmla="*/ 27 w 58" name="T36"/>
                  <a:gd fmla="*/ 56 h 76" name="T37"/>
                  <a:gd fmla="*/ 25 w 58" name="T38"/>
                  <a:gd fmla="*/ 56 h 76" name="T39"/>
                  <a:gd fmla="*/ 25 w 58" name="T40"/>
                  <a:gd fmla="*/ 48 h 76" name="T41"/>
                  <a:gd fmla="*/ 33 w 58" name="T42"/>
                  <a:gd fmla="*/ 48 h 76" name="T43"/>
                  <a:gd fmla="*/ 33 w 58" name="T44"/>
                  <a:gd fmla="*/ 56 h 76" name="T45"/>
                  <a:gd fmla="*/ 37 w 58" name="T46"/>
                  <a:gd fmla="*/ 30 h 76" name="T47"/>
                  <a:gd fmla="*/ 21 w 58" name="T48"/>
                  <a:gd fmla="*/ 30 h 76" name="T49"/>
                  <a:gd fmla="*/ 21 w 58" name="T50"/>
                  <a:gd fmla="*/ 17 h 76" name="T51"/>
                  <a:gd fmla="*/ 29 w 58" name="T52"/>
                  <a:gd fmla="*/ 9 h 76" name="T53"/>
                  <a:gd fmla="*/ 37 w 58" name="T54"/>
                  <a:gd fmla="*/ 17 h 76" name="T55"/>
                  <a:gd fmla="*/ 37 w 58" name="T56"/>
                  <a:gd fmla="*/ 30 h 76" name="T5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b="b" l="0" r="r" t="0"/>
                <a:pathLst>
                  <a:path h="76" w="57">
                    <a:moveTo>
                      <a:pt x="56" y="30"/>
                    </a:moveTo>
                    <a:cubicBezTo>
                      <a:pt x="46" y="30"/>
                      <a:pt x="46" y="30"/>
                      <a:pt x="46" y="30"/>
                    </a:cubicBezTo>
                    <a:cubicBezTo>
                      <a:pt x="46" y="17"/>
                      <a:pt x="46" y="17"/>
                      <a:pt x="46" y="17"/>
                    </a:cubicBezTo>
                    <a:cubicBezTo>
                      <a:pt x="46" y="8"/>
                      <a:pt x="38" y="0"/>
                      <a:pt x="29" y="0"/>
                    </a:cubicBezTo>
                    <a:cubicBezTo>
                      <a:pt x="20" y="0"/>
                      <a:pt x="12" y="8"/>
                      <a:pt x="12" y="17"/>
                    </a:cubicBezTo>
                    <a:cubicBezTo>
                      <a:pt x="12" y="30"/>
                      <a:pt x="12" y="30"/>
                      <a:pt x="12" y="30"/>
                    </a:cubicBezTo>
                    <a:cubicBezTo>
                      <a:pt x="2" y="30"/>
                      <a:pt x="2" y="30"/>
                      <a:pt x="2" y="30"/>
                    </a:cubicBezTo>
                    <a:cubicBezTo>
                      <a:pt x="1" y="30"/>
                      <a:pt x="0" y="31"/>
                      <a:pt x="0" y="32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5"/>
                      <a:pt x="1" y="76"/>
                      <a:pt x="2" y="76"/>
                    </a:cubicBezTo>
                    <a:cubicBezTo>
                      <a:pt x="56" y="76"/>
                      <a:pt x="56" y="76"/>
                      <a:pt x="56" y="76"/>
                    </a:cubicBezTo>
                    <a:cubicBezTo>
                      <a:pt x="57" y="76"/>
                      <a:pt x="58" y="75"/>
                      <a:pt x="58" y="74"/>
                    </a:cubicBezTo>
                    <a:cubicBezTo>
                      <a:pt x="58" y="32"/>
                      <a:pt x="58" y="32"/>
                      <a:pt x="58" y="32"/>
                    </a:cubicBezTo>
                    <a:cubicBezTo>
                      <a:pt x="58" y="31"/>
                      <a:pt x="57" y="30"/>
                      <a:pt x="56" y="30"/>
                    </a:cubicBezTo>
                    <a:close/>
                    <a:moveTo>
                      <a:pt x="33" y="56"/>
                    </a:move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9"/>
                      <a:pt x="32" y="59"/>
                      <a:pt x="32" y="59"/>
                    </a:cubicBezTo>
                    <a:cubicBezTo>
                      <a:pt x="27" y="59"/>
                      <a:pt x="27" y="59"/>
                      <a:pt x="27" y="59"/>
                    </a:cubicBezTo>
                    <a:cubicBezTo>
                      <a:pt x="27" y="56"/>
                      <a:pt x="27" y="56"/>
                      <a:pt x="27" y="56"/>
                    </a:cubicBezTo>
                    <a:cubicBezTo>
                      <a:pt x="25" y="56"/>
                      <a:pt x="25" y="56"/>
                      <a:pt x="25" y="56"/>
                    </a:cubicBezTo>
                    <a:cubicBezTo>
                      <a:pt x="25" y="48"/>
                      <a:pt x="25" y="48"/>
                      <a:pt x="25" y="48"/>
                    </a:cubicBezTo>
                    <a:cubicBezTo>
                      <a:pt x="33" y="48"/>
                      <a:pt x="33" y="48"/>
                      <a:pt x="33" y="48"/>
                    </a:cubicBezTo>
                    <a:lnTo>
                      <a:pt x="33" y="56"/>
                    </a:lnTo>
                    <a:close/>
                    <a:moveTo>
                      <a:pt x="37" y="30"/>
                    </a:moveTo>
                    <a:cubicBezTo>
                      <a:pt x="21" y="30"/>
                      <a:pt x="21" y="30"/>
                      <a:pt x="21" y="30"/>
                    </a:cubicBezTo>
                    <a:cubicBezTo>
                      <a:pt x="21" y="17"/>
                      <a:pt x="21" y="17"/>
                      <a:pt x="21" y="17"/>
                    </a:cubicBezTo>
                    <a:cubicBezTo>
                      <a:pt x="21" y="12"/>
                      <a:pt x="25" y="9"/>
                      <a:pt x="29" y="9"/>
                    </a:cubicBezTo>
                    <a:cubicBezTo>
                      <a:pt x="34" y="9"/>
                      <a:pt x="37" y="12"/>
                      <a:pt x="37" y="17"/>
                    </a:cubicBezTo>
                    <a:lnTo>
                      <a:pt x="37" y="3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153">
                  <a:latin typeface="+mn-ea"/>
                </a:endParaRPr>
              </a:p>
            </p:txBody>
          </p:sp>
        </p:grpSp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5680CE99-2483-453A-9F90-548B4AA5532E}"/>
                </a:ext>
              </a:extLst>
            </p:cNvPr>
            <p:cNvGrpSpPr/>
            <p:nvPr/>
          </p:nvGrpSpPr>
          <p:grpSpPr>
            <a:xfrm>
              <a:off x="3905251" y="2850092"/>
              <a:ext cx="1864783" cy="1202267"/>
              <a:chOff x="2928938" y="2136775"/>
              <a:chExt cx="1398587" cy="901700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39A6C148-150D-4862-80C3-7D5BE466CDB4}"/>
                  </a:ext>
                </a:extLst>
              </p:cNvPr>
              <p:cNvSpPr/>
              <p:nvPr/>
            </p:nvSpPr>
            <p:spPr bwMode="auto">
              <a:xfrm>
                <a:off x="2928938" y="2136775"/>
                <a:ext cx="1398587" cy="901700"/>
              </a:xfrm>
              <a:custGeom>
                <a:gdLst>
                  <a:gd fmla="*/ 1039 w 1039" name="T0"/>
                  <a:gd fmla="*/ 0 h 671" name="T1"/>
                  <a:gd fmla="*/ 505 w 1039" name="T2"/>
                  <a:gd fmla="*/ 0 h 671" name="T3"/>
                  <a:gd fmla="*/ 0 w 1039" name="T4"/>
                  <a:gd fmla="*/ 671 h 671" name="T5"/>
                  <a:gd fmla="*/ 534 w 1039" name="T6"/>
                  <a:gd fmla="*/ 671 h 671" name="T7"/>
                  <a:gd fmla="*/ 1039 w 1039" name="T8"/>
                  <a:gd fmla="*/ 0 h 67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71" w="1039">
                    <a:moveTo>
                      <a:pt x="1039" y="0"/>
                    </a:moveTo>
                    <a:lnTo>
                      <a:pt x="505" y="0"/>
                    </a:lnTo>
                    <a:lnTo>
                      <a:pt x="0" y="671"/>
                    </a:lnTo>
                    <a:lnTo>
                      <a:pt x="534" y="671"/>
                    </a:lnTo>
                    <a:lnTo>
                      <a:pt x="1039" y="0"/>
                    </a:lnTo>
                    <a:close/>
                  </a:path>
                </a:pathLst>
              </a:custGeom>
              <a:solidFill>
                <a:srgbClr val="212A3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153">
                  <a:latin typeface="+mn-ea"/>
                </a:endParaRPr>
              </a:p>
            </p:txBody>
          </p:sp>
          <p:sp>
            <p:nvSpPr>
              <p:cNvPr id="19" name="Freeform 23">
                <a:extLst>
                  <a:ext uri="{FF2B5EF4-FFF2-40B4-BE49-F238E27FC236}">
                    <a16:creationId xmlns:a16="http://schemas.microsoft.com/office/drawing/2014/main" id="{97848D2C-FDB2-44E5-BE62-BE02DD339F0E}"/>
                  </a:ext>
                </a:extLst>
              </p:cNvPr>
              <p:cNvSpPr/>
              <p:nvPr/>
            </p:nvSpPr>
            <p:spPr bwMode="auto">
              <a:xfrm>
                <a:off x="3509963" y="2479675"/>
                <a:ext cx="201612" cy="239713"/>
              </a:xfrm>
              <a:custGeom>
                <a:gdLst>
                  <a:gd fmla="*/ 40 w 63" name="T0"/>
                  <a:gd fmla="*/ 51 h 76" name="T1"/>
                  <a:gd fmla="*/ 37 w 63" name="T2"/>
                  <a:gd fmla="*/ 49 h 76" name="T3"/>
                  <a:gd fmla="*/ 25 w 63" name="T4"/>
                  <a:gd fmla="*/ 49 h 76" name="T5"/>
                  <a:gd fmla="*/ 23 w 63" name="T6"/>
                  <a:gd fmla="*/ 51 h 76" name="T7"/>
                  <a:gd fmla="*/ 23 w 63" name="T8"/>
                  <a:gd fmla="*/ 74 h 76" name="T9"/>
                  <a:gd fmla="*/ 20 w 63" name="T10"/>
                  <a:gd fmla="*/ 76 h 76" name="T11"/>
                  <a:gd fmla="*/ 2 w 63" name="T12"/>
                  <a:gd fmla="*/ 76 h 76" name="T13"/>
                  <a:gd fmla="*/ 0 w 63" name="T14"/>
                  <a:gd fmla="*/ 74 h 76" name="T15"/>
                  <a:gd fmla="*/ 0 w 63" name="T16"/>
                  <a:gd fmla="*/ 33 h 76" name="T17"/>
                  <a:gd fmla="*/ 1 w 63" name="T18"/>
                  <a:gd fmla="*/ 29 h 76" name="T19"/>
                  <a:gd fmla="*/ 29 w 63" name="T20"/>
                  <a:gd fmla="*/ 1 h 76" name="T21"/>
                  <a:gd fmla="*/ 33 w 63" name="T22"/>
                  <a:gd fmla="*/ 1 h 76" name="T23"/>
                  <a:gd fmla="*/ 61 w 63" name="T24"/>
                  <a:gd fmla="*/ 29 h 76" name="T25"/>
                  <a:gd fmla="*/ 63 w 63" name="T26"/>
                  <a:gd fmla="*/ 33 h 76" name="T27"/>
                  <a:gd fmla="*/ 63 w 63" name="T28"/>
                  <a:gd fmla="*/ 74 h 76" name="T29"/>
                  <a:gd fmla="*/ 60 w 63" name="T30"/>
                  <a:gd fmla="*/ 76 h 76" name="T31"/>
                  <a:gd fmla="*/ 42 w 63" name="T32"/>
                  <a:gd fmla="*/ 76 h 76" name="T33"/>
                  <a:gd fmla="*/ 40 w 63" name="T34"/>
                  <a:gd fmla="*/ 74 h 76" name="T35"/>
                  <a:gd fmla="*/ 40 w 63" name="T36"/>
                  <a:gd fmla="*/ 51 h 76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76" w="62">
                    <a:moveTo>
                      <a:pt x="40" y="51"/>
                    </a:moveTo>
                    <a:cubicBezTo>
                      <a:pt x="40" y="50"/>
                      <a:pt x="39" y="49"/>
                      <a:pt x="37" y="49"/>
                    </a:cubicBezTo>
                    <a:cubicBezTo>
                      <a:pt x="25" y="49"/>
                      <a:pt x="25" y="49"/>
                      <a:pt x="25" y="49"/>
                    </a:cubicBezTo>
                    <a:cubicBezTo>
                      <a:pt x="24" y="49"/>
                      <a:pt x="23" y="50"/>
                      <a:pt x="23" y="51"/>
                    </a:cubicBezTo>
                    <a:cubicBezTo>
                      <a:pt x="23" y="74"/>
                      <a:pt x="23" y="74"/>
                      <a:pt x="23" y="74"/>
                    </a:cubicBezTo>
                    <a:cubicBezTo>
                      <a:pt x="23" y="75"/>
                      <a:pt x="22" y="76"/>
                      <a:pt x="20" y="76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1" y="76"/>
                      <a:pt x="0" y="75"/>
                      <a:pt x="0" y="7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2"/>
                      <a:pt x="0" y="30"/>
                      <a:pt x="1" y="29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30" y="0"/>
                      <a:pt x="32" y="0"/>
                      <a:pt x="33" y="1"/>
                    </a:cubicBezTo>
                    <a:cubicBezTo>
                      <a:pt x="61" y="29"/>
                      <a:pt x="61" y="29"/>
                      <a:pt x="61" y="29"/>
                    </a:cubicBezTo>
                    <a:cubicBezTo>
                      <a:pt x="62" y="30"/>
                      <a:pt x="63" y="32"/>
                      <a:pt x="63" y="33"/>
                    </a:cubicBezTo>
                    <a:cubicBezTo>
                      <a:pt x="63" y="74"/>
                      <a:pt x="63" y="74"/>
                      <a:pt x="63" y="74"/>
                    </a:cubicBezTo>
                    <a:cubicBezTo>
                      <a:pt x="63" y="75"/>
                      <a:pt x="62" y="76"/>
                      <a:pt x="60" y="76"/>
                    </a:cubicBezTo>
                    <a:cubicBezTo>
                      <a:pt x="42" y="76"/>
                      <a:pt x="42" y="76"/>
                      <a:pt x="42" y="76"/>
                    </a:cubicBezTo>
                    <a:cubicBezTo>
                      <a:pt x="41" y="76"/>
                      <a:pt x="40" y="75"/>
                      <a:pt x="40" y="74"/>
                    </a:cubicBezTo>
                    <a:lnTo>
                      <a:pt x="40" y="5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153">
                  <a:latin typeface="+mn-ea"/>
                </a:endParaRPr>
              </a:p>
            </p:txBody>
          </p:sp>
        </p:grpSp>
        <p:grpSp>
          <p:nvGrpSpPr>
            <p:cNvPr id="15" name="组合 14">
              <a:extLst>
                <a:ext uri="{FF2B5EF4-FFF2-40B4-BE49-F238E27FC236}">
                  <a16:creationId xmlns:a16="http://schemas.microsoft.com/office/drawing/2014/main" id="{94043471-4A4A-421A-AF56-C16453DAA2FB}"/>
                </a:ext>
              </a:extLst>
            </p:cNvPr>
            <p:cNvGrpSpPr/>
            <p:nvPr/>
          </p:nvGrpSpPr>
          <p:grpSpPr>
            <a:xfrm>
              <a:off x="1371600" y="2850092"/>
              <a:ext cx="1862667" cy="1202267"/>
              <a:chOff x="1028700" y="2136775"/>
              <a:chExt cx="1397000" cy="901700"/>
            </a:xfrm>
          </p:grpSpPr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C79FC718-E98E-4D41-A371-1B1B0319B600}"/>
                  </a:ext>
                </a:extLst>
              </p:cNvPr>
              <p:cNvSpPr/>
              <p:nvPr/>
            </p:nvSpPr>
            <p:spPr bwMode="auto">
              <a:xfrm>
                <a:off x="1028700" y="2136775"/>
                <a:ext cx="1397000" cy="901700"/>
              </a:xfrm>
              <a:custGeom>
                <a:gdLst>
                  <a:gd fmla="*/ 1037 w 1037" name="T0"/>
                  <a:gd fmla="*/ 0 h 671" name="T1"/>
                  <a:gd fmla="*/ 503 w 1037" name="T2"/>
                  <a:gd fmla="*/ 0 h 671" name="T3"/>
                  <a:gd fmla="*/ 0 w 1037" name="T4"/>
                  <a:gd fmla="*/ 671 h 671" name="T5"/>
                  <a:gd fmla="*/ 534 w 1037" name="T6"/>
                  <a:gd fmla="*/ 671 h 671" name="T7"/>
                  <a:gd fmla="*/ 1037 w 1037" name="T8"/>
                  <a:gd fmla="*/ 0 h 671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71" w="1037">
                    <a:moveTo>
                      <a:pt x="1037" y="0"/>
                    </a:moveTo>
                    <a:lnTo>
                      <a:pt x="503" y="0"/>
                    </a:lnTo>
                    <a:lnTo>
                      <a:pt x="0" y="671"/>
                    </a:lnTo>
                    <a:lnTo>
                      <a:pt x="534" y="671"/>
                    </a:lnTo>
                    <a:lnTo>
                      <a:pt x="1037" y="0"/>
                    </a:lnTo>
                    <a:close/>
                  </a:path>
                </a:pathLst>
              </a:custGeom>
              <a:solidFill>
                <a:srgbClr val="FFB40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153">
                  <a:latin typeface="+mn-ea"/>
                </a:endParaRPr>
              </a:p>
            </p:txBody>
          </p:sp>
          <p:sp>
            <p:nvSpPr>
              <p:cNvPr id="17" name="Freeform 24">
                <a:extLst>
                  <a:ext uri="{FF2B5EF4-FFF2-40B4-BE49-F238E27FC236}">
                    <a16:creationId xmlns:a16="http://schemas.microsoft.com/office/drawing/2014/main" id="{854DB406-183D-45D6-A78B-676EED36B78E}"/>
                  </a:ext>
                </a:extLst>
              </p:cNvPr>
              <p:cNvSpPr/>
              <p:nvPr/>
            </p:nvSpPr>
            <p:spPr bwMode="auto">
              <a:xfrm>
                <a:off x="1617663" y="2479675"/>
                <a:ext cx="177800" cy="239713"/>
              </a:xfrm>
              <a:custGeom>
                <a:gdLst>
                  <a:gd fmla="*/ 55 w 56" name="T0"/>
                  <a:gd fmla="*/ 63 h 76" name="T1"/>
                  <a:gd fmla="*/ 35 w 56" name="T2"/>
                  <a:gd fmla="*/ 51 h 76" name="T3"/>
                  <a:gd fmla="*/ 35 w 56" name="T4"/>
                  <a:gd fmla="*/ 45 h 76" name="T5"/>
                  <a:gd fmla="*/ 43 w 56" name="T6"/>
                  <a:gd fmla="*/ 35 h 76" name="T7"/>
                  <a:gd fmla="*/ 47 w 56" name="T8"/>
                  <a:gd fmla="*/ 31 h 76" name="T9"/>
                  <a:gd fmla="*/ 47 w 56" name="T10"/>
                  <a:gd fmla="*/ 30 h 76" name="T11"/>
                  <a:gd fmla="*/ 46 w 56" name="T12"/>
                  <a:gd fmla="*/ 21 h 76" name="T13"/>
                  <a:gd fmla="*/ 44 w 56" name="T14"/>
                  <a:gd fmla="*/ 20 h 76" name="T15"/>
                  <a:gd fmla="*/ 44 w 56" name="T16"/>
                  <a:gd fmla="*/ 16 h 76" name="T17"/>
                  <a:gd fmla="*/ 28 w 56" name="T18"/>
                  <a:gd fmla="*/ 0 h 76" name="T19"/>
                  <a:gd fmla="*/ 12 w 56" name="T20"/>
                  <a:gd fmla="*/ 16 h 76" name="T21"/>
                  <a:gd fmla="*/ 12 w 56" name="T22"/>
                  <a:gd fmla="*/ 20 h 76" name="T23"/>
                  <a:gd fmla="*/ 10 w 56" name="T24"/>
                  <a:gd fmla="*/ 21 h 76" name="T25"/>
                  <a:gd fmla="*/ 9 w 56" name="T26"/>
                  <a:gd fmla="*/ 30 h 76" name="T27"/>
                  <a:gd fmla="*/ 9 w 56" name="T28"/>
                  <a:gd fmla="*/ 31 h 76" name="T29"/>
                  <a:gd fmla="*/ 13 w 56" name="T30"/>
                  <a:gd fmla="*/ 35 h 76" name="T31"/>
                  <a:gd fmla="*/ 21 w 56" name="T32"/>
                  <a:gd fmla="*/ 45 h 76" name="T33"/>
                  <a:gd fmla="*/ 21 w 56" name="T34"/>
                  <a:gd fmla="*/ 51 h 76" name="T35"/>
                  <a:gd fmla="*/ 1 w 56" name="T36"/>
                  <a:gd fmla="*/ 62 h 76" name="T37"/>
                  <a:gd fmla="*/ 1 w 56" name="T38"/>
                  <a:gd fmla="*/ 70 h 76" name="T39"/>
                  <a:gd fmla="*/ 1 w 56" name="T40"/>
                  <a:gd fmla="*/ 71 h 76" name="T41"/>
                  <a:gd fmla="*/ 2 w 56" name="T42"/>
                  <a:gd fmla="*/ 71 h 76" name="T43"/>
                  <a:gd fmla="*/ 28 w 56" name="T44"/>
                  <a:gd fmla="*/ 76 h 76" name="T45"/>
                  <a:gd fmla="*/ 54 w 56" name="T46"/>
                  <a:gd fmla="*/ 71 h 76" name="T47"/>
                  <a:gd fmla="*/ 55 w 56" name="T48"/>
                  <a:gd fmla="*/ 71 h 76" name="T49"/>
                  <a:gd fmla="*/ 55 w 56" name="T50"/>
                  <a:gd fmla="*/ 70 h 76" name="T51"/>
                  <a:gd fmla="*/ 55 w 56" name="T52"/>
                  <a:gd fmla="*/ 63 h 76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76" w="56">
                    <a:moveTo>
                      <a:pt x="55" y="63"/>
                    </a:moveTo>
                    <a:cubicBezTo>
                      <a:pt x="54" y="56"/>
                      <a:pt x="39" y="52"/>
                      <a:pt x="35" y="51"/>
                    </a:cubicBezTo>
                    <a:cubicBezTo>
                      <a:pt x="35" y="45"/>
                      <a:pt x="35" y="45"/>
                      <a:pt x="35" y="45"/>
                    </a:cubicBezTo>
                    <a:cubicBezTo>
                      <a:pt x="39" y="43"/>
                      <a:pt x="42" y="39"/>
                      <a:pt x="43" y="35"/>
                    </a:cubicBezTo>
                    <a:cubicBezTo>
                      <a:pt x="45" y="34"/>
                      <a:pt x="47" y="34"/>
                      <a:pt x="47" y="31"/>
                    </a:cubicBezTo>
                    <a:cubicBezTo>
                      <a:pt x="47" y="31"/>
                      <a:pt x="47" y="31"/>
                      <a:pt x="47" y="30"/>
                    </a:cubicBezTo>
                    <a:cubicBezTo>
                      <a:pt x="48" y="26"/>
                      <a:pt x="48" y="22"/>
                      <a:pt x="46" y="21"/>
                    </a:cubicBezTo>
                    <a:cubicBezTo>
                      <a:pt x="46" y="20"/>
                      <a:pt x="45" y="20"/>
                      <a:pt x="44" y="20"/>
                    </a:cubicBezTo>
                    <a:cubicBezTo>
                      <a:pt x="44" y="16"/>
                      <a:pt x="44" y="16"/>
                      <a:pt x="44" y="16"/>
                    </a:cubicBezTo>
                    <a:cubicBezTo>
                      <a:pt x="44" y="7"/>
                      <a:pt x="37" y="0"/>
                      <a:pt x="28" y="0"/>
                    </a:cubicBezTo>
                    <a:cubicBezTo>
                      <a:pt x="19" y="0"/>
                      <a:pt x="12" y="7"/>
                      <a:pt x="12" y="16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11" y="20"/>
                      <a:pt x="10" y="20"/>
                      <a:pt x="10" y="21"/>
                    </a:cubicBezTo>
                    <a:cubicBezTo>
                      <a:pt x="8" y="22"/>
                      <a:pt x="8" y="26"/>
                      <a:pt x="9" y="30"/>
                    </a:cubicBezTo>
                    <a:cubicBezTo>
                      <a:pt x="9" y="31"/>
                      <a:pt x="9" y="31"/>
                      <a:pt x="9" y="31"/>
                    </a:cubicBezTo>
                    <a:cubicBezTo>
                      <a:pt x="9" y="34"/>
                      <a:pt x="11" y="34"/>
                      <a:pt x="13" y="35"/>
                    </a:cubicBezTo>
                    <a:cubicBezTo>
                      <a:pt x="14" y="39"/>
                      <a:pt x="17" y="43"/>
                      <a:pt x="21" y="45"/>
                    </a:cubicBezTo>
                    <a:cubicBezTo>
                      <a:pt x="21" y="51"/>
                      <a:pt x="21" y="51"/>
                      <a:pt x="21" y="51"/>
                    </a:cubicBezTo>
                    <a:cubicBezTo>
                      <a:pt x="17" y="52"/>
                      <a:pt x="2" y="56"/>
                      <a:pt x="1" y="62"/>
                    </a:cubicBezTo>
                    <a:cubicBezTo>
                      <a:pt x="1" y="63"/>
                      <a:pt x="0" y="65"/>
                      <a:pt x="1" y="70"/>
                    </a:cubicBezTo>
                    <a:cubicBezTo>
                      <a:pt x="1" y="71"/>
                      <a:pt x="1" y="71"/>
                      <a:pt x="1" y="71"/>
                    </a:cubicBez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13" y="76"/>
                      <a:pt x="28" y="76"/>
                    </a:cubicBezTo>
                    <a:cubicBezTo>
                      <a:pt x="43" y="76"/>
                      <a:pt x="54" y="71"/>
                      <a:pt x="54" y="71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65"/>
                      <a:pt x="55" y="63"/>
                      <a:pt x="55" y="6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 sz="3153">
                  <a:latin typeface="+mn-ea"/>
                </a:endParaRPr>
              </a:p>
            </p:txBody>
          </p:sp>
        </p:grpSp>
      </p:grpSp>
      <p:sp>
        <p:nvSpPr>
          <p:cNvPr id="26" name="矩形 25">
            <a:extLst>
              <a:ext uri="{FF2B5EF4-FFF2-40B4-BE49-F238E27FC236}">
                <a16:creationId xmlns:a16="http://schemas.microsoft.com/office/drawing/2014/main" id="{B2BA4BD3-B704-4B59-A500-F4FD36FDE5CF}"/>
              </a:ext>
            </a:extLst>
          </p:cNvPr>
          <p:cNvSpPr/>
          <p:nvPr/>
        </p:nvSpPr>
        <p:spPr>
          <a:xfrm>
            <a:off x="923289" y="4991110"/>
            <a:ext cx="2037176" cy="969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 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A4546DA-9235-4D28-80FA-91B109BF77C6}"/>
              </a:ext>
            </a:extLst>
          </p:cNvPr>
          <p:cNvSpPr/>
          <p:nvPr/>
        </p:nvSpPr>
        <p:spPr>
          <a:xfrm>
            <a:off x="916118" y="4586729"/>
            <a:ext cx="2037176" cy="371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88"/>
              </a:spcBef>
            </a:pPr>
            <a:r>
              <a:rPr altLang="en-US" b="1" lang="zh-CN" sz="1839">
                <a:latin typeface="+mn-ea"/>
                <a:cs charset="-122" typeface="Hiragino Sans GB W3"/>
              </a:rPr>
              <a:t>添加标题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73BFCCF2-966F-4979-A55D-46454318D980}"/>
              </a:ext>
            </a:extLst>
          </p:cNvPr>
          <p:cNvSpPr/>
          <p:nvPr/>
        </p:nvSpPr>
        <p:spPr>
          <a:xfrm>
            <a:off x="3323404" y="4991110"/>
            <a:ext cx="2037176" cy="969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 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965620EF-9BA2-4248-BF3F-B41A74383E78}"/>
              </a:ext>
            </a:extLst>
          </p:cNvPr>
          <p:cNvSpPr/>
          <p:nvPr/>
        </p:nvSpPr>
        <p:spPr>
          <a:xfrm>
            <a:off x="3316232" y="4586729"/>
            <a:ext cx="2037176" cy="371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88"/>
              </a:spcBef>
            </a:pPr>
            <a:r>
              <a:rPr altLang="en-US" b="1" lang="zh-CN" sz="1839">
                <a:latin typeface="+mn-ea"/>
                <a:cs charset="-122" typeface="Hiragino Sans GB W3"/>
              </a:rPr>
              <a:t>添加标题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48B1BD05-51DE-4E48-9F0A-F0043F616F11}"/>
              </a:ext>
            </a:extLst>
          </p:cNvPr>
          <p:cNvSpPr/>
          <p:nvPr/>
        </p:nvSpPr>
        <p:spPr>
          <a:xfrm>
            <a:off x="5829004" y="4966200"/>
            <a:ext cx="2037176" cy="969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 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2F18E21-F078-454C-BA8B-FD8F7AA6FA03}"/>
              </a:ext>
            </a:extLst>
          </p:cNvPr>
          <p:cNvSpPr/>
          <p:nvPr/>
        </p:nvSpPr>
        <p:spPr>
          <a:xfrm>
            <a:off x="5821833" y="4561819"/>
            <a:ext cx="2037176" cy="371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88"/>
              </a:spcBef>
            </a:pPr>
            <a:r>
              <a:rPr altLang="en-US" b="1" lang="zh-CN" sz="1839">
                <a:latin typeface="+mn-ea"/>
                <a:cs charset="-122" typeface="Hiragino Sans GB W3"/>
              </a:rPr>
              <a:t>添加标题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EDF370DE-DBEC-41A3-8E42-CB3E53010C56}"/>
              </a:ext>
            </a:extLst>
          </p:cNvPr>
          <p:cNvSpPr/>
          <p:nvPr/>
        </p:nvSpPr>
        <p:spPr>
          <a:xfrm>
            <a:off x="8274690" y="4966200"/>
            <a:ext cx="2037176" cy="969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z="120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请在此处添加具体内容，文字尽量言简意赅，简单说明即可，不必过于繁琐，注意版面得美观度。 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2E201753-8369-4E31-8E06-D8893D9AE069}"/>
              </a:ext>
            </a:extLst>
          </p:cNvPr>
          <p:cNvSpPr/>
          <p:nvPr/>
        </p:nvSpPr>
        <p:spPr>
          <a:xfrm>
            <a:off x="8221948" y="4561819"/>
            <a:ext cx="2037176" cy="371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788"/>
              </a:spcBef>
            </a:pPr>
            <a:r>
              <a:rPr altLang="en-US" b="1" lang="zh-CN" sz="1839">
                <a:latin typeface="+mn-ea"/>
                <a:cs charset="-122" typeface="Hiragino Sans GB W3"/>
              </a:rPr>
              <a:t>添加标题</a:t>
            </a:r>
          </a:p>
        </p:txBody>
      </p:sp>
    </p:spTree>
    <p:extLst>
      <p:ext uri="{BB962C8B-B14F-4D97-AF65-F5344CB8AC3E}">
        <p14:creationId val="4173139958"/>
      </p:ext>
    </p:extLst>
  </p:cSld>
  <p:clrMapOvr>
    <a:masterClrMapping/>
  </p:clrMapOvr>
  <mc:AlternateContent>
    <mc:Choice Requires="p14">
      <p:transition advClick="0" p14:dur="1200" spd="slow">
        <p14:prism/>
      </p:transition>
    </mc:Choice>
    <mc:Fallback>
      <p:transition advClick="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5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6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3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5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6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6"/>
      <p:bldP grpId="0" spid="27"/>
      <p:bldP grpId="0" spid="28"/>
      <p:bldP grpId="0" spid="29"/>
      <p:bldP grpId="0" spid="30"/>
      <p:bldP grpId="0" spid="31"/>
      <p:bldP grpId="0" spid="32"/>
      <p:bldP grpId="0" spid="33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HeM90qHb5M5aCsAALNWAAAXAAAAdW5pdmVyc2FsL3VuaXZlcnNhbC5wbmftfHlYU9farz32aAcErRYSgaSWVq2VxBglIJDUOtDWqVY9DgRSjCRYIRgQCJChHlvGQLRVoqJE5VhnEKIkQki0QLYaIEKrMSUQyS5EDBA3QxLIdBOwRXvaP+493/fce59PnocnyV7rXev3vusd91575X6+PmLaG7PfmDRp0rRPP1n5xaRJf8dNmjQ58bUpriuv3eif7Pp4JfmLiI8nlTX79bh+vEpdvm75pEkVvDdtMX93/X597yfbkydN8qxz/78CJJ7fNWnSPz75dOXyzYzovvZE3hXqdmdM9Ez01z4ftc47/iWZudOEJd8NSHhj5aw5h1d+cHT2vz77+ptZf3/d+63XTue9/jEm6NS0Vy4F1k96ZUbeJx9c++eg9WSd9G57jf6E6vhSrD7aEA3MC6mkUuzHlgqpZRRODcW49UTg6IiSwzb9+Cb6RLjTNqhnD3wvmOT+02DIl7jti02KWHRhMT0mley++PWKGaHdj5kam1rJLoqe4b706F59STqe5tA67aSMv493erum+0Nb8DL3j73xO1XMhg2c0Z+GPp5orHxzbA7Pk/TBSQ2EBOcNJQtVy+0btHq5rl71BbtfWUw7GSRzujvV3CiiD96aimTmbmA92SQ/9uFjmAjvHFHKGtNk1vah6si9x3hGCEASZA6V1HR9aKD4AWRFas8hR25HtCp0fT5RQTPNme0CEWOhYjB2txYIqWdpLmipbuxPymI1zK4PSemmUZXM0XCr83o5q099JVLUHKs69wBDs/cIHD0jr/kHRNtGb3mxn9oSNoRBKzPsoZ12I8d5fdoGqKIviaS1deOU5TXDdKyUWpfxtEAF9lnZRnlCubUCDTRtlY3e1/MSJOz79MG5CLRr2nv6X+RNwx9ND7izJ3rw+GBn/Ehqd7XrCsOnjuKRpxC1f1rj+V3Nw2GpbhlmiMJP6ZmNA63J4Z5yA/kjopS1FRfuXRiDrYlHyte5Rgum4YJoWbAN8ukzAvSXoocvDhqyYJ/Lh3WVDBaxyo/YYZaaay2m6crp/vwGg8IcWtL0Nhp4LclpNwtI8zoSJQkeODABrLLiq4qTzsmbGOEdCDSPus8xInCOjLTtvFwoalCsIOJpvvwCg7wc8rhN385sLhL5Kj0L2uqPLitZWi2JTy+Ggi9ZtxMeMKytA2xdF49jA9EdGyROp8PoZKsBH1VBG9c6zR9MVInh2kjDjGSmdqEWod0EGgjSDXLztjC5OJop4FnzSQCZpy0XOyysPEOh9XUw84MaASNzbhmuw/lFWGRYjfGqAV4p4TEWqlVu/du7jfYr0LrC4++YeO7yD6b82AWr8sODlZjVXGR+wa05NF80z9AQq9iYRERHe4IsQIH5J9cgt9dbC1UAOceMW93IQrSJ+9c9dsnYWMRVNk0/oLVsA+751G0meiMzuUzM3+Rd0B4iHpXPB1XiXpJzmKQk8figSUH9WB4LsuXWHFFDLMTQVdLb6U5oAGXGIgzi5tYBqa7Lsg2E5H3kq1yzS/QpRXXbiN4qf2Qa0duYSGTPdC05A6kwtliWSjvAPsg+M9E1hTVGg8ID9Db6dokf+TFDArLBwVkiX3N4NNKMlSJB8zs1gvxdIEVjHsgM7Sdr0iROsVENf8uMaT5wFcF4xWVhdfuugBSPv2H8vmFU/Qyrkb/zVsCPi8p8+cD56St+hPllwd7TZShEDQbMCbkCxAOxdDtmZ729wPCtuH1UqhvTg5+X0soaGMEldPjkjqQ4LoRG8SricpbHeXDoVhhfbhyZzgfa+KJ8q78zboMGEPeLBVCGxE+l7WIX8ZYKJeVdik6sYKQx/0CshBX2AyM95HwW5iJKm9q+DGiySP2Vh7kkcA+hQ4owyV+D66qgKiiJ6VVgaDDQBZBdaNuRY2xgWMW8Rc25vWzUW7w94TR5m/xqSP3B2eZaA3zxlFaxY3QPzK39RNwAuQezc6Hg7FJ5PmzOA90A7JD8ncXyQzBYEblrejmv7YrWODBKP9mVoCr3cjE3bCeeK6Mnhzy9ciUbwLwjbyvaCeMqyLMKXlncn8YthEzi9WFWOqsGVvnAGFDfx0fzAJiqptF+OdC4x14B9K2Q+CUizdeZ6TmiQCS47rEfjjzLT3sJ2sPEg31udX5Afs1PGwCFz0IDsWAmVUPNUYHsIiXDk94GEd4o0i1T24nv0YQOfKHoCoEEZtQNVDLCUS6Vshe2ycm5ACIxH6hGrB1bymQyR0/hvgrCN2GO1qcUlX4pCaNh2f6JvsrHb2DmFrZ9I1ZCVcPWKE+4YcZ7U44PY8Uu/heZ0uPBalzndKAJamzqStElv1VKCQOTNFslgWwZ6AC7YGHApGX1CbpKBbeYXyu43sW6QjDly5vEzmFtBVypIcr6qlMKi8EuCz5nOTqaJ+JBiSMLgekCo9gh7mCkw8y+usxYZonQKLMsy1UIrTduj1qX1bPKOU7Qlivqy8iqB2G8pYitxHkI50Cqa51udt6ooGOz/smwMkybPOYpDsWEpNbnXPXDy4VSOYvb+e7qbHE/g0RHkh/D+FFLaHJWfRe9FhqFJbuZGS7emwNSuDvoxdBI/nJsyWk4mcT9mq621GCBFHAZ3S6OJs5D5ZPA4Sh5E+Rxj9VPTRiBUCRPn4LiOVmN0FI/XsCUDnp7catLkVSZzJO8FnwH3sVv/EjtDDSQAA4iVPl8IDaGJQPZuuRqm8M9loVJNScfitcQtWZGOIKs4WjMlnB/Y1qYHGKAZCSPqgGCke6YVpcS6LI4T/K2bXm33plSyAhBIQkD8KIDMUTvFT+K40N+qL86q7ROHM+dBaaClWKWREZP1zgHquesPkQn0O3QUTMrHneWrMlTNsHewEL0csEHIQ7pHdhU4GkwagwXk7aCux/sw3gXmotreV1GNSwQiMs4Zt0eyZYYeOE0AiJRwkonQRkex0F7c4cy5bHFTmIrXY5Vgs+qZVgtiBw+oOIwywuMPQwmXQ1DZ3fZ5WJYOY8uHnVEapWrKo2GvS2s7Cce2/EdYiP9pNgxgB/jbV8gOFd1iazR7R2xT3VdeVjgCtpw0fpiLcfd3g7DeR2kG679VeMr7s/SXZpX3bG88Dv6TPdn8GdjoWvSo/nwv+pQbhngy5hTxnMIbrH78+bGxbS/ub9E3BG/7v70ex+cO9bh8H/Y4V73hXMlyzK7j1GbS1gmNfbTPOE7zd8E+1ZiyfKxjtcsd7dKk0y2QaW2ZMl7PfwG9XTqytTUzWPDfpSPdDzNFlE9Ps1Ip6/eRY1oGKc5+K/tavVGzNiMge/t/sfv/d/89PiRk/5vj0/98XeU2Jck/2+Q+EcQRlt4zYj0Xw8Jrf01Rk17mpaVqopK8z/MWAtCDeQC4HLC4YlRs0ncb8ya5A3L5iMqGY1Tml9o0072CjtYmA28g6gplPX2nh+zha+9l9k8oYh7aW/zWAIEa6ilDd0z/W5zYd6Y3sedrkP7TuPdic2PSRa09XQ/35AY7o0oVizJalJ0rMdFPoeZrTi99wPHqoF5JQyd6Xo/cQPBPjRCvoMgP7zedTX9mGsYxfPDhFgC/XeoyR411xBBabUnM16cY3Ra9j9MsLrL8Q81XalPPgwNXTBmqae+9ZTFW950t624v6qOcq/zBSkE2b5d8WEmt/PMxRjs470vsuP48fSRcPnBpb5BBzzPPS+Gyk60nxuIIRX+V02KVP+/aipVeBQvz970vBzUT308r/Rish5X/hXAGMFf4bv05wRbT9d98CcyKP/4T2eO/vZPsUre8F8/oXD7LLF1pOBrlQAMwXi0f6gPu+xEpbB055j/2/H4qSJLtjculodZafU48ectXFTo3id/ysTV3sWTz/2VkP2DU4InbOBeJ38ap/PeXQT59i+xj37+i+Wk/NVwW+7fvPCnkqm7nD9l/Z+zm/qB7x8giBD2rAiXsZmW9jN5+NG4UVhd2ZWpfyAPnCoj7ztW9EckRSs6MdXx5D9A14abNYOVt55uqydrz8H+MJ35aZ3XubpOTA5QBqKfx460P46gimjtnwF1K7x5IX+w18Kd7zEHi7UnCnOy5yMuxSSH/g/wivtYLH2oNiRTlzsvunuWyyey9zkq5OXbwYE4laHneeUzGDqzkfgaQ1lNdPeDK5FUt/fp2+P/D+hoeSnsfaPU2i8cW+LI6B0Sgdun2rosJ4hLvpS3gUn+/3h+xgJ68nYuG/Ok4WlaTpT+oOXmZK8T7cnKcBEpczfmKX70cakevVWpWUJDUJ4niwUpQw/JvJOy8JJaOKEaEUCSBJYRSm7BZHLDCmLirBVfaijEKsQUPr8BO4/P51ln8wGrf4MBEstTzjyh11tzeTHEKhQq3xrZMTfPSiysMVijOvQWYoGOnMvbTcRPaW0ZIL8JDl4wBE4oTVk5TFVJx065wcj0SJxT0gDTwU9iugs2Pj2djVgm49FHYB+A6oOJ7MFiJdpX+TdX/ffUp9xVa1kZIWWhedZpdI4rxWJ6nHAViOWYt5oRERIjI5wdJeXFQtvAKoVrNLqglIEkf8MFFtOwHVQiPs+MRfGsuQo5TwqAs3kYFBLJYfpVdzznIkbz9idwv12DERcgVYUb0WVCZvdO7rfgQAus94zYAYOVMjI1GySB/ZkhfnK7fBhgBCOU88t8jYmz+DwKLwDF21+xIEsjbooLk3cBNUymomJpXmdS2A/QjR3RCDNSlGuN4izcGPZguG3f8AvTxgS6cklVka6PfMLvQHslvVjcMT2ALAnMI5Hv5VMxcrFIWg4bKRK5byBsJOKz6ud34PtxO/BFUQhArM2fTe5mmHaFdXRZ8+Xk2St6q6EqBgkaGIDqgWU0QXhJ7+ClS/wJrVWpYODFSigwmkddiYqQTK97FMf9ht7OoOzSKMXlw30fE70busCu+ajIwgIFsDjTr4Zb3DIA3AODFLyA2bzdYY4UMAGSyrERqp2wpTTTcwah2uqRIIwJ9NXuvBnp9TVU+nDOasnw1z6l0WH5yWGD9JEA7UZbnJnRvYsoNYi3hxfGqejYDjPDRLFV01x1bpF+FOLxPsgDKm0zzPNpM3lz2AWvpNjJA+qEFyX2S5qG2xbIORzKjvJ01TGMubtmERbgV8thfuCwOHoWGE3kSPD91FmiSF4xJquw5ekZYEbfMtpqEFDzeZnXJErYvBUS53RRvqLUVZook25yN6aFOcQ8MVOz1RUalQVl5RMerFq6cxvRM3s7BkZR5S5Hra6dfqB9AH6YXswI0omZIR0Nk2AHtOKFZTj5nfkdqoFhsbbrEawuhkgNCxVm+NFrugxbXOoqM1CPrFYA19g2gzKGmOhRMgeV38bV2etBrkJHVso3R9VOTPndkudSh/eaJvzFnE+FE3L4pPXyS5L/sSRh1l6hSP/mH4omxpML55rZJqGgvQTzb4VW8TwBc6D3hr6kJpz6Sat65Nh06opUSuP/eZX5v9fh63+QrL+omtlPDyBPhLvQ64daoxmd3/oQcFD6KM9p4Q0NMuAky48+zXhbp5cg3PLoADWRY21T9teaO5ryeIk5vBC8qTf5x6BxQQVhHvQM2H+dRwjJdHHdquxpzNRaO/a9GvZ2IqPOt5kwVa3PAqnj0nKnIJLw+7sFJngweOy4+lFanm77CbU+B6SMd6gPPnfpbUKl40g58327razW2m5cHyHdZMrdwHzXTqRLnsX/qA1QqV2tT+tpiUCuA2o3+RDOlLCkwdG/xzWXiBfb/bwinREHynSHIhCfEqh+8353jzb7WbU+uF7mWVKQYfvYJmab0sFg+G9+xl08DyX7rbeTIrQNPjJLw1AyAP0WqWujhkp7EjN+Km5dziMNlPa0xYwD721Lkw6eFLrLF6JE0usuwUbaBOzRnrbEkVUGEVAO4hfT7RD7gZGsFjvi7KOPzxhiL5q3DtcaWcZYAchyzjmdJgH99YQyuxwnpZ8TZVuNMqetcrqq5nHlWiLCfCwqaKFWP+rQDXdZay5bQj9VCUILvx9XSbpap05xVXlmdVRa+/BbXuFD9/r22HYu4YrctZ9IO5D/IJFH4psrvFUcS2e2klRIQn9F5CyJ5m2kq1epFJuN5U++9YlmuKSSJYtvLIYHPAV5hBIpK10GDWCVYckOUyzkAN4Z6dnAGTVFDuoGxIKLEJ582/ZAJE2xXpH1rkCO3svn7UZCad+XETh+yHFZ6xY3XIXXkbjFGMc0cq8fWVcGUogcDeB+OIHOfLR/ajQzMixzMbvAJSCft/nZLa44sDXMmryvZVhujcwDqhM3hA//vAYPuFWpdU4iZaRR1XXwBgIHwo+XKl0Gpg+IhYEgLAIcBSvpSMjAiCQizsA+A9r4ciEWOLisA2EMyOi/oS8b8mi21HzKnxBZxR7MksIZgxUAosb+gDSrHGgjn+Km+uP4BVR6WUQDbDbYBxlWNXTFLIn2UlAPR++rNdBGSnswr1EDOlBFIMXjiEHEoydzj2LiCw3fwODkeO6DA2SP7zbaqplWGA5kLdRKr/l9xE/k8XA0kYNuUeTIivcx+39T0oayAmpC4SvJ7YzuWG5k9mJaIbDE4WjML/MxJvctCOQssd+ailwbIYnizkgOW5Nku21O0hDxe7CZ8l8Zq7sAvKmCL2EF0eRfzkajC1oWsxtZ3B9AeAl9ZEtJxY1ZysdR7IIk5rM7O1G+AeSgtasV9MW7VLWP+1rWcYtB+FnQHrWvtnFLPnKdU+cjO1qYVjM7gMI9jpmbBfPmgxRYrJnekhPiixPq7IWGhnvpMzl6Sg5wkHUlKey3cUPldGyGy6aZjgHYMqGhAJDsu6+L+Kl8IKAnJmSnHIsutbQMFtKFGd3do6NQ772ue/DESJKxciesWRod4vm7JOh77byhldCoxRoMdsGmgl0rYDhA+/Yy9kr7GUNUGsE5olR2OEyic3XtZUUBFAl+Sj1EfgKZGHP1833fBlgSp93IudNGBbsHth/f40pK20fxZEbBA2e1Ff/iXLGzJ8fY8rsVumGGNemaX10nTHWGXht/XnKBjp1txtR0pIgQTtSecFphJ31JB94R3QQjuDRXxEPO4Ml5Qp4o+xK3GKIXFJlDS6Jmk7YqDMaArM5h1QKgbtz1i9diGAXUuA5Xzq8/sMs226VY/BXdsA9XSCTMcGuFUS0+ltu2EhxuGR2OC2vuzThG127tuaj8ksgrjgkLXTw7kbefPnK5Wdw+YH7XmrnIxdKqAsNWo/Fiaf/Tb9HMOfbjXU+fuSp+ILuXGbK5cM5ee+mTloyj3P0Y36DSbETGYxu7KGD7LGdSqiR8pihXbigdNmyUaPPL+HAz64gO/r06TnQJMu9BOcsUsMXAUbEjdBG/jjqrjmwy78qChYH4B3VUl51yKEQCAmDIH8+fojTMDqpzO/ahPUV1z7z5Y0pNc4XxZ0nPusTPZJQQ5jPvS6syWICU9dvDknHW6q6rv/nVkQfOo141+bLJS1646nhS7ljg3380s8634yC7PenhMxffzoS8oF11/jUj9fPwh9h9SeJnDcNDLp+z1EUxWNoDAONC/3yDwN5L/amz0EWVT1orY4esfQYmI6P7GLW1pbA9bOB2QI8KnX3nGQWJY6JyijzTGt0B7oUGHsHBWKap8CUcZ4f9Vm/uMPcKlSXOLW+4/NHmDFrjbznCvo1KgtOm3iodODI0kTlsHq5DOhaF/7ckHJtrn/74JpVgueXVXJLefUzotCmdrwbNlYrAzDCp6tJzHe0qjl2ldj/EFOoFHIcp8r2EC5aOQiNkiS6fGHzj28re767ZKVrDRD16kVvcuns8iyj84gh907KCMTnc3HhxMe2zc4fGCIM/2yJf17Nk/FZ0xIW74g9Orh7D/mj+FjjubJ3xHMHeo565IYxuglwYVglGfz7XXMIcuNOmOkp9NvT9lIJi7egDUfS+eflm5IqD14449ByHvpdlzNSqV3iFHx41yByGNtVl7LNZniwAKdwcgdOmV04tgpF27solgXBK2hnYfl1FfXmrd56xwiLNKzcASI7t/ToW8yQgxIGVSmY3VqTNoP8GLypWw52BlR+Jxdysf5g0r+TWyHA5x84kHqlqtbCr4yTEQoHQGDIWwfYevli2mCbXWn2UGqJPIskR9TWmuv6TmQ84EV+GWeOJ3kWT1xG9VUgRkt9wambdE3d4ZmhdZmJutX5feCUbybYwr5Lw5OQoZoFxoHfd74OONjbBtuhU+XK+y7+cgpPJRIIc2BhmWFgfC1aXirWw+J2a3JbF8mZYkttViWUMOWWWKtc624iO9mqt8CZpa5jTjEnhz6FcrZAlJ4cnyR/D+IFOz0axw7LRxHjQNQr8Qj7qp6zivoKNRop41kIzVt44v58clrkE5YuOAOEJrRXj2df66PtbgKY421GGxyGo8Q7U2NglnJ8N+7IoYK3HQYWC/C+4K01jj5D1UJIk8MMp98R9A9tP0zk+UaRlWToDTlp2CbkG6ZwZE9JLHTfv0s3XjWJ4XecA/FgpFABu9ECBAMAvUjZyobkd3pObLBjzfPmJ4fMzVbK4m7ltwMHqhat/Vj8K8E+CajFSXqXOSvY4pYghKMZM0+/sRRbQBNu0k0v0WaGA7XxA+BixYi13KSaPQt5FDCq5D58cp2Fvdy0HvMFe3ya3l009xeAqzGh/MlniRzKUwrBg5nzUm/Tari7DbwrtrmHnYOSAZSMEe7eO0d3FoFBsrOPkva8rOrFlviKkMiifBFaRJUTPk6UM727YSuBqSH9iOLPQGlkYDm0TWokdqDKk6lj4m+ufLJDOBTN3c48e+erRkmca+5WWjp1yGLMXlX1kGLuUX9qYtJKrM4GVroThqZ9ySoEB5ZQ2xXnwwCC6lnw7lw+cn90Awur08/uT7VViWRe50LrN61TrnFmkc9D1kHpVEpO3UDa1btXkc79ZobWw+DvPUkYRlPSIiA9wxZMJ67T4TtavqqP8Z5b80+1n0l8A/rBv9m8LO9yIVZ6wWwCC1H78X4HeWhCqjZ64BXHGnU0GW/vTZJmOy6gvi3V/8E3/f1SAwpLM/htCmb1NFm7Nl1nyhYTRUsIyd6Ca5HfDEl1o7Blzp8/dcbwoNdcaT7ZnGmupZk2y19WNUDhCa9jyXAf80/1e/yK/djXwRXndFQZ1Lqk3Z2yZeBx3Mf7VV6ouLPgd9KotQV9Patv8HNEC349+LLfdLb9KVxtD2/7xYsvHXJLW6TCrz/NYveSef2//Jz25jVt87g8TvAp2V8FxGza9gGPS6/KmBCyt5IeLE7LZop70Fre4jaIJW/c8e5WvvAfDiZrE6ccvPheJYid/sohGK6YPLtkycav2/N0pB7/UaILA7t0XnwtHR6a9c0t8I0He9NPml4BfAv7/GfBWOI7gMvcTChR49d+JqlzBjMf8NUBPwgks9fNaFSHx/44iQUAfJDm6SM1SqCDxhPMrTdj6P++UkJjZNlKOiZ+N4/0J4zV3tTd2a8Ki/zM2qwx+OI7TzNE+TH/v32natsibvJiPJuvlBshrmstp2tvWlNXF/LlcQqJfqshLwC8B/98FXC++k2r/pdy+Y9TaXPU8wGpzR+ZPM159WPRiqTi834v5jv/HXyfkGoefn8Bd74RlzgxCSQEws3YCZsPlRCboS+UMzON8V/juTXq+sc+CEPw3Pe019RidDqM6ePf2CYGw8iCDVevE+w5XuNIgk/HaUP7E4vR+PybXHRMP5XYKxuT0c/UEb9Zd7oX64cHEpA/njQn+OmqCTTzcvfIXUp4Dc8e9kuuuTGxaqdgwtjJfRT2HbrFbNTYZXkJ6Cem/AlIbHuweewoRgWQN9bp3NJiHftqgla6MnP/i+O6E4cGVSD3Y7b4/g6d1uB8SoFu87744Q02vGH6ge7JX2F7rddI+VVRaO/vTPw7Vd5Gjp4Qd+AmLE235AxpXPmCpCQIjfrafLG5b8AcErrK4pGL3Qw3lD3xaucWY+A6WuV3v/Kq6ausfhox11f9LQOT0jF8PRTQ76adjiN7OjOrCmhdlXKUoLMZ8JSe8c827gXeex0+R/EHiUV3IWa1BL7XuJaT/IZAwtMoo59AG5z5r2o7RVS+3zb4keUnykuQlyUuSlyQvSV6SvCR5SfKS5CXJS5KXJC9J/lMS9wbqtsFv36uVBAc8t1N++OdNVIJVraQpYd8NKXTxOdh3f7+P0fT9Bny6SZOsbC/BvtfTa1ubI5wTiqX8d78y7eoQDX0vsP3qMbZB/uF/3R78ayrxyAGk7VGve3R1TcdwmVAkHb5CNXdkGm/lAm/z0AhqWEcvOEb1dKHoXLw5xBuy1Lk3jq/p20RvFzeJWala4F2Ec11/Mh+Bk9n7EgW1UEHiWmTv6TzAlxdqZYxN7Udyjqq8THf2bZ1h3cyMVwOSWaqQqr4EHyizWgFwtrto3bsFf/B6eq8BbMaXXBq9HYFPQtXE97l3vandx83wa+3JAqtGfcALz+h3b75ToPTdYVD9TDS7nzB8YUPtr5VdxjXExHT1F7aSAgPLXKNl3YkF+2oc0uihpUn+RnJqrdUok9mCy78a4bSXgYQvrPjQNnDsaAvo12sGC7b1dIZr3GK2Zg39ZG9V5HSZSGV/tX4Nrxio9gPGYOUcenyknNk18uXhKGmq4cEVfm1gVgsj02N35/1y9vBIucFAx+qSkaUUZrP7BQZp8F7518Fs9I/u42fezO4RR9lmiwoMBQqd4d0pdeJ4iUSSMNc6+0aheWMUGv9A7LTsKFTwRTUonJ1rFBujPCN4k12i39swc+nYK6zKkMjvWL1r1AlV77F55YOfhrjkJpyasrCSRyVhpjTcniWTbzscRf0gqyKekUd9Ejj1rLg8qp93KV9pTZrPpQbKT8HR5VNvwipB84LowuUZLkHR9xHRUoQcm05eSMQrBraUZ2xZdtDTh1XQa8XryDD0VlU+L50Zrv1ZrIa4xqiSk310t2qWWT691qvERX4/Dmcuu1zIYyHlTeEFSG17CpdLjw/5PKoei7PWG++MmlGrb1pSwpcBCnD7EcxHhXTM6h/pJxdJETuDiYQ3sdHl7ET06Gy1mVWvgFKW1XTAQviJNTTcyMKGOR0RJik/zNN9PMIsjg/ZRC0OvIt3nO0NipzJodSWyTg/idNXkePuoiLzqPJAQQg/d3lCWOjBYr69o4CeHD7UoDDsX8Q1eIF4oUEpr8uXri4bxafWdvRCUatMdsbMSnPt4fbuubuMmR/UNK273YFz2eHpXOTGjgGt8EYRy7Oosi1+o42RYYJIRfTBPPm9w1FV1xD8op338hTTimsrtTWhITSKGcktrlF0mL9ILS4+WGt0wfMZPu3Fml/rQFWap7ksOK7K5vV4V6XylqvHldHHEYTjbE9U3TPovrqIAnT1eo9iKM2fwlG9i/uQfY0ZMh/tbG5iWC0tg1dtoTi+bhQEquss1kVgAijNemLUXP6NlZMInHsTlYA1oiDhM0d7zpkRQ8+zte7Blqymg7WJ7iOhBh6SeWc5JerK3sGrh9spCunQWfRZQXZUewU9ub2M75IJRLyPAikefND4mJh/K962AlWXsU9HqdeHrJZCmTNlPuSbXGgRm7STiZg8BAsFVZi/oRJnmoV+08ifEzso4YtQTdLVpnQklJJ+DHCfcuR+YYTq3kBL44icZ9znU/WkUMfwUbrPAG/FJnqprdF3aUKa1iUdk9TlmTwbRC5HUsT5/tG9XYJ891p7kyZD1w+yUKkxGskZWJ48bt+hYd6rXiDQoqKYgeFcZYrtYRqM3C1eOKWBvj0sMknCGvF6o6AzmZg4konLus3ItO2Ylg1ZS2rD3WqNB76sVpAvTHlw6a4UucLvS2XYYGOfcUg4yBdSaexeMjJUtrAj2p6NztS6lBv1lnEeYs3hKHZL2wqXMla2Xc7sv6Fvztb2VtfcHVeYHFkyxipsROlen7MHmrkfHLBg+wcqLcldNVp7P98esif95FnLoF7M6z33RCfVVVpSWOq1phvb7tKwM3nv4+VdbXIylxcQzXP9K+u7oJF8Pl8ATDf7JvII89CJwiqlfqf4rla2W/MqjWiyw+QMWMPyo1Hz6nmX0Jk2CPip0w3VYCC95/krzCdCoZAbQNXaMbBcHdm3gXxerjnWy3L5Er9/Wmq8hQSg98kZ+U0fTlnNeQu2u5etU16ij1iEnaNKCjhvOrCXAVfryS6LaIwLWSQXCPmJkQ44M4qI4DQXFnG8C05jZwt4F58oh2semo3aJbS/4VBWNtdJXpK3HF3TvHej4QDWhUdhKNtypVxkW/r9mEm0WGT7Fcp1tqnJ2v2uZpcXSfvFfWTXkHIRf0bBrcD68zeYbTAcn0PjzkmyDT2CvV/aZb9cMO/UQsHbcFGBTrlHYehfYD2xMFZ0DN4A4DpSW8QhKCW3rR7w53j7g/0Z9f4C7ZNkEc/yy238PFcGsBesNAJQfGMw4xJEs5HObPS7TH9IcaYtHBMWekuBQkjCjmufA5NtIVCgiiwWJyz8GbgUm+FxS8Y2X+UPXL6QjmWahIJwjhVmO/PVKV8lheh5jPxJlDOEtlWt3+UWVSWEMWJpWVC6n4rE8axbV1AMXT/EWu9KHh7JY7W8UovXmtSRqzZM3/lRAnlsVuzmCQTf5zpz+kPjs8ZWSbNbLSChPswjIOW3veVx8A3TcxV8MJKbHMM6SSdsVyxPDGtLto3Eczm44U2p6gTKGcs2sKIB8NnwWnWchihCzAdO+QYKXq/etwmkjMmC0ql12rVKRMbj04PonLOMSGJR+xTGjV4r/bAdeeqsmGk7Ky/tzZgzpvFZF+nppj1zx76nvk393GRaO2aY/S6Xj+anbASRdXCwDTa3FGbXnXuNzymbncg7RNs9crkRkycvp7fFmVSXtlQq77ic3bH5CLNFDIISFyz2iRj7v0q7eKVAl0IxBex2imgqRdm7VsZiDFHuYwg3a5JNVaLavt6TRqZ+jaQrMDHEekU7emXQAAuJcSmY3xWvlnyu8+hKddef4JzhhLjOm5cFTektwlDhmNc9Vzt8JXGd0yMZ3jJwrJh801duCSr5HJslHRYsL1V/hCu5A+MgfAnfSR0+DeiAcc3KlQMY9t8WR/PkeopEKomijKhur1LIEvfBBFoDAgfucfVzZZoful2ukq1PY+uZN7non/Ml+nBjiGw9EUf7vt3n6ZtqMxi8GZ2RZ/2F8QvHdjwKMe7xzu8gJY48Q0yRc4LPdN2Ey+QGgyH72boLRhqprYQ64urN0/a4cgkuYWuZ8/pQ1JTqLuxHafbk3lXPxBrH9FNQo1fz4TiAsNdXFVVYbZh3X/OzGE7yVev/tVNDzKVSpP0p5WumNq19DtMA6VWSA5g7U7untNcJmzaueXBnROI1SbwEz24aj4OoIoHQwlsjwTsOHIkijFlD9qMoY8bWUf3RqFX3rxYVFIMRd0sxllWQ/qK4/Dq9ZlFJBbxvdGaOzx080s3amS5ytCMkI5yGIsjnyBUWW73+3XoFvdh94lLcvpkghblul4AHB7t/dD/cd4DdCijJRwb5yugmHGcQR3W/MNJ4aORpNoHpUHntrQh+VGnkK25LkXUDTmbUkr1y80PYU53qCTq+eSzq5tcvD+9ITB1Z9Vs0udR188bCGtp4PHEfKHig1rm8ZHrpjqWL5YJYcBlEPd/VRr6cL+IRDsgVPts7UHIpZMLY+j60MsfUALjuYNbzzgFtgBAFDkCYyw3u073Q5YLNS/rnOZj4jiC8bKt/RrZlR055bu8ghqwh5nDmz3cUNnXthetwZqSjE9nsyj4Uzqdezqe9Xo5HXq0Qt44/LUOy2WRPgqvN5Jy6vR45G22CUxaEr1w7iMkzinrZLgeAjhVdqO+cnZ2Suv1wbfj4ksTW6ylRqbXjPjzPlWte6hHEVqGsRBdYdTWa1bOmR7/TJy1eI5npSgZ7RByrSCm4ct0PRb4SzYuBqrpSdLuFModB5qg00P0qMTz+XSkJFeAyKp2TUSAz/3pm5yT/DaXlvydCbqlGXZnauTG1fXzS7zawB77vEVCrFlrD3JNWuoXao4/ZKm/6NlJEq911zUMN836gst4n2e8PZfhJ4xvBs89Wja+DfwcRphURfkA0GKBZ5ijBgGAsJuDGDTmV3nIVHqtSjkfT9Ef7p7YSforfYgpxRUjhFqi81GgFHx+gJ98Spx9/Drvk9bHFTp7I4nzdx2QyrW1aaatWlh7/W8I1qpKVjCVcNw7at2XY2lMNmIUdVZJC5BoCTX0UWBOrRfNbIOQFBtI14ECw+8DMTbaT+WpBQtV8q8UVReNbyLzwIraNH6shMvSh2mOOAx9zzGkcs266N7oczeN8/jilPLN9zRRsYURQN/SF2qyIrdcKDrE2RJ+LchR6jqfxKbbtPdN3Ia1uTDeaCcLoDE0vQ96y7mHX9rVjLzNnnxhmhAwWy0aKqZwRPueYJ9WvimMDOEz1QWCNvd/ooI26VAdnD5hC10J4F9e/jiXjVZaeh72u2mAGB9hloqMbUirbaKtsCCrSLEWF0xCGPKnhXVumzJxJTUxXRLbOwM5UFbTtMv/d9oUtfDbOxbdYqbD5+yOmuk+Pq+6Zd0Czu6Z3UyR7imFdGFzfCnZj2IeiumeamxLZgzZjB/On4o7DhcfqMjsGSwYN9SlgkJrlLij3hkDfFAR6nqjp3xTpzwDJ1bnzQGKGxgM3zC0tvqoUHt15mSvjYNl+OHaUV/EYXw6wmn4sxl2ePsrw/8l0LV/Rv+mcAyLJo8HuC5ZGKj451X16Znt1iuF9XQJ9e6qvu5w8lf1XFe1QnsAxdK5n7HTUSdkLUpu2Sp7++GbPtxO/bTY9YQN6rDAO3lyxR6rrderV4/V3RU44dhkSV+oKlM515a+Nld7zdwJ+tcG01e57As0lHMfI0OqxsdI+6y2qIDkqhULnVOW3k6fOQRe85b7+6ar1K8s+/vKf/wtQSwMEFAACAAgAd4z3SmigejpNAAAAawAAABsAAAB1bml2ZXJzYWwvdW5pdmVyc2FsLnBuZy54bWyzsa/IzVEoSy0qzszPs1Uy1DNQsrfj5bIpKEoty0wtV6gAihnpGUCAkkKlrZIJErc8M6UkA6jCwNgYIZiRmpmeUWKrZG5uChfUB5oJAFBLAQIAABQAAgAIAESUV0cjtE77+wIAALAIAAAUAAAAAAAAAAEAAAAAAAAAAAB1bml2ZXJzYWwvcGxheWVyLnhtbFBLAQIAABQAAgAIAHeM90qHb5M5aCsAALNWAAAXAAAAAAAAAAAAAAAAAC0DAAB1bml2ZXJzYWwvdW5pdmVyc2FsLnBuZ1BLAQIAABQAAgAIAHeM90pooHo6TQAAAGsAAAAbAAAAAAAAAAEAAAAAAMouAAB1bml2ZXJzYWwvdW5pdmVyc2FsLnBuZy54bWxQSwUGAAAAAAMAAwDQAAAAUC8AAAAA"/>
  <p:tag name="ISPRING_PRESENTATION_TITLE" val="年中工作汇报2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_ULTRA_SCORM_COURSE_ID" val="64713664-BC3D-46C0-9550-BB4C29D5CF73"/>
  <p:tag name="ISPRINGCLOUDFOLDERID" val="0"/>
  <p:tag name="ISPRINGCLOUDFOLDERPATH" val="Content List"/>
  <p:tag name="ISPRINGONLINEFOLDERID" val="0"/>
  <p:tag name="ISPRINGONLINEFOLDERPATH" val="Content List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256</Paragraphs>
  <Slides>24</Slides>
  <Notes>24</Notes>
  <TotalTime>387</TotalTime>
  <HiddenSlides>0</HiddenSlides>
  <MMClips>0</MMClips>
  <ScaleCrop>0</ScaleCrop>
  <HeadingPairs>
    <vt:vector baseType="variant" size="6">
      <vt:variant>
        <vt:lpstr>Fonts used</vt:lpstr>
      </vt:variant>
      <vt:variant>
        <vt:i4>20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45">
      <vt:lpstr>Arial</vt:lpstr>
      <vt:lpstr>等线 Light</vt:lpstr>
      <vt:lpstr>等线</vt:lpstr>
      <vt:lpstr>Calibri Light</vt:lpstr>
      <vt:lpstr>Calibri</vt:lpstr>
      <vt:lpstr>经典综艺体简</vt:lpstr>
      <vt:lpstr>Agency FB</vt:lpstr>
      <vt:lpstr>Impact</vt:lpstr>
      <vt:lpstr>Century Gothic</vt:lpstr>
      <vt:lpstr>微软雅黑</vt:lpstr>
      <vt:lpstr>Hiragino Sans GB W3</vt:lpstr>
      <vt:lpstr>Lato</vt:lpstr>
      <vt:lpstr>MS PGothic</vt:lpstr>
      <vt:lpstr>Open Sans</vt:lpstr>
      <vt:lpstr>冬青黑体简体中文 W3</vt:lpstr>
      <vt:lpstr>Roboto Black</vt:lpstr>
      <vt:lpstr>宋体</vt:lpstr>
      <vt:lpstr>Arial Black</vt:lpstr>
      <vt:lpstr>幼圆</vt:lpstr>
      <vt:lpstr>华文黑体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2018-06-01T23:46:50Z</dcterms:created>
  <cp:lastModifiedBy>优品PPT</cp:lastModifiedBy>
  <dcterms:modified xsi:type="dcterms:W3CDTF">2021-08-20T11:23:24Z</dcterms:modified>
  <cp:revision>37</cp:revision>
  <dc:title>PowerPoint 演示文稿</dc:title>
</cp:coreProperties>
</file>