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"/>
  </p:notesMasterIdLst>
  <p:sldIdLst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88" d="100"/>
          <a:sy n="88" d="100"/>
        </p:scale>
        <p:origin x="2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theme/themeOverride1.xml" Type="http://schemas.openxmlformats.org/officeDocument/2006/relationships/themeOverrid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78704887628555"/>
          <c:y val="0.1124974861741066"/>
          <c:w val="0.72681015729904175"/>
          <c:h val="0.7535534501075744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交易额</c:v>
                </c:pt>
              </c:strCache>
            </c:strRef>
          </c:tx>
          <c:spPr>
            <a:solidFill>
              <a:sysClr val="windowText" lastClr="000000">
                <a:lumMod val="95000"/>
                <a:lumOff val="5000"/>
              </a:sysClr>
            </a:solidFill>
            <a:ln w="19050">
              <a:solidFill>
                <a:sysClr val="window" lastClr="FFFFFF"/>
              </a:solidFill>
            </a:ln>
          </c:spPr>
          <c:dPt>
            <c:idx val="0"/>
            <c:invertIfNegative val="1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ysClr val="window" lastClr="FFFFFF"/>
                </a:solidFill>
              </a:ln>
            </c:spPr>
          </c:dPt>
          <c:dPt>
            <c:idx val="1"/>
            <c:invertIfNegative val="1"/>
            <c:spPr>
              <a:solidFill>
                <a:sysClr val="windowText" lastClr="000000">
                  <a:lumMod val="50000"/>
                  <a:lumOff val="50000"/>
                </a:sysClr>
              </a:solidFill>
              <a:ln w="19050">
                <a:solidFill>
                  <a:sysClr val="window" lastClr="FFFFFF"/>
                </a:solidFill>
              </a:ln>
            </c:spPr>
          </c:dPt>
          <c:dPt>
            <c:idx val="2"/>
            <c:invertIfNegative val="1"/>
            <c:spPr>
              <a:solidFill>
                <a:sysClr val="windowText" lastClr="000000">
                  <a:lumMod val="75000"/>
                  <a:lumOff val="25000"/>
                </a:sysClr>
              </a:solidFill>
              <a:ln w="19050">
                <a:solidFill>
                  <a:sysClr val="window" lastClr="FFFFFF"/>
                </a:solidFill>
              </a:ln>
            </c:spPr>
          </c:dPt>
          <c:dPt>
            <c:idx val="4"/>
            <c:invertIfNegative val="1"/>
            <c:spPr>
              <a:solidFill>
                <a:srgbClr val="B13D40"/>
              </a:solidFill>
              <a:ln w="19050">
                <a:solidFill>
                  <a:sysClr val="window" lastClr="FFFFFF"/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B</c:v>
                </c:pt>
                <c:pt idx="1">
                  <c:v>D</c:v>
                </c:pt>
                <c:pt idx="2">
                  <c:v>A</c:v>
                </c:pt>
                <c:pt idx="3">
                  <c:v>E</c:v>
                </c:pt>
                <c:pt idx="4">
                  <c:v>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199.2</c:v>
                </c:pt>
                <c:pt idx="1">
                  <c:v>67.35</c:v>
                </c:pt>
                <c:pt idx="2">
                  <c:v>82.25</c:v>
                </c:pt>
                <c:pt idx="3">
                  <c:v>174.3</c:v>
                </c:pt>
                <c:pt idx="4">
                  <c:v>646.6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0"/>
      </c:pieChart>
    </c:plotArea>
    <c:plotVisOnly val="1"/>
    <c:dispBlanksAs val="gap"/>
    <c:showDLblsOverMax val="0"/>
  </c:chart>
  <c:spPr>
    <a:ln w="19050">
      <a:noFill/>
    </a:ln>
  </c:spPr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A9122-6574-4DA3-8789-E51B0F3A4AB6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5DBDA-1CC9-4AE2-950B-5EEED6CE82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0690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57371645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85448028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09835560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78273564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914144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8265177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324898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885942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335310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833594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155272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92470333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34101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9893506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56974849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46454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39826979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21462309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33557643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05699303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560334" y="4760253"/>
            <a:ext cx="1032647" cy="1459572"/>
          </a:xfrm>
          <a:prstGeom prst="rect">
            <a:avLst/>
          </a:prstGeom>
        </p:spPr>
      </p:pic>
    </p:spTree>
    <p:extLst>
      <p:ext uri="{BB962C8B-B14F-4D97-AF65-F5344CB8AC3E}">
        <p14:creationId val="17730921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09017218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C186A4-F542-4877-BE47-ADA1E4B4557E}" type="datetimeFigureOut">
              <a:rPr lang="zh-CN" altLang="en-US">
                <a:solidFill>
                  <a:prstClr val="black"/>
                </a:solidFill>
              </a:rPr>
              <a:t>2018/5/30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8D73B-3948-4FC0-8180-01CBAE34D59D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54472062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722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856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Relationship Id="rId3" Target="../media/image2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Relationship Id="rId3" Target="../media/image2.png" Type="http://schemas.openxmlformats.org/officeDocument/2006/relationships/image"/><Relationship Id="rId4" Target="../media/image6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Relationship Id="rId3" Target="../media/image2.png" Type="http://schemas.openxmlformats.org/officeDocument/2006/relationships/image"/><Relationship Id="rId4" Target="../charts/chart1.xml" Type="http://schemas.openxmlformats.org/officeDocument/2006/relationships/chart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2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2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6916" y="1485433"/>
            <a:ext cx="5545455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一个素雅的PPT模版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6916" y="2339603"/>
            <a:ext cx="3383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prstClr val="white">
                    <a:lumMod val="6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抄袭自锤子手机网站</a:t>
            </a:r>
          </a:p>
        </p:txBody>
      </p:sp>
      <p:sp>
        <p:nvSpPr>
          <p:cNvPr id="6" name="矩形 5"/>
          <p:cNvSpPr/>
          <p:nvPr/>
        </p:nvSpPr>
        <p:spPr>
          <a:xfrm>
            <a:off x="966916" y="2823397"/>
            <a:ext cx="2925459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000">
                <a:solidFill>
                  <a:prstClr val="white">
                    <a:lumMod val="65000"/>
                  </a:prstClr>
                </a:solidFill>
              </a:rPr>
              <a:t>http://www.smartisan.com/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966916" y="1262743"/>
            <a:ext cx="60289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966916" y="3468914"/>
            <a:ext cx="60289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66916" y="4133219"/>
            <a:ext cx="236093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抄袭者  曹将PPTao</a:t>
            </a:r>
          </a:p>
        </p:txBody>
      </p:sp>
    </p:spTree>
    <p:extLst>
      <p:ext uri="{BB962C8B-B14F-4D97-AF65-F5344CB8AC3E}">
        <p14:creationId val="192708635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1999" cy="623887"/>
          </a:xfrm>
          <a:prstGeom prst="rect">
            <a:avLst/>
          </a:prstGeom>
          <a:blipFill dpi="0" rotWithShape="1">
            <a:blip r:embed="rId3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81430" y="1993433"/>
            <a:ext cx="193389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305809" y="135255"/>
            <a:ext cx="1651113" cy="380996"/>
            <a:chOff x="255508" y="68864"/>
            <a:chExt cx="2069403" cy="477517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rcRect l="5088" r="47829"/>
            <a:stretch>
              <a:fillRect/>
            </a:stretch>
          </p:blipFill>
          <p:spPr>
            <a:xfrm>
              <a:off x="255508" y="80679"/>
              <a:ext cx="884845" cy="448691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57901" y="68864"/>
              <a:ext cx="1267010" cy="477517"/>
            </a:xfrm>
            <a:prstGeom prst="rect">
              <a:avLst/>
            </a:prstGeom>
          </p:spPr>
        </p:pic>
      </p:grpSp>
      <p:grpSp>
        <p:nvGrpSpPr>
          <p:cNvPr id="7" name="组合 6"/>
          <p:cNvGrpSpPr/>
          <p:nvPr/>
        </p:nvGrpSpPr>
        <p:grpSpPr>
          <a:xfrm>
            <a:off x="1011800" y="2955101"/>
            <a:ext cx="2991617" cy="461665"/>
            <a:chOff x="4323800" y="2213658"/>
            <a:chExt cx="2991617" cy="461665"/>
          </a:xfrm>
        </p:grpSpPr>
        <p:sp>
          <p:nvSpPr>
            <p:cNvPr id="16" name="文本框 15"/>
            <p:cNvSpPr txBox="1"/>
            <p:nvPr/>
          </p:nvSpPr>
          <p:spPr>
            <a:xfrm>
              <a:off x="4323800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第一部分</a:t>
              </a:r>
            </a:p>
          </p:txBody>
        </p:sp>
        <p:cxnSp>
          <p:nvCxnSpPr>
            <p:cNvPr id="21" name="直接连接符 20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/>
            <p:cNvSpPr txBox="1"/>
            <p:nvPr/>
          </p:nvSpPr>
          <p:spPr>
            <a:xfrm>
              <a:off x="5899645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图文结合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480714" y="2950805"/>
            <a:ext cx="2991617" cy="461665"/>
            <a:chOff x="4323800" y="2213658"/>
            <a:chExt cx="2991617" cy="461665"/>
          </a:xfrm>
        </p:grpSpPr>
        <p:sp>
          <p:nvSpPr>
            <p:cNvPr id="24" name="文本框 23"/>
            <p:cNvSpPr txBox="1"/>
            <p:nvPr/>
          </p:nvSpPr>
          <p:spPr>
            <a:xfrm>
              <a:off x="4323801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第二部分</a:t>
              </a:r>
            </a:p>
          </p:txBody>
        </p:sp>
        <p:cxnSp>
          <p:nvCxnSpPr>
            <p:cNvPr id="25" name="直接连接符 24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5899645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一个图表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11800" y="3707420"/>
            <a:ext cx="2991617" cy="461665"/>
            <a:chOff x="4323800" y="2213658"/>
            <a:chExt cx="2991617" cy="461665"/>
          </a:xfrm>
        </p:grpSpPr>
        <p:sp>
          <p:nvSpPr>
            <p:cNvPr id="28" name="文本框 27"/>
            <p:cNvSpPr txBox="1"/>
            <p:nvPr/>
          </p:nvSpPr>
          <p:spPr>
            <a:xfrm>
              <a:off x="4323800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第三部分</a:t>
              </a:r>
            </a:p>
          </p:txBody>
        </p:sp>
        <p:cxnSp>
          <p:nvCxnSpPr>
            <p:cNvPr id="29" name="直接连接符 28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/>
            <p:cNvSpPr txBox="1"/>
            <p:nvPr/>
          </p:nvSpPr>
          <p:spPr>
            <a:xfrm>
              <a:off x="5899645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一个表格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480714" y="3691840"/>
            <a:ext cx="2991617" cy="461665"/>
            <a:chOff x="4323800" y="2213658"/>
            <a:chExt cx="2991617" cy="461665"/>
          </a:xfrm>
        </p:grpSpPr>
        <p:sp>
          <p:nvSpPr>
            <p:cNvPr id="32" name="文本框 31"/>
            <p:cNvSpPr txBox="1"/>
            <p:nvPr/>
          </p:nvSpPr>
          <p:spPr>
            <a:xfrm>
              <a:off x="4323801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第四部分</a:t>
              </a:r>
            </a:p>
          </p:txBody>
        </p:sp>
        <p:cxnSp>
          <p:nvCxnSpPr>
            <p:cNvPr id="33" name="直接连接符 32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本框 33"/>
            <p:cNvSpPr txBox="1"/>
            <p:nvPr/>
          </p:nvSpPr>
          <p:spPr>
            <a:xfrm>
              <a:off x="5899645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文字排版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011800" y="4442013"/>
            <a:ext cx="2991617" cy="461665"/>
            <a:chOff x="4323800" y="2213658"/>
            <a:chExt cx="2991617" cy="461665"/>
          </a:xfrm>
        </p:grpSpPr>
        <p:sp>
          <p:nvSpPr>
            <p:cNvPr id="36" name="文本框 35"/>
            <p:cNvSpPr txBox="1"/>
            <p:nvPr/>
          </p:nvSpPr>
          <p:spPr>
            <a:xfrm>
              <a:off x="4323800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第五部分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5899645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一个广告</a:t>
              </a:r>
            </a:p>
          </p:txBody>
        </p:sp>
      </p:grpSp>
      <p:cxnSp>
        <p:nvCxnSpPr>
          <p:cNvPr id="14" name="直接连接符 13"/>
          <p:cNvCxnSpPr/>
          <p:nvPr/>
        </p:nvCxnSpPr>
        <p:spPr>
          <a:xfrm>
            <a:off x="1117600" y="2714171"/>
            <a:ext cx="65169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1117600" y="5138056"/>
            <a:ext cx="651691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组合 39"/>
          <p:cNvGrpSpPr/>
          <p:nvPr/>
        </p:nvGrpSpPr>
        <p:grpSpPr>
          <a:xfrm>
            <a:off x="4480714" y="4442013"/>
            <a:ext cx="2683841" cy="461665"/>
            <a:chOff x="4323800" y="2213658"/>
            <a:chExt cx="2683841" cy="461665"/>
          </a:xfrm>
        </p:grpSpPr>
        <p:sp>
          <p:nvSpPr>
            <p:cNvPr id="41" name="文本框 40"/>
            <p:cNvSpPr txBox="1"/>
            <p:nvPr/>
          </p:nvSpPr>
          <p:spPr>
            <a:xfrm>
              <a:off x="4323801" y="2213658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第六部分</a:t>
              </a:r>
            </a:p>
          </p:txBody>
        </p:sp>
        <p:cxnSp>
          <p:nvCxnSpPr>
            <p:cNvPr id="42" name="直接连接符 41"/>
            <p:cNvCxnSpPr/>
            <p:nvPr/>
          </p:nvCxnSpPr>
          <p:spPr>
            <a:xfrm flipH="1">
              <a:off x="5792929" y="2274479"/>
              <a:ext cx="0" cy="3852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本框 42"/>
            <p:cNvSpPr txBox="1"/>
            <p:nvPr/>
          </p:nvSpPr>
          <p:spPr>
            <a:xfrm>
              <a:off x="5899646" y="2213658"/>
              <a:ext cx="10972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一句话</a:t>
              </a:r>
            </a:p>
          </p:txBody>
        </p:sp>
      </p:grpSp>
    </p:spTree>
    <p:extLst>
      <p:ext uri="{BB962C8B-B14F-4D97-AF65-F5344CB8AC3E}">
        <p14:creationId val="100601975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23888"/>
            <a:ext cx="12192000" cy="547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1999" cy="623887"/>
          </a:xfrm>
          <a:prstGeom prst="rect">
            <a:avLst/>
          </a:prstGeom>
          <a:blipFill dpi="0" rotWithShape="1">
            <a:blip r:embed="rId3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165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第一部分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298865" y="796408"/>
            <a:ext cx="0" cy="21691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405581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图文结合</a:t>
            </a:r>
          </a:p>
        </p:txBody>
      </p:sp>
      <p:pic>
        <p:nvPicPr>
          <p:cNvPr descr="http://static.smartisanos.cn/asset1400660932699/img/product_image/webkit/overview/artisan/01_phone.png" id="13" name="Picture 6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4866" y="1893295"/>
            <a:ext cx="5984409" cy="835257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7086598" y="2754955"/>
            <a:ext cx="3920836" cy="3840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东半球最好用的智能手机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它是如此地简洁、优雅和易用，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以至于你很难相信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它是一部基于安卓系统的智能手机。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7065818" y="2617570"/>
            <a:ext cx="39624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7065818" y="4765356"/>
            <a:ext cx="39624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305809" y="135255"/>
            <a:ext cx="1651113" cy="380996"/>
            <a:chOff x="255508" y="68864"/>
            <a:chExt cx="2069403" cy="477517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5"/>
            <a:srcRect l="5088" r="47829"/>
            <a:stretch>
              <a:fillRect/>
            </a:stretch>
          </p:blipFill>
          <p:spPr>
            <a:xfrm>
              <a:off x="255508" y="80679"/>
              <a:ext cx="884845" cy="448691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57901" y="68864"/>
              <a:ext cx="1267010" cy="477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17377291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623888"/>
            <a:ext cx="12192000" cy="547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1999" cy="623887"/>
          </a:xfrm>
          <a:prstGeom prst="rect">
            <a:avLst/>
          </a:prstGeom>
          <a:blipFill dpi="0" rotWithShape="1">
            <a:blip r:embed="rId3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165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第二部分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298865" y="796408"/>
            <a:ext cx="0" cy="21691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405581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一个图表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97963" y="1795464"/>
            <a:ext cx="6695564" cy="4797509"/>
            <a:chOff x="2697338" y="1584125"/>
            <a:chExt cx="6695564" cy="4797509"/>
          </a:xfrm>
        </p:grpSpPr>
        <p:graphicFrame>
          <p:nvGraphicFramePr>
            <p:cNvPr id="15" name="图表 14"/>
            <p:cNvGraphicFramePr/>
            <p:nvPr/>
          </p:nvGraphicFramePr>
          <p:xfrm>
            <a:off x="3423298" y="1584125"/>
            <a:ext cx="4974035" cy="4797509"/>
          </p:xfrm>
          <a:graphic>
            <a:graphicData uri="http://schemas.openxmlformats.org/drawingml/2006/chart">
              <c:chart xmlns:c="http://schemas.openxmlformats.org/drawingml/2006/chart" r:id="rId4"/>
            </a:graphicData>
          </a:graphic>
        </p:graphicFrame>
        <p:grpSp>
          <p:nvGrpSpPr>
            <p:cNvPr id="16" name="组合 15"/>
            <p:cNvGrpSpPr/>
            <p:nvPr/>
          </p:nvGrpSpPr>
          <p:grpSpPr>
            <a:xfrm>
              <a:off x="2697338" y="1931029"/>
              <a:ext cx="6695564" cy="3038161"/>
              <a:chOff x="2697338" y="1931029"/>
              <a:chExt cx="6695564" cy="3038161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7277403" y="4424445"/>
                <a:ext cx="466531" cy="466531"/>
              </a:xfrm>
              <a:prstGeom prst="ellipse">
                <a:avLst/>
              </a:prstGeom>
              <a:solidFill>
                <a:srgbClr val="B13D4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mtClean="0" sz="2400">
                    <a:solidFill>
                      <a:prstClr val="white"/>
                    </a:solidFill>
                  </a:rPr>
                  <a:t>C</a:t>
                </a: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82818" y="4491615"/>
                <a:ext cx="466531" cy="466531"/>
              </a:xfrm>
              <a:prstGeom prst="ellipse">
                <a:avLst/>
              </a:prstGeom>
              <a:solidFill>
                <a:srgbClr val="A6A6A6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mtClean="0" sz="2400">
                    <a:solidFill>
                      <a:prstClr val="white"/>
                    </a:solidFill>
                  </a:rPr>
                  <a:t>B</a:t>
                </a: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5080521" y="2007488"/>
                <a:ext cx="466531" cy="466531"/>
              </a:xfrm>
              <a:prstGeom prst="ellipse">
                <a:avLst/>
              </a:prstGeom>
              <a:solidFill>
                <a:srgbClr val="0D0D0D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mtClean="0" sz="2400">
                    <a:solidFill>
                      <a:prstClr val="white"/>
                    </a:solidFill>
                  </a:rPr>
                  <a:t>E</a:t>
                </a: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4125369" y="2652047"/>
                <a:ext cx="466531" cy="466531"/>
              </a:xfrm>
              <a:prstGeom prst="ellipse">
                <a:avLst/>
              </a:prstGeom>
              <a:solidFill>
                <a:srgbClr val="40404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mtClean="0" sz="2400">
                    <a:solidFill>
                      <a:prstClr val="white"/>
                    </a:solidFill>
                  </a:rPr>
                  <a:t>A</a:t>
                </a: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852191" y="3319105"/>
                <a:ext cx="466531" cy="466531"/>
              </a:xfrm>
              <a:prstGeom prst="ellipse">
                <a:avLst/>
              </a:prstGeom>
              <a:solidFill>
                <a:srgbClr val="7F7F7F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mtClean="0" sz="2400">
                    <a:solidFill>
                      <a:prstClr val="white"/>
                    </a:solidFill>
                  </a:rPr>
                  <a:t>D</a:t>
                </a:r>
              </a:p>
            </p:txBody>
          </p:sp>
          <p:sp>
            <p:nvSpPr>
              <p:cNvPr id="23" name="文本框 40"/>
              <p:cNvSpPr txBox="1"/>
              <p:nvPr/>
            </p:nvSpPr>
            <p:spPr>
              <a:xfrm>
                <a:off x="2697339" y="4507524"/>
                <a:ext cx="700517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altLang="zh-CN" lang="en-US" smtClean="0" sz="2400">
                    <a:solidFill>
                      <a:prstClr val="black"/>
                    </a:solidFill>
                    <a:latin charset="0" panose="020b0402040204020203" pitchFamily="34" typeface="Segoe UI Semilight"/>
                  </a:rPr>
                  <a:t>17%</a:t>
                </a:r>
              </a:p>
            </p:txBody>
          </p:sp>
          <p:sp>
            <p:nvSpPr>
              <p:cNvPr id="24" name="文本框 41"/>
              <p:cNvSpPr txBox="1"/>
              <p:nvPr/>
            </p:nvSpPr>
            <p:spPr>
              <a:xfrm>
                <a:off x="8179923" y="4422002"/>
                <a:ext cx="1212979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altLang="zh-CN" lang="en-US" smtClean="0" sz="2400">
                    <a:solidFill>
                      <a:prstClr val="black"/>
                    </a:solidFill>
                    <a:latin charset="0" panose="020b0402040204020203" pitchFamily="34" typeface="Segoe UI Semilight"/>
                  </a:rPr>
                  <a:t>55%</a:t>
                </a:r>
              </a:p>
            </p:txBody>
          </p:sp>
          <p:sp>
            <p:nvSpPr>
              <p:cNvPr id="25" name="文本框 42"/>
              <p:cNvSpPr txBox="1"/>
              <p:nvPr/>
            </p:nvSpPr>
            <p:spPr>
              <a:xfrm>
                <a:off x="2697339" y="1931029"/>
                <a:ext cx="700517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altLang="zh-CN" lang="en-US" smtClean="0" sz="2400">
                    <a:solidFill>
                      <a:prstClr val="black"/>
                    </a:solidFill>
                    <a:latin charset="0" panose="020b0402040204020203" pitchFamily="34" typeface="Segoe UI Semilight"/>
                  </a:rPr>
                  <a:t>15%</a:t>
                </a:r>
              </a:p>
            </p:txBody>
          </p:sp>
          <p:sp>
            <p:nvSpPr>
              <p:cNvPr id="26" name="文本框 43"/>
              <p:cNvSpPr txBox="1"/>
              <p:nvPr/>
            </p:nvSpPr>
            <p:spPr>
              <a:xfrm>
                <a:off x="2697339" y="3364986"/>
                <a:ext cx="700517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altLang="zh-CN" lang="en-US" smtClean="0" sz="2400">
                    <a:solidFill>
                      <a:prstClr val="black"/>
                    </a:solidFill>
                    <a:latin charset="0" panose="020b0402040204020203" pitchFamily="34" typeface="Segoe UI Semilight"/>
                  </a:rPr>
                  <a:t>6%</a:t>
                </a:r>
              </a:p>
            </p:txBody>
          </p:sp>
          <p:sp>
            <p:nvSpPr>
              <p:cNvPr id="27" name="文本框 44"/>
              <p:cNvSpPr txBox="1"/>
              <p:nvPr/>
            </p:nvSpPr>
            <p:spPr>
              <a:xfrm>
                <a:off x="2697338" y="2594649"/>
                <a:ext cx="700518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altLang="zh-CN" lang="en-US" smtClean="0" sz="2400">
                    <a:solidFill>
                      <a:prstClr val="black"/>
                    </a:solidFill>
                    <a:latin charset="0" panose="020b0402040204020203" pitchFamily="34" typeface="Segoe UI Semilight"/>
                  </a:rPr>
                  <a:t>7%</a:t>
                </a:r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 flipH="1">
                <a:off x="3392797" y="2183382"/>
                <a:ext cx="1597646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flipH="1">
                <a:off x="3392797" y="2829401"/>
                <a:ext cx="590022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3392797" y="3602808"/>
                <a:ext cx="33737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3392797" y="4753902"/>
                <a:ext cx="45939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7811003" y="4660125"/>
                <a:ext cx="35384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矩形 32"/>
          <p:cNvSpPr/>
          <p:nvPr/>
        </p:nvSpPr>
        <p:spPr>
          <a:xfrm>
            <a:off x="7086600" y="2782665"/>
            <a:ext cx="4238507" cy="237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推荐@Excel大全的博客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该图表原作者为新浪微博@Excel大全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他的博客也非常不错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altLang="en-US" b="1" lang="zh-CN" sz="2400">
                <a:solidFill>
                  <a:srgbClr val="C4545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http://excel365.net/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7065818" y="2617570"/>
            <a:ext cx="39624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7065818" y="4765356"/>
            <a:ext cx="39624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305809" y="135255"/>
            <a:ext cx="1651113" cy="380996"/>
            <a:chOff x="255508" y="68864"/>
            <a:chExt cx="2069403" cy="477517"/>
          </a:xfrm>
        </p:grpSpPr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5"/>
            <a:srcRect l="5088" r="47829"/>
            <a:stretch>
              <a:fillRect/>
            </a:stretch>
          </p:blipFill>
          <p:spPr>
            <a:xfrm>
              <a:off x="255508" y="80679"/>
              <a:ext cx="884845" cy="448691"/>
            </a:xfrm>
            <a:prstGeom prst="rect">
              <a:avLst/>
            </a:prstGeom>
          </p:spPr>
        </p:pic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57901" y="68864"/>
              <a:ext cx="1267010" cy="477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2839678826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pic>
        <p:nvPicPr>
          <p:cNvPr descr="http://static.smartisanos.cn/asset1400660932699/img/product_image/webkit/overview/artisan/01_background_halo.png" id="33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52400" y="1524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0" y="623888"/>
            <a:ext cx="12192000" cy="547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1999" cy="623887"/>
          </a:xfrm>
          <a:prstGeom prst="rect">
            <a:avLst/>
          </a:prstGeom>
          <a:blipFill dpi="0" rotWithShape="1">
            <a:blip r:embed="rId4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165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第三部分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298865" y="796408"/>
            <a:ext cx="0" cy="21691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405581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一个表格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551705"/>
          <a:ext cx="10619508" cy="4946076"/>
        </p:xfrm>
        <a:graphic>
          <a:graphicData uri="http://schemas.openxmlformats.org/drawingml/2006/table">
            <a:tbl>
              <a:tblPr/>
              <a:tblGrid>
                <a:gridCol w="499977"/>
                <a:gridCol w="2039906"/>
                <a:gridCol w="1249942"/>
                <a:gridCol w="1269941"/>
                <a:gridCol w="4189805"/>
                <a:gridCol w="1369937"/>
              </a:tblGrid>
              <a:tr h="645381">
                <a:tc gridSpan="6"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mtClean="0" strike="noStrike" sz="1800" u="none">
                          <a:solidFill>
                            <a:schemeClr val="bg1"/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一周</a:t>
                      </a:r>
                      <a:r>
                        <a:rPr altLang="en-US" b="1" i="0" lang="zh-CN" strike="noStrike" sz="1800" u="none">
                          <a:solidFill>
                            <a:schemeClr val="bg1"/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工作计划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5456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477855">
                <a:tc gridSpan="6"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mtClean="0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  时间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：</a:t>
                      </a:r>
                      <a:r>
                        <a:rPr altLang="zh-CN" b="1" i="0" lang="en-US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2014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年</a:t>
                      </a:r>
                      <a:r>
                        <a:rPr altLang="zh-CN" b="1" i="0" lang="en-US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5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月</a:t>
                      </a:r>
                      <a:r>
                        <a:rPr altLang="zh-CN" b="1" i="0" lang="en-US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19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日 </a:t>
                      </a:r>
                      <a:r>
                        <a:rPr altLang="zh-CN" b="1" i="0" lang="en-US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- 5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月</a:t>
                      </a:r>
                      <a:r>
                        <a:rPr altLang="zh-CN" b="1" i="0" lang="en-US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25</a:t>
                      </a:r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日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序号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工作任务</a:t>
                      </a: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分类</a:t>
                      </a: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责任人</a:t>
                      </a: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本周工作计划安排</a:t>
                      </a: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trike="noStrike" sz="14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备注</a:t>
                      </a: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1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2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3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4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5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6</a:t>
                      </a: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  <a:tr h="477855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7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anose="020b0503020204020204" pitchFamily="34" typeface="微软雅黑"/>
                      </a:endParaRPr>
                    </a:p>
                  </a:txBody>
                  <a:tcPr anchor="ctr" marB="0" marL="6540" marR="6540" marT="6540">
                    <a:lnL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dot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pSp>
        <p:nvGrpSpPr>
          <p:cNvPr id="34" name="组合 33"/>
          <p:cNvGrpSpPr/>
          <p:nvPr/>
        </p:nvGrpSpPr>
        <p:grpSpPr>
          <a:xfrm>
            <a:off x="305809" y="135255"/>
            <a:ext cx="1651113" cy="380996"/>
            <a:chOff x="255508" y="68864"/>
            <a:chExt cx="2069403" cy="477517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5"/>
            <a:srcRect l="5088" r="47829"/>
            <a:stretch>
              <a:fillRect/>
            </a:stretch>
          </p:blipFill>
          <p:spPr>
            <a:xfrm>
              <a:off x="255508" y="80679"/>
              <a:ext cx="884845" cy="448691"/>
            </a:xfrm>
            <a:prstGeom prst="rect">
              <a:avLst/>
            </a:prstGeom>
          </p:spPr>
        </p:pic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57901" y="68864"/>
              <a:ext cx="1267010" cy="477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3864157369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pic>
        <p:nvPicPr>
          <p:cNvPr descr="http://static.smartisanos.cn/asset1400660932699/img/product_image/webkit/overview/artisan/01_background_halo.png" id="33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52400" y="311943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0" y="623888"/>
            <a:ext cx="12192000" cy="547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1999" cy="623887"/>
          </a:xfrm>
          <a:prstGeom prst="rect">
            <a:avLst/>
          </a:prstGeom>
          <a:blipFill dpi="0" rotWithShape="1">
            <a:blip r:embed="rId4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165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第四部分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298865" y="796408"/>
            <a:ext cx="0" cy="21691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405581" y="735587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6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文字排版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305809" y="135255"/>
            <a:ext cx="1651113" cy="380996"/>
            <a:chOff x="255508" y="68864"/>
            <a:chExt cx="2069403" cy="477517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5"/>
            <a:srcRect l="5088" r="47829"/>
            <a:stretch>
              <a:fillRect/>
            </a:stretch>
          </p:blipFill>
          <p:spPr>
            <a:xfrm>
              <a:off x="255508" y="80679"/>
              <a:ext cx="884845" cy="448691"/>
            </a:xfrm>
            <a:prstGeom prst="rect">
              <a:avLst/>
            </a:prstGeom>
          </p:spPr>
        </p:pic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57901" y="68864"/>
              <a:ext cx="1267010" cy="477517"/>
            </a:xfrm>
            <a:prstGeom prst="rect">
              <a:avLst/>
            </a:prstGeom>
          </p:spPr>
        </p:pic>
      </p:grpSp>
      <p:grpSp>
        <p:nvGrpSpPr>
          <p:cNvPr id="52" name="组合 51"/>
          <p:cNvGrpSpPr/>
          <p:nvPr/>
        </p:nvGrpSpPr>
        <p:grpSpPr>
          <a:xfrm>
            <a:off x="374036" y="2250774"/>
            <a:ext cx="2510322" cy="3225609"/>
            <a:chOff x="656809" y="2822037"/>
            <a:chExt cx="2510322" cy="3225609"/>
          </a:xfrm>
        </p:grpSpPr>
        <p:sp>
          <p:nvSpPr>
            <p:cNvPr id="53" name="矩形 52"/>
            <p:cNvSpPr/>
            <p:nvPr/>
          </p:nvSpPr>
          <p:spPr>
            <a:xfrm>
              <a:off x="656809" y="3705570"/>
              <a:ext cx="2510322" cy="4084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zh-CN" kern="0" lang="en-US" sz="1600">
                  <a:solidFill>
                    <a:prstClr val="black">
                      <a:lumMod val="50000"/>
                      <a:lumOff val="50000"/>
                    </a:prstClr>
                  </a:solidFill>
                  <a:ea typeface="微软雅黑"/>
                </a:rPr>
                <a:t>70man.com</a:t>
              </a: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678541" y="2822037"/>
              <a:ext cx="954107" cy="920599"/>
              <a:chOff x="1062065" y="1863923"/>
              <a:chExt cx="954107" cy="920599"/>
            </a:xfrm>
          </p:grpSpPr>
          <p:sp>
            <p:nvSpPr>
              <p:cNvPr id="56" name="椭圆 55"/>
              <p:cNvSpPr/>
              <p:nvPr/>
            </p:nvSpPr>
            <p:spPr>
              <a:xfrm>
                <a:off x="1168083" y="1863923"/>
                <a:ext cx="408370" cy="408370"/>
              </a:xfrm>
              <a:prstGeom prst="ellipse">
                <a:avLst/>
              </a:prstGeom>
              <a:solidFill>
                <a:srgbClr val="DD9B9D">
                  <a:alpha val="90980"/>
                </a:srgbClr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/>
                <a:endParaRPr altLang="en-US" kern="0" lang="zh-CN">
                  <a:solidFill>
                    <a:prstClr val="white"/>
                  </a:solidFill>
                  <a:ea typeface="微软雅黑"/>
                </a:endParaRPr>
              </a:p>
            </p:txBody>
          </p:sp>
          <p:grpSp>
            <p:nvGrpSpPr>
              <p:cNvPr id="57" name="组合 56"/>
              <p:cNvGrpSpPr/>
              <p:nvPr/>
            </p:nvGrpSpPr>
            <p:grpSpPr>
              <a:xfrm>
                <a:off x="1062065" y="1909213"/>
                <a:ext cx="954107" cy="875309"/>
                <a:chOff x="1279424" y="1329876"/>
                <a:chExt cx="954107" cy="875309"/>
              </a:xfrm>
            </p:grpSpPr>
            <p:sp>
              <p:nvSpPr>
                <p:cNvPr id="58" name="矩形 57"/>
                <p:cNvSpPr/>
                <p:nvPr/>
              </p:nvSpPr>
              <p:spPr>
                <a:xfrm>
                  <a:off x="1537842" y="1329876"/>
                  <a:ext cx="598805" cy="5181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kern="0" lang="en-US" sz="2800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01</a:t>
                  </a: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1279424" y="1805075"/>
                  <a:ext cx="944880" cy="3962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en-US" b="1" kern="0" lang="zh-CN" sz="2000">
                      <a:solidFill>
                        <a:srgbClr val="C45456"/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说服力</a:t>
                  </a:r>
                </a:p>
              </p:txBody>
            </p:sp>
          </p:grpSp>
        </p:grpSp>
        <p:sp>
          <p:nvSpPr>
            <p:cNvPr id="55" name="矩形 54"/>
            <p:cNvSpPr/>
            <p:nvPr/>
          </p:nvSpPr>
          <p:spPr>
            <a:xfrm>
              <a:off x="656809" y="4554930"/>
              <a:ext cx="2510322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en-US" kern="0" lang="zh-CN" sz="1400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/>
                </a:rPr>
                <a:t>该博客聚合了很多PPT爱好者的投稿作品，所以在这里你可以看到各种各样的风格。所以建议在掌握一定基础后再来这里学习。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261468" y="2250774"/>
            <a:ext cx="2533527" cy="3177371"/>
            <a:chOff x="633604" y="2822037"/>
            <a:chExt cx="2533527" cy="3177371"/>
          </a:xfrm>
        </p:grpSpPr>
        <p:sp>
          <p:nvSpPr>
            <p:cNvPr id="61" name="矩形 60"/>
            <p:cNvSpPr/>
            <p:nvPr/>
          </p:nvSpPr>
          <p:spPr>
            <a:xfrm>
              <a:off x="656810" y="3705570"/>
              <a:ext cx="2510322" cy="725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zh-CN" kern="0" lang="en-US" sz="1600">
                  <a:solidFill>
                    <a:prstClr val="black">
                      <a:lumMod val="50000"/>
                      <a:lumOff val="50000"/>
                    </a:prstClr>
                  </a:solidFill>
                  <a:ea typeface="微软雅黑"/>
                </a:rPr>
                <a:t>http://www.pptstore.net/author/simonxxx/</a:t>
              </a: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678541" y="2822037"/>
              <a:ext cx="1770036" cy="920599"/>
              <a:chOff x="1062065" y="1863923"/>
              <a:chExt cx="1770036" cy="920599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1168083" y="1863923"/>
                <a:ext cx="408370" cy="408370"/>
              </a:xfrm>
              <a:prstGeom prst="ellipse">
                <a:avLst/>
              </a:prstGeom>
              <a:solidFill>
                <a:srgbClr val="DD9B9D">
                  <a:alpha val="90980"/>
                </a:srgbClr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/>
                <a:endParaRPr altLang="en-US" kern="0" lang="zh-CN">
                  <a:solidFill>
                    <a:prstClr val="white"/>
                  </a:solidFill>
                  <a:ea typeface="微软雅黑"/>
                </a:endParaRPr>
              </a:p>
            </p:txBody>
          </p:sp>
          <p:grpSp>
            <p:nvGrpSpPr>
              <p:cNvPr id="65" name="组合 64"/>
              <p:cNvGrpSpPr/>
              <p:nvPr/>
            </p:nvGrpSpPr>
            <p:grpSpPr>
              <a:xfrm>
                <a:off x="1062065" y="1909213"/>
                <a:ext cx="1770036" cy="875309"/>
                <a:chOff x="1279424" y="1329876"/>
                <a:chExt cx="1770036" cy="875309"/>
              </a:xfrm>
            </p:grpSpPr>
            <p:sp>
              <p:nvSpPr>
                <p:cNvPr id="66" name="矩形 65"/>
                <p:cNvSpPr/>
                <p:nvPr/>
              </p:nvSpPr>
              <p:spPr>
                <a:xfrm>
                  <a:off x="1537842" y="1329876"/>
                  <a:ext cx="598805" cy="5181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kern="0" lang="en-US" sz="2800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02</a:t>
                  </a:r>
                </a:p>
              </p:txBody>
            </p:sp>
            <p:sp>
              <p:nvSpPr>
                <p:cNvPr id="67" name="矩形 66"/>
                <p:cNvSpPr/>
                <p:nvPr/>
              </p:nvSpPr>
              <p:spPr>
                <a:xfrm>
                  <a:off x="1279424" y="1805075"/>
                  <a:ext cx="1752917" cy="3962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b="1" kern="0" lang="en-US" sz="2000">
                      <a:solidFill>
                        <a:srgbClr val="C45456"/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Simon作品集</a:t>
                  </a:r>
                </a:p>
              </p:txBody>
            </p:sp>
          </p:grpSp>
        </p:grpSp>
        <p:sp>
          <p:nvSpPr>
            <p:cNvPr id="63" name="矩形 62"/>
            <p:cNvSpPr/>
            <p:nvPr/>
          </p:nvSpPr>
          <p:spPr>
            <a:xfrm>
              <a:off x="633604" y="4506692"/>
              <a:ext cx="2510322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zh-CN" kern="0" lang="en-US" sz="1400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/>
                </a:rPr>
                <a:t>Simon的作品设计感极强，相信你会第一眼看见，第二眼爱上。如果你是土豪，不妨买几个他的模版，必然成为你职场的杀手级武器。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6172105" y="2250774"/>
            <a:ext cx="2510323" cy="3173749"/>
            <a:chOff x="656808" y="2822037"/>
            <a:chExt cx="2510323" cy="3173749"/>
          </a:xfrm>
        </p:grpSpPr>
        <p:sp>
          <p:nvSpPr>
            <p:cNvPr id="69" name="矩形 68"/>
            <p:cNvSpPr/>
            <p:nvPr/>
          </p:nvSpPr>
          <p:spPr>
            <a:xfrm>
              <a:off x="656808" y="3705570"/>
              <a:ext cx="2510321" cy="725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zh-CN" kern="0" lang="en-US" sz="1600">
                  <a:solidFill>
                    <a:prstClr val="black">
                      <a:lumMod val="50000"/>
                      <a:lumOff val="50000"/>
                    </a:prstClr>
                  </a:solidFill>
                  <a:ea typeface="微软雅黑"/>
                </a:rPr>
                <a:t>http://blog.sina.com.cn/caojiangppt</a:t>
              </a: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678541" y="2822037"/>
              <a:ext cx="1980029" cy="920599"/>
              <a:chOff x="1062065" y="1863923"/>
              <a:chExt cx="1980029" cy="920599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1168083" y="1863923"/>
                <a:ext cx="408370" cy="408370"/>
              </a:xfrm>
              <a:prstGeom prst="ellipse">
                <a:avLst/>
              </a:prstGeom>
              <a:solidFill>
                <a:srgbClr val="DD9B9D">
                  <a:alpha val="90980"/>
                </a:srgbClr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/>
                <a:endParaRPr altLang="en-US" kern="0" lang="zh-CN">
                  <a:solidFill>
                    <a:prstClr val="white"/>
                  </a:solidFill>
                  <a:ea typeface="微软雅黑"/>
                </a:endParaRPr>
              </a:p>
            </p:txBody>
          </p:sp>
          <p:grpSp>
            <p:nvGrpSpPr>
              <p:cNvPr id="73" name="组合 72"/>
              <p:cNvGrpSpPr/>
              <p:nvPr/>
            </p:nvGrpSpPr>
            <p:grpSpPr>
              <a:xfrm>
                <a:off x="1062065" y="1909213"/>
                <a:ext cx="1980029" cy="875309"/>
                <a:chOff x="1279424" y="1329876"/>
                <a:chExt cx="1980029" cy="875309"/>
              </a:xfrm>
            </p:grpSpPr>
            <p:sp>
              <p:nvSpPr>
                <p:cNvPr id="74" name="矩形 73"/>
                <p:cNvSpPr/>
                <p:nvPr/>
              </p:nvSpPr>
              <p:spPr>
                <a:xfrm>
                  <a:off x="1537842" y="1329876"/>
                  <a:ext cx="598805" cy="5181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kern="0" lang="en-US" sz="2800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03</a:t>
                  </a:r>
                </a:p>
              </p:txBody>
            </p:sp>
            <p:sp>
              <p:nvSpPr>
                <p:cNvPr id="75" name="矩形 74"/>
                <p:cNvSpPr/>
                <p:nvPr/>
              </p:nvSpPr>
              <p:spPr>
                <a:xfrm>
                  <a:off x="1279424" y="1805075"/>
                  <a:ext cx="1960880" cy="3962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en-US" b="1" kern="0" lang="zh-CN" sz="2000">
                      <a:solidFill>
                        <a:srgbClr val="C45456"/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曹将的学习笔记</a:t>
                  </a:r>
                </a:p>
              </p:txBody>
            </p:sp>
          </p:grpSp>
        </p:grpSp>
        <p:sp>
          <p:nvSpPr>
            <p:cNvPr id="71" name="矩形 70"/>
            <p:cNvSpPr/>
            <p:nvPr/>
          </p:nvSpPr>
          <p:spPr>
            <a:xfrm>
              <a:off x="656810" y="4503070"/>
              <a:ext cx="2510322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en-US" kern="0" lang="zh-CN" sz="1400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/>
                </a:rPr>
                <a:t>曹将的作品时段性很强，早期受全图形影响强烈，图文结合较多；中期多为学术报告，简单素雅；现在则偏商务风格，点到即止。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9059536" y="2250774"/>
            <a:ext cx="2510317" cy="3182554"/>
            <a:chOff x="656808" y="2822037"/>
            <a:chExt cx="2510317" cy="3182554"/>
          </a:xfrm>
        </p:grpSpPr>
        <p:sp>
          <p:nvSpPr>
            <p:cNvPr id="77" name="矩形 76"/>
            <p:cNvSpPr/>
            <p:nvPr/>
          </p:nvSpPr>
          <p:spPr>
            <a:xfrm>
              <a:off x="656809" y="3705570"/>
              <a:ext cx="2510316" cy="725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zh-CN" kern="0" lang="en-US" sz="1600">
                  <a:solidFill>
                    <a:prstClr val="black">
                      <a:lumMod val="50000"/>
                      <a:lumOff val="50000"/>
                    </a:prstClr>
                  </a:solidFill>
                  <a:ea typeface="微软雅黑"/>
                </a:rPr>
                <a:t>http://page.renren.com/601842666</a:t>
              </a:r>
            </a:p>
          </p:txBody>
        </p:sp>
        <p:grpSp>
          <p:nvGrpSpPr>
            <p:cNvPr id="78" name="组合 77"/>
            <p:cNvGrpSpPr/>
            <p:nvPr/>
          </p:nvGrpSpPr>
          <p:grpSpPr>
            <a:xfrm>
              <a:off x="678541" y="2822037"/>
              <a:ext cx="1707519" cy="920599"/>
              <a:chOff x="1062065" y="1863923"/>
              <a:chExt cx="1707519" cy="920599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1168083" y="1863923"/>
                <a:ext cx="408370" cy="408370"/>
              </a:xfrm>
              <a:prstGeom prst="ellipse">
                <a:avLst/>
              </a:prstGeom>
              <a:solidFill>
                <a:srgbClr val="DD9B9D">
                  <a:alpha val="90980"/>
                </a:srgbClr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/>
                <a:endParaRPr altLang="en-US" kern="0" lang="zh-CN">
                  <a:solidFill>
                    <a:prstClr val="white"/>
                  </a:solidFill>
                  <a:ea typeface="微软雅黑"/>
                </a:endParaRPr>
              </a:p>
            </p:txBody>
          </p:sp>
          <p:grpSp>
            <p:nvGrpSpPr>
              <p:cNvPr id="81" name="组合 80"/>
              <p:cNvGrpSpPr/>
              <p:nvPr/>
            </p:nvGrpSpPr>
            <p:grpSpPr>
              <a:xfrm>
                <a:off x="1062065" y="1909213"/>
                <a:ext cx="1707519" cy="875309"/>
                <a:chOff x="1279424" y="1329876"/>
                <a:chExt cx="1707519" cy="875309"/>
              </a:xfrm>
            </p:grpSpPr>
            <p:sp>
              <p:nvSpPr>
                <p:cNvPr id="82" name="矩形 81"/>
                <p:cNvSpPr/>
                <p:nvPr/>
              </p:nvSpPr>
              <p:spPr>
                <a:xfrm>
                  <a:off x="1537843" y="1329876"/>
                  <a:ext cx="598805" cy="5181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kern="0" lang="en-US" sz="2800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04</a:t>
                  </a:r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>
                  <a:off x="1279424" y="1805075"/>
                  <a:ext cx="1691005" cy="3962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altLang="zh-CN" b="1" kern="0" lang="en-US" sz="2000">
                      <a:solidFill>
                        <a:srgbClr val="C45456"/>
                      </a:solidFill>
                      <a:latin typeface="微软雅黑"/>
                      <a:ea typeface="微软雅黑"/>
                      <a:cs charset="0" panose="02020603050405020304" pitchFamily="18" typeface="Times New Roman"/>
                    </a:rPr>
                    <a:t>PPT设计前沿</a:t>
                  </a:r>
                </a:p>
              </p:txBody>
            </p:sp>
          </p:grpSp>
        </p:grpSp>
        <p:sp>
          <p:nvSpPr>
            <p:cNvPr id="79" name="矩形 78"/>
            <p:cNvSpPr/>
            <p:nvPr/>
          </p:nvSpPr>
          <p:spPr>
            <a:xfrm>
              <a:off x="656809" y="4511875"/>
              <a:ext cx="2510317" cy="1478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spcBef>
                  <a:spcPts val="600"/>
                </a:spcBef>
              </a:pPr>
              <a:r>
                <a:rPr altLang="en-US" kern="0" lang="zh-CN" sz="1400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/>
                </a:rPr>
                <a:t>第一眼看过去，你就会相信这是一个理工科背景人士制作的经验分享：干净利落，直中要害。这是人人网的人气主页，10万人的选择。</a:t>
              </a:r>
            </a:p>
          </p:txBody>
        </p:sp>
      </p:grpSp>
      <p:cxnSp>
        <p:nvCxnSpPr>
          <p:cNvPr id="86" name="直接连接符 85"/>
          <p:cNvCxnSpPr/>
          <p:nvPr/>
        </p:nvCxnSpPr>
        <p:spPr>
          <a:xfrm flipH="1">
            <a:off x="3072913" y="2296064"/>
            <a:ext cx="0" cy="3132081"/>
          </a:xfrm>
          <a:prstGeom prst="line">
            <a:avLst/>
          </a:prstGeom>
          <a:noFill/>
          <a:ln algn="ctr" cap="flat" cmpd="sng" w="6350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87" name="直接连接符 86"/>
          <p:cNvCxnSpPr/>
          <p:nvPr/>
        </p:nvCxnSpPr>
        <p:spPr>
          <a:xfrm flipH="1">
            <a:off x="5983550" y="2296064"/>
            <a:ext cx="0" cy="3132081"/>
          </a:xfrm>
          <a:prstGeom prst="line">
            <a:avLst/>
          </a:prstGeom>
          <a:noFill/>
          <a:ln algn="ctr" cap="flat" cmpd="sng" w="6350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88" name="直接连接符 87"/>
          <p:cNvCxnSpPr/>
          <p:nvPr/>
        </p:nvCxnSpPr>
        <p:spPr>
          <a:xfrm flipH="1">
            <a:off x="8870983" y="2296064"/>
            <a:ext cx="0" cy="3132081"/>
          </a:xfrm>
          <a:prstGeom prst="line">
            <a:avLst/>
          </a:prstGeom>
          <a:noFill/>
          <a:ln algn="ctr" cap="flat" cmpd="sng" w="6350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79370181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blipFill dpi="0" rotWithShape="1">
            <a:blip r:embed="rId2"/>
            <a:tile algn="tl" flip="none" sx="100000" sy="100000" tx="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6315226"/>
            <a:ext cx="12192000" cy="547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8331" y="1662278"/>
            <a:ext cx="4450080" cy="1554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48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我不是为了输赢</a:t>
            </a:r>
          </a:p>
          <a:p>
            <a:r>
              <a:rPr altLang="en-US" lang="zh-CN" sz="48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我就是认真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112060" y="1509486"/>
            <a:ext cx="60289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112060" y="4122057"/>
            <a:ext cx="602897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048331" y="3453280"/>
            <a:ext cx="12496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800">
                <a:solidFill>
                  <a:prstClr val="white">
                    <a:lumMod val="6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罗永浩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8331" y="6396053"/>
            <a:ext cx="2697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我真的被这句话打动到了。</a:t>
            </a:r>
          </a:p>
        </p:txBody>
      </p:sp>
    </p:spTree>
    <p:extLst>
      <p:ext uri="{BB962C8B-B14F-4D97-AF65-F5344CB8AC3E}">
        <p14:creationId val="4013506294"/>
      </p:ext>
    </p:extLst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2" val="ba29e9fdf5dbf31dc69794658cf55719c0db6e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Times New Roman"/>
        <a:ea typeface="微软雅黑"/>
        <a:cs typeface="Arial"/>
      </a:majorFont>
      <a:minorFont>
        <a:latin typeface="Times New Roman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18E325B3-EB09-4888-B998-0AA3DD8F9474}" name="笔记本主题" vid="{48472079-906D-466B-9ED2-579C72CAC3D5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雅黑Calibri">
    <a:majorFont>
      <a:latin typeface="Cambria"/>
      <a:ea typeface="微软雅黑"/>
      <a:cs typeface="Arial"/>
    </a:majorFont>
    <a:minorFont>
      <a:latin typeface="Calibri" panose="020f0502020204030204"/>
      <a:ea typeface="微软雅黑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63</Paragraphs>
  <Slides>7</Slides>
  <Notes>0</Notes>
  <TotalTime>7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Times New Roman</vt:lpstr>
      <vt:lpstr>微软雅黑</vt:lpstr>
      <vt:lpstr>Calibri Light</vt:lpstr>
      <vt:lpstr>Calibri</vt:lpstr>
      <vt:lpstr>Cambria</vt:lpstr>
      <vt:lpstr>Segoe UI Semilight</vt:lpstr>
      <vt:lpstr>笔记本主题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2014-05-21T11:36:29Z</dcterms:created>
  <cp:lastModifiedBy>优品PPT</cp:lastModifiedBy>
  <dcterms:modified xsi:type="dcterms:W3CDTF">2021-08-20T10:54:56Z</dcterms:modified>
  <cp:revision>13</cp:revision>
  <dc:title>PowerPoint 演示文稿</dc:title>
</cp:coreProperties>
</file>