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3" r:id="rId2"/>
  </p:sldMasterIdLst>
  <p:notesMasterIdLst>
    <p:notesMasterId r:id="rId3"/>
  </p:notesMasterIdLst>
  <p:sldIdLst>
    <p:sldId id="340" r:id="rId4"/>
    <p:sldId id="313" r:id="rId5"/>
    <p:sldId id="314" r:id="rId6"/>
    <p:sldId id="260" r:id="rId7"/>
    <p:sldId id="268" r:id="rId8"/>
    <p:sldId id="338" r:id="rId9"/>
    <p:sldId id="339" r:id="rId10"/>
    <p:sldId id="262" r:id="rId11"/>
    <p:sldId id="336" r:id="rId12"/>
    <p:sldId id="337" r:id="rId13"/>
    <p:sldId id="276" r:id="rId14"/>
    <p:sldId id="265" r:id="rId15"/>
    <p:sldId id="323" r:id="rId16"/>
    <p:sldId id="320" r:id="rId17"/>
    <p:sldId id="325" r:id="rId18"/>
    <p:sldId id="266" r:id="rId19"/>
    <p:sldId id="271" r:id="rId20"/>
    <p:sldId id="334" r:id="rId21"/>
    <p:sldId id="331" r:id="rId22"/>
    <p:sldId id="303"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6314" autoAdjust="0"/>
  </p:normalViewPr>
  <p:slideViewPr>
    <p:cSldViewPr snapToGrid="0">
      <p:cViewPr varScale="1">
        <p:scale>
          <a:sx n="108" d="100"/>
          <a:sy n="108" d="100"/>
        </p:scale>
        <p:origin x="756" y="114"/>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5.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30"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8B4D-88EB-4D1B-8C05-E00D18859B04}" type="datetimeFigureOut">
              <a:rPr lang="zh-CN" altLang="en-US" smtClean="0"/>
              <a:t>2020/6/16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22898-45BB-4E96-99D7-729736ECC9C5}" type="slidenum">
              <a:rPr lang="zh-CN" altLang="en-US" smtClean="0"/>
              <a:t>‹#›</a:t>
            </a:fld>
            <a:endParaRPr lang="zh-CN" altLang="en-US"/>
          </a:p>
        </p:txBody>
      </p:sp>
    </p:spTree>
    <p:extLst>
      <p:ext uri="{BB962C8B-B14F-4D97-AF65-F5344CB8AC3E}">
        <p14:creationId val="362282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20447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14632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855382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991135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0974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623725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725126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54769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74360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895412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90338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897493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38272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7619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481711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770004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46282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006129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129342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669055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Home">
    <p:spTree>
      <p:nvGrpSpPr>
        <p:cNvPr id="1" name=""/>
        <p:cNvGrpSpPr/>
        <p:nvPr/>
      </p:nvGrpSpPr>
      <p:grpSpPr>
        <a:xfrm>
          <a:off x="0" y="0"/>
          <a:ext cx="0" cy="0"/>
        </a:xfrm>
      </p:grpSpPr>
    </p:spTree>
    <p:extLst>
      <p:ext uri="{BB962C8B-B14F-4D97-AF65-F5344CB8AC3E}">
        <p14:creationId val="2492720661"/>
      </p:ext>
    </p:extLst>
  </p:cSld>
  <p:clrMapOvr>
    <a:masterClrMapping/>
  </p:clrMapOvr>
  <mc:AlternateContent>
    <mc:Choice Requires="p15">
      <p:transition spd="slow" advTm="3000" p14:dur="1250">
        <p15:prstTrans prst="pageCurlDouble"/>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031831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8964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301047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36746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98748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nimated bg ">
    <p:spTree>
      <p:nvGrpSpPr>
        <p:cNvPr id="1" name=""/>
        <p:cNvGrpSpPr/>
        <p:nvPr/>
      </p:nvGrpSpPr>
      <p:grpSpPr>
        <a:xfrm>
          <a:off x="0" y="0"/>
          <a:ext cx="0" cy="0"/>
        </a:xfrm>
      </p:grpSpPr>
    </p:spTree>
    <p:extLst>
      <p:ext uri="{BB962C8B-B14F-4D97-AF65-F5344CB8AC3E}">
        <p14:creationId val="859945805"/>
      </p:ext>
    </p:extLst>
  </p:cSld>
  <p:clrMapOvr>
    <a:masterClrMapping/>
  </p:clrMapOvr>
  <mc:AlternateContent>
    <mc:Choice Requires="p15">
      <p:transition spd="slow" advTm="3000" p14:dur="1250">
        <p15:prstTrans prst="pageCurlDouble"/>
      </p:transition>
    </mc:Choice>
    <mc:Fallback>
      <p:transition spd="slow" advTm="3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o Animation bg">
    <p:spTree>
      <p:nvGrpSpPr>
        <p:cNvPr id="1" name=""/>
        <p:cNvGrpSpPr/>
        <p:nvPr/>
      </p:nvGrpSpPr>
      <p:grpSpPr>
        <a:xfrm>
          <a:off x="0" y="0"/>
          <a:ext cx="0" cy="0"/>
        </a:xfrm>
      </p:grpSpPr>
    </p:spTree>
    <p:extLst>
      <p:ext uri="{BB962C8B-B14F-4D97-AF65-F5344CB8AC3E}">
        <p14:creationId val="988210276"/>
      </p:ext>
    </p:extLst>
  </p:cSld>
  <p:clrMapOvr>
    <a:masterClrMapping/>
  </p:clrMapOvr>
  <mc:AlternateContent>
    <mc:Choice Requires="p15">
      <p:transition spd="slow" advTm="3000" p14:dur="1250">
        <p15:prstTrans prst="pageCurlDouble"/>
      </p:transition>
    </mc:Choice>
    <mc:Fallback>
      <p:transition spd="slow"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93959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765770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418922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453256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364092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510965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jpe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a:extLst>
              <a:ext uri="{FF2B5EF4-FFF2-40B4-BE49-F238E27FC236}">
                <a16:creationId xmlns:a16="http://schemas.microsoft.com/office/drawing/2014/main" id="{AB65F50D-7120-46C8-827D-EA583CCBBE2F}"/>
              </a:ext>
            </a:extLst>
          </p:cNvPr>
          <p:cNvPicPr>
            <a:picLocks noChangeAspect="1"/>
          </p:cNvPicPr>
          <p:nvPr userDrawn="1"/>
        </p:nvPicPr>
        <p:blipFill>
          <a:blip r:embed="rId4">
            <a:extLst>
              <a:ext uri="{28A0092B-C50C-407E-A947-70E740481C1C}">
                <a14:useLocalDpi val="0"/>
              </a:ext>
            </a:extLst>
          </a:blip>
          <a:stretch>
            <a:fillRect/>
          </a:stretch>
        </p:blipFill>
        <p:spPr>
          <a:xfrm>
            <a:off x="0" y="-1"/>
            <a:ext cx="12192000" cy="6858000"/>
          </a:xfrm>
          <a:prstGeom prst="rect">
            <a:avLst/>
          </a:prstGeom>
        </p:spPr>
      </p:pic>
    </p:spTree>
    <p:extLst>
      <p:ext uri="{BB962C8B-B14F-4D97-AF65-F5344CB8AC3E}">
        <p14:creationId val="13138564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mc:AlternateContent>
    <mc:Choice Requires="p15">
      <p:transition spd="slow" advTm="3000" p14:dur="1250">
        <p15:prstTrans prst="pageCurlDouble"/>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2020/6/16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325454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 Id="rId5" Target="../media/image19.jpeg" Type="http://schemas.openxmlformats.org/officeDocument/2006/relationships/image"/><Relationship Id="rId6" Target="../media/image2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6.jpeg" Type="http://schemas.openxmlformats.org/officeDocument/2006/relationships/image"/><Relationship Id="rId2" Target="../notesSlides/notesSlide14.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media/image23.jpeg" Type="http://schemas.openxmlformats.org/officeDocument/2006/relationships/image"/><Relationship Id="rId8" Target="../media/image24.jpeg" Type="http://schemas.openxmlformats.org/officeDocument/2006/relationships/image"/><Relationship Id="rId9" Target="../media/image2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2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media/image3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2.jpeg" Type="http://schemas.openxmlformats.org/officeDocument/2006/relationships/image"/><Relationship Id="rId4" Target="../media/image3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19F9FD7B-4B3C-440F-9070-473478D8C863}"/>
              </a:ext>
            </a:extLst>
          </p:cNvPr>
          <p:cNvSpPr/>
          <p:nvPr/>
        </p:nvSpPr>
        <p:spPr bwMode="auto">
          <a:xfrm>
            <a:off x="0" y="985044"/>
            <a:ext cx="12192000" cy="4608512"/>
          </a:xfrm>
          <a:prstGeom prst="rect">
            <a:avLst/>
          </a:prstGeom>
          <a:solidFill>
            <a:srgbClr val="EE5351"/>
          </a:solidFill>
          <a:ln algn="ctr" cap="flat" cmpd="sng" w="9525">
            <a:noFill/>
            <a:prstDash val="solid"/>
            <a:round/>
            <a:headEnd len="med" type="none" w="med"/>
            <a:tailEnd len="med" type="none" w="med"/>
          </a:ln>
          <a:effectLst>
            <a:outerShdw algn="t" blurRad="63500" dir="5400000" dist="76200" rotWithShape="0">
              <a:prstClr val="black">
                <a:alpha val="24000"/>
              </a:prstClr>
            </a:outerShdw>
          </a:effectLst>
          <a:extLst/>
        </p:spPr>
        <p:txBody>
          <a:bodyPr anchor="t" anchorCtr="0" bIns="60960" compatLnSpc="1" lIns="121920" numCol="1" rIns="121920" rtlCol="0" tIns="60960" vert="horz" wrap="square">
            <a:prstTxWarp prst="textNoShape">
              <a:avLst/>
            </a:prstTxWarp>
          </a:bodyPr>
          <a:lstStyle/>
          <a:p>
            <a:pPr defTabSz="1219170" fontAlgn="base">
              <a:spcBef>
                <a:spcPct val="0"/>
              </a:spcBef>
              <a:spcAft>
                <a:spcPct val="0"/>
              </a:spcAft>
            </a:pPr>
            <a:endParaRPr altLang="en-US" b="1" lang="zh-CN" sz="2400">
              <a:solidFill>
                <a:prstClr val="black"/>
              </a:solidFill>
              <a:latin typeface="Arial"/>
              <a:ea charset="-122" pitchFamily="2" typeface="华文细黑"/>
            </a:endParaRPr>
          </a:p>
        </p:txBody>
      </p:sp>
      <p:pic>
        <p:nvPicPr>
          <p:cNvPr id="20" name="图片 19">
            <a:extLst>
              <a:ext uri="{FF2B5EF4-FFF2-40B4-BE49-F238E27FC236}">
                <a16:creationId xmlns:a16="http://schemas.microsoft.com/office/drawing/2014/main" id="{D389EA43-9843-4300-9DA2-60C65CE95473}"/>
              </a:ext>
            </a:extLst>
          </p:cNvPr>
          <p:cNvPicPr/>
          <p:nvPr/>
        </p:nvPicPr>
        <p:blipFill>
          <a:blip r:embed="rId3">
            <a:extLst>
              <a:ext uri="{28A0092B-C50C-407E-A947-70E740481C1C}">
                <a14:useLocalDpi val="0"/>
              </a:ext>
            </a:extLst>
          </a:blip>
          <a:srcRect b="59217"/>
          <a:stretch>
            <a:fillRect/>
          </a:stretch>
        </p:blipFill>
        <p:spPr>
          <a:xfrm>
            <a:off x="292100" y="522126"/>
            <a:ext cx="3729544" cy="6335873"/>
          </a:xfrm>
          <a:prstGeom prst="rect">
            <a:avLst/>
          </a:prstGeom>
        </p:spPr>
      </p:pic>
      <p:sp>
        <p:nvSpPr>
          <p:cNvPr id="11" name="文本框 22">
            <a:extLst>
              <a:ext uri="{FF2B5EF4-FFF2-40B4-BE49-F238E27FC236}">
                <a16:creationId xmlns:a16="http://schemas.microsoft.com/office/drawing/2014/main" id="{C949A8E1-0015-4FF3-B205-EE768DE4756D}"/>
              </a:ext>
            </a:extLst>
          </p:cNvPr>
          <p:cNvSpPr>
            <a:spLocks noChangeArrowheads="1"/>
          </p:cNvSpPr>
          <p:nvPr/>
        </p:nvSpPr>
        <p:spPr bwMode="auto">
          <a:xfrm>
            <a:off x="4180913" y="2088971"/>
            <a:ext cx="758484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defTabSz="1219170" fontAlgn="base">
              <a:spcBef>
                <a:spcPct val="0"/>
              </a:spcBef>
              <a:spcAft>
                <a:spcPct val="0"/>
              </a:spcAft>
            </a:pPr>
            <a:r>
              <a:rPr altLang="en-US" b="1" lang="zh-CN" sz="7200">
                <a:solidFill>
                  <a:prstClr val="white"/>
                </a:solidFill>
                <a:latin typeface="Arial"/>
                <a:ea typeface="微软雅黑"/>
                <a:cs typeface="+mn-ea"/>
                <a:sym typeface="+mn-lt"/>
              </a:rPr>
              <a:t>职业礼仪培训PPT</a:t>
            </a:r>
          </a:p>
        </p:txBody>
      </p:sp>
      <p:sp>
        <p:nvSpPr>
          <p:cNvPr id="12" name="Freeform 10">
            <a:extLst>
              <a:ext uri="{FF2B5EF4-FFF2-40B4-BE49-F238E27FC236}">
                <a16:creationId xmlns:a16="http://schemas.microsoft.com/office/drawing/2014/main" id="{EC3B9674-C126-416E-B04B-513C6CD8C286}"/>
              </a:ext>
            </a:extLst>
          </p:cNvPr>
          <p:cNvSpPr>
            <a:spLocks noEditPoints="1"/>
          </p:cNvSpPr>
          <p:nvPr/>
        </p:nvSpPr>
        <p:spPr bwMode="auto">
          <a:xfrm>
            <a:off x="5974657" y="3637841"/>
            <a:ext cx="376820" cy="378549"/>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a:extLst/>
        </p:spPr>
        <p:txBody>
          <a:bodyPr anchor="t" anchorCtr="0" bIns="45708" compatLnSpc="1" lIns="91416" numCol="1" rIns="91416" tIns="45708" vert="horz" wrap="square">
            <a:prstTxWarp prst="textNoShape">
              <a:avLst/>
            </a:prstTxWarp>
          </a:bodyPr>
          <a:lstStyle/>
          <a:p>
            <a:pPr defTabSz="1219170" fontAlgn="base">
              <a:spcBef>
                <a:spcPct val="0"/>
              </a:spcBef>
              <a:spcAft>
                <a:spcPct val="0"/>
              </a:spcAft>
            </a:pPr>
            <a:endParaRPr altLang="en-US" b="1" lang="zh-CN" sz="2400">
              <a:solidFill>
                <a:prstClr val="black"/>
              </a:solidFill>
              <a:latin typeface="Arial"/>
              <a:ea typeface="微软雅黑"/>
              <a:cs typeface="+mn-ea"/>
              <a:sym typeface="+mn-lt"/>
            </a:endParaRPr>
          </a:p>
        </p:txBody>
      </p:sp>
      <p:sp>
        <p:nvSpPr>
          <p:cNvPr id="18" name="Rectangle 4">
            <a:extLst>
              <a:ext uri="{FF2B5EF4-FFF2-40B4-BE49-F238E27FC236}">
                <a16:creationId xmlns:a16="http://schemas.microsoft.com/office/drawing/2014/main" id="{23EB14E8-F905-4F66-A6A4-90A5FC940893}"/>
              </a:ext>
            </a:extLst>
          </p:cNvPr>
          <p:cNvSpPr txBox="1">
            <a:spLocks noChangeArrowheads="1"/>
          </p:cNvSpPr>
          <p:nvPr/>
        </p:nvSpPr>
        <p:spPr bwMode="auto">
          <a:xfrm>
            <a:off x="6351477" y="3670203"/>
            <a:ext cx="5002323"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8" compatLnSpc="1" lIns="91416" numCol="1" rIns="91416" tIns="45708"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defTabSz="1219170" fontAlgn="base">
              <a:spcBef>
                <a:spcPct val="0"/>
              </a:spcBef>
              <a:spcAft>
                <a:spcPct val="0"/>
              </a:spcAft>
            </a:pPr>
            <a:r>
              <a:rPr altLang="en-US" b="0" lang="zh-CN" sz="1867">
                <a:solidFill>
                  <a:prstClr val="white"/>
                </a:solidFill>
                <a:latin typeface="Arial"/>
                <a:ea typeface="微软雅黑"/>
                <a:cs typeface="+mn-ea"/>
                <a:sym typeface="+mn-lt"/>
              </a:rPr>
              <a:t>部门：礼仪部            讲解人：优页PPT</a:t>
            </a:r>
          </a:p>
        </p:txBody>
      </p:sp>
      <p:sp>
        <p:nvSpPr>
          <p:cNvPr id="23" name="任意多边形: 形状 22">
            <a:extLst>
              <a:ext uri="{FF2B5EF4-FFF2-40B4-BE49-F238E27FC236}">
                <a16:creationId xmlns:a16="http://schemas.microsoft.com/office/drawing/2014/main" id="{0394CEB8-586B-4D50-AE79-229485CC9805}"/>
              </a:ext>
            </a:extLst>
          </p:cNvPr>
          <p:cNvSpPr/>
          <p:nvPr/>
        </p:nvSpPr>
        <p:spPr bwMode="auto">
          <a:xfrm>
            <a:off x="8163384" y="3645495"/>
            <a:ext cx="376820" cy="376820"/>
          </a:xfrm>
          <a:custGeom>
            <a:gdLst>
              <a:gd fmla="*/ 590550 w 1181100" name="connsiteX0"/>
              <a:gd fmla="*/ 193433 h 1181100" name="connsiteY0"/>
              <a:gd fmla="*/ 422339 w 1181100" name="connsiteX1"/>
              <a:gd fmla="*/ 360640 h 1181100" name="connsiteY1"/>
              <a:gd fmla="*/ 422339 w 1181100" name="connsiteX2"/>
              <a:gd fmla="*/ 402442 h 1181100" name="connsiteY2"/>
              <a:gd fmla="*/ 401313 w 1181100" name="connsiteX3"/>
              <a:gd fmla="*/ 412892 h 1181100" name="connsiteY3"/>
              <a:gd fmla="*/ 390800 w 1181100" name="connsiteX4"/>
              <a:gd fmla="*/ 506946 h 1181100" name="connsiteY4"/>
              <a:gd fmla="*/ 390800 w 1181100" name="connsiteX5"/>
              <a:gd fmla="*/ 517397 h 1181100" name="connsiteY5"/>
              <a:gd fmla="*/ 432853 w 1181100" name="connsiteX6"/>
              <a:gd fmla="*/ 559199 h 1181100" name="connsiteY6"/>
              <a:gd fmla="*/ 516958 w 1181100" name="connsiteX7"/>
              <a:gd fmla="*/ 663703 h 1181100" name="connsiteY7"/>
              <a:gd fmla="*/ 516958 w 1181100" name="connsiteX8"/>
              <a:gd fmla="*/ 726406 h 1181100" name="connsiteY8"/>
              <a:gd fmla="*/ 306694 w 1181100" name="connsiteX9"/>
              <a:gd fmla="*/ 841361 h 1181100" name="connsiteY9"/>
              <a:gd fmla="*/ 306694 w 1181100" name="connsiteX10"/>
              <a:gd fmla="*/ 924964 h 1181100" name="connsiteY10"/>
              <a:gd fmla="*/ 306694 w 1181100" name="connsiteX11"/>
              <a:gd fmla="*/ 935415 h 1181100" name="connsiteY11"/>
              <a:gd fmla="*/ 317208 w 1181100" name="connsiteX12"/>
              <a:gd fmla="*/ 935415 h 1181100" name="connsiteY12"/>
              <a:gd fmla="*/ 590550 w 1181100" name="connsiteX13"/>
              <a:gd fmla="*/ 987667 h 1181100" name="connsiteY13"/>
              <a:gd fmla="*/ 863893 w 1181100" name="connsiteX14"/>
              <a:gd fmla="*/ 935415 h 1181100" name="connsiteY14"/>
              <a:gd fmla="*/ 874406 w 1181100" name="connsiteX15"/>
              <a:gd fmla="*/ 935415 h 1181100" name="connsiteY15"/>
              <a:gd fmla="*/ 874406 w 1181100" name="connsiteX16"/>
              <a:gd fmla="*/ 924964 h 1181100" name="connsiteY16"/>
              <a:gd fmla="*/ 874406 w 1181100" name="connsiteX17"/>
              <a:gd fmla="*/ 851811 h 1181100" name="connsiteY17"/>
              <a:gd fmla="*/ 664142 w 1181100" name="connsiteX18"/>
              <a:gd fmla="*/ 726406 h 1181100" name="connsiteY18"/>
              <a:gd fmla="*/ 664142 w 1181100" name="connsiteX19"/>
              <a:gd fmla="*/ 663703 h 1181100" name="connsiteY19"/>
              <a:gd fmla="*/ 748248 w 1181100" name="connsiteX20"/>
              <a:gd fmla="*/ 559199 h 1181100" name="connsiteY20"/>
              <a:gd fmla="*/ 790301 w 1181100" name="connsiteX21"/>
              <a:gd fmla="*/ 517397 h 1181100" name="connsiteY21"/>
              <a:gd fmla="*/ 790301 w 1181100" name="connsiteX22"/>
              <a:gd fmla="*/ 506946 h 1181100" name="connsiteY22"/>
              <a:gd fmla="*/ 779787 w 1181100" name="connsiteX23"/>
              <a:gd fmla="*/ 412892 h 1181100" name="connsiteY23"/>
              <a:gd fmla="*/ 758761 w 1181100" name="connsiteX24"/>
              <a:gd fmla="*/ 402442 h 1181100" name="connsiteY24"/>
              <a:gd fmla="*/ 758761 w 1181100" name="connsiteX25"/>
              <a:gd fmla="*/ 360640 h 1181100" name="connsiteY25"/>
              <a:gd fmla="*/ 590550 w 1181100" name="connsiteX26"/>
              <a:gd fmla="*/ 193433 h 1181100" name="connsiteY26"/>
              <a:gd fmla="*/ 590550 w 1181100" name="connsiteX27"/>
              <a:gd fmla="*/ 0 h 1181100" name="connsiteY27"/>
              <a:gd fmla="*/ 1181100 w 1181100" name="connsiteX28"/>
              <a:gd fmla="*/ 590550 h 1181100" name="connsiteY28"/>
              <a:gd fmla="*/ 590550 w 1181100" name="connsiteX29"/>
              <a:gd fmla="*/ 1181100 h 1181100" name="connsiteY29"/>
              <a:gd fmla="*/ 0 w 1181100" name="connsiteX30"/>
              <a:gd fmla="*/ 590550 h 1181100" name="connsiteY30"/>
              <a:gd fmla="*/ 590550 w 1181100" name="connsiteX31"/>
              <a:gd fmla="*/ 0 h 1181100"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1181100" w="1181100">
                <a:moveTo>
                  <a:pt x="590550" y="193433"/>
                </a:moveTo>
                <a:cubicBezTo>
                  <a:pt x="495932" y="193433"/>
                  <a:pt x="422339" y="266586"/>
                  <a:pt x="422339" y="360640"/>
                </a:cubicBezTo>
                <a:cubicBezTo>
                  <a:pt x="422339" y="402442"/>
                  <a:pt x="422339" y="402442"/>
                  <a:pt x="422339" y="402442"/>
                </a:cubicBezTo>
                <a:cubicBezTo>
                  <a:pt x="411826" y="402442"/>
                  <a:pt x="401313" y="402442"/>
                  <a:pt x="401313" y="412892"/>
                </a:cubicBezTo>
                <a:cubicBezTo>
                  <a:pt x="380287" y="423343"/>
                  <a:pt x="380287" y="465145"/>
                  <a:pt x="390800" y="506946"/>
                </a:cubicBezTo>
                <a:cubicBezTo>
                  <a:pt x="390800" y="517397"/>
                  <a:pt x="390800" y="517397"/>
                  <a:pt x="390800" y="517397"/>
                </a:cubicBezTo>
                <a:cubicBezTo>
                  <a:pt x="390800" y="548748"/>
                  <a:pt x="411826" y="548748"/>
                  <a:pt x="432853" y="559199"/>
                </a:cubicBezTo>
                <a:cubicBezTo>
                  <a:pt x="443366" y="601000"/>
                  <a:pt x="474905" y="642802"/>
                  <a:pt x="516958" y="663703"/>
                </a:cubicBezTo>
                <a:cubicBezTo>
                  <a:pt x="516958" y="726406"/>
                  <a:pt x="516958" y="726406"/>
                  <a:pt x="516958" y="726406"/>
                </a:cubicBezTo>
                <a:cubicBezTo>
                  <a:pt x="474905" y="736856"/>
                  <a:pt x="317208" y="778658"/>
                  <a:pt x="306694" y="841361"/>
                </a:cubicBezTo>
                <a:cubicBezTo>
                  <a:pt x="306694" y="851811"/>
                  <a:pt x="296181" y="872712"/>
                  <a:pt x="306694" y="924964"/>
                </a:cubicBezTo>
                <a:cubicBezTo>
                  <a:pt x="306694" y="935415"/>
                  <a:pt x="306694" y="935415"/>
                  <a:pt x="306694" y="935415"/>
                </a:cubicBezTo>
                <a:cubicBezTo>
                  <a:pt x="317208" y="935415"/>
                  <a:pt x="317208" y="935415"/>
                  <a:pt x="317208" y="935415"/>
                </a:cubicBezTo>
                <a:cubicBezTo>
                  <a:pt x="317208" y="935415"/>
                  <a:pt x="432853" y="987667"/>
                  <a:pt x="590550" y="987667"/>
                </a:cubicBezTo>
                <a:cubicBezTo>
                  <a:pt x="748248" y="987667"/>
                  <a:pt x="863893" y="935415"/>
                  <a:pt x="863893" y="935415"/>
                </a:cubicBezTo>
                <a:cubicBezTo>
                  <a:pt x="874406" y="935415"/>
                  <a:pt x="874406" y="935415"/>
                  <a:pt x="874406" y="935415"/>
                </a:cubicBezTo>
                <a:cubicBezTo>
                  <a:pt x="874406" y="924964"/>
                  <a:pt x="874406" y="924964"/>
                  <a:pt x="874406" y="924964"/>
                </a:cubicBezTo>
                <a:cubicBezTo>
                  <a:pt x="884919" y="872712"/>
                  <a:pt x="874406" y="851811"/>
                  <a:pt x="874406" y="851811"/>
                </a:cubicBezTo>
                <a:cubicBezTo>
                  <a:pt x="863893" y="778658"/>
                  <a:pt x="706195" y="736856"/>
                  <a:pt x="664142" y="726406"/>
                </a:cubicBezTo>
                <a:cubicBezTo>
                  <a:pt x="664142" y="663703"/>
                  <a:pt x="664142" y="663703"/>
                  <a:pt x="664142" y="663703"/>
                </a:cubicBezTo>
                <a:cubicBezTo>
                  <a:pt x="706195" y="642802"/>
                  <a:pt x="737735" y="601000"/>
                  <a:pt x="748248" y="559199"/>
                </a:cubicBezTo>
                <a:cubicBezTo>
                  <a:pt x="769274" y="548748"/>
                  <a:pt x="790301" y="548748"/>
                  <a:pt x="790301" y="517397"/>
                </a:cubicBezTo>
                <a:cubicBezTo>
                  <a:pt x="790301" y="517397"/>
                  <a:pt x="790301" y="517397"/>
                  <a:pt x="790301" y="506946"/>
                </a:cubicBezTo>
                <a:cubicBezTo>
                  <a:pt x="800814" y="465145"/>
                  <a:pt x="800814" y="423343"/>
                  <a:pt x="779787" y="412892"/>
                </a:cubicBezTo>
                <a:cubicBezTo>
                  <a:pt x="779787" y="402442"/>
                  <a:pt x="769274" y="402442"/>
                  <a:pt x="758761" y="402442"/>
                </a:cubicBezTo>
                <a:cubicBezTo>
                  <a:pt x="758761" y="360640"/>
                  <a:pt x="758761" y="360640"/>
                  <a:pt x="758761" y="360640"/>
                </a:cubicBezTo>
                <a:cubicBezTo>
                  <a:pt x="758761" y="266586"/>
                  <a:pt x="685169" y="193433"/>
                  <a:pt x="590550" y="193433"/>
                </a:cubicBezTo>
                <a:close/>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solidFill>
            <a:srgbClr val="FFFFFF"/>
          </a:solidFill>
          <a:ln>
            <a:noFill/>
          </a:ln>
          <a:extLst>
            <a:ext uri="{91240B29-F687-4F45-9708-019B960494DF}">
              <a14:hiddenLine w="9525">
                <a:solidFill>
                  <a:srgbClr val="000000"/>
                </a:solidFill>
                <a:round/>
              </a14:hiddenLine>
            </a:ext>
          </a:extLst>
        </p:spPr>
        <p:txBody>
          <a:bodyPr wrap="square">
            <a:noAutofit/>
          </a:bodyPr>
          <a:lstStyle/>
          <a:p>
            <a:pPr algn="l" defTabSz="121917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399" u="none">
              <a:ln>
                <a:noFill/>
              </a:ln>
              <a:solidFill>
                <a:srgbClr val="000000">
                  <a:lumMod val="50000"/>
                  <a:lumOff val="50000"/>
                </a:srgbClr>
              </a:solidFill>
              <a:effectLst/>
              <a:uLnTx/>
              <a:uFillTx/>
              <a:latin charset="0" pitchFamily="34" typeface="Calibri"/>
              <a:ea charset="-122" typeface="宋体"/>
              <a:cs typeface="+mn-cs"/>
            </a:endParaRPr>
          </a:p>
        </p:txBody>
      </p:sp>
    </p:spTree>
    <p:extLst>
      <p:ext uri="{BB962C8B-B14F-4D97-AF65-F5344CB8AC3E}">
        <p14:creationId val="826804926"/>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Down Arrow Callout 55">
            <a:extLst>
              <a:ext uri="{FF2B5EF4-FFF2-40B4-BE49-F238E27FC236}">
                <a16:creationId xmlns:a16="http://schemas.microsoft.com/office/drawing/2014/main" id="{C6022801-0132-4297-B62F-3689EC2222BD}"/>
              </a:ext>
            </a:extLst>
          </p:cNvPr>
          <p:cNvSpPr/>
          <p:nvPr/>
        </p:nvSpPr>
        <p:spPr>
          <a:xfrm>
            <a:off x="2160794" y="1397002"/>
            <a:ext cx="2318464" cy="3562925"/>
          </a:xfrm>
          <a:prstGeom prst="downArrowCallout">
            <a:avLst>
              <a:gd fmla="val 25000" name="adj1"/>
              <a:gd fmla="val 6698" name="adj2"/>
              <a:gd fmla="val 4369" name="adj3"/>
              <a:gd fmla="val 97480" name="adj4"/>
            </a:avLst>
          </a:prstGeom>
          <a:solidFill>
            <a:srgbClr val="4040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914377"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b="0" baseline="0" cap="none" i="0" kern="1200" kumimoji="0" lang="en-US" noProof="0" normalizeH="0" spc="0" strike="noStrike" sz="1867" u="none">
              <a:ln>
                <a:noFill/>
              </a:ln>
              <a:solidFill>
                <a:prstClr val="white"/>
              </a:solidFill>
              <a:effectLst/>
              <a:uLnTx/>
              <a:uFillTx/>
              <a:latin panose="020f0502020204030204" typeface="Calibri"/>
              <a:ea typeface="微软雅黑"/>
              <a:cs typeface="+mn-cs"/>
            </a:endParaRPr>
          </a:p>
        </p:txBody>
      </p:sp>
      <p:sp>
        <p:nvSpPr>
          <p:cNvPr id="3" name="Down Arrow Callout 55">
            <a:extLst>
              <a:ext uri="{FF2B5EF4-FFF2-40B4-BE49-F238E27FC236}">
                <a16:creationId xmlns:a16="http://schemas.microsoft.com/office/drawing/2014/main" id="{11B6DE82-3B95-41D3-A3E8-D0B18F46E370}"/>
              </a:ext>
            </a:extLst>
          </p:cNvPr>
          <p:cNvSpPr/>
          <p:nvPr/>
        </p:nvSpPr>
        <p:spPr>
          <a:xfrm>
            <a:off x="4981782" y="1803402"/>
            <a:ext cx="2318464" cy="3562925"/>
          </a:xfrm>
          <a:prstGeom prst="downArrowCallout">
            <a:avLst>
              <a:gd fmla="val 25000" name="adj1"/>
              <a:gd fmla="val 6698" name="adj2"/>
              <a:gd fmla="val 4369" name="adj3"/>
              <a:gd fmla="val 97480" name="adj4"/>
            </a:avLst>
          </a:prstGeom>
          <a:solidFill>
            <a:srgbClr val="EE535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914377"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b="0" baseline="0" cap="none" i="0" kern="1200" kumimoji="0" lang="en-US" noProof="0" normalizeH="0" spc="0" strike="noStrike" sz="1867" u="none">
              <a:ln>
                <a:noFill/>
              </a:ln>
              <a:solidFill>
                <a:prstClr val="white"/>
              </a:solidFill>
              <a:effectLst/>
              <a:uLnTx/>
              <a:uFillTx/>
              <a:latin panose="020f0502020204030204" typeface="Calibri"/>
              <a:ea typeface="微软雅黑"/>
              <a:cs typeface="+mn-cs"/>
            </a:endParaRPr>
          </a:p>
        </p:txBody>
      </p:sp>
      <p:sp>
        <p:nvSpPr>
          <p:cNvPr id="4" name="Down Arrow Callout 55">
            <a:extLst>
              <a:ext uri="{FF2B5EF4-FFF2-40B4-BE49-F238E27FC236}">
                <a16:creationId xmlns:a16="http://schemas.microsoft.com/office/drawing/2014/main" id="{9610CDEF-3154-40AD-B416-09DA96F5ED4C}"/>
              </a:ext>
            </a:extLst>
          </p:cNvPr>
          <p:cNvSpPr/>
          <p:nvPr/>
        </p:nvSpPr>
        <p:spPr>
          <a:xfrm>
            <a:off x="7802770" y="1397000"/>
            <a:ext cx="2318464" cy="3562925"/>
          </a:xfrm>
          <a:prstGeom prst="downArrowCallout">
            <a:avLst>
              <a:gd fmla="val 25000" name="adj1"/>
              <a:gd fmla="val 6698" name="adj2"/>
              <a:gd fmla="val 4369" name="adj3"/>
              <a:gd fmla="val 97480" name="adj4"/>
            </a:avLst>
          </a:prstGeom>
          <a:solidFill>
            <a:srgbClr val="4040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defTabSz="914377"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b="0" baseline="0" cap="none" i="0" kern="1200" kumimoji="0" lang="en-US" noProof="0" normalizeH="0" spc="0" strike="noStrike" sz="1867" u="none">
              <a:ln>
                <a:noFill/>
              </a:ln>
              <a:solidFill>
                <a:prstClr val="white"/>
              </a:solidFill>
              <a:effectLst/>
              <a:uLnTx/>
              <a:uFillTx/>
              <a:latin panose="020f0502020204030204" typeface="Calibri"/>
              <a:ea typeface="微软雅黑"/>
              <a:cs typeface="+mn-cs"/>
            </a:endParaRPr>
          </a:p>
        </p:txBody>
      </p:sp>
      <p:sp>
        <p:nvSpPr>
          <p:cNvPr id="5" name="矩形 4">
            <a:extLst>
              <a:ext uri="{FF2B5EF4-FFF2-40B4-BE49-F238E27FC236}">
                <a16:creationId xmlns:a16="http://schemas.microsoft.com/office/drawing/2014/main" id="{5E0FB20E-BCE8-4AEE-BBE5-25C6DFA5FEF5}"/>
              </a:ext>
            </a:extLst>
          </p:cNvPr>
          <p:cNvSpPr/>
          <p:nvPr/>
        </p:nvSpPr>
        <p:spPr>
          <a:xfrm>
            <a:off x="5057497" y="2585332"/>
            <a:ext cx="2179245" cy="2286000"/>
          </a:xfrm>
          <a:prstGeom prst="rect">
            <a:avLst/>
          </a:prstGeom>
          <a:noFill/>
        </p:spPr>
        <p:txBody>
          <a:bodyPr bIns="45720" lIns="91440" rIns="91440" rtlCol="0" tIns="45720" wrap="square">
            <a:spAutoFit/>
          </a:bodyPr>
          <a:lstStyle/>
          <a:p>
            <a:pPr algn="just" defTabSz="914377"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200" u="none">
                <a:ln>
                  <a:noFill/>
                </a:ln>
                <a:solidFill>
                  <a:srgbClr val="FFFFFF"/>
                </a:solidFill>
                <a:effectLst/>
                <a:uLnTx/>
                <a:uFillTx/>
                <a:latin charset="-122" pitchFamily="34" typeface="微软雅黑"/>
                <a:ea charset="-122" pitchFamily="34" typeface="微软雅黑"/>
                <a:cs typeface="+mn-cs"/>
              </a:rPr>
              <a:t>您的内容打在这里，或者通过复制您的文本后，并选择只保留文字或者通过复制内容打在这里您的内容打在这里或者通过复制您的文本后，并选择只保留文字或者通过复制内容打在这里您的内容打在这里或者通过复制您的文本后并选择只</a:t>
            </a:r>
          </a:p>
        </p:txBody>
      </p:sp>
      <p:cxnSp>
        <p:nvCxnSpPr>
          <p:cNvPr id="6" name="Straight Connector 43">
            <a:extLst>
              <a:ext uri="{FF2B5EF4-FFF2-40B4-BE49-F238E27FC236}">
                <a16:creationId xmlns:a16="http://schemas.microsoft.com/office/drawing/2014/main" id="{FE037205-EF7B-4BBD-B0A6-A823827C730F}"/>
              </a:ext>
            </a:extLst>
          </p:cNvPr>
          <p:cNvCxnSpPr/>
          <p:nvPr/>
        </p:nvCxnSpPr>
        <p:spPr>
          <a:xfrm>
            <a:off x="1691504" y="5554325"/>
            <a:ext cx="9159739"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38">
            <a:extLst>
              <a:ext uri="{FF2B5EF4-FFF2-40B4-BE49-F238E27FC236}">
                <a16:creationId xmlns:a16="http://schemas.microsoft.com/office/drawing/2014/main" id="{B10C702E-B429-42F8-B3CE-90A1D627AED5}"/>
              </a:ext>
            </a:extLst>
          </p:cNvPr>
          <p:cNvCxnSpPr/>
          <p:nvPr/>
        </p:nvCxnSpPr>
        <p:spPr>
          <a:xfrm flipH="1">
            <a:off x="3320024" y="4959925"/>
            <a:ext cx="0" cy="594400"/>
          </a:xfrm>
          <a:prstGeom prst="line">
            <a:avLst/>
          </a:prstGeom>
          <a:ln cap="rnd" w="19050">
            <a:solidFill>
              <a:srgbClr val="848F95"/>
            </a:solidFill>
            <a:prstDash val="solid"/>
            <a:headEnd len="med" type="arrow" w="med"/>
            <a:tailEnd len="med" type="none" w="med"/>
          </a:ln>
        </p:spPr>
        <p:style>
          <a:lnRef idx="1">
            <a:schemeClr val="accent1"/>
          </a:lnRef>
          <a:fillRef idx="0">
            <a:schemeClr val="accent1"/>
          </a:fillRef>
          <a:effectRef idx="0">
            <a:schemeClr val="accent1"/>
          </a:effectRef>
          <a:fontRef idx="minor">
            <a:schemeClr val="tx1"/>
          </a:fontRef>
        </p:style>
      </p:cxnSp>
      <p:cxnSp>
        <p:nvCxnSpPr>
          <p:cNvPr id="8" name="Straight Connector 38">
            <a:extLst>
              <a:ext uri="{FF2B5EF4-FFF2-40B4-BE49-F238E27FC236}">
                <a16:creationId xmlns:a16="http://schemas.microsoft.com/office/drawing/2014/main" id="{1464960A-2407-4FFA-AA3F-24D40C977055}"/>
              </a:ext>
            </a:extLst>
          </p:cNvPr>
          <p:cNvCxnSpPr/>
          <p:nvPr/>
        </p:nvCxnSpPr>
        <p:spPr>
          <a:xfrm flipH="1">
            <a:off x="8962000" y="4959925"/>
            <a:ext cx="0" cy="594400"/>
          </a:xfrm>
          <a:prstGeom prst="line">
            <a:avLst/>
          </a:prstGeom>
          <a:ln cap="rnd" w="19050">
            <a:solidFill>
              <a:srgbClr val="848F95"/>
            </a:solidFill>
            <a:prstDash val="solid"/>
            <a:headEnd len="med" type="triangle" w="med"/>
            <a:tailEnd len="med" type="none" w="med"/>
          </a:ln>
        </p:spPr>
        <p:style>
          <a:lnRef idx="1">
            <a:schemeClr val="accent1"/>
          </a:lnRef>
          <a:fillRef idx="0">
            <a:schemeClr val="accent1"/>
          </a:fillRef>
          <a:effectRef idx="0">
            <a:schemeClr val="accent1"/>
          </a:effectRef>
          <a:fontRef idx="minor">
            <a:schemeClr val="tx1"/>
          </a:fontRef>
        </p:style>
      </p:cxnSp>
      <p:cxnSp>
        <p:nvCxnSpPr>
          <p:cNvPr id="9" name="Straight Connector 38">
            <a:extLst>
              <a:ext uri="{FF2B5EF4-FFF2-40B4-BE49-F238E27FC236}">
                <a16:creationId xmlns:a16="http://schemas.microsoft.com/office/drawing/2014/main" id="{50ADA955-6216-42B9-970E-2652C9F839D1}"/>
              </a:ext>
            </a:extLst>
          </p:cNvPr>
          <p:cNvCxnSpPr>
            <a:stCxn id="3" idx="2"/>
          </p:cNvCxnSpPr>
          <p:nvPr/>
        </p:nvCxnSpPr>
        <p:spPr>
          <a:xfrm>
            <a:off x="6141014" y="5366327"/>
            <a:ext cx="2" cy="187999"/>
          </a:xfrm>
          <a:prstGeom prst="line">
            <a:avLst/>
          </a:prstGeom>
          <a:ln cap="rnd" w="19050">
            <a:solidFill>
              <a:srgbClr val="4E6167"/>
            </a:solidFill>
            <a:prstDash val="solid"/>
            <a:headEnd len="med" type="arrow" w="med"/>
            <a:tailEnd len="med" type="none" w="med"/>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2F352BCC-0EA8-4212-88B6-B93E7BBD3968}"/>
              </a:ext>
            </a:extLst>
          </p:cNvPr>
          <p:cNvPicPr>
            <a:picLocks noChangeAspect="1"/>
          </p:cNvPicPr>
          <p:nvPr/>
        </p:nvPicPr>
        <p:blipFill>
          <a:blip r:embed="rId3">
            <a:extLst>
              <a:ext uri="{28A0092B-C50C-407E-A947-70E740481C1C}">
                <a14:useLocalDpi val="0"/>
              </a:ext>
            </a:extLst>
          </a:blip>
          <a:stretch>
            <a:fillRect/>
          </a:stretch>
        </p:blipFill>
        <p:spPr>
          <a:xfrm>
            <a:off x="2216917" y="1491383"/>
            <a:ext cx="2188303" cy="3282453"/>
          </a:xfrm>
          <a:prstGeom prst="rect">
            <a:avLst/>
          </a:prstGeom>
        </p:spPr>
      </p:pic>
      <p:pic>
        <p:nvPicPr>
          <p:cNvPr id="11" name="图片 10">
            <a:extLst>
              <a:ext uri="{FF2B5EF4-FFF2-40B4-BE49-F238E27FC236}">
                <a16:creationId xmlns:a16="http://schemas.microsoft.com/office/drawing/2014/main" id="{3EED8F65-CA26-46A6-88E4-EE056F591217}"/>
              </a:ext>
            </a:extLst>
          </p:cNvPr>
          <p:cNvPicPr>
            <a:picLocks noChangeAspect="1"/>
          </p:cNvPicPr>
          <p:nvPr/>
        </p:nvPicPr>
        <p:blipFill>
          <a:blip r:embed="rId4">
            <a:extLst>
              <a:ext uri="{28A0092B-C50C-407E-A947-70E740481C1C}">
                <a14:useLocalDpi val="0"/>
              </a:ext>
            </a:extLst>
          </a:blip>
          <a:stretch>
            <a:fillRect/>
          </a:stretch>
        </p:blipFill>
        <p:spPr>
          <a:xfrm>
            <a:off x="7831709" y="1492135"/>
            <a:ext cx="2184381" cy="3282453"/>
          </a:xfrm>
          <a:prstGeom prst="rect">
            <a:avLst/>
          </a:prstGeom>
        </p:spPr>
      </p:pic>
      <p:sp>
        <p:nvSpPr>
          <p:cNvPr id="12" name="Rectangle 15">
            <a:extLst>
              <a:ext uri="{FF2B5EF4-FFF2-40B4-BE49-F238E27FC236}">
                <a16:creationId xmlns:a16="http://schemas.microsoft.com/office/drawing/2014/main" id="{7785EDC7-A52E-4FD5-9560-35673D9CA20A}"/>
              </a:ext>
            </a:extLst>
          </p:cNvPr>
          <p:cNvSpPr/>
          <p:nvPr/>
        </p:nvSpPr>
        <p:spPr>
          <a:xfrm>
            <a:off x="4923754" y="1933154"/>
            <a:ext cx="2434520" cy="640080"/>
          </a:xfrm>
          <a:prstGeom prst="rect">
            <a:avLst/>
          </a:prstGeom>
        </p:spPr>
        <p:txBody>
          <a:bodyPr wrap="square">
            <a:spAutoFit/>
          </a:bodyPr>
          <a:lstStyle/>
          <a:p>
            <a:pPr algn="ctr" defTabSz="1219170" fontAlgn="base" lvl="0">
              <a:lnSpc>
                <a:spcPct val="150000"/>
              </a:lnSpc>
              <a:spcBef>
                <a:spcPct val="0"/>
              </a:spcBef>
              <a:spcAft>
                <a:spcPct val="0"/>
              </a:spcAft>
              <a:defRPr/>
            </a:pPr>
            <a:r>
              <a:rPr altLang="en-US" b="1" lang="zh-CN" sz="2400">
                <a:solidFill>
                  <a:srgbClr val="FFFFFF"/>
                </a:solidFill>
                <a:latin charset="-122" pitchFamily="34" typeface="微软雅黑"/>
                <a:ea charset="-122" pitchFamily="34" typeface="微软雅黑"/>
              </a:rPr>
              <a:t>握手基本礼仪</a:t>
            </a:r>
          </a:p>
        </p:txBody>
      </p:sp>
    </p:spTree>
    <p:extLst>
      <p:ext uri="{BB962C8B-B14F-4D97-AF65-F5344CB8AC3E}">
        <p14:creationId val="81264110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7" name="直接连接符 36"/>
          <p:cNvCxnSpPr>
            <a:stCxn id="24" idx="5"/>
          </p:cNvCxnSpPr>
          <p:nvPr/>
        </p:nvCxnSpPr>
        <p:spPr>
          <a:xfrm>
            <a:off x="8738075" y="2774518"/>
            <a:ext cx="1320326" cy="1138063"/>
          </a:xfrm>
          <a:prstGeom prst="line">
            <a:avLst/>
          </a:prstGeom>
          <a:ln w="635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629401" y="2833916"/>
            <a:ext cx="1320799" cy="1197428"/>
          </a:xfrm>
          <a:prstGeom prst="line">
            <a:avLst/>
          </a:prstGeom>
          <a:ln w="635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502391" y="1118121"/>
            <a:ext cx="3280382" cy="701040"/>
          </a:xfrm>
          <a:prstGeom prst="rect">
            <a:avLst/>
          </a:prstGeom>
          <a:noFill/>
        </p:spPr>
        <p:txBody>
          <a:bodyPr rtlCol="0" wrap="square">
            <a:spAutoFit/>
          </a:bodyPr>
          <a:lstStyle/>
          <a:p>
            <a:pPr algn="ctr"/>
            <a:r>
              <a:rPr altLang="en-US" b="1" lang="zh-CN" sz="4000">
                <a:solidFill>
                  <a:srgbClr val="E75047"/>
                </a:solidFill>
                <a:latin charset="-122" panose="020b0502040204020203" pitchFamily="34" typeface="微软雅黑 Light"/>
                <a:ea charset="-122" panose="020b0502040204020203" pitchFamily="34" typeface="微软雅黑 Light"/>
              </a:rPr>
              <a:t>握手的顺序</a:t>
            </a:r>
          </a:p>
        </p:txBody>
      </p:sp>
      <p:sp>
        <p:nvSpPr>
          <p:cNvPr id="23" name="椭圆 22"/>
          <p:cNvSpPr/>
          <p:nvPr/>
        </p:nvSpPr>
        <p:spPr>
          <a:xfrm>
            <a:off x="4978401" y="3485244"/>
            <a:ext cx="1612900" cy="1612900"/>
          </a:xfrm>
          <a:prstGeom prst="ellipse">
            <a:avLst/>
          </a:prstGeom>
          <a:blipFill dpi="0" rotWithShape="1">
            <a:blip r:embed="rId3">
              <a:extLst>
                <a:ext uri="{28A0092B-C50C-407E-A947-70E740481C1C}">
                  <a14:useLocalDpi val="0"/>
                </a:ext>
              </a:extLst>
            </a:blip>
            <a:stretch>
              <a:fillRect/>
            </a:stretch>
          </a:blipFill>
          <a:ln w="127000">
            <a:solidFill>
              <a:srgbClr val="40404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latin charset="0" panose="020b0708030702060204" pitchFamily="34" typeface="Swiss911 XCm BT"/>
              <a:ea charset="-122" panose="020b0502040204020203" pitchFamily="34" typeface="微软雅黑 Light"/>
            </a:endParaRPr>
          </a:p>
        </p:txBody>
      </p:sp>
      <p:sp>
        <p:nvSpPr>
          <p:cNvPr id="40" name="文本框 39"/>
          <p:cNvSpPr txBox="1"/>
          <p:nvPr/>
        </p:nvSpPr>
        <p:spPr>
          <a:xfrm>
            <a:off x="4986239" y="5217534"/>
            <a:ext cx="1605280" cy="518160"/>
          </a:xfrm>
          <a:prstGeom prst="rect">
            <a:avLst/>
          </a:prstGeom>
          <a:noFill/>
        </p:spPr>
        <p:txBody>
          <a:bodyPr rtlCol="0" wrap="none">
            <a:spAutoFit/>
          </a:bodyPr>
          <a:lstStyle/>
          <a:p>
            <a:pPr algn="ctr"/>
            <a:r>
              <a:rPr altLang="en-US" b="1" lang="zh-CN" sz="2800">
                <a:solidFill>
                  <a:srgbClr val="E75047"/>
                </a:solidFill>
                <a:latin charset="-122" panose="020b0502040204020203" pitchFamily="34" typeface="微软雅黑 Light"/>
                <a:ea charset="-122" panose="020b0502040204020203" pitchFamily="34" typeface="微软雅黑 Light"/>
              </a:rPr>
              <a:t>长者优先</a:t>
            </a:r>
          </a:p>
        </p:txBody>
      </p:sp>
      <p:sp>
        <p:nvSpPr>
          <p:cNvPr id="24" name="椭圆 23"/>
          <p:cNvSpPr/>
          <p:nvPr/>
        </p:nvSpPr>
        <p:spPr>
          <a:xfrm>
            <a:off x="7556501" y="1592944"/>
            <a:ext cx="1384300" cy="1384300"/>
          </a:xfrm>
          <a:prstGeom prst="ellipse">
            <a:avLst/>
          </a:prstGeom>
          <a:blipFill dpi="0" rotWithShape="1">
            <a:blip r:embed="rId4">
              <a:extLst>
                <a:ext uri="{28A0092B-C50C-407E-A947-70E740481C1C}">
                  <a14:useLocalDpi val="0"/>
                </a:ext>
              </a:extLst>
            </a:blip>
            <a:stretch>
              <a:fillRect/>
            </a:stretch>
          </a:blipFill>
          <a:ln w="127000">
            <a:solidFill>
              <a:srgbClr val="40404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latin charset="0" panose="020b0708030702060204" pitchFamily="34" typeface="Swiss911 XCm BT"/>
              <a:ea charset="-122" panose="020b0502040204020203" pitchFamily="34" typeface="微软雅黑 Light"/>
            </a:endParaRPr>
          </a:p>
        </p:txBody>
      </p:sp>
      <p:sp>
        <p:nvSpPr>
          <p:cNvPr id="42" name="文本框 41"/>
          <p:cNvSpPr txBox="1"/>
          <p:nvPr/>
        </p:nvSpPr>
        <p:spPr>
          <a:xfrm>
            <a:off x="7617461" y="3193144"/>
            <a:ext cx="1605280" cy="518160"/>
          </a:xfrm>
          <a:prstGeom prst="rect">
            <a:avLst/>
          </a:prstGeom>
          <a:noFill/>
        </p:spPr>
        <p:txBody>
          <a:bodyPr rtlCol="0" wrap="none">
            <a:spAutoFit/>
          </a:bodyPr>
          <a:lstStyle/>
          <a:p>
            <a:pPr algn="ctr"/>
            <a:r>
              <a:rPr altLang="en-US" b="1" lang="zh-CN" sz="2800">
                <a:solidFill>
                  <a:srgbClr val="E75047"/>
                </a:solidFill>
                <a:latin charset="-122" panose="020b0502040204020203" pitchFamily="34" typeface="微软雅黑 Light"/>
                <a:ea charset="-122" panose="020b0502040204020203" pitchFamily="34" typeface="微软雅黑 Light"/>
              </a:rPr>
              <a:t>女士优先</a:t>
            </a:r>
          </a:p>
        </p:txBody>
      </p:sp>
      <p:sp>
        <p:nvSpPr>
          <p:cNvPr id="22" name="椭圆 21"/>
          <p:cNvSpPr/>
          <p:nvPr/>
        </p:nvSpPr>
        <p:spPr>
          <a:xfrm>
            <a:off x="9867901" y="3764644"/>
            <a:ext cx="1346200" cy="1346200"/>
          </a:xfrm>
          <a:prstGeom prst="ellipse">
            <a:avLst/>
          </a:prstGeom>
          <a:blipFill dpi="0" rotWithShape="1">
            <a:blip r:embed="rId5">
              <a:extLst>
                <a:ext uri="{28A0092B-C50C-407E-A947-70E740481C1C}">
                  <a14:useLocalDpi val="0"/>
                </a:ext>
              </a:extLst>
            </a:blip>
            <a:stretch>
              <a:fillRect/>
            </a:stretch>
          </a:blipFill>
          <a:ln w="127000">
            <a:solidFill>
              <a:srgbClr val="40404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0">
              <a:latin charset="0" panose="020b0708030702060204" pitchFamily="34" typeface="Swiss911 XCm BT"/>
              <a:ea charset="-122" panose="020b0502040204020203" pitchFamily="34" typeface="微软雅黑 Light"/>
            </a:endParaRPr>
          </a:p>
        </p:txBody>
      </p:sp>
      <p:sp>
        <p:nvSpPr>
          <p:cNvPr id="44" name="文本框 43"/>
          <p:cNvSpPr txBox="1"/>
          <p:nvPr/>
        </p:nvSpPr>
        <p:spPr>
          <a:xfrm>
            <a:off x="9381173" y="5128988"/>
            <a:ext cx="2421255" cy="518160"/>
          </a:xfrm>
          <a:prstGeom prst="rect">
            <a:avLst/>
          </a:prstGeom>
          <a:noFill/>
        </p:spPr>
        <p:txBody>
          <a:bodyPr rtlCol="0" wrap="none">
            <a:spAutoFit/>
          </a:bodyPr>
          <a:lstStyle/>
          <a:p>
            <a:pPr algn="ctr"/>
            <a:r>
              <a:rPr altLang="en-US" b="1" lang="zh-CN" sz="2800">
                <a:solidFill>
                  <a:srgbClr val="E75047"/>
                </a:solidFill>
                <a:latin charset="-122" panose="020b0502040204020203" pitchFamily="34" typeface="微软雅黑 Light"/>
                <a:ea charset="-122" panose="020b0502040204020203" pitchFamily="34" typeface="微软雅黑 Light"/>
              </a:rPr>
              <a:t>职位高者优先 </a:t>
            </a:r>
          </a:p>
        </p:txBody>
      </p:sp>
      <p:sp>
        <p:nvSpPr>
          <p:cNvPr id="25" name="D"/>
          <p:cNvSpPr/>
          <p:nvPr/>
        </p:nvSpPr>
        <p:spPr>
          <a:xfrm>
            <a:off x="12801600" y="7239000"/>
            <a:ext cx="95250" cy="95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pic>
        <p:nvPicPr>
          <p:cNvPr id="6" name="图片 5">
            <a:extLst>
              <a:ext uri="{FF2B5EF4-FFF2-40B4-BE49-F238E27FC236}">
                <a16:creationId xmlns:a16="http://schemas.microsoft.com/office/drawing/2014/main" id="{BA3039AB-8269-4EDD-8688-BFE336971F85}"/>
              </a:ext>
            </a:extLst>
          </p:cNvPr>
          <p:cNvPicPr>
            <a:picLocks noChangeAspect="1"/>
          </p:cNvPicPr>
          <p:nvPr/>
        </p:nvPicPr>
        <p:blipFill>
          <a:blip r:embed="rId6">
            <a:extLst>
              <a:ext uri="{28A0092B-C50C-407E-A947-70E740481C1C}">
                <a14:useLocalDpi val="0"/>
              </a:ext>
            </a:extLst>
          </a:blip>
          <a:stretch>
            <a:fillRect/>
          </a:stretch>
        </p:blipFill>
        <p:spPr>
          <a:xfrm>
            <a:off x="405469" y="977426"/>
            <a:ext cx="4377304" cy="6073509"/>
          </a:xfrm>
          <a:prstGeom prst="rect">
            <a:avLst/>
          </a:prstGeom>
        </p:spPr>
      </p:pic>
      <p:sp>
        <p:nvSpPr>
          <p:cNvPr id="28" name="TextBox 29">
            <a:extLst>
              <a:ext uri="{FF2B5EF4-FFF2-40B4-BE49-F238E27FC236}">
                <a16:creationId xmlns:a16="http://schemas.microsoft.com/office/drawing/2014/main" id="{11F2038E-7138-4194-AA1E-6CFC7DADBE7C}"/>
              </a:ext>
            </a:extLst>
          </p:cNvPr>
          <p:cNvSpPr txBox="1"/>
          <p:nvPr/>
        </p:nvSpPr>
        <p:spPr>
          <a:xfrm>
            <a:off x="6971362" y="3774864"/>
            <a:ext cx="2933762" cy="253873"/>
          </a:xfrm>
          <a:prstGeom prst="rect">
            <a:avLst/>
          </a:prstGeom>
          <a:noFill/>
        </p:spPr>
        <p:txBody>
          <a:bodyPr bIns="0" lIns="0" rIns="0" rtlCol="0" tIns="0" wrap="square">
            <a:spAutoFit/>
          </a:bodyPr>
          <a:lstStyle/>
          <a:p>
            <a:pPr algn="ct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握手应注意时间</a:t>
            </a:r>
          </a:p>
        </p:txBody>
      </p:sp>
      <p:sp>
        <p:nvSpPr>
          <p:cNvPr id="30" name="TextBox 29">
            <a:extLst>
              <a:ext uri="{FF2B5EF4-FFF2-40B4-BE49-F238E27FC236}">
                <a16:creationId xmlns:a16="http://schemas.microsoft.com/office/drawing/2014/main" id="{5C1DAD15-31F0-4332-A0B7-21CA2AB83105}"/>
              </a:ext>
            </a:extLst>
          </p:cNvPr>
          <p:cNvSpPr txBox="1"/>
          <p:nvPr/>
        </p:nvSpPr>
        <p:spPr>
          <a:xfrm>
            <a:off x="4533622" y="5758544"/>
            <a:ext cx="2591077" cy="253873"/>
          </a:xfrm>
          <a:prstGeom prst="rect">
            <a:avLst/>
          </a:prstGeom>
          <a:noFill/>
        </p:spPr>
        <p:txBody>
          <a:bodyPr bIns="0" lIns="0" rIns="0" rtlCol="0" tIns="0" wrap="square">
            <a:spAutoFit/>
          </a:bodyPr>
          <a:lstStyle/>
          <a:p>
            <a:pPr algn="ct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握手必须用右手</a:t>
            </a:r>
          </a:p>
        </p:txBody>
      </p:sp>
      <p:sp>
        <p:nvSpPr>
          <p:cNvPr id="31" name="TextBox 29">
            <a:extLst>
              <a:ext uri="{FF2B5EF4-FFF2-40B4-BE49-F238E27FC236}">
                <a16:creationId xmlns:a16="http://schemas.microsoft.com/office/drawing/2014/main" id="{EF821B54-1C51-409E-9507-F39DFAB412A2}"/>
              </a:ext>
            </a:extLst>
          </p:cNvPr>
          <p:cNvSpPr txBox="1"/>
          <p:nvPr/>
        </p:nvSpPr>
        <p:spPr>
          <a:xfrm>
            <a:off x="9179779" y="5682344"/>
            <a:ext cx="2713996" cy="253873"/>
          </a:xfrm>
          <a:prstGeom prst="rect">
            <a:avLst/>
          </a:prstGeom>
          <a:noFill/>
        </p:spPr>
        <p:txBody>
          <a:bodyPr bIns="0" lIns="0" rIns="0" rtlCol="0" tIns="0" wrap="square">
            <a:spAutoFit/>
          </a:bodyPr>
          <a:lstStyle/>
          <a:p>
            <a:pPr algn="ct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握手要注意力度</a:t>
            </a:r>
          </a:p>
        </p:txBody>
      </p:sp>
    </p:spTree>
    <p:extLst>
      <p:ext uri="{BB962C8B-B14F-4D97-AF65-F5344CB8AC3E}">
        <p14:creationId val="283569076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485899" y="1928813"/>
            <a:ext cx="2679701" cy="3000375"/>
          </a:xfrm>
          <a:prstGeom prst="rect">
            <a:avLst/>
          </a:prstGeom>
          <a:blipFill dpi="0" rotWithShape="1">
            <a:blip r:embed="rId3">
              <a:extLst>
                <a:ext uri="{28A0092B-C50C-407E-A947-70E740481C1C}">
                  <a14:useLocalDpi val="0"/>
                </a:ext>
              </a:extLst>
            </a:blip>
            <a:stretch>
              <a:fillRect/>
            </a:stretch>
          </a:blip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nvGrpSpPr>
          <p:cNvPr id="10" name="组合 9"/>
          <p:cNvGrpSpPr/>
          <p:nvPr/>
        </p:nvGrpSpPr>
        <p:grpSpPr>
          <a:xfrm>
            <a:off x="4866359" y="2767281"/>
            <a:ext cx="7325641" cy="1323439"/>
            <a:chOff x="4866359" y="2767281"/>
            <a:chExt cx="7325641" cy="1323439"/>
          </a:xfrm>
        </p:grpSpPr>
        <p:sp>
          <p:nvSpPr>
            <p:cNvPr id="7" name="文本框 6"/>
            <p:cNvSpPr txBox="1"/>
            <p:nvPr/>
          </p:nvSpPr>
          <p:spPr>
            <a:xfrm>
              <a:off x="4887096" y="2767281"/>
              <a:ext cx="4246880" cy="1310640"/>
            </a:xfrm>
            <a:prstGeom prst="rect">
              <a:avLst/>
            </a:prstGeom>
            <a:noFill/>
          </p:spPr>
          <p:txBody>
            <a:bodyPr rtlCol="0" wrap="none">
              <a:spAutoFit/>
            </a:bodyPr>
            <a:lstStyle/>
            <a:p>
              <a:pPr algn="ctr"/>
              <a:r>
                <a:rPr altLang="en-US" b="1" lang="zh-CN" sz="8000">
                  <a:solidFill>
                    <a:srgbClr val="E75047"/>
                  </a:solidFill>
                  <a:latin charset="-122" panose="020b0502040204020203" pitchFamily="34" typeface="微软雅黑 Light"/>
                  <a:ea charset="-122" panose="020b0502040204020203" pitchFamily="34" typeface="微软雅黑 Light"/>
                </a:rPr>
                <a:t>职业形象</a:t>
              </a:r>
            </a:p>
          </p:txBody>
        </p:sp>
        <p:sp>
          <p:nvSpPr>
            <p:cNvPr id="8" name="矩形 7"/>
            <p:cNvSpPr/>
            <p:nvPr/>
          </p:nvSpPr>
          <p:spPr>
            <a:xfrm>
              <a:off x="9182100" y="3228975"/>
              <a:ext cx="3009900" cy="400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grpSp>
        <p:nvGrpSpPr>
          <p:cNvPr id="12" name="组合 11"/>
          <p:cNvGrpSpPr/>
          <p:nvPr/>
        </p:nvGrpSpPr>
        <p:grpSpPr>
          <a:xfrm>
            <a:off x="4790157" y="2109454"/>
            <a:ext cx="2759670" cy="707886"/>
            <a:chOff x="4911676" y="2065338"/>
            <a:chExt cx="2759670" cy="707886"/>
          </a:xfrm>
        </p:grpSpPr>
        <p:sp>
          <p:nvSpPr>
            <p:cNvPr id="4" name="文本框 3"/>
            <p:cNvSpPr txBox="1"/>
            <p:nvPr/>
          </p:nvSpPr>
          <p:spPr>
            <a:xfrm>
              <a:off x="5332244" y="2158267"/>
              <a:ext cx="2316480" cy="518160"/>
            </a:xfrm>
            <a:prstGeom prst="rect">
              <a:avLst/>
            </a:prstGeom>
            <a:noFill/>
          </p:spPr>
          <p:txBody>
            <a:bodyPr rtlCol="0" wrap="none">
              <a:spAutoFit/>
            </a:bodyPr>
            <a:lstStyle/>
            <a:p>
              <a:r>
                <a:rPr altLang="en-US" lang="zh-CN" sz="2800">
                  <a:solidFill>
                    <a:schemeClr val="tx1">
                      <a:lumMod val="75000"/>
                      <a:lumOff val="25000"/>
                    </a:schemeClr>
                  </a:solidFill>
                  <a:latin charset="-122" panose="020b0502040204020203" pitchFamily="34" typeface="微软雅黑 Light"/>
                  <a:ea charset="-122" panose="020b0502040204020203" pitchFamily="34" typeface="微软雅黑 Light"/>
                </a:rPr>
                <a:t>个人职业形象</a:t>
              </a:r>
            </a:p>
          </p:txBody>
        </p:sp>
        <p:sp>
          <p:nvSpPr>
            <p:cNvPr id="11" name="文本框 10"/>
            <p:cNvSpPr txBox="1"/>
            <p:nvPr/>
          </p:nvSpPr>
          <p:spPr>
            <a:xfrm>
              <a:off x="4914221" y="2065338"/>
              <a:ext cx="521018" cy="701040"/>
            </a:xfrm>
            <a:prstGeom prst="rect">
              <a:avLst/>
            </a:prstGeom>
            <a:noFill/>
          </p:spPr>
          <p:txBody>
            <a:bodyPr rtlCol="0" wrap="none">
              <a:spAutoFit/>
            </a:bodyPr>
            <a:lstStyle/>
            <a:p>
              <a:pPr algn="ctr"/>
              <a:r>
                <a:rPr altLang="zh-CN" lang="en-US" sz="4000">
                  <a:solidFill>
                    <a:schemeClr val="tx1">
                      <a:lumMod val="75000"/>
                      <a:lumOff val="25000"/>
                    </a:schemeClr>
                  </a:solidFill>
                  <a:latin charset="0" panose="02020603050405020304" pitchFamily="18" typeface="Times New Roman"/>
                  <a:ea charset="-122" panose="020b0502040204020203" pitchFamily="34" typeface="微软雅黑 Light"/>
                  <a:cs charset="0" panose="02020603050405020304" pitchFamily="18" typeface="Times New Roman"/>
                </a:rPr>
                <a:t>B</a:t>
              </a:r>
            </a:p>
          </p:txBody>
        </p:sp>
      </p:grpSp>
    </p:spTree>
    <p:extLst>
      <p:ext uri="{BB962C8B-B14F-4D97-AF65-F5344CB8AC3E}">
        <p14:creationId val="1785808032"/>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1">
            <a:extLst>
              <a:ext uri="{FF2B5EF4-FFF2-40B4-BE49-F238E27FC236}">
                <a16:creationId xmlns:a16="http://schemas.microsoft.com/office/drawing/2014/main" id="{647C7896-70E0-4CE1-A740-68DA72E8E56B}"/>
              </a:ext>
            </a:extLst>
          </p:cNvPr>
          <p:cNvSpPr txBox="1"/>
          <p:nvPr/>
        </p:nvSpPr>
        <p:spPr>
          <a:xfrm>
            <a:off x="1771546" y="1536070"/>
            <a:ext cx="3594976" cy="701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4000">
                <a:solidFill>
                  <a:srgbClr val="E75047"/>
                </a:solidFill>
                <a:ea charset="-122" panose="020b0502040204020203" pitchFamily="34" typeface="微软雅黑 Light"/>
              </a:rPr>
              <a:t>职业形象</a:t>
            </a:r>
          </a:p>
        </p:txBody>
      </p:sp>
      <p:cxnSp>
        <p:nvCxnSpPr>
          <p:cNvPr id="26" name="直接连接符 25">
            <a:extLst>
              <a:ext uri="{FF2B5EF4-FFF2-40B4-BE49-F238E27FC236}">
                <a16:creationId xmlns:a16="http://schemas.microsoft.com/office/drawing/2014/main" id="{79BAB3C7-DD5C-492E-A463-ACD63EBBF084}"/>
              </a:ext>
            </a:extLst>
          </p:cNvPr>
          <p:cNvCxnSpPr/>
          <p:nvPr/>
        </p:nvCxnSpPr>
        <p:spPr>
          <a:xfrm flipH="1">
            <a:off x="6430927" y="2109469"/>
            <a:ext cx="4680322" cy="0"/>
          </a:xfrm>
          <a:prstGeom prst="line">
            <a:avLst/>
          </a:prstGeom>
          <a:noFill/>
          <a:ln cap="flat" cmpd="sng" w="9525">
            <a:solidFill>
              <a:schemeClr val="bg1">
                <a:lumMod val="65000"/>
              </a:schemeClr>
            </a:solidFill>
            <a:prstDash val="dash"/>
            <a:round/>
            <a:headEnd len="med" type="oval" w="med"/>
            <a:tailEnd type="oval"/>
          </a:ln>
          <a:extLst>
            <a:ext uri="{909E8E84-426E-40DD-AFC4-6F175D3DCCD1}">
              <a14:hiddenFill>
                <a:noFill/>
              </a14:hiddenFill>
            </a:ext>
          </a:extLst>
        </p:spPr>
      </p:cxnSp>
      <p:sp>
        <p:nvSpPr>
          <p:cNvPr id="27" name="矩形 26">
            <a:extLst>
              <a:ext uri="{FF2B5EF4-FFF2-40B4-BE49-F238E27FC236}">
                <a16:creationId xmlns:a16="http://schemas.microsoft.com/office/drawing/2014/main" id="{A904C0C5-0AD7-451E-B8C6-80111BC54553}"/>
              </a:ext>
            </a:extLst>
          </p:cNvPr>
          <p:cNvSpPr>
            <a:spLocks noChangeArrowheads="1"/>
          </p:cNvSpPr>
          <p:nvPr/>
        </p:nvSpPr>
        <p:spPr bwMode="auto">
          <a:xfrm>
            <a:off x="6443626" y="1339419"/>
            <a:ext cx="4680323" cy="548640"/>
          </a:xfrm>
          <a:prstGeom prst="rect">
            <a:avLst/>
          </a:prstGeom>
          <a:noFill/>
          <a:ln w="9525">
            <a:noFill/>
            <a:miter lim="800000"/>
          </a:ln>
        </p:spPr>
        <p:txBody>
          <a:bodyPr wrap="square">
            <a:spAutoFit/>
          </a:bodyPr>
          <a:lstStyle/>
          <a:p>
            <a:pPr algn="ctr" defTabSz="914400" eaLnBrk="1" fontAlgn="auto" hangingPunct="1" indent="0" latinLnBrk="0" lvl="0" marL="0" marR="0" rtl="0">
              <a:lnSpc>
                <a:spcPct val="150000"/>
              </a:lnSpc>
              <a:spcBef>
                <a:spcPts val="200"/>
              </a:spcBef>
              <a:spcAft>
                <a:spcPts val="60"/>
              </a:spcAft>
              <a:buClrTx/>
              <a:buSzTx/>
              <a:buFontTx/>
              <a:buNone/>
              <a:defRPr/>
            </a:pPr>
            <a:r>
              <a:rPr altLang="en-US" b="1" baseline="0" cap="none" i="0" kern="0" kumimoji="0" lang="zh-CN" noProof="0" normalizeH="0" spc="0" strike="noStrike" sz="2000" u="none">
                <a:ln>
                  <a:noFill/>
                </a:ln>
                <a:solidFill>
                  <a:prstClr val="black">
                    <a:lumMod val="65000"/>
                    <a:lumOff val="35000"/>
                  </a:prstClr>
                </a:solidFill>
                <a:effectLst/>
                <a:uLnTx/>
                <a:uFillTx/>
                <a:latin charset="-122" pitchFamily="34" typeface="微软雅黑"/>
                <a:ea charset="-122" pitchFamily="34" typeface="微软雅黑"/>
                <a:cs typeface="+mn-cs"/>
              </a:rPr>
              <a:t>稳重的坐：坐如钟</a:t>
            </a:r>
          </a:p>
        </p:txBody>
      </p:sp>
      <p:sp>
        <p:nvSpPr>
          <p:cNvPr id="28" name="矩形 27">
            <a:extLst>
              <a:ext uri="{FF2B5EF4-FFF2-40B4-BE49-F238E27FC236}">
                <a16:creationId xmlns:a16="http://schemas.microsoft.com/office/drawing/2014/main" id="{EFFB4ED3-2473-4A3A-9E33-18DDD78372AB}"/>
              </a:ext>
            </a:extLst>
          </p:cNvPr>
          <p:cNvSpPr/>
          <p:nvPr/>
        </p:nvSpPr>
        <p:spPr>
          <a:xfrm>
            <a:off x="6430927" y="2500513"/>
            <a:ext cx="4705722" cy="2472944"/>
          </a:xfrm>
          <a:prstGeom prst="rect">
            <a:avLst/>
          </a:prstGeom>
        </p:spPr>
        <p:txBody>
          <a:bodyPr wrap="square">
            <a:spAutoFit/>
          </a:bodyPr>
          <a:lstStyle/>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不满坐是谦恭。</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女士的膝盖一定要并起来，脚可以放中间，也可以放在侧边。</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男士膝盖可稍微分开，但不宜超过肩宽。</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翘腿时，要注意收紧上面的腿，脚尖下压。</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不要抖腿、绝不能以脚尖指向别人。</a:t>
            </a:r>
          </a:p>
        </p:txBody>
      </p:sp>
      <p:pic>
        <p:nvPicPr>
          <p:cNvPr id="29" name="Picture 2">
            <a:extLst>
              <a:ext uri="{FF2B5EF4-FFF2-40B4-BE49-F238E27FC236}">
                <a16:creationId xmlns:a16="http://schemas.microsoft.com/office/drawing/2014/main" id="{9C64DBCA-5620-47AF-833E-4E39E455F73E}"/>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1086519" y="2475538"/>
            <a:ext cx="4965031" cy="2827027"/>
          </a:xfrm>
          <a:prstGeom prst="roundRect">
            <a:avLst>
              <a:gd fmla="val 0" name="adj"/>
            </a:avLst>
          </a:prstGeom>
          <a:blipFill dpi="0" rotWithShape="1">
            <a:blip r:embed="rId3">
              <a:extLst>
                <a:ext uri="{28A0092B-C50C-407E-A947-70E740481C1C}">
                  <a14:useLocalDpi/>
                </a:ext>
              </a:extLst>
            </a:blip>
            <a:stretch>
              <a:fillRect/>
            </a:stretch>
          </a:blipFill>
          <a:ln cap="flat" cmpd="sng" w="28575">
            <a:solidFill>
              <a:schemeClr val="bg1"/>
            </a:solidFill>
            <a:round/>
          </a:ln>
          <a:effectLst>
            <a:outerShdw algn="ctr" blurRad="63500" rotWithShape="0" sx="102000" sy="102000">
              <a:prstClr val="black">
                <a:alpha val="40000"/>
              </a:prstClr>
            </a:outerShdw>
          </a:effectLst>
          <a:extLst/>
        </p:spPr>
      </p:pic>
    </p:spTree>
    <p:extLst>
      <p:ext uri="{BB962C8B-B14F-4D97-AF65-F5344CB8AC3E}">
        <p14:creationId val="125207503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MH_SubTitle_1">
            <a:extLst>
              <a:ext uri="{FF2B5EF4-FFF2-40B4-BE49-F238E27FC236}">
                <a16:creationId xmlns:a16="http://schemas.microsoft.com/office/drawing/2014/main" id="{CB93B3B3-FAF4-41F9-B2DC-61D5A75397FE}"/>
              </a:ext>
            </a:extLst>
          </p:cNvPr>
          <p:cNvSpPr>
            <a:spLocks noChangeArrowheads="1"/>
          </p:cNvSpPr>
          <p:nvPr>
            <p:custDataLst>
              <p:tags r:id="rId3"/>
            </p:custDataLst>
          </p:nvPr>
        </p:nvSpPr>
        <p:spPr bwMode="auto">
          <a:xfrm>
            <a:off x="963613" y="5152861"/>
            <a:ext cx="2198687" cy="476466"/>
          </a:xfrm>
          <a:prstGeom prst="rect">
            <a:avLst/>
          </a:prstGeom>
          <a:solidFill>
            <a:srgbClr val="EE5351"/>
          </a:solidFill>
          <a:ln>
            <a:noFill/>
          </a:ln>
        </p:spPr>
        <p:txBody>
          <a:bodyPr anchor="ct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zh-CN" b="0" baseline="0" cap="none" i="0" kern="1200" kumimoji="0" lang="zh-CN" noProof="0" normalizeH="0" spc="0" strike="noStrike" sz="1600" u="none">
              <a:ln>
                <a:noFill/>
              </a:ln>
              <a:solidFill>
                <a:srgbClr val="FFFFFF"/>
              </a:solidFill>
              <a:effectLst/>
              <a:uLnTx/>
              <a:uFillTx/>
              <a:latin typeface="Arial"/>
              <a:ea typeface="微软雅黑"/>
              <a:cs typeface="+mn-cs"/>
            </a:endParaRPr>
          </a:p>
        </p:txBody>
      </p:sp>
      <p:sp>
        <p:nvSpPr>
          <p:cNvPr id="13" name="MH_SubTitle_3">
            <a:extLst>
              <a:ext uri="{FF2B5EF4-FFF2-40B4-BE49-F238E27FC236}">
                <a16:creationId xmlns:a16="http://schemas.microsoft.com/office/drawing/2014/main" id="{67532677-6C27-4A71-B90A-B75CB1FE9BFB}"/>
              </a:ext>
            </a:extLst>
          </p:cNvPr>
          <p:cNvSpPr>
            <a:spLocks noChangeArrowheads="1"/>
          </p:cNvSpPr>
          <p:nvPr>
            <p:custDataLst>
              <p:tags r:id="rId4"/>
            </p:custDataLst>
          </p:nvPr>
        </p:nvSpPr>
        <p:spPr bwMode="auto">
          <a:xfrm>
            <a:off x="6300010" y="5152861"/>
            <a:ext cx="2198687" cy="476466"/>
          </a:xfrm>
          <a:prstGeom prst="rect">
            <a:avLst/>
          </a:prstGeom>
          <a:solidFill>
            <a:srgbClr val="EE5351"/>
          </a:solidFill>
          <a:ln>
            <a:noFill/>
          </a:ln>
        </p:spPr>
        <p:txBody>
          <a:bodyPr anchor="ct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zh-CN" b="0" baseline="0" cap="none" i="0" kern="1200" kumimoji="0" lang="zh-CN" noProof="0" normalizeH="0" spc="0" strike="noStrike" sz="1600" u="none">
              <a:ln>
                <a:noFill/>
              </a:ln>
              <a:solidFill>
                <a:srgbClr val="FFFFFF"/>
              </a:solidFill>
              <a:effectLst/>
              <a:uLnTx/>
              <a:uFillTx/>
              <a:latin typeface="Arial"/>
              <a:ea typeface="微软雅黑"/>
              <a:cs typeface="+mn-cs"/>
            </a:endParaRPr>
          </a:p>
        </p:txBody>
      </p:sp>
      <p:sp>
        <p:nvSpPr>
          <p:cNvPr id="14" name="MH_SubTitle_2">
            <a:extLst>
              <a:ext uri="{FF2B5EF4-FFF2-40B4-BE49-F238E27FC236}">
                <a16:creationId xmlns:a16="http://schemas.microsoft.com/office/drawing/2014/main" id="{DF059B45-9A7E-4098-B7B2-D118392B55A4}"/>
              </a:ext>
            </a:extLst>
          </p:cNvPr>
          <p:cNvSpPr>
            <a:spLocks noChangeArrowheads="1"/>
          </p:cNvSpPr>
          <p:nvPr>
            <p:custDataLst>
              <p:tags r:id="rId5"/>
            </p:custDataLst>
          </p:nvPr>
        </p:nvSpPr>
        <p:spPr bwMode="auto">
          <a:xfrm>
            <a:off x="3631811" y="5152861"/>
            <a:ext cx="2198686" cy="476466"/>
          </a:xfrm>
          <a:prstGeom prst="rect">
            <a:avLst/>
          </a:prstGeom>
          <a:solidFill>
            <a:srgbClr val="EE5351"/>
          </a:solidFill>
          <a:ln>
            <a:noFill/>
          </a:ln>
        </p:spPr>
        <p:txBody>
          <a:bodyPr anchor="ct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zh-CN" b="0" baseline="0" cap="none" i="0" kern="1200" kumimoji="0" lang="zh-CN" noProof="0" normalizeH="0" spc="0" strike="noStrike" sz="1600" u="none">
              <a:ln>
                <a:noFill/>
              </a:ln>
              <a:solidFill>
                <a:srgbClr val="FFFFFF"/>
              </a:solidFill>
              <a:effectLst/>
              <a:uLnTx/>
              <a:uFillTx/>
              <a:latin typeface="Arial"/>
              <a:ea typeface="微软雅黑"/>
              <a:cs typeface="+mn-cs"/>
            </a:endParaRPr>
          </a:p>
        </p:txBody>
      </p:sp>
      <p:sp>
        <p:nvSpPr>
          <p:cNvPr id="15" name="MH_SubTitle_4">
            <a:extLst>
              <a:ext uri="{FF2B5EF4-FFF2-40B4-BE49-F238E27FC236}">
                <a16:creationId xmlns:a16="http://schemas.microsoft.com/office/drawing/2014/main" id="{C004AFA7-A8C3-45CF-A9DC-503167952349}"/>
              </a:ext>
            </a:extLst>
          </p:cNvPr>
          <p:cNvSpPr>
            <a:spLocks noChangeArrowheads="1"/>
          </p:cNvSpPr>
          <p:nvPr>
            <p:custDataLst>
              <p:tags r:id="rId6"/>
            </p:custDataLst>
          </p:nvPr>
        </p:nvSpPr>
        <p:spPr bwMode="auto">
          <a:xfrm>
            <a:off x="8968207" y="5152861"/>
            <a:ext cx="2198686" cy="476466"/>
          </a:xfrm>
          <a:prstGeom prst="rect">
            <a:avLst/>
          </a:prstGeom>
          <a:solidFill>
            <a:srgbClr val="EE5351"/>
          </a:solidFill>
          <a:ln>
            <a:noFill/>
          </a:ln>
        </p:spPr>
        <p:txBody>
          <a:bodyPr anchor="ctr">
            <a:normAutofit/>
          </a:bodyPr>
          <a:lstStyle>
            <a:lvl1pPr>
              <a:lnSpc>
                <a:spcPct val="90000"/>
              </a:lnSpc>
              <a:spcBef>
                <a:spcPts val="750"/>
              </a:spcBef>
              <a:buFont charset="0" panose="020b0604020202020204" pitchFamily="34" typeface="Arial"/>
              <a:buChar char="•"/>
              <a:defRPr sz="2100">
                <a:solidFill>
                  <a:schemeClr val="tx1"/>
                </a:solidFill>
                <a:latin charset="0"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itchFamily="34" typeface="Calibri"/>
                <a:ea charset="-122" panose="02010600030101010101" pitchFamily="2" typeface="宋体"/>
              </a:defRPr>
            </a:lvl9pPr>
          </a:lstStyle>
          <a:p>
            <a:pPr algn="ctr" defTabSz="914400"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zh-CN" b="0" baseline="0" cap="none" i="0" kern="1200" kumimoji="0" lang="zh-CN" noProof="0" normalizeH="0" spc="0" strike="noStrike" sz="1600" u="none">
              <a:ln>
                <a:noFill/>
              </a:ln>
              <a:solidFill>
                <a:srgbClr val="FFFFFF"/>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AE6CEB07-33DA-42E1-8AC8-C1B2978DDBC8}"/>
              </a:ext>
            </a:extLst>
          </p:cNvPr>
          <p:cNvSpPr txBox="1"/>
          <p:nvPr/>
        </p:nvSpPr>
        <p:spPr>
          <a:xfrm>
            <a:off x="1162260" y="5177673"/>
            <a:ext cx="1801392" cy="434340"/>
          </a:xfrm>
          <a:prstGeom prst="rect">
            <a:avLst/>
          </a:prstGeom>
          <a:solidFill>
            <a:srgbClr val="EE5351"/>
          </a:solidFill>
        </p:spPr>
        <p:txBody>
          <a:bodyPr rtlCol="0" wrap="square">
            <a:spAutoFit/>
            <a:scene3d>
              <a:camera prst="orthographicFront"/>
              <a:lightRig dir="t" rig="threePt"/>
            </a:scene3d>
            <a:sp3d contourW="12700"/>
          </a:bodyPr>
          <a:lstStyle/>
          <a:p>
            <a:pPr algn="ctr" lvl="0">
              <a:lnSpc>
                <a:spcPct val="125000"/>
              </a:lnSpc>
              <a:defRPr/>
            </a:pPr>
            <a:r>
              <a:rPr altLang="en-US" b="1" lang="zh-CN">
                <a:solidFill>
                  <a:prstClr val="white"/>
                </a:solidFill>
                <a:latin charset="0" panose="020b0502020202020204" pitchFamily="34" typeface="Century Gothic"/>
                <a:ea typeface="微软雅黑"/>
              </a:rPr>
              <a:t>仪容整洁 </a:t>
            </a:r>
          </a:p>
        </p:txBody>
      </p:sp>
      <p:sp>
        <p:nvSpPr>
          <p:cNvPr id="17" name="文本框 16">
            <a:extLst>
              <a:ext uri="{FF2B5EF4-FFF2-40B4-BE49-F238E27FC236}">
                <a16:creationId xmlns:a16="http://schemas.microsoft.com/office/drawing/2014/main" id="{4035BE42-C62D-4718-BB6E-01216D6AAB22}"/>
              </a:ext>
            </a:extLst>
          </p:cNvPr>
          <p:cNvSpPr txBox="1"/>
          <p:nvPr/>
        </p:nvSpPr>
        <p:spPr>
          <a:xfrm>
            <a:off x="6498657" y="5177673"/>
            <a:ext cx="1801392" cy="434340"/>
          </a:xfrm>
          <a:prstGeom prst="rect">
            <a:avLst/>
          </a:prstGeom>
          <a:solidFill>
            <a:srgbClr val="EE5351"/>
          </a:solidFill>
        </p:spPr>
        <p:txBody>
          <a:bodyPr rtlCol="0" wrap="square">
            <a:spAutoFit/>
            <a:scene3d>
              <a:camera prst="orthographicFront"/>
              <a:lightRig dir="t" rig="threePt"/>
            </a:scene3d>
            <a:sp3d contourW="12700"/>
          </a:bodyPr>
          <a:lstStyle/>
          <a:p>
            <a:pPr algn="ctr" lvl="0">
              <a:lnSpc>
                <a:spcPct val="125000"/>
              </a:lnSpc>
              <a:defRPr/>
            </a:pPr>
            <a:r>
              <a:rPr altLang="en-US" b="1" lang="zh-CN">
                <a:solidFill>
                  <a:prstClr val="white"/>
                </a:solidFill>
                <a:latin charset="0" panose="020b0502020202020204" pitchFamily="34" typeface="Century Gothic"/>
                <a:ea typeface="微软雅黑"/>
              </a:rPr>
              <a:t>举止端庄</a:t>
            </a:r>
          </a:p>
        </p:txBody>
      </p:sp>
      <p:sp>
        <p:nvSpPr>
          <p:cNvPr id="18" name="文本框 17">
            <a:extLst>
              <a:ext uri="{FF2B5EF4-FFF2-40B4-BE49-F238E27FC236}">
                <a16:creationId xmlns:a16="http://schemas.microsoft.com/office/drawing/2014/main" id="{86D273B5-06F0-4464-B490-B882A7D4298D}"/>
              </a:ext>
            </a:extLst>
          </p:cNvPr>
          <p:cNvSpPr txBox="1"/>
          <p:nvPr/>
        </p:nvSpPr>
        <p:spPr>
          <a:xfrm>
            <a:off x="3830458" y="5177673"/>
            <a:ext cx="1801392" cy="434340"/>
          </a:xfrm>
          <a:prstGeom prst="rect">
            <a:avLst/>
          </a:prstGeom>
          <a:solidFill>
            <a:srgbClr val="EE5351"/>
          </a:solidFill>
        </p:spPr>
        <p:txBody>
          <a:bodyPr rtlCol="0" wrap="square">
            <a:spAutoFit/>
            <a:scene3d>
              <a:camera prst="orthographicFront"/>
              <a:lightRig dir="t" rig="threePt"/>
            </a:scene3d>
            <a:sp3d contourW="12700"/>
          </a:bodyPr>
          <a:lstStyle/>
          <a:p>
            <a:pPr algn="ctr" lvl="0">
              <a:lnSpc>
                <a:spcPct val="125000"/>
              </a:lnSpc>
              <a:defRPr/>
            </a:pPr>
            <a:r>
              <a:rPr altLang="en-US" b="1" lang="zh-CN">
                <a:solidFill>
                  <a:prstClr val="white"/>
                </a:solidFill>
                <a:latin charset="0" panose="020b0502020202020204" pitchFamily="34" typeface="Century Gothic"/>
                <a:ea typeface="微软雅黑"/>
              </a:rPr>
              <a:t>着装得体 </a:t>
            </a:r>
          </a:p>
        </p:txBody>
      </p:sp>
      <p:sp>
        <p:nvSpPr>
          <p:cNvPr id="19" name="文本框 18">
            <a:extLst>
              <a:ext uri="{FF2B5EF4-FFF2-40B4-BE49-F238E27FC236}">
                <a16:creationId xmlns:a16="http://schemas.microsoft.com/office/drawing/2014/main" id="{073101C4-026B-44F0-9CC9-B4F3B144D15F}"/>
              </a:ext>
            </a:extLst>
          </p:cNvPr>
          <p:cNvSpPr txBox="1"/>
          <p:nvPr/>
        </p:nvSpPr>
        <p:spPr>
          <a:xfrm>
            <a:off x="9166854" y="5177673"/>
            <a:ext cx="1801392" cy="434340"/>
          </a:xfrm>
          <a:prstGeom prst="rect">
            <a:avLst/>
          </a:prstGeom>
          <a:solidFill>
            <a:srgbClr val="EE5351"/>
          </a:solidFill>
        </p:spPr>
        <p:txBody>
          <a:bodyPr rtlCol="0" wrap="square">
            <a:spAutoFit/>
            <a:scene3d>
              <a:camera prst="orthographicFront"/>
              <a:lightRig dir="t" rig="threePt"/>
            </a:scene3d>
            <a:sp3d contourW="12700"/>
          </a:bodyPr>
          <a:lstStyle/>
          <a:p>
            <a:pPr algn="ctr" lvl="0">
              <a:lnSpc>
                <a:spcPct val="125000"/>
              </a:lnSpc>
              <a:defRPr/>
            </a:pPr>
            <a:r>
              <a:rPr altLang="en-US" b="1" lang="zh-CN">
                <a:solidFill>
                  <a:prstClr val="white"/>
                </a:solidFill>
                <a:latin charset="0" panose="020b0502020202020204" pitchFamily="34" typeface="Century Gothic"/>
                <a:ea typeface="微软雅黑"/>
              </a:rPr>
              <a:t>言谈温雅</a:t>
            </a:r>
          </a:p>
        </p:txBody>
      </p:sp>
      <p:pic>
        <p:nvPicPr>
          <p:cNvPr id="20" name="图片占位符 6">
            <a:extLst>
              <a:ext uri="{FF2B5EF4-FFF2-40B4-BE49-F238E27FC236}">
                <a16:creationId xmlns:a16="http://schemas.microsoft.com/office/drawing/2014/main" id="{D734B55F-1875-47DD-A151-3D1640F74E94}"/>
              </a:ext>
            </a:extLst>
          </p:cNvPr>
          <p:cNvPicPr>
            <a:picLocks noChangeAspect="1"/>
          </p:cNvPicPr>
          <p:nvPr/>
        </p:nvPicPr>
        <p:blipFill>
          <a:blip r:embed="rId7">
            <a:extLst>
              <a:ext uri="{28A0092B-C50C-407E-A947-70E740481C1C}">
                <a14:useLocalDpi val="0"/>
              </a:ext>
            </a:extLst>
          </a:blip>
          <a:stretch>
            <a:fillRect/>
          </a:stretch>
        </p:blipFill>
        <p:spPr>
          <a:xfrm>
            <a:off x="963611" y="2263342"/>
            <a:ext cx="2198684" cy="2902043"/>
          </a:xfrm>
          <a:prstGeom prst="rect">
            <a:avLst/>
          </a:prstGeom>
          <a:effectLst>
            <a:outerShdw blurRad="50800" dir="16200000" dist="38100" rotWithShape="0">
              <a:prstClr val="black">
                <a:alpha val="40000"/>
              </a:prstClr>
            </a:outerShdw>
          </a:effectLst>
        </p:spPr>
      </p:pic>
      <p:pic>
        <p:nvPicPr>
          <p:cNvPr id="21" name="图片占位符 7">
            <a:extLst>
              <a:ext uri="{FF2B5EF4-FFF2-40B4-BE49-F238E27FC236}">
                <a16:creationId xmlns:a16="http://schemas.microsoft.com/office/drawing/2014/main" id="{E3091E17-AEAB-4E1D-BDFE-A682B918A6D3}"/>
              </a:ext>
            </a:extLst>
          </p:cNvPr>
          <p:cNvPicPr>
            <a:picLocks noChangeAspect="1"/>
          </p:cNvPicPr>
          <p:nvPr/>
        </p:nvPicPr>
        <p:blipFill>
          <a:blip r:embed="rId8">
            <a:extLst>
              <a:ext uri="{28A0092B-C50C-407E-A947-70E740481C1C}">
                <a14:useLocalDpi val="0"/>
              </a:ext>
            </a:extLst>
          </a:blip>
          <a:stretch>
            <a:fillRect/>
          </a:stretch>
        </p:blipFill>
        <p:spPr>
          <a:xfrm>
            <a:off x="3631811" y="2263342"/>
            <a:ext cx="2198686" cy="2902043"/>
          </a:xfrm>
          <a:prstGeom prst="rect">
            <a:avLst/>
          </a:prstGeom>
          <a:effectLst>
            <a:outerShdw blurRad="50800" dir="16200000" dist="38100" rotWithShape="0">
              <a:prstClr val="black">
                <a:alpha val="40000"/>
              </a:prstClr>
            </a:outerShdw>
          </a:effectLst>
        </p:spPr>
      </p:pic>
      <p:pic>
        <p:nvPicPr>
          <p:cNvPr id="22" name="图片占位符 8">
            <a:extLst>
              <a:ext uri="{FF2B5EF4-FFF2-40B4-BE49-F238E27FC236}">
                <a16:creationId xmlns:a16="http://schemas.microsoft.com/office/drawing/2014/main" id="{B6AC29E2-5E91-49FB-B456-DF4EC41C3FC0}"/>
              </a:ext>
            </a:extLst>
          </p:cNvPr>
          <p:cNvPicPr>
            <a:picLocks noChangeAspect="1"/>
          </p:cNvPicPr>
          <p:nvPr/>
        </p:nvPicPr>
        <p:blipFill>
          <a:blip r:embed="rId9">
            <a:extLst>
              <a:ext uri="{28A0092B-C50C-407E-A947-70E740481C1C}">
                <a14:useLocalDpi val="0"/>
              </a:ext>
            </a:extLst>
          </a:blip>
          <a:stretch>
            <a:fillRect/>
          </a:stretch>
        </p:blipFill>
        <p:spPr>
          <a:xfrm>
            <a:off x="6300005" y="2263342"/>
            <a:ext cx="2198684" cy="2902043"/>
          </a:xfrm>
          <a:custGeom>
            <a:gdLst>
              <a:gd fmla="*/ 0 w 2437983" name="connsiteX0"/>
              <a:gd fmla="*/ 0 h 2902043" name="connsiteY0"/>
              <a:gd fmla="*/ 2437983 w 2437983" name="connsiteX1"/>
              <a:gd fmla="*/ 0 h 2902043" name="connsiteY1"/>
              <a:gd fmla="*/ 2437983 w 2437983" name="connsiteX2"/>
              <a:gd fmla="*/ 2902043 h 2902043" name="connsiteY2"/>
              <a:gd fmla="*/ 0 w 2437983" name="connsiteX3"/>
              <a:gd fmla="*/ 2902043 h 2902043" name="connsiteY3"/>
            </a:gdLst>
            <a:cxnLst>
              <a:cxn ang="0">
                <a:pos x="connsiteX0" y="connsiteY0"/>
              </a:cxn>
              <a:cxn ang="0">
                <a:pos x="connsiteX1" y="connsiteY1"/>
              </a:cxn>
              <a:cxn ang="0">
                <a:pos x="connsiteX2" y="connsiteY2"/>
              </a:cxn>
              <a:cxn ang="0">
                <a:pos x="connsiteX3" y="connsiteY3"/>
              </a:cxn>
            </a:cxnLst>
            <a:rect b="b" l="l" r="r" t="t"/>
            <a:pathLst>
              <a:path h="2902043" w="2437983">
                <a:moveTo>
                  <a:pt x="0" y="0"/>
                </a:moveTo>
                <a:lnTo>
                  <a:pt x="2437983" y="0"/>
                </a:lnTo>
                <a:lnTo>
                  <a:pt x="2437983" y="2902043"/>
                </a:lnTo>
                <a:lnTo>
                  <a:pt x="0" y="2902043"/>
                </a:lnTo>
                <a:close/>
              </a:path>
            </a:pathLst>
          </a:custGeom>
          <a:effectLst>
            <a:outerShdw blurRad="50800" dir="16200000" dist="38100" rotWithShape="0">
              <a:prstClr val="black">
                <a:alpha val="40000"/>
              </a:prstClr>
            </a:outerShdw>
          </a:effectLst>
        </p:spPr>
      </p:pic>
      <p:pic>
        <p:nvPicPr>
          <p:cNvPr id="23" name="图片占位符 9">
            <a:extLst>
              <a:ext uri="{FF2B5EF4-FFF2-40B4-BE49-F238E27FC236}">
                <a16:creationId xmlns:a16="http://schemas.microsoft.com/office/drawing/2014/main" id="{C041D4A5-5066-413D-9B5B-2C5AE0983741}"/>
              </a:ext>
            </a:extLst>
          </p:cNvPr>
          <p:cNvPicPr>
            <a:picLocks noChangeAspect="1"/>
          </p:cNvPicPr>
          <p:nvPr/>
        </p:nvPicPr>
        <p:blipFill>
          <a:blip r:embed="rId10">
            <a:extLst>
              <a:ext uri="{28A0092B-C50C-407E-A947-70E740481C1C}">
                <a14:useLocalDpi val="0"/>
              </a:ext>
            </a:extLst>
          </a:blip>
          <a:stretch>
            <a:fillRect/>
          </a:stretch>
        </p:blipFill>
        <p:spPr>
          <a:xfrm>
            <a:off x="8968207" y="2263342"/>
            <a:ext cx="2198686" cy="2902043"/>
          </a:xfrm>
          <a:custGeom>
            <a:gdLst>
              <a:gd fmla="*/ 0 w 2437982" name="connsiteX0"/>
              <a:gd fmla="*/ 0 h 2902043" name="connsiteY0"/>
              <a:gd fmla="*/ 2437982 w 2437982" name="connsiteX1"/>
              <a:gd fmla="*/ 0 h 2902043" name="connsiteY1"/>
              <a:gd fmla="*/ 2437982 w 2437982" name="connsiteX2"/>
              <a:gd fmla="*/ 2902043 h 2902043" name="connsiteY2"/>
              <a:gd fmla="*/ 0 w 2437982" name="connsiteX3"/>
              <a:gd fmla="*/ 2902043 h 2902043" name="connsiteY3"/>
            </a:gdLst>
            <a:cxnLst>
              <a:cxn ang="0">
                <a:pos x="connsiteX0" y="connsiteY0"/>
              </a:cxn>
              <a:cxn ang="0">
                <a:pos x="connsiteX1" y="connsiteY1"/>
              </a:cxn>
              <a:cxn ang="0">
                <a:pos x="connsiteX2" y="connsiteY2"/>
              </a:cxn>
              <a:cxn ang="0">
                <a:pos x="connsiteX3" y="connsiteY3"/>
              </a:cxn>
            </a:cxnLst>
            <a:rect b="b" l="l" r="r" t="t"/>
            <a:pathLst>
              <a:path h="2902043" w="2437982">
                <a:moveTo>
                  <a:pt x="0" y="0"/>
                </a:moveTo>
                <a:lnTo>
                  <a:pt x="2437982" y="0"/>
                </a:lnTo>
                <a:lnTo>
                  <a:pt x="2437982" y="2902043"/>
                </a:lnTo>
                <a:lnTo>
                  <a:pt x="0" y="2902043"/>
                </a:lnTo>
                <a:close/>
              </a:path>
            </a:pathLst>
          </a:custGeom>
          <a:effectLst>
            <a:outerShdw blurRad="50800" dir="16200000" dist="38100" rotWithShape="0">
              <a:prstClr val="black">
                <a:alpha val="40000"/>
              </a:prstClr>
            </a:outerShdw>
          </a:effectLst>
        </p:spPr>
      </p:pic>
      <p:sp>
        <p:nvSpPr>
          <p:cNvPr id="24" name="文本框 23">
            <a:extLst>
              <a:ext uri="{FF2B5EF4-FFF2-40B4-BE49-F238E27FC236}">
                <a16:creationId xmlns:a16="http://schemas.microsoft.com/office/drawing/2014/main" id="{3973C220-5301-4353-8EC3-987EC4544354}"/>
              </a:ext>
            </a:extLst>
          </p:cNvPr>
          <p:cNvSpPr txBox="1"/>
          <p:nvPr/>
        </p:nvSpPr>
        <p:spPr>
          <a:xfrm>
            <a:off x="4328160" y="1013849"/>
            <a:ext cx="3535680" cy="762000"/>
          </a:xfrm>
          <a:prstGeom prst="rect">
            <a:avLst/>
          </a:prstGeom>
          <a:noFill/>
        </p:spPr>
        <p:txBody>
          <a:bodyPr rtlCol="0" wrap="none">
            <a:spAutoFit/>
            <a:scene3d>
              <a:camera prst="orthographicFront"/>
              <a:lightRig dir="t" rig="threePt"/>
            </a:scene3d>
            <a:sp3d contourW="12700"/>
          </a:bodyPr>
          <a:lstStyle/>
          <a:p>
            <a:pPr algn="ctr" lvl="0">
              <a:defRPr/>
            </a:pPr>
            <a:r>
              <a:rPr altLang="en-US" b="1" lang="zh-CN" sz="4400">
                <a:solidFill>
                  <a:srgbClr val="E75047"/>
                </a:solidFill>
                <a:ea charset="-122" panose="020b0502040204020203" pitchFamily="34" typeface="微软雅黑 Light"/>
              </a:rPr>
              <a:t>仪表仪态礼仪</a:t>
            </a:r>
          </a:p>
        </p:txBody>
      </p:sp>
    </p:spTree>
    <p:extLst>
      <p:ext uri="{BB962C8B-B14F-4D97-AF65-F5344CB8AC3E}">
        <p14:creationId val="15810664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1">
            <a:extLst>
              <a:ext uri="{FF2B5EF4-FFF2-40B4-BE49-F238E27FC236}">
                <a16:creationId xmlns:a16="http://schemas.microsoft.com/office/drawing/2014/main" id="{94D13C82-21FA-4290-9397-2143CC5F84BD}"/>
              </a:ext>
            </a:extLst>
          </p:cNvPr>
          <p:cNvSpPr txBox="1"/>
          <p:nvPr/>
        </p:nvSpPr>
        <p:spPr>
          <a:xfrm>
            <a:off x="1514307" y="903289"/>
            <a:ext cx="3594976"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lumMod val="65000"/>
                    <a:lumOff val="35000"/>
                  </a:prstClr>
                </a:solidFill>
                <a:effectLst/>
                <a:uLnTx/>
                <a:uFillTx/>
                <a:latin charset="-122" pitchFamily="34" typeface="微软雅黑"/>
                <a:ea charset="-122" pitchFamily="34" typeface="微软雅黑"/>
                <a:cs typeface="+mn-cs"/>
              </a:rPr>
              <a:t>仪态（举止神态）</a:t>
            </a:r>
          </a:p>
        </p:txBody>
      </p:sp>
      <p:cxnSp>
        <p:nvCxnSpPr>
          <p:cNvPr id="8" name="直接连接符 7">
            <a:extLst>
              <a:ext uri="{FF2B5EF4-FFF2-40B4-BE49-F238E27FC236}">
                <a16:creationId xmlns:a16="http://schemas.microsoft.com/office/drawing/2014/main" id="{BCFD1EED-AE3B-4A2C-A7B5-05646C1141A3}"/>
              </a:ext>
            </a:extLst>
          </p:cNvPr>
          <p:cNvCxnSpPr/>
          <p:nvPr/>
        </p:nvCxnSpPr>
        <p:spPr>
          <a:xfrm flipH="1">
            <a:off x="6354727" y="1830735"/>
            <a:ext cx="4680322" cy="0"/>
          </a:xfrm>
          <a:prstGeom prst="line">
            <a:avLst/>
          </a:prstGeom>
          <a:noFill/>
          <a:ln cap="flat" cmpd="sng" w="9525">
            <a:solidFill>
              <a:schemeClr val="bg1">
                <a:lumMod val="65000"/>
              </a:schemeClr>
            </a:solidFill>
            <a:prstDash val="dash"/>
            <a:round/>
            <a:headEnd len="med" type="oval" w="med"/>
            <a:tailEnd type="oval"/>
          </a:ln>
          <a:extLst>
            <a:ext uri="{909E8E84-426E-40DD-AFC4-6F175D3DCCD1}">
              <a14:hiddenFill>
                <a:noFill/>
              </a14:hiddenFill>
            </a:ext>
          </a:extLst>
        </p:spPr>
      </p:cxnSp>
      <p:sp>
        <p:nvSpPr>
          <p:cNvPr id="9" name="矩形 8">
            <a:extLst>
              <a:ext uri="{FF2B5EF4-FFF2-40B4-BE49-F238E27FC236}">
                <a16:creationId xmlns:a16="http://schemas.microsoft.com/office/drawing/2014/main" id="{BE855FA3-28C5-4618-99F8-0A3011936F10}"/>
              </a:ext>
            </a:extLst>
          </p:cNvPr>
          <p:cNvSpPr>
            <a:spLocks noChangeArrowheads="1"/>
          </p:cNvSpPr>
          <p:nvPr/>
        </p:nvSpPr>
        <p:spPr bwMode="auto">
          <a:xfrm>
            <a:off x="6380126" y="1174985"/>
            <a:ext cx="4680323" cy="548640"/>
          </a:xfrm>
          <a:prstGeom prst="rect">
            <a:avLst/>
          </a:prstGeom>
          <a:noFill/>
          <a:ln w="9525">
            <a:noFill/>
            <a:miter lim="800000"/>
          </a:ln>
        </p:spPr>
        <p:txBody>
          <a:bodyPr wrap="square">
            <a:spAutoFit/>
          </a:bodyPr>
          <a:lstStyle/>
          <a:p>
            <a:pPr algn="ctr" defTabSz="914400" eaLnBrk="1" fontAlgn="auto" hangingPunct="1" indent="0" latinLnBrk="0" lvl="0" marL="0" marR="0" rtl="0">
              <a:lnSpc>
                <a:spcPct val="150000"/>
              </a:lnSpc>
              <a:spcBef>
                <a:spcPts val="200"/>
              </a:spcBef>
              <a:spcAft>
                <a:spcPts val="60"/>
              </a:spcAft>
              <a:buClrTx/>
              <a:buSzTx/>
              <a:buFontTx/>
              <a:buNone/>
              <a:defRPr/>
            </a:pPr>
            <a:r>
              <a:rPr altLang="en-US" b="1" baseline="0" cap="none" i="0" kern="0" kumimoji="0" lang="zh-CN" noProof="0" normalizeH="0" spc="0" strike="noStrike" sz="2000" u="none">
                <a:ln>
                  <a:noFill/>
                </a:ln>
                <a:solidFill>
                  <a:prstClr val="black">
                    <a:lumMod val="65000"/>
                    <a:lumOff val="35000"/>
                  </a:prstClr>
                </a:solidFill>
                <a:effectLst/>
                <a:uLnTx/>
                <a:uFillTx/>
                <a:latin charset="-122" pitchFamily="34" typeface="微软雅黑"/>
                <a:ea charset="-122" pitchFamily="34" typeface="微软雅黑"/>
                <a:cs typeface="+mn-cs"/>
              </a:rPr>
              <a:t>优雅的走：行如风</a:t>
            </a:r>
          </a:p>
        </p:txBody>
      </p:sp>
      <p:sp>
        <p:nvSpPr>
          <p:cNvPr id="10" name="矩形 9">
            <a:extLst>
              <a:ext uri="{FF2B5EF4-FFF2-40B4-BE49-F238E27FC236}">
                <a16:creationId xmlns:a16="http://schemas.microsoft.com/office/drawing/2014/main" id="{A2A20C25-A224-4914-BB2E-13A3BB30C383}"/>
              </a:ext>
            </a:extLst>
          </p:cNvPr>
          <p:cNvSpPr/>
          <p:nvPr/>
        </p:nvSpPr>
        <p:spPr>
          <a:xfrm>
            <a:off x="6354727" y="2336079"/>
            <a:ext cx="4705722" cy="2143760"/>
          </a:xfrm>
          <a:prstGeom prst="rect">
            <a:avLst/>
          </a:prstGeom>
        </p:spPr>
        <p:txBody>
          <a:bodyPr wrap="square">
            <a:spAutoFit/>
          </a:bodyPr>
          <a:lstStyle/>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男士要稳定、矫健；女士要轻盈、优雅；</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两眼平视前方，低头一般也拣不着钱；</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步履轻捷不要拖拉（脚后跟不要拖地）；</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两臂在身体两侧自然摆动，有节奏感；</a:t>
            </a:r>
          </a:p>
          <a:p>
            <a:pPr algn="l" defTabSz="914400" eaLnBrk="1" fontAlgn="auto" hangingPunct="1" indent="-285750" latinLnBrk="0" lvl="0" marL="285750" marR="0" rtl="0">
              <a:lnSpc>
                <a:spcPct val="120000"/>
              </a:lnSpc>
              <a:spcBef>
                <a:spcPts val="300"/>
              </a:spcBef>
              <a:spcAft>
                <a:spcPts val="500"/>
              </a:spcAft>
              <a:buClrTx/>
              <a:buSzTx/>
              <a:buFont charset="2" panose="05000000000000000000" pitchFamily="2" typeface="Wingdings"/>
              <a:buChar char="n"/>
              <a:defRPr/>
            </a:pPr>
            <a:r>
              <a:rPr altLang="en-US" b="0" baseline="0" cap="none" i="0" kern="100" kumimoji="0" lang="zh-CN" noProof="0" normalizeH="0" spc="0" strike="noStrike" sz="1800" u="none">
                <a:ln>
                  <a:noFill/>
                </a:ln>
                <a:solidFill>
                  <a:prstClr val="black">
                    <a:lumMod val="65000"/>
                    <a:lumOff val="35000"/>
                  </a:prstClr>
                </a:solidFill>
                <a:effectLst/>
                <a:uLnTx/>
                <a:uFillTx/>
                <a:latin charset="-122" pitchFamily="34" typeface="微软雅黑"/>
                <a:ea charset="-122" pitchFamily="34" typeface="微软雅黑"/>
                <a:cs charset="0" panose="02020603050405020304" pitchFamily="18" typeface="Times New Roman"/>
              </a:rPr>
              <a:t>身体应当保持正直，不要过分摇摆。</a:t>
            </a:r>
          </a:p>
        </p:txBody>
      </p:sp>
      <p:pic>
        <p:nvPicPr>
          <p:cNvPr id="11" name="图片 10">
            <a:extLst>
              <a:ext uri="{FF2B5EF4-FFF2-40B4-BE49-F238E27FC236}">
                <a16:creationId xmlns:a16="http://schemas.microsoft.com/office/drawing/2014/main" id="{8A1528BF-55DE-4DC8-8976-3B5E10AE0836}"/>
              </a:ext>
            </a:extLst>
          </p:cNvPr>
          <p:cNvPicPr>
            <a:picLocks noChangeAspect="1"/>
          </p:cNvPicPr>
          <p:nvPr/>
        </p:nvPicPr>
        <p:blipFill>
          <a:blip r:embed="rId3">
            <a:extLst>
              <a:ext uri="{28A0092B-C50C-407E-A947-70E740481C1C}">
                <a14:useLocalDpi val="0"/>
              </a:ext>
            </a:extLst>
          </a:blip>
          <a:stretch>
            <a:fillRect/>
          </a:stretch>
        </p:blipFill>
        <p:spPr>
          <a:xfrm>
            <a:off x="1652583" y="1979960"/>
            <a:ext cx="4017810" cy="2676570"/>
          </a:xfrm>
          <a:prstGeom prst="roundRect">
            <a:avLst>
              <a:gd fmla="val 0" name="adj"/>
            </a:avLst>
          </a:prstGeom>
          <a:blipFill dpi="0" rotWithShape="1">
            <a:blip r:embed="rId3">
              <a:extLst>
                <a:ext uri="{28A0092B-C50C-407E-A947-70E740481C1C}">
                  <a14:useLocalDpi val="0"/>
                </a:ext>
              </a:extLst>
            </a:blip>
            <a:stretch>
              <a:fillRect/>
            </a:stretch>
          </a:blipFill>
          <a:ln cap="flat" cmpd="sng" w="28575">
            <a:solidFill>
              <a:schemeClr val="bg1"/>
            </a:solidFill>
            <a:round/>
          </a:ln>
          <a:effectLst>
            <a:outerShdw algn="ctr" blurRad="63500" rotWithShape="0" sx="102000" sy="102000">
              <a:prstClr val="black">
                <a:alpha val="40000"/>
              </a:prstClr>
            </a:outerShdw>
          </a:effectLst>
        </p:spPr>
      </p:pic>
      <p:sp>
        <p:nvSpPr>
          <p:cNvPr id="12" name="矩形 11">
            <a:extLst>
              <a:ext uri="{FF2B5EF4-FFF2-40B4-BE49-F238E27FC236}">
                <a16:creationId xmlns:a16="http://schemas.microsoft.com/office/drawing/2014/main" id="{62C5DFA3-9EAF-4A40-9C25-C98BCCE44135}"/>
              </a:ext>
            </a:extLst>
          </p:cNvPr>
          <p:cNvSpPr/>
          <p:nvPr/>
        </p:nvSpPr>
        <p:spPr>
          <a:xfrm>
            <a:off x="1339769" y="5155336"/>
            <a:ext cx="9720680" cy="5181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EE5351"/>
                </a:solidFill>
                <a:effectLst/>
                <a:uLnTx/>
                <a:uFillTx/>
                <a:latin charset="-122" pitchFamily="34" typeface="微软雅黑"/>
                <a:ea charset="-122" pitchFamily="34" typeface="微软雅黑"/>
                <a:cs typeface="+mn-cs"/>
              </a:rPr>
              <a:t>走路的姿势最能体现一个人是否有信心</a:t>
            </a:r>
          </a:p>
        </p:txBody>
      </p:sp>
    </p:spTree>
    <p:extLst>
      <p:ext uri="{BB962C8B-B14F-4D97-AF65-F5344CB8AC3E}">
        <p14:creationId val="171705636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485899" y="1928813"/>
            <a:ext cx="2999232" cy="3000375"/>
          </a:xfrm>
          <a:prstGeom prst="rect">
            <a:avLst/>
          </a:prstGeom>
          <a:blipFill dpi="0" rotWithShape="1">
            <a:blip r:embed="rId3">
              <a:extLst>
                <a:ext uri="{28A0092B-C50C-407E-A947-70E740481C1C}">
                  <a14:useLocalDpi val="0"/>
                </a:ext>
              </a:extLst>
            </a:blip>
            <a:stretch>
              <a:fillRect/>
            </a:stretch>
          </a:blip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nvGrpSpPr>
          <p:cNvPr id="10" name="组合 9"/>
          <p:cNvGrpSpPr/>
          <p:nvPr/>
        </p:nvGrpSpPr>
        <p:grpSpPr>
          <a:xfrm>
            <a:off x="4866359" y="2767281"/>
            <a:ext cx="7325641" cy="1323439"/>
            <a:chOff x="4866359" y="2767281"/>
            <a:chExt cx="7325641" cy="1323439"/>
          </a:xfrm>
        </p:grpSpPr>
        <p:sp>
          <p:nvSpPr>
            <p:cNvPr id="7" name="文本框 6"/>
            <p:cNvSpPr txBox="1"/>
            <p:nvPr/>
          </p:nvSpPr>
          <p:spPr>
            <a:xfrm>
              <a:off x="4887096" y="2767281"/>
              <a:ext cx="4246880" cy="1310640"/>
            </a:xfrm>
            <a:prstGeom prst="rect">
              <a:avLst/>
            </a:prstGeom>
            <a:noFill/>
          </p:spPr>
          <p:txBody>
            <a:bodyPr rtlCol="0" wrap="none">
              <a:spAutoFit/>
            </a:bodyPr>
            <a:lstStyle/>
            <a:p>
              <a:pPr algn="ctr"/>
              <a:r>
                <a:rPr altLang="en-US" b="1" lang="zh-CN" sz="8000">
                  <a:solidFill>
                    <a:srgbClr val="E75047"/>
                  </a:solidFill>
                  <a:latin charset="-122" panose="020b0502040204020203" pitchFamily="34" typeface="微软雅黑 Light"/>
                  <a:ea charset="-122" panose="020b0502040204020203" pitchFamily="34" typeface="微软雅黑 Light"/>
                </a:rPr>
                <a:t>仪态礼仪</a:t>
              </a:r>
            </a:p>
          </p:txBody>
        </p:sp>
        <p:sp>
          <p:nvSpPr>
            <p:cNvPr id="8" name="矩形 7"/>
            <p:cNvSpPr/>
            <p:nvPr/>
          </p:nvSpPr>
          <p:spPr>
            <a:xfrm>
              <a:off x="9182100" y="3228975"/>
              <a:ext cx="3009900" cy="400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grpSp>
        <p:nvGrpSpPr>
          <p:cNvPr id="12" name="组合 11"/>
          <p:cNvGrpSpPr/>
          <p:nvPr/>
        </p:nvGrpSpPr>
        <p:grpSpPr>
          <a:xfrm>
            <a:off x="4790157" y="2109454"/>
            <a:ext cx="2759670" cy="707886"/>
            <a:chOff x="4911676" y="2065338"/>
            <a:chExt cx="2759670" cy="707886"/>
          </a:xfrm>
        </p:grpSpPr>
        <p:sp>
          <p:nvSpPr>
            <p:cNvPr id="4" name="文本框 3"/>
            <p:cNvSpPr txBox="1"/>
            <p:nvPr/>
          </p:nvSpPr>
          <p:spPr>
            <a:xfrm>
              <a:off x="5332244" y="2158267"/>
              <a:ext cx="2316480" cy="518160"/>
            </a:xfrm>
            <a:prstGeom prst="rect">
              <a:avLst/>
            </a:prstGeom>
            <a:noFill/>
          </p:spPr>
          <p:txBody>
            <a:bodyPr rtlCol="0" wrap="none">
              <a:spAutoFit/>
            </a:bodyPr>
            <a:lstStyle/>
            <a:p>
              <a:r>
                <a:rPr altLang="en-US" lang="zh-CN" sz="2800">
                  <a:solidFill>
                    <a:schemeClr val="tx1">
                      <a:lumMod val="75000"/>
                      <a:lumOff val="25000"/>
                    </a:schemeClr>
                  </a:solidFill>
                  <a:latin charset="-122" panose="020b0502040204020203" pitchFamily="34" typeface="微软雅黑 Light"/>
                  <a:ea charset="-122" panose="020b0502040204020203" pitchFamily="34" typeface="微软雅黑 Light"/>
                </a:rPr>
                <a:t>个人职业形象</a:t>
              </a:r>
            </a:p>
          </p:txBody>
        </p:sp>
        <p:sp>
          <p:nvSpPr>
            <p:cNvPr id="11" name="文本框 10"/>
            <p:cNvSpPr txBox="1"/>
            <p:nvPr/>
          </p:nvSpPr>
          <p:spPr>
            <a:xfrm>
              <a:off x="4914221" y="2065338"/>
              <a:ext cx="521018" cy="701040"/>
            </a:xfrm>
            <a:prstGeom prst="rect">
              <a:avLst/>
            </a:prstGeom>
            <a:noFill/>
          </p:spPr>
          <p:txBody>
            <a:bodyPr rtlCol="0" wrap="none">
              <a:spAutoFit/>
            </a:bodyPr>
            <a:lstStyle/>
            <a:p>
              <a:pPr algn="ctr"/>
              <a:r>
                <a:rPr altLang="zh-CN" lang="en-US" sz="4000">
                  <a:solidFill>
                    <a:schemeClr val="tx1">
                      <a:lumMod val="75000"/>
                      <a:lumOff val="25000"/>
                    </a:schemeClr>
                  </a:solidFill>
                  <a:latin charset="0" panose="02020603050405020304" pitchFamily="18" typeface="Times New Roman"/>
                  <a:ea charset="-122" panose="020b0502040204020203" pitchFamily="34" typeface="微软雅黑 Light"/>
                  <a:cs charset="0" panose="02020603050405020304" pitchFamily="18" typeface="Times New Roman"/>
                </a:rPr>
                <a:t>B</a:t>
              </a:r>
            </a:p>
          </p:txBody>
        </p:sp>
      </p:grpSp>
    </p:spTree>
    <p:extLst>
      <p:ext uri="{BB962C8B-B14F-4D97-AF65-F5344CB8AC3E}">
        <p14:creationId val="3566436772"/>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D"/>
          <p:cNvSpPr/>
          <p:nvPr/>
        </p:nvSpPr>
        <p:spPr>
          <a:xfrm>
            <a:off x="12814300" y="7251700"/>
            <a:ext cx="95250" cy="95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cxnSp>
        <p:nvCxnSpPr>
          <p:cNvPr id="23" name="直接连接符 22">
            <a:extLst>
              <a:ext uri="{FF2B5EF4-FFF2-40B4-BE49-F238E27FC236}">
                <a16:creationId xmlns:a16="http://schemas.microsoft.com/office/drawing/2014/main" id="{DD8952A1-28C4-479A-B7D8-D03278EE7414}"/>
              </a:ext>
            </a:extLst>
          </p:cNvPr>
          <p:cNvCxnSpPr/>
          <p:nvPr/>
        </p:nvCxnSpPr>
        <p:spPr>
          <a:xfrm flipH="1">
            <a:off x="4424363" y="1595438"/>
            <a:ext cx="4679950" cy="0"/>
          </a:xfrm>
          <a:prstGeom prst="line">
            <a:avLst/>
          </a:prstGeom>
          <a:noFill/>
          <a:ln cap="flat" cmpd="sng" w="9525">
            <a:solidFill>
              <a:schemeClr val="bg1">
                <a:lumMod val="65000"/>
              </a:schemeClr>
            </a:solidFill>
            <a:prstDash val="dash"/>
            <a:round/>
            <a:headEnd len="med" type="oval" w="med"/>
            <a:tailEnd type="oval"/>
          </a:ln>
          <a:extLst>
            <a:ext uri="{909E8E84-426E-40DD-AFC4-6F175D3DCCD1}">
              <a14:hiddenFill>
                <a:noFill/>
              </a14:hiddenFill>
            </a:ext>
          </a:extLst>
        </p:spPr>
      </p:cxnSp>
      <p:sp>
        <p:nvSpPr>
          <p:cNvPr id="24" name="矩形 23">
            <a:extLst>
              <a:ext uri="{FF2B5EF4-FFF2-40B4-BE49-F238E27FC236}">
                <a16:creationId xmlns:a16="http://schemas.microsoft.com/office/drawing/2014/main" id="{A0633FAE-DAB8-4C7C-9F55-19253530265E}"/>
              </a:ext>
            </a:extLst>
          </p:cNvPr>
          <p:cNvSpPr>
            <a:spLocks noChangeArrowheads="1"/>
          </p:cNvSpPr>
          <p:nvPr/>
        </p:nvSpPr>
        <p:spPr bwMode="auto">
          <a:xfrm>
            <a:off x="4373562" y="1041400"/>
            <a:ext cx="4679950" cy="548640"/>
          </a:xfrm>
          <a:prstGeom prst="rect">
            <a:avLst/>
          </a:prstGeom>
          <a:noFill/>
          <a:ln w="9525">
            <a:noFill/>
            <a:miter lim="800000"/>
          </a:ln>
        </p:spPr>
        <p:txBody>
          <a:bodyPr>
            <a:spAutoFit/>
          </a:bodyPr>
          <a:lstStyle/>
          <a:p>
            <a:pPr defTabSz="914400" eaLnBrk="1" fontAlgn="auto" hangingPunct="1" indent="0" latinLnBrk="0" lvl="0" marL="0" marR="0" rtl="0">
              <a:lnSpc>
                <a:spcPct val="150000"/>
              </a:lnSpc>
              <a:spcBef>
                <a:spcPts val="200"/>
              </a:spcBef>
              <a:spcAft>
                <a:spcPts val="60"/>
              </a:spcAft>
              <a:buClrTx/>
              <a:buSzTx/>
              <a:buFontTx/>
              <a:buNone/>
              <a:defRPr/>
            </a:pPr>
            <a:r>
              <a:rPr altLang="en-US" b="1" kern="0" lang="zh-CN" sz="2000">
                <a:solidFill>
                  <a:prstClr val="black">
                    <a:lumMod val="65000"/>
                    <a:lumOff val="35000"/>
                  </a:prstClr>
                </a:solidFill>
                <a:ea charset="-122" panose="020b0502040204020203" pitchFamily="34" typeface="微软雅黑 Light"/>
              </a:rPr>
              <a:t>首饰佩戴要讲究的四个原则</a:t>
            </a:r>
          </a:p>
        </p:txBody>
      </p:sp>
      <p:sp>
        <p:nvSpPr>
          <p:cNvPr id="26" name="TextBox 53">
            <a:extLst>
              <a:ext uri="{FF2B5EF4-FFF2-40B4-BE49-F238E27FC236}">
                <a16:creationId xmlns:a16="http://schemas.microsoft.com/office/drawing/2014/main" id="{4BF2B123-032E-4359-B9A6-0023E90C8018}"/>
              </a:ext>
            </a:extLst>
          </p:cNvPr>
          <p:cNvSpPr txBox="1"/>
          <p:nvPr/>
        </p:nvSpPr>
        <p:spPr>
          <a:xfrm>
            <a:off x="5902325" y="2316163"/>
            <a:ext cx="5865813" cy="448056"/>
          </a:xfrm>
          <a:prstGeom prst="rect">
            <a:avLst/>
          </a:prstGeom>
          <a:noFill/>
        </p:spPr>
        <p:txBody>
          <a:bodyPr>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lumMod val="65000"/>
                    <a:lumOff val="35000"/>
                  </a:prstClr>
                </a:solidFill>
                <a:effectLst/>
                <a:uLnTx/>
                <a:uFillTx/>
                <a:latin charset="-122" panose="020b0502040204020203" pitchFamily="34" typeface="微软雅黑 Light"/>
                <a:ea charset="-122" panose="020b0502040204020203" pitchFamily="34" typeface="微软雅黑 Light"/>
                <a:cs typeface="+mn-cs"/>
              </a:rPr>
              <a:t>且“影响工作，炫富、炫耀性别优势”的首饰不能戴。</a:t>
            </a:r>
          </a:p>
        </p:txBody>
      </p:sp>
      <p:sp>
        <p:nvSpPr>
          <p:cNvPr id="27" name="TextBox 54">
            <a:extLst>
              <a:ext uri="{FF2B5EF4-FFF2-40B4-BE49-F238E27FC236}">
                <a16:creationId xmlns:a16="http://schemas.microsoft.com/office/drawing/2014/main" id="{B9C2BCEA-7137-4E09-B9F9-E170FB246AC4}"/>
              </a:ext>
            </a:extLst>
          </p:cNvPr>
          <p:cNvSpPr txBox="1"/>
          <p:nvPr/>
        </p:nvSpPr>
        <p:spPr>
          <a:xfrm>
            <a:off x="5902325" y="3251200"/>
            <a:ext cx="5865813" cy="448056"/>
          </a:xfrm>
          <a:prstGeom prst="rect">
            <a:avLst/>
          </a:prstGeom>
          <a:noFill/>
        </p:spPr>
        <p:txBody>
          <a:bodyPr>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lumMod val="65000"/>
                    <a:lumOff val="35000"/>
                  </a:prstClr>
                </a:solidFill>
                <a:effectLst/>
                <a:uLnTx/>
                <a:uFillTx/>
                <a:latin charset="-122" panose="020b0502040204020203" pitchFamily="34" typeface="微软雅黑 Light"/>
                <a:ea charset="-122" panose="020b0502040204020203" pitchFamily="34" typeface="微软雅黑 Light"/>
                <a:cs typeface="+mn-cs"/>
              </a:rPr>
              <a:t>每种不多于两件（如耳环、手镯）。总数不超过三件。</a:t>
            </a:r>
          </a:p>
        </p:txBody>
      </p:sp>
      <p:sp>
        <p:nvSpPr>
          <p:cNvPr id="28" name="TextBox 55">
            <a:extLst>
              <a:ext uri="{FF2B5EF4-FFF2-40B4-BE49-F238E27FC236}">
                <a16:creationId xmlns:a16="http://schemas.microsoft.com/office/drawing/2014/main" id="{345D364C-BE3F-413F-9AFC-DB794A88C0F4}"/>
              </a:ext>
            </a:extLst>
          </p:cNvPr>
          <p:cNvSpPr txBox="1"/>
          <p:nvPr/>
        </p:nvSpPr>
        <p:spPr>
          <a:xfrm>
            <a:off x="5902325" y="4187825"/>
            <a:ext cx="5865813" cy="448056"/>
          </a:xfrm>
          <a:prstGeom prst="rect">
            <a:avLst/>
          </a:prstGeom>
          <a:noFill/>
        </p:spPr>
        <p:txBody>
          <a:bodyPr>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lumMod val="65000"/>
                    <a:lumOff val="35000"/>
                  </a:prstClr>
                </a:solidFill>
                <a:effectLst/>
                <a:uLnTx/>
                <a:uFillTx/>
                <a:latin charset="-122" panose="020b0502040204020203" pitchFamily="34" typeface="微软雅黑 Light"/>
                <a:ea charset="-122" panose="020b0502040204020203" pitchFamily="34" typeface="微软雅黑 Light"/>
                <a:cs typeface="+mn-cs"/>
              </a:rPr>
              <a:t>多首饰应同质同色，或不同质至少也要同色。</a:t>
            </a:r>
          </a:p>
        </p:txBody>
      </p:sp>
      <p:sp>
        <p:nvSpPr>
          <p:cNvPr id="29" name="TextBox 56">
            <a:extLst>
              <a:ext uri="{FF2B5EF4-FFF2-40B4-BE49-F238E27FC236}">
                <a16:creationId xmlns:a16="http://schemas.microsoft.com/office/drawing/2014/main" id="{9F67E17C-89C6-4886-986F-01742D2B61DA}"/>
              </a:ext>
            </a:extLst>
          </p:cNvPr>
          <p:cNvSpPr txBox="1"/>
          <p:nvPr/>
        </p:nvSpPr>
        <p:spPr>
          <a:xfrm>
            <a:off x="5902325" y="5124450"/>
            <a:ext cx="5865813" cy="448056"/>
          </a:xfrm>
          <a:prstGeom prst="rect">
            <a:avLst/>
          </a:prstGeom>
          <a:noFill/>
        </p:spPr>
        <p:txBody>
          <a:bodyPr>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lumMod val="65000"/>
                    <a:lumOff val="35000"/>
                  </a:prstClr>
                </a:solidFill>
                <a:effectLst/>
                <a:uLnTx/>
                <a:uFillTx/>
                <a:latin charset="-122" panose="020b0502040204020203" pitchFamily="34" typeface="微软雅黑 Light"/>
                <a:ea charset="-122" panose="020b0502040204020203" pitchFamily="34" typeface="微软雅黑 Light"/>
                <a:cs typeface="+mn-cs"/>
              </a:rPr>
              <a:t>如十字架形的挂件在国际交往中不宜配戴。</a:t>
            </a:r>
          </a:p>
        </p:txBody>
      </p:sp>
      <p:sp>
        <p:nvSpPr>
          <p:cNvPr id="30" name="圆角矩形 57">
            <a:extLst>
              <a:ext uri="{FF2B5EF4-FFF2-40B4-BE49-F238E27FC236}">
                <a16:creationId xmlns:a16="http://schemas.microsoft.com/office/drawing/2014/main" id="{94EE6D13-4BD8-41EC-8694-BF8C25D765C6}"/>
              </a:ext>
            </a:extLst>
          </p:cNvPr>
          <p:cNvSpPr/>
          <p:nvPr/>
        </p:nvSpPr>
        <p:spPr>
          <a:xfrm>
            <a:off x="4394200" y="2365544"/>
            <a:ext cx="1393826" cy="395174"/>
          </a:xfrm>
          <a:prstGeom prst="roundRect">
            <a:avLst>
              <a:gd fmla="val 8657" name="adj"/>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white"/>
                </a:solidFill>
                <a:effectLst/>
                <a:uLnTx/>
                <a:uFillTx/>
                <a:latin charset="-122" panose="020b0502040204020203" pitchFamily="34" typeface="微软雅黑 Light"/>
                <a:ea charset="-122" panose="020b0502040204020203" pitchFamily="34" typeface="微软雅黑 Light"/>
                <a:cs typeface="+mn-cs"/>
              </a:rPr>
              <a:t>符合身份</a:t>
            </a:r>
          </a:p>
        </p:txBody>
      </p:sp>
      <p:sp>
        <p:nvSpPr>
          <p:cNvPr id="31" name="圆角矩形 59">
            <a:extLst>
              <a:ext uri="{FF2B5EF4-FFF2-40B4-BE49-F238E27FC236}">
                <a16:creationId xmlns:a16="http://schemas.microsoft.com/office/drawing/2014/main" id="{3D232584-AD47-49FD-A2E3-76FB03CD57AD}"/>
              </a:ext>
            </a:extLst>
          </p:cNvPr>
          <p:cNvSpPr/>
          <p:nvPr/>
        </p:nvSpPr>
        <p:spPr>
          <a:xfrm>
            <a:off x="4394200" y="3301954"/>
            <a:ext cx="1393826" cy="394041"/>
          </a:xfrm>
          <a:prstGeom prst="roundRect">
            <a:avLst>
              <a:gd fmla="val 8657" name="adj"/>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white"/>
                </a:solidFill>
                <a:effectLst/>
                <a:uLnTx/>
                <a:uFillTx/>
                <a:latin charset="-122" panose="020b0502040204020203" pitchFamily="34" typeface="微软雅黑 Light"/>
                <a:ea charset="-122" panose="020b0502040204020203" pitchFamily="34" typeface="微软雅黑 Light"/>
                <a:cs typeface="+mn-cs"/>
              </a:rPr>
              <a:t>以少为佳</a:t>
            </a:r>
          </a:p>
        </p:txBody>
      </p:sp>
      <p:sp>
        <p:nvSpPr>
          <p:cNvPr id="32" name="圆角矩形 60">
            <a:extLst>
              <a:ext uri="{FF2B5EF4-FFF2-40B4-BE49-F238E27FC236}">
                <a16:creationId xmlns:a16="http://schemas.microsoft.com/office/drawing/2014/main" id="{9B427D2F-7DD6-42A5-B27E-7E9B2B72F7C7}"/>
              </a:ext>
            </a:extLst>
          </p:cNvPr>
          <p:cNvSpPr/>
          <p:nvPr/>
        </p:nvSpPr>
        <p:spPr>
          <a:xfrm>
            <a:off x="4394200" y="4237206"/>
            <a:ext cx="1393826" cy="395174"/>
          </a:xfrm>
          <a:prstGeom prst="roundRect">
            <a:avLst>
              <a:gd fmla="val 8657" name="adj"/>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white"/>
                </a:solidFill>
                <a:effectLst/>
                <a:uLnTx/>
                <a:uFillTx/>
                <a:latin charset="-122" panose="020b0502040204020203" pitchFamily="34" typeface="微软雅黑 Light"/>
                <a:ea charset="-122" panose="020b0502040204020203" pitchFamily="34" typeface="微软雅黑 Light"/>
                <a:cs typeface="+mn-cs"/>
              </a:rPr>
              <a:t>同质同色</a:t>
            </a:r>
          </a:p>
        </p:txBody>
      </p:sp>
      <p:sp>
        <p:nvSpPr>
          <p:cNvPr id="33" name="圆角矩形 61">
            <a:extLst>
              <a:ext uri="{FF2B5EF4-FFF2-40B4-BE49-F238E27FC236}">
                <a16:creationId xmlns:a16="http://schemas.microsoft.com/office/drawing/2014/main" id="{54E333E2-860A-4029-8715-2BD6283A3DC9}"/>
              </a:ext>
            </a:extLst>
          </p:cNvPr>
          <p:cNvSpPr/>
          <p:nvPr/>
        </p:nvSpPr>
        <p:spPr>
          <a:xfrm>
            <a:off x="4394200" y="5173831"/>
            <a:ext cx="1393826" cy="395174"/>
          </a:xfrm>
          <a:prstGeom prst="roundRect">
            <a:avLst>
              <a:gd fmla="val 8657" name="adj"/>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white"/>
                </a:solidFill>
                <a:effectLst/>
                <a:uLnTx/>
                <a:uFillTx/>
                <a:latin charset="-122" panose="020b0502040204020203" pitchFamily="34" typeface="微软雅黑 Light"/>
                <a:ea charset="-122" panose="020b0502040204020203" pitchFamily="34" typeface="微软雅黑 Light"/>
                <a:cs typeface="+mn-cs"/>
              </a:rPr>
              <a:t>符合习俗</a:t>
            </a:r>
          </a:p>
        </p:txBody>
      </p:sp>
      <p:pic>
        <p:nvPicPr>
          <p:cNvPr id="34" name="图片 33">
            <a:extLst>
              <a:ext uri="{FF2B5EF4-FFF2-40B4-BE49-F238E27FC236}">
                <a16:creationId xmlns:a16="http://schemas.microsoft.com/office/drawing/2014/main" id="{D6D7C625-FAA8-4CDD-B328-37C7FD63BEB8}"/>
              </a:ext>
            </a:extLst>
          </p:cNvPr>
          <p:cNvPicPr>
            <a:picLocks noChangeAspect="1"/>
          </p:cNvPicPr>
          <p:nvPr/>
        </p:nvPicPr>
        <p:blipFill>
          <a:blip r:embed="rId3">
            <a:extLst>
              <a:ext uri="{28A0092B-C50C-407E-A947-70E740481C1C}">
                <a14:useLocalDpi val="0"/>
              </a:ext>
            </a:extLst>
          </a:blip>
          <a:stretch>
            <a:fillRect/>
          </a:stretch>
        </p:blipFill>
        <p:spPr>
          <a:xfrm>
            <a:off x="350177" y="1354138"/>
            <a:ext cx="3937661" cy="5491772"/>
          </a:xfrm>
          <a:prstGeom prst="rect">
            <a:avLst/>
          </a:prstGeom>
        </p:spPr>
      </p:pic>
    </p:spTree>
    <p:extLst>
      <p:ext uri="{BB962C8B-B14F-4D97-AF65-F5344CB8AC3E}">
        <p14:creationId val="4239547787"/>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文本框 22"/>
          <p:cNvSpPr txBox="1"/>
          <p:nvPr/>
        </p:nvSpPr>
        <p:spPr>
          <a:xfrm>
            <a:off x="2954256" y="408735"/>
            <a:ext cx="6283489" cy="701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000" u="none">
                <a:ln>
                  <a:noFill/>
                </a:ln>
                <a:solidFill>
                  <a:srgbClr val="E75047"/>
                </a:solidFill>
                <a:effectLst/>
                <a:uLnTx/>
                <a:uFillTx/>
                <a:latin charset="-122" panose="020b0502040204020203" pitchFamily="34" typeface="微软雅黑 Light"/>
                <a:ea charset="-122" panose="020b0502040204020203" pitchFamily="34" typeface="微软雅黑 Light"/>
                <a:cs typeface="+mn-cs"/>
              </a:rPr>
              <a:t>聆听他人讲话的正确姿势</a:t>
            </a:r>
          </a:p>
        </p:txBody>
      </p:sp>
      <p:sp>
        <p:nvSpPr>
          <p:cNvPr id="24" name="矩形 23"/>
          <p:cNvSpPr/>
          <p:nvPr/>
        </p:nvSpPr>
        <p:spPr>
          <a:xfrm>
            <a:off x="812800" y="1993900"/>
            <a:ext cx="5105400" cy="3924300"/>
          </a:xfrm>
          <a:prstGeom prst="rect">
            <a:avLst/>
          </a:prstGeom>
          <a:blipFill dpi="0" rotWithShape="1">
            <a:blip r:embed="rId3">
              <a:extLst>
                <a:ext uri="{28A0092B-C50C-407E-A947-70E740481C1C}">
                  <a14:useLocalDpi val="0"/>
                </a:ext>
              </a:extLst>
            </a:blip>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2040204020203" pitchFamily="34" typeface="微软雅黑 Light"/>
              <a:ea charset="-122" panose="020b0502040204020203" pitchFamily="34" typeface="微软雅黑 Light"/>
              <a:cs typeface="+mn-cs"/>
            </a:endParaRPr>
          </a:p>
        </p:txBody>
      </p:sp>
      <p:sp>
        <p:nvSpPr>
          <p:cNvPr id="2" name="文本框 1"/>
          <p:cNvSpPr txBox="1"/>
          <p:nvPr/>
        </p:nvSpPr>
        <p:spPr>
          <a:xfrm>
            <a:off x="6302377" y="2041525"/>
            <a:ext cx="5178424" cy="3723641"/>
          </a:xfrm>
          <a:prstGeom prst="rect">
            <a:avLst/>
          </a:prstGeom>
          <a:noFill/>
        </p:spPr>
        <p:txBody>
          <a:bodyPr rtlCol="0" wrap="square">
            <a:spAutoFit/>
          </a:bodyPr>
          <a:lstStyle/>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切勿双腿张开、交叉、翘二郎腿或抖动</a:t>
            </a:r>
          </a:p>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双手切勿交叉放在桌上或胸前，不可单手或双手托额、手肘支在桌上</a:t>
            </a:r>
          </a:p>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不可打哈欠、眼神飘忽、东张西望，臀部应占椅子五分之四，背脊挺直靠在椅背上，膝盖靠拢、双脚并拢，双手叠放在膝盖上</a:t>
            </a:r>
          </a:p>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面带微笑、眼神温和地注视对方</a:t>
            </a:r>
          </a:p>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在适当的时候可以用点头表示赞同或了解，作笔记对主讲者来说，会有相当受尊重的感受</a:t>
            </a:r>
          </a:p>
          <a:p>
            <a:pPr algn="l" defTabSz="914400" eaLnBrk="1" fontAlgn="auto" hangingPunct="1" indent="-285750" latinLnBrk="0" lvl="0" marL="285750" marR="0" rtl="0">
              <a:lnSpc>
                <a:spcPct val="100000"/>
              </a:lnSpc>
              <a:spcBef>
                <a:spcPts val="700"/>
              </a:spcBef>
              <a:spcAft>
                <a:spcPts val="700"/>
              </a:spcAft>
              <a:buClr>
                <a:srgbClr val="E75047"/>
              </a:buClr>
              <a:buSzTx/>
              <a:buFont charset="2" panose="05000000000000000000" pitchFamily="2" typeface="Wingdings"/>
              <a:buChar char="l"/>
              <a:defRPr/>
            </a:pPr>
            <a:r>
              <a:rPr altLang="en-US" b="0" baseline="0" cap="none" i="0" kern="1200" kumimoji="0" lang="zh-CN" noProof="0" normalizeH="0" spc="0" strike="noStrike" sz="1800" u="none">
                <a:ln>
                  <a:noFill/>
                </a:ln>
                <a:solidFill>
                  <a:prstClr val="black">
                    <a:lumMod val="75000"/>
                    <a:lumOff val="25000"/>
                  </a:prstClr>
                </a:solidFill>
                <a:effectLst/>
                <a:uLnTx/>
                <a:uFillTx/>
                <a:latin charset="-122" panose="020b0502040204020203" pitchFamily="34" typeface="微软雅黑 Light"/>
                <a:ea charset="-122" panose="020b0502040204020203" pitchFamily="34" typeface="微软雅黑 Light"/>
                <a:cs typeface="+mn-cs"/>
              </a:rPr>
              <a:t>与人对谈时，最好采对坐或“L”型式</a:t>
            </a:r>
          </a:p>
        </p:txBody>
      </p:sp>
    </p:spTree>
    <p:extLst>
      <p:ext uri="{BB962C8B-B14F-4D97-AF65-F5344CB8AC3E}">
        <p14:creationId val="377205151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1B71EE86-9AAC-4F90-B29B-3525FE9F1C31}"/>
              </a:ext>
            </a:extLst>
          </p:cNvPr>
          <p:cNvGrpSpPr/>
          <p:nvPr/>
        </p:nvGrpSpPr>
        <p:grpSpPr>
          <a:xfrm>
            <a:off x="936940" y="2034493"/>
            <a:ext cx="3103062" cy="3074187"/>
            <a:chOff x="962339" y="2019122"/>
            <a:chExt cx="3103062" cy="3074187"/>
          </a:xfrm>
        </p:grpSpPr>
        <p:sp>
          <p:nvSpPr>
            <p:cNvPr id="4" name="Rectangle 10">
              <a:extLst>
                <a:ext uri="{FF2B5EF4-FFF2-40B4-BE49-F238E27FC236}">
                  <a16:creationId xmlns:a16="http://schemas.microsoft.com/office/drawing/2014/main" id="{FA064417-729C-4033-BEF2-9D9F808279DB}"/>
                </a:ext>
              </a:extLst>
            </p:cNvPr>
            <p:cNvSpPr>
              <a:spLocks noChangeArrowheads="1"/>
            </p:cNvSpPr>
            <p:nvPr/>
          </p:nvSpPr>
          <p:spPr bwMode="auto">
            <a:xfrm flipV="1" rot="10800000">
              <a:off x="962339" y="2019122"/>
              <a:ext cx="3103062" cy="3074187"/>
            </a:xfrm>
            <a:prstGeom prst="rect">
              <a:avLst/>
            </a:prstGeom>
            <a:solidFill>
              <a:srgbClr val="F5F5F5"/>
            </a:solidFill>
            <a:ln algn="ctr" cap="flat" cmpd="sng" w="22225">
              <a:gradFill flip="none" rotWithShape="1">
                <a:gsLst>
                  <a:gs pos="39000">
                    <a:sysClr lastClr="FFFFFF" val="window"/>
                  </a:gs>
                  <a:gs pos="100000">
                    <a:sysClr lastClr="FFFFFF" val="window">
                      <a:lumMod val="85000"/>
                    </a:sysClr>
                  </a:gs>
                </a:gsLst>
                <a:lin ang="2700000" scaled="1"/>
              </a:gradFill>
              <a:prstDash val="solid"/>
            </a:ln>
            <a:effectLst>
              <a:outerShdw algn="tr" blurRad="139700" dir="8100000" dist="101600" rotWithShape="0">
                <a:prstClr val="black">
                  <a:alpha val="40000"/>
                </a:prstClr>
              </a:outerShdw>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Arial"/>
                <a:ea typeface="微软雅黑"/>
                <a:cs charset="0" panose="020b0604020202020204" pitchFamily="34" typeface="Arial"/>
              </a:endParaRPr>
            </a:p>
          </p:txBody>
        </p:sp>
        <p:pic>
          <p:nvPicPr>
            <p:cNvPr id="5" name="Picture 2">
              <a:extLst>
                <a:ext uri="{FF2B5EF4-FFF2-40B4-BE49-F238E27FC236}">
                  <a16:creationId xmlns:a16="http://schemas.microsoft.com/office/drawing/2014/main" id="{FB43B7EF-F6C3-4ED5-BBD7-10D427DAAB83}"/>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1078450" y="2182943"/>
              <a:ext cx="2840405" cy="2737773"/>
            </a:xfrm>
            <a:prstGeom prst="rect">
              <a:avLst/>
            </a:prstGeom>
            <a:noFill/>
            <a:ln>
              <a:noFill/>
            </a:ln>
            <a:effectLst>
              <a:innerShdw blurRad="114300">
                <a:prstClr val="black"/>
              </a:inn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sp>
        <p:nvSpPr>
          <p:cNvPr id="6" name="矩形 5">
            <a:extLst>
              <a:ext uri="{FF2B5EF4-FFF2-40B4-BE49-F238E27FC236}">
                <a16:creationId xmlns:a16="http://schemas.microsoft.com/office/drawing/2014/main" id="{DFBC18A4-781C-4204-BE04-F94D993E82EA}"/>
              </a:ext>
            </a:extLst>
          </p:cNvPr>
          <p:cNvSpPr/>
          <p:nvPr/>
        </p:nvSpPr>
        <p:spPr>
          <a:xfrm>
            <a:off x="5333167" y="1757090"/>
            <a:ext cx="6379276" cy="3658119"/>
          </a:xfrm>
          <a:prstGeom prst="rect">
            <a:avLst/>
          </a:prstGeom>
          <a:solidFill>
            <a:srgbClr val="EE5351"/>
          </a:solidFill>
          <a:ln algn="ctr" cap="flat" cmpd="sng" w="34925">
            <a:solidFill>
              <a:sysClr lastClr="FFFFFF" val="window">
                <a:lumMod val="95000"/>
              </a:sysClr>
            </a:solidFill>
            <a:prstDash val="solid"/>
          </a:ln>
          <a:effectLst>
            <a:innerShdw blurRad="317500" dist="76200">
              <a:prstClr val="black">
                <a:alpha val="50000"/>
              </a:prstClr>
            </a:innerShdw>
          </a:effectLst>
        </p:spPr>
        <p:txBody>
          <a:bodyPr anchor="ctr" bIns="45720" lIns="91440" rIns="91440" rtlCol="0" tIns="4572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Arial"/>
              <a:ea typeface="微软雅黑"/>
              <a:cs charset="0" panose="020b0604020202020204" pitchFamily="34" typeface="Arial"/>
            </a:endParaRPr>
          </a:p>
        </p:txBody>
      </p:sp>
      <p:sp>
        <p:nvSpPr>
          <p:cNvPr id="7" name="Rectangle 12">
            <a:extLst>
              <a:ext uri="{FF2B5EF4-FFF2-40B4-BE49-F238E27FC236}">
                <a16:creationId xmlns:a16="http://schemas.microsoft.com/office/drawing/2014/main" id="{3995693A-C6C5-49EB-B76C-9A91FD73677A}"/>
              </a:ext>
            </a:extLst>
          </p:cNvPr>
          <p:cNvSpPr/>
          <p:nvPr/>
        </p:nvSpPr>
        <p:spPr>
          <a:xfrm>
            <a:off x="6134722" y="2036292"/>
            <a:ext cx="5476120" cy="3445003"/>
          </a:xfrm>
          <a:prstGeom prst="rect">
            <a:avLst/>
          </a:prstGeom>
        </p:spPr>
        <p:txBody>
          <a:bodyPr bIns="45720" lIns="91440" rIns="91440" tIns="45720" wrap="square">
            <a:spAutoFit/>
          </a:bodyPr>
          <a:lstStyle/>
          <a:p>
            <a:pPr algn="l" defTabSz="1219170" eaLnBrk="1" fontAlgn="base" hangingPunct="1" indent="0" latinLnBrk="1"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467"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        演讲结束语最常用的方式，就是用极其精练的语言，总结收拢全篇的主要内容，概括和强化主题思想。这种结尾，扼要地总结演讲内容，能起到提醒、强调的作用，给听众留下完整的总体印象。除非演讲非常简短，否则建议你在结尾中清晰陈述你的主题和主要思想。</a:t>
            </a:r>
          </a:p>
          <a:p>
            <a:pPr algn="l" defTabSz="1219170" eaLnBrk="1" fontAlgn="base" hangingPunct="1" indent="0" latinLnBrk="1"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467"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　　演讲者在演讲中，为了阐述自己的观点和主张，往往利用一切手段，从正面、反面和侧面等各个方面来进行分析和论证。到了结尾处，就应总结全篇，突出重点，深化主题。</a:t>
            </a:r>
          </a:p>
        </p:txBody>
      </p:sp>
      <p:sp>
        <p:nvSpPr>
          <p:cNvPr id="8" name="椭圆 7">
            <a:extLst>
              <a:ext uri="{FF2B5EF4-FFF2-40B4-BE49-F238E27FC236}">
                <a16:creationId xmlns:a16="http://schemas.microsoft.com/office/drawing/2014/main" id="{714F999F-17C5-47C7-8A9A-2B9830744371}"/>
              </a:ext>
            </a:extLst>
          </p:cNvPr>
          <p:cNvSpPr/>
          <p:nvPr/>
        </p:nvSpPr>
        <p:spPr>
          <a:xfrm>
            <a:off x="4390949" y="1467825"/>
            <a:ext cx="1888739" cy="4203787"/>
          </a:xfrm>
          <a:prstGeom prst="ellipse">
            <a:avLst/>
          </a:prstGeom>
          <a:gradFill flip="none" rotWithShape="1">
            <a:gsLst>
              <a:gs pos="84000">
                <a:sysClr lastClr="000000" val="windowText">
                  <a:lumMod val="65000"/>
                  <a:lumOff val="35000"/>
                  <a:alpha val="55000"/>
                </a:sysClr>
              </a:gs>
              <a:gs pos="43000">
                <a:sysClr lastClr="FFFFFF" val="window">
                  <a:lumMod val="75000"/>
                </a:sysClr>
              </a:gs>
              <a:gs pos="100000">
                <a:sysClr lastClr="FFFFFF" val="window">
                  <a:lumMod val="85000"/>
                  <a:alpha val="0"/>
                </a:sysClr>
              </a:gs>
            </a:gsLst>
            <a:path path="shape">
              <a:fillToRect b="50000" l="50000" r="50000" t="50000"/>
            </a:path>
          </a:gra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Arial"/>
              <a:ea typeface="微软雅黑"/>
              <a:cs charset="0" panose="020b0604020202020204" pitchFamily="34" typeface="Arial"/>
            </a:endParaRPr>
          </a:p>
        </p:txBody>
      </p:sp>
      <p:sp>
        <p:nvSpPr>
          <p:cNvPr id="9" name="矩形 8">
            <a:extLst>
              <a:ext uri="{FF2B5EF4-FFF2-40B4-BE49-F238E27FC236}">
                <a16:creationId xmlns:a16="http://schemas.microsoft.com/office/drawing/2014/main" id="{7468ABB1-04F4-4C42-A6AB-7C8E474B6700}"/>
              </a:ext>
            </a:extLst>
          </p:cNvPr>
          <p:cNvSpPr/>
          <p:nvPr/>
        </p:nvSpPr>
        <p:spPr>
          <a:xfrm>
            <a:off x="4588799" y="1467827"/>
            <a:ext cx="1493039" cy="4207519"/>
          </a:xfrm>
          <a:prstGeom prst="rect">
            <a:avLst/>
          </a:prstGeom>
          <a:solidFill>
            <a:sysClr lastClr="FFFFFF" val="window">
              <a:lumMod val="95000"/>
            </a:sysClr>
          </a:solidFill>
          <a:ln algn="ctr" cap="flat" cmpd="sng" w="25400">
            <a:noFill/>
            <a:prstDash val="solid"/>
          </a:ln>
          <a:effectLst>
            <a:outerShdw algn="ctr" blurRad="63500" rotWithShape="0" sx="102000" sy="102000">
              <a:prstClr val="black">
                <a:alpha val="40000"/>
              </a:prstClr>
            </a:outerShdw>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typeface="Arial"/>
              <a:ea typeface="微软雅黑"/>
              <a:cs charset="0" panose="020b0604020202020204" pitchFamily="34" typeface="Arial"/>
            </a:endParaRPr>
          </a:p>
        </p:txBody>
      </p:sp>
      <p:sp>
        <p:nvSpPr>
          <p:cNvPr id="10" name="文本框 9">
            <a:extLst>
              <a:ext uri="{FF2B5EF4-FFF2-40B4-BE49-F238E27FC236}">
                <a16:creationId xmlns:a16="http://schemas.microsoft.com/office/drawing/2014/main" id="{EE8D1B6A-2BFC-4443-862D-95DB4A44E248}"/>
              </a:ext>
            </a:extLst>
          </p:cNvPr>
          <p:cNvSpPr txBox="1"/>
          <p:nvPr/>
        </p:nvSpPr>
        <p:spPr>
          <a:xfrm>
            <a:off x="5077922" y="2589937"/>
            <a:ext cx="669278" cy="17373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w="0"/>
                <a:solidFill>
                  <a:srgbClr val="404040"/>
                </a:solidFill>
                <a:effectLst/>
                <a:uLnTx/>
                <a:uFillTx/>
                <a:latin charset="-122" panose="03000509000000000000" pitchFamily="65" typeface="迷你简魏碑"/>
                <a:ea charset="-122" panose="03000509000000000000" pitchFamily="65" typeface="迷你简魏碑"/>
                <a:cs typeface="+mn-cs"/>
              </a:rPr>
              <a:t>结束语</a:t>
            </a:r>
          </a:p>
        </p:txBody>
      </p:sp>
    </p:spTree>
    <p:extLst>
      <p:ext uri="{BB962C8B-B14F-4D97-AF65-F5344CB8AC3E}">
        <p14:creationId val="273399225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5">
            <a:extLst>
              <a:ext uri="{FF2B5EF4-FFF2-40B4-BE49-F238E27FC236}">
                <a16:creationId xmlns:a16="http://schemas.microsoft.com/office/drawing/2014/main" id="{7EC48DA9-4637-4097-991C-1416DEA95DC7}"/>
              </a:ext>
            </a:extLst>
          </p:cNvPr>
          <p:cNvSpPr/>
          <p:nvPr/>
        </p:nvSpPr>
        <p:spPr bwMode="auto">
          <a:xfrm>
            <a:off x="1102728" y="1114155"/>
            <a:ext cx="10014598" cy="5001196"/>
          </a:xfrm>
          <a:prstGeom prst="roundRect">
            <a:avLst>
              <a:gd fmla="val 3926" name="adj"/>
            </a:avLst>
          </a:prstGeom>
          <a:noFill/>
          <a:ln algn="ctr" cap="flat" cmpd="sng" w="25400">
            <a:solidFill>
              <a:srgbClr val="EE5351"/>
            </a:solidFill>
            <a:prstDash val="solid"/>
            <a:round/>
            <a:headEnd len="med" type="none" w="med"/>
            <a:tailEnd len="med" type="none" w="med"/>
          </a:ln>
          <a:effectLst/>
          <a:extLst/>
        </p:spPr>
        <p:txBody>
          <a:bodyPr anchor="t" anchorCtr="0" bIns="45695" compatLnSpc="1" lIns="91390" numCol="1" rIns="91390" rtlCol="0" tIns="45695" vert="horz" wrap="square">
            <a:prstTxWarp prst="textNoShape">
              <a:avLst/>
            </a:prstTxWarp>
          </a:bodyPr>
          <a:lstStyle/>
          <a:p>
            <a:pPr algn="l" defTabSz="815714"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2399" u="none">
              <a:ln>
                <a:noFill/>
              </a:ln>
              <a:solidFill>
                <a:prstClr val="black"/>
              </a:solidFill>
              <a:effectLst/>
              <a:uLnTx/>
              <a:uFillTx/>
              <a:latin panose="020f0502020204030204" typeface="Calibri"/>
              <a:ea charset="-122" panose="02010600030101010101" pitchFamily="2" typeface="宋体"/>
              <a:cs typeface="+mn-cs"/>
            </a:endParaRPr>
          </a:p>
        </p:txBody>
      </p:sp>
      <p:sp>
        <p:nvSpPr>
          <p:cNvPr id="13" name="Rectangle 11">
            <a:extLst>
              <a:ext uri="{FF2B5EF4-FFF2-40B4-BE49-F238E27FC236}">
                <a16:creationId xmlns:a16="http://schemas.microsoft.com/office/drawing/2014/main" id="{E9668974-72FC-4765-864C-861349A68B80}"/>
              </a:ext>
            </a:extLst>
          </p:cNvPr>
          <p:cNvSpPr>
            <a:spLocks noChangeArrowheads="1"/>
          </p:cNvSpPr>
          <p:nvPr/>
        </p:nvSpPr>
        <p:spPr bwMode="auto">
          <a:xfrm>
            <a:off x="1420354" y="1924676"/>
            <a:ext cx="6270414" cy="3730135"/>
          </a:xfrm>
          <a:prstGeom prst="rect">
            <a:avLst/>
          </a:prstGeom>
          <a:noFill/>
          <a:ln cap="flat" cmpd="sng" w="9525">
            <a:noFill/>
            <a:bevel/>
          </a:ln>
          <a:effectLst/>
          <a:extLst>
            <a:ext uri="{AF507438-7753-43E0-B8FC-AC1667EBCBE1}">
              <a14:hiddenEffects>
                <a:effectLst>
                  <a:outerShdw algn="ctr" dir="2700000" dist="35921" rotWithShape="0">
                    <a:srgbClr val="808080"/>
                  </a:outerShdw>
                </a:effectLst>
              </a14:hiddenEffects>
            </a:ext>
          </a:extLst>
        </p:spPr>
        <p:txBody>
          <a:bodyPr bIns="36267" lIns="72535" rIns="72535" tIns="36267" wrap="square">
            <a:spAutoFit/>
          </a:bodyPr>
          <a:lstStyle>
            <a:defPPr>
              <a:defRPr lang="zh-CN"/>
            </a:defPPr>
            <a:lvl1pPr algn="l" fontAlgn="base" rtl="0">
              <a:spcBef>
                <a:spcPct val="0"/>
              </a:spcBef>
              <a:spcAft>
                <a:spcPct val="0"/>
              </a:spcAft>
              <a:buFont charset="0" panose="020b0604020202020204" pitchFamily="34" typeface="Arial"/>
              <a:defRPr kern="1200" sz="1500">
                <a:solidFill>
                  <a:schemeClr val="tx1"/>
                </a:solidFill>
                <a:latin charset="0" panose="020b0604020202020204" pitchFamily="34" typeface="Arial"/>
                <a:ea charset="-122" panose="02010600030101010101" pitchFamily="2" typeface="宋体"/>
                <a:cs typeface="+mn-cs"/>
              </a:defRPr>
            </a:lvl1pPr>
            <a:lvl2pPr algn="l" fontAlgn="base" marL="457200" rtl="0">
              <a:spcBef>
                <a:spcPct val="0"/>
              </a:spcBef>
              <a:spcAft>
                <a:spcPct val="0"/>
              </a:spcAft>
              <a:buFont charset="0" panose="020b0604020202020204" pitchFamily="34" typeface="Arial"/>
              <a:defRPr kern="1200" sz="1500">
                <a:solidFill>
                  <a:schemeClr val="tx1"/>
                </a:solidFill>
                <a:latin charset="0" panose="020b0604020202020204" pitchFamily="34" typeface="Arial"/>
                <a:ea charset="-122" panose="02010600030101010101" pitchFamily="2" typeface="宋体"/>
                <a:cs typeface="+mn-cs"/>
              </a:defRPr>
            </a:lvl2pPr>
            <a:lvl3pPr algn="l" fontAlgn="base" marL="914400" rtl="0">
              <a:spcBef>
                <a:spcPct val="0"/>
              </a:spcBef>
              <a:spcAft>
                <a:spcPct val="0"/>
              </a:spcAft>
              <a:buFont charset="0" panose="020b0604020202020204" pitchFamily="34" typeface="Arial"/>
              <a:defRPr kern="1200" sz="1500">
                <a:solidFill>
                  <a:schemeClr val="tx1"/>
                </a:solidFill>
                <a:latin charset="0" panose="020b0604020202020204" pitchFamily="34" typeface="Arial"/>
                <a:ea charset="-122" panose="02010600030101010101" pitchFamily="2" typeface="宋体"/>
                <a:cs typeface="+mn-cs"/>
              </a:defRPr>
            </a:lvl3pPr>
            <a:lvl4pPr algn="l" fontAlgn="base" marL="1371600" rtl="0">
              <a:spcBef>
                <a:spcPct val="0"/>
              </a:spcBef>
              <a:spcAft>
                <a:spcPct val="0"/>
              </a:spcAft>
              <a:buFont charset="0" panose="020b0604020202020204" pitchFamily="34" typeface="Arial"/>
              <a:defRPr kern="1200" sz="1500">
                <a:solidFill>
                  <a:schemeClr val="tx1"/>
                </a:solidFill>
                <a:latin charset="0" panose="020b0604020202020204" pitchFamily="34" typeface="Arial"/>
                <a:ea charset="-122" panose="02010600030101010101" pitchFamily="2" typeface="宋体"/>
                <a:cs typeface="+mn-cs"/>
              </a:defRPr>
            </a:lvl4pPr>
            <a:lvl5pPr algn="l" fontAlgn="base" marL="1828800" rtl="0">
              <a:spcBef>
                <a:spcPct val="0"/>
              </a:spcBef>
              <a:spcAft>
                <a:spcPct val="0"/>
              </a:spcAft>
              <a:buFont charset="0" panose="020b0604020202020204" pitchFamily="34" typeface="Arial"/>
              <a:defRPr kern="1200" sz="1500">
                <a:solidFill>
                  <a:schemeClr val="tx1"/>
                </a:solidFill>
                <a:latin charset="0" panose="020b0604020202020204" pitchFamily="34" typeface="Arial"/>
                <a:ea charset="-122" panose="02010600030101010101" pitchFamily="2" typeface="宋体"/>
                <a:cs typeface="+mn-cs"/>
              </a:defRPr>
            </a:lvl5pPr>
            <a:lvl6pPr algn="l" defTabSz="914400" eaLnBrk="1" hangingPunct="1" latinLnBrk="0" marL="2286000" rtl="0">
              <a:defRPr kern="1200" sz="1500">
                <a:solidFill>
                  <a:schemeClr val="tx1"/>
                </a:solidFill>
                <a:latin charset="0" panose="020b0604020202020204" pitchFamily="34" typeface="Arial"/>
                <a:ea charset="-122" panose="02010600030101010101" pitchFamily="2" typeface="宋体"/>
                <a:cs typeface="+mn-cs"/>
              </a:defRPr>
            </a:lvl6pPr>
            <a:lvl7pPr algn="l" defTabSz="914400" eaLnBrk="1" hangingPunct="1" latinLnBrk="0" marL="2743200" rtl="0">
              <a:defRPr kern="1200" sz="1500">
                <a:solidFill>
                  <a:schemeClr val="tx1"/>
                </a:solidFill>
                <a:latin charset="0" panose="020b0604020202020204" pitchFamily="34" typeface="Arial"/>
                <a:ea charset="-122" panose="02010600030101010101" pitchFamily="2" typeface="宋体"/>
                <a:cs typeface="+mn-cs"/>
              </a:defRPr>
            </a:lvl7pPr>
            <a:lvl8pPr algn="l" defTabSz="914400" eaLnBrk="1" hangingPunct="1" latinLnBrk="0" marL="3200400" rtl="0">
              <a:defRPr kern="1200" sz="1500">
                <a:solidFill>
                  <a:schemeClr val="tx1"/>
                </a:solidFill>
                <a:latin charset="0" panose="020b0604020202020204" pitchFamily="34" typeface="Arial"/>
                <a:ea charset="-122" panose="02010600030101010101" pitchFamily="2" typeface="宋体"/>
                <a:cs typeface="+mn-cs"/>
              </a:defRPr>
            </a:lvl8pPr>
            <a:lvl9pPr algn="l" defTabSz="914400" eaLnBrk="1" hangingPunct="1" latinLnBrk="0" marL="3657600" rtl="0">
              <a:defRPr kern="1200" sz="1500">
                <a:solidFill>
                  <a:schemeClr val="tx1"/>
                </a:solidFill>
                <a:latin charset="0" panose="020b0604020202020204" pitchFamily="34" typeface="Arial"/>
                <a:ea charset="-122" panose="02010600030101010101" pitchFamily="2" typeface="宋体"/>
                <a:cs typeface="+mn-cs"/>
              </a:defRPr>
            </a:lvl9pPr>
          </a:lstStyle>
          <a:p>
            <a:pPr algn="just" defTabSz="1219017" eaLnBrk="0" fontAlgn="base" hangingPunct="0"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600" u="none">
                <a:ln>
                  <a:noFill/>
                </a:ln>
                <a:solidFill>
                  <a:prstClr val="black">
                    <a:lumMod val="95000"/>
                    <a:lumOff val="5000"/>
                  </a:prstClr>
                </a:solidFill>
                <a:effectLst/>
                <a:uLnTx/>
                <a:uFillTx/>
                <a:latin charset="-122" pitchFamily="34" typeface="微软雅黑"/>
                <a:ea charset="-122" pitchFamily="34" typeface="微软雅黑"/>
                <a:cs typeface="+mn-cs"/>
                <a:sym charset="-122" pitchFamily="34" typeface="微软雅黑"/>
              </a:rPr>
              <a:t>      礼仪是人们在社会交往活动中，为了相互尊重，在仪容、仪表、仪态、仪式、言谈举止等方面约定俗成的，共同认可的行为规范 。是对礼节、礼貌、仪态和仪式的统称。</a:t>
            </a:r>
          </a:p>
          <a:p>
            <a:pPr algn="just" defTabSz="1219017" eaLnBrk="0" fontAlgn="base" hangingPunct="0" indent="0" latinLnBrk="0" lvl="0" marL="0" marR="0" rtl="0">
              <a:lnSpc>
                <a:spcPct val="15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600" u="none">
                <a:ln>
                  <a:noFill/>
                </a:ln>
                <a:solidFill>
                  <a:prstClr val="black">
                    <a:lumMod val="95000"/>
                    <a:lumOff val="5000"/>
                  </a:prstClr>
                </a:solidFill>
                <a:effectLst/>
                <a:uLnTx/>
                <a:uFillTx/>
                <a:latin charset="-122" pitchFamily="34" typeface="微软雅黑"/>
                <a:ea charset="-122" pitchFamily="34" typeface="微软雅黑"/>
                <a:cs typeface="+mn-cs"/>
                <a:sym charset="-122" pitchFamily="34" typeface="微软雅黑"/>
              </a:rPr>
              <a:t>         礼仪是人们约定俗成的，对人，对己，对鬼神，对大自然，表示尊重、敬畏和祈求等思想意识的，各种惯用形式和行为规范。这里的惯用形式包括礼节和仪式，礼节一般是个人性的，并且不需要借助其他物品就可以完成的形式，譬如磕头、鞠躬、拱手、问候等；而仪式大多是集体性的，并且一般需要借助其他物品来完成，譬如奠基仪式，下水仪式，迎宾仪式，结婚仪式，祭孔大典，等等。人类最早的礼仪是祭祀礼仪，它主要是表达对天地鬼神的敬畏和祈求。</a:t>
            </a:r>
          </a:p>
        </p:txBody>
      </p:sp>
      <p:grpSp>
        <p:nvGrpSpPr>
          <p:cNvPr id="14" name="组合 13">
            <a:extLst>
              <a:ext uri="{FF2B5EF4-FFF2-40B4-BE49-F238E27FC236}">
                <a16:creationId xmlns:a16="http://schemas.microsoft.com/office/drawing/2014/main" id="{B4F6C8F2-77C8-4F33-A779-EF443881E687}"/>
              </a:ext>
            </a:extLst>
          </p:cNvPr>
          <p:cNvGrpSpPr/>
          <p:nvPr/>
        </p:nvGrpSpPr>
        <p:grpSpPr>
          <a:xfrm>
            <a:off x="2006329" y="727746"/>
            <a:ext cx="2166742" cy="772817"/>
            <a:chOff x="2332469" y="809238"/>
            <a:chExt cx="1859969" cy="608493"/>
          </a:xfrm>
          <a:solidFill>
            <a:srgbClr val="0070C0"/>
          </a:solidFill>
        </p:grpSpPr>
        <p:sp>
          <p:nvSpPr>
            <p:cNvPr id="15" name="圆角矩形 8">
              <a:extLst>
                <a:ext uri="{FF2B5EF4-FFF2-40B4-BE49-F238E27FC236}">
                  <a16:creationId xmlns:a16="http://schemas.microsoft.com/office/drawing/2014/main" id="{105C39C1-51F7-4C79-BEBE-72863700BEEE}"/>
                </a:ext>
              </a:extLst>
            </p:cNvPr>
            <p:cNvSpPr/>
            <p:nvPr/>
          </p:nvSpPr>
          <p:spPr bwMode="auto">
            <a:xfrm>
              <a:off x="2332469" y="809238"/>
              <a:ext cx="1859969" cy="608493"/>
            </a:xfrm>
            <a:prstGeom prst="roundRect">
              <a:avLst>
                <a:gd fmla="val 50000" name="adj"/>
              </a:avLst>
            </a:prstGeom>
            <a:solidFill>
              <a:srgbClr val="EE5351"/>
            </a:solidFill>
            <a:ln algn="ctr" cap="flat" cmpd="sng" w="19050">
              <a:noFill/>
              <a:prstDash val="solid"/>
              <a:round/>
              <a:headEnd len="med" type="none" w="med"/>
              <a:tailEnd len="med" type="none" w="med"/>
            </a:ln>
            <a:effectLst/>
            <a:extLst/>
          </p:spPr>
          <p:txBody>
            <a:bodyPr anchor="t" anchorCtr="0" bIns="54380" compatLnSpc="1" lIns="108759" numCol="1" rIns="108759" rtlCol="0" tIns="54380" vert="horz" wrap="square">
              <a:prstTxWarp prst="textNoShape">
                <a:avLst/>
              </a:prstTxWarp>
            </a:bodyPr>
            <a:lstStyle/>
            <a:p>
              <a:pPr algn="ctr" defTabSz="1087591"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endParaRPr altLang="en-US" b="0" baseline="0" cap="none" i="0" kern="1200" kumimoji="0" lang="zh-CN" noProof="0" normalizeH="0" spc="0" strike="noStrike" sz="3698" u="none">
                <a:ln>
                  <a:noFill/>
                </a:ln>
                <a:solidFill>
                  <a:prstClr val="white"/>
                </a:solidFill>
                <a:effectLst/>
                <a:uLnTx/>
                <a:uFillTx/>
                <a:latin panose="020f0502020204030204" typeface="Calibri"/>
                <a:ea charset="-122" pitchFamily="34" typeface="微软雅黑"/>
                <a:cs typeface="+mn-cs"/>
              </a:endParaRPr>
            </a:p>
          </p:txBody>
        </p:sp>
        <p:sp>
          <p:nvSpPr>
            <p:cNvPr id="16" name="矩形 15">
              <a:extLst>
                <a:ext uri="{FF2B5EF4-FFF2-40B4-BE49-F238E27FC236}">
                  <a16:creationId xmlns:a16="http://schemas.microsoft.com/office/drawing/2014/main" id="{388A56E0-761A-4651-83B3-6D5713627BF8}"/>
                </a:ext>
              </a:extLst>
            </p:cNvPr>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017" eaLnBrk="1" fontAlgn="auto" hangingPunct="1" indent="0" latinLnBrk="0" lvl="0" marL="0" marR="0" rtl="0">
                <a:lnSpc>
                  <a:spcPct val="100000"/>
                </a:lnSpc>
                <a:spcBef>
                  <a:spcPct val="0"/>
                </a:spcBef>
                <a:spcAft>
                  <a:spcPct val="0"/>
                </a:spcAft>
                <a:buClrTx/>
                <a:buSzTx/>
                <a:buFont charset="0" panose="020b0604020202020204" pitchFamily="34" typeface="Arial"/>
                <a:buNone/>
                <a:defRPr/>
              </a:pPr>
              <a:r>
                <a:rPr altLang="en-US" b="1" baseline="0" cap="none" i="0" kern="1200" kumimoji="0" lang="zh-CN" noProof="0" normalizeH="0" spc="0" strike="noStrike" sz="3698" u="none">
                  <a:ln>
                    <a:noFill/>
                  </a:ln>
                  <a:solidFill>
                    <a:prstClr val="white"/>
                  </a:solidFill>
                  <a:effectLst/>
                  <a:uLnTx/>
                  <a:uFillTx/>
                  <a:latin charset="-122" pitchFamily="34" typeface="微软雅黑"/>
                  <a:ea charset="-122" pitchFamily="34" typeface="微软雅黑"/>
                  <a:cs typeface="+mn-cs"/>
                </a:rPr>
                <a:t>前 言</a:t>
              </a:r>
            </a:p>
          </p:txBody>
        </p:sp>
      </p:grpSp>
      <p:pic>
        <p:nvPicPr>
          <p:cNvPr id="17" name="图片 16">
            <a:extLst>
              <a:ext uri="{FF2B5EF4-FFF2-40B4-BE49-F238E27FC236}">
                <a16:creationId xmlns:a16="http://schemas.microsoft.com/office/drawing/2014/main" id="{4F7808E4-80B5-475D-B8F6-313BAE9BB25A}"/>
              </a:ext>
            </a:extLst>
          </p:cNvPr>
          <p:cNvPicPr>
            <a:picLocks noChangeAspect="1"/>
          </p:cNvPicPr>
          <p:nvPr/>
        </p:nvPicPr>
        <p:blipFill>
          <a:blip r:embed="rId3">
            <a:extLst>
              <a:ext uri="{28A0092B-C50C-407E-A947-70E740481C1C}">
                <a14:useLocalDpi val="0"/>
              </a:ext>
            </a:extLst>
          </a:blip>
          <a:stretch>
            <a:fillRect/>
          </a:stretch>
        </p:blipFill>
        <p:spPr>
          <a:xfrm>
            <a:off x="6110027" y="1486201"/>
            <a:ext cx="5172075" cy="4629150"/>
          </a:xfrm>
          <a:prstGeom prst="rect">
            <a:avLst/>
          </a:prstGeom>
        </p:spPr>
      </p:pic>
    </p:spTree>
    <p:extLst>
      <p:ext uri="{BB962C8B-B14F-4D97-AF65-F5344CB8AC3E}">
        <p14:creationId val="322087831"/>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485899" y="1928813"/>
            <a:ext cx="2999232" cy="3000375"/>
          </a:xfrm>
          <a:prstGeom prst="rect">
            <a:avLst/>
          </a:prstGeom>
          <a:blipFill dpi="0" rotWithShape="1">
            <a:blip r:embed="rId3">
              <a:extLst>
                <a:ext uri="{28A0092B-C50C-407E-A947-70E740481C1C}">
                  <a14:useLocalDpi val="0"/>
                </a:ext>
              </a:extLst>
            </a:blip>
            <a:stretch>
              <a:fillRect/>
            </a:stretch>
          </a:blip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nvGrpSpPr>
          <p:cNvPr id="10" name="组合 9"/>
          <p:cNvGrpSpPr/>
          <p:nvPr/>
        </p:nvGrpSpPr>
        <p:grpSpPr>
          <a:xfrm>
            <a:off x="4866359" y="2767281"/>
            <a:ext cx="7325641" cy="1323439"/>
            <a:chOff x="4866359" y="2767281"/>
            <a:chExt cx="7325641" cy="1323439"/>
          </a:xfrm>
        </p:grpSpPr>
        <p:sp>
          <p:nvSpPr>
            <p:cNvPr id="7" name="文本框 6"/>
            <p:cNvSpPr txBox="1"/>
            <p:nvPr/>
          </p:nvSpPr>
          <p:spPr>
            <a:xfrm>
              <a:off x="4887096" y="2767281"/>
              <a:ext cx="4246880" cy="1310640"/>
            </a:xfrm>
            <a:prstGeom prst="rect">
              <a:avLst/>
            </a:prstGeom>
            <a:noFill/>
          </p:spPr>
          <p:txBody>
            <a:bodyPr rtlCol="0" wrap="none">
              <a:spAutoFit/>
            </a:bodyPr>
            <a:lstStyle/>
            <a:p>
              <a:pPr algn="ctr"/>
              <a:r>
                <a:rPr altLang="en-US" b="1" lang="zh-CN" sz="8000">
                  <a:solidFill>
                    <a:srgbClr val="E75047"/>
                  </a:solidFill>
                  <a:latin charset="-122" panose="020b0502040204020203" pitchFamily="34" typeface="微软雅黑 Light"/>
                  <a:ea charset="-122" panose="020b0502040204020203" pitchFamily="34" typeface="微软雅黑 Light"/>
                </a:rPr>
                <a:t>感谢聆听</a:t>
              </a:r>
            </a:p>
          </p:txBody>
        </p:sp>
        <p:sp>
          <p:nvSpPr>
            <p:cNvPr id="8" name="矩形 7"/>
            <p:cNvSpPr/>
            <p:nvPr/>
          </p:nvSpPr>
          <p:spPr>
            <a:xfrm>
              <a:off x="9182100" y="3228975"/>
              <a:ext cx="3009900" cy="400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grpSp>
        <p:nvGrpSpPr>
          <p:cNvPr id="12" name="组合 11"/>
          <p:cNvGrpSpPr/>
          <p:nvPr/>
        </p:nvGrpSpPr>
        <p:grpSpPr>
          <a:xfrm>
            <a:off x="4704396" y="2109454"/>
            <a:ext cx="3692446" cy="707886"/>
            <a:chOff x="4825915" y="2065338"/>
            <a:chExt cx="3692446" cy="707886"/>
          </a:xfrm>
        </p:grpSpPr>
        <p:sp>
          <p:nvSpPr>
            <p:cNvPr id="4" name="文本框 3"/>
            <p:cNvSpPr txBox="1"/>
            <p:nvPr/>
          </p:nvSpPr>
          <p:spPr>
            <a:xfrm>
              <a:off x="5103644" y="2158267"/>
              <a:ext cx="3381693" cy="518160"/>
            </a:xfrm>
            <a:prstGeom prst="rect">
              <a:avLst/>
            </a:prstGeom>
            <a:noFill/>
          </p:spPr>
          <p:txBody>
            <a:bodyPr rtlCol="0" wrap="none">
              <a:spAutoFit/>
            </a:bodyPr>
            <a:lstStyle/>
            <a:p>
              <a:r>
                <a:rPr altLang="zh-CN" lang="en-US" sz="2800">
                  <a:solidFill>
                    <a:schemeClr val="tx1">
                      <a:lumMod val="75000"/>
                      <a:lumOff val="25000"/>
                    </a:schemeClr>
                  </a:solidFill>
                  <a:latin charset="-122" panose="020b0502040204020203" pitchFamily="34" typeface="微软雅黑 Light"/>
                  <a:ea charset="-122" panose="020b0502040204020203" pitchFamily="34" typeface="微软雅黑 Light"/>
                </a:rPr>
                <a:t>Thanks for Listening</a:t>
              </a:r>
            </a:p>
          </p:txBody>
        </p:sp>
        <p:sp>
          <p:nvSpPr>
            <p:cNvPr id="11" name="文本框 10"/>
            <p:cNvSpPr txBox="1"/>
            <p:nvPr/>
          </p:nvSpPr>
          <p:spPr>
            <a:xfrm>
              <a:off x="4829289" y="2065338"/>
              <a:ext cx="690880" cy="701040"/>
            </a:xfrm>
            <a:prstGeom prst="rect">
              <a:avLst/>
            </a:prstGeom>
            <a:noFill/>
          </p:spPr>
          <p:txBody>
            <a:bodyPr rtlCol="0" wrap="none">
              <a:spAutoFit/>
            </a:bodyPr>
            <a:lstStyle/>
            <a:p>
              <a:pPr algn="ctr"/>
              <a:r>
                <a:rPr altLang="en-US" lang="zh-CN" sz="4000">
                  <a:solidFill>
                    <a:schemeClr val="tx1">
                      <a:lumMod val="75000"/>
                      <a:lumOff val="25000"/>
                    </a:schemeClr>
                  </a:solidFill>
                  <a:latin charset="0" panose="02020603050405020304" pitchFamily="18" typeface="Times New Roman"/>
                  <a:ea charset="-122" panose="020b0502040204020203" pitchFamily="34" typeface="微软雅黑 Light"/>
                  <a:cs charset="0" panose="02020603050405020304" pitchFamily="18" typeface="Times New Roman"/>
                </a:rPr>
                <a:t>　</a:t>
              </a:r>
            </a:p>
          </p:txBody>
        </p:sp>
      </p:grpSp>
      <p:pic>
        <p:nvPicPr>
          <p:cNvPr id="13" name="图片 9">
            <a:extLst>
              <a:ext uri="{FF2B5EF4-FFF2-40B4-BE49-F238E27FC236}">
                <a16:creationId xmlns:a16="http://schemas.microsoft.com/office/drawing/2014/main" id="{F1A5C60D-8D79-4B03-B26D-5F0167B78E16}"/>
              </a:ext>
            </a:extLst>
          </p:cNvPr>
          <p:cNvPicPr>
            <a:picLocks noChangeAspect="1"/>
          </p:cNvPicPr>
          <p:nvPr/>
        </p:nvPicPr>
        <p:blipFill>
          <a:blip r:embed="rId4"/>
          <a:stretch>
            <a:fillRect/>
          </a:stretch>
        </p:blipFill>
        <p:spPr>
          <a:xfrm>
            <a:off x="-1889125" y="2767281"/>
            <a:ext cx="1177925" cy="2466951"/>
          </a:xfrm>
          <a:prstGeom prst="rect">
            <a:avLst/>
          </a:prstGeom>
          <a:noFill/>
          <a:ln w="9525">
            <a:noFill/>
          </a:ln>
        </p:spPr>
      </p:pic>
    </p:spTree>
    <p:extLst>
      <p:ext uri="{BB962C8B-B14F-4D97-AF65-F5344CB8AC3E}">
        <p14:creationId val="29509703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a:extLst>
              <a:ext uri="{FF2B5EF4-FFF2-40B4-BE49-F238E27FC236}">
                <a16:creationId xmlns:a16="http://schemas.microsoft.com/office/drawing/2014/main" id="{BFEE4A64-F1F0-4B82-B98A-9AC62D235969}"/>
              </a:ext>
            </a:extLst>
          </p:cNvPr>
          <p:cNvPicPr>
            <a:picLocks noChangeAspect="1"/>
          </p:cNvPicPr>
          <p:nvPr/>
        </p:nvPicPr>
        <p:blipFill>
          <a:blip r:embed="rId3">
            <a:extLst>
              <a:ext uri="{28A0092B-C50C-407E-A947-70E740481C1C}">
                <a14:useLocalDpi val="0"/>
              </a:ext>
            </a:extLst>
          </a:blip>
          <a:srcRect l="1048"/>
          <a:stretch>
            <a:fillRect/>
          </a:stretch>
        </p:blipFill>
        <p:spPr>
          <a:xfrm flipH="1">
            <a:off x="-2" y="1607469"/>
            <a:ext cx="7012879" cy="4171031"/>
          </a:xfrm>
          <a:custGeom>
            <a:gdLst>
              <a:gd fmla="*/ 0 w 6057900" name="connsiteX0"/>
              <a:gd fmla="*/ 0 h 5576888" name="connsiteY0"/>
              <a:gd fmla="*/ 6057900 w 6057900" name="connsiteX1"/>
              <a:gd fmla="*/ 0 h 5576888" name="connsiteY1"/>
              <a:gd fmla="*/ 6057900 w 6057900" name="connsiteX2"/>
              <a:gd fmla="*/ 5576888 h 5576888" name="connsiteY2"/>
              <a:gd fmla="*/ 0 w 6057900" name="connsiteX3"/>
              <a:gd fmla="*/ 5576888 h 5576888" name="connsiteY3"/>
            </a:gdLst>
            <a:cxnLst>
              <a:cxn ang="0">
                <a:pos x="connsiteX0" y="connsiteY0"/>
              </a:cxn>
              <a:cxn ang="0">
                <a:pos x="connsiteX1" y="connsiteY1"/>
              </a:cxn>
              <a:cxn ang="0">
                <a:pos x="connsiteX2" y="connsiteY2"/>
              </a:cxn>
              <a:cxn ang="0">
                <a:pos x="connsiteX3" y="connsiteY3"/>
              </a:cxn>
            </a:cxnLst>
            <a:rect b="b" l="l" r="r" t="t"/>
            <a:pathLst>
              <a:path h="5576888" w="6057900">
                <a:moveTo>
                  <a:pt x="0" y="0"/>
                </a:moveTo>
                <a:lnTo>
                  <a:pt x="6057900" y="0"/>
                </a:lnTo>
                <a:lnTo>
                  <a:pt x="6057900" y="5576888"/>
                </a:lnTo>
                <a:lnTo>
                  <a:pt x="0" y="5576888"/>
                </a:lnTo>
                <a:close/>
              </a:path>
            </a:pathLst>
          </a:custGeom>
        </p:spPr>
      </p:pic>
      <p:sp>
        <p:nvSpPr>
          <p:cNvPr id="19" name="矩形 18">
            <a:extLst>
              <a:ext uri="{FF2B5EF4-FFF2-40B4-BE49-F238E27FC236}">
                <a16:creationId xmlns:a16="http://schemas.microsoft.com/office/drawing/2014/main" id="{B18835EB-D074-47D9-B028-F505DEC31007}"/>
              </a:ext>
            </a:extLst>
          </p:cNvPr>
          <p:cNvSpPr/>
          <p:nvPr/>
        </p:nvSpPr>
        <p:spPr>
          <a:xfrm>
            <a:off x="3829050" y="1257519"/>
            <a:ext cx="4429579" cy="704850"/>
          </a:xfrm>
          <a:prstGeom prst="rect">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0" name="文本框 19">
            <a:extLst>
              <a:ext uri="{FF2B5EF4-FFF2-40B4-BE49-F238E27FC236}">
                <a16:creationId xmlns:a16="http://schemas.microsoft.com/office/drawing/2014/main" id="{6775FD9F-C706-4D3C-9D90-F5B42CFE541E}"/>
              </a:ext>
            </a:extLst>
          </p:cNvPr>
          <p:cNvSpPr txBox="1"/>
          <p:nvPr/>
        </p:nvSpPr>
        <p:spPr>
          <a:xfrm>
            <a:off x="6498832" y="522994"/>
            <a:ext cx="1500505" cy="701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000" u="none">
                <a:ln>
                  <a:noFill/>
                </a:ln>
                <a:solidFill>
                  <a:srgbClr val="EE5351"/>
                </a:solidFill>
                <a:effectLst/>
                <a:uLnTx/>
                <a:uFillTx/>
                <a:latin charset="-122" pitchFamily="34" typeface="微软雅黑"/>
                <a:ea charset="-122" pitchFamily="34" typeface="微软雅黑"/>
                <a:cs typeface="+mn-cs"/>
              </a:rPr>
              <a:t>目  录</a:t>
            </a:r>
          </a:p>
        </p:txBody>
      </p:sp>
      <p:sp>
        <p:nvSpPr>
          <p:cNvPr id="21" name="文本框 20">
            <a:extLst>
              <a:ext uri="{FF2B5EF4-FFF2-40B4-BE49-F238E27FC236}">
                <a16:creationId xmlns:a16="http://schemas.microsoft.com/office/drawing/2014/main" id="{C3472AD8-75E2-4637-84E0-A7A20FEEAC46}"/>
              </a:ext>
            </a:extLst>
          </p:cNvPr>
          <p:cNvSpPr txBox="1"/>
          <p:nvPr/>
        </p:nvSpPr>
        <p:spPr>
          <a:xfrm>
            <a:off x="6474124" y="1257519"/>
            <a:ext cx="1485592" cy="118872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latin charset="0" panose="020b0503020202020204" pitchFamily="34" typeface="Agency FB"/>
                <a:ea charset="-122" panose="02010600030101010101" pitchFamily="2" typeface="宋体"/>
                <a:cs typeface="+mn-cs"/>
              </a:rPr>
              <a:t>Content</a:t>
            </a:r>
          </a:p>
        </p:txBody>
      </p:sp>
      <p:sp>
        <p:nvSpPr>
          <p:cNvPr id="22" name="文本框 21">
            <a:extLst>
              <a:ext uri="{FF2B5EF4-FFF2-40B4-BE49-F238E27FC236}">
                <a16:creationId xmlns:a16="http://schemas.microsoft.com/office/drawing/2014/main" id="{AD563517-69FC-4501-A37F-E43CE08D0E77}"/>
              </a:ext>
            </a:extLst>
          </p:cNvPr>
          <p:cNvSpPr txBox="1"/>
          <p:nvPr/>
        </p:nvSpPr>
        <p:spPr>
          <a:xfrm>
            <a:off x="8433749" y="2453633"/>
            <a:ext cx="2921127" cy="518160"/>
          </a:xfrm>
          <a:prstGeom prst="rect">
            <a:avLst/>
          </a:prstGeom>
          <a:noFill/>
        </p:spPr>
        <p:txBody>
          <a:bodyPr rtlCol="0" wrap="square">
            <a:spAutoFit/>
          </a:bodyPr>
          <a:lstStyle/>
          <a:p>
            <a:pPr lvl="0">
              <a:spcAft>
                <a:spcPts val="1000"/>
              </a:spcAft>
              <a:defRPr/>
            </a:pPr>
            <a:r>
              <a:rPr altLang="en-US" b="1" lang="zh-CN" sz="2800">
                <a:solidFill>
                  <a:prstClr val="black">
                    <a:lumMod val="75000"/>
                    <a:lumOff val="25000"/>
                  </a:prstClr>
                </a:solidFill>
                <a:latin charset="-122" pitchFamily="34" typeface="微软雅黑"/>
                <a:ea charset="-122" pitchFamily="34" typeface="微软雅黑"/>
              </a:rPr>
              <a:t>礼仪基本介绍 </a:t>
            </a:r>
          </a:p>
        </p:txBody>
      </p:sp>
      <p:sp>
        <p:nvSpPr>
          <p:cNvPr id="23" name="矩形 22">
            <a:extLst>
              <a:ext uri="{FF2B5EF4-FFF2-40B4-BE49-F238E27FC236}">
                <a16:creationId xmlns:a16="http://schemas.microsoft.com/office/drawing/2014/main" id="{37FA4252-2345-451D-A8FD-FABC33FA6839}"/>
              </a:ext>
            </a:extLst>
          </p:cNvPr>
          <p:cNvSpPr/>
          <p:nvPr/>
        </p:nvSpPr>
        <p:spPr>
          <a:xfrm>
            <a:off x="7670109" y="2412633"/>
            <a:ext cx="559136" cy="579819"/>
          </a:xfrm>
          <a:prstGeom prst="rect">
            <a:avLst/>
          </a:prstGeom>
          <a:solidFill>
            <a:srgbClr val="EE5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4" name="文本框 23">
            <a:extLst>
              <a:ext uri="{FF2B5EF4-FFF2-40B4-BE49-F238E27FC236}">
                <a16:creationId xmlns:a16="http://schemas.microsoft.com/office/drawing/2014/main" id="{D2F28BCE-C305-4CD7-AD10-9D099B1543B2}"/>
              </a:ext>
            </a:extLst>
          </p:cNvPr>
          <p:cNvSpPr txBox="1"/>
          <p:nvPr/>
        </p:nvSpPr>
        <p:spPr>
          <a:xfrm>
            <a:off x="7726698" y="2410155"/>
            <a:ext cx="595630" cy="579120"/>
          </a:xfrm>
          <a:prstGeom prst="rect">
            <a:avLst/>
          </a:prstGeom>
          <a:solidFill>
            <a:srgbClr val="EE5351"/>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prstClr val="white"/>
                </a:solidFill>
                <a:effectLst/>
                <a:uLnTx/>
                <a:uFillTx/>
                <a:latin charset="0" panose="020b0503020202020204" pitchFamily="34" typeface="Agency FB"/>
                <a:ea charset="-122" pitchFamily="34" typeface="微软雅黑"/>
                <a:cs typeface="+mn-cs"/>
              </a:rPr>
              <a:t>01</a:t>
            </a:r>
          </a:p>
        </p:txBody>
      </p:sp>
      <p:sp>
        <p:nvSpPr>
          <p:cNvPr id="25" name="文本框 24">
            <a:extLst>
              <a:ext uri="{FF2B5EF4-FFF2-40B4-BE49-F238E27FC236}">
                <a16:creationId xmlns:a16="http://schemas.microsoft.com/office/drawing/2014/main" id="{F853F94E-34D3-4B6D-9F1D-161AACB2E5DF}"/>
              </a:ext>
            </a:extLst>
          </p:cNvPr>
          <p:cNvSpPr txBox="1"/>
          <p:nvPr/>
        </p:nvSpPr>
        <p:spPr>
          <a:xfrm>
            <a:off x="8433749" y="3422771"/>
            <a:ext cx="2921127" cy="518160"/>
          </a:xfrm>
          <a:prstGeom prst="rect">
            <a:avLst/>
          </a:prstGeom>
          <a:noFill/>
        </p:spPr>
        <p:txBody>
          <a:bodyPr rtlCol="0" wrap="square">
            <a:spAutoFit/>
          </a:bodyPr>
          <a:lstStyle/>
          <a:p>
            <a:pPr lvl="0">
              <a:defRPr/>
            </a:pPr>
            <a:r>
              <a:rPr altLang="en-US" b="1" lang="zh-CN" sz="2800">
                <a:solidFill>
                  <a:prstClr val="black">
                    <a:lumMod val="75000"/>
                    <a:lumOff val="25000"/>
                  </a:prstClr>
                </a:solidFill>
                <a:latin charset="-122" pitchFamily="34" typeface="微软雅黑"/>
                <a:ea charset="-122" pitchFamily="34" typeface="微软雅黑"/>
              </a:rPr>
              <a:t>握手迎客礼仪 </a:t>
            </a:r>
          </a:p>
        </p:txBody>
      </p:sp>
      <p:grpSp>
        <p:nvGrpSpPr>
          <p:cNvPr id="26" name="组合 25">
            <a:extLst>
              <a:ext uri="{FF2B5EF4-FFF2-40B4-BE49-F238E27FC236}">
                <a16:creationId xmlns:a16="http://schemas.microsoft.com/office/drawing/2014/main" id="{8F3E572A-CC4A-4034-8C6C-2B7274714896}"/>
              </a:ext>
            </a:extLst>
          </p:cNvPr>
          <p:cNvGrpSpPr/>
          <p:nvPr/>
        </p:nvGrpSpPr>
        <p:grpSpPr>
          <a:xfrm>
            <a:off x="7680286" y="3379293"/>
            <a:ext cx="559136" cy="584775"/>
            <a:chOff x="6771161" y="3643973"/>
            <a:chExt cx="559136" cy="584775"/>
          </a:xfrm>
          <a:solidFill>
            <a:srgbClr val="EE5351"/>
          </a:solidFill>
        </p:grpSpPr>
        <p:sp>
          <p:nvSpPr>
            <p:cNvPr id="27" name="矩形 26">
              <a:extLst>
                <a:ext uri="{FF2B5EF4-FFF2-40B4-BE49-F238E27FC236}">
                  <a16:creationId xmlns:a16="http://schemas.microsoft.com/office/drawing/2014/main" id="{33F6C7BB-9567-4173-B61B-EC8A3DCECF7A}"/>
                </a:ext>
              </a:extLst>
            </p:cNvPr>
            <p:cNvSpPr/>
            <p:nvPr/>
          </p:nvSpPr>
          <p:spPr>
            <a:xfrm>
              <a:off x="6771161" y="3646451"/>
              <a:ext cx="559136" cy="579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8" name="文本框 27">
              <a:extLst>
                <a:ext uri="{FF2B5EF4-FFF2-40B4-BE49-F238E27FC236}">
                  <a16:creationId xmlns:a16="http://schemas.microsoft.com/office/drawing/2014/main" id="{826F8C4E-0EB6-46EE-A03A-A4A4C31744AD}"/>
                </a:ext>
              </a:extLst>
            </p:cNvPr>
            <p:cNvSpPr txBox="1"/>
            <p:nvPr/>
          </p:nvSpPr>
          <p:spPr>
            <a:xfrm>
              <a:off x="6789280" y="3643973"/>
              <a:ext cx="595630" cy="579120"/>
            </a:xfrm>
            <a:prstGeom prst="rect">
              <a:avLst/>
            </a:prstGeom>
            <a:grp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prstClr val="white"/>
                  </a:solidFill>
                  <a:effectLst/>
                  <a:uLnTx/>
                  <a:uFillTx/>
                  <a:latin charset="0" panose="020b0503020202020204" pitchFamily="34" typeface="Agency FB"/>
                  <a:ea charset="-122" pitchFamily="34" typeface="微软雅黑"/>
                  <a:cs typeface="+mn-cs"/>
                </a:rPr>
                <a:t>02</a:t>
              </a:r>
            </a:p>
          </p:txBody>
        </p:sp>
      </p:grpSp>
      <p:sp>
        <p:nvSpPr>
          <p:cNvPr id="29" name="文本框 28">
            <a:extLst>
              <a:ext uri="{FF2B5EF4-FFF2-40B4-BE49-F238E27FC236}">
                <a16:creationId xmlns:a16="http://schemas.microsoft.com/office/drawing/2014/main" id="{EAF662C3-95D8-47BD-8973-3DA66725BBC5}"/>
              </a:ext>
            </a:extLst>
          </p:cNvPr>
          <p:cNvSpPr txBox="1"/>
          <p:nvPr/>
        </p:nvSpPr>
        <p:spPr>
          <a:xfrm>
            <a:off x="8433749" y="4391909"/>
            <a:ext cx="2921127" cy="518160"/>
          </a:xfrm>
          <a:prstGeom prst="rect">
            <a:avLst/>
          </a:prstGeom>
          <a:noFill/>
        </p:spPr>
        <p:txBody>
          <a:bodyPr rtlCol="0" wrap="square">
            <a:spAutoFit/>
          </a:bodyPr>
          <a:lstStyle/>
          <a:p>
            <a:pPr lvl="0">
              <a:defRPr/>
            </a:pPr>
            <a:r>
              <a:rPr altLang="en-US" b="1" lang="zh-CN" sz="2800">
                <a:solidFill>
                  <a:prstClr val="black">
                    <a:lumMod val="75000"/>
                    <a:lumOff val="25000"/>
                  </a:prstClr>
                </a:solidFill>
                <a:latin charset="-122" pitchFamily="34" typeface="微软雅黑"/>
                <a:ea charset="-122" pitchFamily="34" typeface="微软雅黑"/>
              </a:rPr>
              <a:t>会议拜访礼仪</a:t>
            </a:r>
          </a:p>
        </p:txBody>
      </p:sp>
      <p:grpSp>
        <p:nvGrpSpPr>
          <p:cNvPr id="30" name="组合 29">
            <a:extLst>
              <a:ext uri="{FF2B5EF4-FFF2-40B4-BE49-F238E27FC236}">
                <a16:creationId xmlns:a16="http://schemas.microsoft.com/office/drawing/2014/main" id="{F6343AA6-DFEF-4D2E-9042-AE59CDACCBF5}"/>
              </a:ext>
            </a:extLst>
          </p:cNvPr>
          <p:cNvGrpSpPr/>
          <p:nvPr/>
        </p:nvGrpSpPr>
        <p:grpSpPr>
          <a:xfrm>
            <a:off x="7686698" y="4348431"/>
            <a:ext cx="559136" cy="584775"/>
            <a:chOff x="6777573" y="4589064"/>
            <a:chExt cx="559136" cy="584775"/>
          </a:xfrm>
          <a:solidFill>
            <a:srgbClr val="EE5351"/>
          </a:solidFill>
        </p:grpSpPr>
        <p:sp>
          <p:nvSpPr>
            <p:cNvPr id="31" name="矩形 30">
              <a:extLst>
                <a:ext uri="{FF2B5EF4-FFF2-40B4-BE49-F238E27FC236}">
                  <a16:creationId xmlns:a16="http://schemas.microsoft.com/office/drawing/2014/main" id="{6BB29FB9-161B-4E12-9ADC-204488488EFD}"/>
                </a:ext>
              </a:extLst>
            </p:cNvPr>
            <p:cNvSpPr/>
            <p:nvPr/>
          </p:nvSpPr>
          <p:spPr>
            <a:xfrm>
              <a:off x="6777573" y="4591542"/>
              <a:ext cx="559136" cy="579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2" name="文本框 31">
              <a:extLst>
                <a:ext uri="{FF2B5EF4-FFF2-40B4-BE49-F238E27FC236}">
                  <a16:creationId xmlns:a16="http://schemas.microsoft.com/office/drawing/2014/main" id="{294476E2-78E9-409B-9E52-5CAF50E9FC73}"/>
                </a:ext>
              </a:extLst>
            </p:cNvPr>
            <p:cNvSpPr txBox="1"/>
            <p:nvPr/>
          </p:nvSpPr>
          <p:spPr>
            <a:xfrm>
              <a:off x="6789279" y="4589064"/>
              <a:ext cx="595630" cy="579120"/>
            </a:xfrm>
            <a:prstGeom prst="rect">
              <a:avLst/>
            </a:prstGeom>
            <a:grp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prstClr val="white"/>
                  </a:solidFill>
                  <a:effectLst/>
                  <a:uLnTx/>
                  <a:uFillTx/>
                  <a:latin charset="0" panose="020b0503020202020204" pitchFamily="34" typeface="Agency FB"/>
                  <a:ea charset="-122" pitchFamily="34" typeface="微软雅黑"/>
                  <a:cs typeface="+mn-cs"/>
                </a:rPr>
                <a:t>03</a:t>
              </a:r>
            </a:p>
          </p:txBody>
        </p:sp>
      </p:grpSp>
      <p:sp>
        <p:nvSpPr>
          <p:cNvPr id="33" name="文本框 32">
            <a:extLst>
              <a:ext uri="{FF2B5EF4-FFF2-40B4-BE49-F238E27FC236}">
                <a16:creationId xmlns:a16="http://schemas.microsoft.com/office/drawing/2014/main" id="{BA15A73B-8C56-43C4-B980-025BC8ABD50F}"/>
              </a:ext>
            </a:extLst>
          </p:cNvPr>
          <p:cNvSpPr txBox="1"/>
          <p:nvPr/>
        </p:nvSpPr>
        <p:spPr>
          <a:xfrm>
            <a:off x="8433749" y="5373748"/>
            <a:ext cx="2921127" cy="518160"/>
          </a:xfrm>
          <a:prstGeom prst="rect">
            <a:avLst/>
          </a:prstGeom>
          <a:noFill/>
        </p:spPr>
        <p:txBody>
          <a:bodyPr rtlCol="0" wrap="square">
            <a:spAutoFit/>
          </a:bodyPr>
          <a:lstStyle/>
          <a:p>
            <a:pPr lvl="0">
              <a:defRPr/>
            </a:pPr>
            <a:r>
              <a:rPr altLang="en-US" b="1" lang="zh-CN" sz="2800">
                <a:solidFill>
                  <a:prstClr val="black">
                    <a:lumMod val="75000"/>
                    <a:lumOff val="25000"/>
                  </a:prstClr>
                </a:solidFill>
                <a:latin charset="-122" pitchFamily="34" typeface="微软雅黑"/>
                <a:ea charset="-122" pitchFamily="34" typeface="微软雅黑"/>
              </a:rPr>
              <a:t>仪表仪态礼仪</a:t>
            </a:r>
          </a:p>
        </p:txBody>
      </p:sp>
      <p:grpSp>
        <p:nvGrpSpPr>
          <p:cNvPr id="34" name="组合 33">
            <a:extLst>
              <a:ext uri="{FF2B5EF4-FFF2-40B4-BE49-F238E27FC236}">
                <a16:creationId xmlns:a16="http://schemas.microsoft.com/office/drawing/2014/main" id="{B0342248-D73B-4D5B-BE28-B0AD3812DA97}"/>
              </a:ext>
            </a:extLst>
          </p:cNvPr>
          <p:cNvGrpSpPr/>
          <p:nvPr/>
        </p:nvGrpSpPr>
        <p:grpSpPr>
          <a:xfrm>
            <a:off x="7678683" y="5330270"/>
            <a:ext cx="559136" cy="584775"/>
            <a:chOff x="6769558" y="5573287"/>
            <a:chExt cx="559136" cy="584775"/>
          </a:xfrm>
          <a:solidFill>
            <a:srgbClr val="EE5351"/>
          </a:solidFill>
        </p:grpSpPr>
        <p:sp>
          <p:nvSpPr>
            <p:cNvPr id="35" name="矩形 34">
              <a:extLst>
                <a:ext uri="{FF2B5EF4-FFF2-40B4-BE49-F238E27FC236}">
                  <a16:creationId xmlns:a16="http://schemas.microsoft.com/office/drawing/2014/main" id="{C36EE158-776F-41CD-A7C0-0D202B36B9C9}"/>
                </a:ext>
              </a:extLst>
            </p:cNvPr>
            <p:cNvSpPr/>
            <p:nvPr/>
          </p:nvSpPr>
          <p:spPr>
            <a:xfrm>
              <a:off x="6769558" y="5575765"/>
              <a:ext cx="559136" cy="5798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6" name="文本框 35">
              <a:extLst>
                <a:ext uri="{FF2B5EF4-FFF2-40B4-BE49-F238E27FC236}">
                  <a16:creationId xmlns:a16="http://schemas.microsoft.com/office/drawing/2014/main" id="{2C2AF42B-618B-4BEC-945B-4C96F29D2F29}"/>
                </a:ext>
              </a:extLst>
            </p:cNvPr>
            <p:cNvSpPr txBox="1"/>
            <p:nvPr/>
          </p:nvSpPr>
          <p:spPr>
            <a:xfrm>
              <a:off x="6789280" y="5573287"/>
              <a:ext cx="595630" cy="579120"/>
            </a:xfrm>
            <a:prstGeom prst="rect">
              <a:avLst/>
            </a:prstGeom>
            <a:grp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prstClr val="white"/>
                  </a:solidFill>
                  <a:effectLst/>
                  <a:uLnTx/>
                  <a:uFillTx/>
                  <a:latin charset="0" panose="020b0503020202020204" pitchFamily="34" typeface="Agency FB"/>
                  <a:ea charset="-122" pitchFamily="34" typeface="微软雅黑"/>
                  <a:cs typeface="+mn-cs"/>
                </a:rPr>
                <a:t>04</a:t>
              </a:r>
            </a:p>
          </p:txBody>
        </p:sp>
      </p:grpSp>
    </p:spTree>
    <p:extLst>
      <p:ext uri="{BB962C8B-B14F-4D97-AF65-F5344CB8AC3E}">
        <p14:creationId val="91254604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485899" y="1928813"/>
            <a:ext cx="2999232" cy="3000375"/>
          </a:xfrm>
          <a:prstGeom prst="rect">
            <a:avLst/>
          </a:prstGeom>
          <a:blipFill dpi="0" rotWithShape="1">
            <a:blip r:embed="rId3">
              <a:extLst>
                <a:ext uri="{28A0092B-C50C-407E-A947-70E740481C1C}">
                  <a14:useLocalDpi val="0"/>
                </a:ext>
              </a:extLst>
            </a:blip>
            <a:stretch>
              <a:fillRect/>
            </a:stretch>
          </a:blip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nvGrpSpPr>
          <p:cNvPr id="10" name="组合 9"/>
          <p:cNvGrpSpPr/>
          <p:nvPr/>
        </p:nvGrpSpPr>
        <p:grpSpPr>
          <a:xfrm>
            <a:off x="4866358" y="2767281"/>
            <a:ext cx="7325642" cy="1323439"/>
            <a:chOff x="4866358" y="2767281"/>
            <a:chExt cx="7325642" cy="1323439"/>
          </a:xfrm>
        </p:grpSpPr>
        <p:sp>
          <p:nvSpPr>
            <p:cNvPr id="7" name="文本框 6"/>
            <p:cNvSpPr txBox="1"/>
            <p:nvPr/>
          </p:nvSpPr>
          <p:spPr>
            <a:xfrm>
              <a:off x="4887095" y="2767281"/>
              <a:ext cx="4246880" cy="1310640"/>
            </a:xfrm>
            <a:prstGeom prst="rect">
              <a:avLst/>
            </a:prstGeom>
            <a:noFill/>
          </p:spPr>
          <p:txBody>
            <a:bodyPr rtlCol="0" wrap="none">
              <a:spAutoFit/>
            </a:bodyPr>
            <a:lstStyle/>
            <a:p>
              <a:pPr algn="ctr"/>
              <a:r>
                <a:rPr altLang="en-US" b="1" lang="zh-CN" sz="8000">
                  <a:solidFill>
                    <a:srgbClr val="E75047"/>
                  </a:solidFill>
                  <a:latin charset="-122" panose="020b0502040204020203" pitchFamily="34" typeface="微软雅黑 Light"/>
                  <a:ea charset="-122" panose="020b0502040204020203" pitchFamily="34" typeface="微软雅黑 Light"/>
                </a:rPr>
                <a:t>礼仪介绍</a:t>
              </a:r>
            </a:p>
          </p:txBody>
        </p:sp>
        <p:sp>
          <p:nvSpPr>
            <p:cNvPr id="8" name="矩形 7"/>
            <p:cNvSpPr/>
            <p:nvPr/>
          </p:nvSpPr>
          <p:spPr>
            <a:xfrm>
              <a:off x="9182100" y="3228975"/>
              <a:ext cx="3009900" cy="400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grpSp>
        <p:nvGrpSpPr>
          <p:cNvPr id="12" name="组合 11"/>
          <p:cNvGrpSpPr/>
          <p:nvPr/>
        </p:nvGrpSpPr>
        <p:grpSpPr>
          <a:xfrm>
            <a:off x="4775730" y="2109454"/>
            <a:ext cx="2774097" cy="707886"/>
            <a:chOff x="4897249" y="2065338"/>
            <a:chExt cx="2774097" cy="707886"/>
          </a:xfrm>
        </p:grpSpPr>
        <p:sp>
          <p:nvSpPr>
            <p:cNvPr id="4" name="文本框 3"/>
            <p:cNvSpPr txBox="1"/>
            <p:nvPr/>
          </p:nvSpPr>
          <p:spPr>
            <a:xfrm>
              <a:off x="5332244" y="2158267"/>
              <a:ext cx="2316480" cy="518160"/>
            </a:xfrm>
            <a:prstGeom prst="rect">
              <a:avLst/>
            </a:prstGeom>
            <a:noFill/>
          </p:spPr>
          <p:txBody>
            <a:bodyPr rtlCol="0" wrap="none">
              <a:spAutoFit/>
            </a:bodyPr>
            <a:lstStyle/>
            <a:p>
              <a:r>
                <a:rPr altLang="en-US" lang="zh-CN" sz="2800">
                  <a:solidFill>
                    <a:schemeClr val="tx1">
                      <a:lumMod val="75000"/>
                      <a:lumOff val="25000"/>
                    </a:schemeClr>
                  </a:solidFill>
                  <a:latin charset="-122" panose="020b0502040204020203" pitchFamily="34" typeface="微软雅黑 Light"/>
                  <a:ea charset="-122" panose="020b0502040204020203" pitchFamily="34" typeface="微软雅黑 Light"/>
                </a:rPr>
                <a:t>商务接待礼仪</a:t>
              </a:r>
            </a:p>
          </p:txBody>
        </p:sp>
        <p:sp>
          <p:nvSpPr>
            <p:cNvPr id="11" name="文本框 10"/>
            <p:cNvSpPr txBox="1"/>
            <p:nvPr/>
          </p:nvSpPr>
          <p:spPr>
            <a:xfrm>
              <a:off x="4899933" y="2065338"/>
              <a:ext cx="549593" cy="701040"/>
            </a:xfrm>
            <a:prstGeom prst="rect">
              <a:avLst/>
            </a:prstGeom>
            <a:noFill/>
          </p:spPr>
          <p:txBody>
            <a:bodyPr rtlCol="0" wrap="none">
              <a:spAutoFit/>
            </a:bodyPr>
            <a:lstStyle/>
            <a:p>
              <a:pPr algn="ctr"/>
              <a:r>
                <a:rPr altLang="zh-CN" lang="en-US" sz="4000">
                  <a:solidFill>
                    <a:schemeClr val="tx1">
                      <a:lumMod val="75000"/>
                      <a:lumOff val="25000"/>
                    </a:schemeClr>
                  </a:solidFill>
                  <a:latin charset="0" panose="02020603050405020304" pitchFamily="18" typeface="Times New Roman"/>
                  <a:ea charset="-122" panose="020b0502040204020203" pitchFamily="34" typeface="微软雅黑 Light"/>
                  <a:cs charset="0" panose="02020603050405020304" pitchFamily="18" typeface="Times New Roman"/>
                </a:rPr>
                <a:t>A</a:t>
              </a:r>
            </a:p>
          </p:txBody>
        </p:sp>
      </p:grpSp>
    </p:spTree>
    <p:extLst>
      <p:ext uri="{BB962C8B-B14F-4D97-AF65-F5344CB8AC3E}">
        <p14:creationId val="74923688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Freeform 10">
            <a:extLst>
              <a:ext uri="{FF2B5EF4-FFF2-40B4-BE49-F238E27FC236}">
                <a16:creationId xmlns:a16="http://schemas.microsoft.com/office/drawing/2014/main" id="{42979F9B-3B9E-4441-B4C7-888487132B58}"/>
              </a:ext>
            </a:extLst>
          </p:cNvPr>
          <p:cNvSpPr>
            <a:spLocks noEditPoints="1"/>
          </p:cNvSpPr>
          <p:nvPr/>
        </p:nvSpPr>
        <p:spPr bwMode="auto">
          <a:xfrm>
            <a:off x="1373432" y="3442507"/>
            <a:ext cx="2267937" cy="1139880"/>
          </a:xfrm>
          <a:custGeom>
            <a:gdLst>
              <a:gd fmla="*/ 1868488 w 2333" name="T0"/>
              <a:gd fmla="*/ 0 h 1818" name="T1"/>
              <a:gd fmla="*/ 1868488 w 2333" name="T2"/>
              <a:gd fmla="*/ 1092205 h 1818" name="T3"/>
              <a:gd fmla="*/ 933844 w 2333" name="T4"/>
              <a:gd fmla="*/ 1455739 h 1818" name="T5"/>
              <a:gd fmla="*/ 0 w 2333" name="T6"/>
              <a:gd fmla="*/ 1092205 h 1818" name="T7"/>
              <a:gd fmla="*/ 0 w 2333" name="T8"/>
              <a:gd fmla="*/ 0 h 1818" name="T9"/>
              <a:gd fmla="*/ 1868488 w 2333" name="T10"/>
              <a:gd fmla="*/ 0 h 1818" name="T11"/>
              <a:gd fmla="*/ 933844 w 2333" name="T12"/>
              <a:gd fmla="*/ 0 h 1818" name="T13"/>
              <a:gd fmla="*/ 0 60000 65536" name="T14"/>
              <a:gd fmla="*/ 0 60000 65536" name="T15"/>
              <a:gd fmla="*/ 0 60000 65536" name="T16"/>
              <a:gd fmla="*/ 0 60000 65536" name="T17"/>
              <a:gd fmla="*/ 0 60000 65536" name="T18"/>
              <a:gd fmla="*/ 0 60000 65536" name="T19"/>
              <a:gd fmla="*/ 0 60000 65536" name="T20"/>
              <a:gd fmla="*/ 0 w 2333" name="T21"/>
              <a:gd fmla="*/ 0 h 1818" name="T22"/>
              <a:gd fmla="*/ 2333 w 2333" name="T23"/>
              <a:gd fmla="*/ 1818 h 18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18" w="2333">
                <a:moveTo>
                  <a:pt x="2333" y="0"/>
                </a:moveTo>
                <a:lnTo>
                  <a:pt x="2333" y="1364"/>
                </a:lnTo>
                <a:lnTo>
                  <a:pt x="1166" y="1818"/>
                </a:lnTo>
                <a:lnTo>
                  <a:pt x="0" y="1364"/>
                </a:lnTo>
                <a:lnTo>
                  <a:pt x="0" y="0"/>
                </a:lnTo>
                <a:lnTo>
                  <a:pt x="2333" y="0"/>
                </a:lnTo>
                <a:close/>
                <a:moveTo>
                  <a:pt x="1166" y="0"/>
                </a:moveTo>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8" compatLnSpc="1" forceAA="0" fromWordArt="0" horzOverflow="overflow" lIns="91456" numCol="1" rIns="91456" rot="0" rtlCol="0" spcCol="0" spcFirstLastPara="0" tIns="45728" vert="horz" vertOverflow="overflow" wrap="square">
            <a:prstTxWarp prst="textNoShape">
              <a:avLst/>
            </a:prstTxWarp>
            <a:noAutofit/>
          </a:bodyPr>
          <a:lstStyle/>
          <a:p>
            <a:pPr algn="ctr" defTabSz="1219170" fontAlgn="base" lvl="0">
              <a:spcBef>
                <a:spcPct val="0"/>
              </a:spcBef>
              <a:spcAft>
                <a:spcPct val="0"/>
              </a:spcAft>
            </a:pPr>
            <a:r>
              <a:rPr altLang="en-US" b="1" lang="zh-CN" sz="2400">
                <a:solidFill>
                  <a:prstClr val="white"/>
                </a:solidFill>
                <a:latin charset="-122" pitchFamily="34" typeface="微软雅黑"/>
                <a:ea charset="-122" pitchFamily="34" typeface="微软雅黑"/>
              </a:rPr>
              <a:t>介绍他人</a:t>
            </a:r>
          </a:p>
        </p:txBody>
      </p:sp>
      <p:sp>
        <p:nvSpPr>
          <p:cNvPr id="14" name="Freeform 10">
            <a:extLst>
              <a:ext uri="{FF2B5EF4-FFF2-40B4-BE49-F238E27FC236}">
                <a16:creationId xmlns:a16="http://schemas.microsoft.com/office/drawing/2014/main" id="{8ABF0B70-8FC5-4FE7-8B64-4696A161423B}"/>
              </a:ext>
            </a:extLst>
          </p:cNvPr>
          <p:cNvSpPr>
            <a:spLocks noEditPoints="1"/>
          </p:cNvSpPr>
          <p:nvPr/>
        </p:nvSpPr>
        <p:spPr bwMode="auto">
          <a:xfrm>
            <a:off x="3793942" y="3430060"/>
            <a:ext cx="2125156" cy="1139880"/>
          </a:xfrm>
          <a:custGeom>
            <a:gdLst>
              <a:gd fmla="*/ 1868488 w 2333" name="T0"/>
              <a:gd fmla="*/ 0 h 1818" name="T1"/>
              <a:gd fmla="*/ 1868488 w 2333" name="T2"/>
              <a:gd fmla="*/ 1092205 h 1818" name="T3"/>
              <a:gd fmla="*/ 933844 w 2333" name="T4"/>
              <a:gd fmla="*/ 1455739 h 1818" name="T5"/>
              <a:gd fmla="*/ 0 w 2333" name="T6"/>
              <a:gd fmla="*/ 1092205 h 1818" name="T7"/>
              <a:gd fmla="*/ 0 w 2333" name="T8"/>
              <a:gd fmla="*/ 0 h 1818" name="T9"/>
              <a:gd fmla="*/ 1868488 w 2333" name="T10"/>
              <a:gd fmla="*/ 0 h 1818" name="T11"/>
              <a:gd fmla="*/ 933844 w 2333" name="T12"/>
              <a:gd fmla="*/ 0 h 1818" name="T13"/>
              <a:gd fmla="*/ 0 60000 65536" name="T14"/>
              <a:gd fmla="*/ 0 60000 65536" name="T15"/>
              <a:gd fmla="*/ 0 60000 65536" name="T16"/>
              <a:gd fmla="*/ 0 60000 65536" name="T17"/>
              <a:gd fmla="*/ 0 60000 65536" name="T18"/>
              <a:gd fmla="*/ 0 60000 65536" name="T19"/>
              <a:gd fmla="*/ 0 60000 65536" name="T20"/>
              <a:gd fmla="*/ 0 w 2333" name="T21"/>
              <a:gd fmla="*/ 0 h 1818" name="T22"/>
              <a:gd fmla="*/ 2333 w 2333" name="T23"/>
              <a:gd fmla="*/ 1818 h 18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18" w="2333">
                <a:moveTo>
                  <a:pt x="2333" y="0"/>
                </a:moveTo>
                <a:lnTo>
                  <a:pt x="2333" y="1364"/>
                </a:lnTo>
                <a:lnTo>
                  <a:pt x="1166" y="1818"/>
                </a:lnTo>
                <a:lnTo>
                  <a:pt x="0" y="1364"/>
                </a:lnTo>
                <a:lnTo>
                  <a:pt x="0" y="0"/>
                </a:lnTo>
                <a:lnTo>
                  <a:pt x="2333" y="0"/>
                </a:lnTo>
                <a:close/>
                <a:moveTo>
                  <a:pt x="1166" y="0"/>
                </a:moveTo>
              </a:path>
            </a:pathLst>
          </a:custGeom>
          <a:solidFill>
            <a:srgbClr val="EE53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8" compatLnSpc="1" forceAA="0" fromWordArt="0" horzOverflow="overflow" lIns="91456" numCol="1" rIns="91456" rot="0" rtlCol="0" spcCol="0" spcFirstLastPara="0" tIns="45728" vert="horz" vertOverflow="overflow" wrap="square">
            <a:prstTxWarp prst="textNoShape">
              <a:avLst/>
            </a:prstTxWarp>
            <a:noAutofit/>
          </a:bodyPr>
          <a:lstStyle/>
          <a:p>
            <a:pPr algn="ctr" defTabSz="914224" lvl="0">
              <a:spcBef>
                <a:spcPts val="500"/>
              </a:spcBef>
            </a:pPr>
            <a:r>
              <a:rPr altLang="en-US" b="1" kern="100" lang="zh-CN" sz="2400">
                <a:solidFill>
                  <a:prstClr val="white"/>
                </a:solidFill>
                <a:latin charset="-122" pitchFamily="34" typeface="微软雅黑"/>
                <a:ea charset="-122" pitchFamily="34" typeface="微软雅黑"/>
                <a:cs charset="0" panose="02020603050405020304" pitchFamily="18" typeface="Times New Roman"/>
              </a:rPr>
              <a:t>介绍集体</a:t>
            </a:r>
          </a:p>
        </p:txBody>
      </p:sp>
      <p:sp>
        <p:nvSpPr>
          <p:cNvPr id="15" name="Freeform 10">
            <a:extLst>
              <a:ext uri="{FF2B5EF4-FFF2-40B4-BE49-F238E27FC236}">
                <a16:creationId xmlns:a16="http://schemas.microsoft.com/office/drawing/2014/main" id="{7DB35408-B251-42F3-8971-CC824F5491EB}"/>
              </a:ext>
            </a:extLst>
          </p:cNvPr>
          <p:cNvSpPr>
            <a:spLocks noEditPoints="1"/>
          </p:cNvSpPr>
          <p:nvPr/>
        </p:nvSpPr>
        <p:spPr bwMode="auto">
          <a:xfrm>
            <a:off x="6170827" y="3413967"/>
            <a:ext cx="2129637" cy="1139880"/>
          </a:xfrm>
          <a:custGeom>
            <a:gdLst>
              <a:gd fmla="*/ 1868488 w 2333" name="T0"/>
              <a:gd fmla="*/ 0 h 1818" name="T1"/>
              <a:gd fmla="*/ 1868488 w 2333" name="T2"/>
              <a:gd fmla="*/ 1092205 h 1818" name="T3"/>
              <a:gd fmla="*/ 933844 w 2333" name="T4"/>
              <a:gd fmla="*/ 1455739 h 1818" name="T5"/>
              <a:gd fmla="*/ 0 w 2333" name="T6"/>
              <a:gd fmla="*/ 1092205 h 1818" name="T7"/>
              <a:gd fmla="*/ 0 w 2333" name="T8"/>
              <a:gd fmla="*/ 0 h 1818" name="T9"/>
              <a:gd fmla="*/ 1868488 w 2333" name="T10"/>
              <a:gd fmla="*/ 0 h 1818" name="T11"/>
              <a:gd fmla="*/ 933844 w 2333" name="T12"/>
              <a:gd fmla="*/ 0 h 1818" name="T13"/>
              <a:gd fmla="*/ 0 60000 65536" name="T14"/>
              <a:gd fmla="*/ 0 60000 65536" name="T15"/>
              <a:gd fmla="*/ 0 60000 65536" name="T16"/>
              <a:gd fmla="*/ 0 60000 65536" name="T17"/>
              <a:gd fmla="*/ 0 60000 65536" name="T18"/>
              <a:gd fmla="*/ 0 60000 65536" name="T19"/>
              <a:gd fmla="*/ 0 60000 65536" name="T20"/>
              <a:gd fmla="*/ 0 w 2333" name="T21"/>
              <a:gd fmla="*/ 0 h 1818" name="T22"/>
              <a:gd fmla="*/ 2333 w 2333" name="T23"/>
              <a:gd fmla="*/ 1818 h 18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18" w="2333">
                <a:moveTo>
                  <a:pt x="2333" y="0"/>
                </a:moveTo>
                <a:lnTo>
                  <a:pt x="2333" y="1364"/>
                </a:lnTo>
                <a:lnTo>
                  <a:pt x="1166" y="1818"/>
                </a:lnTo>
                <a:lnTo>
                  <a:pt x="0" y="1364"/>
                </a:lnTo>
                <a:lnTo>
                  <a:pt x="0" y="0"/>
                </a:lnTo>
                <a:lnTo>
                  <a:pt x="2333" y="0"/>
                </a:lnTo>
                <a:close/>
                <a:moveTo>
                  <a:pt x="1166" y="0"/>
                </a:moveTo>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8" compatLnSpc="1" forceAA="0" fromWordArt="0" horzOverflow="overflow" lIns="91456" numCol="1" rIns="91456" rot="0" rtlCol="0" spcCol="0" spcFirstLastPara="0" tIns="45728" vert="horz" vertOverflow="overflow" wrap="square">
            <a:prstTxWarp prst="textNoShape">
              <a:avLst/>
            </a:prstTxWarp>
            <a:noAutofit/>
          </a:bodyPr>
          <a:lstStyle/>
          <a:p>
            <a:pPr algn="ctr" lvl="0"/>
            <a:r>
              <a:rPr altLang="en-US" b="1" lang="zh-CN" spc="600" sz="2400">
                <a:solidFill>
                  <a:prstClr val="white"/>
                </a:solidFill>
                <a:latin charset="-122" pitchFamily="34" typeface="微软雅黑"/>
                <a:ea charset="-122" pitchFamily="34" typeface="微软雅黑"/>
              </a:rPr>
              <a:t>介绍自己</a:t>
            </a:r>
          </a:p>
        </p:txBody>
      </p:sp>
      <p:sp>
        <p:nvSpPr>
          <p:cNvPr id="17" name="矩形 16">
            <a:extLst>
              <a:ext uri="{FF2B5EF4-FFF2-40B4-BE49-F238E27FC236}">
                <a16:creationId xmlns:a16="http://schemas.microsoft.com/office/drawing/2014/main" id="{EA3A6848-53E8-43D5-B30B-23E2A95EA0BB}"/>
              </a:ext>
            </a:extLst>
          </p:cNvPr>
          <p:cNvSpPr/>
          <p:nvPr/>
        </p:nvSpPr>
        <p:spPr>
          <a:xfrm>
            <a:off x="2130154" y="5112139"/>
            <a:ext cx="8081343" cy="603504"/>
          </a:xfrm>
          <a:prstGeom prst="rect">
            <a:avLst/>
          </a:prstGeom>
        </p:spPr>
        <p:txBody>
          <a:bodyPr wrap="square">
            <a:spAutoFit/>
          </a:bodyPr>
          <a:lstStyle/>
          <a:p>
            <a:pPr algn="ctr" defTabSz="1219170" eaLnBrk="1" fontAlgn="base" hangingPunct="1" indent="0" latinLnBrk="0" lvl="0" marL="0" marR="0" rtl="0">
              <a:lnSpc>
                <a:spcPct val="120000"/>
              </a:lnSpc>
              <a:spcBef>
                <a:spcPct val="0"/>
              </a:spcBef>
              <a:spcAft>
                <a:spcPct val="0"/>
              </a:spcAft>
              <a:buClrTx/>
              <a:buSzTx/>
              <a:buFont charset="0" panose="020b0604020202020204" pitchFamily="34" typeface="Arial"/>
              <a:buNone/>
              <a:defRPr/>
            </a:pPr>
            <a:r>
              <a:rPr altLang="en-US" b="0" baseline="0" cap="none" i="0" kern="1200" kumimoji="0" lang="zh-CN" noProof="0" normalizeH="0" spc="0" strike="noStrike" sz="1400" u="none">
                <a:ln>
                  <a:noFill/>
                </a:ln>
                <a:solidFill>
                  <a:srgbClr val="FFFFFF">
                    <a:lumMod val="50000"/>
                  </a:srgbClr>
                </a:solidFill>
                <a:effectLst/>
                <a:uLnTx/>
                <a:uFillTx/>
                <a:latin charset="-122" pitchFamily="34" typeface="微软雅黑"/>
                <a:ea charset="-122" pitchFamily="34" typeface="微软雅黑"/>
                <a:cs typeface="+mn-cs"/>
              </a:rPr>
              <a:t>右键点击图片，找到“填充形状”图标，然后选择填充图片即可换成您的照片。右键点击图片，找到“填充形状”图标，然后选择填充图片即可换成您的照片。</a:t>
            </a:r>
          </a:p>
        </p:txBody>
      </p:sp>
      <p:sp>
        <p:nvSpPr>
          <p:cNvPr id="21" name="Freeform 10">
            <a:extLst>
              <a:ext uri="{FF2B5EF4-FFF2-40B4-BE49-F238E27FC236}">
                <a16:creationId xmlns:a16="http://schemas.microsoft.com/office/drawing/2014/main" id="{89FE5D72-C2F8-472D-810A-D7BDFEF0BA5B}"/>
              </a:ext>
            </a:extLst>
          </p:cNvPr>
          <p:cNvSpPr>
            <a:spLocks noEditPoints="1"/>
          </p:cNvSpPr>
          <p:nvPr/>
        </p:nvSpPr>
        <p:spPr bwMode="auto">
          <a:xfrm>
            <a:off x="8612871" y="3442507"/>
            <a:ext cx="2203621" cy="1139880"/>
          </a:xfrm>
          <a:custGeom>
            <a:gdLst>
              <a:gd fmla="*/ 1868488 w 2333" name="T0"/>
              <a:gd fmla="*/ 0 h 1818" name="T1"/>
              <a:gd fmla="*/ 1868488 w 2333" name="T2"/>
              <a:gd fmla="*/ 1092205 h 1818" name="T3"/>
              <a:gd fmla="*/ 933844 w 2333" name="T4"/>
              <a:gd fmla="*/ 1455739 h 1818" name="T5"/>
              <a:gd fmla="*/ 0 w 2333" name="T6"/>
              <a:gd fmla="*/ 1092205 h 1818" name="T7"/>
              <a:gd fmla="*/ 0 w 2333" name="T8"/>
              <a:gd fmla="*/ 0 h 1818" name="T9"/>
              <a:gd fmla="*/ 1868488 w 2333" name="T10"/>
              <a:gd fmla="*/ 0 h 1818" name="T11"/>
              <a:gd fmla="*/ 933844 w 2333" name="T12"/>
              <a:gd fmla="*/ 0 h 1818" name="T13"/>
              <a:gd fmla="*/ 0 60000 65536" name="T14"/>
              <a:gd fmla="*/ 0 60000 65536" name="T15"/>
              <a:gd fmla="*/ 0 60000 65536" name="T16"/>
              <a:gd fmla="*/ 0 60000 65536" name="T17"/>
              <a:gd fmla="*/ 0 60000 65536" name="T18"/>
              <a:gd fmla="*/ 0 60000 65536" name="T19"/>
              <a:gd fmla="*/ 0 60000 65536" name="T20"/>
              <a:gd fmla="*/ 0 w 2333" name="T21"/>
              <a:gd fmla="*/ 0 h 1818" name="T22"/>
              <a:gd fmla="*/ 2333 w 2333" name="T23"/>
              <a:gd fmla="*/ 1818 h 18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18" w="2333">
                <a:moveTo>
                  <a:pt x="2333" y="0"/>
                </a:moveTo>
                <a:lnTo>
                  <a:pt x="2333" y="1364"/>
                </a:lnTo>
                <a:lnTo>
                  <a:pt x="1166" y="1818"/>
                </a:lnTo>
                <a:lnTo>
                  <a:pt x="0" y="1364"/>
                </a:lnTo>
                <a:lnTo>
                  <a:pt x="0" y="0"/>
                </a:lnTo>
                <a:lnTo>
                  <a:pt x="2333" y="0"/>
                </a:lnTo>
                <a:close/>
                <a:moveTo>
                  <a:pt x="1166" y="0"/>
                </a:moveTo>
              </a:path>
            </a:pathLst>
          </a:custGeom>
          <a:solidFill>
            <a:srgbClr val="EE53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8" compatLnSpc="1" forceAA="0" fromWordArt="0" horzOverflow="overflow" lIns="91456" numCol="1" rIns="91456" rot="0" rtlCol="0" spcCol="0" spcFirstLastPara="0" tIns="45728" vert="horz" vertOverflow="overflow" wrap="square">
            <a:prstTxWarp prst="textNoShape">
              <a:avLst/>
            </a:prstTxWarp>
            <a:noAutofit/>
          </a:bodyPr>
          <a:lstStyle/>
          <a:p>
            <a:pPr algn="ctr" lvl="0"/>
            <a:r>
              <a:rPr altLang="en-US" b="1" lang="zh-CN" spc="600" sz="2400">
                <a:solidFill>
                  <a:prstClr val="white"/>
                </a:solidFill>
                <a:latin charset="-122" pitchFamily="34" typeface="微软雅黑"/>
                <a:ea charset="-122" pitchFamily="34" typeface="微软雅黑"/>
              </a:rPr>
              <a:t>互相介绍</a:t>
            </a:r>
          </a:p>
        </p:txBody>
      </p:sp>
      <p:pic>
        <p:nvPicPr>
          <p:cNvPr id="22" name="图片 4">
            <a:extLst>
              <a:ext uri="{FF2B5EF4-FFF2-40B4-BE49-F238E27FC236}">
                <a16:creationId xmlns:a16="http://schemas.microsoft.com/office/drawing/2014/main" id="{98AF67D1-FA32-4E14-9CAB-C9A7419F316F}"/>
              </a:ext>
            </a:extLst>
          </p:cNvPr>
          <p:cNvPicPr>
            <a:picLocks noChangeAspect="1"/>
          </p:cNvPicPr>
          <p:nvPr/>
        </p:nvPicPr>
        <p:blipFill>
          <a:blip r:embed="rId4">
            <a:extLst>
              <a:ext uri="{28A0092B-C50C-407E-A947-70E740481C1C}">
                <a14:useLocalDpi val="0"/>
              </a:ext>
            </a:extLst>
          </a:blip>
          <a:stretch>
            <a:fillRect/>
          </a:stretch>
        </p:blipFill>
        <p:spPr bwMode="auto">
          <a:xfrm>
            <a:off x="1382182" y="1855364"/>
            <a:ext cx="2250437" cy="1596984"/>
          </a:xfrm>
          <a:prstGeom prst="rect">
            <a:avLst/>
          </a:prstGeom>
          <a:blipFill dpi="0" rotWithShape="1">
            <a:blip r:embed="rId3">
              <a:extLst>
                <a:ext uri="{28A0092B-C50C-407E-A947-70E740481C1C}">
                  <a14:useLocalDpi val="0"/>
                </a:ext>
              </a:extLst>
            </a:blip>
            <a:stretch>
              <a:fillRect/>
            </a:stretch>
          </a:blipFill>
          <a:ln>
            <a:noFill/>
          </a:ln>
          <a:extLst/>
        </p:spPr>
      </p:pic>
      <p:pic>
        <p:nvPicPr>
          <p:cNvPr id="23" name="图片 22">
            <a:extLst>
              <a:ext uri="{FF2B5EF4-FFF2-40B4-BE49-F238E27FC236}">
                <a16:creationId xmlns:a16="http://schemas.microsoft.com/office/drawing/2014/main" id="{7BEFD984-9647-4279-BA89-4DF57DFDB21D}"/>
              </a:ext>
            </a:extLst>
          </p:cNvPr>
          <p:cNvPicPr>
            <a:picLocks noChangeAspect="1"/>
          </p:cNvPicPr>
          <p:nvPr/>
        </p:nvPicPr>
        <p:blipFill>
          <a:blip r:embed="rId5">
            <a:extLst>
              <a:ext uri="{28A0092B-C50C-407E-A947-70E740481C1C}">
                <a14:useLocalDpi val="0"/>
              </a:ext>
            </a:extLst>
          </a:blip>
          <a:srcRect r="22411"/>
          <a:stretch>
            <a:fillRect/>
          </a:stretch>
        </p:blipFill>
        <p:spPr bwMode="auto">
          <a:xfrm>
            <a:off x="6170826" y="1855364"/>
            <a:ext cx="2125156" cy="15586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图片 4">
            <a:extLst>
              <a:ext uri="{FF2B5EF4-FFF2-40B4-BE49-F238E27FC236}">
                <a16:creationId xmlns:a16="http://schemas.microsoft.com/office/drawing/2014/main" id="{8CCF598A-801B-416E-8E2A-12A1DD60CED9}"/>
              </a:ext>
            </a:extLst>
          </p:cNvPr>
          <p:cNvPicPr>
            <a:picLocks noChangeAspect="1"/>
          </p:cNvPicPr>
          <p:nvPr/>
        </p:nvPicPr>
        <p:blipFill>
          <a:blip r:embed="rId6">
            <a:extLst>
              <a:ext uri="{28A0092B-C50C-407E-A947-70E740481C1C}">
                <a14:useLocalDpi val="0"/>
              </a:ext>
            </a:extLst>
          </a:blip>
          <a:stretch>
            <a:fillRect/>
          </a:stretch>
        </p:blipFill>
        <p:spPr bwMode="auto">
          <a:xfrm>
            <a:off x="3793942" y="1855363"/>
            <a:ext cx="2125156" cy="1572577"/>
          </a:xfrm>
          <a:prstGeom prst="rect">
            <a:avLst/>
          </a:prstGeom>
          <a:extLst/>
        </p:spPr>
      </p:pic>
      <p:pic>
        <p:nvPicPr>
          <p:cNvPr id="25" name="图片 24">
            <a:extLst>
              <a:ext uri="{FF2B5EF4-FFF2-40B4-BE49-F238E27FC236}">
                <a16:creationId xmlns:a16="http://schemas.microsoft.com/office/drawing/2014/main" id="{BAEAB987-3714-422A-8135-D1C33A24F025}"/>
              </a:ext>
            </a:extLst>
          </p:cNvPr>
          <p:cNvPicPr>
            <a:picLocks noChangeAspect="1"/>
          </p:cNvPicPr>
          <p:nvPr/>
        </p:nvPicPr>
        <p:blipFill>
          <a:blip r:embed="rId7">
            <a:extLst>
              <a:ext uri="{28A0092B-C50C-407E-A947-70E740481C1C}">
                <a14:useLocalDpi val="0"/>
              </a:ext>
            </a:extLst>
          </a:blip>
          <a:stretch>
            <a:fillRect/>
          </a:stretch>
        </p:blipFill>
        <p:spPr bwMode="auto">
          <a:xfrm>
            <a:off x="8612871" y="1864313"/>
            <a:ext cx="2203621" cy="1563762"/>
          </a:xfrm>
          <a:prstGeom prst="rect">
            <a:avLst/>
          </a:prstGeom>
          <a:extLst/>
        </p:spPr>
      </p:pic>
      <p:sp>
        <p:nvSpPr>
          <p:cNvPr id="26" name="文本框 25">
            <a:extLst>
              <a:ext uri="{FF2B5EF4-FFF2-40B4-BE49-F238E27FC236}">
                <a16:creationId xmlns:a16="http://schemas.microsoft.com/office/drawing/2014/main" id="{3141CAD8-3273-4CA2-AD86-EBA69EF3DB18}"/>
              </a:ext>
            </a:extLst>
          </p:cNvPr>
          <p:cNvSpPr txBox="1"/>
          <p:nvPr/>
        </p:nvSpPr>
        <p:spPr>
          <a:xfrm>
            <a:off x="4476423" y="408735"/>
            <a:ext cx="3239155" cy="701040"/>
          </a:xfrm>
          <a:prstGeom prst="rect">
            <a:avLst/>
          </a:prstGeom>
          <a:noFill/>
        </p:spPr>
        <p:txBody>
          <a:bodyPr rtlCol="0" wrap="square">
            <a:spAutoFit/>
          </a:bodyPr>
          <a:lstStyle/>
          <a:p>
            <a:pPr algn="ctr"/>
            <a:r>
              <a:rPr altLang="en-US" b="1" lang="zh-CN" spc="600" sz="4000">
                <a:solidFill>
                  <a:srgbClr val="E75047"/>
                </a:solidFill>
                <a:latin charset="-122" panose="020b0502040204020203" pitchFamily="34" typeface="微软雅黑 Light"/>
                <a:ea charset="-122" panose="020b0502040204020203" pitchFamily="34" typeface="微软雅黑 Light"/>
              </a:rPr>
              <a:t>介绍礼仪</a:t>
            </a:r>
          </a:p>
        </p:txBody>
      </p:sp>
    </p:spTree>
    <p:extLst>
      <p:ext uri="{BB962C8B-B14F-4D97-AF65-F5344CB8AC3E}">
        <p14:creationId val="145527187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710582" y="1569878"/>
            <a:ext cx="3542104" cy="640080"/>
          </a:xfrm>
          <a:prstGeom prst="rect">
            <a:avLst/>
          </a:prstGeom>
          <a:noFill/>
        </p:spPr>
        <p:txBody>
          <a:bodyPr rtlCol="0" wrap="square">
            <a:spAutoFit/>
          </a:bodyPr>
          <a:lstStyle/>
          <a:p>
            <a:pPr algn="ctr"/>
            <a:r>
              <a:rPr altLang="en-US" b="1" lang="zh-CN" sz="3600">
                <a:solidFill>
                  <a:srgbClr val="E75047"/>
                </a:solidFill>
                <a:latin charset="-122" panose="020b0502040204020203" pitchFamily="34" typeface="微软雅黑 Light"/>
                <a:ea charset="-122" panose="020b0502040204020203" pitchFamily="34" typeface="微软雅黑 Light"/>
              </a:rPr>
              <a:t>名片的递交顺序</a:t>
            </a:r>
          </a:p>
        </p:txBody>
      </p:sp>
      <p:sp>
        <p:nvSpPr>
          <p:cNvPr id="20" name="任意多边形 19"/>
          <p:cNvSpPr/>
          <p:nvPr/>
        </p:nvSpPr>
        <p:spPr>
          <a:xfrm>
            <a:off x="4751851" y="1569878"/>
            <a:ext cx="3776107" cy="3454400"/>
          </a:xfrm>
          <a:custGeom>
            <a:gdLst>
              <a:gd fmla="*/ 3556000 w 7010400" name="connsiteX0"/>
              <a:gd fmla="*/ 0 h 3454400" name="connsiteY0"/>
              <a:gd fmla="*/ 7010400 w 7010400" name="connsiteX1"/>
              <a:gd fmla="*/ 0 h 3454400" name="connsiteY1"/>
              <a:gd fmla="*/ 7010400 w 7010400" name="connsiteX2"/>
              <a:gd fmla="*/ 3454400 h 3454400" name="connsiteY2"/>
              <a:gd fmla="*/ 3556000 w 7010400" name="connsiteX3"/>
              <a:gd fmla="*/ 3454400 h 3454400" name="connsiteY3"/>
              <a:gd fmla="*/ 0 w 7010400" name="connsiteX4"/>
              <a:gd fmla="*/ 0 h 3454400" name="connsiteY4"/>
              <a:gd fmla="*/ 3454400 w 7010400" name="connsiteX5"/>
              <a:gd fmla="*/ 0 h 3454400" name="connsiteY5"/>
              <a:gd fmla="*/ 3454400 w 7010400" name="connsiteX6"/>
              <a:gd fmla="*/ 3454400 h 3454400" name="connsiteY6"/>
              <a:gd fmla="*/ 0 w 7010400" name="connsiteX7"/>
              <a:gd fmla="*/ 3454400 h 3454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54400" w="7010400">
                <a:moveTo>
                  <a:pt x="3556000" y="0"/>
                </a:moveTo>
                <a:lnTo>
                  <a:pt x="7010400" y="0"/>
                </a:lnTo>
                <a:lnTo>
                  <a:pt x="7010400" y="3454400"/>
                </a:lnTo>
                <a:lnTo>
                  <a:pt x="3556000" y="3454400"/>
                </a:lnTo>
                <a:close/>
                <a:moveTo>
                  <a:pt x="0" y="0"/>
                </a:moveTo>
                <a:lnTo>
                  <a:pt x="3454400" y="0"/>
                </a:lnTo>
                <a:lnTo>
                  <a:pt x="3454400" y="3454400"/>
                </a:lnTo>
                <a:lnTo>
                  <a:pt x="0" y="3454400"/>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2040204020203" pitchFamily="34" typeface="微软雅黑 Light"/>
              <a:ea charset="-122" panose="020b0502040204020203" pitchFamily="34" typeface="微软雅黑 Light"/>
            </a:endParaRPr>
          </a:p>
        </p:txBody>
      </p:sp>
      <p:sp>
        <p:nvSpPr>
          <p:cNvPr id="11" name="矩形 10"/>
          <p:cNvSpPr/>
          <p:nvPr/>
        </p:nvSpPr>
        <p:spPr>
          <a:xfrm>
            <a:off x="855880" y="2786319"/>
            <a:ext cx="3251508" cy="6966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3000">
                <a:latin charset="-122" panose="020b0502040204020203" pitchFamily="34" typeface="微软雅黑 Light"/>
                <a:ea charset="-122" panose="020b0502040204020203" pitchFamily="34" typeface="微软雅黑 Light"/>
              </a:rPr>
              <a:t>由近而远</a:t>
            </a:r>
          </a:p>
        </p:txBody>
      </p:sp>
      <p:sp>
        <p:nvSpPr>
          <p:cNvPr id="12" name="矩形 11"/>
          <p:cNvSpPr/>
          <p:nvPr/>
        </p:nvSpPr>
        <p:spPr>
          <a:xfrm>
            <a:off x="855880" y="4015015"/>
            <a:ext cx="3251508" cy="6966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3000">
                <a:latin charset="-122" panose="020b0502040204020203" pitchFamily="34" typeface="微软雅黑 Light"/>
                <a:ea charset="-122" panose="020b0502040204020203" pitchFamily="34" typeface="微软雅黑 Light"/>
              </a:rPr>
              <a:t>由尊而卑</a:t>
            </a:r>
          </a:p>
        </p:txBody>
      </p:sp>
      <p:cxnSp>
        <p:nvCxnSpPr>
          <p:cNvPr id="16" name="直接箭头连接符 15"/>
          <p:cNvCxnSpPr>
            <a:stCxn id="8" idx="2"/>
            <a:endCxn id="11" idx="0"/>
          </p:cNvCxnSpPr>
          <p:nvPr/>
        </p:nvCxnSpPr>
        <p:spPr>
          <a:xfrm flipH="1">
            <a:off x="2481634" y="2209958"/>
            <a:ext cx="0" cy="576361"/>
          </a:xfrm>
          <a:prstGeom prst="straightConnector1">
            <a:avLst/>
          </a:prstGeom>
          <a:ln w="19050">
            <a:solidFill>
              <a:schemeClr val="bg1">
                <a:lumMod val="50000"/>
              </a:schemeClr>
            </a:solidFill>
            <a:prstDash val="sysDot"/>
            <a:headEnd len="lg" type="oval" w="lg"/>
            <a:tailEnd len="lg" type="stealth" w="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2"/>
            <a:endCxn id="12" idx="0"/>
          </p:cNvCxnSpPr>
          <p:nvPr/>
        </p:nvCxnSpPr>
        <p:spPr>
          <a:xfrm flipH="1">
            <a:off x="2481634" y="3483005"/>
            <a:ext cx="0" cy="532010"/>
          </a:xfrm>
          <a:prstGeom prst="straightConnector1">
            <a:avLst/>
          </a:prstGeom>
          <a:ln w="19050">
            <a:solidFill>
              <a:schemeClr val="bg1">
                <a:lumMod val="50000"/>
              </a:schemeClr>
            </a:solidFill>
            <a:prstDash val="sysDot"/>
            <a:tailEnd len="lg" type="stealth" w="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447925" y="4703536"/>
            <a:ext cx="9401175" cy="933450"/>
          </a:xfrm>
          <a:custGeom>
            <a:gdLst>
              <a:gd fmla="*/ 9401175 w 9401175" name="connsiteX0"/>
              <a:gd fmla="*/ 933450 h 933450" name="connsiteY0"/>
              <a:gd fmla="*/ 0 w 9401175" name="connsiteX1"/>
              <a:gd fmla="*/ 933450 h 933450" name="connsiteY1"/>
              <a:gd fmla="*/ 0 w 9401175" name="connsiteX2"/>
              <a:gd fmla="*/ 0 h 933450" name="connsiteY2"/>
              <a:gd fmla="*/ 0 w 9401175" name="connsiteX3"/>
              <a:gd fmla="*/ 0 h 933450" name="connsiteY3"/>
              <a:gd fmla="*/ 9492615 w 9492615" name="connsiteX4"/>
              <a:gd fmla="*/ 91440 h 933450" name="connsiteY4"/>
            </a:gdLst>
            <a:cxnLst>
              <a:cxn ang="0">
                <a:pos x="connsiteX0" y="connsiteY0"/>
              </a:cxn>
              <a:cxn ang="0">
                <a:pos x="connsiteX1" y="connsiteY1"/>
              </a:cxn>
              <a:cxn ang="0">
                <a:pos x="connsiteX2" y="connsiteY2"/>
              </a:cxn>
            </a:cxnLst>
            <a:rect b="b" l="l" r="r" t="t"/>
            <a:pathLst>
              <a:path h="933450" w="9401175">
                <a:moveTo>
                  <a:pt x="9401175" y="933450"/>
                </a:moveTo>
                <a:lnTo>
                  <a:pt x="0" y="933450"/>
                </a:lnTo>
                <a:lnTo>
                  <a:pt x="0" y="0"/>
                </a:lnTo>
              </a:path>
            </a:pathLst>
          </a:custGeom>
          <a:ln w="19050">
            <a:solidFill>
              <a:schemeClr val="bg1">
                <a:lumMod val="50000"/>
              </a:schemeClr>
            </a:solidFill>
            <a:prstDash val="sysDot"/>
            <a:headEnd len="lg" type="stealth" w="lg"/>
            <a:tailEnd type="none"/>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2040204020203" pitchFamily="34" typeface="微软雅黑 Light"/>
              <a:ea charset="-122" panose="020b0502040204020203" pitchFamily="34" typeface="微软雅黑 Light"/>
            </a:endParaRPr>
          </a:p>
        </p:txBody>
      </p:sp>
      <p:sp>
        <p:nvSpPr>
          <p:cNvPr id="9" name="D"/>
          <p:cNvSpPr/>
          <p:nvPr/>
        </p:nvSpPr>
        <p:spPr>
          <a:xfrm>
            <a:off x="12801600" y="7239000"/>
            <a:ext cx="95250" cy="95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endParaRPr>
          </a:p>
        </p:txBody>
      </p:sp>
      <p:pic>
        <p:nvPicPr>
          <p:cNvPr id="10" name="图片 9">
            <a:extLst>
              <a:ext uri="{FF2B5EF4-FFF2-40B4-BE49-F238E27FC236}">
                <a16:creationId xmlns:a16="http://schemas.microsoft.com/office/drawing/2014/main" id="{2F01431A-05A2-4729-98B9-193B1198E8EF}"/>
              </a:ext>
            </a:extLst>
          </p:cNvPr>
          <p:cNvPicPr>
            <a:picLocks noChangeAspect="1"/>
          </p:cNvPicPr>
          <p:nvPr/>
        </p:nvPicPr>
        <p:blipFill>
          <a:blip r:embed="rId4">
            <a:extLst>
              <a:ext uri="{28A0092B-C50C-407E-A947-70E740481C1C}">
                <a14:useLocalDpi val="0"/>
              </a:ext>
            </a:extLst>
          </a:blip>
          <a:stretch>
            <a:fillRect/>
          </a:stretch>
        </p:blipFill>
        <p:spPr>
          <a:xfrm>
            <a:off x="8494249" y="1112045"/>
            <a:ext cx="3596968" cy="5745955"/>
          </a:xfrm>
          <a:prstGeom prst="rect">
            <a:avLst/>
          </a:prstGeom>
        </p:spPr>
      </p:pic>
    </p:spTree>
    <p:extLst>
      <p:ext uri="{BB962C8B-B14F-4D97-AF65-F5344CB8AC3E}">
        <p14:creationId val="200547116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42932398-7CAE-4EBD-B22A-E3F33CEC0CE3}"/>
              </a:ext>
            </a:extLst>
          </p:cNvPr>
          <p:cNvPicPr>
            <a:picLocks noChangeAspect="1"/>
          </p:cNvPicPr>
          <p:nvPr/>
        </p:nvPicPr>
        <p:blipFill>
          <a:blip r:embed="rId3">
            <a:extLst>
              <a:ext uri="{28A0092B-C50C-407E-A947-70E740481C1C}">
                <a14:useLocalDpi val="0"/>
              </a:ext>
            </a:extLst>
          </a:blip>
          <a:stretch>
            <a:fillRect/>
          </a:stretch>
        </p:blipFill>
        <p:spPr>
          <a:xfrm>
            <a:off x="5437332" y="3202421"/>
            <a:ext cx="1398987" cy="2089887"/>
          </a:xfrm>
          <a:prstGeom prst="rect">
            <a:avLst/>
          </a:prstGeom>
        </p:spPr>
      </p:pic>
      <p:sp>
        <p:nvSpPr>
          <p:cNvPr id="14" name="Freeform 3">
            <a:extLst>
              <a:ext uri="{FF2B5EF4-FFF2-40B4-BE49-F238E27FC236}">
                <a16:creationId xmlns:a16="http://schemas.microsoft.com/office/drawing/2014/main" id="{99617EEF-C0D9-46C3-AFC2-FAF43BC6ACFA}"/>
              </a:ext>
            </a:extLst>
          </p:cNvPr>
          <p:cNvSpPr/>
          <p:nvPr/>
        </p:nvSpPr>
        <p:spPr>
          <a:xfrm>
            <a:off x="4588265" y="2459470"/>
            <a:ext cx="1583211" cy="1544365"/>
          </a:xfrm>
          <a:custGeom>
            <a:gdLst>
              <a:gd fmla="*/ 515251 w 1306423" name="connsiteX0"/>
              <a:gd fmla="*/ 286600 h 1274368" name="connsiteY0"/>
              <a:gd fmla="*/ 249440 w 1306423" name="connsiteX1"/>
              <a:gd fmla="*/ 250736 h 1274368" name="connsiteY1"/>
              <a:gd fmla="*/ 285331 w 1306423" name="connsiteX2"/>
              <a:gd fmla="*/ 516394 h 1274368" name="connsiteY2"/>
              <a:gd fmla="*/ 0 w 1306423" name="connsiteX3"/>
              <a:gd fmla="*/ 1274343 h 1274368" name="connsiteY3"/>
              <a:gd fmla="*/ 459600 w 1306423" name="connsiteX4"/>
              <a:gd fmla="*/ 1274368 h 1274368" name="connsiteY4"/>
              <a:gd fmla="*/ 717448 w 1306423" name="connsiteX5"/>
              <a:gd fmla="*/ 718731 h 1274368" name="connsiteY5"/>
              <a:gd fmla="*/ 1306423 w 1306423" name="connsiteX6"/>
              <a:gd fmla="*/ 458597 h 1274368" name="connsiteY6"/>
              <a:gd fmla="*/ 1306423 w 1306423" name="connsiteX7"/>
              <a:gd fmla="*/ 0 h 1274368" name="connsiteY7"/>
              <a:gd fmla="*/ 515251 w 1306423" name="connsiteX8"/>
              <a:gd fmla="*/ 286600 h 127436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274368" w="1306423">
                <a:moveTo>
                  <a:pt x="515251" y="286600"/>
                </a:moveTo>
                <a:lnTo>
                  <a:pt x="249440" y="250736"/>
                </a:lnTo>
                <a:lnTo>
                  <a:pt x="285331" y="516394"/>
                </a:lnTo>
                <a:cubicBezTo>
                  <a:pt x="110058" y="739609"/>
                  <a:pt x="14808" y="1005103"/>
                  <a:pt x="0" y="1274343"/>
                </a:cubicBezTo>
                <a:lnTo>
                  <a:pt x="459600" y="1274368"/>
                </a:lnTo>
                <a:cubicBezTo>
                  <a:pt x="476567" y="1071752"/>
                  <a:pt x="562381" y="873747"/>
                  <a:pt x="717448" y="718731"/>
                </a:cubicBezTo>
                <a:cubicBezTo>
                  <a:pt x="880960" y="555155"/>
                  <a:pt x="1092275" y="468464"/>
                  <a:pt x="1306423" y="458597"/>
                </a:cubicBezTo>
                <a:lnTo>
                  <a:pt x="1306423" y="0"/>
                </a:lnTo>
                <a:cubicBezTo>
                  <a:pt x="1025842" y="8559"/>
                  <a:pt x="747623" y="104203"/>
                  <a:pt x="515251" y="286600"/>
                </a:cubicBezTo>
              </a:path>
            </a:pathLst>
          </a:custGeom>
          <a:solidFill>
            <a:srgbClr val="40404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905" u="none">
              <a:ln>
                <a:noFill/>
              </a:ln>
              <a:solidFill>
                <a:prstClr val="white"/>
              </a:solidFill>
              <a:effectLst/>
              <a:uLnTx/>
              <a:uFillTx/>
              <a:latin panose="020f0502020204030204" typeface="等线"/>
              <a:ea charset="-122" panose="02010600030101010101" pitchFamily="2" typeface="等线"/>
              <a:cs typeface="+mn-cs"/>
            </a:endParaRPr>
          </a:p>
        </p:txBody>
      </p:sp>
      <p:sp>
        <p:nvSpPr>
          <p:cNvPr id="15" name="Freeform 3">
            <a:extLst>
              <a:ext uri="{FF2B5EF4-FFF2-40B4-BE49-F238E27FC236}">
                <a16:creationId xmlns:a16="http://schemas.microsoft.com/office/drawing/2014/main" id="{5B86B8B5-2889-4483-A1BC-F34326FD75C6}"/>
              </a:ext>
            </a:extLst>
          </p:cNvPr>
          <p:cNvSpPr/>
          <p:nvPr/>
        </p:nvSpPr>
        <p:spPr>
          <a:xfrm>
            <a:off x="6256805" y="4089205"/>
            <a:ext cx="1600818" cy="1640448"/>
          </a:xfrm>
          <a:custGeom>
            <a:gdLst>
              <a:gd fmla="*/ 1018438 w 1320952" name="connsiteX0"/>
              <a:gd fmla="*/ 856195 h 1353654" name="connsiteY0"/>
              <a:gd fmla="*/ 1320952 w 1320952" name="connsiteX1"/>
              <a:gd fmla="*/ 37 h 1353654" name="connsiteY1"/>
              <a:gd fmla="*/ 862457 w 1320952" name="connsiteX2"/>
              <a:gd fmla="*/ 0 h 1353654" name="connsiteY2"/>
              <a:gd fmla="*/ 601370 w 1320952" name="connsiteX3"/>
              <a:gd fmla="*/ 634682 h 1353654" name="connsiteY3"/>
              <a:gd fmla="*/ 0 w 1320952" name="connsiteX4"/>
              <a:gd fmla="*/ 895083 h 1353654" name="connsiteY4"/>
              <a:gd fmla="*/ 63 w 1320952" name="connsiteX5"/>
              <a:gd fmla="*/ 1353654 h 1353654" name="connsiteY5"/>
              <a:gd fmla="*/ 822756 w 1320952" name="connsiteX6"/>
              <a:gd fmla="*/ 1051712 h 1353654" name="connsiteY6"/>
              <a:gd fmla="*/ 1049006 w 1320952" name="connsiteX7"/>
              <a:gd fmla="*/ 1082319 h 1353654" name="connsiteY7"/>
              <a:gd fmla="*/ 1018438 w 1320952" name="connsiteX8"/>
              <a:gd fmla="*/ 856195 h 1353654"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53654" w="1320952">
                <a:moveTo>
                  <a:pt x="1018438" y="856195"/>
                </a:moveTo>
                <a:cubicBezTo>
                  <a:pt x="1221104" y="607593"/>
                  <a:pt x="1321942" y="303657"/>
                  <a:pt x="1320952" y="37"/>
                </a:cubicBezTo>
                <a:lnTo>
                  <a:pt x="862457" y="0"/>
                </a:lnTo>
                <a:cubicBezTo>
                  <a:pt x="863485" y="229577"/>
                  <a:pt x="776554" y="459537"/>
                  <a:pt x="601370" y="634682"/>
                </a:cubicBezTo>
                <a:cubicBezTo>
                  <a:pt x="434695" y="801395"/>
                  <a:pt x="218427" y="888047"/>
                  <a:pt x="0" y="895083"/>
                </a:cubicBezTo>
                <a:lnTo>
                  <a:pt x="63" y="1353654"/>
                </a:lnTo>
                <a:cubicBezTo>
                  <a:pt x="292506" y="1347432"/>
                  <a:pt x="583272" y="1246860"/>
                  <a:pt x="822756" y="1051712"/>
                </a:cubicBezTo>
                <a:lnTo>
                  <a:pt x="1049006" y="1082319"/>
                </a:lnTo>
                <a:lnTo>
                  <a:pt x="1018438" y="856195"/>
                </a:lnTo>
              </a:path>
            </a:pathLst>
          </a:custGeom>
          <a:solidFill>
            <a:srgbClr val="40404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905" u="none">
              <a:ln>
                <a:noFill/>
              </a:ln>
              <a:solidFill>
                <a:prstClr val="white"/>
              </a:solidFill>
              <a:effectLst/>
              <a:uLnTx/>
              <a:uFillTx/>
              <a:latin panose="020f0502020204030204" typeface="等线"/>
              <a:ea charset="-122" panose="02010600030101010101" pitchFamily="2" typeface="等线"/>
              <a:cs typeface="+mn-cs"/>
            </a:endParaRPr>
          </a:p>
        </p:txBody>
      </p:sp>
      <p:sp>
        <p:nvSpPr>
          <p:cNvPr id="17" name="Freeform 3">
            <a:extLst>
              <a:ext uri="{FF2B5EF4-FFF2-40B4-BE49-F238E27FC236}">
                <a16:creationId xmlns:a16="http://schemas.microsoft.com/office/drawing/2014/main" id="{9AB3DC8A-201F-4253-B787-164990084A44}"/>
              </a:ext>
            </a:extLst>
          </p:cNvPr>
          <p:cNvSpPr/>
          <p:nvPr/>
        </p:nvSpPr>
        <p:spPr>
          <a:xfrm>
            <a:off x="4585605" y="4100749"/>
            <a:ext cx="1585873" cy="1640079"/>
          </a:xfrm>
          <a:custGeom>
            <a:gdLst>
              <a:gd fmla="*/ 458571 w 1308620" name="connsiteX0"/>
              <a:gd fmla="*/ 0 h 1353349" name="connsiteY0"/>
              <a:gd fmla="*/ 0 w 1308620" name="connsiteX1"/>
              <a:gd fmla="*/ 12 h 1353349" name="connsiteY1"/>
              <a:gd fmla="*/ 292036 w 1308620" name="connsiteX2"/>
              <a:gd fmla="*/ 842683 h 1353349" name="connsiteY2"/>
              <a:gd fmla="*/ 261429 w 1308620" name="connsiteX3"/>
              <a:gd fmla="*/ 1069606 h 1353349" name="connsiteY3"/>
              <a:gd fmla="*/ 483704 w 1308620" name="connsiteX4"/>
              <a:gd fmla="*/ 1039545 h 1353349" name="connsiteY4"/>
              <a:gd fmla="*/ 1308620 w 1308620" name="connsiteX5"/>
              <a:gd fmla="*/ 1353350 h 1353349" name="connsiteY5"/>
              <a:gd fmla="*/ 1308595 w 1308620" name="connsiteX6"/>
              <a:gd fmla="*/ 894803 h 1353349" name="connsiteY6"/>
              <a:gd fmla="*/ 719620 w 1308620" name="connsiteX7"/>
              <a:gd fmla="*/ 634669 h 1353349" name="connsiteY7"/>
              <a:gd fmla="*/ 458571 w 1308620" name="connsiteX8"/>
              <a:gd fmla="*/ 0 h 135334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53349" w="1308620">
                <a:moveTo>
                  <a:pt x="458571" y="0"/>
                </a:moveTo>
                <a:lnTo>
                  <a:pt x="0" y="12"/>
                </a:lnTo>
                <a:cubicBezTo>
                  <a:pt x="-952" y="298221"/>
                  <a:pt x="96545" y="596569"/>
                  <a:pt x="292036" y="842683"/>
                </a:cubicBezTo>
                <a:lnTo>
                  <a:pt x="261429" y="1069606"/>
                </a:lnTo>
                <a:lnTo>
                  <a:pt x="483704" y="1039545"/>
                </a:lnTo>
                <a:cubicBezTo>
                  <a:pt x="722591" y="1239812"/>
                  <a:pt x="1014310" y="1344371"/>
                  <a:pt x="1308620" y="1353350"/>
                </a:cubicBezTo>
                <a:lnTo>
                  <a:pt x="1308595" y="894803"/>
                </a:lnTo>
                <a:cubicBezTo>
                  <a:pt x="1094435" y="884897"/>
                  <a:pt x="883119" y="798182"/>
                  <a:pt x="719620" y="634669"/>
                </a:cubicBezTo>
                <a:cubicBezTo>
                  <a:pt x="544423" y="459498"/>
                  <a:pt x="457466" y="229565"/>
                  <a:pt x="458571" y="0"/>
                </a:cubicBez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25000" cap="none" i="0" kern="1200" kumimoji="0" lang="zh-CN" noProof="0" normalizeH="0" spc="0" strike="noStrike" sz="1905"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Freeform 3">
            <a:extLst>
              <a:ext uri="{FF2B5EF4-FFF2-40B4-BE49-F238E27FC236}">
                <a16:creationId xmlns:a16="http://schemas.microsoft.com/office/drawing/2014/main" id="{71F37AAE-F05E-417F-B2D8-97F415148485}"/>
              </a:ext>
            </a:extLst>
          </p:cNvPr>
          <p:cNvSpPr/>
          <p:nvPr/>
        </p:nvSpPr>
        <p:spPr>
          <a:xfrm>
            <a:off x="6269863" y="2463714"/>
            <a:ext cx="1598202" cy="1544704"/>
          </a:xfrm>
          <a:custGeom>
            <a:gdLst>
              <a:gd fmla="*/ 1057123 w 1318793" name="connsiteX0"/>
              <a:gd fmla="*/ 240017 h 1274648" name="connsiteY0"/>
              <a:gd fmla="*/ 789698 w 1318793" name="connsiteX1"/>
              <a:gd fmla="*/ 276110 h 1274648" name="connsiteY1"/>
              <a:gd fmla="*/ 0 w 1318793" name="connsiteX2"/>
              <a:gd fmla="*/ 0 h 1274648" name="connsiteY2"/>
              <a:gd fmla="*/ 25 w 1318793" name="connsiteX3"/>
              <a:gd fmla="*/ 458533 h 1274648" name="connsiteY3"/>
              <a:gd fmla="*/ 601395 w 1318793" name="connsiteX4"/>
              <a:gd fmla="*/ 719035 h 1274648" name="connsiteY4"/>
              <a:gd fmla="*/ 859256 w 1318793" name="connsiteX5"/>
              <a:gd fmla="*/ 1274648 h 1274648" name="connsiteY5"/>
              <a:gd fmla="*/ 1318793 w 1318793" name="connsiteX6"/>
              <a:gd fmla="*/ 1274622 h 1274648" name="connsiteY6"/>
              <a:gd fmla="*/ 1021715 w 1318793" name="connsiteX7"/>
              <a:gd fmla="*/ 501916 h 1274648" name="connsiteY7"/>
              <a:gd fmla="*/ 1057123 w 1318793" name="connsiteX8"/>
              <a:gd fmla="*/ 240017 h 127464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274648" w="1318793">
                <a:moveTo>
                  <a:pt x="1057123" y="240017"/>
                </a:moveTo>
                <a:lnTo>
                  <a:pt x="789698" y="276110"/>
                </a:lnTo>
                <a:cubicBezTo>
                  <a:pt x="556729" y="98069"/>
                  <a:pt x="279234" y="6007"/>
                  <a:pt x="0" y="0"/>
                </a:cubicBezTo>
                <a:lnTo>
                  <a:pt x="25" y="458533"/>
                </a:lnTo>
                <a:cubicBezTo>
                  <a:pt x="218427" y="465620"/>
                  <a:pt x="434708" y="552310"/>
                  <a:pt x="601395" y="719035"/>
                </a:cubicBezTo>
                <a:cubicBezTo>
                  <a:pt x="756450" y="874052"/>
                  <a:pt x="842276" y="1072019"/>
                  <a:pt x="859256" y="1274648"/>
                </a:cubicBezTo>
                <a:lnTo>
                  <a:pt x="1318793" y="1274622"/>
                </a:lnTo>
                <a:cubicBezTo>
                  <a:pt x="1303655" y="999464"/>
                  <a:pt x="1204531" y="728040"/>
                  <a:pt x="1021715" y="501916"/>
                </a:cubicBezTo>
                <a:lnTo>
                  <a:pt x="1057123" y="240017"/>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905" u="none">
              <a:ln>
                <a:noFill/>
              </a:ln>
              <a:solidFill>
                <a:prstClr val="white"/>
              </a:solidFill>
              <a:effectLst/>
              <a:uLnTx/>
              <a:uFillTx/>
              <a:latin panose="020f0502020204030204" typeface="等线"/>
              <a:ea charset="-122" panose="02010600030101010101" pitchFamily="2" typeface="等线"/>
              <a:cs typeface="+mn-cs"/>
            </a:endParaRPr>
          </a:p>
        </p:txBody>
      </p:sp>
      <p:sp>
        <p:nvSpPr>
          <p:cNvPr id="22" name="Freeform 3">
            <a:extLst>
              <a:ext uri="{FF2B5EF4-FFF2-40B4-BE49-F238E27FC236}">
                <a16:creationId xmlns:a16="http://schemas.microsoft.com/office/drawing/2014/main" id="{CB9AC55E-5268-4495-B5F9-E519C2B2F4B1}"/>
              </a:ext>
            </a:extLst>
          </p:cNvPr>
          <p:cNvSpPr/>
          <p:nvPr/>
        </p:nvSpPr>
        <p:spPr>
          <a:xfrm>
            <a:off x="4585605" y="4089205"/>
            <a:ext cx="1585873" cy="1640079"/>
          </a:xfrm>
          <a:custGeom>
            <a:gdLst>
              <a:gd fmla="*/ 458571 w 1308620" name="connsiteX0"/>
              <a:gd fmla="*/ 0 h 1353349" name="connsiteY0"/>
              <a:gd fmla="*/ 0 w 1308620" name="connsiteX1"/>
              <a:gd fmla="*/ 12 h 1353349" name="connsiteY1"/>
              <a:gd fmla="*/ 292036 w 1308620" name="connsiteX2"/>
              <a:gd fmla="*/ 842683 h 1353349" name="connsiteY2"/>
              <a:gd fmla="*/ 261429 w 1308620" name="connsiteX3"/>
              <a:gd fmla="*/ 1069606 h 1353349" name="connsiteY3"/>
              <a:gd fmla="*/ 483704 w 1308620" name="connsiteX4"/>
              <a:gd fmla="*/ 1039545 h 1353349" name="connsiteY4"/>
              <a:gd fmla="*/ 1308620 w 1308620" name="connsiteX5"/>
              <a:gd fmla="*/ 1353350 h 1353349" name="connsiteY5"/>
              <a:gd fmla="*/ 1308595 w 1308620" name="connsiteX6"/>
              <a:gd fmla="*/ 894803 h 1353349" name="connsiteY6"/>
              <a:gd fmla="*/ 719620 w 1308620" name="connsiteX7"/>
              <a:gd fmla="*/ 634669 h 1353349" name="connsiteY7"/>
              <a:gd fmla="*/ 458571 w 1308620" name="connsiteX8"/>
              <a:gd fmla="*/ 0 h 135334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53349" w="1308620">
                <a:moveTo>
                  <a:pt x="458571" y="0"/>
                </a:moveTo>
                <a:lnTo>
                  <a:pt x="0" y="12"/>
                </a:lnTo>
                <a:cubicBezTo>
                  <a:pt x="-952" y="298221"/>
                  <a:pt x="96545" y="596569"/>
                  <a:pt x="292036" y="842683"/>
                </a:cubicBezTo>
                <a:lnTo>
                  <a:pt x="261429" y="1069606"/>
                </a:lnTo>
                <a:lnTo>
                  <a:pt x="483704" y="1039545"/>
                </a:lnTo>
                <a:cubicBezTo>
                  <a:pt x="722591" y="1239812"/>
                  <a:pt x="1014310" y="1344371"/>
                  <a:pt x="1308620" y="1353350"/>
                </a:cubicBezTo>
                <a:lnTo>
                  <a:pt x="1308595" y="894803"/>
                </a:lnTo>
                <a:cubicBezTo>
                  <a:pt x="1094435" y="884897"/>
                  <a:pt x="883119" y="798182"/>
                  <a:pt x="719620" y="634669"/>
                </a:cubicBezTo>
                <a:cubicBezTo>
                  <a:pt x="544423" y="459498"/>
                  <a:pt x="457466" y="229565"/>
                  <a:pt x="458571" y="0"/>
                </a:cubicBezTo>
              </a:path>
            </a:pathLst>
          </a:custGeom>
          <a:solidFill>
            <a:srgbClr val="EE535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905"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endParaRPr>
          </a:p>
        </p:txBody>
      </p:sp>
      <p:sp>
        <p:nvSpPr>
          <p:cNvPr id="23" name="Freeform 3">
            <a:extLst>
              <a:ext uri="{FF2B5EF4-FFF2-40B4-BE49-F238E27FC236}">
                <a16:creationId xmlns:a16="http://schemas.microsoft.com/office/drawing/2014/main" id="{98D63F7A-3F98-4FD1-A9DB-233720218579}"/>
              </a:ext>
            </a:extLst>
          </p:cNvPr>
          <p:cNvSpPr/>
          <p:nvPr/>
        </p:nvSpPr>
        <p:spPr>
          <a:xfrm>
            <a:off x="6256782" y="2459097"/>
            <a:ext cx="1598202" cy="1544704"/>
          </a:xfrm>
          <a:custGeom>
            <a:gdLst>
              <a:gd fmla="*/ 1057123 w 1318793" name="connsiteX0"/>
              <a:gd fmla="*/ 240017 h 1274648" name="connsiteY0"/>
              <a:gd fmla="*/ 789698 w 1318793" name="connsiteX1"/>
              <a:gd fmla="*/ 276110 h 1274648" name="connsiteY1"/>
              <a:gd fmla="*/ 0 w 1318793" name="connsiteX2"/>
              <a:gd fmla="*/ 0 h 1274648" name="connsiteY2"/>
              <a:gd fmla="*/ 25 w 1318793" name="connsiteX3"/>
              <a:gd fmla="*/ 458533 h 1274648" name="connsiteY3"/>
              <a:gd fmla="*/ 601395 w 1318793" name="connsiteX4"/>
              <a:gd fmla="*/ 719035 h 1274648" name="connsiteY4"/>
              <a:gd fmla="*/ 859256 w 1318793" name="connsiteX5"/>
              <a:gd fmla="*/ 1274648 h 1274648" name="connsiteY5"/>
              <a:gd fmla="*/ 1318793 w 1318793" name="connsiteX6"/>
              <a:gd fmla="*/ 1274622 h 1274648" name="connsiteY6"/>
              <a:gd fmla="*/ 1021715 w 1318793" name="connsiteX7"/>
              <a:gd fmla="*/ 501916 h 1274648" name="connsiteY7"/>
              <a:gd fmla="*/ 1057123 w 1318793" name="connsiteX8"/>
              <a:gd fmla="*/ 240017 h 127464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274648" w="1318793">
                <a:moveTo>
                  <a:pt x="1057123" y="240017"/>
                </a:moveTo>
                <a:lnTo>
                  <a:pt x="789698" y="276110"/>
                </a:lnTo>
                <a:cubicBezTo>
                  <a:pt x="556729" y="98069"/>
                  <a:pt x="279234" y="6007"/>
                  <a:pt x="0" y="0"/>
                </a:cubicBezTo>
                <a:lnTo>
                  <a:pt x="25" y="458533"/>
                </a:lnTo>
                <a:cubicBezTo>
                  <a:pt x="218427" y="465620"/>
                  <a:pt x="434708" y="552310"/>
                  <a:pt x="601395" y="719035"/>
                </a:cubicBezTo>
                <a:cubicBezTo>
                  <a:pt x="756450" y="874052"/>
                  <a:pt x="842276" y="1072019"/>
                  <a:pt x="859256" y="1274648"/>
                </a:cubicBezTo>
                <a:lnTo>
                  <a:pt x="1318793" y="1274622"/>
                </a:lnTo>
                <a:cubicBezTo>
                  <a:pt x="1303655" y="999464"/>
                  <a:pt x="1204531" y="728040"/>
                  <a:pt x="1021715" y="501916"/>
                </a:cubicBezTo>
                <a:lnTo>
                  <a:pt x="1057123" y="240017"/>
                </a:lnTo>
              </a:path>
            </a:pathLst>
          </a:custGeom>
          <a:solidFill>
            <a:srgbClr val="EE535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905"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endParaRPr>
          </a:p>
        </p:txBody>
      </p:sp>
      <p:sp>
        <p:nvSpPr>
          <p:cNvPr id="24" name="TextBox 1">
            <a:extLst>
              <a:ext uri="{FF2B5EF4-FFF2-40B4-BE49-F238E27FC236}">
                <a16:creationId xmlns:a16="http://schemas.microsoft.com/office/drawing/2014/main" id="{C0588496-1589-40E8-B22B-41FFFE1519AA}"/>
              </a:ext>
            </a:extLst>
          </p:cNvPr>
          <p:cNvSpPr txBox="1"/>
          <p:nvPr/>
        </p:nvSpPr>
        <p:spPr>
          <a:xfrm>
            <a:off x="6931166" y="2955235"/>
            <a:ext cx="314325" cy="260731"/>
          </a:xfrm>
          <a:prstGeom prst="rect">
            <a:avLst/>
          </a:prstGeom>
          <a:noFill/>
        </p:spPr>
        <p:txBody>
          <a:bodyPr lIns="0" rIns="0" rtlCol="0" tIns="0" wrap="none">
            <a:spAutoFit/>
          </a:bodyPr>
          <a:lstStyle/>
          <a:p>
            <a:pPr algn="l" defTabSz="914400" eaLnBrk="1" fontAlgn="auto" hangingPunct="1" indent="0" latinLnBrk="0" lvl="0" marL="0" marR="0" rtl="0">
              <a:lnSpc>
                <a:spcPts val="1693"/>
              </a:lnSpc>
              <a:spcBef>
                <a:spcPct val="0"/>
              </a:spcBef>
              <a:spcAft>
                <a:spcPct val="0"/>
              </a:spcAft>
              <a:buClrTx/>
              <a:buSzTx/>
              <a:buFontTx/>
              <a:buNone/>
              <a:defRPr/>
            </a:pPr>
            <a:r>
              <a:rPr altLang="zh-CN" b="1" baseline="0" cap="none" i="0" kern="1200" kumimoji="0" lang="en-US" noProof="0" normalizeH="0" spc="0" strike="noStrike" sz="2000"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rPr>
              <a:t>01</a:t>
            </a:r>
          </a:p>
        </p:txBody>
      </p:sp>
      <p:sp>
        <p:nvSpPr>
          <p:cNvPr id="25" name="TextBox 1">
            <a:extLst>
              <a:ext uri="{FF2B5EF4-FFF2-40B4-BE49-F238E27FC236}">
                <a16:creationId xmlns:a16="http://schemas.microsoft.com/office/drawing/2014/main" id="{90C6E3BE-2F68-46BF-B297-458D4CCE0CEC}"/>
              </a:ext>
            </a:extLst>
          </p:cNvPr>
          <p:cNvSpPr txBox="1"/>
          <p:nvPr/>
        </p:nvSpPr>
        <p:spPr>
          <a:xfrm>
            <a:off x="6994666" y="4991438"/>
            <a:ext cx="314325" cy="260731"/>
          </a:xfrm>
          <a:prstGeom prst="rect">
            <a:avLst/>
          </a:prstGeom>
          <a:noFill/>
        </p:spPr>
        <p:txBody>
          <a:bodyPr lIns="0" rIns="0" rtlCol="0" tIns="0" wrap="none">
            <a:spAutoFit/>
          </a:bodyPr>
          <a:lstStyle/>
          <a:p>
            <a:pPr algn="l" defTabSz="914400" eaLnBrk="1" fontAlgn="auto" hangingPunct="1" indent="0" latinLnBrk="0" lvl="0" marL="0" marR="0" rtl="0">
              <a:lnSpc>
                <a:spcPts val="1693"/>
              </a:lnSpc>
              <a:spcBef>
                <a:spcPct val="0"/>
              </a:spcBef>
              <a:spcAft>
                <a:spcPct val="0"/>
              </a:spcAft>
              <a:buClrTx/>
              <a:buSzTx/>
              <a:buFontTx/>
              <a:buNone/>
              <a:defRPr/>
            </a:pPr>
            <a:r>
              <a:rPr altLang="zh-CN" b="1" baseline="0" cap="none" i="0" kern="1200" kumimoji="0" lang="en-US" noProof="0" normalizeH="0" spc="0" strike="noStrike" sz="2000"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rPr>
              <a:t>02</a:t>
            </a:r>
          </a:p>
        </p:txBody>
      </p:sp>
      <p:sp>
        <p:nvSpPr>
          <p:cNvPr id="26" name="TextBox 1">
            <a:extLst>
              <a:ext uri="{FF2B5EF4-FFF2-40B4-BE49-F238E27FC236}">
                <a16:creationId xmlns:a16="http://schemas.microsoft.com/office/drawing/2014/main" id="{0D777019-69CB-465C-A3F9-6645E101A3A8}"/>
              </a:ext>
            </a:extLst>
          </p:cNvPr>
          <p:cNvSpPr txBox="1"/>
          <p:nvPr/>
        </p:nvSpPr>
        <p:spPr>
          <a:xfrm>
            <a:off x="5107744" y="4966038"/>
            <a:ext cx="314325" cy="260731"/>
          </a:xfrm>
          <a:prstGeom prst="rect">
            <a:avLst/>
          </a:prstGeom>
          <a:noFill/>
        </p:spPr>
        <p:txBody>
          <a:bodyPr lIns="0" rIns="0" rtlCol="0" tIns="0" wrap="none">
            <a:spAutoFit/>
          </a:bodyPr>
          <a:lstStyle/>
          <a:p>
            <a:pPr algn="l" defTabSz="914400" eaLnBrk="1" fontAlgn="auto" hangingPunct="1" indent="0" latinLnBrk="0" lvl="0" marL="0" marR="0" rtl="0">
              <a:lnSpc>
                <a:spcPts val="1693"/>
              </a:lnSpc>
              <a:spcBef>
                <a:spcPct val="0"/>
              </a:spcBef>
              <a:spcAft>
                <a:spcPct val="0"/>
              </a:spcAft>
              <a:buClrTx/>
              <a:buSzTx/>
              <a:buFontTx/>
              <a:buNone/>
              <a:defRPr/>
            </a:pPr>
            <a:r>
              <a:rPr altLang="zh-CN" b="1" baseline="0" cap="none" i="0" kern="1200" kumimoji="0" lang="en-US" noProof="0" normalizeH="0" spc="0" strike="noStrike" sz="2000"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rPr>
              <a:t>03</a:t>
            </a:r>
          </a:p>
        </p:txBody>
      </p:sp>
      <p:sp>
        <p:nvSpPr>
          <p:cNvPr id="27" name="TextBox 1">
            <a:extLst>
              <a:ext uri="{FF2B5EF4-FFF2-40B4-BE49-F238E27FC236}">
                <a16:creationId xmlns:a16="http://schemas.microsoft.com/office/drawing/2014/main" id="{C176F36A-7015-4537-BECB-58739D52474E}"/>
              </a:ext>
            </a:extLst>
          </p:cNvPr>
          <p:cNvSpPr txBox="1"/>
          <p:nvPr/>
        </p:nvSpPr>
        <p:spPr>
          <a:xfrm>
            <a:off x="5107744" y="2980635"/>
            <a:ext cx="314325" cy="260731"/>
          </a:xfrm>
          <a:prstGeom prst="rect">
            <a:avLst/>
          </a:prstGeom>
          <a:noFill/>
        </p:spPr>
        <p:txBody>
          <a:bodyPr lIns="0" rIns="0" rtlCol="0" tIns="0" wrap="none">
            <a:spAutoFit/>
          </a:bodyPr>
          <a:lstStyle/>
          <a:p>
            <a:pPr algn="l" defTabSz="914400" eaLnBrk="1" fontAlgn="auto" hangingPunct="1" indent="0" latinLnBrk="0" lvl="0" marL="0" marR="0" rtl="0">
              <a:lnSpc>
                <a:spcPts val="1693"/>
              </a:lnSpc>
              <a:spcBef>
                <a:spcPct val="0"/>
              </a:spcBef>
              <a:spcAft>
                <a:spcPct val="0"/>
              </a:spcAft>
              <a:buClrTx/>
              <a:buSzTx/>
              <a:buFontTx/>
              <a:buNone/>
              <a:defRPr/>
            </a:pPr>
            <a:r>
              <a:rPr altLang="zh-CN" b="1" baseline="0" cap="none" i="0" kern="1200" kumimoji="0" lang="en-US" noProof="0" normalizeH="0" spc="0" strike="noStrike" sz="2000" u="none">
                <a:ln>
                  <a:noFill/>
                </a:ln>
                <a:solidFill>
                  <a:prstClr val="white"/>
                </a:solidFill>
                <a:effectLst/>
                <a:uLnTx/>
                <a:uFillTx/>
                <a:latin charset="-122" panose="020b0503020204020204" pitchFamily="18" typeface="微软雅黑"/>
                <a:ea charset="-122" panose="020b0503020204020204" pitchFamily="18" typeface="微软雅黑"/>
                <a:cs charset="-122" panose="020b0503020204020204" pitchFamily="18" typeface="微软雅黑"/>
              </a:rPr>
              <a:t>04</a:t>
            </a:r>
          </a:p>
        </p:txBody>
      </p:sp>
      <p:sp>
        <p:nvSpPr>
          <p:cNvPr id="28" name="文本框 27">
            <a:extLst>
              <a:ext uri="{FF2B5EF4-FFF2-40B4-BE49-F238E27FC236}">
                <a16:creationId xmlns:a16="http://schemas.microsoft.com/office/drawing/2014/main" id="{A1DBE896-EE89-4C59-9988-332661122922}"/>
              </a:ext>
            </a:extLst>
          </p:cNvPr>
          <p:cNvSpPr txBox="1"/>
          <p:nvPr/>
        </p:nvSpPr>
        <p:spPr>
          <a:xfrm>
            <a:off x="3859892" y="687618"/>
            <a:ext cx="4754880" cy="701040"/>
          </a:xfrm>
          <a:prstGeom prst="rect">
            <a:avLst/>
          </a:prstGeom>
          <a:noFill/>
        </p:spPr>
        <p:txBody>
          <a:bodyPr rtlCol="0" wrap="none">
            <a:spAutoFit/>
          </a:bodyPr>
          <a:lstStyle/>
          <a:p>
            <a:pPr algn="ctr"/>
            <a:r>
              <a:rPr altLang="en-US" b="1" lang="zh-CN" sz="4000">
                <a:solidFill>
                  <a:srgbClr val="E75047"/>
                </a:solidFill>
                <a:latin charset="-122" panose="020b0502040204020203" pitchFamily="34" typeface="微软雅黑 Light"/>
                <a:ea charset="-122" panose="020b0502040204020203" pitchFamily="34" typeface="微软雅黑 Light"/>
              </a:rPr>
              <a:t>介绍礼仪的注意事项</a:t>
            </a:r>
          </a:p>
        </p:txBody>
      </p:sp>
      <p:sp>
        <p:nvSpPr>
          <p:cNvPr id="29" name="文本框 28">
            <a:extLst>
              <a:ext uri="{FF2B5EF4-FFF2-40B4-BE49-F238E27FC236}">
                <a16:creationId xmlns:a16="http://schemas.microsoft.com/office/drawing/2014/main" id="{3234264E-10D4-434D-9C6F-6C26D4EBC5EF}"/>
              </a:ext>
            </a:extLst>
          </p:cNvPr>
          <p:cNvSpPr txBox="1"/>
          <p:nvPr/>
        </p:nvSpPr>
        <p:spPr>
          <a:xfrm>
            <a:off x="1950356" y="2204356"/>
            <a:ext cx="246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2040204020203" pitchFamily="34" typeface="微软雅黑 Light"/>
                <a:ea charset="-122" panose="020b0502040204020203" pitchFamily="34" typeface="微软雅黑 Light"/>
              </a:rPr>
              <a:t>介绍时不可单指指人</a:t>
            </a:r>
          </a:p>
        </p:txBody>
      </p:sp>
      <p:sp>
        <p:nvSpPr>
          <p:cNvPr id="30" name="文本框 29">
            <a:extLst>
              <a:ext uri="{FF2B5EF4-FFF2-40B4-BE49-F238E27FC236}">
                <a16:creationId xmlns:a16="http://schemas.microsoft.com/office/drawing/2014/main" id="{8C9ABC81-3F4C-42CD-B5CD-D1AD54E4F33E}"/>
              </a:ext>
            </a:extLst>
          </p:cNvPr>
          <p:cNvSpPr txBox="1"/>
          <p:nvPr/>
        </p:nvSpPr>
        <p:spPr>
          <a:xfrm>
            <a:off x="1950357" y="2639784"/>
            <a:ext cx="2418444"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rPr>
              <a:t>而应掌心朝上，拇指微微张开，指尖向上。</a:t>
            </a:r>
          </a:p>
        </p:txBody>
      </p:sp>
      <p:sp>
        <p:nvSpPr>
          <p:cNvPr id="31" name="文本框 30">
            <a:extLst>
              <a:ext uri="{FF2B5EF4-FFF2-40B4-BE49-F238E27FC236}">
                <a16:creationId xmlns:a16="http://schemas.microsoft.com/office/drawing/2014/main" id="{580BF018-4597-4633-8521-6D0435174A85}"/>
              </a:ext>
            </a:extLst>
          </p:cNvPr>
          <p:cNvSpPr txBox="1"/>
          <p:nvPr/>
        </p:nvSpPr>
        <p:spPr>
          <a:xfrm>
            <a:off x="1950356" y="4745263"/>
            <a:ext cx="246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2040204020203" pitchFamily="34" typeface="微软雅黑 Light"/>
                <a:ea charset="-122" panose="020b0502040204020203" pitchFamily="34" typeface="微软雅黑 Light"/>
              </a:rPr>
              <a:t>被介绍者应面向对方</a:t>
            </a:r>
          </a:p>
        </p:txBody>
      </p:sp>
      <p:sp>
        <p:nvSpPr>
          <p:cNvPr id="32" name="文本框 31">
            <a:extLst>
              <a:ext uri="{FF2B5EF4-FFF2-40B4-BE49-F238E27FC236}">
                <a16:creationId xmlns:a16="http://schemas.microsoft.com/office/drawing/2014/main" id="{6FB98E0C-B3FE-4454-9B5C-358995011763}"/>
              </a:ext>
            </a:extLst>
          </p:cNvPr>
          <p:cNvSpPr txBox="1"/>
          <p:nvPr/>
        </p:nvSpPr>
        <p:spPr>
          <a:xfrm>
            <a:off x="1950356" y="5187042"/>
            <a:ext cx="2960916"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rPr>
              <a:t>介绍完毕后与对方握手问候，如：您好！很高兴认识您！</a:t>
            </a:r>
          </a:p>
        </p:txBody>
      </p:sp>
      <p:sp>
        <p:nvSpPr>
          <p:cNvPr id="33" name="文本框 32">
            <a:extLst>
              <a:ext uri="{FF2B5EF4-FFF2-40B4-BE49-F238E27FC236}">
                <a16:creationId xmlns:a16="http://schemas.microsoft.com/office/drawing/2014/main" id="{CF830F1C-72D8-4FE6-A311-E9DB99871667}"/>
              </a:ext>
            </a:extLst>
          </p:cNvPr>
          <p:cNvSpPr txBox="1"/>
          <p:nvPr/>
        </p:nvSpPr>
        <p:spPr>
          <a:xfrm>
            <a:off x="7850830" y="2115456"/>
            <a:ext cx="1706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2040204020203" pitchFamily="34" typeface="微软雅黑 Light"/>
                <a:ea charset="-122" panose="020b0502040204020203" pitchFamily="34" typeface="微软雅黑 Light"/>
              </a:rPr>
              <a:t>避免过分赞扬</a:t>
            </a:r>
          </a:p>
        </p:txBody>
      </p:sp>
      <p:sp>
        <p:nvSpPr>
          <p:cNvPr id="34" name="文本框 33">
            <a:extLst>
              <a:ext uri="{FF2B5EF4-FFF2-40B4-BE49-F238E27FC236}">
                <a16:creationId xmlns:a16="http://schemas.microsoft.com/office/drawing/2014/main" id="{3820180E-961A-4535-8089-46E1B027D458}"/>
              </a:ext>
            </a:extLst>
          </p:cNvPr>
          <p:cNvSpPr txBox="1"/>
          <p:nvPr/>
        </p:nvSpPr>
        <p:spPr>
          <a:xfrm>
            <a:off x="7850830" y="2550884"/>
            <a:ext cx="2064658" cy="579120"/>
          </a:xfrm>
          <a:prstGeom prst="rect">
            <a:avLst/>
          </a:prstGeom>
          <a:noFill/>
        </p:spPr>
        <p:txBody>
          <a:bodyPr rtlCol="0" wrap="square">
            <a:spAutoFit/>
          </a:bodyPr>
          <a:lstStyle/>
          <a:p>
            <a:r>
              <a:rPr altLang="en-US" lang="zh-CN" sz="1600">
                <a:solidFill>
                  <a:schemeClr val="tx1">
                    <a:lumMod val="75000"/>
                    <a:lumOff val="25000"/>
                  </a:schemeClr>
                </a:solidFill>
                <a:latin charset="-122" panose="020b0502040204020203" pitchFamily="34" typeface="微软雅黑 Light"/>
                <a:ea charset="-122" panose="020b0502040204020203" pitchFamily="34" typeface="微软雅黑 Light"/>
              </a:rPr>
              <a:t>避免对某个人特别是女性的过分赞扬。</a:t>
            </a:r>
          </a:p>
        </p:txBody>
      </p:sp>
      <p:sp>
        <p:nvSpPr>
          <p:cNvPr id="35" name="文本框 34">
            <a:extLst>
              <a:ext uri="{FF2B5EF4-FFF2-40B4-BE49-F238E27FC236}">
                <a16:creationId xmlns:a16="http://schemas.microsoft.com/office/drawing/2014/main" id="{D2629F8A-5D64-4034-8657-0BA001AA5C85}"/>
              </a:ext>
            </a:extLst>
          </p:cNvPr>
          <p:cNvSpPr txBox="1"/>
          <p:nvPr/>
        </p:nvSpPr>
        <p:spPr>
          <a:xfrm>
            <a:off x="7850830" y="4745263"/>
            <a:ext cx="1706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2040204020203" pitchFamily="34" typeface="微软雅黑 Light"/>
                <a:ea charset="-122" panose="020b0502040204020203" pitchFamily="34" typeface="微软雅黑 Light"/>
              </a:rPr>
              <a:t>坐着时应起立</a:t>
            </a:r>
          </a:p>
        </p:txBody>
      </p:sp>
      <p:sp>
        <p:nvSpPr>
          <p:cNvPr id="36" name="文本框 35">
            <a:extLst>
              <a:ext uri="{FF2B5EF4-FFF2-40B4-BE49-F238E27FC236}">
                <a16:creationId xmlns:a16="http://schemas.microsoft.com/office/drawing/2014/main" id="{09300E2E-C3FD-40F1-A63D-680D60A44649}"/>
              </a:ext>
            </a:extLst>
          </p:cNvPr>
          <p:cNvSpPr txBox="1"/>
          <p:nvPr/>
        </p:nvSpPr>
        <p:spPr>
          <a:xfrm>
            <a:off x="7850830" y="5187042"/>
            <a:ext cx="2613969" cy="731520"/>
          </a:xfrm>
          <a:prstGeom prst="rect">
            <a:avLst/>
          </a:prstGeom>
          <a:noFill/>
        </p:spPr>
        <p:txBody>
          <a:bodyPr rtlCol="0" wrap="square">
            <a:spAutoFit/>
          </a:bodyPr>
          <a:lstStyle/>
          <a:p>
            <a:r>
              <a:rPr altLang="en-US" lang="zh-CN" sz="1400">
                <a:solidFill>
                  <a:schemeClr val="tx1">
                    <a:lumMod val="75000"/>
                    <a:lumOff val="25000"/>
                  </a:schemeClr>
                </a:solidFill>
                <a:latin charset="-122" panose="020b0502040204020203" pitchFamily="34" typeface="微软雅黑 Light"/>
                <a:ea charset="-122" panose="020b0502040204020203" pitchFamily="34" typeface="微软雅黑 Light"/>
              </a:rPr>
              <a:t>坐着时，除职位高者、长辈和女士外，应起立。被绍人只要微笑点头示意即可。</a:t>
            </a:r>
          </a:p>
        </p:txBody>
      </p:sp>
    </p:spTree>
    <p:extLst>
      <p:ext uri="{BB962C8B-B14F-4D97-AF65-F5344CB8AC3E}">
        <p14:creationId val="277576382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485899" y="1928813"/>
            <a:ext cx="2999232" cy="3000375"/>
          </a:xfrm>
          <a:prstGeom prst="rect">
            <a:avLst/>
          </a:prstGeom>
          <a:blipFill dpi="0" rotWithShape="1">
            <a:blip r:embed="rId3"/>
            <a:stretch>
              <a:fillRect/>
            </a:stretch>
          </a:blip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nvGrpSpPr>
          <p:cNvPr id="10" name="组合 9"/>
          <p:cNvGrpSpPr/>
          <p:nvPr/>
        </p:nvGrpSpPr>
        <p:grpSpPr>
          <a:xfrm>
            <a:off x="4714875" y="2767281"/>
            <a:ext cx="7477125" cy="1323439"/>
            <a:chOff x="4714875" y="2767281"/>
            <a:chExt cx="7477125" cy="1323439"/>
          </a:xfrm>
        </p:grpSpPr>
        <p:sp>
          <p:nvSpPr>
            <p:cNvPr id="7" name="文本框 6"/>
            <p:cNvSpPr txBox="1"/>
            <p:nvPr/>
          </p:nvSpPr>
          <p:spPr>
            <a:xfrm>
              <a:off x="4737077" y="2767281"/>
              <a:ext cx="4546918" cy="1310640"/>
            </a:xfrm>
            <a:prstGeom prst="rect">
              <a:avLst/>
            </a:prstGeom>
            <a:noFill/>
          </p:spPr>
          <p:txBody>
            <a:bodyPr rtlCol="0" wrap="none">
              <a:spAutoFit/>
            </a:bodyPr>
            <a:lstStyle/>
            <a:p>
              <a:pPr algn="ctr"/>
              <a:r>
                <a:rPr altLang="en-US" b="1" lang="zh-CN" sz="8000">
                  <a:solidFill>
                    <a:srgbClr val="E75047"/>
                  </a:solidFill>
                  <a:latin charset="-122" panose="020b0502040204020203" pitchFamily="34" typeface="微软雅黑 Light"/>
                  <a:ea charset="-122" panose="020b0502040204020203" pitchFamily="34" typeface="微软雅黑 Light"/>
                </a:rPr>
                <a:t>握手礼仪 </a:t>
              </a:r>
            </a:p>
          </p:txBody>
        </p:sp>
        <p:sp>
          <p:nvSpPr>
            <p:cNvPr id="8" name="矩形 7"/>
            <p:cNvSpPr/>
            <p:nvPr/>
          </p:nvSpPr>
          <p:spPr>
            <a:xfrm>
              <a:off x="9182100" y="3228975"/>
              <a:ext cx="3009900" cy="400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2040204020203" pitchFamily="34" typeface="微软雅黑 Light"/>
              </a:endParaRPr>
            </a:p>
          </p:txBody>
        </p:sp>
      </p:grpSp>
      <p:grpSp>
        <p:nvGrpSpPr>
          <p:cNvPr id="12" name="组合 11"/>
          <p:cNvGrpSpPr/>
          <p:nvPr/>
        </p:nvGrpSpPr>
        <p:grpSpPr>
          <a:xfrm>
            <a:off x="4775730" y="2109454"/>
            <a:ext cx="2774097" cy="707886"/>
            <a:chOff x="4897249" y="2065338"/>
            <a:chExt cx="2774097" cy="707886"/>
          </a:xfrm>
        </p:grpSpPr>
        <p:sp>
          <p:nvSpPr>
            <p:cNvPr id="4" name="文本框 3"/>
            <p:cNvSpPr txBox="1"/>
            <p:nvPr/>
          </p:nvSpPr>
          <p:spPr>
            <a:xfrm>
              <a:off x="5332244" y="2158267"/>
              <a:ext cx="2316480" cy="518160"/>
            </a:xfrm>
            <a:prstGeom prst="rect">
              <a:avLst/>
            </a:prstGeom>
            <a:noFill/>
          </p:spPr>
          <p:txBody>
            <a:bodyPr rtlCol="0" wrap="none">
              <a:spAutoFit/>
            </a:bodyPr>
            <a:lstStyle/>
            <a:p>
              <a:r>
                <a:rPr altLang="en-US" lang="zh-CN" sz="2800">
                  <a:solidFill>
                    <a:schemeClr val="tx1">
                      <a:lumMod val="75000"/>
                      <a:lumOff val="25000"/>
                    </a:schemeClr>
                  </a:solidFill>
                  <a:latin charset="-122" panose="020b0502040204020203" pitchFamily="34" typeface="微软雅黑 Light"/>
                  <a:ea charset="-122" panose="020b0502040204020203" pitchFamily="34" typeface="微软雅黑 Light"/>
                </a:rPr>
                <a:t>商务接待礼仪</a:t>
              </a:r>
            </a:p>
          </p:txBody>
        </p:sp>
        <p:sp>
          <p:nvSpPr>
            <p:cNvPr id="11" name="文本框 10"/>
            <p:cNvSpPr txBox="1"/>
            <p:nvPr/>
          </p:nvSpPr>
          <p:spPr>
            <a:xfrm>
              <a:off x="4899933" y="2065338"/>
              <a:ext cx="549593" cy="701040"/>
            </a:xfrm>
            <a:prstGeom prst="rect">
              <a:avLst/>
            </a:prstGeom>
            <a:noFill/>
          </p:spPr>
          <p:txBody>
            <a:bodyPr rtlCol="0" wrap="none">
              <a:spAutoFit/>
            </a:bodyPr>
            <a:lstStyle/>
            <a:p>
              <a:pPr algn="ctr"/>
              <a:r>
                <a:rPr altLang="zh-CN" lang="en-US" sz="4000">
                  <a:solidFill>
                    <a:schemeClr val="tx1">
                      <a:lumMod val="75000"/>
                      <a:lumOff val="25000"/>
                    </a:schemeClr>
                  </a:solidFill>
                  <a:latin charset="0" panose="02020603050405020304" pitchFamily="18" typeface="Times New Roman"/>
                  <a:ea charset="-122" panose="020b0502040204020203" pitchFamily="34" typeface="微软雅黑 Light"/>
                  <a:cs charset="0" panose="02020603050405020304" pitchFamily="18" typeface="Times New Roman"/>
                </a:rPr>
                <a:t>A</a:t>
              </a:r>
            </a:p>
          </p:txBody>
        </p:sp>
      </p:grpSp>
    </p:spTree>
    <p:extLst>
      <p:ext uri="{BB962C8B-B14F-4D97-AF65-F5344CB8AC3E}">
        <p14:creationId val="314948070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a:extLst>
              <a:ext uri="{FF2B5EF4-FFF2-40B4-BE49-F238E27FC236}">
                <a16:creationId xmlns:a16="http://schemas.microsoft.com/office/drawing/2014/main" id="{90C07CC8-6371-4888-9186-0E16D4B22BD2}"/>
              </a:ext>
            </a:extLst>
          </p:cNvPr>
          <p:cNvSpPr txBox="1"/>
          <p:nvPr/>
        </p:nvSpPr>
        <p:spPr>
          <a:xfrm>
            <a:off x="3952114" y="562966"/>
            <a:ext cx="4287774" cy="700874"/>
          </a:xfrm>
          <a:prstGeom prst="rect">
            <a:avLst/>
          </a:prstGeom>
          <a:solidFill>
            <a:srgbClr val="EE5351"/>
          </a:solidFill>
        </p:spPr>
        <p:txBody>
          <a:bodyPr bIns="45713" lIns="91424" rIns="91424" rtlCol="0" tIns="45713" wrap="square">
            <a:spAutoFit/>
          </a:bodyPr>
          <a:lstStyle>
            <a:defPPr>
              <a:defRPr lang="zh-CN"/>
            </a:defPPr>
            <a:lvl1pPr algn="ctr">
              <a:defRPr b="1" sz="3000">
                <a:solidFill>
                  <a:schemeClr val="bg1"/>
                </a:solidFill>
                <a:latin charset="-122" pitchFamily="34" typeface="微软雅黑"/>
                <a:ea charset="-122" pitchFamily="34" typeface="微软雅黑"/>
              </a:defRPr>
            </a:lvl1pPr>
          </a:lstStyle>
          <a:p>
            <a:pPr defTabSz="914224" lvl="0"/>
            <a:r>
              <a:rPr altLang="en-US" lang="zh-CN" sz="3999">
                <a:solidFill>
                  <a:prstClr val="white"/>
                </a:solidFill>
              </a:rPr>
              <a:t>握手礼仪基本礼仪</a:t>
            </a:r>
          </a:p>
        </p:txBody>
      </p:sp>
      <p:sp>
        <p:nvSpPr>
          <p:cNvPr id="13" name="Freeform 12">
            <a:extLst>
              <a:ext uri="{FF2B5EF4-FFF2-40B4-BE49-F238E27FC236}">
                <a16:creationId xmlns:a16="http://schemas.microsoft.com/office/drawing/2014/main" id="{418B459E-31A1-4AFE-8F13-E37CE6F09CD3}"/>
              </a:ext>
            </a:extLst>
          </p:cNvPr>
          <p:cNvSpPr/>
          <p:nvPr/>
        </p:nvSpPr>
        <p:spPr bwMode="auto">
          <a:xfrm>
            <a:off x="3624023" y="4167975"/>
            <a:ext cx="1934901" cy="2719387"/>
          </a:xfrm>
          <a:custGeom>
            <a:gdLst>
              <a:gd fmla="*/ 2757 w 2757" name="T0"/>
              <a:gd fmla="*/ 3864 h 3864" name="T1"/>
              <a:gd fmla="*/ 2757 w 2757" name="T2"/>
              <a:gd fmla="*/ 3056 h 3864" name="T3"/>
              <a:gd fmla="*/ 1462 w 2757" name="T4"/>
              <a:gd fmla="*/ 661 h 3864" name="T5"/>
              <a:gd fmla="*/ 722 w 2757" name="T6"/>
              <a:gd fmla="*/ 202 h 3864" name="T7"/>
              <a:gd fmla="*/ 805 w 2757" name="T8"/>
              <a:gd fmla="*/ 67 h 3864" name="T9"/>
              <a:gd fmla="*/ 759 w 2757" name="T10"/>
              <a:gd fmla="*/ 2 h 3864" name="T11"/>
              <a:gd fmla="*/ 51 w 2757" name="T12"/>
              <a:gd fmla="*/ 34 h 3864" name="T13"/>
              <a:gd fmla="*/ 12 w 2757" name="T14"/>
              <a:gd fmla="*/ 97 h 3864" name="T15"/>
              <a:gd fmla="*/ 307 w 2757" name="T16"/>
              <a:gd fmla="*/ 737 h 3864" name="T17"/>
              <a:gd fmla="*/ 384 w 2757" name="T18"/>
              <a:gd fmla="*/ 752 h 3864" name="T19"/>
              <a:gd fmla="*/ 480 w 2757" name="T20"/>
              <a:gd fmla="*/ 595 h 3864" name="T21"/>
              <a:gd fmla="*/ 1161 w 2757" name="T22"/>
              <a:gd fmla="*/ 1018 h 3864" name="T23"/>
              <a:gd fmla="*/ 2295 w 2757" name="T24"/>
              <a:gd fmla="*/ 3002 h 3864" name="T25"/>
              <a:gd fmla="*/ 2295 w 2757" name="T26"/>
              <a:gd fmla="*/ 3864 h 3864" name="T27"/>
              <a:gd fmla="*/ 2757 w 2757" name="T28"/>
              <a:gd fmla="*/ 3864 h 38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63" w="2757">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rgbClr val="EE5351"/>
          </a:solidFill>
          <a:ln>
            <a:noFill/>
          </a:ln>
        </p:spPr>
        <p:txBody>
          <a:bodyPr anchor="t" anchorCtr="0" bIns="45713" compatLnSpc="1" lIns="91424" numCol="1" rIns="91424" tIns="45713" vert="horz" wrap="square">
            <a:prstTxWarp prst="textNoShape">
              <a:avLst/>
            </a:prstTxWarp>
          </a:bodyPr>
          <a:lstStyle/>
          <a:p>
            <a:pPr algn="l" defTabSz="1218804"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ysClr lastClr="000000" val="windowText"/>
              </a:solidFill>
              <a:effectLst/>
              <a:uLnTx/>
              <a:uFillTx/>
              <a:latin panose="020f0502020204030204" typeface="Calibri"/>
              <a:ea charset="-122" panose="02010600030101010101" pitchFamily="2" typeface="宋体"/>
              <a:cs typeface="+mn-cs"/>
            </a:endParaRPr>
          </a:p>
        </p:txBody>
      </p:sp>
      <p:sp>
        <p:nvSpPr>
          <p:cNvPr id="14" name="Freeform 13">
            <a:extLst>
              <a:ext uri="{FF2B5EF4-FFF2-40B4-BE49-F238E27FC236}">
                <a16:creationId xmlns:a16="http://schemas.microsoft.com/office/drawing/2014/main" id="{ABE152A8-5463-465B-B1BF-7D2EAF129090}"/>
              </a:ext>
            </a:extLst>
          </p:cNvPr>
          <p:cNvSpPr/>
          <p:nvPr/>
        </p:nvSpPr>
        <p:spPr bwMode="auto">
          <a:xfrm>
            <a:off x="4811313" y="3113875"/>
            <a:ext cx="1215861" cy="3773487"/>
          </a:xfrm>
          <a:custGeom>
            <a:gdLst>
              <a:gd fmla="*/ 1270 w 1732" name="T0"/>
              <a:gd fmla="*/ 5362 h 5362" name="T1"/>
              <a:gd fmla="*/ 1732 w 1732" name="T2"/>
              <a:gd fmla="*/ 5362 h 5362" name="T3"/>
              <a:gd fmla="*/ 1732 w 1732" name="T4"/>
              <a:gd fmla="*/ 4676 h 5362" name="T5"/>
              <a:gd fmla="*/ 1128 w 1732" name="T6"/>
              <a:gd fmla="*/ 1513 h 5362" name="T7"/>
              <a:gd fmla="*/ 647 w 1732" name="T8"/>
              <a:gd fmla="*/ 526 h 5362" name="T9"/>
              <a:gd fmla="*/ 791 w 1732" name="T10"/>
              <a:gd fmla="*/ 459 h 5362" name="T11"/>
              <a:gd fmla="*/ 789 w 1732" name="T12"/>
              <a:gd fmla="*/ 379 h 5362" name="T13"/>
              <a:gd fmla="*/ 181 w 1732" name="T14"/>
              <a:gd fmla="*/ 14 h 5362" name="T15"/>
              <a:gd fmla="*/ 114 w 1732" name="T16"/>
              <a:gd fmla="*/ 45 h 5362" name="T17"/>
              <a:gd fmla="*/ 5 w 1732" name="T18"/>
              <a:gd fmla="*/ 742 h 5362" name="T19"/>
              <a:gd fmla="*/ 61 w 1732" name="T20"/>
              <a:gd fmla="*/ 797 h 5362" name="T21"/>
              <a:gd fmla="*/ 227 w 1732" name="T22"/>
              <a:gd fmla="*/ 720 h 5362" name="T23"/>
              <a:gd fmla="*/ 734 w 1732" name="T24"/>
              <a:gd fmla="*/ 1758 h 5362" name="T25"/>
              <a:gd fmla="*/ 1270 w 1732" name="T26"/>
              <a:gd fmla="*/ 4472 h 5362" name="T27"/>
              <a:gd fmla="*/ 1270 w 1732" name="T28"/>
              <a:gd fmla="*/ 5362 h 53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362" w="1731">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rgbClr val="404040"/>
          </a:solidFill>
          <a:ln>
            <a:noFill/>
          </a:ln>
        </p:spPr>
        <p:txBody>
          <a:bodyPr anchor="t" anchorCtr="0" bIns="45713" compatLnSpc="1" lIns="91424" numCol="1" rIns="91424" tIns="45713" vert="horz" wrap="square">
            <a:prstTxWarp prst="textNoShape">
              <a:avLst/>
            </a:prstTxWarp>
          </a:bodyPr>
          <a:lstStyle/>
          <a:p>
            <a:pPr algn="l" defTabSz="1218804"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ysClr lastClr="000000" val="windowText"/>
              </a:solidFill>
              <a:effectLst/>
              <a:uLnTx/>
              <a:uFillTx/>
              <a:latin panose="020f0502020204030204" typeface="Calibri"/>
              <a:ea charset="-122" panose="02010600030101010101" pitchFamily="2" typeface="宋体"/>
              <a:cs typeface="+mn-cs"/>
            </a:endParaRPr>
          </a:p>
        </p:txBody>
      </p:sp>
      <p:sp>
        <p:nvSpPr>
          <p:cNvPr id="15" name="Freeform 14">
            <a:extLst>
              <a:ext uri="{FF2B5EF4-FFF2-40B4-BE49-F238E27FC236}">
                <a16:creationId xmlns:a16="http://schemas.microsoft.com/office/drawing/2014/main" id="{761573F7-80F2-4670-BD4A-E5C6F937458F}"/>
              </a:ext>
            </a:extLst>
          </p:cNvPr>
          <p:cNvSpPr/>
          <p:nvPr/>
        </p:nvSpPr>
        <p:spPr bwMode="auto">
          <a:xfrm>
            <a:off x="6676374" y="4167975"/>
            <a:ext cx="1933314" cy="2719387"/>
          </a:xfrm>
          <a:custGeom>
            <a:gdLst>
              <a:gd fmla="*/ 0 w 2757" name="T0"/>
              <a:gd fmla="*/ 3864 h 3864" name="T1"/>
              <a:gd fmla="*/ 0 w 2757" name="T2"/>
              <a:gd fmla="*/ 3056 h 3864" name="T3"/>
              <a:gd fmla="*/ 1295 w 2757" name="T4"/>
              <a:gd fmla="*/ 661 h 3864" name="T5"/>
              <a:gd fmla="*/ 2035 w 2757" name="T6"/>
              <a:gd fmla="*/ 202 h 3864" name="T7"/>
              <a:gd fmla="*/ 1952 w 2757" name="T8"/>
              <a:gd fmla="*/ 67 h 3864" name="T9"/>
              <a:gd fmla="*/ 1998 w 2757" name="T10"/>
              <a:gd fmla="*/ 2 h 3864" name="T11"/>
              <a:gd fmla="*/ 2706 w 2757" name="T12"/>
              <a:gd fmla="*/ 34 h 3864" name="T13"/>
              <a:gd fmla="*/ 2745 w 2757" name="T14"/>
              <a:gd fmla="*/ 97 h 3864" name="T15"/>
              <a:gd fmla="*/ 2450 w 2757" name="T16"/>
              <a:gd fmla="*/ 737 h 3864" name="T17"/>
              <a:gd fmla="*/ 2373 w 2757" name="T18"/>
              <a:gd fmla="*/ 752 h 3864" name="T19"/>
              <a:gd fmla="*/ 2277 w 2757" name="T20"/>
              <a:gd fmla="*/ 595 h 3864" name="T21"/>
              <a:gd fmla="*/ 1596 w 2757" name="T22"/>
              <a:gd fmla="*/ 1018 h 3864" name="T23"/>
              <a:gd fmla="*/ 462 w 2757" name="T24"/>
              <a:gd fmla="*/ 3002 h 3864" name="T25"/>
              <a:gd fmla="*/ 462 w 2757" name="T26"/>
              <a:gd fmla="*/ 3864 h 3864" name="T27"/>
              <a:gd fmla="*/ 0 w 2757" name="T28"/>
              <a:gd fmla="*/ 3864 h 38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63" w="2757">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rgbClr val="EE5351"/>
          </a:solidFill>
          <a:ln>
            <a:noFill/>
          </a:ln>
        </p:spPr>
        <p:txBody>
          <a:bodyPr anchor="t" anchorCtr="0" bIns="45713" compatLnSpc="1" lIns="91424" numCol="1" rIns="91424" tIns="45713" vert="horz" wrap="square">
            <a:prstTxWarp prst="textNoShape">
              <a:avLst/>
            </a:prstTxWarp>
          </a:bodyPr>
          <a:lstStyle/>
          <a:p>
            <a:pPr algn="l" defTabSz="1218804"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ysClr lastClr="000000" val="windowText"/>
              </a:solidFill>
              <a:effectLst/>
              <a:uLnTx/>
              <a:uFillTx/>
              <a:latin panose="020f0502020204030204" typeface="Calibri"/>
              <a:ea charset="-122" panose="02010600030101010101" pitchFamily="2" typeface="宋体"/>
              <a:cs typeface="+mn-cs"/>
            </a:endParaRPr>
          </a:p>
        </p:txBody>
      </p:sp>
      <p:sp>
        <p:nvSpPr>
          <p:cNvPr id="16" name="Freeform 15">
            <a:extLst>
              <a:ext uri="{FF2B5EF4-FFF2-40B4-BE49-F238E27FC236}">
                <a16:creationId xmlns:a16="http://schemas.microsoft.com/office/drawing/2014/main" id="{95B4E61F-A208-4D25-93C4-611D73F058B3}"/>
              </a:ext>
            </a:extLst>
          </p:cNvPr>
          <p:cNvSpPr/>
          <p:nvPr/>
        </p:nvSpPr>
        <p:spPr bwMode="auto">
          <a:xfrm>
            <a:off x="6258923" y="3113875"/>
            <a:ext cx="1214275" cy="3773487"/>
          </a:xfrm>
          <a:custGeom>
            <a:gdLst>
              <a:gd fmla="*/ 462 w 1732" name="T0"/>
              <a:gd fmla="*/ 5362 h 5362" name="T1"/>
              <a:gd fmla="*/ 0 w 1732" name="T2"/>
              <a:gd fmla="*/ 5362 h 5362" name="T3"/>
              <a:gd fmla="*/ 0 w 1732" name="T4"/>
              <a:gd fmla="*/ 4676 h 5362" name="T5"/>
              <a:gd fmla="*/ 604 w 1732" name="T6"/>
              <a:gd fmla="*/ 1513 h 5362" name="T7"/>
              <a:gd fmla="*/ 1086 w 1732" name="T8"/>
              <a:gd fmla="*/ 526 h 5362" name="T9"/>
              <a:gd fmla="*/ 941 w 1732" name="T10"/>
              <a:gd fmla="*/ 459 h 5362" name="T11"/>
              <a:gd fmla="*/ 944 w 1732" name="T12"/>
              <a:gd fmla="*/ 379 h 5362" name="T13"/>
              <a:gd fmla="*/ 1552 w 1732" name="T14"/>
              <a:gd fmla="*/ 14 h 5362" name="T15"/>
              <a:gd fmla="*/ 1618 w 1732" name="T16"/>
              <a:gd fmla="*/ 45 h 5362" name="T17"/>
              <a:gd fmla="*/ 1727 w 1732" name="T18"/>
              <a:gd fmla="*/ 742 h 5362" name="T19"/>
              <a:gd fmla="*/ 1671 w 1732" name="T20"/>
              <a:gd fmla="*/ 797 h 5362" name="T21"/>
              <a:gd fmla="*/ 1505 w 1732" name="T22"/>
              <a:gd fmla="*/ 720 h 5362" name="T23"/>
              <a:gd fmla="*/ 999 w 1732" name="T24"/>
              <a:gd fmla="*/ 1758 h 5362" name="T25"/>
              <a:gd fmla="*/ 462 w 1732" name="T26"/>
              <a:gd fmla="*/ 4472 h 5362" name="T27"/>
              <a:gd fmla="*/ 462 w 1732" name="T28"/>
              <a:gd fmla="*/ 5362 h 53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362" w="1731">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rgbClr val="404040"/>
          </a:solidFill>
          <a:ln>
            <a:noFill/>
          </a:ln>
        </p:spPr>
        <p:txBody>
          <a:bodyPr anchor="t" anchorCtr="0" bIns="45713" compatLnSpc="1" lIns="91424" numCol="1" rIns="91424" tIns="45713" vert="horz" wrap="square">
            <a:prstTxWarp prst="textNoShape">
              <a:avLst/>
            </a:prstTxWarp>
          </a:bodyPr>
          <a:lstStyle/>
          <a:p>
            <a:pPr algn="l" defTabSz="1218804"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ysClr lastClr="000000" val="windowText"/>
              </a:solidFill>
              <a:effectLst/>
              <a:uLnTx/>
              <a:uFillTx/>
              <a:latin panose="020f0502020204030204" typeface="Calibri"/>
              <a:ea charset="-122" panose="02010600030101010101" pitchFamily="2" typeface="宋体"/>
              <a:cs typeface="+mn-cs"/>
            </a:endParaRPr>
          </a:p>
        </p:txBody>
      </p:sp>
      <p:sp>
        <p:nvSpPr>
          <p:cNvPr id="17" name="TextBox 30">
            <a:extLst>
              <a:ext uri="{FF2B5EF4-FFF2-40B4-BE49-F238E27FC236}">
                <a16:creationId xmlns:a16="http://schemas.microsoft.com/office/drawing/2014/main" id="{BF8691FA-3801-4CAA-98F2-09E605BC1213}"/>
              </a:ext>
            </a:extLst>
          </p:cNvPr>
          <p:cNvSpPr txBox="1"/>
          <p:nvPr/>
        </p:nvSpPr>
        <p:spPr>
          <a:xfrm>
            <a:off x="2641600" y="3652725"/>
            <a:ext cx="730873" cy="426568"/>
          </a:xfrm>
          <a:prstGeom prst="rect">
            <a:avLst/>
          </a:prstGeom>
          <a:noFill/>
        </p:spPr>
        <p:txBody>
          <a:bodyPr bIns="0" lIns="0" rIns="0" rtlCol="0" tIns="0" wrap="square">
            <a:spAutoFit/>
          </a:bodyPr>
          <a:lstStyle/>
          <a:p>
            <a:pPr algn="r" defTabSz="1218804"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799" u="none">
                <a:ln>
                  <a:noFill/>
                </a:ln>
                <a:solidFill>
                  <a:srgbClr val="EE5351"/>
                </a:solidFill>
                <a:effectLst/>
                <a:uLnTx/>
                <a:uFillTx/>
                <a:latin charset="-122" pitchFamily="34" typeface="微软雅黑"/>
                <a:ea charset="-122" pitchFamily="34" typeface="微软雅黑"/>
                <a:cs typeface="+mn-cs"/>
              </a:rPr>
              <a:t>01</a:t>
            </a:r>
          </a:p>
        </p:txBody>
      </p:sp>
      <p:sp>
        <p:nvSpPr>
          <p:cNvPr id="18" name="TextBox 16">
            <a:extLst>
              <a:ext uri="{FF2B5EF4-FFF2-40B4-BE49-F238E27FC236}">
                <a16:creationId xmlns:a16="http://schemas.microsoft.com/office/drawing/2014/main" id="{49CA5BC5-F2E2-4EF0-8FA1-6EC3205467DC}"/>
              </a:ext>
            </a:extLst>
          </p:cNvPr>
          <p:cNvSpPr txBox="1"/>
          <p:nvPr/>
        </p:nvSpPr>
        <p:spPr>
          <a:xfrm>
            <a:off x="4714967" y="1947324"/>
            <a:ext cx="596350" cy="426568"/>
          </a:xfrm>
          <a:prstGeom prst="rect">
            <a:avLst/>
          </a:prstGeom>
          <a:noFill/>
        </p:spPr>
        <p:txBody>
          <a:bodyPr bIns="0" lIns="0" rIns="0" rtlCol="0" tIns="0" wrap="square">
            <a:spAutoFit/>
          </a:bodyPr>
          <a:lstStyle/>
          <a:p>
            <a:pPr algn="r" defTabSz="1218804"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799" u="none">
                <a:ln>
                  <a:noFill/>
                </a:ln>
                <a:solidFill>
                  <a:srgbClr val="EE5351"/>
                </a:solidFill>
                <a:effectLst/>
                <a:uLnTx/>
                <a:uFillTx/>
                <a:latin charset="-122" pitchFamily="34" typeface="微软雅黑"/>
                <a:ea charset="-122" pitchFamily="34" typeface="微软雅黑"/>
                <a:cs typeface="+mn-cs"/>
              </a:rPr>
              <a:t>02</a:t>
            </a:r>
          </a:p>
        </p:txBody>
      </p:sp>
      <p:sp>
        <p:nvSpPr>
          <p:cNvPr id="19" name="TextBox 30">
            <a:extLst>
              <a:ext uri="{FF2B5EF4-FFF2-40B4-BE49-F238E27FC236}">
                <a16:creationId xmlns:a16="http://schemas.microsoft.com/office/drawing/2014/main" id="{2556EEDC-7E50-4C97-9257-BBD8CF186653}"/>
              </a:ext>
            </a:extLst>
          </p:cNvPr>
          <p:cNvSpPr txBox="1"/>
          <p:nvPr/>
        </p:nvSpPr>
        <p:spPr>
          <a:xfrm>
            <a:off x="7064737" y="1926162"/>
            <a:ext cx="875866" cy="426568"/>
          </a:xfrm>
          <a:prstGeom prst="rect">
            <a:avLst/>
          </a:prstGeom>
          <a:noFill/>
        </p:spPr>
        <p:txBody>
          <a:bodyPr bIns="0" lIns="0" rIns="0" rtlCol="0" tIns="0" wrap="square">
            <a:spAutoFit/>
          </a:bodyPr>
          <a:lstStyle/>
          <a:p>
            <a:pPr algn="l" defTabSz="1218804"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799" u="none">
                <a:ln>
                  <a:noFill/>
                </a:ln>
                <a:solidFill>
                  <a:srgbClr val="EE5351"/>
                </a:solidFill>
                <a:effectLst/>
                <a:uLnTx/>
                <a:uFillTx/>
                <a:latin charset="-122" pitchFamily="34" typeface="微软雅黑"/>
                <a:ea charset="-122" pitchFamily="34" typeface="微软雅黑"/>
                <a:cs typeface="+mn-cs"/>
              </a:rPr>
              <a:t>03</a:t>
            </a:r>
          </a:p>
        </p:txBody>
      </p:sp>
      <p:sp>
        <p:nvSpPr>
          <p:cNvPr id="20" name="TextBox 30">
            <a:extLst>
              <a:ext uri="{FF2B5EF4-FFF2-40B4-BE49-F238E27FC236}">
                <a16:creationId xmlns:a16="http://schemas.microsoft.com/office/drawing/2014/main" id="{EEF76B34-5321-42D7-846C-A3A746AB58D3}"/>
              </a:ext>
            </a:extLst>
          </p:cNvPr>
          <p:cNvSpPr txBox="1"/>
          <p:nvPr/>
        </p:nvSpPr>
        <p:spPr>
          <a:xfrm>
            <a:off x="8872691" y="3665425"/>
            <a:ext cx="875866" cy="426568"/>
          </a:xfrm>
          <a:prstGeom prst="rect">
            <a:avLst/>
          </a:prstGeom>
          <a:noFill/>
        </p:spPr>
        <p:txBody>
          <a:bodyPr bIns="0" lIns="0" rIns="0" rtlCol="0" tIns="0" wrap="square">
            <a:spAutoFit/>
          </a:bodyPr>
          <a:lstStyle/>
          <a:p>
            <a:pPr algn="l" defTabSz="1218804"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799" u="none">
                <a:ln>
                  <a:noFill/>
                </a:ln>
                <a:solidFill>
                  <a:srgbClr val="EE5351"/>
                </a:solidFill>
                <a:effectLst/>
                <a:uLnTx/>
                <a:uFillTx/>
                <a:latin charset="-122" pitchFamily="34" typeface="微软雅黑"/>
                <a:ea charset="-122" pitchFamily="34" typeface="微软雅黑"/>
                <a:cs typeface="+mn-cs"/>
              </a:rPr>
              <a:t>04</a:t>
            </a:r>
          </a:p>
        </p:txBody>
      </p:sp>
      <p:sp>
        <p:nvSpPr>
          <p:cNvPr id="21" name="TextBox 29">
            <a:extLst>
              <a:ext uri="{FF2B5EF4-FFF2-40B4-BE49-F238E27FC236}">
                <a16:creationId xmlns:a16="http://schemas.microsoft.com/office/drawing/2014/main" id="{C4C59EB6-4DBA-4B2E-A31E-D238D91A1818}"/>
              </a:ext>
            </a:extLst>
          </p:cNvPr>
          <p:cNvSpPr txBox="1"/>
          <p:nvPr/>
        </p:nvSpPr>
        <p:spPr>
          <a:xfrm>
            <a:off x="848922" y="4173572"/>
            <a:ext cx="2464078" cy="507746"/>
          </a:xfrm>
          <a:prstGeom prst="rect">
            <a:avLst/>
          </a:prstGeom>
          <a:noFill/>
        </p:spPr>
        <p:txBody>
          <a:bodyPr bIns="0" lIns="0" rIns="0" rtlCol="0" tIns="0" wrap="square">
            <a:spAutoFit/>
          </a:bodyPr>
          <a:lstStyle/>
          <a:p>
            <a:pPr algn="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注意手位</a:t>
            </a:r>
          </a:p>
          <a:p>
            <a:pPr algn="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握手必须用右手</a:t>
            </a:r>
          </a:p>
        </p:txBody>
      </p:sp>
      <p:sp>
        <p:nvSpPr>
          <p:cNvPr id="22" name="TextBox 29">
            <a:extLst>
              <a:ext uri="{FF2B5EF4-FFF2-40B4-BE49-F238E27FC236}">
                <a16:creationId xmlns:a16="http://schemas.microsoft.com/office/drawing/2014/main" id="{3C62F7B0-5465-4D6E-ADE7-6C01ACE009D4}"/>
              </a:ext>
            </a:extLst>
          </p:cNvPr>
          <p:cNvSpPr txBox="1"/>
          <p:nvPr/>
        </p:nvSpPr>
        <p:spPr>
          <a:xfrm>
            <a:off x="9153342" y="4224372"/>
            <a:ext cx="2189736" cy="507746"/>
          </a:xfrm>
          <a:prstGeom prst="rect">
            <a:avLst/>
          </a:prstGeom>
          <a:noFill/>
        </p:spPr>
        <p:txBody>
          <a:bodyPr bIns="0" lIns="0" rIns="0" rtlCol="0" tIns="0" wrap="square">
            <a:spAutoFit/>
          </a:bodyPr>
          <a:lstStyle/>
          <a:p>
            <a:pPr algn="just"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握手应注意时间（3秒左右为宜）</a:t>
            </a:r>
          </a:p>
        </p:txBody>
      </p:sp>
      <p:sp>
        <p:nvSpPr>
          <p:cNvPr id="23" name="TextBox 29">
            <a:extLst>
              <a:ext uri="{FF2B5EF4-FFF2-40B4-BE49-F238E27FC236}">
                <a16:creationId xmlns:a16="http://schemas.microsoft.com/office/drawing/2014/main" id="{C878A806-6CC3-4866-B267-0484BFE77EE1}"/>
              </a:ext>
            </a:extLst>
          </p:cNvPr>
          <p:cNvSpPr txBox="1"/>
          <p:nvPr/>
        </p:nvSpPr>
        <p:spPr>
          <a:xfrm>
            <a:off x="2374900" y="2485109"/>
            <a:ext cx="2933762" cy="253873"/>
          </a:xfrm>
          <a:prstGeom prst="rect">
            <a:avLst/>
          </a:prstGeom>
          <a:noFill/>
        </p:spPr>
        <p:txBody>
          <a:bodyPr bIns="0" lIns="0" rIns="0" rtlCol="0" tIns="0" wrap="square">
            <a:spAutoFit/>
          </a:bodyPr>
          <a:lstStyle/>
          <a:p>
            <a:pPr algn="r"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握手要热情（眼神、表情）</a:t>
            </a:r>
          </a:p>
        </p:txBody>
      </p:sp>
      <p:sp>
        <p:nvSpPr>
          <p:cNvPr id="24" name="TextBox 29">
            <a:extLst>
              <a:ext uri="{FF2B5EF4-FFF2-40B4-BE49-F238E27FC236}">
                <a16:creationId xmlns:a16="http://schemas.microsoft.com/office/drawing/2014/main" id="{ECE07A9C-01BE-4499-A31B-25A7AF589DF5}"/>
              </a:ext>
            </a:extLst>
          </p:cNvPr>
          <p:cNvSpPr txBox="1"/>
          <p:nvPr/>
        </p:nvSpPr>
        <p:spPr>
          <a:xfrm>
            <a:off x="7034561" y="2485109"/>
            <a:ext cx="2713996" cy="253873"/>
          </a:xfrm>
          <a:prstGeom prst="rect">
            <a:avLst/>
          </a:prstGeom>
          <a:noFill/>
        </p:spPr>
        <p:txBody>
          <a:bodyPr bIns="0" lIns="0" rIns="0" rtlCol="0" tIns="0" wrap="square">
            <a:spAutoFit/>
          </a:bodyPr>
          <a:lstStyle/>
          <a:p>
            <a:pPr algn="just" defTabSz="1218804" lvl="0">
              <a:lnSpc>
                <a:spcPts val="1999"/>
              </a:lnSpc>
            </a:pPr>
            <a:r>
              <a:rPr altLang="en-US" kern="0" lang="zh-CN" sz="1999">
                <a:solidFill>
                  <a:sysClr lastClr="000000" val="windowText">
                    <a:lumMod val="65000"/>
                    <a:lumOff val="35000"/>
                  </a:sysClr>
                </a:solidFill>
                <a:latin charset="-122" pitchFamily="34" typeface="微软雅黑"/>
                <a:ea charset="-122" pitchFamily="34" typeface="微软雅黑"/>
              </a:rPr>
              <a:t>握手要注意力度（适中）</a:t>
            </a:r>
          </a:p>
        </p:txBody>
      </p:sp>
    </p:spTree>
    <p:extLst>
      <p:ext uri="{BB962C8B-B14F-4D97-AF65-F5344CB8AC3E}">
        <p14:creationId val="4087125687"/>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tags/tag1.xml><?xml version="1.0" encoding="utf-8"?>
<p:tagLst xmlns:p="http://schemas.openxmlformats.org/presentationml/2006/main">
  <p:tag name="MH" val="20170830213242"/>
  <p:tag name="MH_LIBRARY" val="GRAPHIC"/>
  <p:tag name="MH_ORDER" val="1"/>
  <p:tag name="MH_TYPE" val="SubTitle"/>
</p:tagLst>
</file>

<file path=ppt/tags/tag2.xml><?xml version="1.0" encoding="utf-8"?>
<p:tagLst xmlns:p="http://schemas.openxmlformats.org/presentationml/2006/main">
  <p:tag name="MH" val="20170830213242"/>
  <p:tag name="MH_LIBRARY" val="GRAPHIC"/>
  <p:tag name="MH_ORDER" val="3"/>
  <p:tag name="MH_TYPE" val="SubTitle"/>
</p:tagLst>
</file>

<file path=ppt/tags/tag3.xml><?xml version="1.0" encoding="utf-8"?>
<p:tagLst xmlns:p="http://schemas.openxmlformats.org/presentationml/2006/main">
  <p:tag name="MH" val="20170830213242"/>
  <p:tag name="MH_LIBRARY" val="GRAPHIC"/>
  <p:tag name="MH_ORDER" val="2"/>
  <p:tag name="MH_TYPE" val="SubTitle"/>
</p:tagLst>
</file>

<file path=ppt/tags/tag4.xml><?xml version="1.0" encoding="utf-8"?>
<p:tagLst xmlns:p="http://schemas.openxmlformats.org/presentationml/2006/main">
  <p:tag name="MH" val="20170830213242"/>
  <p:tag name="MH_LIBRARY" val="GRAPHIC"/>
  <p:tag name="MH_ORDER" val="4"/>
  <p:tag name="MH_TYPE" val="SubTitle"/>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JWD3khS8+efTQQAANgQAAAdAAAAdW5pdmVyc2FsL2NvbW1vbl9tZXNzYWdlcy5sbmetWOtu2zYU/l+g70AIKLABW9oOaFEMiQNaYmwisuRKdJzsAoGRGJuoJGa6uM1+7Wn2YHuSHVKyY6ctJCUBbMOk/H3n8Nzp49MvWYo2oiilyk+st0dvLCTyWCUyX51YC3b28wcLlRXPE56qXJxYubLQ6ejli+OU56uarwR8f/kCoeNMlCUsy5Fe3a+RTE6s+Tiy/dkce1eR60/8aEwn1shW2S3P75CrVuqP4odf3n/48vbd+x+PX7fIPkThDLvuIRUyTO/e9CDyWOC7EbARN/LIJbNG+nMYzl8wl3rEGrVfhqHnAbmwRvqzE7cIAuKxKHSpQyIaRp7PjC1cwohjja5UjdZ8I1Cl0EaKz6haC/BkJQuBylQm5kGsYCOvRZcwx59h6kUBCVlAbUZ9zxqFqijufjK0vK7WqgBxJUpkya9TkRiZEDPm+W0hShDNK4gpBK9qLeGXKuMyP+oUHeAl9SYR8303jIjnbHesEckT5BRcixnIEuCQBEBQ8FIUj8BGJsoMHOE0HcYwpZOpC2+mVZjK1TqFdzVUjzkBH8xF3oWCGCEBRFcYLv3A0UYDUYijW16Wn1WRHMTHvqO6iKln+xCCNtsjZ5pjSww+llA5ikLEVRfZjIQhnpBo7F9CIEPe+UMQ/jmk2/kQxBUJIUVI2IXx8AWdYB3wOsW28b/Nr5jrcE7vEI9jwGnzbaSqS9jRJoUsMJlWHg0TE5KPC3Abxe530rhhBeua1UpuBOhRJKLoFASVxSaOjqKPC/pbdIapS5wIwsrxlxEzJU9LzPgdylWFeLLheSzQtYh5DbF+B88SmZhn2s9G/l+1/Bvxqq0qr9qC5Dnk8tVQfQ5q2DfUqkvQqapEdlt1idYGa9V/jBY6pr+rQp+jP05+aBMPB9R/Hs+UMqvTpuo+2T87zYb6qFOJJ1qqv7eeW5Owqa1jCgVrLFV/BIFuqvsHNMC0P4p6ZyBo3pRoqOE0vxkg0/NbAk+hx3JcgKkOVLgAEw7AL8k4pAxmo6W4LmXVOXaYbGwc9G3XxjDnpaIS98l4LW4UTDip4Jtm+oAuZDzd6dC94eagVTDKXFDZA8JVEzxAmcoM9E96cC5mZGuBpsAfnGSp6jQxyZvKT6bIg23rTHw9Nt0UKjO7KS+3wds0mdOnaNEcLmiEzge0/13+9fbPXvo93kshwYE9jWzs2UQP+jpX054gSAFtCpeFkYvHGg65kPEqXkMzvVF1nvQkamZ1h5xhIGvPHApexOv//vm3J8cDTZpd1O7+OogEEltXQbIj+91TlSj/7CJheHyIM4s+qPZus8X1vOowClH4LHcI3rSWTGWwddQtF4K8dRpmDNvTGeQBDIBDgDMcnEMJM8P3MKSx6jDI7hI5BPSwU3Ri4SiMziPsOObyDNmUyvhT0wQTuCLE7S06hVt0XzJ7ij0onA/4RCKrgYSm12zLCmRus77P283XrWe3Ks1/EMev9/6S+B9QSwMEFAACAAgAlYPeSN0WzyJdAwAAiA0AACcAAAB1bml2ZXJzYWwvZmxhc2hfcHVibGlzaGluZ19zZXR0aW5ncy54bWzVV19vGjkQf+dTWD71sWySpn8uAqIqWXSohCCg1/QpMuuBteK192wvlD7dp7kP1k/S8RrIcknTTVqkVigCj2d+83/GaZ1+yiRZgLFCqzY9bB5QAirRXKh5m76fdJ+/ocQ6pjiTWkGbKk3JaafRyoupFDYdg3PIagnCKHuSuzZNnctPomi5XDaFzY2/1bJwiG+bic6i3IAF5cBEuWQr/HKrHCxdI9QAwL9Mq7VYp9EgpBWQLjQvJBDB0XIlvFNMdiWzKY0C25QlN3OjC8XPtNSGmPm0Tf84euU/G54AdS4yUD4mtoNET3YnjHPhrWByLD4DSUHMUzT38OCYkqXgLm3To2MPg+zRXZgSPPjOPMyZxiAot8bPwDHOHAvHoNDADAxmA2zHmQIQdIdW4XTwyW0JgcRXimUimeAN8aFq0/PJ9SjuxqN4cBZfvx/1g6m1JSa9ST+uJfPXx2E86vcG764nl5f9SW94K1X6ULG2Fe063sIA6cJU3WPOsSTFOLpNGKqUDddMq50I+DOZaom1MGPSApZ1NgU+YBlUqmN8I1QXOQ8pmaEfctWmb41gkhLhmBTJVtgWU+uEK6uwW+UkiIXtAuRiTG/Vh+AkKTMWqmZtbqwvgaTzQReSk5UuiBQ3QJwm6H6R4a8USLVWyMzorKRiOTtipUCNCwFL4KdlSNeA31L0EVVkBUpi7+QSXNDwTyE+kynMtEFcYAvsNKQLG/CbjwLOmbW3oGxj47Nxv3ceX/cG5/HVM+8g4wuG1fs4cEw4ZLnbCz5bEaXdRg7DkbDCQpkULnh5V8e35tPTYEVWyJDmn52MCvQeU7IfLY9JzHctqK02ZYuyEX1zldDYggJTEjDxIsFxIdR6GtcATJgiWskVYQlONevbeiF0YZESGjhA26dbGOSJUOVpjqMNNRoOphbkweHRi+OXr16/+fOkGX3597/nDwqt5/1QMq8uDPyzB7dEbcn/baTvyD2wY7Z75u78bUV+L9y/Jvxu+SW3xHAU/10nk4P4alKriOJxLbjLOlyX7+pwjcJaG1ZWWi0TcAzOQ1vjIJQiEw74zyzqJ5TJD70mQo3tp0z26POPtMZv43I4bd+lOw/RVnTvy93fZEKJDAPhh/D2ud95eXyAT9t7rxoNRNv976nT+ApQSwMEFAACAAgAlYPeSGAxpKarAgAAVAoAACEAAAB1bml2ZXJzYWwvZmxhc2hfc2tpbl9zZXR0aW5ncy54bWyVVsFu2zAMve8rguweA23RrYAbYMkyoEC3FmuRu2wzthBZMiQ6Xf5+oi3PUhLPTogAJfkeRVEk09jsuVx+ms3iVAml3wCRy9yQpbPNePY4T2pEJRepkggSF1Lpkon58vOP5hNHDXKMpQ6gp3J2LIX+mLt7kikUd8bDmmSIkKqyYvL4rHK1SFi6z7WqZWZpt3ckQ7TiWIEWXO5HLyG4wSeEMsjp9gvJNEqlwRiglO43JKMswRIQ0yp8wumPuop24IZjQ1vdkQzRKpZDWOSbe5JhvLTRryYg/EEL3axIBqGCHUFfFVxVdXVNj1Ra5VTQk0MeSEY5QrHMjp8lfF2TjBLoQnTQ6OO58ny/IfFA7k9/7mMaV63EK9X1ZCHQoycClqhriKNOa32mUB8vNdr5gOWOCWMBvqkHvdqkX1ltujChrcf9hg8uMz+Ws/SQrRJ1Ces2YS9caO/x6/Wq2RV+0H82L0MNB2f0UuyNPfKXresZ0jP2yDfBM3iR4niewamrJXWPvGLuOf9ff+sFyayaOW+ndV466ZlG1/hnO0sHKlUGS0P5vPMS6OHiqLG1OUVnScWSHXjOkCv5k3DJsbmNiaMTh2u2y60VI0cBlzquydHu6SBn0scbsv1Z6O/W6jO0W/xxzhBZWpT2Z8nMZ45nx8SGmUeXGbQnLRz0k9wpj9MkNkQqmd6DfldKmKkUqRAmg1U7XUPwOPKKEEeXqxy7IJfKL+syAb2xr8bBuCqHthZX8LwQ9otbDh+QhYQBZ8vEwoaTjIsO7RlcCwDTadHNV6u0nrIWyAUcoJt9z9BceOhmsbE9OtRu3/AZdug3nLNM6ki3KvpW8XGh4wJha/NS4dLxHWHTu8Bh1yNLTHOzYPC7LdxHDvZyt82o9fxF1uiuk4LA1n9eQWuk/yb/AlBLAwQUAAIACACVg95IQMMREC8DAACZDAAAJgAAAHVuaXZlcnNhbC9odG1sX3B1Ymxpc2hpbmdfc2V0dGluZ3MueG1szVfNThsxEL7nKSxXHMkCpbRFSVAFi4hIQxTSFk7IWU+yFl57a3sT0lOfpg/WJ+l4nUDS0rAgqKoIJTue+ebn88wsjYObTJIJGCu0atLt+hYloBLNhRo36afB8eY7SqxjijOpFTSp0pQctGqNvBhKYdNzcA5VLUEYZfdz16Spc/l+FE2n07qwufGnWhYO8W090VmUG7CgHJgol2yGX26Wg6VzhAoA+JdpNTdr1WqENALSR80LCURwjFwJnxSTJy6TNApaQ5Zcj40uFD/UUhtixsMmfbWz5z8LnYB0JDJQviS2hUIvdvuMc+GDYPJcfAOSghinGO321i4lU8Fd2qQ7ux4G1aM/YUrwkDrzMIcaa6DcHD8DxzhzLDwGhwZGYJAMsC1nCkDQFdmSpoMbdysIIj5TLBPJAE+Ir1STHg2u+vFx3I+7h/HVp34nhFrZYtAedOJKNieXvbjfaXdPrwZnZ51Bu3dnVeawFG0jWk28gQXShVlOjznHkhTr6BZlWJYstEZarVTAP5OhlngVRkxaoGSEgcpZk34wgklKhGNSJLenjpkxuGMhMQVvu10fKUfvAEO6ScqMhWVHixPrSU1aX3QhOZnpgkhxDcRpggkVGf5KgSyzT0ZGZ6VUMuuIlYIDmQiYAj8oizQH/JujS3SRFWiJzZBLcMHD10J8I0MYaYO4wCbYOigXNuDXHwWcM2vvQNkixo3zTvsovmp3j+KLDZ8g4xOG9/Fx4EghZLl7EXw2I0q7hR2WI2GFhZIULnh5ViW3+tNpsCIrZKD5uclYgn5BSl7Gy2OIeTCCym5TNikb0TdXCY0tKJCSgIkHCba7UPP5WgEwYYpoJWeEJTinrG/ridCFRUlo4ABtnx5hsCdClU9j3GTo0XAwlSC3tnde777Ze/vu/X49+vn9x+Zao/kE70nm3YURfrh27le2/G3HPGC3Zmvcbo4/528j8tP6/sHvt8U/mvu9fvy5Cjfd+GJQ6VrE55XgzqponZ1W0eqHRdVbWlKVQsDBNg6NiqNNikw44M95TZ9A/PqNH67FMxH/glmsvb7/bxLh6fb9buWFrhHd+wZcQ/nqvxOt2i9QSwMEFAACAAgAlYPeSEJVCJSHAQAADwYAAB8AAAB1bml2ZXJzYWwvaHRtbF9za2luX3NldHRpbmdzLmpzjZTBbsIwDIbvPEWVXScOgNjYEcakSRwmbbdph1BMqUiTKEk7OsS7r24HNMEd9L807pffjqt434uqh8Useor29Xu9fvPXdQww5kwO935cYHzNhQ0/ZPiBWZGu4CPNQKQSWIAUR89T+HAmGmc/I5O16bJ8R1vb8mOKqINpwsIQMUttLgjwm4jtqM0/p2Cvda7mTK1OL3PnlOzHSjqQri+VyXjNsLuX+mkfMYBVAeYKuuYxeKajMaqLPDtOZqg2F6tMc1kuVKL6Sx5vE6NyuWro4QjVpjelBlP98m1XgSK17tVBFiYePqC6SW3AWvjLO56jSFjwJYh/WxSgnvFVukht6o70dIRq05oncNGlwRjlY7LyupVzsHMNMZ+iPELwEswtVkrn+oYfqI1KsCOXlhMUiQrFV6lMGu5xhiI5LBZtu3p9PujzAMW8K6SCK7QhrmTWNTqoex/EnDeUjlltkHVBXXpqFpJ5FRHTnTPocoy4cIzg+jNi3Dkeb7JqOlT1fl2rzB+/h97hF1BLAwQUAAIACACVg95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Vg95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YPe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CWg95IjUK2TO8KAAATIAAAFwAAAHVuaXZlcnNhbC91bml2ZXJzYWwucG5n7Zl5UJPXFsA/lApuEFoVfSwBdLQuBSmVxWBSqBZ5FWhtm4AsAhFSWRI1DUYIiVWeiCxph7GggdAZW9EGAogSQEJ4bHmakNSpKcSEBIkkj7CE8ElYsr0v2GnnzZv++f7LH7nJPV9+55577rn3nPluyaexUZs3/G0DAACbo48fPQkAjr4AsJbgvA6SqIp7cqAvB+LJqEiALfKchDqOuIiYCABooW80pb0F9defO55ABACXPtvHgU+4dwYA4Peij0Z8QU6ZGY0o3YXz6nlJWbv1KnPLMbfNgUU+EVf8o52ZklIf/b78LUVH8kvIv1Q6oS77kJ9V+viR1yve8t0T4PfvQ2NO281xJ1vawFnha9HrgMczYG+fMO9L0kVJrM5gnNIy6/3zVI0cRWc7zWoZmGriUSeJdUZPyKKe8tyYtJXer6+ZyQGRXfpBD0G5AyT2lry+lpv08XWlSR0i2GqT4LM7+zKKlvgoS0uSrT/GPkEjZynutJxyhnrnMHdR4QtP9zcdcF8DdeU3J13jGrcBtp+H3GyS49dhUPthZJFN9rafI9R+C4OcB1wucrap23XUpsbHN9L2fL0dsSN2xI7YETtiR+yIHbEjdsSO2BE7YkfsiB2xI3bEjvw/kZKoG7A6q0kTkELRD5QWLM4md61oWe6njS+GvRFEntoyZK4xPn7hans3SkBFJQ2JmVuIVn4VzzRxR/1d62xOay6vc3bPgNz6uegOvQImDgeFA9lN3LauVjqrg0fkYYxrAaDnToFBioPL3OsJWIgisAoVDBLzYdh8jFA5GWOwxkdFXa9KyT97yQl+cRX5wEAy+VsqL7S9A/Q4EVKmj/CBluWnmO4Hch03AfdoJqyaJ3tMjbD+21n/4zZmh5JldojVPcd9OkRCyNYDPxwKcOSa5gUCDU5z5pGugJUremLyUk6UUqFxJLX5JxsMTqHc8U37cAgH4KG67LkEfEBsfbHIlQRrMi1sjNHy7lHnsVc3gu7VzDgCv9wSb4g/sgcRxTIrE3OJeHWHIbkQCfmyRq7VkzewZOuAMfzQ/WWNKQxWjOanEh4Nhd3mZDRA0/Lr34o0T8adpphUcB55ZbIefrBq6IEkuMfY6E2vb+7MBYDZ38JoMNVT7fbpxrYwDJh9HMMf2+7X3+t4rWQzOLYiaaKS9GoGATnmzlsaGLA1AlK/c7vij6Fnu+Z6Nwo0aZockqcBLatp1dTRqJc88dq1pbBi1V0BHvsIVYw0SsUplFc74R2bNmPKOUqq8UJtwsW2hGT3uQqJSn8YWs6AqipxfDISzdkM9IyGLhDCC5IaKwYUWQxinkx5Yk+k59IIH5mnN+to1tHEbqqws3VI23n5YoM33RUsJ1BU4wG0ZcGEKvuRKa2KLsldC5wLwYNToZq37n6EWnlGVyRaanUUzTcZ4BWdK22pr1RXqCsYThEvTcbRVhQk4aIxdzBp+ACjqVjAbj28DVozdtBihuE8TZoHx6HU4lY4qLmZgOQTupVwfuAwokoMas3Bxd4T8Tl4cBnm1y+qRy7cF3ASPBHdloWm03IezTqOQxl3xFXrqIuP3U8v9bq39yabYsckqvMZFl/TIs9qnt05Zbb6T/PYDXgP4LKMIV4Tf8Taeb+4PNcPKV4LD7aYNKjTBUdAv98OKJmfiBwpskzTDIH2uIvCGINjSeGQv5NwHkbYwbRUmtTQK88Szq//ICizjmOu9QnEIrwx5R3cBM1nR7Saj67DEOA3leAOaE2gCf860EQzT30Cml8ujeqoF/WNhMLssCcTes5tMviDRDWxncVXqX8+366wTD3VtjkA7bUaZgF+WT61PaitRF+91MzLKYUZS/SOVyE1p6uqCPrUQUu+i/mlK609CUf7/p85CGxkP3WUccqrEorqYengtDJP2ufX30bJkGUaCiL7t6W5YAV5lKbDefR0ajCa/2of5MJilOllKeQXnU6hRahsJhp3NxKlVBNYZ+1a0mJ4K90L5Pcbdo+Gf7VADhvU6ts7snIEmNOY1aiZkQ8Q+qrPhzooRLHVOoxbusnA4XEhX1WL27P8uLVeza4uiXPx3BjVbjT/DLRNSAasTBNVAsMiKmQrxfxzNfsiheJBbXXSsaKR5V+Kka9n37MQGnY3qs4J77/LWiCbGv9q5AbmRa/swRPf494Pb2s/2CQXz5t3Xdr9THWudiYfjUXpFSLmCDIunfEjvPuY6u7vo2cKu0WFDDMjyN17m68LP+34SK+gzHxra0H9DRiWdILtFzl9HWatQ1fivR/md3liF8jypENtE6ym/asbLw8tflyx0NxSeG88OFqxprfsVo1YEzGtPNWcjKyc5JoTXBK7qptkiYHqmQ2yeWxjxRNoM00Jq43cmcVpDbQWVBR/etjSaYCcNmHM8HAb57nwY6pGB7NoBjSBXy2+HFrz0JvqX8TBhkv/0oiUwgXJBLEJKxypW98S8zBEtusS4k4a41t4bDsuKeQ7BS1VZUCX9Sl9zpdJAqXQ+VW7Q0bNqcMG0pgtXowZsXEGvTtVOLJGZAEPBsv03CnnQJQHC3thq1s6jipRa6/upVmNSl5IWq3OlU85OBHCWx5y2t0WHvbfFrkMy2jJCaPBAMABfwooPLsaquzbAPzj6y3c8vE5DlZ+xo+LujOeRvis/f6flkyLz1SfP1FUHfRhprDTuPSAuzWD+POfJmgq60yvJpyyPRHqLXVw05iTYL0/nQO3LvEF0SHWzy03RI1kApaXYwQNpAySDADkCm7B4vdiHj5r8Mt3xr4sGlH8PRALBWA810s118kJ8sn0ZMacb5DoR1YNMBq7zFlDO4rd0nl0RskmIkUdXzbz3n4ZNa5Hyi6o8YPisV9LTooqCp17Rqe+/gY+MjXYgJA1sDeS+Vr90kHQ9RX6CkYAz1uOX517SMAJruFFtkCTGhJYqWSl95z4GVfbp0wNBBs7KKXvgOa+aQ4jejlvOTiC9gVL1cJ5oT5M5LnQ+V3vYf2VovTqCRnS8zZJXS1cJJahh1tpG5/mUQgeZ4LB1rl7AegbMCckeEucRA3uj6POV14kFB5RUI0zAlLmqDSTlNyDQNP5LOHesyD9VZa0TDKBXXVJ+erZ4Tkt//08XzSB4gD6QAwl1W38avOLupslG6ATVGkxcAIUFHBIEC2mCnEfCmXBmV4Oa9ic/HBm7+oZhAjoXhqfvzQSluhVbEuV0z9VpZzyLma87cueK4mjjI9P1td1myS1BUTpgcTctV3KP9Pjm2ycrskibbLlKNZy7naOWRjqtia0A0o/W94knXz1LRx+YRkWd1sSaFseNrPQIJ0IDL0Gpdokfd1z+eCqGQXgLYClOaP56pHVltmfbQzoapZbsSWwnidDxkE0/cnjr2WLdx2AczXjYQpV6pv8P5SMHEYejgy/Xz9KvrkFGVqPzCCwC/CrDqoRrcaMWDRAWdebxVvMrJW0adItFRij+V5FBSwua2Z+315Ks9qMrV+Ky2KD/grGOqBHLzKDvvj36eGaoMhYfbrymdt4tMkX3LcXKnfOCjdGarb74Q/Tw4dhQcavb7gbIUWqL5q+Yl7BRENFWOxU9O2div4W8F/WRTNqcOcxW0l2GZrD/1RuZO1NTEqCv03Svv9XOLOTZrVcsFVzPcm3LHPPEwncR0l/3E2T9Er9oAfhAGb1742TLkH+O/vLbPXdm+vt1QvvLnffTJOeTusimxeGqzxscvnz1/+Y3GT1cHe3Onz37AHWU5rDt6mIPhZ7lB2ZeuU/UEsDBBQAAgAIAJaD3khooHo6TQAAAGsAAAAbAAAAdW5pdmVyc2FsL3VuaXZlcnNhbC5wbmcueG1ss7GvyM1RKEstKs7Mz7NVMtQzULK34+WyKShKLctMLVeoAIoZ6RlAgJJCpa2SCRK3PDOlJAOowsDYGCGYkZqZnlFiq2RubgoX1AeaCQBQSwECAAAUAAIACACVg95IUvPnn00EAADYEAAAHQAAAAAAAAABAAAAAAAAAAAAdW5pdmVyc2FsL2NvbW1vbl9tZXNzYWdlcy5sbmdQSwECAAAUAAIACACVg95I3RbPIl0DAACIDQAAJwAAAAAAAAABAAAAAACIBAAAdW5pdmVyc2FsL2ZsYXNoX3B1Ymxpc2hpbmdfc2V0dGluZ3MueG1sUEsBAgAAFAACAAgAlYPeSGAxpKarAgAAVAoAACEAAAAAAAAAAQAAAAAAKggAAHVuaXZlcnNhbC9mbGFzaF9za2luX3NldHRpbmdzLnhtbFBLAQIAABQAAgAIAJWD3khAwxEQLwMAAJkMAAAmAAAAAAAAAAEAAAAAABQLAAB1bml2ZXJzYWwvaHRtbF9wdWJsaXNoaW5nX3NldHRpbmdzLnhtbFBLAQIAABQAAgAIAJWD3khCVQiUhwEAAA8GAAAfAAAAAAAAAAEAAAAAAIcOAAB1bml2ZXJzYWwvaHRtbF9za2luX3NldHRpbmdzLmpzUEsBAgAAFAACAAgAlYPeSD08L9HBAAAA5QEAABoAAAAAAAAAAQAAAAAASxAAAHVuaXZlcnNhbC9pMThuX3ByZXNldHMueG1sUEsBAgAAFAACAAgAlYPeSJQTsyJpAAAAbgAAABwAAAAAAAAAAQAAAAAARBEAAHVuaXZlcnNhbC9sb2NhbF9zZXR0aW5ncy54bWxQSwECAAAUAAIACABElFdHI7RO+/sCAACwCAAAFAAAAAAAAAABAAAAAADnEQAAdW5pdmVyc2FsL3BsYXllci54bWxQSwECAAAUAAIACACVg95INdvZrWgBAADzAgAAKQAAAAAAAAABAAAAAAAUFQAAdW5pdmVyc2FsL3NraW5fY3VzdG9taXphdGlvbl9zZXR0aW5ncy54bWxQSwECAAAUAAIACACWg95IjUK2TO8KAAATIAAAFwAAAAAAAAAAAAAAAADDFgAAdW5pdmVyc2FsL3VuaXZlcnNhbC5wbmdQSwECAAAUAAIACACWg95IaKB6Ok0AAABrAAAAGwAAAAAAAAABAAAAAADnIQAAdW5pdmVyc2FsL3VuaXZlcnNhbC5wbmcueG1sUEsFBgAAAAALAAsASQMAAG0iAAAAAA=="/>
  <p:tag name="ISPRING_PRESENTATION_TITLE" val="红色职业礼仪培训课件PPT模板"/>
  <p:tag name="ISPRING_RESOURCE_PATHS_HASH_2" val="f3f5449d639590d3c351d22c35db334616fad7"/>
  <p:tag name="ISPRING_RESOURCE_PATHS_HASH_PRESENTER" val="b0617f9b67814c89d0d5dc9ff089a3296e52263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5F46015C-0236-4E05-894D-FBD53A83D074"/>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anchor="ctr" rtlCol="0"/>
      <a:lstStyle>
        <a:defPPr algn="ctr">
          <a:defRPr smtClean="0">
            <a:latin charset="-122" panose="020B0503020204020204" pitchFamily="34" typeface="微软雅黑"/>
            <a:ea charset="-122" panose="020B0503020204020204" pitchFamily="34" typeface="微软雅黑"/>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rtlCol="0" wrap="none">
        <a:spAutoFit/>
      </a:bodyPr>
      <a:lstStyle>
        <a:defPPr>
          <a:defRPr smtClean="0">
            <a:solidFill>
              <a:schemeClr val="tx1">
                <a:lumMod val="75000"/>
                <a:lumOff val="25000"/>
              </a:schemeClr>
            </a:solidFill>
            <a:latin charset="-122" panose="020B0503020204020204" pitchFamily="34" typeface="微软雅黑"/>
            <a:ea charset="-122" panose="020B0503020204020204"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110</Paragraphs>
  <Slides>20</Slides>
  <Notes>20</Notes>
  <TotalTime>2434</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20</vt:i4>
      </vt:variant>
    </vt:vector>
  </HeadingPairs>
  <TitlesOfParts>
    <vt:vector baseType="lpstr" size="36">
      <vt:lpstr>Arial</vt:lpstr>
      <vt:lpstr>Calibri Light</vt:lpstr>
      <vt:lpstr>Calibri</vt:lpstr>
      <vt:lpstr>华文细黑</vt:lpstr>
      <vt:lpstr>微软雅黑</vt:lpstr>
      <vt:lpstr>仿宋_GB2312</vt:lpstr>
      <vt:lpstr>宋体</vt:lpstr>
      <vt:lpstr>Agency FB</vt:lpstr>
      <vt:lpstr>微软雅黑 Light</vt:lpstr>
      <vt:lpstr>Times New Roman</vt:lpstr>
      <vt:lpstr>等线</vt:lpstr>
      <vt:lpstr>Swiss911 XCm BT</vt:lpstr>
      <vt:lpstr>Wingdings</vt:lpstr>
      <vt:lpstr>Century Gothic</vt:lpstr>
      <vt:lpstr>迷你简魏碑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2015-10-27T06:10:52Z</dcterms:created>
  <cp:lastModifiedBy>kan</cp:lastModifiedBy>
  <dcterms:modified xsi:type="dcterms:W3CDTF">2021-08-20T11:01:44Z</dcterms:modified>
  <cp:revision>2</cp:revision>
  <dc:title>PowerPoint 演示文稿</dc:title>
</cp:coreProperties>
</file>