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2"/>
    <p:sldMasterId id="2147483660" r:id="rId3"/>
  </p:sldMasterIdLst>
  <p:notesMasterIdLst>
    <p:notesMasterId r:id="rId4"/>
  </p:notesMasterIdLst>
  <p:sldIdLst>
    <p:sldId id="380" r:id="rId5"/>
    <p:sldId id="382" r:id="rId6"/>
    <p:sldId id="384" r:id="rId7"/>
    <p:sldId id="387" r:id="rId8"/>
    <p:sldId id="388" r:id="rId9"/>
    <p:sldId id="389" r:id="rId10"/>
    <p:sldId id="390" r:id="rId11"/>
    <p:sldId id="383" r:id="rId12"/>
    <p:sldId id="391" r:id="rId13"/>
    <p:sldId id="392" r:id="rId14"/>
    <p:sldId id="385" r:id="rId15"/>
    <p:sldId id="393" r:id="rId16"/>
    <p:sldId id="394" r:id="rId17"/>
    <p:sldId id="386" r:id="rId18"/>
    <p:sldId id="395" r:id="rId19"/>
    <p:sldId id="396" r:id="rId20"/>
    <p:sldId id="397" r:id="rId21"/>
    <p:sldId id="398" r:id="rId22"/>
    <p:sldId id="399" r:id="rId23"/>
    <p:sldId id="400" r:id="rId24"/>
    <p:sldId id="381" r:id="rId25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p="http://schemas.openxmlformats.org/presentationml/2006/main">
  <p:cmAuthor id="1" name="Vagun Vagun" initials="VV" lastIdx="0" clrIdx="0">
    <p:extLst>
      <p:ext uri="{19B8F6BF-5375-455C-9EA6-DF929625EA0E}">
        <p15:presenceInfo xmlns:p15="http://schemas.microsoft.com/office/powerpoint/2012/main" userId="Vagun Vagun" providerId="None"/>
      </p:ext>
    </p:extLst>
  </p:cmAuthor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commentAuthors.xml" Type="http://schemas.openxmlformats.org/officeDocument/2006/relationships/commentAuthors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1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3" Target="slides/slide19.xml" Type="http://schemas.openxmlformats.org/officeDocument/2006/relationships/slide"/><Relationship Id="rId24" Target="slides/slide20.xml" Type="http://schemas.openxmlformats.org/officeDocument/2006/relationships/slide"/><Relationship Id="rId25" Target="slides/slide21.xml" Type="http://schemas.openxmlformats.org/officeDocument/2006/relationships/slide"/><Relationship Id="rId26" Target="tags/tag6.xml" Type="http://schemas.openxmlformats.org/officeDocument/2006/relationships/tags"/><Relationship Id="rId27" Target="presProps.xml" Type="http://schemas.openxmlformats.org/officeDocument/2006/relationships/presProps"/><Relationship Id="rId28" Target="viewProps.xml" Type="http://schemas.openxmlformats.org/officeDocument/2006/relationships/viewProps"/><Relationship Id="rId29" Target="theme/theme1.xml" Type="http://schemas.openxmlformats.org/officeDocument/2006/relationships/theme"/><Relationship Id="rId3" Target="slideMasters/slideMaster2.xml" Type="http://schemas.openxmlformats.org/officeDocument/2006/relationships/slideMaster"/><Relationship Id="rId30" Target="tableStyles.xml" Type="http://schemas.openxmlformats.org/officeDocument/2006/relationships/tableStyles"/><Relationship Id="rId4" Target="notesMasters/notesMaster1.xml" Type="http://schemas.openxmlformats.org/officeDocument/2006/relationships/notes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FC243-3E68-4BFF-A505-ADDF9D7195A4}" type="datetimeFigureOut">
              <a:rPr lang="zh-CN" altLang="en-US" smtClean="0"/>
              <a:t>2021/1/23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7D84A-3049-44F6-8517-64F0971FDD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10773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5A646B-F117-4928-A8A2-1716300C34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5781FEE-C1F4-469A-9E36-8F4601D2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8552C6-A02E-47D7-A268-DC48634E3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2021/1/23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FA628B0-905E-46AF-9C51-C2B5AF892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1B8A775-5E37-4409-A4E7-F0814E9F7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23593532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816F80-4702-44BD-867F-324A473EA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2F0CDC5-CE5D-4691-97FD-895FAEEA2B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ECE9BBA-8B26-464A-893C-B296D43FA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2021/1/23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4601B33-B587-4FB0-85AB-DDC1F4A34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10712C-C969-4C2A-8ABC-CCD2466F8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6033416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5EEDC4F-CF6F-4F5A-B7D5-5DDA55C295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E88988E-73BA-47A0-9593-2824B50A4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2CE60E4-1A17-46B8-BD11-6895D1EA9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2021/1/23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69CB261-00A7-4DFD-8566-0F34AD0B2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51146E0-61EB-40A0-AEB0-9AAA4858C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8340380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191854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07363764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24811030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37260995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0446226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89018857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23768058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3126950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29B327-6DC4-489C-A130-8CF667D3C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6EB504-E0E5-46C5-B6D0-95B1660E2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030CF13-8903-4992-88F7-C55D7F4E7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2021/1/23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C41C592-991D-4A88-81B0-FA07E26D1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16A61AE-DFB6-4E40-B78C-76E64498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92824453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49750690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73696159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1378058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CEF327-DE46-4FD7-851C-CAD5A20AC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0308B61-6FAC-4108-97CC-3ACD182B9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E0CB1DC-8355-42C5-AF00-8E36F02E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2021/1/23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A65AD0-D1B3-49A8-9F94-E603B5BA1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F33DBE1-743B-438D-92D3-E40E206AC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17130441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DA7060-857A-4930-832C-C09BFD4FC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F7FF8F7-2B15-4A01-A575-53845FA96B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9701E7A-8C68-4E20-A803-855BD0F40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C615B9C-5EC5-4D9B-B5D9-BB2972780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2021/1/23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22F8F48-9F51-4F97-9DA9-9E015ACE4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BA7C295-EAAA-41B7-986C-D8AFF63FD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0777890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0F4CDC-4DFE-4DB1-972E-CE28FCB9A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E09ECFB-135A-4BF2-82FE-C09909424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4914377-BA6A-4199-BDEB-7EFD3B82FC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CA16539-559F-474B-992A-1331A0355B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9C14912-C4A7-47EF-A8EC-B0F50FA654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71CC34F-E9B9-4EFD-A3C4-0BA19D4EA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2021/1/23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0306A62-EAF9-495D-B60F-8B898B61F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351980E-AD6D-4890-B2E1-61420E5AA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82407290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366452-93AB-427B-9625-F906CB897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9FD17F3-7053-4148-800C-FB4B3C05E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2021/1/23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6709179-9F05-4ED9-898C-DD1E14C4E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9DE3C05-79FC-42A5-B9A2-AC8CCD3D2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46590728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3BF4A8C-F0F4-41A6-BF41-876FEF21A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2021/1/23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F4BE2DC-A408-49B2-A4F8-EE9769AFF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3A16DA8-302B-4AE1-AF88-B9CFFEEEB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7390025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940FE9-4853-4B02-9ACB-5CAF18847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8361D0-290C-442A-8B44-B0642C42D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AEF0013-B4AF-4C3C-AB98-C192E7C391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0A2650F-35B1-4222-8E3D-55C4DBD2B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2021/1/23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6E7498D-7297-4B92-A228-86A6C9060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2A8D0AA-D078-408B-B714-3CE8EF0C9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50467501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7FEBB0-8B3B-410D-A075-42A14BE62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B37B9B3-435A-479F-8455-3BFE235CA0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EB4E751-9289-4C4E-9418-EE2ED45DD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37B3CBA-A6F8-46D2-B8FE-0FCC383C9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2021/1/23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364EF54-A7CA-4392-9234-4DDE22D71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3F75E53-F65D-44C7-939C-A76A1D47C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497119359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F24FEF5-80E6-49C9-85D6-2BC478298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EAF9174-E843-4ABD-B37E-7C4FA3D21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7DB30D1-E683-4A0D-B10E-812E5E4C65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FDAE1-EB67-42CF-B593-56AA292DA8C8}" type="datetimeFigureOut">
              <a:rPr lang="zh-CN" altLang="en-US" smtClean="0"/>
              <a:t>2021/1/23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E056DC2-E1F5-4995-85FF-140FC7BF9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D04F22-1EEB-4F3C-8EF1-26E3E5B27B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0024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27987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Relationship Id="rId3" Target="../media/image9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Relationship Id="rId3" Target="../media/image10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Relationship Id="rId3" Target="../tags/tag1.xml" Type="http://schemas.openxmlformats.org/officeDocument/2006/relationships/tags"/><Relationship Id="rId4" Target="../tags/tag2.xml" Type="http://schemas.openxmlformats.org/officeDocument/2006/relationships/tags"/><Relationship Id="rId5" Target="../tags/tag3.xml" Type="http://schemas.openxmlformats.org/officeDocument/2006/relationships/tags"/><Relationship Id="rId6" Target="../tags/tag4.xml" Type="http://schemas.openxmlformats.org/officeDocument/2006/relationships/tags"/><Relationship Id="rId7" Target="../tags/tag5.xml" Type="http://schemas.openxmlformats.org/officeDocument/2006/relationships/tags"/><Relationship Id="rId8" Target="../media/image11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Relationship Id="rId3" Target="../media/image12.png" Type="http://schemas.openxmlformats.org/officeDocument/2006/relationships/image"/><Relationship Id="rId4" Target="../media/image13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Relationship Id="rId3" Target="../media/image14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Relationship Id="rId3" Target="../media/image15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Relationship Id="rId3" Target="../media/image16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Relationship Id="rId3" Target="../media/image17.pn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Relationship Id="rId3" Target="../media/image6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Relationship Id="rId3" Target="../media/image7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Relationship Id="rId3" Target="../media/image8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40C11BDE-587C-485E-8714-85E4CCDD07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9450B097-4B7F-4E37-8021-8995D540DFD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28CAC6"/>
              </a:clrFrom>
              <a:clrTo>
                <a:srgbClr val="28CAC6">
                  <a:alpha val="0"/>
                </a:srgbClr>
              </a:clrTo>
            </a:clrChange>
            <a:extLst>
              <a:ext uri="{28A0092B-C50C-407E-A947-70E740481C1C}">
                <a14:useLocalDpi val="0"/>
              </a:ext>
            </a:extLst>
          </a:blip>
          <a:srcRect b="7966" l="52724" t="23526"/>
          <a:stretch>
            <a:fillRect/>
          </a:stretch>
        </p:blipFill>
        <p:spPr>
          <a:xfrm>
            <a:off x="6428096" y="2156346"/>
            <a:ext cx="5763904" cy="417621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4ABE59A8-FF9A-4575-9D7D-A38F9F697A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l="63470" t="39198"/>
          <a:stretch>
            <a:fillRect/>
          </a:stretch>
        </p:blipFill>
        <p:spPr>
          <a:xfrm>
            <a:off x="7738280" y="2770496"/>
            <a:ext cx="4453719" cy="3706504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270727C6-3175-49D4-907F-76CF0C886D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b="71791" l="89888" t="7705"/>
          <a:stretch>
            <a:fillRect/>
          </a:stretch>
        </p:blipFill>
        <p:spPr>
          <a:xfrm>
            <a:off x="10959151" y="762000"/>
            <a:ext cx="1232848" cy="1249907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986516E3-542D-4DC2-AD02-3DA89A5551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67054" l="6830" r="83991" t="10334"/>
          <a:stretch>
            <a:fillRect/>
          </a:stretch>
        </p:blipFill>
        <p:spPr>
          <a:xfrm>
            <a:off x="388963" y="1386953"/>
            <a:ext cx="1119115" cy="137842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C50D0104-7358-4F9E-822B-B7A2752F6D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b="1233" l="19591" r="71230" t="76155"/>
          <a:stretch>
            <a:fillRect/>
          </a:stretch>
        </p:blipFill>
        <p:spPr>
          <a:xfrm>
            <a:off x="2388359" y="4954137"/>
            <a:ext cx="1119115" cy="1378424"/>
          </a:xfrm>
          <a:prstGeom prst="rect">
            <a:avLst/>
          </a:prstGeom>
        </p:spPr>
      </p:pic>
      <p:grpSp>
        <p:nvGrpSpPr>
          <p:cNvPr id="13" name="组合 12">
            <a:extLst>
              <a:ext uri="{FF2B5EF4-FFF2-40B4-BE49-F238E27FC236}">
                <a16:creationId xmlns:a16="http://schemas.microsoft.com/office/drawing/2014/main" id="{21EA474C-0CD3-4E49-8742-2F157CCB8AD5}"/>
              </a:ext>
            </a:extLst>
          </p:cNvPr>
          <p:cNvGrpSpPr/>
          <p:nvPr/>
        </p:nvGrpSpPr>
        <p:grpSpPr>
          <a:xfrm>
            <a:off x="1692321" y="977129"/>
            <a:ext cx="6418997" cy="2358434"/>
            <a:chOff x="1444389" y="1619889"/>
            <a:chExt cx="6418997" cy="2358434"/>
          </a:xfrm>
        </p:grpSpPr>
        <p:sp>
          <p:nvSpPr>
            <p:cNvPr id="14" name="Rectangle 2">
              <a:extLst>
                <a:ext uri="{FF2B5EF4-FFF2-40B4-BE49-F238E27FC236}">
                  <a16:creationId xmlns:a16="http://schemas.microsoft.com/office/drawing/2014/main" id="{ECF588DA-5869-4B20-AA9C-BB6B79767223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1444389" y="2508298"/>
              <a:ext cx="6418997" cy="1470025"/>
            </a:xfrm>
            <a:prstGeom prst="rect">
              <a:avLst/>
            </a:prstGeom>
            <a:effectLst>
              <a:outerShdw algn="ctr" blurRad="63500" rotWithShape="0" sx="102000" sy="102000">
                <a:prstClr val="black">
                  <a:alpha val="20000"/>
                </a:prstClr>
              </a:outerShdw>
            </a:effectLst>
          </p:spPr>
          <p:txBody>
            <a:bodyPr anchor="ctr" bIns="45720" lIns="91440" rIns="91440" rtlCol="0" tIns="45720" vert="horz">
              <a:noAutofit/>
            </a:bodyPr>
            <a:lstStyle>
              <a:lvl1pPr algn="l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44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dist"/>
              <a:r>
                <a:rPr altLang="en-US" lang="zh-CN" sz="7200">
                  <a:solidFill>
                    <a:schemeClr val="bg1"/>
                  </a:solidFill>
                  <a:effectLst>
                    <a:outerShdw algn="t" blurRad="76200" dir="5400000" dist="38100" rotWithShape="0" sx="101000" sy="101000">
                      <a:prstClr val="black">
                        <a:alpha val="20000"/>
                      </a:prstClr>
                    </a:outerShdw>
                  </a:effectLst>
                  <a:latin charset="-122" panose="02000000000000000000" pitchFamily="2" typeface="方正兰亭特黑简体"/>
                  <a:ea charset="-122" panose="02000000000000000000" pitchFamily="2" typeface="方正兰亭特黑简体"/>
                  <a:cs typeface="+mn-ea"/>
                  <a:sym typeface="+mn-lt"/>
                </a:rPr>
                <a:t>晨间护理查房</a:t>
              </a:r>
            </a:p>
          </p:txBody>
        </p:sp>
        <p:pic>
          <p:nvPicPr>
            <p:cNvPr id="15" name="图片 14">
              <a:extLst>
                <a:ext uri="{FF2B5EF4-FFF2-40B4-BE49-F238E27FC236}">
                  <a16:creationId xmlns:a16="http://schemas.microsoft.com/office/drawing/2014/main" id="{06F4CCBA-B498-4AFD-9615-56592FB9831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val="0"/>
                </a:ext>
              </a:extLst>
            </a:blip>
            <a:srcRect b="23895" l="23895" r="23895" t="23895"/>
            <a:stretch>
              <a:fillRect/>
            </a:stretch>
          </p:blipFill>
          <p:spPr>
            <a:xfrm>
              <a:off x="4242933" y="1619889"/>
              <a:ext cx="1745250" cy="1232493"/>
            </a:xfrm>
            <a:prstGeom prst="rect">
              <a:avLst/>
            </a:prstGeom>
          </p:spPr>
        </p:pic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id="{64A47324-E3F4-49E0-8287-F75E8D930A3D}"/>
              </a:ext>
            </a:extLst>
          </p:cNvPr>
          <p:cNvSpPr txBox="1"/>
          <p:nvPr/>
        </p:nvSpPr>
        <p:spPr>
          <a:xfrm>
            <a:off x="1780722" y="3042745"/>
            <a:ext cx="622720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lang="en-US" sz="2800">
                <a:solidFill>
                  <a:schemeClr val="bg1"/>
                </a:solidFill>
                <a:cs typeface="+mn-ea"/>
                <a:sym typeface="+mn-lt"/>
              </a:rPr>
              <a:t>POWERPOINT TEMPLATE</a:t>
            </a: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50168697-24D7-4BB2-B675-D134506B2EDF}"/>
              </a:ext>
            </a:extLst>
          </p:cNvPr>
          <p:cNvSpPr/>
          <p:nvPr/>
        </p:nvSpPr>
        <p:spPr>
          <a:xfrm>
            <a:off x="2279186" y="3894658"/>
            <a:ext cx="1994887" cy="361004"/>
          </a:xfrm>
          <a:prstGeom prst="roundRect">
            <a:avLst>
              <a:gd fmla="val 50000" name="adj"/>
            </a:avLst>
          </a:prstGeom>
          <a:solidFill>
            <a:srgbClr val="27CAC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z="1600">
                <a:solidFill>
                  <a:schemeClr val="bg1"/>
                </a:solidFill>
                <a:cs typeface="+mn-ea"/>
                <a:sym typeface="+mn-lt"/>
              </a:rPr>
              <a:t>汇报人：优页PPT</a:t>
            </a:r>
          </a:p>
        </p:txBody>
      </p:sp>
      <p:sp>
        <p:nvSpPr>
          <p:cNvPr id="19" name="矩形: 圆角 18">
            <a:extLst>
              <a:ext uri="{FF2B5EF4-FFF2-40B4-BE49-F238E27FC236}">
                <a16:creationId xmlns:a16="http://schemas.microsoft.com/office/drawing/2014/main" id="{B21CB9B4-3080-47FA-8C63-F932EAD27D9F}"/>
              </a:ext>
            </a:extLst>
          </p:cNvPr>
          <p:cNvSpPr/>
          <p:nvPr/>
        </p:nvSpPr>
        <p:spPr>
          <a:xfrm>
            <a:off x="5108673" y="3894658"/>
            <a:ext cx="2254883" cy="361004"/>
          </a:xfrm>
          <a:prstGeom prst="roundRect">
            <a:avLst>
              <a:gd fmla="val 50000" name="adj"/>
            </a:avLst>
          </a:prstGeom>
          <a:solidFill>
            <a:srgbClr val="27CAC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z="1600">
                <a:solidFill>
                  <a:schemeClr val="bg1"/>
                </a:solidFill>
                <a:cs typeface="+mn-ea"/>
                <a:sym typeface="+mn-lt"/>
              </a:rPr>
              <a:t>时间：202X年X月</a:t>
            </a:r>
          </a:p>
        </p:txBody>
      </p:sp>
    </p:spTree>
    <p:extLst>
      <p:ext uri="{BB962C8B-B14F-4D97-AF65-F5344CB8AC3E}">
        <p14:creationId val="2341572009"/>
      </p:ext>
    </p:extLst>
  </p:cSld>
  <p:clrMapOvr>
    <a:masterClrMapping/>
  </p:clrMapOvr>
  <mc:AlternateContent>
    <mc:Choice Requires="p14">
      <p:transition advTm="2000" p14:dur="2000" spd="slow"/>
    </mc:Choice>
    <mc:Fallback>
      <p:transition advTm="2000"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1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grpId="0" id="2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6"/>
      <p:bldP grpId="0" spid="18"/>
      <p:bldP grpId="0" spid="19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F5D6B3AE-714A-49BC-8DEB-F0740C202A9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pic>
          <p:nvPicPr>
            <p:cNvPr id="2" name="图片 1">
              <a:extLst>
                <a:ext uri="{FF2B5EF4-FFF2-40B4-BE49-F238E27FC236}">
                  <a16:creationId xmlns:a16="http://schemas.microsoft.com/office/drawing/2014/main" id="{F4E12D36-C9B0-4029-A51F-82E73E4011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539F3F14-772B-4DC2-86BE-BB550A741613}"/>
                </a:ext>
              </a:extLst>
            </p:cNvPr>
            <p:cNvSpPr/>
            <p:nvPr/>
          </p:nvSpPr>
          <p:spPr>
            <a:xfrm>
              <a:off x="401782" y="401782"/>
              <a:ext cx="11388436" cy="5943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" name="Rectangle 21">
            <a:extLst>
              <a:ext uri="{FF2B5EF4-FFF2-40B4-BE49-F238E27FC236}">
                <a16:creationId xmlns:a16="http://schemas.microsoft.com/office/drawing/2014/main" id="{4CF8651B-6573-407C-90AC-3630082C0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4197" y="573206"/>
            <a:ext cx="4843606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/>
            <a:r>
              <a:rPr altLang="en-US" b="1" lang="zh-CN" sz="3200">
                <a:solidFill>
                  <a:srgbClr val="27CAC5"/>
                </a:solidFill>
                <a:latin typeface="+mn-lt"/>
                <a:ea typeface="+mn-ea"/>
                <a:cs typeface="+mn-ea"/>
                <a:sym typeface="+mn-lt"/>
              </a:rPr>
              <a:t>护理技术要求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1EF1799-2922-485C-83FA-42E13AB45F27}"/>
              </a:ext>
            </a:extLst>
          </p:cNvPr>
          <p:cNvSpPr/>
          <p:nvPr/>
        </p:nvSpPr>
        <p:spPr>
          <a:xfrm>
            <a:off x="1009936" y="1559763"/>
            <a:ext cx="5213443" cy="4480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2400">
                <a:cs typeface="+mn-ea"/>
                <a:sym typeface="+mn-lt"/>
              </a:rPr>
              <a:t> 5、注意清洁操作，护理人员要衣帽整洁，戴口罩，操作前后要用流动水洗手。严格遵守消毒隔离制度。</a:t>
            </a:r>
          </a:p>
          <a:p>
            <a:pPr>
              <a:lnSpc>
                <a:spcPct val="150000"/>
              </a:lnSpc>
            </a:pPr>
            <a:endParaRPr altLang="en-US" lang="zh-CN" sz="240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altLang="en-US" lang="zh-CN" sz="2400">
                <a:cs typeface="+mn-ea"/>
                <a:sym typeface="+mn-lt"/>
              </a:rPr>
              <a:t>6、做好心理护理，了解病人心理状态，做好解释工作。对病人态度和蔼可亲，语言要温柔，使病人尽可能处于接受治疗的最佳心理状态。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85D1174-89D5-4054-9001-FE083ADE9EA9}"/>
              </a:ext>
            </a:extLst>
          </p:cNvPr>
          <p:cNvSpPr/>
          <p:nvPr/>
        </p:nvSpPr>
        <p:spPr>
          <a:xfrm>
            <a:off x="6741271" y="987747"/>
            <a:ext cx="4640239" cy="228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altLang="en-US" lang="zh-CN" sz="240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altLang="en-US" lang="zh-CN" sz="2400">
                <a:cs typeface="+mn-ea"/>
                <a:sym typeface="+mn-lt"/>
              </a:rPr>
              <a:t>7、护理操作完毕后，整理好病人的衣服、被褥，使病人感觉舒适。</a:t>
            </a:r>
          </a:p>
          <a:p>
            <a:pPr>
              <a:lnSpc>
                <a:spcPct val="150000"/>
              </a:lnSpc>
            </a:pPr>
            <a:r>
              <a:rPr altLang="en-US" lang="zh-CN" sz="2400">
                <a:cs typeface="+mn-ea"/>
                <a:sym typeface="+mn-lt"/>
              </a:rPr>
              <a:t>8、做好病情观察记录和护理记录。</a:t>
            </a:r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583E3ECA-DF92-4CB1-8002-F7987B7A79EA}"/>
              </a:ext>
            </a:extLst>
          </p:cNvPr>
          <p:cNvSpPr/>
          <p:nvPr/>
        </p:nvSpPr>
        <p:spPr>
          <a:xfrm>
            <a:off x="810491" y="1572522"/>
            <a:ext cx="5528997" cy="1856478"/>
          </a:xfrm>
          <a:prstGeom prst="roundRect">
            <a:avLst/>
          </a:prstGeom>
          <a:noFill/>
          <a:ln>
            <a:solidFill>
              <a:srgbClr val="27CA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3112F152-E70D-4310-AD78-C9FAA496DE9C}"/>
              </a:ext>
            </a:extLst>
          </p:cNvPr>
          <p:cNvSpPr/>
          <p:nvPr/>
        </p:nvSpPr>
        <p:spPr>
          <a:xfrm>
            <a:off x="803564" y="3672390"/>
            <a:ext cx="5528997" cy="2482751"/>
          </a:xfrm>
          <a:prstGeom prst="roundRect">
            <a:avLst/>
          </a:prstGeom>
          <a:noFill/>
          <a:ln>
            <a:solidFill>
              <a:srgbClr val="27CA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FC7A4CF4-D6AE-4135-A7D1-F3C24CF676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470486" y="2366604"/>
            <a:ext cx="5488262" cy="5488262"/>
          </a:xfrm>
          <a:prstGeom prst="rect">
            <a:avLst/>
          </a:prstGeom>
        </p:spPr>
      </p:pic>
    </p:spTree>
    <p:extLst>
      <p:ext uri="{BB962C8B-B14F-4D97-AF65-F5344CB8AC3E}">
        <p14:creationId val="1353255941"/>
      </p:ext>
    </p:extLst>
  </p:cSld>
  <p:clrMapOvr>
    <a:masterClrMapping/>
  </p:clrMapOvr>
  <mc:AlternateContent>
    <mc:Choice Requires="p15">
      <p:transition advTm="2000" p14:dur="2000" spd="slow">
        <p15:prstTrans prst="drape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7"/>
                                        <p:tgtEl>
                                          <p:spTgt spid="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2"/>
                                        <p:tgtEl>
                                          <p:spTgt spid="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7"/>
                                        <p:tgtEl>
                                          <p:spTgt spid="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build="p" grpId="0" spid="6" uiExpand="1"/>
      <p:bldP build="p" grpId="0" spid="7" uiExpand="1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40C11BDE-587C-485E-8714-85E4CCDD07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9450B097-4B7F-4E37-8021-8995D540DFD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28CAC6"/>
              </a:clrFrom>
              <a:clrTo>
                <a:srgbClr val="28CAC6">
                  <a:alpha val="0"/>
                </a:srgbClr>
              </a:clrTo>
            </a:clrChange>
            <a:extLst>
              <a:ext uri="{28A0092B-C50C-407E-A947-70E740481C1C}">
                <a14:useLocalDpi val="0"/>
              </a:ext>
            </a:extLst>
          </a:blip>
          <a:srcRect b="7966" l="52724" t="23526"/>
          <a:stretch>
            <a:fillRect/>
          </a:stretch>
        </p:blipFill>
        <p:spPr>
          <a:xfrm>
            <a:off x="6428096" y="2156346"/>
            <a:ext cx="5763904" cy="417621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4ABE59A8-FF9A-4575-9D7D-A38F9F697A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l="63470" t="39198"/>
          <a:stretch>
            <a:fillRect/>
          </a:stretch>
        </p:blipFill>
        <p:spPr>
          <a:xfrm>
            <a:off x="7738280" y="2770496"/>
            <a:ext cx="4453719" cy="3706504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270727C6-3175-49D4-907F-76CF0C886D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b="71791" l="89888" t="7705"/>
          <a:stretch>
            <a:fillRect/>
          </a:stretch>
        </p:blipFill>
        <p:spPr>
          <a:xfrm>
            <a:off x="10850853" y="1308764"/>
            <a:ext cx="1232848" cy="1249907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986516E3-542D-4DC2-AD02-3DA89A5551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67054" l="6830" r="83991" t="10334"/>
          <a:stretch>
            <a:fillRect/>
          </a:stretch>
        </p:blipFill>
        <p:spPr>
          <a:xfrm>
            <a:off x="0" y="1467134"/>
            <a:ext cx="1119115" cy="137842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C50D0104-7358-4F9E-822B-B7A2752F6D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b="1233" l="19591" r="71230" t="76155"/>
          <a:stretch>
            <a:fillRect/>
          </a:stretch>
        </p:blipFill>
        <p:spPr>
          <a:xfrm>
            <a:off x="3024426" y="5479576"/>
            <a:ext cx="1119115" cy="1378424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FBD1A013-6AC4-47A9-8FC6-C82645A271E4}"/>
              </a:ext>
            </a:extLst>
          </p:cNvPr>
          <p:cNvSpPr txBox="1">
            <a:spLocks noChangeArrowheads="1"/>
          </p:cNvSpPr>
          <p:nvPr/>
        </p:nvSpPr>
        <p:spPr>
          <a:xfrm>
            <a:off x="2701815" y="1088646"/>
            <a:ext cx="3427352" cy="1470025"/>
          </a:xfrm>
          <a:prstGeom prst="rect">
            <a:avLst/>
          </a:prstGeom>
          <a:effectLst>
            <a:outerShdw algn="ctr" blurRad="63500" rotWithShape="0" sx="102000" sy="102000">
              <a:prstClr val="black">
                <a:alpha val="20000"/>
              </a:prstClr>
            </a:outerShdw>
          </a:effectLst>
        </p:spPr>
        <p:txBody>
          <a:bodyPr anchor="ctr" bIns="45720" lIns="91440" rIns="91440" rtlCol="0" tIns="45720" vert="horz">
            <a:no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altLang="zh-CN" lang="en-US" sz="6000">
                <a:solidFill>
                  <a:schemeClr val="bg1"/>
                </a:solidFill>
                <a:effectLst>
                  <a:outerShdw algn="t" blurRad="76200" dir="5400000" dist="38100" rotWithShape="0" sx="101000" sy="101000">
                    <a:prstClr val="black">
                      <a:alpha val="20000"/>
                    </a:prstClr>
                  </a:outerShdw>
                </a:effectLst>
                <a:latin charset="-122" panose="02000000000000000000" pitchFamily="2" typeface="方正兰亭特黑简体"/>
                <a:ea charset="-122" panose="02000000000000000000" pitchFamily="2" typeface="方正兰亭特黑简体"/>
                <a:cs typeface="+mn-ea"/>
                <a:sym typeface="+mn-lt"/>
              </a:rPr>
              <a:t>Part 03</a:t>
            </a:r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EB5DEF8B-4707-46E8-9927-A8469D1ABEEB}"/>
              </a:ext>
            </a:extLst>
          </p:cNvPr>
          <p:cNvSpPr txBox="1">
            <a:spLocks noChangeArrowheads="1"/>
          </p:cNvSpPr>
          <p:nvPr/>
        </p:nvSpPr>
        <p:spPr>
          <a:xfrm>
            <a:off x="1381069" y="2410639"/>
            <a:ext cx="6357212" cy="1470025"/>
          </a:xfrm>
          <a:prstGeom prst="rect">
            <a:avLst/>
          </a:prstGeom>
          <a:effectLst>
            <a:outerShdw algn="ctr" blurRad="63500" rotWithShape="0" sx="102000" sy="102000">
              <a:prstClr val="black">
                <a:alpha val="20000"/>
              </a:prstClr>
            </a:outerShdw>
          </a:effectLst>
        </p:spPr>
        <p:txBody>
          <a:bodyPr anchor="ctr" bIns="45720" lIns="91440" rIns="91440" rtlCol="0" tIns="45720" vert="horz">
            <a:no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altLang="en-US" lang="zh-CN" sz="6600">
                <a:solidFill>
                  <a:schemeClr val="bg1"/>
                </a:solidFill>
                <a:effectLst>
                  <a:outerShdw algn="t" blurRad="76200" dir="5400000" dist="38100" rotWithShape="0" sx="101000" sy="101000">
                    <a:prstClr val="black">
                      <a:alpha val="20000"/>
                    </a:prstClr>
                  </a:outerShdw>
                </a:effectLst>
                <a:latin charset="-122" panose="02000000000000000000" pitchFamily="2" typeface="方正兰亭特黑简体"/>
                <a:ea charset="-122" panose="02000000000000000000" pitchFamily="2" typeface="方正兰亭特黑简体"/>
                <a:cs typeface="+mn-ea"/>
                <a:sym typeface="+mn-lt"/>
              </a:rPr>
              <a:t>晨间护理的内容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E671AC88-9751-4890-9E2E-E0E23AFC06DA}"/>
              </a:ext>
            </a:extLst>
          </p:cNvPr>
          <p:cNvSpPr txBox="1"/>
          <p:nvPr/>
        </p:nvSpPr>
        <p:spPr>
          <a:xfrm>
            <a:off x="1976240" y="3839525"/>
            <a:ext cx="209637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indent="-457200" marL="457200">
              <a:buFont charset="0" panose="020b0604020202020204" pitchFamily="34" typeface="Arial"/>
              <a:buChar char="•"/>
            </a:pPr>
            <a:r>
              <a:rPr altLang="en-US" b="1" lang="zh-CN" sz="2000">
                <a:solidFill>
                  <a:schemeClr val="bg1"/>
                </a:solidFill>
                <a:cs typeface="+mn-ea"/>
                <a:sym typeface="+mn-lt"/>
              </a:rPr>
              <a:t>输入小标题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FB30F1A0-C7DD-416B-BD2E-60F2289AC93A}"/>
              </a:ext>
            </a:extLst>
          </p:cNvPr>
          <p:cNvSpPr txBox="1"/>
          <p:nvPr/>
        </p:nvSpPr>
        <p:spPr>
          <a:xfrm>
            <a:off x="1976240" y="4327382"/>
            <a:ext cx="209637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indent="-457200" marL="457200">
              <a:buFont charset="0" panose="020b0604020202020204" pitchFamily="34" typeface="Arial"/>
              <a:buChar char="•"/>
            </a:pPr>
            <a:r>
              <a:rPr altLang="en-US" b="1" lang="zh-CN" sz="2000">
                <a:solidFill>
                  <a:schemeClr val="bg1"/>
                </a:solidFill>
                <a:cs typeface="+mn-ea"/>
                <a:sym typeface="+mn-lt"/>
              </a:rPr>
              <a:t>输入小标题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3C7F929B-5049-4736-86D4-214F03753895}"/>
              </a:ext>
            </a:extLst>
          </p:cNvPr>
          <p:cNvSpPr txBox="1"/>
          <p:nvPr/>
        </p:nvSpPr>
        <p:spPr>
          <a:xfrm>
            <a:off x="4750359" y="3861903"/>
            <a:ext cx="209637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indent="-457200" marL="457200">
              <a:buFont charset="0" panose="020b0604020202020204" pitchFamily="34" typeface="Arial"/>
              <a:buChar char="•"/>
            </a:pPr>
            <a:r>
              <a:rPr altLang="en-US" b="1" lang="zh-CN" sz="2000">
                <a:solidFill>
                  <a:schemeClr val="bg1"/>
                </a:solidFill>
                <a:cs typeface="+mn-ea"/>
                <a:sym typeface="+mn-lt"/>
              </a:rPr>
              <a:t>输入小标题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B5D2BB8D-CD41-43D4-928F-6B2028C8BAA8}"/>
              </a:ext>
            </a:extLst>
          </p:cNvPr>
          <p:cNvSpPr txBox="1"/>
          <p:nvPr/>
        </p:nvSpPr>
        <p:spPr>
          <a:xfrm>
            <a:off x="4750359" y="4349762"/>
            <a:ext cx="209637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indent="-457200" marL="457200">
              <a:buFont charset="0" panose="020b0604020202020204" pitchFamily="34" typeface="Arial"/>
              <a:buChar char="•"/>
            </a:pPr>
            <a:r>
              <a:rPr altLang="en-US" b="1" lang="zh-CN" sz="2000">
                <a:solidFill>
                  <a:schemeClr val="bg1"/>
                </a:solidFill>
                <a:cs typeface="+mn-ea"/>
                <a:sym typeface="+mn-lt"/>
              </a:rPr>
              <a:t>输入小标题</a:t>
            </a:r>
          </a:p>
        </p:txBody>
      </p:sp>
    </p:spTree>
    <p:extLst>
      <p:ext uri="{BB962C8B-B14F-4D97-AF65-F5344CB8AC3E}">
        <p14:creationId val="714342408"/>
      </p:ext>
    </p:extLst>
  </p:cSld>
  <p:clrMapOvr>
    <a:masterClrMapping/>
  </p:clrMapOvr>
  <p:transition advTm="2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 nodeType="clickPar">
                      <p:stCondLst>
                        <p:cond delay="indefinite"/>
                      </p:stCondLst>
                      <p:childTnLst>
                        <p:par>
                          <p:cTn fill="hold" id="2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6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8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35"/>
      <p:bldP grpId="0" spid="36"/>
      <p:bldP grpId="0" spid="37"/>
      <p:bldP grpId="0" spid="38"/>
      <p:bldP grpId="0" spid="39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F5D6B3AE-714A-49BC-8DEB-F0740C202A9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pic>
          <p:nvPicPr>
            <p:cNvPr id="2" name="图片 1">
              <a:extLst>
                <a:ext uri="{FF2B5EF4-FFF2-40B4-BE49-F238E27FC236}">
                  <a16:creationId xmlns:a16="http://schemas.microsoft.com/office/drawing/2014/main" id="{F4E12D36-C9B0-4029-A51F-82E73E4011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539F3F14-772B-4DC2-86BE-BB550A741613}"/>
                </a:ext>
              </a:extLst>
            </p:cNvPr>
            <p:cNvSpPr/>
            <p:nvPr/>
          </p:nvSpPr>
          <p:spPr>
            <a:xfrm>
              <a:off x="401782" y="401782"/>
              <a:ext cx="11388436" cy="5943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" name="Rectangle 21">
            <a:extLst>
              <a:ext uri="{FF2B5EF4-FFF2-40B4-BE49-F238E27FC236}">
                <a16:creationId xmlns:a16="http://schemas.microsoft.com/office/drawing/2014/main" id="{4CF8651B-6573-407C-90AC-3630082C0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4197" y="573206"/>
            <a:ext cx="4843606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/>
            <a:r>
              <a:rPr altLang="en-US" b="1" lang="zh-CN" sz="3200">
                <a:solidFill>
                  <a:srgbClr val="27CAC5"/>
                </a:solidFill>
                <a:latin typeface="+mn-lt"/>
                <a:ea typeface="+mn-ea"/>
                <a:cs typeface="+mn-ea"/>
                <a:sym typeface="+mn-lt"/>
              </a:rPr>
              <a:t>晨间护理的内容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EBAB95C-5478-4106-A6EA-94C30F267DBD}"/>
              </a:ext>
            </a:extLst>
          </p:cNvPr>
          <p:cNvSpPr/>
          <p:nvPr/>
        </p:nvSpPr>
        <p:spPr>
          <a:xfrm>
            <a:off x="1061976" y="1559763"/>
            <a:ext cx="10068048" cy="944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lang="zh-CN" sz="2800">
                <a:cs typeface="+mn-ea"/>
                <a:sym typeface="+mn-lt"/>
              </a:rPr>
              <a:t>晨间护理要给病人以一个振奋的面貌迎接新的一天，并给病人一天生活创造一个整洁、舒适的环境。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3F029AB-8E83-4B0B-B507-43E8CB96D4A9}"/>
              </a:ext>
            </a:extLst>
          </p:cNvPr>
          <p:cNvSpPr/>
          <p:nvPr/>
        </p:nvSpPr>
        <p:spPr>
          <a:xfrm>
            <a:off x="1061976" y="3600207"/>
            <a:ext cx="3199574" cy="228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lang="zh-CN" sz="2400">
                <a:cs typeface="+mn-ea"/>
                <a:sym typeface="+mn-lt"/>
              </a:rPr>
              <a:t>每天早上要将门窗开启一段时间，更换室内空气，冬季开窗时注意病人保暖。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F5DE0C30-BC37-4254-854A-081453CE23A0}"/>
              </a:ext>
            </a:extLst>
          </p:cNvPr>
          <p:cNvSpPr/>
          <p:nvPr/>
        </p:nvSpPr>
        <p:spPr>
          <a:xfrm>
            <a:off x="4589022" y="3600208"/>
            <a:ext cx="3199574" cy="228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lang="zh-CN" sz="2400">
                <a:cs typeface="+mn-ea"/>
                <a:sym typeface="+mn-lt"/>
              </a:rPr>
              <a:t>协助病人洗脸、洗手、梳头，大小便失禁的病人还要清洗会阴及擦浴。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5CED6CE-3E40-40A2-A721-632E6F252C69}"/>
              </a:ext>
            </a:extLst>
          </p:cNvPr>
          <p:cNvSpPr/>
          <p:nvPr/>
        </p:nvSpPr>
        <p:spPr>
          <a:xfrm>
            <a:off x="8190378" y="3600207"/>
            <a:ext cx="2681234" cy="173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lang="zh-CN" sz="2400">
                <a:cs typeface="+mn-ea"/>
                <a:sym typeface="+mn-lt"/>
              </a:rPr>
              <a:t>为需要的病人进行口腔护理、褥疮护理。</a:t>
            </a:r>
          </a:p>
        </p:txBody>
      </p:sp>
      <p:sp>
        <p:nvSpPr>
          <p:cNvPr id="4" name="iş1îḋe">
            <a:extLst>
              <a:ext uri="{FF2B5EF4-FFF2-40B4-BE49-F238E27FC236}">
                <a16:creationId xmlns:a16="http://schemas.microsoft.com/office/drawing/2014/main" id="{C44CC5FF-4961-4DBD-97F1-7E75AEFB4778}"/>
              </a:ext>
            </a:extLst>
          </p:cNvPr>
          <p:cNvSpPr/>
          <p:nvPr/>
        </p:nvSpPr>
        <p:spPr bwMode="auto">
          <a:xfrm>
            <a:off x="2284996" y="2936369"/>
            <a:ext cx="795598" cy="663838"/>
          </a:xfrm>
          <a:custGeom>
            <a:gdLst>
              <a:gd fmla="*/ 409335 w 603951" name="connsiteX0"/>
              <a:gd fmla="*/ 174560 h 503930" name="connsiteY0"/>
              <a:gd fmla="*/ 434158 w 603951" name="connsiteX1"/>
              <a:gd fmla="*/ 174560 h 503930" name="connsiteY1"/>
              <a:gd fmla="*/ 434158 w 603951" name="connsiteX2"/>
              <a:gd fmla="*/ 196395 h 503930" name="connsiteY2"/>
              <a:gd fmla="*/ 469904 w 603951" name="connsiteX3"/>
              <a:gd fmla="*/ 204335 h 503930" name="connsiteY3"/>
              <a:gd fmla="*/ 461960 w 603951" name="connsiteX4"/>
              <a:gd fmla="*/ 232125 h 503930" name="connsiteY4"/>
              <a:gd fmla="*/ 427208 w 603951" name="connsiteX5"/>
              <a:gd fmla="*/ 224185 h 503930" name="connsiteY5"/>
              <a:gd fmla="*/ 405363 w 603951" name="connsiteX6"/>
              <a:gd fmla="*/ 238080 h 503930" name="connsiteY6"/>
              <a:gd fmla="*/ 435151 w 603951" name="connsiteX7"/>
              <a:gd fmla="*/ 258922 h 503930" name="connsiteY7"/>
              <a:gd fmla="*/ 476854 w 603951" name="connsiteX8"/>
              <a:gd fmla="*/ 305569 h 503930" name="connsiteY8"/>
              <a:gd fmla="*/ 432172 w 603951" name="connsiteX9"/>
              <a:gd fmla="*/ 351224 h 503930" name="connsiteY9"/>
              <a:gd fmla="*/ 432172 w 603951" name="connsiteX10"/>
              <a:gd fmla="*/ 376036 h 503930" name="connsiteY10"/>
              <a:gd fmla="*/ 408342 w 603951" name="connsiteX11"/>
              <a:gd fmla="*/ 376036 h 503930" name="connsiteY11"/>
              <a:gd fmla="*/ 408342 w 603951" name="connsiteX12"/>
              <a:gd fmla="*/ 353209 h 503930" name="connsiteY12"/>
              <a:gd fmla="*/ 366639 w 603951" name="connsiteX13"/>
              <a:gd fmla="*/ 342291 h 503930" name="connsiteY13"/>
              <a:gd fmla="*/ 373589 w 603951" name="connsiteX14"/>
              <a:gd fmla="*/ 313509 h 503930" name="connsiteY14"/>
              <a:gd fmla="*/ 414300 w 603951" name="connsiteX15"/>
              <a:gd fmla="*/ 324426 h 503930" name="connsiteY15"/>
              <a:gd fmla="*/ 438130 w 603951" name="connsiteX16"/>
              <a:gd fmla="*/ 308546 h 503930" name="connsiteY16"/>
              <a:gd fmla="*/ 412314 w 603951" name="connsiteX17"/>
              <a:gd fmla="*/ 287704 h 503930" name="connsiteY17"/>
              <a:gd fmla="*/ 367632 w 603951" name="connsiteX18"/>
              <a:gd fmla="*/ 242050 h 503930" name="connsiteY18"/>
              <a:gd fmla="*/ 409335 w 603951" name="connsiteX19"/>
              <a:gd fmla="*/ 198380 h 503930" name="connsiteY19"/>
              <a:gd fmla="*/ 23849 w 603951" name="connsiteX20"/>
              <a:gd fmla="*/ 147802 h 503930" name="connsiteY20"/>
              <a:gd fmla="*/ 179857 w 603951" name="connsiteX21"/>
              <a:gd fmla="*/ 147802 h 503930" name="connsiteY21"/>
              <a:gd fmla="*/ 202712 w 603951" name="connsiteX22"/>
              <a:gd fmla="*/ 171610 h 503930" name="connsiteY22"/>
              <a:gd fmla="*/ 202712 w 603951" name="connsiteX23"/>
              <a:gd fmla="*/ 321402 h 503930" name="connsiteY23"/>
              <a:gd fmla="*/ 178864 w 603951" name="connsiteX24"/>
              <a:gd fmla="*/ 345210 h 503930" name="connsiteY24"/>
              <a:gd fmla="*/ 159984 w 603951" name="connsiteX25"/>
              <a:gd fmla="*/ 336282 h 503930" name="connsiteY25"/>
              <a:gd fmla="*/ 151041 w 603951" name="connsiteX26"/>
              <a:gd fmla="*/ 481114 h 503930" name="connsiteY26"/>
              <a:gd fmla="*/ 126198 w 603951" name="connsiteX27"/>
              <a:gd fmla="*/ 503930 h 503930" name="connsiteY27"/>
              <a:gd fmla="*/ 77508 w 603951" name="connsiteX28"/>
              <a:gd fmla="*/ 503930 h 503930" name="connsiteY28"/>
              <a:gd fmla="*/ 52665 w 603951" name="connsiteX29"/>
              <a:gd fmla="*/ 481114 h 503930" name="connsiteY29"/>
              <a:gd fmla="*/ 42729 w 603951" name="connsiteX30"/>
              <a:gd fmla="*/ 336282 h 503930" name="connsiteY30"/>
              <a:gd fmla="*/ 24842 w 603951" name="connsiteX31"/>
              <a:gd fmla="*/ 345210 h 503930" name="connsiteY31"/>
              <a:gd fmla="*/ 994 w 603951" name="connsiteX32"/>
              <a:gd fmla="*/ 321402 h 503930" name="connsiteY32"/>
              <a:gd fmla="*/ 0 w 603951" name="connsiteX33"/>
              <a:gd fmla="*/ 171610 h 503930" name="connsiteY33"/>
              <a:gd fmla="*/ 23849 w 603951" name="connsiteX34"/>
              <a:gd fmla="*/ 147802 h 503930" name="connsiteY34"/>
              <a:gd fmla="*/ 421189 w 603951" name="connsiteX35"/>
              <a:gd fmla="*/ 144915 h 503930" name="connsiteY35"/>
              <a:gd fmla="*/ 291070 w 603951" name="connsiteX36"/>
              <a:gd fmla="*/ 275856 h 503930" name="connsiteY36"/>
              <a:gd fmla="*/ 421189 w 603951" name="connsiteX37"/>
              <a:gd fmla="*/ 405804 h 503930" name="connsiteY37"/>
              <a:gd fmla="*/ 552301 w 603951" name="connsiteX38"/>
              <a:gd fmla="*/ 275856 h 503930" name="connsiteY38"/>
              <a:gd fmla="*/ 421189 w 603951" name="connsiteX39"/>
              <a:gd fmla="*/ 144915 h 503930" name="connsiteY39"/>
              <a:gd fmla="*/ 421189 w 603951" name="connsiteX40"/>
              <a:gd fmla="*/ 93332 h 503930" name="connsiteY40"/>
              <a:gd fmla="*/ 603951 w 603951" name="connsiteX41"/>
              <a:gd fmla="*/ 275856 h 503930" name="connsiteY41"/>
              <a:gd fmla="*/ 421189 w 603951" name="connsiteX42"/>
              <a:gd fmla="*/ 458379 h 503930" name="connsiteY42"/>
              <a:gd fmla="*/ 238427 w 603951" name="connsiteX43"/>
              <a:gd fmla="*/ 275856 h 503930" name="connsiteY43"/>
              <a:gd fmla="*/ 421189 w 603951" name="connsiteX44"/>
              <a:gd fmla="*/ 93332 h 503930" name="connsiteY44"/>
              <a:gd fmla="*/ 101854 w 603951" name="connsiteX45"/>
              <a:gd fmla="*/ 0 h 503930" name="connsiteY45"/>
              <a:gd fmla="*/ 167872 w 603951" name="connsiteX46"/>
              <a:gd fmla="*/ 66018 h 503930" name="connsiteY46"/>
              <a:gd fmla="*/ 101854 w 603951" name="connsiteX47"/>
              <a:gd fmla="*/ 132036 h 503930" name="connsiteY47"/>
              <a:gd fmla="*/ 35836 w 603951" name="connsiteX48"/>
              <a:gd fmla="*/ 66018 h 503930" name="connsiteY48"/>
              <a:gd fmla="*/ 101854 w 603951" name="connsiteX49"/>
              <a:gd fmla="*/ 0 h 503930" name="connsiteY4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b="b" l="l" r="r" t="t"/>
            <a:pathLst>
              <a:path h="503930" w="603951">
                <a:moveTo>
                  <a:pt x="409335" y="174560"/>
                </a:moveTo>
                <a:lnTo>
                  <a:pt x="434158" y="174560"/>
                </a:lnTo>
                <a:lnTo>
                  <a:pt x="434158" y="196395"/>
                </a:lnTo>
                <a:cubicBezTo>
                  <a:pt x="450045" y="197387"/>
                  <a:pt x="461960" y="200365"/>
                  <a:pt x="469904" y="204335"/>
                </a:cubicBezTo>
                <a:lnTo>
                  <a:pt x="461960" y="232125"/>
                </a:lnTo>
                <a:cubicBezTo>
                  <a:pt x="456003" y="230140"/>
                  <a:pt x="445080" y="224185"/>
                  <a:pt x="427208" y="224185"/>
                </a:cubicBezTo>
                <a:cubicBezTo>
                  <a:pt x="410328" y="224185"/>
                  <a:pt x="405363" y="231132"/>
                  <a:pt x="405363" y="238080"/>
                </a:cubicBezTo>
                <a:cubicBezTo>
                  <a:pt x="405363" y="246019"/>
                  <a:pt x="414300" y="250982"/>
                  <a:pt x="435151" y="258922"/>
                </a:cubicBezTo>
                <a:cubicBezTo>
                  <a:pt x="464939" y="269839"/>
                  <a:pt x="476854" y="283734"/>
                  <a:pt x="476854" y="305569"/>
                </a:cubicBezTo>
                <a:cubicBezTo>
                  <a:pt x="476854" y="327404"/>
                  <a:pt x="460967" y="346261"/>
                  <a:pt x="432172" y="351224"/>
                </a:cubicBezTo>
                <a:lnTo>
                  <a:pt x="432172" y="376036"/>
                </a:lnTo>
                <a:lnTo>
                  <a:pt x="408342" y="376036"/>
                </a:lnTo>
                <a:lnTo>
                  <a:pt x="408342" y="353209"/>
                </a:lnTo>
                <a:cubicBezTo>
                  <a:pt x="391462" y="352216"/>
                  <a:pt x="375575" y="348246"/>
                  <a:pt x="366639" y="342291"/>
                </a:cubicBezTo>
                <a:lnTo>
                  <a:pt x="373589" y="313509"/>
                </a:lnTo>
                <a:cubicBezTo>
                  <a:pt x="383519" y="319464"/>
                  <a:pt x="398413" y="324426"/>
                  <a:pt x="414300" y="324426"/>
                </a:cubicBezTo>
                <a:cubicBezTo>
                  <a:pt x="429193" y="324426"/>
                  <a:pt x="438130" y="318471"/>
                  <a:pt x="438130" y="308546"/>
                </a:cubicBezTo>
                <a:cubicBezTo>
                  <a:pt x="438130" y="299614"/>
                  <a:pt x="430186" y="293659"/>
                  <a:pt x="412314" y="287704"/>
                </a:cubicBezTo>
                <a:cubicBezTo>
                  <a:pt x="385505" y="278772"/>
                  <a:pt x="367632" y="265869"/>
                  <a:pt x="367632" y="242050"/>
                </a:cubicBezTo>
                <a:cubicBezTo>
                  <a:pt x="367632" y="220215"/>
                  <a:pt x="383519" y="203342"/>
                  <a:pt x="409335" y="198380"/>
                </a:cubicBezTo>
                <a:close/>
                <a:moveTo>
                  <a:pt x="23849" y="147802"/>
                </a:moveTo>
                <a:cubicBezTo>
                  <a:pt x="34779" y="147802"/>
                  <a:pt x="178864" y="147802"/>
                  <a:pt x="179857" y="147802"/>
                </a:cubicBezTo>
                <a:cubicBezTo>
                  <a:pt x="192775" y="147802"/>
                  <a:pt x="203706" y="158714"/>
                  <a:pt x="202712" y="171610"/>
                </a:cubicBezTo>
                <a:lnTo>
                  <a:pt x="202712" y="321402"/>
                </a:lnTo>
                <a:cubicBezTo>
                  <a:pt x="202712" y="334298"/>
                  <a:pt x="191782" y="345210"/>
                  <a:pt x="178864" y="345210"/>
                </a:cubicBezTo>
                <a:cubicBezTo>
                  <a:pt x="170914" y="345210"/>
                  <a:pt x="164952" y="341242"/>
                  <a:pt x="159984" y="336282"/>
                </a:cubicBezTo>
                <a:lnTo>
                  <a:pt x="151041" y="481114"/>
                </a:lnTo>
                <a:cubicBezTo>
                  <a:pt x="150047" y="494010"/>
                  <a:pt x="139116" y="503930"/>
                  <a:pt x="126198" y="503930"/>
                </a:cubicBezTo>
                <a:lnTo>
                  <a:pt x="77508" y="503930"/>
                </a:lnTo>
                <a:cubicBezTo>
                  <a:pt x="63596" y="503930"/>
                  <a:pt x="53659" y="495002"/>
                  <a:pt x="52665" y="481114"/>
                </a:cubicBezTo>
                <a:lnTo>
                  <a:pt x="42729" y="336282"/>
                </a:lnTo>
                <a:cubicBezTo>
                  <a:pt x="38754" y="341242"/>
                  <a:pt x="31798" y="345210"/>
                  <a:pt x="24842" y="345210"/>
                </a:cubicBezTo>
                <a:cubicBezTo>
                  <a:pt x="10931" y="345210"/>
                  <a:pt x="994" y="334298"/>
                  <a:pt x="994" y="321402"/>
                </a:cubicBezTo>
                <a:lnTo>
                  <a:pt x="0" y="171610"/>
                </a:lnTo>
                <a:cubicBezTo>
                  <a:pt x="0" y="158714"/>
                  <a:pt x="10931" y="147802"/>
                  <a:pt x="23849" y="147802"/>
                </a:cubicBezTo>
                <a:close/>
                <a:moveTo>
                  <a:pt x="421189" y="144915"/>
                </a:moveTo>
                <a:cubicBezTo>
                  <a:pt x="349673" y="144915"/>
                  <a:pt x="291070" y="203441"/>
                  <a:pt x="291070" y="275856"/>
                </a:cubicBezTo>
                <a:cubicBezTo>
                  <a:pt x="291070" y="347278"/>
                  <a:pt x="349673" y="405804"/>
                  <a:pt x="421189" y="405804"/>
                </a:cubicBezTo>
                <a:cubicBezTo>
                  <a:pt x="493698" y="405804"/>
                  <a:pt x="552301" y="347278"/>
                  <a:pt x="552301" y="275856"/>
                </a:cubicBezTo>
                <a:cubicBezTo>
                  <a:pt x="552301" y="203441"/>
                  <a:pt x="493698" y="144915"/>
                  <a:pt x="421189" y="144915"/>
                </a:cubicBezTo>
                <a:close/>
                <a:moveTo>
                  <a:pt x="421189" y="93332"/>
                </a:moveTo>
                <a:cubicBezTo>
                  <a:pt x="522503" y="93332"/>
                  <a:pt x="603951" y="174674"/>
                  <a:pt x="603951" y="275856"/>
                </a:cubicBezTo>
                <a:cubicBezTo>
                  <a:pt x="603951" y="376045"/>
                  <a:pt x="522503" y="458379"/>
                  <a:pt x="421189" y="458379"/>
                </a:cubicBezTo>
                <a:cubicBezTo>
                  <a:pt x="320869" y="458379"/>
                  <a:pt x="238427" y="376045"/>
                  <a:pt x="238427" y="275856"/>
                </a:cubicBezTo>
                <a:cubicBezTo>
                  <a:pt x="238427" y="174674"/>
                  <a:pt x="320869" y="93332"/>
                  <a:pt x="421189" y="93332"/>
                </a:cubicBezTo>
                <a:close/>
                <a:moveTo>
                  <a:pt x="101854" y="0"/>
                </a:moveTo>
                <a:cubicBezTo>
                  <a:pt x="138315" y="0"/>
                  <a:pt x="167872" y="29557"/>
                  <a:pt x="167872" y="66018"/>
                </a:cubicBezTo>
                <a:cubicBezTo>
                  <a:pt x="167872" y="102479"/>
                  <a:pt x="138315" y="132036"/>
                  <a:pt x="101854" y="132036"/>
                </a:cubicBezTo>
                <a:cubicBezTo>
                  <a:pt x="65393" y="132036"/>
                  <a:pt x="35836" y="102479"/>
                  <a:pt x="35836" y="66018"/>
                </a:cubicBezTo>
                <a:cubicBezTo>
                  <a:pt x="35836" y="29557"/>
                  <a:pt x="65393" y="0"/>
                  <a:pt x="101854" y="0"/>
                </a:cubicBezTo>
                <a:close/>
              </a:path>
            </a:pathLst>
          </a:custGeom>
          <a:solidFill>
            <a:srgbClr val="27CAC5"/>
          </a:solidFill>
          <a:ln>
            <a:noFill/>
          </a:ln>
        </p:spPr>
        <p:txBody>
          <a:bodyPr/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16" name="îṧlïḑé">
            <a:extLst>
              <a:ext uri="{FF2B5EF4-FFF2-40B4-BE49-F238E27FC236}">
                <a16:creationId xmlns:a16="http://schemas.microsoft.com/office/drawing/2014/main" id="{7067ED28-9FF1-4463-99D9-5BD7E4460224}"/>
              </a:ext>
            </a:extLst>
          </p:cNvPr>
          <p:cNvSpPr/>
          <p:nvPr/>
        </p:nvSpPr>
        <p:spPr bwMode="auto">
          <a:xfrm>
            <a:off x="5766938" y="2714352"/>
            <a:ext cx="795598" cy="785418"/>
          </a:xfrm>
          <a:custGeom>
            <a:gdLst>
              <a:gd fmla="*/ 126 w 351" name="T0"/>
              <a:gd fmla="*/ 270 h 347" name="T1"/>
              <a:gd fmla="*/ 100 w 351" name="T2"/>
              <a:gd fmla="*/ 270 h 347" name="T3"/>
              <a:gd fmla="*/ 133 w 351" name="T4"/>
              <a:gd fmla="*/ 238 h 347" name="T5"/>
              <a:gd fmla="*/ 89 w 351" name="T6"/>
              <a:gd fmla="*/ 245 h 347" name="T7"/>
              <a:gd fmla="*/ 48 w 351" name="T8"/>
              <a:gd fmla="*/ 222 h 347" name="T9"/>
              <a:gd fmla="*/ 0 w 351" name="T10"/>
              <a:gd fmla="*/ 270 h 347" name="T11"/>
              <a:gd fmla="*/ 14 w 351" name="T12"/>
              <a:gd fmla="*/ 303 h 347" name="T13"/>
              <a:gd fmla="*/ 6 w 351" name="T14"/>
              <a:gd fmla="*/ 347 h 347" name="T15"/>
              <a:gd fmla="*/ 166 w 351" name="T16"/>
              <a:gd fmla="*/ 347 h 347" name="T17"/>
              <a:gd fmla="*/ 108 w 351" name="T18"/>
              <a:gd fmla="*/ 289 h 347" name="T19"/>
              <a:gd fmla="*/ 126 w 351" name="T20"/>
              <a:gd fmla="*/ 270 h 347" name="T21"/>
              <a:gd fmla="*/ 48 w 351" name="T22"/>
              <a:gd fmla="*/ 236 h 347" name="T23"/>
              <a:gd fmla="*/ 75 w 351" name="T24"/>
              <a:gd fmla="*/ 250 h 347" name="T25"/>
              <a:gd fmla="*/ 82 w 351" name="T26"/>
              <a:gd fmla="*/ 270 h 347" name="T27"/>
              <a:gd fmla="*/ 48 w 351" name="T28"/>
              <a:gd fmla="*/ 304 h 347" name="T29"/>
              <a:gd fmla="*/ 20 w 351" name="T30"/>
              <a:gd fmla="*/ 290 h 347" name="T31"/>
              <a:gd fmla="*/ 13 w 351" name="T32"/>
              <a:gd fmla="*/ 270 h 347" name="T33"/>
              <a:gd fmla="*/ 48 w 351" name="T34"/>
              <a:gd fmla="*/ 236 h 347" name="T35"/>
              <a:gd fmla="*/ 351 w 351" name="T36"/>
              <a:gd fmla="*/ 347 h 347" name="T37"/>
              <a:gd fmla="*/ 190 w 351" name="T38"/>
              <a:gd fmla="*/ 347 h 347" name="T39"/>
              <a:gd fmla="*/ 248 w 351" name="T40"/>
              <a:gd fmla="*/ 289 h 347" name="T41"/>
              <a:gd fmla="*/ 230 w 351" name="T42"/>
              <a:gd fmla="*/ 270 h 347" name="T43"/>
              <a:gd fmla="*/ 256 w 351" name="T44"/>
              <a:gd fmla="*/ 270 h 347" name="T45"/>
              <a:gd fmla="*/ 223 w 351" name="T46"/>
              <a:gd fmla="*/ 238 h 347" name="T47"/>
              <a:gd fmla="*/ 351 w 351" name="T48"/>
              <a:gd fmla="*/ 347 h 347" name="T49"/>
              <a:gd fmla="*/ 191 w 351" name="T50"/>
              <a:gd fmla="*/ 88 h 347" name="T51"/>
              <a:gd fmla="*/ 114 w 351" name="T52"/>
              <a:gd fmla="*/ 122 h 347" name="T53"/>
              <a:gd fmla="*/ 113 w 351" name="T54"/>
              <a:gd fmla="*/ 122 h 347" name="T55"/>
              <a:gd fmla="*/ 149 w 351" name="T56"/>
              <a:gd fmla="*/ 210 h 347" name="T57"/>
              <a:gd fmla="*/ 72 w 351" name="T58"/>
              <a:gd fmla="*/ 210 h 347" name="T59"/>
              <a:gd fmla="*/ 72 w 351" name="T60"/>
              <a:gd fmla="*/ 124 h 347" name="T61"/>
              <a:gd fmla="*/ 178 w 351" name="T62"/>
              <a:gd fmla="*/ 0 h 347" name="T63"/>
              <a:gd fmla="*/ 285 w 351" name="T64"/>
              <a:gd fmla="*/ 124 h 347" name="T65"/>
              <a:gd fmla="*/ 285 w 351" name="T66"/>
              <a:gd fmla="*/ 210 h 347" name="T67"/>
              <a:gd fmla="*/ 207 w 351" name="T68"/>
              <a:gd fmla="*/ 210 h 347" name="T69"/>
              <a:gd fmla="*/ 244 w 351" name="T70"/>
              <a:gd fmla="*/ 119 h 347" name="T71"/>
              <a:gd fmla="*/ 191 w 351" name="T72"/>
              <a:gd fmla="*/ 88 h 347" name="T73"/>
              <a:gd fmla="*/ 20 w 351" name="T74"/>
              <a:gd fmla="*/ 277 h 347" name="T75"/>
              <a:gd fmla="*/ 20 w 351" name="T76"/>
              <a:gd fmla="*/ 270 h 347" name="T77"/>
              <a:gd fmla="*/ 20 w 351" name="T78"/>
              <a:gd fmla="*/ 263 h 347" name="T79"/>
              <a:gd fmla="*/ 47 w 351" name="T80"/>
              <a:gd fmla="*/ 263 h 347" name="T81"/>
              <a:gd fmla="*/ 76 w 351" name="T82"/>
              <a:gd fmla="*/ 263 h 347" name="T83"/>
              <a:gd fmla="*/ 76 w 351" name="T84"/>
              <a:gd fmla="*/ 270 h 347" name="T85"/>
              <a:gd fmla="*/ 76 w 351" name="T86"/>
              <a:gd fmla="*/ 277 h 347" name="T87"/>
              <a:gd fmla="*/ 31 w 351" name="T88"/>
              <a:gd fmla="*/ 277 h 347" name="T89"/>
              <a:gd fmla="*/ 20 w 351" name="T90"/>
              <a:gd fmla="*/ 277 h 347" name="T9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b="b" l="0" r="r" t="0"/>
            <a:pathLst>
              <a:path h="347" w="351">
                <a:moveTo>
                  <a:pt x="126" y="270"/>
                </a:moveTo>
                <a:lnTo>
                  <a:pt x="100" y="270"/>
                </a:lnTo>
                <a:lnTo>
                  <a:pt x="133" y="238"/>
                </a:lnTo>
                <a:cubicBezTo>
                  <a:pt x="117" y="239"/>
                  <a:pt x="102" y="242"/>
                  <a:pt x="89" y="245"/>
                </a:cubicBezTo>
                <a:cubicBezTo>
                  <a:pt x="80" y="232"/>
                  <a:pt x="65" y="222"/>
                  <a:pt x="48" y="222"/>
                </a:cubicBezTo>
                <a:cubicBezTo>
                  <a:pt x="21" y="222"/>
                  <a:pt x="0" y="244"/>
                  <a:pt x="0" y="270"/>
                </a:cubicBezTo>
                <a:cubicBezTo>
                  <a:pt x="0" y="283"/>
                  <a:pt x="5" y="295"/>
                  <a:pt x="14" y="303"/>
                </a:cubicBezTo>
                <a:cubicBezTo>
                  <a:pt x="8" y="316"/>
                  <a:pt x="6" y="330"/>
                  <a:pt x="6" y="347"/>
                </a:cubicBezTo>
                <a:lnTo>
                  <a:pt x="166" y="347"/>
                </a:lnTo>
                <a:lnTo>
                  <a:pt x="108" y="289"/>
                </a:lnTo>
                <a:lnTo>
                  <a:pt x="126" y="270"/>
                </a:lnTo>
                <a:close/>
                <a:moveTo>
                  <a:pt x="48" y="236"/>
                </a:moveTo>
                <a:cubicBezTo>
                  <a:pt x="59" y="236"/>
                  <a:pt x="69" y="241"/>
                  <a:pt x="75" y="250"/>
                </a:cubicBezTo>
                <a:cubicBezTo>
                  <a:pt x="80" y="255"/>
                  <a:pt x="82" y="262"/>
                  <a:pt x="82" y="270"/>
                </a:cubicBezTo>
                <a:cubicBezTo>
                  <a:pt x="82" y="289"/>
                  <a:pt x="67" y="304"/>
                  <a:pt x="48" y="304"/>
                </a:cubicBezTo>
                <a:cubicBezTo>
                  <a:pt x="36" y="304"/>
                  <a:pt x="26" y="299"/>
                  <a:pt x="20" y="290"/>
                </a:cubicBezTo>
                <a:cubicBezTo>
                  <a:pt x="16" y="285"/>
                  <a:pt x="13" y="278"/>
                  <a:pt x="13" y="270"/>
                </a:cubicBezTo>
                <a:cubicBezTo>
                  <a:pt x="13" y="251"/>
                  <a:pt x="29" y="236"/>
                  <a:pt x="48" y="236"/>
                </a:cubicBezTo>
                <a:close/>
                <a:moveTo>
                  <a:pt x="351" y="347"/>
                </a:moveTo>
                <a:lnTo>
                  <a:pt x="190" y="347"/>
                </a:lnTo>
                <a:lnTo>
                  <a:pt x="248" y="289"/>
                </a:lnTo>
                <a:lnTo>
                  <a:pt x="230" y="270"/>
                </a:lnTo>
                <a:lnTo>
                  <a:pt x="256" y="270"/>
                </a:lnTo>
                <a:lnTo>
                  <a:pt x="223" y="238"/>
                </a:lnTo>
                <a:cubicBezTo>
                  <a:pt x="297" y="245"/>
                  <a:pt x="351" y="273"/>
                  <a:pt x="351" y="347"/>
                </a:cubicBezTo>
                <a:close/>
                <a:moveTo>
                  <a:pt x="191" y="88"/>
                </a:moveTo>
                <a:cubicBezTo>
                  <a:pt x="176" y="109"/>
                  <a:pt x="147" y="122"/>
                  <a:pt x="114" y="122"/>
                </a:cubicBezTo>
                <a:lnTo>
                  <a:pt x="113" y="122"/>
                </a:lnTo>
                <a:cubicBezTo>
                  <a:pt x="116" y="154"/>
                  <a:pt x="130" y="191"/>
                  <a:pt x="149" y="210"/>
                </a:cubicBezTo>
                <a:lnTo>
                  <a:pt x="72" y="210"/>
                </a:lnTo>
                <a:lnTo>
                  <a:pt x="72" y="124"/>
                </a:lnTo>
                <a:cubicBezTo>
                  <a:pt x="72" y="34"/>
                  <a:pt x="119" y="0"/>
                  <a:pt x="178" y="0"/>
                </a:cubicBezTo>
                <a:cubicBezTo>
                  <a:pt x="237" y="0"/>
                  <a:pt x="285" y="34"/>
                  <a:pt x="285" y="124"/>
                </a:cubicBezTo>
                <a:lnTo>
                  <a:pt x="285" y="210"/>
                </a:lnTo>
                <a:lnTo>
                  <a:pt x="207" y="210"/>
                </a:lnTo>
                <a:cubicBezTo>
                  <a:pt x="227" y="190"/>
                  <a:pt x="241" y="152"/>
                  <a:pt x="244" y="119"/>
                </a:cubicBezTo>
                <a:cubicBezTo>
                  <a:pt x="221" y="114"/>
                  <a:pt x="203" y="103"/>
                  <a:pt x="191" y="88"/>
                </a:cubicBezTo>
                <a:close/>
                <a:moveTo>
                  <a:pt x="20" y="277"/>
                </a:moveTo>
                <a:lnTo>
                  <a:pt x="20" y="270"/>
                </a:lnTo>
                <a:lnTo>
                  <a:pt x="20" y="263"/>
                </a:lnTo>
                <a:lnTo>
                  <a:pt x="47" y="263"/>
                </a:lnTo>
                <a:lnTo>
                  <a:pt x="76" y="263"/>
                </a:lnTo>
                <a:lnTo>
                  <a:pt x="76" y="270"/>
                </a:lnTo>
                <a:lnTo>
                  <a:pt x="76" y="277"/>
                </a:lnTo>
                <a:lnTo>
                  <a:pt x="31" y="277"/>
                </a:lnTo>
                <a:lnTo>
                  <a:pt x="20" y="277"/>
                </a:lnTo>
                <a:close/>
              </a:path>
            </a:pathLst>
          </a:custGeom>
          <a:solidFill>
            <a:srgbClr val="27CAC5"/>
          </a:solidFill>
          <a:ln>
            <a:noFill/>
          </a:ln>
        </p:spPr>
        <p:txBody>
          <a:bodyPr bIns="45720" lIns="91440" rIns="91440" tIns="45720" wrap="square">
            <a:normAutofit/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18" name="íśļïḋe">
            <a:extLst>
              <a:ext uri="{FF2B5EF4-FFF2-40B4-BE49-F238E27FC236}">
                <a16:creationId xmlns:a16="http://schemas.microsoft.com/office/drawing/2014/main" id="{451B3AD7-3449-4575-BD52-1C886EBEDD5B}"/>
              </a:ext>
            </a:extLst>
          </p:cNvPr>
          <p:cNvSpPr/>
          <p:nvPr/>
        </p:nvSpPr>
        <p:spPr bwMode="auto">
          <a:xfrm>
            <a:off x="9111406" y="2717116"/>
            <a:ext cx="795598" cy="782654"/>
          </a:xfrm>
          <a:custGeom>
            <a:gdLst>
              <a:gd fmla="*/ 1792 w 2164" name="T0"/>
              <a:gd fmla="*/ 1458 h 2132" name="T1"/>
              <a:gd fmla="*/ 1242 w 2164" name="T2"/>
              <a:gd fmla="*/ 1126 h 2132" name="T3"/>
              <a:gd fmla="*/ 1546 w 2164" name="T4"/>
              <a:gd fmla="*/ 550 h 2132" name="T5"/>
              <a:gd fmla="*/ 996 w 2164" name="T6"/>
              <a:gd fmla="*/ 0 h 2132" name="T7"/>
              <a:gd fmla="*/ 446 w 2164" name="T8"/>
              <a:gd fmla="*/ 550 h 2132" name="T9"/>
              <a:gd fmla="*/ 750 w 2164" name="T10"/>
              <a:gd fmla="*/ 1126 h 2132" name="T11"/>
              <a:gd fmla="*/ 0 w 2164" name="T12"/>
              <a:gd fmla="*/ 1886 h 2132" name="T13"/>
              <a:gd fmla="*/ 996 w 2164" name="T14"/>
              <a:gd fmla="*/ 2132 h 2132" name="T15"/>
              <a:gd fmla="*/ 717 w 2164" name="T16"/>
              <a:gd fmla="*/ 1853 h 2132" name="T17"/>
              <a:gd fmla="*/ 952 w 2164" name="T18"/>
              <a:gd fmla="*/ 1285 h 2132" name="T19"/>
              <a:gd fmla="*/ 950 w 2164" name="T20"/>
              <a:gd fmla="*/ 1285 h 2132" name="T21"/>
              <a:gd fmla="*/ 858 w 2164" name="T22"/>
              <a:gd fmla="*/ 1181 h 2132" name="T23"/>
              <a:gd fmla="*/ 996 w 2164" name="T24"/>
              <a:gd fmla="*/ 1206 h 2132" name="T25"/>
              <a:gd fmla="*/ 1134 w 2164" name="T26"/>
              <a:gd fmla="*/ 1181 h 2132" name="T27"/>
              <a:gd fmla="*/ 1043 w 2164" name="T28"/>
              <a:gd fmla="*/ 1285 h 2132" name="T29"/>
              <a:gd fmla="*/ 1040 w 2164" name="T30"/>
              <a:gd fmla="*/ 1285 h 2132" name="T31"/>
              <a:gd fmla="*/ 1262 w 2164" name="T32"/>
              <a:gd fmla="*/ 1822 h 2132" name="T33"/>
              <a:gd fmla="*/ 1262 w 2164" name="T34"/>
              <a:gd fmla="*/ 1866 h 2132" name="T35"/>
              <a:gd fmla="*/ 996 w 2164" name="T36"/>
              <a:gd fmla="*/ 2132 h 2132" name="T37"/>
              <a:gd fmla="*/ 1500 w 2164" name="T38"/>
              <a:gd fmla="*/ 2102 h 2132" name="T39"/>
              <a:gd fmla="*/ 2164 w 2164" name="T40"/>
              <a:gd fmla="*/ 2102 h 2132" name="T41"/>
              <a:gd fmla="*/ 2164 w 2164" name="T42"/>
              <a:gd fmla="*/ 1586 h 2132" name="T43"/>
              <a:gd fmla="*/ 2164 w 2164" name="T44"/>
              <a:gd fmla="*/ 1458 h 2132" name="T45"/>
              <a:gd fmla="*/ 1792 w 2164" name="T46"/>
              <a:gd fmla="*/ 1458 h 2132" name="T47"/>
              <a:gd fmla="*/ 2081 w 2164" name="T48"/>
              <a:gd fmla="*/ 2019 h 2132" name="T49"/>
              <a:gd fmla="*/ 1345 w 2164" name="T50"/>
              <a:gd fmla="*/ 2019 h 2132" name="T51"/>
              <a:gd fmla="*/ 1345 w 2164" name="T52"/>
              <a:gd fmla="*/ 1612 h 2132" name="T53"/>
              <a:gd fmla="*/ 1713 w 2164" name="T54"/>
              <a:gd fmla="*/ 1851 h 2132" name="T55"/>
              <a:gd fmla="*/ 2080 w 2164" name="T56"/>
              <a:gd fmla="*/ 1612 h 2132" name="T57"/>
              <a:gd fmla="*/ 2080 w 2164" name="T58"/>
              <a:gd fmla="*/ 2019 h 2132" name="T59"/>
              <a:gd fmla="*/ 2081 w 2164" name="T60"/>
              <a:gd fmla="*/ 2019 h 2132" name="T61"/>
              <a:gd fmla="*/ 1713 w 2164" name="T62"/>
              <a:gd fmla="*/ 1780 h 2132" name="T63"/>
              <a:gd fmla="*/ 1346 w 2164" name="T64"/>
              <a:gd fmla="*/ 1541 h 2132" name="T65"/>
              <a:gd fmla="*/ 2081 w 2164" name="T66"/>
              <a:gd fmla="*/ 1541 h 2132" name="T67"/>
              <a:gd fmla="*/ 1713 w 2164" name="T68"/>
              <a:gd fmla="*/ 1780 h 2132" name="T6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b="b" l="0" r="r" t="0"/>
            <a:pathLst>
              <a:path h="2132" w="2164">
                <a:moveTo>
                  <a:pt x="1792" y="1458"/>
                </a:moveTo>
                <a:cubicBezTo>
                  <a:pt x="1657" y="1310"/>
                  <a:pt x="1465" y="1182"/>
                  <a:pt x="1242" y="1126"/>
                </a:cubicBezTo>
                <a:cubicBezTo>
                  <a:pt x="1422" y="1004"/>
                  <a:pt x="1546" y="765"/>
                  <a:pt x="1546" y="550"/>
                </a:cubicBezTo>
                <a:cubicBezTo>
                  <a:pt x="1546" y="246"/>
                  <a:pt x="1300" y="0"/>
                  <a:pt x="996" y="0"/>
                </a:cubicBezTo>
                <a:cubicBezTo>
                  <a:pt x="692" y="0"/>
                  <a:pt x="446" y="246"/>
                  <a:pt x="446" y="550"/>
                </a:cubicBezTo>
                <a:cubicBezTo>
                  <a:pt x="446" y="765"/>
                  <a:pt x="570" y="1004"/>
                  <a:pt x="750" y="1126"/>
                </a:cubicBezTo>
                <a:cubicBezTo>
                  <a:pt x="319" y="1235"/>
                  <a:pt x="0" y="1609"/>
                  <a:pt x="0" y="1886"/>
                </a:cubicBezTo>
                <a:cubicBezTo>
                  <a:pt x="0" y="2050"/>
                  <a:pt x="498" y="2132"/>
                  <a:pt x="996" y="2132"/>
                </a:cubicBezTo>
                <a:lnTo>
                  <a:pt x="717" y="1853"/>
                </a:lnTo>
                <a:lnTo>
                  <a:pt x="952" y="1285"/>
                </a:lnTo>
                <a:lnTo>
                  <a:pt x="950" y="1285"/>
                </a:lnTo>
                <a:lnTo>
                  <a:pt x="858" y="1181"/>
                </a:lnTo>
                <a:cubicBezTo>
                  <a:pt x="903" y="1196"/>
                  <a:pt x="949" y="1206"/>
                  <a:pt x="996" y="1206"/>
                </a:cubicBezTo>
                <a:cubicBezTo>
                  <a:pt x="1044" y="1206"/>
                  <a:pt x="1090" y="1196"/>
                  <a:pt x="1134" y="1181"/>
                </a:cubicBezTo>
                <a:lnTo>
                  <a:pt x="1043" y="1285"/>
                </a:lnTo>
                <a:lnTo>
                  <a:pt x="1040" y="1285"/>
                </a:lnTo>
                <a:lnTo>
                  <a:pt x="1262" y="1822"/>
                </a:lnTo>
                <a:lnTo>
                  <a:pt x="1262" y="1866"/>
                </a:lnTo>
                <a:lnTo>
                  <a:pt x="996" y="2132"/>
                </a:lnTo>
                <a:cubicBezTo>
                  <a:pt x="1171" y="2132"/>
                  <a:pt x="1346" y="2122"/>
                  <a:pt x="1500" y="2102"/>
                </a:cubicBezTo>
                <a:lnTo>
                  <a:pt x="2164" y="2102"/>
                </a:lnTo>
                <a:lnTo>
                  <a:pt x="2164" y="1586"/>
                </a:lnTo>
                <a:lnTo>
                  <a:pt x="2164" y="1458"/>
                </a:lnTo>
                <a:lnTo>
                  <a:pt x="1792" y="1458"/>
                </a:lnTo>
                <a:close/>
                <a:moveTo>
                  <a:pt x="2081" y="2019"/>
                </a:moveTo>
                <a:lnTo>
                  <a:pt x="1345" y="2019"/>
                </a:lnTo>
                <a:lnTo>
                  <a:pt x="1345" y="1612"/>
                </a:lnTo>
                <a:lnTo>
                  <a:pt x="1713" y="1851"/>
                </a:lnTo>
                <a:lnTo>
                  <a:pt x="2080" y="1612"/>
                </a:lnTo>
                <a:lnTo>
                  <a:pt x="2080" y="2019"/>
                </a:lnTo>
                <a:lnTo>
                  <a:pt x="2081" y="2019"/>
                </a:lnTo>
                <a:close/>
                <a:moveTo>
                  <a:pt x="1713" y="1780"/>
                </a:moveTo>
                <a:lnTo>
                  <a:pt x="1346" y="1541"/>
                </a:lnTo>
                <a:lnTo>
                  <a:pt x="2081" y="1541"/>
                </a:lnTo>
                <a:lnTo>
                  <a:pt x="1713" y="1780"/>
                </a:lnTo>
                <a:close/>
              </a:path>
            </a:pathLst>
          </a:custGeom>
          <a:solidFill>
            <a:srgbClr val="27CAC5"/>
          </a:solidFill>
          <a:ln>
            <a:noFill/>
          </a:ln>
        </p:spPr>
        <p:txBody>
          <a:bodyPr bIns="45720" lIns="91440" rIns="91440" tIns="45720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endParaRPr altLang="en-US" lang="zh-CN">
              <a:cs typeface="+mn-ea"/>
              <a:sym typeface="+mn-lt"/>
            </a:endParaRPr>
          </a:p>
        </p:txBody>
      </p:sp>
    </p:spTree>
    <p:extLst>
      <p:ext uri="{BB962C8B-B14F-4D97-AF65-F5344CB8AC3E}">
        <p14:creationId val="1304955838"/>
      </p:ext>
    </p:extLst>
  </p:cSld>
  <p:clrMapOvr>
    <a:masterClrMapping/>
  </p:clrMapOvr>
  <mc:AlternateContent>
    <mc:Choice Requires="p15">
      <p:transition advTm="2000" p14:dur="2000" spd="slow">
        <p15:prstTrans prst="drape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 nodeType="clickPar">
                      <p:stCondLst>
                        <p:cond delay="indefinite"/>
                      </p:stCondLst>
                      <p:childTnLst>
                        <p:par>
                          <p:cTn fill="hold" id="3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4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6"/>
                                        <p:tgtEl>
                                          <p:spTgt spid="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9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1"/>
                                        <p:tgtEl>
                                          <p:spTgt spid="1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build="p" grpId="0" spid="6"/>
      <p:bldP build="p" grpId="0" spid="7"/>
      <p:bldP build="p" grpId="0" spid="8"/>
      <p:bldP build="p" grpId="0" spid="13"/>
      <p:bldP grpId="0" spid="4"/>
      <p:bldP grpId="0" spid="16"/>
      <p:bldP grpId="0" spid="18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F5D6B3AE-714A-49BC-8DEB-F0740C202A9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pic>
          <p:nvPicPr>
            <p:cNvPr id="2" name="图片 1">
              <a:extLst>
                <a:ext uri="{FF2B5EF4-FFF2-40B4-BE49-F238E27FC236}">
                  <a16:creationId xmlns:a16="http://schemas.microsoft.com/office/drawing/2014/main" id="{F4E12D36-C9B0-4029-A51F-82E73E4011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539F3F14-772B-4DC2-86BE-BB550A741613}"/>
                </a:ext>
              </a:extLst>
            </p:cNvPr>
            <p:cNvSpPr/>
            <p:nvPr/>
          </p:nvSpPr>
          <p:spPr>
            <a:xfrm>
              <a:off x="401782" y="401782"/>
              <a:ext cx="11388436" cy="5943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" name="Rectangle 21">
            <a:extLst>
              <a:ext uri="{FF2B5EF4-FFF2-40B4-BE49-F238E27FC236}">
                <a16:creationId xmlns:a16="http://schemas.microsoft.com/office/drawing/2014/main" id="{4CF8651B-6573-407C-90AC-3630082C0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4197" y="573206"/>
            <a:ext cx="4843606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/>
            <a:r>
              <a:rPr altLang="en-US" b="1" lang="zh-CN" sz="3200">
                <a:solidFill>
                  <a:srgbClr val="27CAC5"/>
                </a:solidFill>
                <a:latin typeface="+mn-lt"/>
                <a:ea typeface="+mn-ea"/>
                <a:cs typeface="+mn-ea"/>
                <a:sym typeface="+mn-lt"/>
              </a:rPr>
              <a:t>晨间护理的内容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50A58C4-4831-4954-988B-C861996CE5EF}"/>
              </a:ext>
            </a:extLst>
          </p:cNvPr>
          <p:cNvSpPr/>
          <p:nvPr/>
        </p:nvSpPr>
        <p:spPr>
          <a:xfrm>
            <a:off x="5105667" y="2210731"/>
            <a:ext cx="6096000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altLang="en-US" lang="zh-CN" sz="2400">
                <a:cs typeface="+mn-ea"/>
                <a:sym typeface="+mn-lt"/>
              </a:rPr>
              <a:t>给病人翻身，按摩背部及骨突出部。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2778D82-E132-4E6B-91DD-4AED77FD872C}"/>
              </a:ext>
            </a:extLst>
          </p:cNvPr>
          <p:cNvSpPr/>
          <p:nvPr/>
        </p:nvSpPr>
        <p:spPr>
          <a:xfrm>
            <a:off x="5105667" y="3083171"/>
            <a:ext cx="6096000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altLang="en-US" lang="zh-CN" sz="2400">
                <a:cs typeface="+mn-ea"/>
                <a:sym typeface="+mn-lt"/>
              </a:rPr>
              <a:t>观察病情变化，如体温、脉搏、呼吸等。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BCDCD8B-46E9-4645-A93B-C98684D9E2DA}"/>
              </a:ext>
            </a:extLst>
          </p:cNvPr>
          <p:cNvSpPr/>
          <p:nvPr/>
        </p:nvSpPr>
        <p:spPr>
          <a:xfrm>
            <a:off x="5105667" y="3946617"/>
            <a:ext cx="6096000" cy="17373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2400">
                <a:cs typeface="+mn-ea"/>
                <a:sym typeface="+mn-lt"/>
              </a:rPr>
              <a:t>整理床单位，清扫床单，拉平、铺好床单及盖被，必要者更换病员服。整理病室，物品归类摆放，使病室病床整洁、有序、美观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10A75B03-3CC3-4024-ABDF-38E6E066B409}"/>
              </a:ext>
            </a:extLst>
          </p:cNvPr>
          <p:cNvGrpSpPr/>
          <p:nvPr/>
        </p:nvGrpSpPr>
        <p:grpSpPr>
          <a:xfrm>
            <a:off x="4472652" y="3148769"/>
            <a:ext cx="462465" cy="461665"/>
            <a:chOff x="3838576" y="1322387"/>
            <a:chExt cx="2998788" cy="2997200"/>
          </a:xfrm>
          <a:solidFill>
            <a:srgbClr val="27CAC5"/>
          </a:solidFill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9A30ED98-7BC1-4596-9DB0-7D6E987EFE95}"/>
                </a:ext>
              </a:extLst>
            </p:cNvPr>
            <p:cNvSpPr/>
            <p:nvPr/>
          </p:nvSpPr>
          <p:spPr>
            <a:xfrm>
              <a:off x="4430714" y="2528887"/>
              <a:ext cx="1495425" cy="1216025"/>
            </a:xfrm>
            <a:custGeom>
              <a:cxnLst>
                <a:cxn ang="0">
                  <a:pos x="529541" y="0"/>
                </a:cxn>
                <a:cxn ang="0">
                  <a:pos x="105908" y="427939"/>
                </a:cxn>
                <a:cxn ang="0">
                  <a:pos x="29654" y="614368"/>
                </a:cxn>
                <a:cxn ang="0">
                  <a:pos x="0" y="1110099"/>
                </a:cxn>
                <a:cxn ang="0">
                  <a:pos x="101672" y="1216025"/>
                </a:cxn>
                <a:cxn ang="0">
                  <a:pos x="601559" y="1186366"/>
                </a:cxn>
                <a:cxn ang="0">
                  <a:pos x="783721" y="1110099"/>
                </a:cxn>
                <a:cxn ang="0">
                  <a:pos x="1355626" y="538102"/>
                </a:cxn>
                <a:cxn ang="0">
                  <a:pos x="1495425" y="398280"/>
                </a:cxn>
                <a:cxn ang="0">
                  <a:pos x="529541" y="0"/>
                </a:cxn>
              </a:cxnLst>
              <a:rect b="0" l="0" r="0" t="0"/>
              <a:pathLst>
                <a:path h="287" w="353">
                  <a:moveTo>
                    <a:pt x="125" y="0"/>
                  </a:moveTo>
                  <a:cubicBezTo>
                    <a:pt x="25" y="101"/>
                    <a:pt x="25" y="101"/>
                    <a:pt x="25" y="101"/>
                  </a:cubicBezTo>
                  <a:cubicBezTo>
                    <a:pt x="13" y="113"/>
                    <a:pt x="7" y="129"/>
                    <a:pt x="7" y="145"/>
                  </a:cubicBezTo>
                  <a:cubicBezTo>
                    <a:pt x="7" y="156"/>
                    <a:pt x="2" y="224"/>
                    <a:pt x="0" y="262"/>
                  </a:cubicBezTo>
                  <a:cubicBezTo>
                    <a:pt x="24" y="287"/>
                    <a:pt x="24" y="287"/>
                    <a:pt x="24" y="287"/>
                  </a:cubicBezTo>
                  <a:cubicBezTo>
                    <a:pt x="63" y="284"/>
                    <a:pt x="130" y="280"/>
                    <a:pt x="142" y="280"/>
                  </a:cubicBezTo>
                  <a:cubicBezTo>
                    <a:pt x="158" y="280"/>
                    <a:pt x="173" y="274"/>
                    <a:pt x="185" y="262"/>
                  </a:cubicBezTo>
                  <a:cubicBezTo>
                    <a:pt x="320" y="127"/>
                    <a:pt x="320" y="127"/>
                    <a:pt x="320" y="127"/>
                  </a:cubicBezTo>
                  <a:cubicBezTo>
                    <a:pt x="353" y="94"/>
                    <a:pt x="353" y="94"/>
                    <a:pt x="353" y="94"/>
                  </a:cubicBezTo>
                  <a:lnTo>
                    <a:pt x="125" y="0"/>
                  </a:lnTo>
                  <a:close/>
                </a:path>
              </a:pathLst>
            </a:custGeom>
            <a:grpFill/>
            <a:ln w="9525">
              <a:noFill/>
            </a:ln>
          </p:spPr>
          <p:txBody>
            <a:bodyPr/>
            <a:lstStyle/>
            <a:p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929706B8-DA94-4DB7-A8EF-DC5D038A6F85}"/>
                </a:ext>
              </a:extLst>
            </p:cNvPr>
            <p:cNvSpPr/>
            <p:nvPr/>
          </p:nvSpPr>
          <p:spPr>
            <a:xfrm>
              <a:off x="6062664" y="1322387"/>
              <a:ext cx="774700" cy="774700"/>
            </a:xfrm>
            <a:custGeom>
              <a:cxnLst>
                <a:cxn ang="0">
                  <a:pos x="719667" y="503767"/>
                </a:cxn>
                <a:cxn ang="0">
                  <a:pos x="270933" y="55033"/>
                </a:cxn>
                <a:cxn ang="0">
                  <a:pos x="71967" y="55033"/>
                </a:cxn>
                <a:cxn ang="0">
                  <a:pos x="71967" y="254000"/>
                </a:cxn>
                <a:cxn ang="0">
                  <a:pos x="122767" y="304800"/>
                </a:cxn>
                <a:cxn ang="0">
                  <a:pos x="0" y="427567"/>
                </a:cxn>
                <a:cxn ang="0">
                  <a:pos x="347133" y="774700"/>
                </a:cxn>
                <a:cxn ang="0">
                  <a:pos x="469900" y="651933"/>
                </a:cxn>
                <a:cxn ang="0">
                  <a:pos x="520700" y="702733"/>
                </a:cxn>
                <a:cxn ang="0">
                  <a:pos x="719667" y="702733"/>
                </a:cxn>
                <a:cxn ang="0">
                  <a:pos x="719667" y="503767"/>
                </a:cxn>
              </a:cxnLst>
              <a:rect b="0" l="0" r="0" t="0"/>
              <a:pathLst>
                <a:path h="183" w="183">
                  <a:moveTo>
                    <a:pt x="170" y="119"/>
                  </a:moveTo>
                  <a:cubicBezTo>
                    <a:pt x="64" y="13"/>
                    <a:pt x="64" y="13"/>
                    <a:pt x="64" y="13"/>
                  </a:cubicBezTo>
                  <a:cubicBezTo>
                    <a:pt x="51" y="0"/>
                    <a:pt x="30" y="0"/>
                    <a:pt x="17" y="13"/>
                  </a:cubicBezTo>
                  <a:cubicBezTo>
                    <a:pt x="4" y="26"/>
                    <a:pt x="4" y="47"/>
                    <a:pt x="17" y="60"/>
                  </a:cubicBezTo>
                  <a:cubicBezTo>
                    <a:pt x="29" y="72"/>
                    <a:pt x="29" y="72"/>
                    <a:pt x="29" y="72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82" y="183"/>
                    <a:pt x="82" y="183"/>
                    <a:pt x="82" y="183"/>
                  </a:cubicBezTo>
                  <a:cubicBezTo>
                    <a:pt x="111" y="154"/>
                    <a:pt x="111" y="154"/>
                    <a:pt x="111" y="154"/>
                  </a:cubicBezTo>
                  <a:cubicBezTo>
                    <a:pt x="123" y="166"/>
                    <a:pt x="123" y="166"/>
                    <a:pt x="123" y="166"/>
                  </a:cubicBezTo>
                  <a:cubicBezTo>
                    <a:pt x="136" y="179"/>
                    <a:pt x="157" y="179"/>
                    <a:pt x="170" y="166"/>
                  </a:cubicBezTo>
                  <a:cubicBezTo>
                    <a:pt x="183" y="153"/>
                    <a:pt x="183" y="132"/>
                    <a:pt x="170" y="119"/>
                  </a:cubicBezTo>
                  <a:close/>
                </a:path>
              </a:pathLst>
            </a:custGeom>
            <a:grpFill/>
            <a:ln w="9525">
              <a:noFill/>
            </a:ln>
          </p:spPr>
          <p:txBody>
            <a:bodyPr/>
            <a:lstStyle/>
            <a:p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92B4EDCD-6FDE-4481-B5F9-A4DA6F5787E6}"/>
                </a:ext>
              </a:extLst>
            </p:cNvPr>
            <p:cNvSpPr/>
            <p:nvPr/>
          </p:nvSpPr>
          <p:spPr>
            <a:xfrm>
              <a:off x="3838576" y="3732212"/>
              <a:ext cx="588963" cy="587375"/>
            </a:xfrm>
            <a:custGeom>
              <a:cxnLst>
                <a:cxn ang="0">
                  <a:pos x="114300" y="587375"/>
                </a:cxn>
                <a:cxn ang="0">
                  <a:pos x="0" y="473075"/>
                </a:cxn>
                <a:cxn ang="0">
                  <a:pos x="473075" y="0"/>
                </a:cxn>
                <a:cxn ang="0">
                  <a:pos x="588963" y="114300"/>
                </a:cxn>
                <a:cxn ang="0">
                  <a:pos x="114300" y="587375"/>
                </a:cxn>
              </a:cxnLst>
              <a:rect b="0" l="0" r="0" t="0"/>
              <a:pathLst>
                <a:path h="370" w="371">
                  <a:moveTo>
                    <a:pt x="72" y="370"/>
                  </a:moveTo>
                  <a:lnTo>
                    <a:pt x="0" y="298"/>
                  </a:lnTo>
                  <a:lnTo>
                    <a:pt x="298" y="0"/>
                  </a:lnTo>
                  <a:lnTo>
                    <a:pt x="371" y="72"/>
                  </a:lnTo>
                  <a:lnTo>
                    <a:pt x="72" y="370"/>
                  </a:lnTo>
                  <a:close/>
                </a:path>
              </a:pathLst>
            </a:custGeom>
            <a:grpFill/>
            <a:ln w="9525">
              <a:noFill/>
            </a:ln>
          </p:spPr>
          <p:txBody>
            <a:bodyPr/>
            <a:lstStyle/>
            <a:p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44D80ACA-F1F8-45CD-8401-C83B9E32FAD9}"/>
                </a:ext>
              </a:extLst>
            </p:cNvPr>
            <p:cNvSpPr>
              <a:spLocks noEditPoints="1"/>
            </p:cNvSpPr>
            <p:nvPr/>
          </p:nvSpPr>
          <p:spPr>
            <a:xfrm>
              <a:off x="4351339" y="1720850"/>
              <a:ext cx="2087563" cy="2087563"/>
            </a:xfrm>
            <a:custGeom>
              <a:cxnLst>
                <a:cxn ang="0">
                  <a:pos x="2087563" y="609755"/>
                </a:cxn>
                <a:cxn ang="0">
                  <a:pos x="1998640" y="398034"/>
                </a:cxn>
                <a:cxn ang="0">
                  <a:pos x="1846202" y="241361"/>
                </a:cxn>
                <a:cxn ang="0">
                  <a:pos x="1689529" y="88923"/>
                </a:cxn>
                <a:cxn ang="0">
                  <a:pos x="1477808" y="0"/>
                </a:cxn>
                <a:cxn ang="0">
                  <a:pos x="1261853" y="88923"/>
                </a:cxn>
                <a:cxn ang="0">
                  <a:pos x="690208" y="656333"/>
                </a:cxn>
                <a:cxn ang="0">
                  <a:pos x="122798" y="1227978"/>
                </a:cxn>
                <a:cxn ang="0">
                  <a:pos x="33875" y="1443933"/>
                </a:cxn>
                <a:cxn ang="0">
                  <a:pos x="33875" y="1469339"/>
                </a:cxn>
                <a:cxn ang="0">
                  <a:pos x="4234" y="1935124"/>
                </a:cxn>
                <a:cxn ang="0">
                  <a:pos x="0" y="1956296"/>
                </a:cxn>
                <a:cxn ang="0">
                  <a:pos x="131267" y="2087563"/>
                </a:cxn>
                <a:cxn ang="0">
                  <a:pos x="152439" y="2083329"/>
                </a:cxn>
                <a:cxn ang="0">
                  <a:pos x="444613" y="2066391"/>
                </a:cxn>
                <a:cxn ang="0">
                  <a:pos x="571645" y="2057922"/>
                </a:cxn>
                <a:cxn ang="0">
                  <a:pos x="618224" y="2057922"/>
                </a:cxn>
                <a:cxn ang="0">
                  <a:pos x="647864" y="2053688"/>
                </a:cxn>
                <a:cxn ang="0">
                  <a:pos x="859585" y="1964765"/>
                </a:cxn>
                <a:cxn ang="0">
                  <a:pos x="1431230" y="1397355"/>
                </a:cxn>
                <a:cxn ang="0">
                  <a:pos x="1998640" y="825710"/>
                </a:cxn>
                <a:cxn ang="0">
                  <a:pos x="2087563" y="609755"/>
                </a:cxn>
                <a:cxn ang="0">
                  <a:pos x="647864" y="1973234"/>
                </a:cxn>
                <a:cxn ang="0">
                  <a:pos x="613989" y="1973234"/>
                </a:cxn>
                <a:cxn ang="0">
                  <a:pos x="165142" y="1998640"/>
                </a:cxn>
                <a:cxn ang="0">
                  <a:pos x="88923" y="1922421"/>
                </a:cxn>
                <a:cxn ang="0">
                  <a:pos x="105860" y="1651419"/>
                </a:cxn>
                <a:cxn ang="0">
                  <a:pos x="114329" y="1520152"/>
                </a:cxn>
                <a:cxn ang="0">
                  <a:pos x="114329" y="1473574"/>
                </a:cxn>
                <a:cxn ang="0">
                  <a:pos x="118563" y="1443933"/>
                </a:cxn>
                <a:cxn ang="0">
                  <a:pos x="182080" y="1287260"/>
                </a:cxn>
                <a:cxn ang="0">
                  <a:pos x="749490" y="715615"/>
                </a:cxn>
                <a:cxn ang="0">
                  <a:pos x="1321135" y="148204"/>
                </a:cxn>
                <a:cxn ang="0">
                  <a:pos x="1477808" y="80454"/>
                </a:cxn>
                <a:cxn ang="0">
                  <a:pos x="1630247" y="148204"/>
                </a:cxn>
                <a:cxn ang="0">
                  <a:pos x="1786920" y="300643"/>
                </a:cxn>
                <a:cxn ang="0">
                  <a:pos x="1939359" y="457316"/>
                </a:cxn>
                <a:cxn ang="0">
                  <a:pos x="2007109" y="609755"/>
                </a:cxn>
                <a:cxn ang="0">
                  <a:pos x="1939359" y="766428"/>
                </a:cxn>
                <a:cxn ang="0">
                  <a:pos x="1642950" y="1062836"/>
                </a:cxn>
                <a:cxn ang="0">
                  <a:pos x="1232213" y="652099"/>
                </a:cxn>
                <a:cxn ang="0">
                  <a:pos x="1155993" y="724084"/>
                </a:cxn>
                <a:cxn ang="0">
                  <a:pos x="1570965" y="1139056"/>
                </a:cxn>
                <a:cxn ang="0">
                  <a:pos x="1371948" y="1338073"/>
                </a:cxn>
                <a:cxn ang="0">
                  <a:pos x="1232213" y="1473574"/>
                </a:cxn>
                <a:cxn ang="0">
                  <a:pos x="825710" y="1071305"/>
                </a:cxn>
                <a:cxn ang="0">
                  <a:pos x="753725" y="1143290"/>
                </a:cxn>
                <a:cxn ang="0">
                  <a:pos x="1155993" y="1549793"/>
                </a:cxn>
                <a:cxn ang="0">
                  <a:pos x="800303" y="1905483"/>
                </a:cxn>
                <a:cxn ang="0">
                  <a:pos x="647864" y="1973234"/>
                </a:cxn>
              </a:cxnLst>
              <a:rect b="0" l="0" r="0" t="0"/>
              <a:pathLst>
                <a:path h="492" w="492">
                  <a:moveTo>
                    <a:pt x="493" y="144"/>
                  </a:moveTo>
                  <a:cubicBezTo>
                    <a:pt x="493" y="126"/>
                    <a:pt x="486" y="108"/>
                    <a:pt x="472" y="94"/>
                  </a:cubicBezTo>
                  <a:cubicBezTo>
                    <a:pt x="436" y="57"/>
                    <a:pt x="436" y="57"/>
                    <a:pt x="436" y="57"/>
                  </a:cubicBezTo>
                  <a:cubicBezTo>
                    <a:pt x="399" y="21"/>
                    <a:pt x="399" y="21"/>
                    <a:pt x="399" y="21"/>
                  </a:cubicBezTo>
                  <a:cubicBezTo>
                    <a:pt x="385" y="7"/>
                    <a:pt x="367" y="0"/>
                    <a:pt x="349" y="0"/>
                  </a:cubicBezTo>
                  <a:cubicBezTo>
                    <a:pt x="330" y="0"/>
                    <a:pt x="312" y="7"/>
                    <a:pt x="298" y="21"/>
                  </a:cubicBezTo>
                  <a:cubicBezTo>
                    <a:pt x="163" y="155"/>
                    <a:pt x="163" y="155"/>
                    <a:pt x="163" y="155"/>
                  </a:cubicBezTo>
                  <a:cubicBezTo>
                    <a:pt x="29" y="290"/>
                    <a:pt x="29" y="290"/>
                    <a:pt x="29" y="290"/>
                  </a:cubicBezTo>
                  <a:cubicBezTo>
                    <a:pt x="15" y="304"/>
                    <a:pt x="8" y="322"/>
                    <a:pt x="8" y="341"/>
                  </a:cubicBezTo>
                  <a:cubicBezTo>
                    <a:pt x="8" y="342"/>
                    <a:pt x="8" y="344"/>
                    <a:pt x="8" y="347"/>
                  </a:cubicBezTo>
                  <a:cubicBezTo>
                    <a:pt x="7" y="368"/>
                    <a:pt x="3" y="424"/>
                    <a:pt x="1" y="457"/>
                  </a:cubicBezTo>
                  <a:cubicBezTo>
                    <a:pt x="0" y="462"/>
                    <a:pt x="0" y="462"/>
                    <a:pt x="0" y="462"/>
                  </a:cubicBezTo>
                  <a:cubicBezTo>
                    <a:pt x="31" y="493"/>
                    <a:pt x="31" y="493"/>
                    <a:pt x="31" y="493"/>
                  </a:cubicBezTo>
                  <a:cubicBezTo>
                    <a:pt x="36" y="492"/>
                    <a:pt x="36" y="492"/>
                    <a:pt x="36" y="492"/>
                  </a:cubicBezTo>
                  <a:cubicBezTo>
                    <a:pt x="55" y="491"/>
                    <a:pt x="81" y="489"/>
                    <a:pt x="105" y="488"/>
                  </a:cubicBezTo>
                  <a:cubicBezTo>
                    <a:pt x="116" y="487"/>
                    <a:pt x="127" y="487"/>
                    <a:pt x="135" y="486"/>
                  </a:cubicBezTo>
                  <a:cubicBezTo>
                    <a:pt x="140" y="486"/>
                    <a:pt x="143" y="486"/>
                    <a:pt x="146" y="486"/>
                  </a:cubicBezTo>
                  <a:cubicBezTo>
                    <a:pt x="149" y="485"/>
                    <a:pt x="151" y="485"/>
                    <a:pt x="153" y="485"/>
                  </a:cubicBezTo>
                  <a:cubicBezTo>
                    <a:pt x="171" y="485"/>
                    <a:pt x="189" y="478"/>
                    <a:pt x="203" y="464"/>
                  </a:cubicBezTo>
                  <a:cubicBezTo>
                    <a:pt x="338" y="330"/>
                    <a:pt x="338" y="330"/>
                    <a:pt x="338" y="330"/>
                  </a:cubicBezTo>
                  <a:cubicBezTo>
                    <a:pt x="472" y="195"/>
                    <a:pt x="472" y="195"/>
                    <a:pt x="472" y="195"/>
                  </a:cubicBezTo>
                  <a:cubicBezTo>
                    <a:pt x="486" y="181"/>
                    <a:pt x="493" y="163"/>
                    <a:pt x="493" y="144"/>
                  </a:cubicBezTo>
                  <a:close/>
                  <a:moveTo>
                    <a:pt x="153" y="466"/>
                  </a:moveTo>
                  <a:cubicBezTo>
                    <a:pt x="151" y="466"/>
                    <a:pt x="148" y="466"/>
                    <a:pt x="145" y="466"/>
                  </a:cubicBezTo>
                  <a:cubicBezTo>
                    <a:pt x="125" y="467"/>
                    <a:pt x="73" y="470"/>
                    <a:pt x="39" y="472"/>
                  </a:cubicBezTo>
                  <a:cubicBezTo>
                    <a:pt x="21" y="454"/>
                    <a:pt x="21" y="454"/>
                    <a:pt x="21" y="454"/>
                  </a:cubicBezTo>
                  <a:cubicBezTo>
                    <a:pt x="22" y="435"/>
                    <a:pt x="24" y="411"/>
                    <a:pt x="25" y="390"/>
                  </a:cubicBezTo>
                  <a:cubicBezTo>
                    <a:pt x="26" y="378"/>
                    <a:pt x="26" y="367"/>
                    <a:pt x="27" y="359"/>
                  </a:cubicBezTo>
                  <a:cubicBezTo>
                    <a:pt x="27" y="354"/>
                    <a:pt x="27" y="351"/>
                    <a:pt x="27" y="348"/>
                  </a:cubicBezTo>
                  <a:cubicBezTo>
                    <a:pt x="27" y="345"/>
                    <a:pt x="28" y="342"/>
                    <a:pt x="28" y="341"/>
                  </a:cubicBezTo>
                  <a:cubicBezTo>
                    <a:pt x="28" y="327"/>
                    <a:pt x="33" y="314"/>
                    <a:pt x="43" y="304"/>
                  </a:cubicBezTo>
                  <a:cubicBezTo>
                    <a:pt x="177" y="169"/>
                    <a:pt x="177" y="169"/>
                    <a:pt x="177" y="169"/>
                  </a:cubicBezTo>
                  <a:cubicBezTo>
                    <a:pt x="312" y="35"/>
                    <a:pt x="312" y="35"/>
                    <a:pt x="312" y="35"/>
                  </a:cubicBezTo>
                  <a:cubicBezTo>
                    <a:pt x="322" y="24"/>
                    <a:pt x="335" y="19"/>
                    <a:pt x="349" y="19"/>
                  </a:cubicBezTo>
                  <a:cubicBezTo>
                    <a:pt x="362" y="19"/>
                    <a:pt x="375" y="24"/>
                    <a:pt x="385" y="35"/>
                  </a:cubicBezTo>
                  <a:cubicBezTo>
                    <a:pt x="422" y="71"/>
                    <a:pt x="422" y="71"/>
                    <a:pt x="422" y="71"/>
                  </a:cubicBezTo>
                  <a:cubicBezTo>
                    <a:pt x="458" y="108"/>
                    <a:pt x="458" y="108"/>
                    <a:pt x="458" y="108"/>
                  </a:cubicBezTo>
                  <a:cubicBezTo>
                    <a:pt x="469" y="118"/>
                    <a:pt x="474" y="131"/>
                    <a:pt x="474" y="144"/>
                  </a:cubicBezTo>
                  <a:cubicBezTo>
                    <a:pt x="474" y="158"/>
                    <a:pt x="469" y="171"/>
                    <a:pt x="458" y="181"/>
                  </a:cubicBezTo>
                  <a:cubicBezTo>
                    <a:pt x="388" y="251"/>
                    <a:pt x="388" y="251"/>
                    <a:pt x="388" y="251"/>
                  </a:cubicBezTo>
                  <a:cubicBezTo>
                    <a:pt x="291" y="154"/>
                    <a:pt x="291" y="154"/>
                    <a:pt x="291" y="154"/>
                  </a:cubicBezTo>
                  <a:cubicBezTo>
                    <a:pt x="273" y="171"/>
                    <a:pt x="273" y="171"/>
                    <a:pt x="273" y="171"/>
                  </a:cubicBezTo>
                  <a:cubicBezTo>
                    <a:pt x="371" y="269"/>
                    <a:pt x="371" y="269"/>
                    <a:pt x="371" y="269"/>
                  </a:cubicBezTo>
                  <a:cubicBezTo>
                    <a:pt x="324" y="316"/>
                    <a:pt x="324" y="316"/>
                    <a:pt x="324" y="316"/>
                  </a:cubicBezTo>
                  <a:cubicBezTo>
                    <a:pt x="291" y="348"/>
                    <a:pt x="291" y="348"/>
                    <a:pt x="291" y="348"/>
                  </a:cubicBezTo>
                  <a:cubicBezTo>
                    <a:pt x="195" y="253"/>
                    <a:pt x="195" y="253"/>
                    <a:pt x="195" y="253"/>
                  </a:cubicBezTo>
                  <a:cubicBezTo>
                    <a:pt x="178" y="270"/>
                    <a:pt x="178" y="270"/>
                    <a:pt x="178" y="270"/>
                  </a:cubicBezTo>
                  <a:cubicBezTo>
                    <a:pt x="273" y="366"/>
                    <a:pt x="273" y="366"/>
                    <a:pt x="273" y="366"/>
                  </a:cubicBezTo>
                  <a:cubicBezTo>
                    <a:pt x="189" y="450"/>
                    <a:pt x="189" y="450"/>
                    <a:pt x="189" y="450"/>
                  </a:cubicBezTo>
                  <a:cubicBezTo>
                    <a:pt x="179" y="461"/>
                    <a:pt x="166" y="466"/>
                    <a:pt x="153" y="466"/>
                  </a:cubicBezTo>
                  <a:close/>
                </a:path>
              </a:pathLst>
            </a:custGeom>
            <a:grpFill/>
            <a:ln w="9525">
              <a:noFill/>
            </a:ln>
          </p:spPr>
          <p:txBody>
            <a:bodyPr/>
            <a:lstStyle/>
            <a:p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2CBE509C-887C-42A7-9F0A-9ADC0151B836}"/>
              </a:ext>
            </a:extLst>
          </p:cNvPr>
          <p:cNvGrpSpPr/>
          <p:nvPr/>
        </p:nvGrpSpPr>
        <p:grpSpPr>
          <a:xfrm>
            <a:off x="4520731" y="2160660"/>
            <a:ext cx="365470" cy="485310"/>
            <a:chOff x="9256714" y="10968037"/>
            <a:chExt cx="863600" cy="1147763"/>
          </a:xfrm>
          <a:solidFill>
            <a:srgbClr val="27CAC5"/>
          </a:solidFill>
        </p:grpSpPr>
        <p:sp>
          <p:nvSpPr>
            <p:cNvPr id="16" name="Freeform 23">
              <a:extLst>
                <a:ext uri="{FF2B5EF4-FFF2-40B4-BE49-F238E27FC236}">
                  <a16:creationId xmlns:a16="http://schemas.microsoft.com/office/drawing/2014/main" id="{BEAF172F-F9B3-49B3-89CB-28251781C21B}"/>
                </a:ext>
              </a:extLst>
            </p:cNvPr>
            <p:cNvSpPr>
              <a:spLocks noEditPoints="1"/>
            </p:cNvSpPr>
            <p:nvPr/>
          </p:nvSpPr>
          <p:spPr>
            <a:xfrm>
              <a:off x="9256714" y="10968037"/>
              <a:ext cx="863600" cy="469900"/>
            </a:xfrm>
            <a:custGeom>
              <a:cxnLst>
                <a:cxn ang="0">
                  <a:pos x="770467" y="198967"/>
                </a:cxn>
                <a:cxn ang="0">
                  <a:pos x="546100" y="8467"/>
                </a:cxn>
                <a:cxn ang="0">
                  <a:pos x="520700" y="8467"/>
                </a:cxn>
                <a:cxn ang="0">
                  <a:pos x="524933" y="33867"/>
                </a:cxn>
                <a:cxn ang="0">
                  <a:pos x="719667" y="198967"/>
                </a:cxn>
                <a:cxn ang="0">
                  <a:pos x="558800" y="198967"/>
                </a:cxn>
                <a:cxn ang="0">
                  <a:pos x="457200" y="300567"/>
                </a:cxn>
                <a:cxn ang="0">
                  <a:pos x="457200" y="300567"/>
                </a:cxn>
                <a:cxn ang="0">
                  <a:pos x="406400" y="300567"/>
                </a:cxn>
                <a:cxn ang="0">
                  <a:pos x="406400" y="300567"/>
                </a:cxn>
                <a:cxn ang="0">
                  <a:pos x="309033" y="198967"/>
                </a:cxn>
                <a:cxn ang="0">
                  <a:pos x="143933" y="198967"/>
                </a:cxn>
                <a:cxn ang="0">
                  <a:pos x="338667" y="33867"/>
                </a:cxn>
                <a:cxn ang="0">
                  <a:pos x="342900" y="8467"/>
                </a:cxn>
                <a:cxn ang="0">
                  <a:pos x="317500" y="8467"/>
                </a:cxn>
                <a:cxn ang="0">
                  <a:pos x="93133" y="198967"/>
                </a:cxn>
                <a:cxn ang="0">
                  <a:pos x="0" y="279400"/>
                </a:cxn>
                <a:cxn ang="0">
                  <a:pos x="0" y="292100"/>
                </a:cxn>
                <a:cxn ang="0">
                  <a:pos x="0" y="300567"/>
                </a:cxn>
                <a:cxn ang="0">
                  <a:pos x="0" y="368300"/>
                </a:cxn>
                <a:cxn ang="0">
                  <a:pos x="97367" y="469900"/>
                </a:cxn>
                <a:cxn ang="0">
                  <a:pos x="309033" y="469900"/>
                </a:cxn>
                <a:cxn ang="0">
                  <a:pos x="406400" y="368300"/>
                </a:cxn>
                <a:cxn ang="0">
                  <a:pos x="406400" y="368300"/>
                </a:cxn>
                <a:cxn ang="0">
                  <a:pos x="457200" y="368300"/>
                </a:cxn>
                <a:cxn ang="0">
                  <a:pos x="457200" y="368300"/>
                </a:cxn>
                <a:cxn ang="0">
                  <a:pos x="558800" y="469900"/>
                </a:cxn>
                <a:cxn ang="0">
                  <a:pos x="766233" y="469900"/>
                </a:cxn>
                <a:cxn ang="0">
                  <a:pos x="863600" y="368300"/>
                </a:cxn>
                <a:cxn ang="0">
                  <a:pos x="863600" y="300567"/>
                </a:cxn>
                <a:cxn ang="0">
                  <a:pos x="770467" y="198967"/>
                </a:cxn>
                <a:cxn ang="0">
                  <a:pos x="372533" y="368300"/>
                </a:cxn>
                <a:cxn ang="0">
                  <a:pos x="309033" y="436033"/>
                </a:cxn>
                <a:cxn ang="0">
                  <a:pos x="97367" y="436033"/>
                </a:cxn>
                <a:cxn ang="0">
                  <a:pos x="33867" y="368300"/>
                </a:cxn>
                <a:cxn ang="0">
                  <a:pos x="33867" y="300567"/>
                </a:cxn>
                <a:cxn ang="0">
                  <a:pos x="33867" y="296333"/>
                </a:cxn>
                <a:cxn ang="0">
                  <a:pos x="42333" y="262467"/>
                </a:cxn>
                <a:cxn ang="0">
                  <a:pos x="71967" y="237067"/>
                </a:cxn>
                <a:cxn ang="0">
                  <a:pos x="97367" y="232833"/>
                </a:cxn>
                <a:cxn ang="0">
                  <a:pos x="105833" y="232833"/>
                </a:cxn>
                <a:cxn ang="0">
                  <a:pos x="309033" y="232833"/>
                </a:cxn>
                <a:cxn ang="0">
                  <a:pos x="372533" y="300567"/>
                </a:cxn>
                <a:cxn ang="0">
                  <a:pos x="372533" y="317500"/>
                </a:cxn>
                <a:cxn ang="0">
                  <a:pos x="372533" y="351367"/>
                </a:cxn>
                <a:cxn ang="0">
                  <a:pos x="372533" y="368300"/>
                </a:cxn>
                <a:cxn ang="0">
                  <a:pos x="829733" y="368300"/>
                </a:cxn>
                <a:cxn ang="0">
                  <a:pos x="766233" y="436033"/>
                </a:cxn>
                <a:cxn ang="0">
                  <a:pos x="558800" y="436033"/>
                </a:cxn>
                <a:cxn ang="0">
                  <a:pos x="491067" y="368300"/>
                </a:cxn>
                <a:cxn ang="0">
                  <a:pos x="491067" y="351367"/>
                </a:cxn>
                <a:cxn ang="0">
                  <a:pos x="491067" y="317500"/>
                </a:cxn>
                <a:cxn ang="0">
                  <a:pos x="491067" y="300567"/>
                </a:cxn>
                <a:cxn ang="0">
                  <a:pos x="558800" y="232833"/>
                </a:cxn>
                <a:cxn ang="0">
                  <a:pos x="757767" y="232833"/>
                </a:cxn>
                <a:cxn ang="0">
                  <a:pos x="766233" y="232833"/>
                </a:cxn>
                <a:cxn ang="0">
                  <a:pos x="787400" y="237067"/>
                </a:cxn>
                <a:cxn ang="0">
                  <a:pos x="821267" y="266700"/>
                </a:cxn>
                <a:cxn ang="0">
                  <a:pos x="829733" y="296333"/>
                </a:cxn>
                <a:cxn ang="0">
                  <a:pos x="829733" y="300567"/>
                </a:cxn>
                <a:cxn ang="0">
                  <a:pos x="829733" y="368300"/>
                </a:cxn>
              </a:cxnLst>
              <a:rect b="0" l="0" r="0" t="0"/>
              <a:pathLst>
                <a:path h="110" w="204">
                  <a:moveTo>
                    <a:pt x="182" y="47"/>
                  </a:moveTo>
                  <a:cubicBezTo>
                    <a:pt x="129" y="2"/>
                    <a:pt x="129" y="2"/>
                    <a:pt x="129" y="2"/>
                  </a:cubicBezTo>
                  <a:cubicBezTo>
                    <a:pt x="127" y="0"/>
                    <a:pt x="125" y="0"/>
                    <a:pt x="123" y="2"/>
                  </a:cubicBezTo>
                  <a:cubicBezTo>
                    <a:pt x="122" y="4"/>
                    <a:pt x="122" y="6"/>
                    <a:pt x="124" y="8"/>
                  </a:cubicBezTo>
                  <a:cubicBezTo>
                    <a:pt x="170" y="47"/>
                    <a:pt x="170" y="47"/>
                    <a:pt x="170" y="47"/>
                  </a:cubicBezTo>
                  <a:cubicBezTo>
                    <a:pt x="132" y="47"/>
                    <a:pt x="132" y="47"/>
                    <a:pt x="132" y="47"/>
                  </a:cubicBezTo>
                  <a:cubicBezTo>
                    <a:pt x="118" y="47"/>
                    <a:pt x="108" y="58"/>
                    <a:pt x="108" y="71"/>
                  </a:cubicBezTo>
                  <a:cubicBezTo>
                    <a:pt x="108" y="71"/>
                    <a:pt x="108" y="71"/>
                    <a:pt x="108" y="71"/>
                  </a:cubicBezTo>
                  <a:cubicBezTo>
                    <a:pt x="96" y="71"/>
                    <a:pt x="96" y="71"/>
                    <a:pt x="96" y="71"/>
                  </a:cubicBezTo>
                  <a:cubicBezTo>
                    <a:pt x="96" y="71"/>
                    <a:pt x="96" y="71"/>
                    <a:pt x="96" y="71"/>
                  </a:cubicBezTo>
                  <a:cubicBezTo>
                    <a:pt x="96" y="58"/>
                    <a:pt x="86" y="47"/>
                    <a:pt x="73" y="47"/>
                  </a:cubicBezTo>
                  <a:cubicBezTo>
                    <a:pt x="34" y="47"/>
                    <a:pt x="34" y="47"/>
                    <a:pt x="34" y="47"/>
                  </a:cubicBezTo>
                  <a:cubicBezTo>
                    <a:pt x="80" y="8"/>
                    <a:pt x="80" y="8"/>
                    <a:pt x="80" y="8"/>
                  </a:cubicBezTo>
                  <a:cubicBezTo>
                    <a:pt x="82" y="6"/>
                    <a:pt x="82" y="4"/>
                    <a:pt x="81" y="2"/>
                  </a:cubicBezTo>
                  <a:cubicBezTo>
                    <a:pt x="79" y="0"/>
                    <a:pt x="77" y="0"/>
                    <a:pt x="75" y="2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11" y="48"/>
                    <a:pt x="2" y="56"/>
                    <a:pt x="0" y="66"/>
                  </a:cubicBezTo>
                  <a:cubicBezTo>
                    <a:pt x="0" y="67"/>
                    <a:pt x="0" y="68"/>
                    <a:pt x="0" y="69"/>
                  </a:cubicBezTo>
                  <a:cubicBezTo>
                    <a:pt x="0" y="69"/>
                    <a:pt x="0" y="70"/>
                    <a:pt x="0" y="71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100"/>
                    <a:pt x="10" y="111"/>
                    <a:pt x="23" y="111"/>
                  </a:cubicBezTo>
                  <a:cubicBezTo>
                    <a:pt x="73" y="111"/>
                    <a:pt x="73" y="111"/>
                    <a:pt x="73" y="111"/>
                  </a:cubicBezTo>
                  <a:cubicBezTo>
                    <a:pt x="86" y="111"/>
                    <a:pt x="96" y="100"/>
                    <a:pt x="96" y="87"/>
                  </a:cubicBezTo>
                  <a:cubicBezTo>
                    <a:pt x="96" y="87"/>
                    <a:pt x="96" y="87"/>
                    <a:pt x="96" y="87"/>
                  </a:cubicBezTo>
                  <a:cubicBezTo>
                    <a:pt x="108" y="87"/>
                    <a:pt x="108" y="87"/>
                    <a:pt x="108" y="87"/>
                  </a:cubicBezTo>
                  <a:cubicBezTo>
                    <a:pt x="108" y="87"/>
                    <a:pt x="108" y="87"/>
                    <a:pt x="108" y="87"/>
                  </a:cubicBezTo>
                  <a:cubicBezTo>
                    <a:pt x="108" y="100"/>
                    <a:pt x="118" y="111"/>
                    <a:pt x="132" y="111"/>
                  </a:cubicBezTo>
                  <a:cubicBezTo>
                    <a:pt x="181" y="111"/>
                    <a:pt x="181" y="111"/>
                    <a:pt x="181" y="111"/>
                  </a:cubicBezTo>
                  <a:cubicBezTo>
                    <a:pt x="194" y="111"/>
                    <a:pt x="204" y="100"/>
                    <a:pt x="204" y="87"/>
                  </a:cubicBezTo>
                  <a:cubicBezTo>
                    <a:pt x="204" y="71"/>
                    <a:pt x="204" y="71"/>
                    <a:pt x="204" y="71"/>
                  </a:cubicBezTo>
                  <a:cubicBezTo>
                    <a:pt x="204" y="58"/>
                    <a:pt x="194" y="48"/>
                    <a:pt x="182" y="47"/>
                  </a:cubicBezTo>
                  <a:close/>
                  <a:moveTo>
                    <a:pt x="88" y="87"/>
                  </a:moveTo>
                  <a:cubicBezTo>
                    <a:pt x="88" y="96"/>
                    <a:pt x="81" y="103"/>
                    <a:pt x="73" y="103"/>
                  </a:cubicBezTo>
                  <a:cubicBezTo>
                    <a:pt x="23" y="103"/>
                    <a:pt x="23" y="103"/>
                    <a:pt x="23" y="103"/>
                  </a:cubicBezTo>
                  <a:cubicBezTo>
                    <a:pt x="15" y="103"/>
                    <a:pt x="8" y="96"/>
                    <a:pt x="8" y="87"/>
                  </a:cubicBezTo>
                  <a:cubicBezTo>
                    <a:pt x="8" y="71"/>
                    <a:pt x="8" y="71"/>
                    <a:pt x="8" y="71"/>
                  </a:cubicBezTo>
                  <a:cubicBezTo>
                    <a:pt x="8" y="70"/>
                    <a:pt x="8" y="70"/>
                    <a:pt x="8" y="70"/>
                  </a:cubicBezTo>
                  <a:cubicBezTo>
                    <a:pt x="8" y="67"/>
                    <a:pt x="9" y="65"/>
                    <a:pt x="10" y="62"/>
                  </a:cubicBezTo>
                  <a:cubicBezTo>
                    <a:pt x="12" y="60"/>
                    <a:pt x="14" y="57"/>
                    <a:pt x="17" y="56"/>
                  </a:cubicBezTo>
                  <a:cubicBezTo>
                    <a:pt x="19" y="55"/>
                    <a:pt x="21" y="55"/>
                    <a:pt x="23" y="55"/>
                  </a:cubicBezTo>
                  <a:cubicBezTo>
                    <a:pt x="25" y="55"/>
                    <a:pt x="25" y="55"/>
                    <a:pt x="25" y="55"/>
                  </a:cubicBezTo>
                  <a:cubicBezTo>
                    <a:pt x="73" y="55"/>
                    <a:pt x="73" y="55"/>
                    <a:pt x="73" y="55"/>
                  </a:cubicBezTo>
                  <a:cubicBezTo>
                    <a:pt x="81" y="55"/>
                    <a:pt x="88" y="62"/>
                    <a:pt x="88" y="71"/>
                  </a:cubicBezTo>
                  <a:cubicBezTo>
                    <a:pt x="88" y="75"/>
                    <a:pt x="88" y="75"/>
                    <a:pt x="88" y="75"/>
                  </a:cubicBezTo>
                  <a:cubicBezTo>
                    <a:pt x="88" y="83"/>
                    <a:pt x="88" y="83"/>
                    <a:pt x="88" y="83"/>
                  </a:cubicBezTo>
                  <a:lnTo>
                    <a:pt x="88" y="87"/>
                  </a:lnTo>
                  <a:close/>
                  <a:moveTo>
                    <a:pt x="196" y="87"/>
                  </a:moveTo>
                  <a:cubicBezTo>
                    <a:pt x="196" y="96"/>
                    <a:pt x="189" y="103"/>
                    <a:pt x="181" y="103"/>
                  </a:cubicBezTo>
                  <a:cubicBezTo>
                    <a:pt x="132" y="103"/>
                    <a:pt x="132" y="103"/>
                    <a:pt x="132" y="103"/>
                  </a:cubicBezTo>
                  <a:cubicBezTo>
                    <a:pt x="123" y="103"/>
                    <a:pt x="116" y="96"/>
                    <a:pt x="116" y="87"/>
                  </a:cubicBezTo>
                  <a:cubicBezTo>
                    <a:pt x="116" y="83"/>
                    <a:pt x="116" y="83"/>
                    <a:pt x="116" y="83"/>
                  </a:cubicBezTo>
                  <a:cubicBezTo>
                    <a:pt x="116" y="75"/>
                    <a:pt x="116" y="75"/>
                    <a:pt x="116" y="75"/>
                  </a:cubicBezTo>
                  <a:cubicBezTo>
                    <a:pt x="116" y="71"/>
                    <a:pt x="116" y="71"/>
                    <a:pt x="116" y="71"/>
                  </a:cubicBezTo>
                  <a:cubicBezTo>
                    <a:pt x="116" y="62"/>
                    <a:pt x="123" y="55"/>
                    <a:pt x="132" y="55"/>
                  </a:cubicBezTo>
                  <a:cubicBezTo>
                    <a:pt x="179" y="55"/>
                    <a:pt x="179" y="55"/>
                    <a:pt x="179" y="55"/>
                  </a:cubicBezTo>
                  <a:cubicBezTo>
                    <a:pt x="181" y="55"/>
                    <a:pt x="181" y="55"/>
                    <a:pt x="181" y="55"/>
                  </a:cubicBezTo>
                  <a:cubicBezTo>
                    <a:pt x="183" y="55"/>
                    <a:pt x="184" y="55"/>
                    <a:pt x="186" y="56"/>
                  </a:cubicBezTo>
                  <a:cubicBezTo>
                    <a:pt x="190" y="57"/>
                    <a:pt x="192" y="60"/>
                    <a:pt x="194" y="63"/>
                  </a:cubicBezTo>
                  <a:cubicBezTo>
                    <a:pt x="195" y="65"/>
                    <a:pt x="196" y="67"/>
                    <a:pt x="196" y="70"/>
                  </a:cubicBezTo>
                  <a:cubicBezTo>
                    <a:pt x="196" y="71"/>
                    <a:pt x="196" y="71"/>
                    <a:pt x="196" y="71"/>
                  </a:cubicBezTo>
                  <a:lnTo>
                    <a:pt x="196" y="87"/>
                  </a:lnTo>
                  <a:close/>
                </a:path>
              </a:pathLst>
            </a:custGeom>
            <a:grpFill/>
            <a:ln w="9525">
              <a:solidFill>
                <a:srgbClr val="27CAC5"/>
              </a:solidFill>
            </a:ln>
          </p:spPr>
          <p:txBody>
            <a:bodyPr/>
            <a:lstStyle/>
            <a:p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Freeform 193">
              <a:extLst>
                <a:ext uri="{FF2B5EF4-FFF2-40B4-BE49-F238E27FC236}">
                  <a16:creationId xmlns:a16="http://schemas.microsoft.com/office/drawing/2014/main" id="{D366F532-912F-4A50-B86B-F848F14A5E9E}"/>
                </a:ext>
              </a:extLst>
            </p:cNvPr>
            <p:cNvSpPr/>
            <p:nvPr/>
          </p:nvSpPr>
          <p:spPr>
            <a:xfrm>
              <a:off x="9475789" y="11658600"/>
              <a:ext cx="423863" cy="423863"/>
            </a:xfrm>
            <a:custGeom>
              <a:cxnLst>
                <a:cxn ang="0">
                  <a:pos x="305181" y="372999"/>
                </a:cxn>
                <a:cxn ang="0">
                  <a:pos x="271272" y="368761"/>
                </a:cxn>
                <a:cxn ang="0">
                  <a:pos x="224647" y="334852"/>
                </a:cxn>
                <a:cxn ang="0">
                  <a:pos x="199216" y="241602"/>
                </a:cxn>
                <a:cxn ang="0">
                  <a:pos x="203454" y="207693"/>
                </a:cxn>
                <a:cxn ang="0">
                  <a:pos x="296704" y="169545"/>
                </a:cxn>
                <a:cxn ang="0">
                  <a:pos x="406908" y="50864"/>
                </a:cxn>
                <a:cxn ang="0">
                  <a:pos x="423863" y="21193"/>
                </a:cxn>
                <a:cxn ang="0">
                  <a:pos x="381477" y="0"/>
                </a:cxn>
                <a:cxn ang="0">
                  <a:pos x="334852" y="63579"/>
                </a:cxn>
                <a:cxn ang="0">
                  <a:pos x="267034" y="131398"/>
                </a:cxn>
                <a:cxn ang="0">
                  <a:pos x="178022" y="161068"/>
                </a:cxn>
                <a:cxn ang="0">
                  <a:pos x="165307" y="156829"/>
                </a:cxn>
                <a:cxn ang="0">
                  <a:pos x="122920" y="110204"/>
                </a:cxn>
                <a:cxn ang="0">
                  <a:pos x="55102" y="8477"/>
                </a:cxn>
                <a:cxn ang="0">
                  <a:pos x="50864" y="0"/>
                </a:cxn>
                <a:cxn ang="0">
                  <a:pos x="0" y="12716"/>
                </a:cxn>
                <a:cxn ang="0">
                  <a:pos x="46625" y="89011"/>
                </a:cxn>
                <a:cxn ang="0">
                  <a:pos x="105966" y="169545"/>
                </a:cxn>
                <a:cxn ang="0">
                  <a:pos x="139875" y="194977"/>
                </a:cxn>
                <a:cxn ang="0">
                  <a:pos x="152591" y="203454"/>
                </a:cxn>
                <a:cxn ang="0">
                  <a:pos x="152591" y="241602"/>
                </a:cxn>
                <a:cxn ang="0">
                  <a:pos x="165307" y="330613"/>
                </a:cxn>
                <a:cxn ang="0">
                  <a:pos x="228886" y="406908"/>
                </a:cxn>
                <a:cxn ang="0">
                  <a:pos x="305181" y="423863"/>
                </a:cxn>
                <a:cxn ang="0">
                  <a:pos x="326375" y="419624"/>
                </a:cxn>
                <a:cxn ang="0">
                  <a:pos x="309420" y="372999"/>
                </a:cxn>
                <a:cxn ang="0">
                  <a:pos x="305181" y="372999"/>
                </a:cxn>
              </a:cxnLst>
              <a:rect b="0" l="0" r="0" t="0"/>
              <a:pathLst>
                <a:path h="100" w="100">
                  <a:moveTo>
                    <a:pt x="72" y="88"/>
                  </a:moveTo>
                  <a:cubicBezTo>
                    <a:pt x="70" y="88"/>
                    <a:pt x="67" y="88"/>
                    <a:pt x="64" y="87"/>
                  </a:cubicBezTo>
                  <a:cubicBezTo>
                    <a:pt x="59" y="86"/>
                    <a:pt x="56" y="84"/>
                    <a:pt x="53" y="79"/>
                  </a:cubicBezTo>
                  <a:cubicBezTo>
                    <a:pt x="50" y="75"/>
                    <a:pt x="47" y="68"/>
                    <a:pt x="47" y="57"/>
                  </a:cubicBezTo>
                  <a:cubicBezTo>
                    <a:pt x="47" y="55"/>
                    <a:pt x="48" y="52"/>
                    <a:pt x="48" y="49"/>
                  </a:cubicBezTo>
                  <a:cubicBezTo>
                    <a:pt x="56" y="48"/>
                    <a:pt x="63" y="44"/>
                    <a:pt x="70" y="40"/>
                  </a:cubicBezTo>
                  <a:cubicBezTo>
                    <a:pt x="81" y="32"/>
                    <a:pt x="90" y="21"/>
                    <a:pt x="96" y="12"/>
                  </a:cubicBezTo>
                  <a:cubicBezTo>
                    <a:pt x="98" y="9"/>
                    <a:pt x="99" y="7"/>
                    <a:pt x="100" y="5"/>
                  </a:cubicBezTo>
                  <a:cubicBezTo>
                    <a:pt x="96" y="4"/>
                    <a:pt x="93" y="3"/>
                    <a:pt x="90" y="0"/>
                  </a:cubicBezTo>
                  <a:cubicBezTo>
                    <a:pt x="87" y="5"/>
                    <a:pt x="84" y="10"/>
                    <a:pt x="79" y="15"/>
                  </a:cubicBezTo>
                  <a:cubicBezTo>
                    <a:pt x="75" y="21"/>
                    <a:pt x="69" y="27"/>
                    <a:pt x="63" y="31"/>
                  </a:cubicBezTo>
                  <a:cubicBezTo>
                    <a:pt x="56" y="35"/>
                    <a:pt x="50" y="38"/>
                    <a:pt x="42" y="38"/>
                  </a:cubicBezTo>
                  <a:cubicBezTo>
                    <a:pt x="42" y="38"/>
                    <a:pt x="41" y="38"/>
                    <a:pt x="39" y="37"/>
                  </a:cubicBezTo>
                  <a:cubicBezTo>
                    <a:pt x="37" y="35"/>
                    <a:pt x="33" y="31"/>
                    <a:pt x="29" y="26"/>
                  </a:cubicBezTo>
                  <a:cubicBezTo>
                    <a:pt x="23" y="18"/>
                    <a:pt x="17" y="9"/>
                    <a:pt x="13" y="2"/>
                  </a:cubicBezTo>
                  <a:cubicBezTo>
                    <a:pt x="12" y="1"/>
                    <a:pt x="12" y="0"/>
                    <a:pt x="12" y="0"/>
                  </a:cubicBezTo>
                  <a:cubicBezTo>
                    <a:pt x="8" y="2"/>
                    <a:pt x="4" y="3"/>
                    <a:pt x="0" y="3"/>
                  </a:cubicBezTo>
                  <a:cubicBezTo>
                    <a:pt x="3" y="8"/>
                    <a:pt x="7" y="14"/>
                    <a:pt x="11" y="21"/>
                  </a:cubicBezTo>
                  <a:cubicBezTo>
                    <a:pt x="15" y="27"/>
                    <a:pt x="20" y="34"/>
                    <a:pt x="25" y="40"/>
                  </a:cubicBezTo>
                  <a:cubicBezTo>
                    <a:pt x="28" y="42"/>
                    <a:pt x="30" y="45"/>
                    <a:pt x="33" y="46"/>
                  </a:cubicBezTo>
                  <a:cubicBezTo>
                    <a:pt x="34" y="47"/>
                    <a:pt x="35" y="48"/>
                    <a:pt x="36" y="48"/>
                  </a:cubicBezTo>
                  <a:cubicBezTo>
                    <a:pt x="36" y="51"/>
                    <a:pt x="36" y="54"/>
                    <a:pt x="36" y="57"/>
                  </a:cubicBezTo>
                  <a:cubicBezTo>
                    <a:pt x="36" y="66"/>
                    <a:pt x="37" y="72"/>
                    <a:pt x="39" y="78"/>
                  </a:cubicBezTo>
                  <a:cubicBezTo>
                    <a:pt x="42" y="87"/>
                    <a:pt x="48" y="92"/>
                    <a:pt x="54" y="96"/>
                  </a:cubicBezTo>
                  <a:cubicBezTo>
                    <a:pt x="60" y="99"/>
                    <a:pt x="67" y="100"/>
                    <a:pt x="72" y="100"/>
                  </a:cubicBezTo>
                  <a:cubicBezTo>
                    <a:pt x="74" y="100"/>
                    <a:pt x="76" y="100"/>
                    <a:pt x="77" y="99"/>
                  </a:cubicBezTo>
                  <a:cubicBezTo>
                    <a:pt x="75" y="96"/>
                    <a:pt x="74" y="92"/>
                    <a:pt x="73" y="88"/>
                  </a:cubicBezTo>
                  <a:lnTo>
                    <a:pt x="72" y="88"/>
                  </a:lnTo>
                  <a:close/>
                </a:path>
              </a:pathLst>
            </a:custGeom>
            <a:grpFill/>
            <a:ln w="9525">
              <a:solidFill>
                <a:srgbClr val="27CAC5"/>
              </a:solidFill>
            </a:ln>
          </p:spPr>
          <p:txBody>
            <a:bodyPr/>
            <a:lstStyle/>
            <a:p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8" name="Freeform 194">
              <a:extLst>
                <a:ext uri="{FF2B5EF4-FFF2-40B4-BE49-F238E27FC236}">
                  <a16:creationId xmlns:a16="http://schemas.microsoft.com/office/drawing/2014/main" id="{6B0CB333-1D6F-40DB-A6B5-6886C14D0455}"/>
                </a:ext>
              </a:extLst>
            </p:cNvPr>
            <p:cNvSpPr>
              <a:spLocks noEditPoints="1"/>
            </p:cNvSpPr>
            <p:nvPr/>
          </p:nvSpPr>
          <p:spPr>
            <a:xfrm>
              <a:off x="9807576" y="11917362"/>
              <a:ext cx="211138" cy="198438"/>
            </a:xfrm>
            <a:custGeom>
              <a:cxnLst>
                <a:cxn ang="0">
                  <a:pos x="105569" y="0"/>
                </a:cxn>
                <a:cxn ang="0">
                  <a:pos x="0" y="101330"/>
                </a:cxn>
                <a:cxn ang="0">
                  <a:pos x="0" y="113996"/>
                </a:cxn>
                <a:cxn ang="0">
                  <a:pos x="21114" y="160439"/>
                </a:cxn>
                <a:cxn ang="0">
                  <a:pos x="105569" y="198438"/>
                </a:cxn>
                <a:cxn ang="0">
                  <a:pos x="211138" y="101330"/>
                </a:cxn>
                <a:cxn ang="0">
                  <a:pos x="105569" y="0"/>
                </a:cxn>
                <a:cxn ang="0">
                  <a:pos x="105569" y="143551"/>
                </a:cxn>
                <a:cxn ang="0">
                  <a:pos x="54896" y="101330"/>
                </a:cxn>
                <a:cxn ang="0">
                  <a:pos x="105569" y="54887"/>
                </a:cxn>
                <a:cxn ang="0">
                  <a:pos x="156242" y="101330"/>
                </a:cxn>
                <a:cxn ang="0">
                  <a:pos x="105569" y="143551"/>
                </a:cxn>
              </a:cxnLst>
              <a:rect b="0" l="0" r="0" t="0"/>
              <a:pathLst>
                <a:path h="47" w="50">
                  <a:moveTo>
                    <a:pt x="25" y="0"/>
                  </a:moveTo>
                  <a:cubicBezTo>
                    <a:pt x="12" y="0"/>
                    <a:pt x="0" y="10"/>
                    <a:pt x="0" y="24"/>
                  </a:cubicBezTo>
                  <a:cubicBezTo>
                    <a:pt x="0" y="25"/>
                    <a:pt x="0" y="26"/>
                    <a:pt x="0" y="27"/>
                  </a:cubicBezTo>
                  <a:cubicBezTo>
                    <a:pt x="1" y="31"/>
                    <a:pt x="2" y="35"/>
                    <a:pt x="5" y="38"/>
                  </a:cubicBezTo>
                  <a:cubicBezTo>
                    <a:pt x="9" y="44"/>
                    <a:pt x="17" y="47"/>
                    <a:pt x="25" y="47"/>
                  </a:cubicBezTo>
                  <a:cubicBezTo>
                    <a:pt x="38" y="47"/>
                    <a:pt x="50" y="37"/>
                    <a:pt x="50" y="24"/>
                  </a:cubicBezTo>
                  <a:cubicBezTo>
                    <a:pt x="50" y="10"/>
                    <a:pt x="38" y="0"/>
                    <a:pt x="25" y="0"/>
                  </a:cubicBezTo>
                  <a:close/>
                  <a:moveTo>
                    <a:pt x="25" y="34"/>
                  </a:moveTo>
                  <a:cubicBezTo>
                    <a:pt x="18" y="34"/>
                    <a:pt x="13" y="29"/>
                    <a:pt x="13" y="24"/>
                  </a:cubicBezTo>
                  <a:cubicBezTo>
                    <a:pt x="13" y="18"/>
                    <a:pt x="18" y="13"/>
                    <a:pt x="25" y="13"/>
                  </a:cubicBezTo>
                  <a:cubicBezTo>
                    <a:pt x="32" y="13"/>
                    <a:pt x="37" y="18"/>
                    <a:pt x="37" y="24"/>
                  </a:cubicBezTo>
                  <a:cubicBezTo>
                    <a:pt x="37" y="29"/>
                    <a:pt x="32" y="34"/>
                    <a:pt x="25" y="34"/>
                  </a:cubicBezTo>
                  <a:close/>
                </a:path>
              </a:pathLst>
            </a:custGeom>
            <a:grpFill/>
            <a:ln w="9525">
              <a:solidFill>
                <a:srgbClr val="27CAC5"/>
              </a:solidFill>
            </a:ln>
          </p:spPr>
          <p:txBody>
            <a:bodyPr/>
            <a:lstStyle/>
            <a:p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195">
              <a:extLst>
                <a:ext uri="{FF2B5EF4-FFF2-40B4-BE49-F238E27FC236}">
                  <a16:creationId xmlns:a16="http://schemas.microsoft.com/office/drawing/2014/main" id="{E87C1157-527E-4C1F-8D89-034CA5500E8E}"/>
                </a:ext>
              </a:extLst>
            </p:cNvPr>
            <p:cNvSpPr>
              <a:spLocks noEditPoints="1"/>
            </p:cNvSpPr>
            <p:nvPr/>
          </p:nvSpPr>
          <p:spPr>
            <a:xfrm>
              <a:off x="9840914" y="11510962"/>
              <a:ext cx="157163" cy="152400"/>
            </a:xfrm>
            <a:custGeom>
              <a:cxnLst>
                <a:cxn ang="0">
                  <a:pos x="76458" y="0"/>
                </a:cxn>
                <a:cxn ang="0">
                  <a:pos x="0" y="76200"/>
                </a:cxn>
                <a:cxn ang="0">
                  <a:pos x="25486" y="131233"/>
                </a:cxn>
                <a:cxn ang="0">
                  <a:pos x="72210" y="152400"/>
                </a:cxn>
                <a:cxn ang="0">
                  <a:pos x="76458" y="152400"/>
                </a:cxn>
                <a:cxn ang="0">
                  <a:pos x="157163" y="76200"/>
                </a:cxn>
                <a:cxn ang="0">
                  <a:pos x="76458" y="0"/>
                </a:cxn>
                <a:cxn ang="0">
                  <a:pos x="76458" y="110067"/>
                </a:cxn>
                <a:cxn ang="0">
                  <a:pos x="42476" y="76200"/>
                </a:cxn>
                <a:cxn ang="0">
                  <a:pos x="76458" y="42333"/>
                </a:cxn>
                <a:cxn ang="0">
                  <a:pos x="114687" y="76200"/>
                </a:cxn>
                <a:cxn ang="0">
                  <a:pos x="76458" y="110067"/>
                </a:cxn>
              </a:cxnLst>
              <a:rect b="0" l="0" r="0" t="0"/>
              <a:pathLst>
                <a:path h="36" w="37">
                  <a:moveTo>
                    <a:pt x="18" y="0"/>
                  </a:moveTo>
                  <a:cubicBezTo>
                    <a:pt x="8" y="0"/>
                    <a:pt x="0" y="8"/>
                    <a:pt x="0" y="18"/>
                  </a:cubicBezTo>
                  <a:cubicBezTo>
                    <a:pt x="0" y="23"/>
                    <a:pt x="2" y="28"/>
                    <a:pt x="6" y="31"/>
                  </a:cubicBezTo>
                  <a:cubicBezTo>
                    <a:pt x="9" y="34"/>
                    <a:pt x="13" y="35"/>
                    <a:pt x="17" y="36"/>
                  </a:cubicBezTo>
                  <a:cubicBezTo>
                    <a:pt x="17" y="36"/>
                    <a:pt x="18" y="36"/>
                    <a:pt x="18" y="36"/>
                  </a:cubicBezTo>
                  <a:cubicBezTo>
                    <a:pt x="29" y="36"/>
                    <a:pt x="37" y="28"/>
                    <a:pt x="37" y="18"/>
                  </a:cubicBezTo>
                  <a:cubicBezTo>
                    <a:pt x="37" y="8"/>
                    <a:pt x="29" y="0"/>
                    <a:pt x="18" y="0"/>
                  </a:cubicBezTo>
                  <a:close/>
                  <a:moveTo>
                    <a:pt x="18" y="26"/>
                  </a:moveTo>
                  <a:cubicBezTo>
                    <a:pt x="13" y="26"/>
                    <a:pt x="10" y="22"/>
                    <a:pt x="10" y="18"/>
                  </a:cubicBezTo>
                  <a:cubicBezTo>
                    <a:pt x="10" y="14"/>
                    <a:pt x="13" y="10"/>
                    <a:pt x="18" y="10"/>
                  </a:cubicBezTo>
                  <a:cubicBezTo>
                    <a:pt x="24" y="10"/>
                    <a:pt x="27" y="14"/>
                    <a:pt x="27" y="18"/>
                  </a:cubicBezTo>
                  <a:cubicBezTo>
                    <a:pt x="27" y="22"/>
                    <a:pt x="24" y="26"/>
                    <a:pt x="18" y="26"/>
                  </a:cubicBezTo>
                  <a:close/>
                </a:path>
              </a:pathLst>
            </a:custGeom>
            <a:grpFill/>
            <a:ln w="9525">
              <a:solidFill>
                <a:srgbClr val="27CAC5"/>
              </a:solidFill>
            </a:ln>
          </p:spPr>
          <p:txBody>
            <a:bodyPr/>
            <a:lstStyle/>
            <a:p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Freeform 196">
              <a:extLst>
                <a:ext uri="{FF2B5EF4-FFF2-40B4-BE49-F238E27FC236}">
                  <a16:creationId xmlns:a16="http://schemas.microsoft.com/office/drawing/2014/main" id="{600F6DC1-DE48-4DB6-BE87-1FA5D82AE7F3}"/>
                </a:ext>
              </a:extLst>
            </p:cNvPr>
            <p:cNvSpPr>
              <a:spLocks noEditPoints="1"/>
            </p:cNvSpPr>
            <p:nvPr/>
          </p:nvSpPr>
          <p:spPr>
            <a:xfrm>
              <a:off x="9396414" y="11498262"/>
              <a:ext cx="160338" cy="152400"/>
            </a:xfrm>
            <a:custGeom>
              <a:cxnLst>
                <a:cxn ang="0">
                  <a:pos x="80169" y="0"/>
                </a:cxn>
                <a:cxn ang="0">
                  <a:pos x="0" y="76200"/>
                </a:cxn>
                <a:cxn ang="0">
                  <a:pos x="67511" y="152400"/>
                </a:cxn>
                <a:cxn ang="0">
                  <a:pos x="80169" y="152400"/>
                </a:cxn>
                <a:cxn ang="0">
                  <a:pos x="118144" y="139700"/>
                </a:cxn>
                <a:cxn ang="0">
                  <a:pos x="160338" y="76200"/>
                </a:cxn>
                <a:cxn ang="0">
                  <a:pos x="80169" y="0"/>
                </a:cxn>
                <a:cxn ang="0">
                  <a:pos x="42194" y="76200"/>
                </a:cxn>
                <a:cxn ang="0">
                  <a:pos x="80169" y="42333"/>
                </a:cxn>
                <a:cxn ang="0">
                  <a:pos x="118144" y="76200"/>
                </a:cxn>
                <a:cxn ang="0">
                  <a:pos x="80169" y="110067"/>
                </a:cxn>
                <a:cxn ang="0">
                  <a:pos x="42194" y="76200"/>
                </a:cxn>
              </a:cxnLst>
              <a:rect b="0" l="0" r="0" t="0"/>
              <a:pathLst>
                <a:path h="36" w="38">
                  <a:moveTo>
                    <a:pt x="19" y="0"/>
                  </a:moveTo>
                  <a:cubicBezTo>
                    <a:pt x="9" y="0"/>
                    <a:pt x="0" y="8"/>
                    <a:pt x="0" y="18"/>
                  </a:cubicBezTo>
                  <a:cubicBezTo>
                    <a:pt x="0" y="27"/>
                    <a:pt x="7" y="34"/>
                    <a:pt x="16" y="36"/>
                  </a:cubicBezTo>
                  <a:cubicBezTo>
                    <a:pt x="17" y="36"/>
                    <a:pt x="18" y="36"/>
                    <a:pt x="19" y="36"/>
                  </a:cubicBezTo>
                  <a:cubicBezTo>
                    <a:pt x="22" y="36"/>
                    <a:pt x="25" y="35"/>
                    <a:pt x="28" y="33"/>
                  </a:cubicBezTo>
                  <a:cubicBezTo>
                    <a:pt x="34" y="30"/>
                    <a:pt x="38" y="25"/>
                    <a:pt x="38" y="18"/>
                  </a:cubicBezTo>
                  <a:cubicBezTo>
                    <a:pt x="38" y="8"/>
                    <a:pt x="29" y="0"/>
                    <a:pt x="19" y="0"/>
                  </a:cubicBezTo>
                  <a:close/>
                  <a:moveTo>
                    <a:pt x="10" y="18"/>
                  </a:moveTo>
                  <a:cubicBezTo>
                    <a:pt x="10" y="14"/>
                    <a:pt x="14" y="10"/>
                    <a:pt x="19" y="10"/>
                  </a:cubicBezTo>
                  <a:cubicBezTo>
                    <a:pt x="24" y="10"/>
                    <a:pt x="28" y="14"/>
                    <a:pt x="28" y="18"/>
                  </a:cubicBezTo>
                  <a:cubicBezTo>
                    <a:pt x="28" y="22"/>
                    <a:pt x="24" y="26"/>
                    <a:pt x="19" y="26"/>
                  </a:cubicBezTo>
                  <a:cubicBezTo>
                    <a:pt x="14" y="26"/>
                    <a:pt x="10" y="22"/>
                    <a:pt x="10" y="18"/>
                  </a:cubicBezTo>
                  <a:close/>
                </a:path>
              </a:pathLst>
            </a:custGeom>
            <a:grpFill/>
            <a:ln w="9525">
              <a:solidFill>
                <a:srgbClr val="27CAC5"/>
              </a:solidFill>
            </a:ln>
          </p:spPr>
          <p:txBody>
            <a:bodyPr/>
            <a:lstStyle/>
            <a:p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E53DDE90-87EB-4D74-ACB2-C087D3D4291E}"/>
              </a:ext>
            </a:extLst>
          </p:cNvPr>
          <p:cNvGrpSpPr/>
          <p:nvPr/>
        </p:nvGrpSpPr>
        <p:grpSpPr>
          <a:xfrm>
            <a:off x="4471922" y="4046139"/>
            <a:ext cx="546974" cy="383713"/>
            <a:chOff x="2878425" y="14235367"/>
            <a:chExt cx="606425" cy="487363"/>
          </a:xfrm>
          <a:solidFill>
            <a:srgbClr val="27CAC5"/>
          </a:solidFill>
        </p:grpSpPr>
        <p:sp>
          <p:nvSpPr>
            <p:cNvPr id="22" name="Freeform 202">
              <a:extLst>
                <a:ext uri="{FF2B5EF4-FFF2-40B4-BE49-F238E27FC236}">
                  <a16:creationId xmlns:a16="http://schemas.microsoft.com/office/drawing/2014/main" id="{1EE1F8E2-27E5-49F7-B4F3-D0BFA56EA926}"/>
                </a:ext>
              </a:extLst>
            </p:cNvPr>
            <p:cNvSpPr/>
            <p:nvPr/>
          </p:nvSpPr>
          <p:spPr bwMode="auto">
            <a:xfrm>
              <a:off x="2878425" y="14235367"/>
              <a:ext cx="606425" cy="487363"/>
            </a:xfrm>
            <a:custGeom>
              <a:gdLst>
                <a:gd fmla="*/ 192 w 204" name="T0"/>
                <a:gd fmla="*/ 39 h 164" name="T1"/>
                <a:gd fmla="*/ 180 w 204" name="T2"/>
                <a:gd fmla="*/ 51 h 164" name="T3"/>
                <a:gd fmla="*/ 180 w 204" name="T4"/>
                <a:gd fmla="*/ 114 h 164" name="T5"/>
                <a:gd fmla="*/ 178 w 204" name="T6"/>
                <a:gd fmla="*/ 114 h 164" name="T7"/>
                <a:gd fmla="*/ 24 w 204" name="T8"/>
                <a:gd fmla="*/ 114 h 164" name="T9"/>
                <a:gd fmla="*/ 24 w 204" name="T10"/>
                <a:gd fmla="*/ 114 h 164" name="T11"/>
                <a:gd fmla="*/ 24 w 204" name="T12"/>
                <a:gd fmla="*/ 12 h 164" name="T13"/>
                <a:gd fmla="*/ 12 w 204" name="T14"/>
                <a:gd fmla="*/ 0 h 164" name="T15"/>
                <a:gd fmla="*/ 0 w 204" name="T16"/>
                <a:gd fmla="*/ 12 h 164" name="T17"/>
                <a:gd fmla="*/ 0 w 204" name="T18"/>
                <a:gd fmla="*/ 152 h 164" name="T19"/>
                <a:gd fmla="*/ 12 w 204" name="T20"/>
                <a:gd fmla="*/ 164 h 164" name="T21"/>
                <a:gd fmla="*/ 24 w 204" name="T22"/>
                <a:gd fmla="*/ 152 h 164" name="T23"/>
                <a:gd fmla="*/ 24 w 204" name="T24"/>
                <a:gd fmla="*/ 138 h 164" name="T25"/>
                <a:gd fmla="*/ 24 w 204" name="T26"/>
                <a:gd fmla="*/ 138 h 164" name="T27"/>
                <a:gd fmla="*/ 178 w 204" name="T28"/>
                <a:gd fmla="*/ 138 h 164" name="T29"/>
                <a:gd fmla="*/ 180 w 204" name="T30"/>
                <a:gd fmla="*/ 138 h 164" name="T31"/>
                <a:gd fmla="*/ 180 w 204" name="T32"/>
                <a:gd fmla="*/ 152 h 164" name="T33"/>
                <a:gd fmla="*/ 192 w 204" name="T34"/>
                <a:gd fmla="*/ 164 h 164" name="T35"/>
                <a:gd fmla="*/ 204 w 204" name="T36"/>
                <a:gd fmla="*/ 152 h 164" name="T37"/>
                <a:gd fmla="*/ 204 w 204" name="T38"/>
                <a:gd fmla="*/ 51 h 164" name="T39"/>
                <a:gd fmla="*/ 192 w 204" name="T40"/>
                <a:gd fmla="*/ 39 h 164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164" w="204">
                  <a:moveTo>
                    <a:pt x="192" y="39"/>
                  </a:moveTo>
                  <a:cubicBezTo>
                    <a:pt x="185" y="39"/>
                    <a:pt x="180" y="44"/>
                    <a:pt x="180" y="51"/>
                  </a:cubicBezTo>
                  <a:cubicBezTo>
                    <a:pt x="180" y="114"/>
                    <a:pt x="180" y="114"/>
                    <a:pt x="180" y="114"/>
                  </a:cubicBezTo>
                  <a:cubicBezTo>
                    <a:pt x="179" y="114"/>
                    <a:pt x="178" y="114"/>
                    <a:pt x="178" y="114"/>
                  </a:cubicBezTo>
                  <a:cubicBezTo>
                    <a:pt x="24" y="114"/>
                    <a:pt x="24" y="114"/>
                    <a:pt x="24" y="114"/>
                  </a:cubicBezTo>
                  <a:cubicBezTo>
                    <a:pt x="24" y="114"/>
                    <a:pt x="24" y="114"/>
                    <a:pt x="24" y="114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5"/>
                    <a:pt x="18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0" y="159"/>
                    <a:pt x="5" y="164"/>
                    <a:pt x="12" y="164"/>
                  </a:cubicBezTo>
                  <a:cubicBezTo>
                    <a:pt x="18" y="164"/>
                    <a:pt x="24" y="159"/>
                    <a:pt x="24" y="152"/>
                  </a:cubicBezTo>
                  <a:cubicBezTo>
                    <a:pt x="24" y="138"/>
                    <a:pt x="24" y="138"/>
                    <a:pt x="24" y="138"/>
                  </a:cubicBezTo>
                  <a:cubicBezTo>
                    <a:pt x="24" y="138"/>
                    <a:pt x="24" y="138"/>
                    <a:pt x="24" y="138"/>
                  </a:cubicBezTo>
                  <a:cubicBezTo>
                    <a:pt x="178" y="138"/>
                    <a:pt x="178" y="138"/>
                    <a:pt x="178" y="138"/>
                  </a:cubicBezTo>
                  <a:cubicBezTo>
                    <a:pt x="178" y="138"/>
                    <a:pt x="179" y="138"/>
                    <a:pt x="180" y="138"/>
                  </a:cubicBezTo>
                  <a:cubicBezTo>
                    <a:pt x="180" y="152"/>
                    <a:pt x="180" y="152"/>
                    <a:pt x="180" y="152"/>
                  </a:cubicBezTo>
                  <a:cubicBezTo>
                    <a:pt x="180" y="159"/>
                    <a:pt x="185" y="164"/>
                    <a:pt x="192" y="164"/>
                  </a:cubicBezTo>
                  <a:cubicBezTo>
                    <a:pt x="198" y="164"/>
                    <a:pt x="204" y="159"/>
                    <a:pt x="204" y="152"/>
                  </a:cubicBezTo>
                  <a:cubicBezTo>
                    <a:pt x="204" y="51"/>
                    <a:pt x="204" y="51"/>
                    <a:pt x="204" y="51"/>
                  </a:cubicBezTo>
                  <a:cubicBezTo>
                    <a:pt x="204" y="44"/>
                    <a:pt x="198" y="39"/>
                    <a:pt x="192" y="39"/>
                  </a:cubicBezTo>
                  <a:close/>
                </a:path>
              </a:pathLst>
            </a:custGeom>
            <a:grpFill/>
            <a:ln w="38100"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pPr algn="l" defTabSz="914400" eaLnBrk="0" fontAlgn="base" hangingPunct="0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Freeform 203">
              <a:extLst>
                <a:ext uri="{FF2B5EF4-FFF2-40B4-BE49-F238E27FC236}">
                  <a16:creationId xmlns:a16="http://schemas.microsoft.com/office/drawing/2014/main" id="{B7D8EF8C-70E4-43D9-BA68-6D0F4C37ABA0}"/>
                </a:ext>
              </a:extLst>
            </p:cNvPr>
            <p:cNvSpPr/>
            <p:nvPr/>
          </p:nvSpPr>
          <p:spPr bwMode="auto">
            <a:xfrm>
              <a:off x="2964150" y="14483642"/>
              <a:ext cx="430213" cy="66050"/>
            </a:xfrm>
            <a:custGeom>
              <a:gdLst>
                <a:gd fmla="*/ 145 w 145" name="T0"/>
                <a:gd fmla="*/ 34 h 42" name="T1"/>
                <a:gd fmla="*/ 132 w 145" name="T2"/>
                <a:gd fmla="*/ 42 h 42" name="T3"/>
                <a:gd fmla="*/ 13 w 145" name="T4"/>
                <a:gd fmla="*/ 42 h 42" name="T5"/>
                <a:gd fmla="*/ 0 w 145" name="T6"/>
                <a:gd fmla="*/ 34 h 42" name="T7"/>
                <a:gd fmla="*/ 0 w 145" name="T8"/>
                <a:gd fmla="*/ 8 h 42" name="T9"/>
                <a:gd fmla="*/ 13 w 145" name="T10"/>
                <a:gd fmla="*/ 0 h 42" name="T11"/>
                <a:gd fmla="*/ 132 w 145" name="T12"/>
                <a:gd fmla="*/ 0 h 42" name="T13"/>
                <a:gd fmla="*/ 145 w 145" name="T14"/>
                <a:gd fmla="*/ 8 h 42" name="T15"/>
                <a:gd fmla="*/ 145 w 145" name="T16"/>
                <a:gd fmla="*/ 34 h 4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2" w="145">
                  <a:moveTo>
                    <a:pt x="145" y="34"/>
                  </a:moveTo>
                  <a:cubicBezTo>
                    <a:pt x="145" y="39"/>
                    <a:pt x="139" y="42"/>
                    <a:pt x="132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6" y="42"/>
                    <a:pt x="0" y="39"/>
                    <a:pt x="0" y="34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3"/>
                    <a:pt x="6" y="0"/>
                    <a:pt x="13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39" y="0"/>
                    <a:pt x="145" y="3"/>
                    <a:pt x="145" y="8"/>
                  </a:cubicBezTo>
                  <a:lnTo>
                    <a:pt x="145" y="34"/>
                  </a:lnTo>
                  <a:close/>
                </a:path>
              </a:pathLst>
            </a:custGeom>
            <a:grpFill/>
            <a:ln w="38100"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pPr algn="l" defTabSz="914400" eaLnBrk="0" fontAlgn="base" hangingPunct="0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" name="Freeform 204">
              <a:extLst>
                <a:ext uri="{FF2B5EF4-FFF2-40B4-BE49-F238E27FC236}">
                  <a16:creationId xmlns:a16="http://schemas.microsoft.com/office/drawing/2014/main" id="{869F4A51-1714-4BDA-B96F-6E9392451545}"/>
                </a:ext>
              </a:extLst>
            </p:cNvPr>
            <p:cNvSpPr/>
            <p:nvPr/>
          </p:nvSpPr>
          <p:spPr bwMode="auto">
            <a:xfrm>
              <a:off x="2964150" y="14378715"/>
              <a:ext cx="171450" cy="96213"/>
            </a:xfrm>
            <a:custGeom>
              <a:gdLst>
                <a:gd fmla="*/ 58 w 58" name="T0"/>
                <a:gd fmla="*/ 29 h 42" name="T1"/>
                <a:gd fmla="*/ 46 w 58" name="T2"/>
                <a:gd fmla="*/ 42 h 42" name="T3"/>
                <a:gd fmla="*/ 13 w 58" name="T4"/>
                <a:gd fmla="*/ 42 h 42" name="T5"/>
                <a:gd fmla="*/ 0 w 58" name="T6"/>
                <a:gd fmla="*/ 29 h 42" name="T7"/>
                <a:gd fmla="*/ 0 w 58" name="T8"/>
                <a:gd fmla="*/ 13 h 42" name="T9"/>
                <a:gd fmla="*/ 13 w 58" name="T10"/>
                <a:gd fmla="*/ 0 h 42" name="T11"/>
                <a:gd fmla="*/ 46 w 58" name="T12"/>
                <a:gd fmla="*/ 0 h 42" name="T13"/>
                <a:gd fmla="*/ 58 w 58" name="T14"/>
                <a:gd fmla="*/ 13 h 42" name="T15"/>
                <a:gd fmla="*/ 58 w 58" name="T16"/>
                <a:gd fmla="*/ 29 h 4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2" w="57">
                  <a:moveTo>
                    <a:pt x="58" y="29"/>
                  </a:moveTo>
                  <a:cubicBezTo>
                    <a:pt x="58" y="36"/>
                    <a:pt x="53" y="42"/>
                    <a:pt x="46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6" y="42"/>
                    <a:pt x="0" y="36"/>
                    <a:pt x="0" y="2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53" y="0"/>
                    <a:pt x="58" y="6"/>
                    <a:pt x="58" y="13"/>
                  </a:cubicBezTo>
                  <a:lnTo>
                    <a:pt x="58" y="29"/>
                  </a:lnTo>
                  <a:close/>
                </a:path>
              </a:pathLst>
            </a:custGeom>
            <a:grpFill/>
            <a:ln w="38100"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pPr algn="l" defTabSz="914400" eaLnBrk="0" fontAlgn="base" hangingPunct="0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pic>
        <p:nvPicPr>
          <p:cNvPr id="25" name="图片 24">
            <a:extLst>
              <a:ext uri="{FF2B5EF4-FFF2-40B4-BE49-F238E27FC236}">
                <a16:creationId xmlns:a16="http://schemas.microsoft.com/office/drawing/2014/main" id="{A09A0CAA-ED9E-47E4-85E4-9707C1CC69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29902" y="2045681"/>
            <a:ext cx="3796013" cy="3796013"/>
          </a:xfrm>
          <a:prstGeom prst="rect">
            <a:avLst/>
          </a:prstGeom>
        </p:spPr>
      </p:pic>
    </p:spTree>
    <p:extLst>
      <p:ext uri="{BB962C8B-B14F-4D97-AF65-F5344CB8AC3E}">
        <p14:creationId val="2225872853"/>
      </p:ext>
    </p:extLst>
  </p:cSld>
  <p:clrMapOvr>
    <a:masterClrMapping/>
  </p:clrMapOvr>
  <mc:AlternateContent>
    <mc:Choice Requires="p15">
      <p:transition advTm="2000" p14:dur="2000" spd="slow">
        <p15:prstTrans prst="drape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7"/>
                                        <p:tgtEl>
                                          <p:spTgt spid="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2"/>
                                        <p:tgtEl>
                                          <p:spTgt spid="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5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build="p" grpId="0" spid="6"/>
      <p:bldP build="p" grpId="0" spid="7"/>
      <p:bldP build="p" grpId="0" spid="8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40C11BDE-587C-485E-8714-85E4CCDD07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9450B097-4B7F-4E37-8021-8995D540DFD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28CAC6"/>
              </a:clrFrom>
              <a:clrTo>
                <a:srgbClr val="28CAC6">
                  <a:alpha val="0"/>
                </a:srgbClr>
              </a:clrTo>
            </a:clrChange>
            <a:extLst>
              <a:ext uri="{28A0092B-C50C-407E-A947-70E740481C1C}">
                <a14:useLocalDpi val="0"/>
              </a:ext>
            </a:extLst>
          </a:blip>
          <a:srcRect b="7966" l="52724" t="23526"/>
          <a:stretch>
            <a:fillRect/>
          </a:stretch>
        </p:blipFill>
        <p:spPr>
          <a:xfrm>
            <a:off x="6428096" y="2156346"/>
            <a:ext cx="5763904" cy="417621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4ABE59A8-FF9A-4575-9D7D-A38F9F697A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l="63470" t="39198"/>
          <a:stretch>
            <a:fillRect/>
          </a:stretch>
        </p:blipFill>
        <p:spPr>
          <a:xfrm>
            <a:off x="7738280" y="2770496"/>
            <a:ext cx="4453719" cy="3706504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270727C6-3175-49D4-907F-76CF0C886D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b="71791" l="89888" t="7705"/>
          <a:stretch>
            <a:fillRect/>
          </a:stretch>
        </p:blipFill>
        <p:spPr>
          <a:xfrm>
            <a:off x="10850853" y="1308764"/>
            <a:ext cx="1232848" cy="1249907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986516E3-542D-4DC2-AD02-3DA89A5551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67054" l="6830" r="83991" t="10334"/>
          <a:stretch>
            <a:fillRect/>
          </a:stretch>
        </p:blipFill>
        <p:spPr>
          <a:xfrm>
            <a:off x="0" y="1467134"/>
            <a:ext cx="1119115" cy="137842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C50D0104-7358-4F9E-822B-B7A2752F6D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b="1233" l="19591" r="71230" t="76155"/>
          <a:stretch>
            <a:fillRect/>
          </a:stretch>
        </p:blipFill>
        <p:spPr>
          <a:xfrm>
            <a:off x="3024426" y="5479576"/>
            <a:ext cx="1119115" cy="1378424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FBD1A013-6AC4-47A9-8FC6-C82645A271E4}"/>
              </a:ext>
            </a:extLst>
          </p:cNvPr>
          <p:cNvSpPr txBox="1">
            <a:spLocks noChangeArrowheads="1"/>
          </p:cNvSpPr>
          <p:nvPr/>
        </p:nvSpPr>
        <p:spPr>
          <a:xfrm>
            <a:off x="2511185" y="1088646"/>
            <a:ext cx="3808612" cy="1470025"/>
          </a:xfrm>
          <a:prstGeom prst="rect">
            <a:avLst/>
          </a:prstGeom>
          <a:effectLst>
            <a:outerShdw algn="ctr" blurRad="63500" rotWithShape="0" sx="102000" sy="102000">
              <a:prstClr val="black">
                <a:alpha val="20000"/>
              </a:prstClr>
            </a:outerShdw>
          </a:effectLst>
        </p:spPr>
        <p:txBody>
          <a:bodyPr anchor="ctr" bIns="45720" lIns="91440" rIns="91440" rtlCol="0" tIns="45720" vert="horz">
            <a:no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altLang="zh-CN" lang="en-US" sz="6000">
                <a:solidFill>
                  <a:schemeClr val="bg1"/>
                </a:solidFill>
                <a:effectLst>
                  <a:outerShdw algn="t" blurRad="76200" dir="5400000" dist="38100" rotWithShape="0" sx="101000" sy="101000">
                    <a:prstClr val="black">
                      <a:alpha val="20000"/>
                    </a:prstClr>
                  </a:outerShdw>
                </a:effectLst>
                <a:latin charset="-122" panose="02000000000000000000" pitchFamily="2" typeface="方正兰亭特黑简体"/>
                <a:ea charset="-122" panose="02000000000000000000" pitchFamily="2" typeface="方正兰亭特黑简体"/>
                <a:cs typeface="+mn-ea"/>
                <a:sym typeface="+mn-lt"/>
              </a:rPr>
              <a:t>Part 04</a:t>
            </a:r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EB5DEF8B-4707-46E8-9927-A8469D1ABEEB}"/>
              </a:ext>
            </a:extLst>
          </p:cNvPr>
          <p:cNvSpPr txBox="1">
            <a:spLocks noChangeArrowheads="1"/>
          </p:cNvSpPr>
          <p:nvPr/>
        </p:nvSpPr>
        <p:spPr>
          <a:xfrm>
            <a:off x="1381069" y="2410639"/>
            <a:ext cx="6357212" cy="1470025"/>
          </a:xfrm>
          <a:prstGeom prst="rect">
            <a:avLst/>
          </a:prstGeom>
          <a:effectLst>
            <a:outerShdw algn="ctr" blurRad="63500" rotWithShape="0" sx="102000" sy="102000">
              <a:prstClr val="black">
                <a:alpha val="20000"/>
              </a:prstClr>
            </a:outerShdw>
          </a:effectLst>
        </p:spPr>
        <p:txBody>
          <a:bodyPr anchor="ctr" bIns="45720" lIns="91440" rIns="91440" rtlCol="0" tIns="45720" vert="horz">
            <a:no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altLang="en-US" lang="zh-CN" sz="6600">
                <a:solidFill>
                  <a:schemeClr val="bg1"/>
                </a:solidFill>
                <a:effectLst>
                  <a:outerShdw algn="t" blurRad="76200" dir="5400000" dist="38100" rotWithShape="0" sx="101000" sy="101000">
                    <a:prstClr val="black">
                      <a:alpha val="20000"/>
                    </a:prstClr>
                  </a:outerShdw>
                </a:effectLst>
                <a:latin charset="-122" panose="02000000000000000000" pitchFamily="2" typeface="方正兰亭特黑简体"/>
                <a:ea charset="-122" panose="02000000000000000000" pitchFamily="2" typeface="方正兰亭特黑简体"/>
                <a:cs typeface="+mn-ea"/>
                <a:sym typeface="+mn-lt"/>
              </a:rPr>
              <a:t>最佳的工作程序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E671AC88-9751-4890-9E2E-E0E23AFC06DA}"/>
              </a:ext>
            </a:extLst>
          </p:cNvPr>
          <p:cNvSpPr txBox="1"/>
          <p:nvPr/>
        </p:nvSpPr>
        <p:spPr>
          <a:xfrm>
            <a:off x="1976240" y="3839525"/>
            <a:ext cx="209637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indent="-457200" marL="457200">
              <a:buFont charset="0" panose="020b0604020202020204" pitchFamily="34" typeface="Arial"/>
              <a:buChar char="•"/>
            </a:pPr>
            <a:r>
              <a:rPr altLang="en-US" b="1" lang="zh-CN" sz="2000">
                <a:solidFill>
                  <a:schemeClr val="bg1"/>
                </a:solidFill>
                <a:cs typeface="+mn-ea"/>
                <a:sym typeface="+mn-lt"/>
              </a:rPr>
              <a:t>输入小标题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FB30F1A0-C7DD-416B-BD2E-60F2289AC93A}"/>
              </a:ext>
            </a:extLst>
          </p:cNvPr>
          <p:cNvSpPr txBox="1"/>
          <p:nvPr/>
        </p:nvSpPr>
        <p:spPr>
          <a:xfrm>
            <a:off x="1976240" y="4327382"/>
            <a:ext cx="209637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indent="-457200" marL="457200">
              <a:buFont charset="0" panose="020b0604020202020204" pitchFamily="34" typeface="Arial"/>
              <a:buChar char="•"/>
            </a:pPr>
            <a:r>
              <a:rPr altLang="en-US" b="1" lang="zh-CN" sz="2000">
                <a:solidFill>
                  <a:schemeClr val="bg1"/>
                </a:solidFill>
                <a:cs typeface="+mn-ea"/>
                <a:sym typeface="+mn-lt"/>
              </a:rPr>
              <a:t>输入小标题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3C7F929B-5049-4736-86D4-214F03753895}"/>
              </a:ext>
            </a:extLst>
          </p:cNvPr>
          <p:cNvSpPr txBox="1"/>
          <p:nvPr/>
        </p:nvSpPr>
        <p:spPr>
          <a:xfrm>
            <a:off x="4750359" y="3861903"/>
            <a:ext cx="209637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indent="-457200" marL="457200">
              <a:buFont charset="0" panose="020b0604020202020204" pitchFamily="34" typeface="Arial"/>
              <a:buChar char="•"/>
            </a:pPr>
            <a:r>
              <a:rPr altLang="en-US" b="1" lang="zh-CN" sz="2000">
                <a:solidFill>
                  <a:schemeClr val="bg1"/>
                </a:solidFill>
                <a:cs typeface="+mn-ea"/>
                <a:sym typeface="+mn-lt"/>
              </a:rPr>
              <a:t>输入小标题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B5D2BB8D-CD41-43D4-928F-6B2028C8BAA8}"/>
              </a:ext>
            </a:extLst>
          </p:cNvPr>
          <p:cNvSpPr txBox="1"/>
          <p:nvPr/>
        </p:nvSpPr>
        <p:spPr>
          <a:xfrm>
            <a:off x="4750359" y="4349762"/>
            <a:ext cx="209637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indent="-457200" marL="457200">
              <a:buFont charset="0" panose="020b0604020202020204" pitchFamily="34" typeface="Arial"/>
              <a:buChar char="•"/>
            </a:pPr>
            <a:r>
              <a:rPr altLang="en-US" b="1" lang="zh-CN" sz="2000">
                <a:solidFill>
                  <a:schemeClr val="bg1"/>
                </a:solidFill>
                <a:cs typeface="+mn-ea"/>
                <a:sym typeface="+mn-lt"/>
              </a:rPr>
              <a:t>输入小标题</a:t>
            </a:r>
          </a:p>
        </p:txBody>
      </p:sp>
    </p:spTree>
    <p:extLst>
      <p:ext uri="{BB962C8B-B14F-4D97-AF65-F5344CB8AC3E}">
        <p14:creationId val="838540808"/>
      </p:ext>
    </p:extLst>
  </p:cSld>
  <p:clrMapOvr>
    <a:masterClrMapping/>
  </p:clrMapOvr>
  <p:transition advTm="2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 nodeType="clickPar">
                      <p:stCondLst>
                        <p:cond delay="indefinite"/>
                      </p:stCondLst>
                      <p:childTnLst>
                        <p:par>
                          <p:cTn fill="hold" id="2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6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8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35"/>
      <p:bldP grpId="0" spid="36"/>
      <p:bldP grpId="0" spid="37"/>
      <p:bldP grpId="0" spid="38"/>
      <p:bldP grpId="0" spid="39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F5D6B3AE-714A-49BC-8DEB-F0740C202A9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pic>
          <p:nvPicPr>
            <p:cNvPr id="2" name="图片 1">
              <a:extLst>
                <a:ext uri="{FF2B5EF4-FFF2-40B4-BE49-F238E27FC236}">
                  <a16:creationId xmlns:a16="http://schemas.microsoft.com/office/drawing/2014/main" id="{F4E12D36-C9B0-4029-A51F-82E73E4011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539F3F14-772B-4DC2-86BE-BB550A741613}"/>
                </a:ext>
              </a:extLst>
            </p:cNvPr>
            <p:cNvSpPr/>
            <p:nvPr/>
          </p:nvSpPr>
          <p:spPr>
            <a:xfrm>
              <a:off x="401782" y="401782"/>
              <a:ext cx="11388436" cy="5943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" name="Rectangle 21">
            <a:extLst>
              <a:ext uri="{FF2B5EF4-FFF2-40B4-BE49-F238E27FC236}">
                <a16:creationId xmlns:a16="http://schemas.microsoft.com/office/drawing/2014/main" id="{4CF8651B-6573-407C-90AC-3630082C0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4197" y="573206"/>
            <a:ext cx="4843606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/>
            <a:r>
              <a:rPr altLang="en-US" b="1" lang="zh-CN" sz="3200">
                <a:solidFill>
                  <a:srgbClr val="27CAC5"/>
                </a:solidFill>
                <a:latin typeface="+mn-lt"/>
                <a:ea typeface="+mn-ea"/>
                <a:cs typeface="+mn-ea"/>
                <a:sym typeface="+mn-lt"/>
              </a:rPr>
              <a:t>最佳的工作程序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9D28D54-A2B0-4B8B-9C53-281EDE896673}"/>
              </a:ext>
            </a:extLst>
          </p:cNvPr>
          <p:cNvSpPr/>
          <p:nvPr/>
        </p:nvSpPr>
        <p:spPr>
          <a:xfrm>
            <a:off x="3346891" y="1826683"/>
            <a:ext cx="1003303" cy="3383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altLang="en-US" b="1" lang="zh-CN" sz="3600">
                <a:cs typeface="+mn-ea"/>
                <a:sym typeface="+mn-lt"/>
              </a:rPr>
              <a:t>问</a:t>
            </a:r>
          </a:p>
          <a:p>
            <a:pPr>
              <a:lnSpc>
                <a:spcPct val="200000"/>
              </a:lnSpc>
            </a:pPr>
            <a:r>
              <a:rPr altLang="en-US" b="1" lang="zh-CN" sz="3600">
                <a:cs typeface="+mn-ea"/>
                <a:sym typeface="+mn-lt"/>
              </a:rPr>
              <a:t>看</a:t>
            </a:r>
          </a:p>
          <a:p>
            <a:pPr>
              <a:lnSpc>
                <a:spcPct val="200000"/>
              </a:lnSpc>
            </a:pPr>
            <a:r>
              <a:rPr altLang="en-US" b="1" lang="zh-CN" sz="3600">
                <a:cs typeface="+mn-ea"/>
                <a:sym typeface="+mn-lt"/>
              </a:rPr>
              <a:t>查</a:t>
            </a:r>
          </a:p>
        </p:txBody>
      </p:sp>
      <p:sp>
        <p:nvSpPr>
          <p:cNvPr id="7" name="任意多边形 9">
            <a:extLst>
              <a:ext uri="{FF2B5EF4-FFF2-40B4-BE49-F238E27FC236}">
                <a16:creationId xmlns:a16="http://schemas.microsoft.com/office/drawing/2014/main" id="{8268ED89-E3C6-43BF-A606-16ED4F0A47C3}"/>
              </a:ext>
            </a:extLst>
          </p:cNvPr>
          <p:cNvSpPr/>
          <p:nvPr/>
        </p:nvSpPr>
        <p:spPr>
          <a:xfrm>
            <a:off x="1161560" y="2121782"/>
            <a:ext cx="1820545" cy="814705"/>
          </a:xfrm>
          <a:custGeom>
            <a:gdLst>
              <a:gd fmla="*/ 0 w 1602178" name="connsiteX0"/>
              <a:gd fmla="*/ 0 h 640871" name="connsiteY0"/>
              <a:gd fmla="*/ 1281743 w 1602178" name="connsiteX1"/>
              <a:gd fmla="*/ 0 h 640871" name="connsiteY1"/>
              <a:gd fmla="*/ 1602178 w 1602178" name="connsiteX2"/>
              <a:gd fmla="*/ 320436 h 640871" name="connsiteY2"/>
              <a:gd fmla="*/ 1281743 w 1602178" name="connsiteX3"/>
              <a:gd fmla="*/ 640871 h 640871" name="connsiteY3"/>
              <a:gd fmla="*/ 0 w 1602178" name="connsiteX4"/>
              <a:gd fmla="*/ 640871 h 640871" name="connsiteY4"/>
              <a:gd fmla="*/ 320436 w 1602178" name="connsiteX5"/>
              <a:gd fmla="*/ 320436 h 640871" name="connsiteY5"/>
              <a:gd fmla="*/ 0 w 1602178" name="connsiteX6"/>
              <a:gd fmla="*/ 0 h 640871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640871" w="1602178">
                <a:moveTo>
                  <a:pt x="0" y="0"/>
                </a:moveTo>
                <a:lnTo>
                  <a:pt x="1281743" y="0"/>
                </a:lnTo>
                <a:lnTo>
                  <a:pt x="1602178" y="320436"/>
                </a:lnTo>
                <a:lnTo>
                  <a:pt x="1281743" y="640871"/>
                </a:lnTo>
                <a:lnTo>
                  <a:pt x="0" y="640871"/>
                </a:lnTo>
                <a:lnTo>
                  <a:pt x="320436" y="320436"/>
                </a:lnTo>
                <a:lnTo>
                  <a:pt x="0" y="0"/>
                </a:lnTo>
                <a:close/>
              </a:path>
            </a:pathLst>
          </a:custGeom>
          <a:solidFill>
            <a:srgbClr val="27CAC5"/>
          </a:solidFill>
          <a:ln>
            <a:noFill/>
          </a:ln>
        </p:spPr>
        <p:style>
          <a:lnRef idx="2">
            <a:scrgbClr b="0" g="0" r="0"/>
          </a:lnRef>
          <a:fillRef idx="1">
            <a:scrgbClr b="0" g="0" r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5080" lIns="330596" numCol="1" rIns="320435" spcCol="1270" spcFirstLastPara="0" tIns="5080" vert="horz" wrap="square">
            <a:noAutofit/>
          </a:bodyPr>
          <a:lstStyle/>
          <a:p>
            <a:pPr algn="ctr" defTabSz="355600" eaLnBrk="1" fontAlgn="auto" hangingPunct="1" indent="0" latinLnBrk="0" lvl="0" marL="0" marR="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b="1" baseline="0" cap="none" i="0" kern="1200" kumimoji="0" lang="en-US" noProof="0" normalizeH="0" spc="0" strike="noStrike" sz="800" u="none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  <a:p>
            <a:pPr algn="ctr" defTabSz="355600" eaLnBrk="1" fontAlgn="auto" hangingPunct="1" indent="0" latinLnBrk="0" lvl="0" marL="0" marR="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b="1" baseline="0" cap="none" i="0" kern="1200" kumimoji="0" lang="en-US" noProof="0" normalizeH="0" spc="0" strike="noStrike" sz="800" u="none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  <a:p>
            <a:pPr algn="ctr" defTabSz="355600" eaLnBrk="1" fontAlgn="auto" hangingPunct="1" indent="0" latinLnBrk="0" lvl="0" marL="0" marR="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r>
              <a:rPr b="1" baseline="0" cap="none" i="0" kern="1200" kumimoji="0" lang="en-US" noProof="0" normalizeH="0" spc="0" strike="noStrike" sz="8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01</a:t>
            </a:r>
          </a:p>
        </p:txBody>
      </p:sp>
      <p:sp>
        <p:nvSpPr>
          <p:cNvPr id="8" name="任意多边形 10">
            <a:extLst>
              <a:ext uri="{FF2B5EF4-FFF2-40B4-BE49-F238E27FC236}">
                <a16:creationId xmlns:a16="http://schemas.microsoft.com/office/drawing/2014/main" id="{3E877D58-A388-47E7-841E-243AB6716D42}"/>
              </a:ext>
            </a:extLst>
          </p:cNvPr>
          <p:cNvSpPr/>
          <p:nvPr/>
        </p:nvSpPr>
        <p:spPr>
          <a:xfrm>
            <a:off x="1161560" y="3260972"/>
            <a:ext cx="1820545" cy="814705"/>
          </a:xfrm>
          <a:custGeom>
            <a:gdLst>
              <a:gd fmla="*/ 0 w 1602178" name="connsiteX0"/>
              <a:gd fmla="*/ 0 h 640871" name="connsiteY0"/>
              <a:gd fmla="*/ 1281743 w 1602178" name="connsiteX1"/>
              <a:gd fmla="*/ 0 h 640871" name="connsiteY1"/>
              <a:gd fmla="*/ 1602178 w 1602178" name="connsiteX2"/>
              <a:gd fmla="*/ 320436 h 640871" name="connsiteY2"/>
              <a:gd fmla="*/ 1281743 w 1602178" name="connsiteX3"/>
              <a:gd fmla="*/ 640871 h 640871" name="connsiteY3"/>
              <a:gd fmla="*/ 0 w 1602178" name="connsiteX4"/>
              <a:gd fmla="*/ 640871 h 640871" name="connsiteY4"/>
              <a:gd fmla="*/ 320436 w 1602178" name="connsiteX5"/>
              <a:gd fmla="*/ 320436 h 640871" name="connsiteY5"/>
              <a:gd fmla="*/ 0 w 1602178" name="connsiteX6"/>
              <a:gd fmla="*/ 0 h 640871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640871" w="1602178">
                <a:moveTo>
                  <a:pt x="0" y="0"/>
                </a:moveTo>
                <a:lnTo>
                  <a:pt x="1281743" y="0"/>
                </a:lnTo>
                <a:lnTo>
                  <a:pt x="1602178" y="320436"/>
                </a:lnTo>
                <a:lnTo>
                  <a:pt x="1281743" y="640871"/>
                </a:lnTo>
                <a:lnTo>
                  <a:pt x="0" y="640871"/>
                </a:lnTo>
                <a:lnTo>
                  <a:pt x="320436" y="320436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b="0" g="0" r="0"/>
          </a:lnRef>
          <a:fillRef idx="1">
            <a:scrgbClr b="0" g="0" r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5080" lIns="330596" numCol="1" rIns="320435" spcCol="1270" spcFirstLastPara="0" tIns="5080" vert="horz" wrap="square">
            <a:noAutofit/>
          </a:bodyPr>
          <a:lstStyle/>
          <a:p>
            <a:pPr algn="ctr" defTabSz="355600" eaLnBrk="1" fontAlgn="auto" hangingPunct="1" indent="0" latinLnBrk="0" lvl="0" marL="0" marR="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b="1" baseline="0" cap="none" i="0" kern="1200" kumimoji="0" lang="en-US" noProof="0" normalizeH="0" spc="0" strike="noStrike" sz="1600" u="none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  <a:p>
            <a:pPr algn="ctr" defTabSz="355600" eaLnBrk="1" fontAlgn="auto" hangingPunct="1" indent="0" latinLnBrk="0" lvl="0" marL="0" marR="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r>
              <a:rPr b="1" baseline="0" cap="none" i="0" kern="1200" kumimoji="0" lang="en-US" noProof="0" normalizeH="0" spc="0" strike="noStrike" sz="16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02</a:t>
            </a:r>
          </a:p>
        </p:txBody>
      </p:sp>
      <p:sp>
        <p:nvSpPr>
          <p:cNvPr id="9" name="任意多边形 11">
            <a:extLst>
              <a:ext uri="{FF2B5EF4-FFF2-40B4-BE49-F238E27FC236}">
                <a16:creationId xmlns:a16="http://schemas.microsoft.com/office/drawing/2014/main" id="{7775EB5B-232C-44FB-AE52-CC0411CCFE30}"/>
              </a:ext>
            </a:extLst>
          </p:cNvPr>
          <p:cNvSpPr/>
          <p:nvPr/>
        </p:nvSpPr>
        <p:spPr>
          <a:xfrm>
            <a:off x="1161560" y="4324597"/>
            <a:ext cx="1820545" cy="814705"/>
          </a:xfrm>
          <a:custGeom>
            <a:gdLst>
              <a:gd fmla="*/ 0 w 1602178" name="connsiteX0"/>
              <a:gd fmla="*/ 0 h 640871" name="connsiteY0"/>
              <a:gd fmla="*/ 1281743 w 1602178" name="connsiteX1"/>
              <a:gd fmla="*/ 0 h 640871" name="connsiteY1"/>
              <a:gd fmla="*/ 1602178 w 1602178" name="connsiteX2"/>
              <a:gd fmla="*/ 320436 h 640871" name="connsiteY2"/>
              <a:gd fmla="*/ 1281743 w 1602178" name="connsiteX3"/>
              <a:gd fmla="*/ 640871 h 640871" name="connsiteY3"/>
              <a:gd fmla="*/ 0 w 1602178" name="connsiteX4"/>
              <a:gd fmla="*/ 640871 h 640871" name="connsiteY4"/>
              <a:gd fmla="*/ 320436 w 1602178" name="connsiteX5"/>
              <a:gd fmla="*/ 320436 h 640871" name="connsiteY5"/>
              <a:gd fmla="*/ 0 w 1602178" name="connsiteX6"/>
              <a:gd fmla="*/ 0 h 640871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640871" w="1602178">
                <a:moveTo>
                  <a:pt x="0" y="0"/>
                </a:moveTo>
                <a:lnTo>
                  <a:pt x="1281743" y="0"/>
                </a:lnTo>
                <a:lnTo>
                  <a:pt x="1602178" y="320436"/>
                </a:lnTo>
                <a:lnTo>
                  <a:pt x="1281743" y="640871"/>
                </a:lnTo>
                <a:lnTo>
                  <a:pt x="0" y="640871"/>
                </a:lnTo>
                <a:lnTo>
                  <a:pt x="320436" y="320436"/>
                </a:lnTo>
                <a:lnTo>
                  <a:pt x="0" y="0"/>
                </a:lnTo>
                <a:close/>
              </a:path>
            </a:pathLst>
          </a:custGeom>
          <a:solidFill>
            <a:srgbClr val="27CAC5"/>
          </a:solidFill>
          <a:ln>
            <a:noFill/>
          </a:ln>
        </p:spPr>
        <p:style>
          <a:lnRef idx="2">
            <a:scrgbClr b="0" g="0" r="0"/>
          </a:lnRef>
          <a:fillRef idx="1">
            <a:scrgbClr b="0" g="0" r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5080" lIns="330596" numCol="1" rIns="320435" spcCol="1270" spcFirstLastPara="0" tIns="5080" vert="horz" wrap="square">
            <a:noAutofit/>
          </a:bodyPr>
          <a:lstStyle/>
          <a:p>
            <a:pPr algn="ctr" defTabSz="355600" eaLnBrk="1" fontAlgn="auto" hangingPunct="1" indent="0" latinLnBrk="0" lvl="0" marL="0" marR="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b="1" baseline="0" cap="none" i="0" kern="1200" kumimoji="0" lang="en-US" noProof="0" normalizeH="0" spc="0" strike="noStrike" sz="1600" u="none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  <a:p>
            <a:pPr algn="ctr" defTabSz="355600" eaLnBrk="1" fontAlgn="auto" hangingPunct="1" indent="0" latinLnBrk="0" lvl="0" marL="0" marR="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r>
              <a:rPr b="1" baseline="0" cap="none" i="0" kern="1200" kumimoji="0" lang="en-US" noProof="0" normalizeH="0" spc="0" strike="noStrike" sz="16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03</a:t>
            </a:r>
          </a:p>
        </p:txBody>
      </p:sp>
      <p:sp>
        <p:nvSpPr>
          <p:cNvPr id="11" name="任意多边形 12">
            <a:extLst>
              <a:ext uri="{FF2B5EF4-FFF2-40B4-BE49-F238E27FC236}">
                <a16:creationId xmlns:a16="http://schemas.microsoft.com/office/drawing/2014/main" id="{DA330BD8-6E51-4566-9CBF-C61DAA6743B8}"/>
              </a:ext>
            </a:extLst>
          </p:cNvPr>
          <p:cNvSpPr/>
          <p:nvPr/>
        </p:nvSpPr>
        <p:spPr>
          <a:xfrm>
            <a:off x="5009701" y="2135752"/>
            <a:ext cx="1820545" cy="816610"/>
          </a:xfrm>
          <a:custGeom>
            <a:gdLst>
              <a:gd fmla="*/ 0 w 1602178" name="connsiteX0"/>
              <a:gd fmla="*/ 0 h 640871" name="connsiteY0"/>
              <a:gd fmla="*/ 1281743 w 1602178" name="connsiteX1"/>
              <a:gd fmla="*/ 0 h 640871" name="connsiteY1"/>
              <a:gd fmla="*/ 1602178 w 1602178" name="connsiteX2"/>
              <a:gd fmla="*/ 320436 h 640871" name="connsiteY2"/>
              <a:gd fmla="*/ 1281743 w 1602178" name="connsiteX3"/>
              <a:gd fmla="*/ 640871 h 640871" name="connsiteY3"/>
              <a:gd fmla="*/ 0 w 1602178" name="connsiteX4"/>
              <a:gd fmla="*/ 640871 h 640871" name="connsiteY4"/>
              <a:gd fmla="*/ 320436 w 1602178" name="connsiteX5"/>
              <a:gd fmla="*/ 320436 h 640871" name="connsiteY5"/>
              <a:gd fmla="*/ 0 w 1602178" name="connsiteX6"/>
              <a:gd fmla="*/ 0 h 640871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640871" w="1602178">
                <a:moveTo>
                  <a:pt x="0" y="0"/>
                </a:moveTo>
                <a:lnTo>
                  <a:pt x="1281743" y="0"/>
                </a:lnTo>
                <a:lnTo>
                  <a:pt x="1602178" y="320436"/>
                </a:lnTo>
                <a:lnTo>
                  <a:pt x="1281743" y="640871"/>
                </a:lnTo>
                <a:lnTo>
                  <a:pt x="0" y="640871"/>
                </a:lnTo>
                <a:lnTo>
                  <a:pt x="320436" y="320436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b="0" g="0" r="0"/>
          </a:lnRef>
          <a:fillRef idx="1">
            <a:scrgbClr b="0" g="0" r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5080" lIns="330596" numCol="1" rIns="320435" spcCol="1270" spcFirstLastPara="0" tIns="5080" vert="horz" wrap="square">
            <a:noAutofit/>
          </a:bodyPr>
          <a:lstStyle/>
          <a:p>
            <a:pPr algn="ctr" defTabSz="355600" eaLnBrk="1" fontAlgn="auto" hangingPunct="1" indent="0" latinLnBrk="0" lvl="0" marL="0" marR="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b="1" baseline="0" cap="none" i="0" kern="1200" kumimoji="0" lang="en-US" noProof="0" normalizeH="0" spc="0" strike="noStrike" sz="1600" u="none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  <a:p>
            <a:pPr algn="ctr" defTabSz="355600" eaLnBrk="1" fontAlgn="auto" hangingPunct="1" indent="0" latinLnBrk="0" lvl="0" marL="0" marR="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r>
              <a:rPr b="1" baseline="0" cap="none" i="0" kern="1200" kumimoji="0" lang="en-US" noProof="0" normalizeH="0" spc="0" strike="noStrike" sz="16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04</a:t>
            </a:r>
          </a:p>
        </p:txBody>
      </p:sp>
      <p:sp>
        <p:nvSpPr>
          <p:cNvPr id="12" name="MH_Other_4">
            <a:extLst>
              <a:ext uri="{FF2B5EF4-FFF2-40B4-BE49-F238E27FC236}">
                <a16:creationId xmlns:a16="http://schemas.microsoft.com/office/drawing/2014/main" id="{B12AFCA2-9B0A-49F9-AEB2-F0B94202324D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1903240" y="4474457"/>
            <a:ext cx="335915" cy="268605"/>
          </a:xfrm>
          <a:custGeom>
            <a:gdLst>
              <a:gd fmla="*/ 1091648 w 2509838" name="T0"/>
              <a:gd fmla="*/ 1608111 h 1787526" name="T1"/>
              <a:gd fmla="*/ 1364673 w 2509838" name="T2"/>
              <a:gd fmla="*/ 1644625 h 1787526" name="T3"/>
              <a:gd fmla="*/ 1419551 w 2509838" name="T4"/>
              <a:gd fmla="*/ 1603152 h 1787526" name="T5"/>
              <a:gd fmla="*/ 2438407 w 2509838" name="T6"/>
              <a:gd fmla="*/ 1567539 h 1787526" name="T7"/>
              <a:gd fmla="*/ 2487842 w 2509838" name="T8"/>
              <a:gd fmla="*/ 1592108 h 1787526" name="T9"/>
              <a:gd fmla="*/ 2509611 w 2509838" name="T10"/>
              <a:gd fmla="*/ 1640568 h 1787526" name="T11"/>
              <a:gd fmla="*/ 2495552 w 2509838" name="T12"/>
              <a:gd fmla="*/ 1753040 h 1787526" name="T13"/>
              <a:gd fmla="*/ 2450426 w 2509838" name="T14"/>
              <a:gd fmla="*/ 1783920 h 1787526" name="T15"/>
              <a:gd fmla="*/ 55558 w 2509838" name="T16"/>
              <a:gd fmla="*/ 1782793 h 1787526" name="T17"/>
              <a:gd fmla="*/ 12472 w 2509838" name="T18"/>
              <a:gd fmla="*/ 1750110 h 1787526" name="T19"/>
              <a:gd fmla="*/ 680 w 2509838" name="T20"/>
              <a:gd fmla="*/ 1636736 h 1787526" name="T21"/>
              <a:gd fmla="*/ 24717 w 2509838" name="T22"/>
              <a:gd fmla="*/ 1589628 h 1787526" name="T23"/>
              <a:gd fmla="*/ 75740 w 2509838" name="T24"/>
              <a:gd fmla="*/ 1567089 h 1787526" name="T25"/>
              <a:gd fmla="*/ 933501 w 2509838" name="T26"/>
              <a:gd fmla="*/ 749091 h 1787526" name="T27"/>
              <a:gd fmla="*/ 932155 w 2509838" name="T28"/>
              <a:gd fmla="*/ 1160902 h 1787526" name="T29"/>
              <a:gd fmla="*/ 829865 w 2509838" name="T30"/>
              <a:gd fmla="*/ 1167944 h 1787526" name="T31"/>
              <a:gd fmla="*/ 814387 w 2509838" name="T32"/>
              <a:gd fmla="*/ 760448 h 1787526" name="T33"/>
              <a:gd fmla="*/ 837043 w 2509838" name="T34"/>
              <a:gd fmla="*/ 738188 h 1787526" name="T35"/>
              <a:gd fmla="*/ 1416304 w 2509838" name="T36"/>
              <a:gd fmla="*/ 686474 h 1787526" name="T37"/>
              <a:gd fmla="*/ 1412034 w 2509838" name="T38"/>
              <a:gd fmla="*/ 1161601 h 1787526" name="T39"/>
              <a:gd fmla="*/ 1308659 w 2509838" name="T40"/>
              <a:gd fmla="*/ 1166588 h 1787526" name="T41"/>
              <a:gd fmla="*/ 1296074 w 2509838" name="T42"/>
              <a:gd fmla="*/ 694181 h 1787526" name="T43"/>
              <a:gd fmla="*/ 988416 w 2509838" name="T44"/>
              <a:gd fmla="*/ 671513 h 1787526" name="T45"/>
              <a:gd fmla="*/ 1088565 w 2509838" name="T46"/>
              <a:gd fmla="*/ 688968 h 1787526" name="T47"/>
              <a:gd fmla="*/ 1081281 w 2509838" name="T48"/>
              <a:gd fmla="*/ 1163414 h 1787526" name="T49"/>
              <a:gd fmla="*/ 976581 w 2509838" name="T50"/>
              <a:gd fmla="*/ 1165228 h 1787526" name="T51"/>
              <a:gd fmla="*/ 966338 w 2509838" name="T52"/>
              <a:gd fmla="*/ 691461 h 1787526" name="T53"/>
              <a:gd fmla="*/ 1546133 w 2509838" name="T54"/>
              <a:gd fmla="*/ 590550 h 1787526" name="T55"/>
              <a:gd fmla="*/ 1571170 w 2509838" name="T56"/>
              <a:gd fmla="*/ 617105 h 1787526" name="T57"/>
              <a:gd fmla="*/ 1558196 w 2509838" name="T58"/>
              <a:gd fmla="*/ 1165903 h 1787526" name="T59"/>
              <a:gd fmla="*/ 1453496 w 2509838" name="T60"/>
              <a:gd fmla="*/ 1160229 h 1787526" name="T61"/>
              <a:gd fmla="*/ 1449399 w 2509838" name="T62"/>
              <a:gd fmla="*/ 608026 h 1787526" name="T63"/>
              <a:gd fmla="*/ 1229322 w 2509838" name="T64"/>
              <a:gd fmla="*/ 590777 h 1787526" name="T65"/>
              <a:gd fmla="*/ 1252538 w 2509838" name="T66"/>
              <a:gd fmla="*/ 620282 h 1787526" name="T67"/>
              <a:gd fmla="*/ 1236833 w 2509838" name="T68"/>
              <a:gd fmla="*/ 1167492 h 1787526" name="T69"/>
              <a:gd fmla="*/ 1132815 w 2509838" name="T70"/>
              <a:gd fmla="*/ 1157959 h 1787526" name="T71"/>
              <a:gd fmla="*/ 1131450 w 2509838" name="T72"/>
              <a:gd fmla="*/ 605303 h 1787526" name="T73"/>
              <a:gd fmla="*/ 1713065 w 2509838" name="T74"/>
              <a:gd fmla="*/ 508680 h 1787526" name="T75"/>
              <a:gd fmla="*/ 1733550 w 2509838" name="T76"/>
              <a:gd fmla="*/ 545860 h 1787526" name="T77"/>
              <a:gd fmla="*/ 1715797 w 2509838" name="T78"/>
              <a:gd fmla="*/ 1168174 h 1787526" name="T79"/>
              <a:gd fmla="*/ 1612689 w 2509838" name="T80"/>
              <a:gd fmla="*/ 1153438 h 1787526" name="T81"/>
              <a:gd fmla="*/ 1614055 w 2509838" name="T82"/>
              <a:gd fmla="*/ 521829 h 1787526" name="T83"/>
              <a:gd fmla="*/ 1733550 w 2509838" name="T84"/>
              <a:gd fmla="*/ 464215 h 1787526" name="T85"/>
              <a:gd fmla="*/ 1501548 w 2509838" name="T86"/>
              <a:gd fmla="*/ 379141 h 1787526" name="T87"/>
              <a:gd fmla="*/ 188232 w 2509838" name="T88"/>
              <a:gd fmla="*/ 103187 h 1787526" name="T89"/>
              <a:gd fmla="*/ 158976 w 2509838" name="T90"/>
              <a:gd fmla="*/ 139700 h 1787526" name="T91"/>
              <a:gd fmla="*/ 160110 w 2509838" name="T92"/>
              <a:gd fmla="*/ 1353684 h 1787526" name="T93"/>
              <a:gd fmla="*/ 191407 w 2509838" name="T94"/>
              <a:gd fmla="*/ 1389063 h 1787526" name="T95"/>
              <a:gd fmla="*/ 2288041 w 2509838" name="T96"/>
              <a:gd fmla="*/ 1398588 h 1787526" name="T97"/>
              <a:gd fmla="*/ 2332945 w 2509838" name="T98"/>
              <a:gd fmla="*/ 1378857 h 1787526" name="T99"/>
              <a:gd fmla="*/ 2354036 w 2509838" name="T100"/>
              <a:gd fmla="*/ 1337129 h 1787526" name="T101"/>
              <a:gd fmla="*/ 2343830 w 2509838" name="T102"/>
              <a:gd fmla="*/ 124505 h 1787526" name="T103"/>
              <a:gd fmla="*/ 2305957 w 2509838" name="T104"/>
              <a:gd fmla="*/ 95704 h 1787526" name="T105"/>
              <a:gd fmla="*/ 2436813 w 2509838" name="T106"/>
              <a:gd fmla="*/ 680 h 1787526" name="T107"/>
              <a:gd fmla="*/ 2486479 w 2509838" name="T108"/>
              <a:gd fmla="*/ 25400 h 1787526" name="T109"/>
              <a:gd fmla="*/ 2508250 w 2509838" name="T110"/>
              <a:gd fmla="*/ 74159 h 1787526" name="T111"/>
              <a:gd fmla="*/ 2493963 w 2509838" name="T112"/>
              <a:gd fmla="*/ 1455965 h 1787526" name="T113"/>
              <a:gd fmla="*/ 2449286 w 2509838" name="T114"/>
              <a:gd fmla="*/ 1487034 h 1787526" name="T115"/>
              <a:gd fmla="*/ 57150 w 2509838" name="T116"/>
              <a:gd fmla="*/ 1485674 h 1787526" name="T117"/>
              <a:gd fmla="*/ 13833 w 2509838" name="T118"/>
              <a:gd fmla="*/ 1452790 h 1787526" name="T119"/>
              <a:gd fmla="*/ 2041 w 2509838" name="T120"/>
              <a:gd fmla="*/ 70304 h 1787526" name="T121"/>
              <a:gd fmla="*/ 26307 w 2509838" name="T122"/>
              <a:gd fmla="*/ 22905 h 1787526" name="T123"/>
              <a:gd fmla="*/ 77333 w 2509838" name="T124"/>
              <a:gd fmla="*/ 227 h 1787526" name="T1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b="b" l="0" r="r" t="0"/>
            <a:pathLst>
              <a:path h="1787526" w="2509838">
                <a:moveTo>
                  <a:pt x="80048" y="1566863"/>
                </a:moveTo>
                <a:lnTo>
                  <a:pt x="84357" y="1566863"/>
                </a:lnTo>
                <a:lnTo>
                  <a:pt x="1096637" y="1566863"/>
                </a:lnTo>
                <a:lnTo>
                  <a:pt x="1094823" y="1569568"/>
                </a:lnTo>
                <a:lnTo>
                  <a:pt x="1093235" y="1572498"/>
                </a:lnTo>
                <a:lnTo>
                  <a:pt x="1092102" y="1575879"/>
                </a:lnTo>
                <a:lnTo>
                  <a:pt x="1090968" y="1579035"/>
                </a:lnTo>
                <a:lnTo>
                  <a:pt x="1090287" y="1582415"/>
                </a:lnTo>
                <a:lnTo>
                  <a:pt x="1089607" y="1585571"/>
                </a:lnTo>
                <a:lnTo>
                  <a:pt x="1089380" y="1589177"/>
                </a:lnTo>
                <a:lnTo>
                  <a:pt x="1089154" y="1592558"/>
                </a:lnTo>
                <a:lnTo>
                  <a:pt x="1089380" y="1597968"/>
                </a:lnTo>
                <a:lnTo>
                  <a:pt x="1090287" y="1603152"/>
                </a:lnTo>
                <a:lnTo>
                  <a:pt x="1091648" y="1608111"/>
                </a:lnTo>
                <a:lnTo>
                  <a:pt x="1093689" y="1612844"/>
                </a:lnTo>
                <a:lnTo>
                  <a:pt x="1095957" y="1617352"/>
                </a:lnTo>
                <a:lnTo>
                  <a:pt x="1098678" y="1621634"/>
                </a:lnTo>
                <a:lnTo>
                  <a:pt x="1101853" y="1625692"/>
                </a:lnTo>
                <a:lnTo>
                  <a:pt x="1105481" y="1629523"/>
                </a:lnTo>
                <a:lnTo>
                  <a:pt x="1109563" y="1632679"/>
                </a:lnTo>
                <a:lnTo>
                  <a:pt x="1113871" y="1635834"/>
                </a:lnTo>
                <a:lnTo>
                  <a:pt x="1118633" y="1638314"/>
                </a:lnTo>
                <a:lnTo>
                  <a:pt x="1123395" y="1640568"/>
                </a:lnTo>
                <a:lnTo>
                  <a:pt x="1128611" y="1642371"/>
                </a:lnTo>
                <a:lnTo>
                  <a:pt x="1134053" y="1643498"/>
                </a:lnTo>
                <a:lnTo>
                  <a:pt x="1139496" y="1644174"/>
                </a:lnTo>
                <a:lnTo>
                  <a:pt x="1145391" y="1644625"/>
                </a:lnTo>
                <a:lnTo>
                  <a:pt x="1364673" y="1644625"/>
                </a:lnTo>
                <a:lnTo>
                  <a:pt x="1370343" y="1644174"/>
                </a:lnTo>
                <a:lnTo>
                  <a:pt x="1376012" y="1643498"/>
                </a:lnTo>
                <a:lnTo>
                  <a:pt x="1381227" y="1642371"/>
                </a:lnTo>
                <a:lnTo>
                  <a:pt x="1386443" y="1640568"/>
                </a:lnTo>
                <a:lnTo>
                  <a:pt x="1391432" y="1638314"/>
                </a:lnTo>
                <a:lnTo>
                  <a:pt x="1396194" y="1635834"/>
                </a:lnTo>
                <a:lnTo>
                  <a:pt x="1400502" y="1632679"/>
                </a:lnTo>
                <a:lnTo>
                  <a:pt x="1404357" y="1629523"/>
                </a:lnTo>
                <a:lnTo>
                  <a:pt x="1407986" y="1625692"/>
                </a:lnTo>
                <a:lnTo>
                  <a:pt x="1411160" y="1621634"/>
                </a:lnTo>
                <a:lnTo>
                  <a:pt x="1414108" y="1617352"/>
                </a:lnTo>
                <a:lnTo>
                  <a:pt x="1416376" y="1612844"/>
                </a:lnTo>
                <a:lnTo>
                  <a:pt x="1418417" y="1608111"/>
                </a:lnTo>
                <a:lnTo>
                  <a:pt x="1419551" y="1603152"/>
                </a:lnTo>
                <a:lnTo>
                  <a:pt x="1420684" y="1597968"/>
                </a:lnTo>
                <a:lnTo>
                  <a:pt x="1420911" y="1592558"/>
                </a:lnTo>
                <a:lnTo>
                  <a:pt x="1420684" y="1589177"/>
                </a:lnTo>
                <a:lnTo>
                  <a:pt x="1420231" y="1585571"/>
                </a:lnTo>
                <a:lnTo>
                  <a:pt x="1419551" y="1582415"/>
                </a:lnTo>
                <a:lnTo>
                  <a:pt x="1418870" y="1579035"/>
                </a:lnTo>
                <a:lnTo>
                  <a:pt x="1417737" y="1575879"/>
                </a:lnTo>
                <a:lnTo>
                  <a:pt x="1416603" y="1572498"/>
                </a:lnTo>
                <a:lnTo>
                  <a:pt x="1415015" y="1569568"/>
                </a:lnTo>
                <a:lnTo>
                  <a:pt x="1413201" y="1566863"/>
                </a:lnTo>
                <a:lnTo>
                  <a:pt x="2425481" y="1566863"/>
                </a:lnTo>
                <a:lnTo>
                  <a:pt x="2429790" y="1566863"/>
                </a:lnTo>
                <a:lnTo>
                  <a:pt x="2434099" y="1567089"/>
                </a:lnTo>
                <a:lnTo>
                  <a:pt x="2438407" y="1567539"/>
                </a:lnTo>
                <a:lnTo>
                  <a:pt x="2442489" y="1568216"/>
                </a:lnTo>
                <a:lnTo>
                  <a:pt x="2446571" y="1569117"/>
                </a:lnTo>
                <a:lnTo>
                  <a:pt x="2450426" y="1570244"/>
                </a:lnTo>
                <a:lnTo>
                  <a:pt x="2454507" y="1571596"/>
                </a:lnTo>
                <a:lnTo>
                  <a:pt x="2458362" y="1572723"/>
                </a:lnTo>
                <a:lnTo>
                  <a:pt x="2462217" y="1574301"/>
                </a:lnTo>
                <a:lnTo>
                  <a:pt x="2465619" y="1576104"/>
                </a:lnTo>
                <a:lnTo>
                  <a:pt x="2469247" y="1578133"/>
                </a:lnTo>
                <a:lnTo>
                  <a:pt x="2472422" y="1580162"/>
                </a:lnTo>
                <a:lnTo>
                  <a:pt x="2476050" y="1581965"/>
                </a:lnTo>
                <a:lnTo>
                  <a:pt x="2478998" y="1584669"/>
                </a:lnTo>
                <a:lnTo>
                  <a:pt x="2482173" y="1586923"/>
                </a:lnTo>
                <a:lnTo>
                  <a:pt x="2485121" y="1589628"/>
                </a:lnTo>
                <a:lnTo>
                  <a:pt x="2487842" y="1592108"/>
                </a:lnTo>
                <a:lnTo>
                  <a:pt x="2490336" y="1595038"/>
                </a:lnTo>
                <a:lnTo>
                  <a:pt x="2492831" y="1597968"/>
                </a:lnTo>
                <a:lnTo>
                  <a:pt x="2495552" y="1601123"/>
                </a:lnTo>
                <a:lnTo>
                  <a:pt x="2497366" y="1604054"/>
                </a:lnTo>
                <a:lnTo>
                  <a:pt x="2499407" y="1607434"/>
                </a:lnTo>
                <a:lnTo>
                  <a:pt x="2501448" y="1610815"/>
                </a:lnTo>
                <a:lnTo>
                  <a:pt x="2503035" y="1614196"/>
                </a:lnTo>
                <a:lnTo>
                  <a:pt x="2504623" y="1618028"/>
                </a:lnTo>
                <a:lnTo>
                  <a:pt x="2505983" y="1621409"/>
                </a:lnTo>
                <a:lnTo>
                  <a:pt x="2507117" y="1625241"/>
                </a:lnTo>
                <a:lnTo>
                  <a:pt x="2508024" y="1629073"/>
                </a:lnTo>
                <a:lnTo>
                  <a:pt x="2508704" y="1632679"/>
                </a:lnTo>
                <a:lnTo>
                  <a:pt x="2509385" y="1636736"/>
                </a:lnTo>
                <a:lnTo>
                  <a:pt x="2509611" y="1640568"/>
                </a:lnTo>
                <a:lnTo>
                  <a:pt x="2509838" y="1644625"/>
                </a:lnTo>
                <a:lnTo>
                  <a:pt x="2509838" y="1709764"/>
                </a:lnTo>
                <a:lnTo>
                  <a:pt x="2509611" y="1713822"/>
                </a:lnTo>
                <a:lnTo>
                  <a:pt x="2509385" y="1717428"/>
                </a:lnTo>
                <a:lnTo>
                  <a:pt x="2508704" y="1721485"/>
                </a:lnTo>
                <a:lnTo>
                  <a:pt x="2508024" y="1725317"/>
                </a:lnTo>
                <a:lnTo>
                  <a:pt x="2507117" y="1729148"/>
                </a:lnTo>
                <a:lnTo>
                  <a:pt x="2505983" y="1732755"/>
                </a:lnTo>
                <a:lnTo>
                  <a:pt x="2504623" y="1736361"/>
                </a:lnTo>
                <a:lnTo>
                  <a:pt x="2503035" y="1740193"/>
                </a:lnTo>
                <a:lnTo>
                  <a:pt x="2501448" y="1743348"/>
                </a:lnTo>
                <a:lnTo>
                  <a:pt x="2499407" y="1746955"/>
                </a:lnTo>
                <a:lnTo>
                  <a:pt x="2497366" y="1750110"/>
                </a:lnTo>
                <a:lnTo>
                  <a:pt x="2495552" y="1753040"/>
                </a:lnTo>
                <a:lnTo>
                  <a:pt x="2492831" y="1756421"/>
                </a:lnTo>
                <a:lnTo>
                  <a:pt x="2490336" y="1759126"/>
                </a:lnTo>
                <a:lnTo>
                  <a:pt x="2487842" y="1762282"/>
                </a:lnTo>
                <a:lnTo>
                  <a:pt x="2485121" y="1764761"/>
                </a:lnTo>
                <a:lnTo>
                  <a:pt x="2482173" y="1767466"/>
                </a:lnTo>
                <a:lnTo>
                  <a:pt x="2478998" y="1769720"/>
                </a:lnTo>
                <a:lnTo>
                  <a:pt x="2476050" y="1772199"/>
                </a:lnTo>
                <a:lnTo>
                  <a:pt x="2472422" y="1774228"/>
                </a:lnTo>
                <a:lnTo>
                  <a:pt x="2469247" y="1776256"/>
                </a:lnTo>
                <a:lnTo>
                  <a:pt x="2465619" y="1778285"/>
                </a:lnTo>
                <a:lnTo>
                  <a:pt x="2462217" y="1780088"/>
                </a:lnTo>
                <a:lnTo>
                  <a:pt x="2458362" y="1781440"/>
                </a:lnTo>
                <a:lnTo>
                  <a:pt x="2454507" y="1782793"/>
                </a:lnTo>
                <a:lnTo>
                  <a:pt x="2450426" y="1783920"/>
                </a:lnTo>
                <a:lnTo>
                  <a:pt x="2446571" y="1785272"/>
                </a:lnTo>
                <a:lnTo>
                  <a:pt x="2442489" y="1785948"/>
                </a:lnTo>
                <a:lnTo>
                  <a:pt x="2438407" y="1786850"/>
                </a:lnTo>
                <a:lnTo>
                  <a:pt x="2434099" y="1787301"/>
                </a:lnTo>
                <a:lnTo>
                  <a:pt x="2429790" y="1787526"/>
                </a:lnTo>
                <a:lnTo>
                  <a:pt x="2425481" y="1787526"/>
                </a:lnTo>
                <a:lnTo>
                  <a:pt x="84357" y="1787526"/>
                </a:lnTo>
                <a:lnTo>
                  <a:pt x="80048" y="1787526"/>
                </a:lnTo>
                <a:lnTo>
                  <a:pt x="75740" y="1787301"/>
                </a:lnTo>
                <a:lnTo>
                  <a:pt x="71431" y="1786850"/>
                </a:lnTo>
                <a:lnTo>
                  <a:pt x="67349" y="1785948"/>
                </a:lnTo>
                <a:lnTo>
                  <a:pt x="63494" y="1785272"/>
                </a:lnTo>
                <a:lnTo>
                  <a:pt x="59413" y="1783920"/>
                </a:lnTo>
                <a:lnTo>
                  <a:pt x="55558" y="1782793"/>
                </a:lnTo>
                <a:lnTo>
                  <a:pt x="51476" y="1781440"/>
                </a:lnTo>
                <a:lnTo>
                  <a:pt x="48074" y="1780088"/>
                </a:lnTo>
                <a:lnTo>
                  <a:pt x="44219" y="1778285"/>
                </a:lnTo>
                <a:lnTo>
                  <a:pt x="40591" y="1776256"/>
                </a:lnTo>
                <a:lnTo>
                  <a:pt x="37416" y="1774228"/>
                </a:lnTo>
                <a:lnTo>
                  <a:pt x="33788" y="1772199"/>
                </a:lnTo>
                <a:lnTo>
                  <a:pt x="30840" y="1769720"/>
                </a:lnTo>
                <a:lnTo>
                  <a:pt x="27892" y="1767466"/>
                </a:lnTo>
                <a:lnTo>
                  <a:pt x="24717" y="1764761"/>
                </a:lnTo>
                <a:lnTo>
                  <a:pt x="21996" y="1762282"/>
                </a:lnTo>
                <a:lnTo>
                  <a:pt x="19502" y="1759126"/>
                </a:lnTo>
                <a:lnTo>
                  <a:pt x="17007" y="1756421"/>
                </a:lnTo>
                <a:lnTo>
                  <a:pt x="14513" y="1753040"/>
                </a:lnTo>
                <a:lnTo>
                  <a:pt x="12472" y="1750110"/>
                </a:lnTo>
                <a:lnTo>
                  <a:pt x="10431" y="1746955"/>
                </a:lnTo>
                <a:lnTo>
                  <a:pt x="8390" y="1743348"/>
                </a:lnTo>
                <a:lnTo>
                  <a:pt x="6803" y="1740193"/>
                </a:lnTo>
                <a:lnTo>
                  <a:pt x="5442" y="1736361"/>
                </a:lnTo>
                <a:lnTo>
                  <a:pt x="3855" y="1732755"/>
                </a:lnTo>
                <a:lnTo>
                  <a:pt x="2948" y="1729148"/>
                </a:lnTo>
                <a:lnTo>
                  <a:pt x="1814" y="1725317"/>
                </a:lnTo>
                <a:lnTo>
                  <a:pt x="1134" y="1721485"/>
                </a:lnTo>
                <a:lnTo>
                  <a:pt x="680" y="1717428"/>
                </a:lnTo>
                <a:lnTo>
                  <a:pt x="227" y="1713822"/>
                </a:lnTo>
                <a:lnTo>
                  <a:pt x="0" y="1709764"/>
                </a:lnTo>
                <a:lnTo>
                  <a:pt x="0" y="1644625"/>
                </a:lnTo>
                <a:lnTo>
                  <a:pt x="227" y="1640568"/>
                </a:lnTo>
                <a:lnTo>
                  <a:pt x="680" y="1636736"/>
                </a:lnTo>
                <a:lnTo>
                  <a:pt x="1134" y="1632679"/>
                </a:lnTo>
                <a:lnTo>
                  <a:pt x="1814" y="1629073"/>
                </a:lnTo>
                <a:lnTo>
                  <a:pt x="2948" y="1625241"/>
                </a:lnTo>
                <a:lnTo>
                  <a:pt x="3855" y="1621409"/>
                </a:lnTo>
                <a:lnTo>
                  <a:pt x="5442" y="1618028"/>
                </a:lnTo>
                <a:lnTo>
                  <a:pt x="6803" y="1614196"/>
                </a:lnTo>
                <a:lnTo>
                  <a:pt x="8390" y="1610815"/>
                </a:lnTo>
                <a:lnTo>
                  <a:pt x="10431" y="1607434"/>
                </a:lnTo>
                <a:lnTo>
                  <a:pt x="12472" y="1604054"/>
                </a:lnTo>
                <a:lnTo>
                  <a:pt x="14513" y="1601123"/>
                </a:lnTo>
                <a:lnTo>
                  <a:pt x="17007" y="1597968"/>
                </a:lnTo>
                <a:lnTo>
                  <a:pt x="19502" y="1595038"/>
                </a:lnTo>
                <a:lnTo>
                  <a:pt x="21996" y="1592108"/>
                </a:lnTo>
                <a:lnTo>
                  <a:pt x="24717" y="1589628"/>
                </a:lnTo>
                <a:lnTo>
                  <a:pt x="27892" y="1586923"/>
                </a:lnTo>
                <a:lnTo>
                  <a:pt x="30840" y="1584669"/>
                </a:lnTo>
                <a:lnTo>
                  <a:pt x="33788" y="1581965"/>
                </a:lnTo>
                <a:lnTo>
                  <a:pt x="37416" y="1580162"/>
                </a:lnTo>
                <a:lnTo>
                  <a:pt x="40591" y="1578133"/>
                </a:lnTo>
                <a:lnTo>
                  <a:pt x="44219" y="1576104"/>
                </a:lnTo>
                <a:lnTo>
                  <a:pt x="48074" y="1574301"/>
                </a:lnTo>
                <a:lnTo>
                  <a:pt x="51476" y="1572723"/>
                </a:lnTo>
                <a:lnTo>
                  <a:pt x="55558" y="1571596"/>
                </a:lnTo>
                <a:lnTo>
                  <a:pt x="59413" y="1570244"/>
                </a:lnTo>
                <a:lnTo>
                  <a:pt x="63494" y="1569117"/>
                </a:lnTo>
                <a:lnTo>
                  <a:pt x="67349" y="1568216"/>
                </a:lnTo>
                <a:lnTo>
                  <a:pt x="71431" y="1567539"/>
                </a:lnTo>
                <a:lnTo>
                  <a:pt x="75740" y="1567089"/>
                </a:lnTo>
                <a:lnTo>
                  <a:pt x="80048" y="1566863"/>
                </a:lnTo>
                <a:close/>
                <a:moveTo>
                  <a:pt x="837043" y="738188"/>
                </a:moveTo>
                <a:lnTo>
                  <a:pt x="839735" y="738188"/>
                </a:lnTo>
                <a:lnTo>
                  <a:pt x="912639" y="738188"/>
                </a:lnTo>
                <a:lnTo>
                  <a:pt x="915107" y="738188"/>
                </a:lnTo>
                <a:lnTo>
                  <a:pt x="917575" y="738870"/>
                </a:lnTo>
                <a:lnTo>
                  <a:pt x="920042" y="739324"/>
                </a:lnTo>
                <a:lnTo>
                  <a:pt x="922285" y="740232"/>
                </a:lnTo>
                <a:lnTo>
                  <a:pt x="924529" y="741368"/>
                </a:lnTo>
                <a:lnTo>
                  <a:pt x="926772" y="742504"/>
                </a:lnTo>
                <a:lnTo>
                  <a:pt x="928791" y="743867"/>
                </a:lnTo>
                <a:lnTo>
                  <a:pt x="930585" y="745684"/>
                </a:lnTo>
                <a:lnTo>
                  <a:pt x="932155" y="747047"/>
                </a:lnTo>
                <a:lnTo>
                  <a:pt x="933501" y="749091"/>
                </a:lnTo>
                <a:lnTo>
                  <a:pt x="934847" y="751135"/>
                </a:lnTo>
                <a:lnTo>
                  <a:pt x="936193" y="753407"/>
                </a:lnTo>
                <a:lnTo>
                  <a:pt x="936866" y="755678"/>
                </a:lnTo>
                <a:lnTo>
                  <a:pt x="937315" y="757950"/>
                </a:lnTo>
                <a:lnTo>
                  <a:pt x="937763" y="760448"/>
                </a:lnTo>
                <a:lnTo>
                  <a:pt x="938212" y="762947"/>
                </a:lnTo>
                <a:lnTo>
                  <a:pt x="938212" y="1145229"/>
                </a:lnTo>
                <a:lnTo>
                  <a:pt x="937763" y="1147728"/>
                </a:lnTo>
                <a:lnTo>
                  <a:pt x="937315" y="1150227"/>
                </a:lnTo>
                <a:lnTo>
                  <a:pt x="936866" y="1152498"/>
                </a:lnTo>
                <a:lnTo>
                  <a:pt x="936193" y="1154770"/>
                </a:lnTo>
                <a:lnTo>
                  <a:pt x="934847" y="1157041"/>
                </a:lnTo>
                <a:lnTo>
                  <a:pt x="933501" y="1159085"/>
                </a:lnTo>
                <a:lnTo>
                  <a:pt x="932155" y="1160902"/>
                </a:lnTo>
                <a:lnTo>
                  <a:pt x="930585" y="1162720"/>
                </a:lnTo>
                <a:lnTo>
                  <a:pt x="928791" y="1164537"/>
                </a:lnTo>
                <a:lnTo>
                  <a:pt x="926772" y="1165672"/>
                </a:lnTo>
                <a:lnTo>
                  <a:pt x="924529" y="1167035"/>
                </a:lnTo>
                <a:lnTo>
                  <a:pt x="922285" y="1167944"/>
                </a:lnTo>
                <a:lnTo>
                  <a:pt x="920042" y="1168852"/>
                </a:lnTo>
                <a:lnTo>
                  <a:pt x="917575" y="1169534"/>
                </a:lnTo>
                <a:lnTo>
                  <a:pt x="915107" y="1169761"/>
                </a:lnTo>
                <a:lnTo>
                  <a:pt x="912639" y="1169988"/>
                </a:lnTo>
                <a:lnTo>
                  <a:pt x="839735" y="1169988"/>
                </a:lnTo>
                <a:lnTo>
                  <a:pt x="837043" y="1169761"/>
                </a:lnTo>
                <a:lnTo>
                  <a:pt x="834576" y="1169534"/>
                </a:lnTo>
                <a:lnTo>
                  <a:pt x="832108" y="1168852"/>
                </a:lnTo>
                <a:lnTo>
                  <a:pt x="829865" y="1167944"/>
                </a:lnTo>
                <a:lnTo>
                  <a:pt x="827622" y="1167035"/>
                </a:lnTo>
                <a:lnTo>
                  <a:pt x="825603" y="1165672"/>
                </a:lnTo>
                <a:lnTo>
                  <a:pt x="823584" y="1164537"/>
                </a:lnTo>
                <a:lnTo>
                  <a:pt x="821790" y="1162720"/>
                </a:lnTo>
                <a:lnTo>
                  <a:pt x="819995" y="1160902"/>
                </a:lnTo>
                <a:lnTo>
                  <a:pt x="818649" y="1159085"/>
                </a:lnTo>
                <a:lnTo>
                  <a:pt x="817303" y="1157041"/>
                </a:lnTo>
                <a:lnTo>
                  <a:pt x="816406" y="1154770"/>
                </a:lnTo>
                <a:lnTo>
                  <a:pt x="815284" y="1152498"/>
                </a:lnTo>
                <a:lnTo>
                  <a:pt x="814836" y="1150227"/>
                </a:lnTo>
                <a:lnTo>
                  <a:pt x="814387" y="1147728"/>
                </a:lnTo>
                <a:lnTo>
                  <a:pt x="814387" y="1145229"/>
                </a:lnTo>
                <a:lnTo>
                  <a:pt x="814387" y="762947"/>
                </a:lnTo>
                <a:lnTo>
                  <a:pt x="814387" y="760448"/>
                </a:lnTo>
                <a:lnTo>
                  <a:pt x="814836" y="757950"/>
                </a:lnTo>
                <a:lnTo>
                  <a:pt x="815284" y="755678"/>
                </a:lnTo>
                <a:lnTo>
                  <a:pt x="816406" y="753407"/>
                </a:lnTo>
                <a:lnTo>
                  <a:pt x="817303" y="751135"/>
                </a:lnTo>
                <a:lnTo>
                  <a:pt x="818649" y="749091"/>
                </a:lnTo>
                <a:lnTo>
                  <a:pt x="819995" y="747047"/>
                </a:lnTo>
                <a:lnTo>
                  <a:pt x="821790" y="745684"/>
                </a:lnTo>
                <a:lnTo>
                  <a:pt x="823584" y="743867"/>
                </a:lnTo>
                <a:lnTo>
                  <a:pt x="825603" y="742504"/>
                </a:lnTo>
                <a:lnTo>
                  <a:pt x="827622" y="741368"/>
                </a:lnTo>
                <a:lnTo>
                  <a:pt x="829865" y="740232"/>
                </a:lnTo>
                <a:lnTo>
                  <a:pt x="832108" y="739324"/>
                </a:lnTo>
                <a:lnTo>
                  <a:pt x="834576" y="738870"/>
                </a:lnTo>
                <a:lnTo>
                  <a:pt x="837043" y="738188"/>
                </a:lnTo>
                <a:close/>
                <a:moveTo>
                  <a:pt x="1318322" y="671513"/>
                </a:moveTo>
                <a:lnTo>
                  <a:pt x="1320794" y="671513"/>
                </a:lnTo>
                <a:lnTo>
                  <a:pt x="1394056" y="671513"/>
                </a:lnTo>
                <a:lnTo>
                  <a:pt x="1396528" y="671513"/>
                </a:lnTo>
                <a:lnTo>
                  <a:pt x="1399000" y="671966"/>
                </a:lnTo>
                <a:lnTo>
                  <a:pt x="1401472" y="672873"/>
                </a:lnTo>
                <a:lnTo>
                  <a:pt x="1403719" y="673553"/>
                </a:lnTo>
                <a:lnTo>
                  <a:pt x="1405966" y="674913"/>
                </a:lnTo>
                <a:lnTo>
                  <a:pt x="1408213" y="676273"/>
                </a:lnTo>
                <a:lnTo>
                  <a:pt x="1410011" y="677860"/>
                </a:lnTo>
                <a:lnTo>
                  <a:pt x="1412034" y="679900"/>
                </a:lnTo>
                <a:lnTo>
                  <a:pt x="1413607" y="681941"/>
                </a:lnTo>
                <a:lnTo>
                  <a:pt x="1414955" y="683981"/>
                </a:lnTo>
                <a:lnTo>
                  <a:pt x="1416304" y="686474"/>
                </a:lnTo>
                <a:lnTo>
                  <a:pt x="1417203" y="688968"/>
                </a:lnTo>
                <a:lnTo>
                  <a:pt x="1418326" y="691461"/>
                </a:lnTo>
                <a:lnTo>
                  <a:pt x="1418776" y="694181"/>
                </a:lnTo>
                <a:lnTo>
                  <a:pt x="1419225" y="696902"/>
                </a:lnTo>
                <a:lnTo>
                  <a:pt x="1419225" y="699848"/>
                </a:lnTo>
                <a:lnTo>
                  <a:pt x="1419225" y="1141426"/>
                </a:lnTo>
                <a:lnTo>
                  <a:pt x="1419225" y="1144373"/>
                </a:lnTo>
                <a:lnTo>
                  <a:pt x="1418776" y="1147320"/>
                </a:lnTo>
                <a:lnTo>
                  <a:pt x="1418326" y="1149813"/>
                </a:lnTo>
                <a:lnTo>
                  <a:pt x="1417203" y="1152534"/>
                </a:lnTo>
                <a:lnTo>
                  <a:pt x="1416304" y="1155254"/>
                </a:lnTo>
                <a:lnTo>
                  <a:pt x="1414955" y="1157521"/>
                </a:lnTo>
                <a:lnTo>
                  <a:pt x="1413607" y="1159787"/>
                </a:lnTo>
                <a:lnTo>
                  <a:pt x="1412034" y="1161601"/>
                </a:lnTo>
                <a:lnTo>
                  <a:pt x="1410011" y="1163414"/>
                </a:lnTo>
                <a:lnTo>
                  <a:pt x="1408213" y="1165228"/>
                </a:lnTo>
                <a:lnTo>
                  <a:pt x="1405966" y="1166588"/>
                </a:lnTo>
                <a:lnTo>
                  <a:pt x="1403719" y="1167721"/>
                </a:lnTo>
                <a:lnTo>
                  <a:pt x="1401472" y="1168855"/>
                </a:lnTo>
                <a:lnTo>
                  <a:pt x="1399000" y="1169535"/>
                </a:lnTo>
                <a:lnTo>
                  <a:pt x="1396528" y="1169761"/>
                </a:lnTo>
                <a:lnTo>
                  <a:pt x="1394056" y="1169988"/>
                </a:lnTo>
                <a:lnTo>
                  <a:pt x="1320794" y="1169988"/>
                </a:lnTo>
                <a:lnTo>
                  <a:pt x="1318322" y="1169761"/>
                </a:lnTo>
                <a:lnTo>
                  <a:pt x="1315850" y="1169535"/>
                </a:lnTo>
                <a:lnTo>
                  <a:pt x="1313154" y="1168855"/>
                </a:lnTo>
                <a:lnTo>
                  <a:pt x="1310906" y="1167721"/>
                </a:lnTo>
                <a:lnTo>
                  <a:pt x="1308659" y="1166588"/>
                </a:lnTo>
                <a:lnTo>
                  <a:pt x="1306861" y="1165228"/>
                </a:lnTo>
                <a:lnTo>
                  <a:pt x="1304839" y="1163414"/>
                </a:lnTo>
                <a:lnTo>
                  <a:pt x="1303041" y="1161601"/>
                </a:lnTo>
                <a:lnTo>
                  <a:pt x="1301243" y="1159787"/>
                </a:lnTo>
                <a:lnTo>
                  <a:pt x="1299670" y="1157521"/>
                </a:lnTo>
                <a:lnTo>
                  <a:pt x="1298546" y="1155254"/>
                </a:lnTo>
                <a:lnTo>
                  <a:pt x="1297423" y="1152534"/>
                </a:lnTo>
                <a:lnTo>
                  <a:pt x="1296524" y="1149813"/>
                </a:lnTo>
                <a:lnTo>
                  <a:pt x="1296074" y="1147320"/>
                </a:lnTo>
                <a:lnTo>
                  <a:pt x="1295400" y="1144373"/>
                </a:lnTo>
                <a:lnTo>
                  <a:pt x="1295400" y="1141426"/>
                </a:lnTo>
                <a:lnTo>
                  <a:pt x="1295400" y="699848"/>
                </a:lnTo>
                <a:lnTo>
                  <a:pt x="1295400" y="696902"/>
                </a:lnTo>
                <a:lnTo>
                  <a:pt x="1296074" y="694181"/>
                </a:lnTo>
                <a:lnTo>
                  <a:pt x="1296524" y="691461"/>
                </a:lnTo>
                <a:lnTo>
                  <a:pt x="1297423" y="688968"/>
                </a:lnTo>
                <a:lnTo>
                  <a:pt x="1298546" y="686474"/>
                </a:lnTo>
                <a:lnTo>
                  <a:pt x="1299670" y="683981"/>
                </a:lnTo>
                <a:lnTo>
                  <a:pt x="1301243" y="681941"/>
                </a:lnTo>
                <a:lnTo>
                  <a:pt x="1303041" y="679900"/>
                </a:lnTo>
                <a:lnTo>
                  <a:pt x="1304839" y="677860"/>
                </a:lnTo>
                <a:lnTo>
                  <a:pt x="1306861" y="676273"/>
                </a:lnTo>
                <a:lnTo>
                  <a:pt x="1308659" y="674913"/>
                </a:lnTo>
                <a:lnTo>
                  <a:pt x="1310906" y="673553"/>
                </a:lnTo>
                <a:lnTo>
                  <a:pt x="1313154" y="672873"/>
                </a:lnTo>
                <a:lnTo>
                  <a:pt x="1315850" y="671966"/>
                </a:lnTo>
                <a:lnTo>
                  <a:pt x="1318322" y="671513"/>
                </a:lnTo>
                <a:close/>
                <a:moveTo>
                  <a:pt x="988416" y="671513"/>
                </a:moveTo>
                <a:lnTo>
                  <a:pt x="990920" y="671513"/>
                </a:lnTo>
                <a:lnTo>
                  <a:pt x="1065121" y="671513"/>
                </a:lnTo>
                <a:lnTo>
                  <a:pt x="1067624" y="671513"/>
                </a:lnTo>
                <a:lnTo>
                  <a:pt x="1070128" y="671966"/>
                </a:lnTo>
                <a:lnTo>
                  <a:pt x="1072632" y="672873"/>
                </a:lnTo>
                <a:lnTo>
                  <a:pt x="1074908" y="673553"/>
                </a:lnTo>
                <a:lnTo>
                  <a:pt x="1077184" y="674913"/>
                </a:lnTo>
                <a:lnTo>
                  <a:pt x="1079460" y="676273"/>
                </a:lnTo>
                <a:lnTo>
                  <a:pt x="1081281" y="677860"/>
                </a:lnTo>
                <a:lnTo>
                  <a:pt x="1083330" y="679900"/>
                </a:lnTo>
                <a:lnTo>
                  <a:pt x="1084923" y="681941"/>
                </a:lnTo>
                <a:lnTo>
                  <a:pt x="1086288" y="683981"/>
                </a:lnTo>
                <a:lnTo>
                  <a:pt x="1087654" y="686474"/>
                </a:lnTo>
                <a:lnTo>
                  <a:pt x="1088565" y="688968"/>
                </a:lnTo>
                <a:lnTo>
                  <a:pt x="1089703" y="691461"/>
                </a:lnTo>
                <a:lnTo>
                  <a:pt x="1090158" y="694181"/>
                </a:lnTo>
                <a:lnTo>
                  <a:pt x="1090613" y="696902"/>
                </a:lnTo>
                <a:lnTo>
                  <a:pt x="1090613" y="699848"/>
                </a:lnTo>
                <a:lnTo>
                  <a:pt x="1090613" y="1141426"/>
                </a:lnTo>
                <a:lnTo>
                  <a:pt x="1090613" y="1144373"/>
                </a:lnTo>
                <a:lnTo>
                  <a:pt x="1090158" y="1147320"/>
                </a:lnTo>
                <a:lnTo>
                  <a:pt x="1089703" y="1149813"/>
                </a:lnTo>
                <a:lnTo>
                  <a:pt x="1088565" y="1152534"/>
                </a:lnTo>
                <a:lnTo>
                  <a:pt x="1087654" y="1155254"/>
                </a:lnTo>
                <a:lnTo>
                  <a:pt x="1086288" y="1157521"/>
                </a:lnTo>
                <a:lnTo>
                  <a:pt x="1084923" y="1159787"/>
                </a:lnTo>
                <a:lnTo>
                  <a:pt x="1083330" y="1161601"/>
                </a:lnTo>
                <a:lnTo>
                  <a:pt x="1081281" y="1163414"/>
                </a:lnTo>
                <a:lnTo>
                  <a:pt x="1079460" y="1165228"/>
                </a:lnTo>
                <a:lnTo>
                  <a:pt x="1077184" y="1166588"/>
                </a:lnTo>
                <a:lnTo>
                  <a:pt x="1074908" y="1167721"/>
                </a:lnTo>
                <a:lnTo>
                  <a:pt x="1072632" y="1168855"/>
                </a:lnTo>
                <a:lnTo>
                  <a:pt x="1070128" y="1169535"/>
                </a:lnTo>
                <a:lnTo>
                  <a:pt x="1067624" y="1169761"/>
                </a:lnTo>
                <a:lnTo>
                  <a:pt x="1065121" y="1169988"/>
                </a:lnTo>
                <a:lnTo>
                  <a:pt x="990920" y="1169988"/>
                </a:lnTo>
                <a:lnTo>
                  <a:pt x="988416" y="1169761"/>
                </a:lnTo>
                <a:lnTo>
                  <a:pt x="985685" y="1169535"/>
                </a:lnTo>
                <a:lnTo>
                  <a:pt x="983181" y="1168855"/>
                </a:lnTo>
                <a:lnTo>
                  <a:pt x="980905" y="1167721"/>
                </a:lnTo>
                <a:lnTo>
                  <a:pt x="978629" y="1166588"/>
                </a:lnTo>
                <a:lnTo>
                  <a:pt x="976581" y="1165228"/>
                </a:lnTo>
                <a:lnTo>
                  <a:pt x="974532" y="1163414"/>
                </a:lnTo>
                <a:lnTo>
                  <a:pt x="972939" y="1161601"/>
                </a:lnTo>
                <a:lnTo>
                  <a:pt x="971118" y="1159787"/>
                </a:lnTo>
                <a:lnTo>
                  <a:pt x="969525" y="1157521"/>
                </a:lnTo>
                <a:lnTo>
                  <a:pt x="968387" y="1155254"/>
                </a:lnTo>
                <a:lnTo>
                  <a:pt x="967249" y="1152534"/>
                </a:lnTo>
                <a:lnTo>
                  <a:pt x="966338" y="1149813"/>
                </a:lnTo>
                <a:lnTo>
                  <a:pt x="965883" y="1147320"/>
                </a:lnTo>
                <a:lnTo>
                  <a:pt x="965200" y="1144373"/>
                </a:lnTo>
                <a:lnTo>
                  <a:pt x="965200" y="1141426"/>
                </a:lnTo>
                <a:lnTo>
                  <a:pt x="965200" y="699848"/>
                </a:lnTo>
                <a:lnTo>
                  <a:pt x="965200" y="696902"/>
                </a:lnTo>
                <a:lnTo>
                  <a:pt x="965883" y="694181"/>
                </a:lnTo>
                <a:lnTo>
                  <a:pt x="966338" y="691461"/>
                </a:lnTo>
                <a:lnTo>
                  <a:pt x="967249" y="688968"/>
                </a:lnTo>
                <a:lnTo>
                  <a:pt x="968387" y="686474"/>
                </a:lnTo>
                <a:lnTo>
                  <a:pt x="969525" y="683981"/>
                </a:lnTo>
                <a:lnTo>
                  <a:pt x="971118" y="681941"/>
                </a:lnTo>
                <a:lnTo>
                  <a:pt x="972939" y="679900"/>
                </a:lnTo>
                <a:lnTo>
                  <a:pt x="974532" y="677860"/>
                </a:lnTo>
                <a:lnTo>
                  <a:pt x="976581" y="676273"/>
                </a:lnTo>
                <a:lnTo>
                  <a:pt x="978629" y="674913"/>
                </a:lnTo>
                <a:lnTo>
                  <a:pt x="980905" y="673553"/>
                </a:lnTo>
                <a:lnTo>
                  <a:pt x="983181" y="672873"/>
                </a:lnTo>
                <a:lnTo>
                  <a:pt x="985685" y="671966"/>
                </a:lnTo>
                <a:lnTo>
                  <a:pt x="988416" y="671513"/>
                </a:lnTo>
                <a:close/>
                <a:moveTo>
                  <a:pt x="1471932" y="590550"/>
                </a:moveTo>
                <a:lnTo>
                  <a:pt x="1546133" y="590550"/>
                </a:lnTo>
                <a:lnTo>
                  <a:pt x="1548636" y="590777"/>
                </a:lnTo>
                <a:lnTo>
                  <a:pt x="1551140" y="591231"/>
                </a:lnTo>
                <a:lnTo>
                  <a:pt x="1553644" y="592139"/>
                </a:lnTo>
                <a:lnTo>
                  <a:pt x="1555920" y="593274"/>
                </a:lnTo>
                <a:lnTo>
                  <a:pt x="1558196" y="594635"/>
                </a:lnTo>
                <a:lnTo>
                  <a:pt x="1560472" y="596451"/>
                </a:lnTo>
                <a:lnTo>
                  <a:pt x="1562293" y="598267"/>
                </a:lnTo>
                <a:lnTo>
                  <a:pt x="1564342" y="600537"/>
                </a:lnTo>
                <a:lnTo>
                  <a:pt x="1565707" y="602806"/>
                </a:lnTo>
                <a:lnTo>
                  <a:pt x="1567300" y="605303"/>
                </a:lnTo>
                <a:lnTo>
                  <a:pt x="1568666" y="608026"/>
                </a:lnTo>
                <a:lnTo>
                  <a:pt x="1569577" y="610750"/>
                </a:lnTo>
                <a:lnTo>
                  <a:pt x="1570487" y="613927"/>
                </a:lnTo>
                <a:lnTo>
                  <a:pt x="1571170" y="617105"/>
                </a:lnTo>
                <a:lnTo>
                  <a:pt x="1571625" y="620282"/>
                </a:lnTo>
                <a:lnTo>
                  <a:pt x="1571625" y="623687"/>
                </a:lnTo>
                <a:lnTo>
                  <a:pt x="1571625" y="1136851"/>
                </a:lnTo>
                <a:lnTo>
                  <a:pt x="1571625" y="1140256"/>
                </a:lnTo>
                <a:lnTo>
                  <a:pt x="1571170" y="1143433"/>
                </a:lnTo>
                <a:lnTo>
                  <a:pt x="1570487" y="1146838"/>
                </a:lnTo>
                <a:lnTo>
                  <a:pt x="1569577" y="1149788"/>
                </a:lnTo>
                <a:lnTo>
                  <a:pt x="1568666" y="1152512"/>
                </a:lnTo>
                <a:lnTo>
                  <a:pt x="1567300" y="1155462"/>
                </a:lnTo>
                <a:lnTo>
                  <a:pt x="1565707" y="1157959"/>
                </a:lnTo>
                <a:lnTo>
                  <a:pt x="1564342" y="1160229"/>
                </a:lnTo>
                <a:lnTo>
                  <a:pt x="1562293" y="1162498"/>
                </a:lnTo>
                <a:lnTo>
                  <a:pt x="1560472" y="1164314"/>
                </a:lnTo>
                <a:lnTo>
                  <a:pt x="1558196" y="1165903"/>
                </a:lnTo>
                <a:lnTo>
                  <a:pt x="1555920" y="1167492"/>
                </a:lnTo>
                <a:lnTo>
                  <a:pt x="1553644" y="1168399"/>
                </a:lnTo>
                <a:lnTo>
                  <a:pt x="1551140" y="1169307"/>
                </a:lnTo>
                <a:lnTo>
                  <a:pt x="1548636" y="1169761"/>
                </a:lnTo>
                <a:lnTo>
                  <a:pt x="1546133" y="1169988"/>
                </a:lnTo>
                <a:lnTo>
                  <a:pt x="1471932" y="1169988"/>
                </a:lnTo>
                <a:lnTo>
                  <a:pt x="1469201" y="1169761"/>
                </a:lnTo>
                <a:lnTo>
                  <a:pt x="1466697" y="1169307"/>
                </a:lnTo>
                <a:lnTo>
                  <a:pt x="1464193" y="1168399"/>
                </a:lnTo>
                <a:lnTo>
                  <a:pt x="1461917" y="1167492"/>
                </a:lnTo>
                <a:lnTo>
                  <a:pt x="1459641" y="1165903"/>
                </a:lnTo>
                <a:lnTo>
                  <a:pt x="1457593" y="1164314"/>
                </a:lnTo>
                <a:lnTo>
                  <a:pt x="1455544" y="1162498"/>
                </a:lnTo>
                <a:lnTo>
                  <a:pt x="1453496" y="1160229"/>
                </a:lnTo>
                <a:lnTo>
                  <a:pt x="1452130" y="1157959"/>
                </a:lnTo>
                <a:lnTo>
                  <a:pt x="1450537" y="1155462"/>
                </a:lnTo>
                <a:lnTo>
                  <a:pt x="1449399" y="1152512"/>
                </a:lnTo>
                <a:lnTo>
                  <a:pt x="1448261" y="1149788"/>
                </a:lnTo>
                <a:lnTo>
                  <a:pt x="1447350" y="1146838"/>
                </a:lnTo>
                <a:lnTo>
                  <a:pt x="1446667" y="1143433"/>
                </a:lnTo>
                <a:lnTo>
                  <a:pt x="1446212" y="1140256"/>
                </a:lnTo>
                <a:lnTo>
                  <a:pt x="1446212" y="1136851"/>
                </a:lnTo>
                <a:lnTo>
                  <a:pt x="1446212" y="623687"/>
                </a:lnTo>
                <a:lnTo>
                  <a:pt x="1446212" y="620282"/>
                </a:lnTo>
                <a:lnTo>
                  <a:pt x="1446667" y="617105"/>
                </a:lnTo>
                <a:lnTo>
                  <a:pt x="1447350" y="613927"/>
                </a:lnTo>
                <a:lnTo>
                  <a:pt x="1448261" y="610750"/>
                </a:lnTo>
                <a:lnTo>
                  <a:pt x="1449399" y="608026"/>
                </a:lnTo>
                <a:lnTo>
                  <a:pt x="1450537" y="605303"/>
                </a:lnTo>
                <a:lnTo>
                  <a:pt x="1452130" y="602806"/>
                </a:lnTo>
                <a:lnTo>
                  <a:pt x="1453496" y="600537"/>
                </a:lnTo>
                <a:lnTo>
                  <a:pt x="1455544" y="598267"/>
                </a:lnTo>
                <a:lnTo>
                  <a:pt x="1457593" y="596451"/>
                </a:lnTo>
                <a:lnTo>
                  <a:pt x="1459641" y="594635"/>
                </a:lnTo>
                <a:lnTo>
                  <a:pt x="1461917" y="593274"/>
                </a:lnTo>
                <a:lnTo>
                  <a:pt x="1464193" y="592139"/>
                </a:lnTo>
                <a:lnTo>
                  <a:pt x="1466697" y="591231"/>
                </a:lnTo>
                <a:lnTo>
                  <a:pt x="1469201" y="590777"/>
                </a:lnTo>
                <a:lnTo>
                  <a:pt x="1471932" y="590550"/>
                </a:lnTo>
                <a:close/>
                <a:moveTo>
                  <a:pt x="1152617" y="590550"/>
                </a:moveTo>
                <a:lnTo>
                  <a:pt x="1226818" y="590550"/>
                </a:lnTo>
                <a:lnTo>
                  <a:pt x="1229322" y="590777"/>
                </a:lnTo>
                <a:lnTo>
                  <a:pt x="1232053" y="591231"/>
                </a:lnTo>
                <a:lnTo>
                  <a:pt x="1234557" y="592139"/>
                </a:lnTo>
                <a:lnTo>
                  <a:pt x="1236833" y="593274"/>
                </a:lnTo>
                <a:lnTo>
                  <a:pt x="1239109" y="594635"/>
                </a:lnTo>
                <a:lnTo>
                  <a:pt x="1241158" y="596451"/>
                </a:lnTo>
                <a:lnTo>
                  <a:pt x="1242978" y="598267"/>
                </a:lnTo>
                <a:lnTo>
                  <a:pt x="1244799" y="600537"/>
                </a:lnTo>
                <a:lnTo>
                  <a:pt x="1246620" y="602806"/>
                </a:lnTo>
                <a:lnTo>
                  <a:pt x="1248213" y="605303"/>
                </a:lnTo>
                <a:lnTo>
                  <a:pt x="1249352" y="608026"/>
                </a:lnTo>
                <a:lnTo>
                  <a:pt x="1250490" y="610750"/>
                </a:lnTo>
                <a:lnTo>
                  <a:pt x="1251400" y="613927"/>
                </a:lnTo>
                <a:lnTo>
                  <a:pt x="1251855" y="617105"/>
                </a:lnTo>
                <a:lnTo>
                  <a:pt x="1252538" y="620282"/>
                </a:lnTo>
                <a:lnTo>
                  <a:pt x="1252538" y="623687"/>
                </a:lnTo>
                <a:lnTo>
                  <a:pt x="1252538" y="1136851"/>
                </a:lnTo>
                <a:lnTo>
                  <a:pt x="1252538" y="1140256"/>
                </a:lnTo>
                <a:lnTo>
                  <a:pt x="1251855" y="1143433"/>
                </a:lnTo>
                <a:lnTo>
                  <a:pt x="1251400" y="1146838"/>
                </a:lnTo>
                <a:lnTo>
                  <a:pt x="1250490" y="1149788"/>
                </a:lnTo>
                <a:lnTo>
                  <a:pt x="1249352" y="1152512"/>
                </a:lnTo>
                <a:lnTo>
                  <a:pt x="1248213" y="1155462"/>
                </a:lnTo>
                <a:lnTo>
                  <a:pt x="1246620" y="1157959"/>
                </a:lnTo>
                <a:lnTo>
                  <a:pt x="1244799" y="1160229"/>
                </a:lnTo>
                <a:lnTo>
                  <a:pt x="1242978" y="1162498"/>
                </a:lnTo>
                <a:lnTo>
                  <a:pt x="1241158" y="1164314"/>
                </a:lnTo>
                <a:lnTo>
                  <a:pt x="1239109" y="1165903"/>
                </a:lnTo>
                <a:lnTo>
                  <a:pt x="1236833" y="1167492"/>
                </a:lnTo>
                <a:lnTo>
                  <a:pt x="1234557" y="1168399"/>
                </a:lnTo>
                <a:lnTo>
                  <a:pt x="1232053" y="1169307"/>
                </a:lnTo>
                <a:lnTo>
                  <a:pt x="1229322" y="1169761"/>
                </a:lnTo>
                <a:lnTo>
                  <a:pt x="1226818" y="1169988"/>
                </a:lnTo>
                <a:lnTo>
                  <a:pt x="1152617" y="1169988"/>
                </a:lnTo>
                <a:lnTo>
                  <a:pt x="1150114" y="1169761"/>
                </a:lnTo>
                <a:lnTo>
                  <a:pt x="1147610" y="1169307"/>
                </a:lnTo>
                <a:lnTo>
                  <a:pt x="1145106" y="1168399"/>
                </a:lnTo>
                <a:lnTo>
                  <a:pt x="1142830" y="1167492"/>
                </a:lnTo>
                <a:lnTo>
                  <a:pt x="1140554" y="1165903"/>
                </a:lnTo>
                <a:lnTo>
                  <a:pt x="1138278" y="1164314"/>
                </a:lnTo>
                <a:lnTo>
                  <a:pt x="1136457" y="1162498"/>
                </a:lnTo>
                <a:lnTo>
                  <a:pt x="1134409" y="1160229"/>
                </a:lnTo>
                <a:lnTo>
                  <a:pt x="1132815" y="1157959"/>
                </a:lnTo>
                <a:lnTo>
                  <a:pt x="1131450" y="1155462"/>
                </a:lnTo>
                <a:lnTo>
                  <a:pt x="1130084" y="1152512"/>
                </a:lnTo>
                <a:lnTo>
                  <a:pt x="1129174" y="1149788"/>
                </a:lnTo>
                <a:lnTo>
                  <a:pt x="1128036" y="1146838"/>
                </a:lnTo>
                <a:lnTo>
                  <a:pt x="1127580" y="1143433"/>
                </a:lnTo>
                <a:lnTo>
                  <a:pt x="1127125" y="1140256"/>
                </a:lnTo>
                <a:lnTo>
                  <a:pt x="1127125" y="1136851"/>
                </a:lnTo>
                <a:lnTo>
                  <a:pt x="1127125" y="623687"/>
                </a:lnTo>
                <a:lnTo>
                  <a:pt x="1127125" y="620282"/>
                </a:lnTo>
                <a:lnTo>
                  <a:pt x="1127580" y="617105"/>
                </a:lnTo>
                <a:lnTo>
                  <a:pt x="1128036" y="613927"/>
                </a:lnTo>
                <a:lnTo>
                  <a:pt x="1129174" y="610750"/>
                </a:lnTo>
                <a:lnTo>
                  <a:pt x="1130084" y="608026"/>
                </a:lnTo>
                <a:lnTo>
                  <a:pt x="1131450" y="605303"/>
                </a:lnTo>
                <a:lnTo>
                  <a:pt x="1132815" y="602806"/>
                </a:lnTo>
                <a:lnTo>
                  <a:pt x="1134409" y="600537"/>
                </a:lnTo>
                <a:lnTo>
                  <a:pt x="1136457" y="598267"/>
                </a:lnTo>
                <a:lnTo>
                  <a:pt x="1138278" y="596451"/>
                </a:lnTo>
                <a:lnTo>
                  <a:pt x="1140554" y="594635"/>
                </a:lnTo>
                <a:lnTo>
                  <a:pt x="1142830" y="593274"/>
                </a:lnTo>
                <a:lnTo>
                  <a:pt x="1145106" y="592139"/>
                </a:lnTo>
                <a:lnTo>
                  <a:pt x="1147610" y="591231"/>
                </a:lnTo>
                <a:lnTo>
                  <a:pt x="1150114" y="590777"/>
                </a:lnTo>
                <a:lnTo>
                  <a:pt x="1152617" y="590550"/>
                </a:lnTo>
                <a:close/>
                <a:moveTo>
                  <a:pt x="1633857" y="508000"/>
                </a:moveTo>
                <a:lnTo>
                  <a:pt x="1707830" y="508000"/>
                </a:lnTo>
                <a:lnTo>
                  <a:pt x="1710561" y="508227"/>
                </a:lnTo>
                <a:lnTo>
                  <a:pt x="1713065" y="508680"/>
                </a:lnTo>
                <a:lnTo>
                  <a:pt x="1715797" y="509814"/>
                </a:lnTo>
                <a:lnTo>
                  <a:pt x="1718073" y="510947"/>
                </a:lnTo>
                <a:lnTo>
                  <a:pt x="1720349" y="512534"/>
                </a:lnTo>
                <a:lnTo>
                  <a:pt x="1722170" y="514575"/>
                </a:lnTo>
                <a:lnTo>
                  <a:pt x="1724218" y="516842"/>
                </a:lnTo>
                <a:lnTo>
                  <a:pt x="1726039" y="519109"/>
                </a:lnTo>
                <a:lnTo>
                  <a:pt x="1727860" y="521829"/>
                </a:lnTo>
                <a:lnTo>
                  <a:pt x="1729453" y="524550"/>
                </a:lnTo>
                <a:lnTo>
                  <a:pt x="1730591" y="527950"/>
                </a:lnTo>
                <a:lnTo>
                  <a:pt x="1731729" y="531124"/>
                </a:lnTo>
                <a:lnTo>
                  <a:pt x="1732640" y="534752"/>
                </a:lnTo>
                <a:lnTo>
                  <a:pt x="1733095" y="538152"/>
                </a:lnTo>
                <a:lnTo>
                  <a:pt x="1733550" y="542006"/>
                </a:lnTo>
                <a:lnTo>
                  <a:pt x="1733550" y="545860"/>
                </a:lnTo>
                <a:lnTo>
                  <a:pt x="1733550" y="1132128"/>
                </a:lnTo>
                <a:lnTo>
                  <a:pt x="1733550" y="1135982"/>
                </a:lnTo>
                <a:lnTo>
                  <a:pt x="1733095" y="1139836"/>
                </a:lnTo>
                <a:lnTo>
                  <a:pt x="1732640" y="1143463"/>
                </a:lnTo>
                <a:lnTo>
                  <a:pt x="1731729" y="1146864"/>
                </a:lnTo>
                <a:lnTo>
                  <a:pt x="1730591" y="1150038"/>
                </a:lnTo>
                <a:lnTo>
                  <a:pt x="1729453" y="1153438"/>
                </a:lnTo>
                <a:lnTo>
                  <a:pt x="1727860" y="1156159"/>
                </a:lnTo>
                <a:lnTo>
                  <a:pt x="1726039" y="1158879"/>
                </a:lnTo>
                <a:lnTo>
                  <a:pt x="1724218" y="1161373"/>
                </a:lnTo>
                <a:lnTo>
                  <a:pt x="1722170" y="1163414"/>
                </a:lnTo>
                <a:lnTo>
                  <a:pt x="1720349" y="1165454"/>
                </a:lnTo>
                <a:lnTo>
                  <a:pt x="1718073" y="1167041"/>
                </a:lnTo>
                <a:lnTo>
                  <a:pt x="1715797" y="1168174"/>
                </a:lnTo>
                <a:lnTo>
                  <a:pt x="1713065" y="1169308"/>
                </a:lnTo>
                <a:lnTo>
                  <a:pt x="1710561" y="1169761"/>
                </a:lnTo>
                <a:lnTo>
                  <a:pt x="1707830" y="1169988"/>
                </a:lnTo>
                <a:lnTo>
                  <a:pt x="1633857" y="1169988"/>
                </a:lnTo>
                <a:lnTo>
                  <a:pt x="1631353" y="1169761"/>
                </a:lnTo>
                <a:lnTo>
                  <a:pt x="1628850" y="1169308"/>
                </a:lnTo>
                <a:lnTo>
                  <a:pt x="1626346" y="1168174"/>
                </a:lnTo>
                <a:lnTo>
                  <a:pt x="1624070" y="1167041"/>
                </a:lnTo>
                <a:lnTo>
                  <a:pt x="1621794" y="1165454"/>
                </a:lnTo>
                <a:lnTo>
                  <a:pt x="1619518" y="1163414"/>
                </a:lnTo>
                <a:lnTo>
                  <a:pt x="1617469" y="1161373"/>
                </a:lnTo>
                <a:lnTo>
                  <a:pt x="1615648" y="1158879"/>
                </a:lnTo>
                <a:lnTo>
                  <a:pt x="1614055" y="1156159"/>
                </a:lnTo>
                <a:lnTo>
                  <a:pt x="1612689" y="1153438"/>
                </a:lnTo>
                <a:lnTo>
                  <a:pt x="1611324" y="1150038"/>
                </a:lnTo>
                <a:lnTo>
                  <a:pt x="1610186" y="1146864"/>
                </a:lnTo>
                <a:lnTo>
                  <a:pt x="1609275" y="1143463"/>
                </a:lnTo>
                <a:lnTo>
                  <a:pt x="1608820" y="1139836"/>
                </a:lnTo>
                <a:lnTo>
                  <a:pt x="1608365" y="1135982"/>
                </a:lnTo>
                <a:lnTo>
                  <a:pt x="1608137" y="1132128"/>
                </a:lnTo>
                <a:lnTo>
                  <a:pt x="1608137" y="545860"/>
                </a:lnTo>
                <a:lnTo>
                  <a:pt x="1608365" y="542006"/>
                </a:lnTo>
                <a:lnTo>
                  <a:pt x="1608820" y="538152"/>
                </a:lnTo>
                <a:lnTo>
                  <a:pt x="1609275" y="534752"/>
                </a:lnTo>
                <a:lnTo>
                  <a:pt x="1610186" y="531124"/>
                </a:lnTo>
                <a:lnTo>
                  <a:pt x="1611324" y="527950"/>
                </a:lnTo>
                <a:lnTo>
                  <a:pt x="1612689" y="524550"/>
                </a:lnTo>
                <a:lnTo>
                  <a:pt x="1614055" y="521829"/>
                </a:lnTo>
                <a:lnTo>
                  <a:pt x="1615648" y="519109"/>
                </a:lnTo>
                <a:lnTo>
                  <a:pt x="1617469" y="516842"/>
                </a:lnTo>
                <a:lnTo>
                  <a:pt x="1619518" y="514575"/>
                </a:lnTo>
                <a:lnTo>
                  <a:pt x="1621794" y="512534"/>
                </a:lnTo>
                <a:lnTo>
                  <a:pt x="1624070" y="510947"/>
                </a:lnTo>
                <a:lnTo>
                  <a:pt x="1626346" y="509814"/>
                </a:lnTo>
                <a:lnTo>
                  <a:pt x="1628850" y="508680"/>
                </a:lnTo>
                <a:lnTo>
                  <a:pt x="1631353" y="508227"/>
                </a:lnTo>
                <a:lnTo>
                  <a:pt x="1633857" y="508000"/>
                </a:lnTo>
                <a:close/>
                <a:moveTo>
                  <a:pt x="1501548" y="319088"/>
                </a:moveTo>
                <a:lnTo>
                  <a:pt x="1733323" y="319088"/>
                </a:lnTo>
                <a:lnTo>
                  <a:pt x="1733323" y="319316"/>
                </a:lnTo>
                <a:lnTo>
                  <a:pt x="1733550" y="319316"/>
                </a:lnTo>
                <a:lnTo>
                  <a:pt x="1733550" y="464215"/>
                </a:lnTo>
                <a:lnTo>
                  <a:pt x="1637620" y="464215"/>
                </a:lnTo>
                <a:lnTo>
                  <a:pt x="1637620" y="418038"/>
                </a:lnTo>
                <a:lnTo>
                  <a:pt x="1318759" y="617303"/>
                </a:lnTo>
                <a:lnTo>
                  <a:pt x="1250723" y="574766"/>
                </a:lnTo>
                <a:lnTo>
                  <a:pt x="1253444" y="573174"/>
                </a:lnTo>
                <a:lnTo>
                  <a:pt x="1146628" y="506525"/>
                </a:lnTo>
                <a:lnTo>
                  <a:pt x="844096" y="695326"/>
                </a:lnTo>
                <a:lnTo>
                  <a:pt x="776287" y="653016"/>
                </a:lnTo>
                <a:lnTo>
                  <a:pt x="1147082" y="421450"/>
                </a:lnTo>
                <a:lnTo>
                  <a:pt x="1215118" y="463533"/>
                </a:lnTo>
                <a:lnTo>
                  <a:pt x="1214437" y="464215"/>
                </a:lnTo>
                <a:lnTo>
                  <a:pt x="1321253" y="530637"/>
                </a:lnTo>
                <a:lnTo>
                  <a:pt x="1564368" y="379141"/>
                </a:lnTo>
                <a:lnTo>
                  <a:pt x="1501548" y="379141"/>
                </a:lnTo>
                <a:lnTo>
                  <a:pt x="1501548" y="319088"/>
                </a:lnTo>
                <a:close/>
                <a:moveTo>
                  <a:pt x="229507" y="91395"/>
                </a:moveTo>
                <a:lnTo>
                  <a:pt x="225651" y="91621"/>
                </a:lnTo>
                <a:lnTo>
                  <a:pt x="221796" y="91848"/>
                </a:lnTo>
                <a:lnTo>
                  <a:pt x="218394" y="92075"/>
                </a:lnTo>
                <a:lnTo>
                  <a:pt x="214539" y="92755"/>
                </a:lnTo>
                <a:lnTo>
                  <a:pt x="210910" y="93662"/>
                </a:lnTo>
                <a:lnTo>
                  <a:pt x="207509" y="94570"/>
                </a:lnTo>
                <a:lnTo>
                  <a:pt x="204107" y="95704"/>
                </a:lnTo>
                <a:lnTo>
                  <a:pt x="200705" y="96837"/>
                </a:lnTo>
                <a:lnTo>
                  <a:pt x="197303" y="98198"/>
                </a:lnTo>
                <a:lnTo>
                  <a:pt x="194355" y="99559"/>
                </a:lnTo>
                <a:lnTo>
                  <a:pt x="191407" y="101373"/>
                </a:lnTo>
                <a:lnTo>
                  <a:pt x="188232" y="103187"/>
                </a:lnTo>
                <a:lnTo>
                  <a:pt x="185284" y="105002"/>
                </a:lnTo>
                <a:lnTo>
                  <a:pt x="182562" y="107270"/>
                </a:lnTo>
                <a:lnTo>
                  <a:pt x="179614" y="109311"/>
                </a:lnTo>
                <a:lnTo>
                  <a:pt x="177119" y="111579"/>
                </a:lnTo>
                <a:lnTo>
                  <a:pt x="174851" y="114073"/>
                </a:lnTo>
                <a:lnTo>
                  <a:pt x="172357" y="116568"/>
                </a:lnTo>
                <a:lnTo>
                  <a:pt x="170316" y="119062"/>
                </a:lnTo>
                <a:lnTo>
                  <a:pt x="168275" y="121784"/>
                </a:lnTo>
                <a:lnTo>
                  <a:pt x="166460" y="124505"/>
                </a:lnTo>
                <a:lnTo>
                  <a:pt x="164646" y="127454"/>
                </a:lnTo>
                <a:lnTo>
                  <a:pt x="162832" y="130402"/>
                </a:lnTo>
                <a:lnTo>
                  <a:pt x="161471" y="133350"/>
                </a:lnTo>
                <a:lnTo>
                  <a:pt x="160110" y="136525"/>
                </a:lnTo>
                <a:lnTo>
                  <a:pt x="158976" y="139700"/>
                </a:lnTo>
                <a:lnTo>
                  <a:pt x="158069" y="143102"/>
                </a:lnTo>
                <a:lnTo>
                  <a:pt x="156935" y="146277"/>
                </a:lnTo>
                <a:lnTo>
                  <a:pt x="156482" y="149679"/>
                </a:lnTo>
                <a:lnTo>
                  <a:pt x="156028" y="153080"/>
                </a:lnTo>
                <a:lnTo>
                  <a:pt x="155801" y="156709"/>
                </a:lnTo>
                <a:lnTo>
                  <a:pt x="155801" y="160111"/>
                </a:lnTo>
                <a:lnTo>
                  <a:pt x="155801" y="1330098"/>
                </a:lnTo>
                <a:lnTo>
                  <a:pt x="155801" y="1333500"/>
                </a:lnTo>
                <a:lnTo>
                  <a:pt x="156028" y="1337129"/>
                </a:lnTo>
                <a:lnTo>
                  <a:pt x="156482" y="1340531"/>
                </a:lnTo>
                <a:lnTo>
                  <a:pt x="156935" y="1343932"/>
                </a:lnTo>
                <a:lnTo>
                  <a:pt x="158069" y="1347561"/>
                </a:lnTo>
                <a:lnTo>
                  <a:pt x="158976" y="1350509"/>
                </a:lnTo>
                <a:lnTo>
                  <a:pt x="160110" y="1353684"/>
                </a:lnTo>
                <a:lnTo>
                  <a:pt x="161471" y="1357086"/>
                </a:lnTo>
                <a:lnTo>
                  <a:pt x="162832" y="1360034"/>
                </a:lnTo>
                <a:lnTo>
                  <a:pt x="164646" y="1362756"/>
                </a:lnTo>
                <a:lnTo>
                  <a:pt x="166460" y="1365931"/>
                </a:lnTo>
                <a:lnTo>
                  <a:pt x="168275" y="1368652"/>
                </a:lnTo>
                <a:lnTo>
                  <a:pt x="170316" y="1371373"/>
                </a:lnTo>
                <a:lnTo>
                  <a:pt x="172357" y="1373868"/>
                </a:lnTo>
                <a:lnTo>
                  <a:pt x="174851" y="1376590"/>
                </a:lnTo>
                <a:lnTo>
                  <a:pt x="177119" y="1378857"/>
                </a:lnTo>
                <a:lnTo>
                  <a:pt x="179614" y="1381125"/>
                </a:lnTo>
                <a:lnTo>
                  <a:pt x="182562" y="1383393"/>
                </a:lnTo>
                <a:lnTo>
                  <a:pt x="185284" y="1385207"/>
                </a:lnTo>
                <a:lnTo>
                  <a:pt x="188232" y="1387248"/>
                </a:lnTo>
                <a:lnTo>
                  <a:pt x="191407" y="1389063"/>
                </a:lnTo>
                <a:lnTo>
                  <a:pt x="194355" y="1390650"/>
                </a:lnTo>
                <a:lnTo>
                  <a:pt x="197303" y="1392238"/>
                </a:lnTo>
                <a:lnTo>
                  <a:pt x="200705" y="1393598"/>
                </a:lnTo>
                <a:lnTo>
                  <a:pt x="204107" y="1394959"/>
                </a:lnTo>
                <a:lnTo>
                  <a:pt x="207509" y="1395866"/>
                </a:lnTo>
                <a:lnTo>
                  <a:pt x="210910" y="1397000"/>
                </a:lnTo>
                <a:lnTo>
                  <a:pt x="214539" y="1397681"/>
                </a:lnTo>
                <a:lnTo>
                  <a:pt x="218394" y="1398134"/>
                </a:lnTo>
                <a:lnTo>
                  <a:pt x="221796" y="1398588"/>
                </a:lnTo>
                <a:lnTo>
                  <a:pt x="225651" y="1399041"/>
                </a:lnTo>
                <a:lnTo>
                  <a:pt x="229507" y="1399041"/>
                </a:lnTo>
                <a:lnTo>
                  <a:pt x="2280330" y="1399041"/>
                </a:lnTo>
                <a:lnTo>
                  <a:pt x="2284186" y="1399041"/>
                </a:lnTo>
                <a:lnTo>
                  <a:pt x="2288041" y="1398588"/>
                </a:lnTo>
                <a:lnTo>
                  <a:pt x="2291670" y="1398134"/>
                </a:lnTo>
                <a:lnTo>
                  <a:pt x="2295298" y="1397681"/>
                </a:lnTo>
                <a:lnTo>
                  <a:pt x="2299154" y="1397000"/>
                </a:lnTo>
                <a:lnTo>
                  <a:pt x="2302555" y="1395866"/>
                </a:lnTo>
                <a:lnTo>
                  <a:pt x="2305957" y="1394959"/>
                </a:lnTo>
                <a:lnTo>
                  <a:pt x="2309359" y="1393598"/>
                </a:lnTo>
                <a:lnTo>
                  <a:pt x="2312534" y="1392238"/>
                </a:lnTo>
                <a:lnTo>
                  <a:pt x="2315709" y="1390650"/>
                </a:lnTo>
                <a:lnTo>
                  <a:pt x="2318884" y="1389063"/>
                </a:lnTo>
                <a:lnTo>
                  <a:pt x="2321832" y="1387248"/>
                </a:lnTo>
                <a:lnTo>
                  <a:pt x="2324780" y="1385207"/>
                </a:lnTo>
                <a:lnTo>
                  <a:pt x="2327502" y="1383393"/>
                </a:lnTo>
                <a:lnTo>
                  <a:pt x="2330223" y="1381125"/>
                </a:lnTo>
                <a:lnTo>
                  <a:pt x="2332945" y="1378857"/>
                </a:lnTo>
                <a:lnTo>
                  <a:pt x="2335213" y="1376590"/>
                </a:lnTo>
                <a:lnTo>
                  <a:pt x="2337707" y="1373868"/>
                </a:lnTo>
                <a:lnTo>
                  <a:pt x="2339748" y="1371373"/>
                </a:lnTo>
                <a:lnTo>
                  <a:pt x="2341789" y="1368652"/>
                </a:lnTo>
                <a:lnTo>
                  <a:pt x="2343830" y="1365931"/>
                </a:lnTo>
                <a:lnTo>
                  <a:pt x="2345418" y="1362756"/>
                </a:lnTo>
                <a:lnTo>
                  <a:pt x="2347232" y="1360034"/>
                </a:lnTo>
                <a:lnTo>
                  <a:pt x="2348593" y="1357086"/>
                </a:lnTo>
                <a:lnTo>
                  <a:pt x="2350180" y="1353684"/>
                </a:lnTo>
                <a:lnTo>
                  <a:pt x="2351088" y="1350509"/>
                </a:lnTo>
                <a:lnTo>
                  <a:pt x="2351995" y="1347561"/>
                </a:lnTo>
                <a:lnTo>
                  <a:pt x="2352902" y="1343932"/>
                </a:lnTo>
                <a:lnTo>
                  <a:pt x="2353582" y="1340531"/>
                </a:lnTo>
                <a:lnTo>
                  <a:pt x="2354036" y="1337129"/>
                </a:lnTo>
                <a:lnTo>
                  <a:pt x="2354263" y="1333500"/>
                </a:lnTo>
                <a:lnTo>
                  <a:pt x="2354263" y="1330098"/>
                </a:lnTo>
                <a:lnTo>
                  <a:pt x="2354263" y="160111"/>
                </a:lnTo>
                <a:lnTo>
                  <a:pt x="2354263" y="156709"/>
                </a:lnTo>
                <a:lnTo>
                  <a:pt x="2354036" y="153080"/>
                </a:lnTo>
                <a:lnTo>
                  <a:pt x="2353582" y="149679"/>
                </a:lnTo>
                <a:lnTo>
                  <a:pt x="2352902" y="146277"/>
                </a:lnTo>
                <a:lnTo>
                  <a:pt x="2351995" y="143102"/>
                </a:lnTo>
                <a:lnTo>
                  <a:pt x="2351088" y="139700"/>
                </a:lnTo>
                <a:lnTo>
                  <a:pt x="2350180" y="136525"/>
                </a:lnTo>
                <a:lnTo>
                  <a:pt x="2348593" y="133350"/>
                </a:lnTo>
                <a:lnTo>
                  <a:pt x="2347232" y="130402"/>
                </a:lnTo>
                <a:lnTo>
                  <a:pt x="2345418" y="127454"/>
                </a:lnTo>
                <a:lnTo>
                  <a:pt x="2343830" y="124505"/>
                </a:lnTo>
                <a:lnTo>
                  <a:pt x="2341789" y="121784"/>
                </a:lnTo>
                <a:lnTo>
                  <a:pt x="2339748" y="119062"/>
                </a:lnTo>
                <a:lnTo>
                  <a:pt x="2337707" y="116568"/>
                </a:lnTo>
                <a:lnTo>
                  <a:pt x="2335213" y="114073"/>
                </a:lnTo>
                <a:lnTo>
                  <a:pt x="2332945" y="111579"/>
                </a:lnTo>
                <a:lnTo>
                  <a:pt x="2330223" y="109311"/>
                </a:lnTo>
                <a:lnTo>
                  <a:pt x="2327502" y="107270"/>
                </a:lnTo>
                <a:lnTo>
                  <a:pt x="2324780" y="105002"/>
                </a:lnTo>
                <a:lnTo>
                  <a:pt x="2321832" y="103187"/>
                </a:lnTo>
                <a:lnTo>
                  <a:pt x="2318884" y="101373"/>
                </a:lnTo>
                <a:lnTo>
                  <a:pt x="2315709" y="99559"/>
                </a:lnTo>
                <a:lnTo>
                  <a:pt x="2312534" y="98198"/>
                </a:lnTo>
                <a:lnTo>
                  <a:pt x="2309359" y="96837"/>
                </a:lnTo>
                <a:lnTo>
                  <a:pt x="2305957" y="95704"/>
                </a:lnTo>
                <a:lnTo>
                  <a:pt x="2302555" y="94570"/>
                </a:lnTo>
                <a:lnTo>
                  <a:pt x="2299154" y="93662"/>
                </a:lnTo>
                <a:lnTo>
                  <a:pt x="2295298" y="92755"/>
                </a:lnTo>
                <a:lnTo>
                  <a:pt x="2291670" y="92075"/>
                </a:lnTo>
                <a:lnTo>
                  <a:pt x="2288041" y="91848"/>
                </a:lnTo>
                <a:lnTo>
                  <a:pt x="2284186" y="91621"/>
                </a:lnTo>
                <a:lnTo>
                  <a:pt x="2280330" y="91395"/>
                </a:lnTo>
                <a:lnTo>
                  <a:pt x="229507" y="91395"/>
                </a:lnTo>
                <a:close/>
                <a:moveTo>
                  <a:pt x="81642" y="0"/>
                </a:moveTo>
                <a:lnTo>
                  <a:pt x="86178" y="0"/>
                </a:lnTo>
                <a:lnTo>
                  <a:pt x="2424113" y="0"/>
                </a:lnTo>
                <a:lnTo>
                  <a:pt x="2428648" y="0"/>
                </a:lnTo>
                <a:lnTo>
                  <a:pt x="2432730" y="227"/>
                </a:lnTo>
                <a:lnTo>
                  <a:pt x="2436813" y="680"/>
                </a:lnTo>
                <a:lnTo>
                  <a:pt x="2441122" y="1361"/>
                </a:lnTo>
                <a:lnTo>
                  <a:pt x="2445204" y="2268"/>
                </a:lnTo>
                <a:lnTo>
                  <a:pt x="2449286" y="3402"/>
                </a:lnTo>
                <a:lnTo>
                  <a:pt x="2452914" y="4536"/>
                </a:lnTo>
                <a:lnTo>
                  <a:pt x="2456770" y="5896"/>
                </a:lnTo>
                <a:lnTo>
                  <a:pt x="2460625" y="7484"/>
                </a:lnTo>
                <a:lnTo>
                  <a:pt x="2464480" y="9298"/>
                </a:lnTo>
                <a:lnTo>
                  <a:pt x="2467882" y="11339"/>
                </a:lnTo>
                <a:lnTo>
                  <a:pt x="2471284" y="13380"/>
                </a:lnTo>
                <a:lnTo>
                  <a:pt x="2474459" y="15421"/>
                </a:lnTo>
                <a:lnTo>
                  <a:pt x="2477861" y="17916"/>
                </a:lnTo>
                <a:lnTo>
                  <a:pt x="2480809" y="20184"/>
                </a:lnTo>
                <a:lnTo>
                  <a:pt x="2483757" y="22905"/>
                </a:lnTo>
                <a:lnTo>
                  <a:pt x="2486479" y="25400"/>
                </a:lnTo>
                <a:lnTo>
                  <a:pt x="2489200" y="28348"/>
                </a:lnTo>
                <a:lnTo>
                  <a:pt x="2491695" y="31296"/>
                </a:lnTo>
                <a:lnTo>
                  <a:pt x="2493963" y="34471"/>
                </a:lnTo>
                <a:lnTo>
                  <a:pt x="2496230" y="37646"/>
                </a:lnTo>
                <a:lnTo>
                  <a:pt x="2498272" y="40821"/>
                </a:lnTo>
                <a:lnTo>
                  <a:pt x="2499859" y="44450"/>
                </a:lnTo>
                <a:lnTo>
                  <a:pt x="2501673" y="47625"/>
                </a:lnTo>
                <a:lnTo>
                  <a:pt x="2503261" y="51480"/>
                </a:lnTo>
                <a:lnTo>
                  <a:pt x="2504395" y="54882"/>
                </a:lnTo>
                <a:lnTo>
                  <a:pt x="2505755" y="58737"/>
                </a:lnTo>
                <a:lnTo>
                  <a:pt x="2506663" y="62593"/>
                </a:lnTo>
                <a:lnTo>
                  <a:pt x="2507343" y="66221"/>
                </a:lnTo>
                <a:lnTo>
                  <a:pt x="2508023" y="70304"/>
                </a:lnTo>
                <a:lnTo>
                  <a:pt x="2508250" y="74159"/>
                </a:lnTo>
                <a:lnTo>
                  <a:pt x="2508250" y="78241"/>
                </a:lnTo>
                <a:lnTo>
                  <a:pt x="2508250" y="1411968"/>
                </a:lnTo>
                <a:lnTo>
                  <a:pt x="2508250" y="1416050"/>
                </a:lnTo>
                <a:lnTo>
                  <a:pt x="2508023" y="1420132"/>
                </a:lnTo>
                <a:lnTo>
                  <a:pt x="2507343" y="1423988"/>
                </a:lnTo>
                <a:lnTo>
                  <a:pt x="2506663" y="1427616"/>
                </a:lnTo>
                <a:lnTo>
                  <a:pt x="2505755" y="1431472"/>
                </a:lnTo>
                <a:lnTo>
                  <a:pt x="2504395" y="1435327"/>
                </a:lnTo>
                <a:lnTo>
                  <a:pt x="2503261" y="1439182"/>
                </a:lnTo>
                <a:lnTo>
                  <a:pt x="2501673" y="1442584"/>
                </a:lnTo>
                <a:lnTo>
                  <a:pt x="2499859" y="1446213"/>
                </a:lnTo>
                <a:lnTo>
                  <a:pt x="2498272" y="1449388"/>
                </a:lnTo>
                <a:lnTo>
                  <a:pt x="2496230" y="1452790"/>
                </a:lnTo>
                <a:lnTo>
                  <a:pt x="2493963" y="1455965"/>
                </a:lnTo>
                <a:lnTo>
                  <a:pt x="2491695" y="1458913"/>
                </a:lnTo>
                <a:lnTo>
                  <a:pt x="2489200" y="1462088"/>
                </a:lnTo>
                <a:lnTo>
                  <a:pt x="2486479" y="1464809"/>
                </a:lnTo>
                <a:lnTo>
                  <a:pt x="2483757" y="1467531"/>
                </a:lnTo>
                <a:lnTo>
                  <a:pt x="2480809" y="1470025"/>
                </a:lnTo>
                <a:lnTo>
                  <a:pt x="2477861" y="1472747"/>
                </a:lnTo>
                <a:lnTo>
                  <a:pt x="2474459" y="1475015"/>
                </a:lnTo>
                <a:lnTo>
                  <a:pt x="2471284" y="1477282"/>
                </a:lnTo>
                <a:lnTo>
                  <a:pt x="2467882" y="1479097"/>
                </a:lnTo>
                <a:lnTo>
                  <a:pt x="2464480" y="1480911"/>
                </a:lnTo>
                <a:lnTo>
                  <a:pt x="2460625" y="1482725"/>
                </a:lnTo>
                <a:lnTo>
                  <a:pt x="2456770" y="1484313"/>
                </a:lnTo>
                <a:lnTo>
                  <a:pt x="2452914" y="1485674"/>
                </a:lnTo>
                <a:lnTo>
                  <a:pt x="2449286" y="1487034"/>
                </a:lnTo>
                <a:lnTo>
                  <a:pt x="2445204" y="1487941"/>
                </a:lnTo>
                <a:lnTo>
                  <a:pt x="2441122" y="1488849"/>
                </a:lnTo>
                <a:lnTo>
                  <a:pt x="2436813" y="1489529"/>
                </a:lnTo>
                <a:lnTo>
                  <a:pt x="2432730" y="1489982"/>
                </a:lnTo>
                <a:lnTo>
                  <a:pt x="2428648" y="1490209"/>
                </a:lnTo>
                <a:lnTo>
                  <a:pt x="2424113" y="1490663"/>
                </a:lnTo>
                <a:lnTo>
                  <a:pt x="86178" y="1490663"/>
                </a:lnTo>
                <a:lnTo>
                  <a:pt x="81642" y="1490209"/>
                </a:lnTo>
                <a:lnTo>
                  <a:pt x="77333" y="1489982"/>
                </a:lnTo>
                <a:lnTo>
                  <a:pt x="73251" y="1489529"/>
                </a:lnTo>
                <a:lnTo>
                  <a:pt x="68942" y="1488849"/>
                </a:lnTo>
                <a:lnTo>
                  <a:pt x="64860" y="1487941"/>
                </a:lnTo>
                <a:lnTo>
                  <a:pt x="60778" y="1487034"/>
                </a:lnTo>
                <a:lnTo>
                  <a:pt x="57150" y="1485674"/>
                </a:lnTo>
                <a:lnTo>
                  <a:pt x="53294" y="1484313"/>
                </a:lnTo>
                <a:lnTo>
                  <a:pt x="49439" y="1482725"/>
                </a:lnTo>
                <a:lnTo>
                  <a:pt x="45810" y="1480911"/>
                </a:lnTo>
                <a:lnTo>
                  <a:pt x="42182" y="1479097"/>
                </a:lnTo>
                <a:lnTo>
                  <a:pt x="39007" y="1477282"/>
                </a:lnTo>
                <a:lnTo>
                  <a:pt x="35605" y="1475015"/>
                </a:lnTo>
                <a:lnTo>
                  <a:pt x="32430" y="1472747"/>
                </a:lnTo>
                <a:lnTo>
                  <a:pt x="29255" y="1470025"/>
                </a:lnTo>
                <a:lnTo>
                  <a:pt x="26307" y="1467531"/>
                </a:lnTo>
                <a:lnTo>
                  <a:pt x="23585" y="1464809"/>
                </a:lnTo>
                <a:lnTo>
                  <a:pt x="21091" y="1462088"/>
                </a:lnTo>
                <a:lnTo>
                  <a:pt x="18596" y="1458913"/>
                </a:lnTo>
                <a:lnTo>
                  <a:pt x="16101" y="1455965"/>
                </a:lnTo>
                <a:lnTo>
                  <a:pt x="13833" y="1452790"/>
                </a:lnTo>
                <a:lnTo>
                  <a:pt x="12019" y="1449388"/>
                </a:lnTo>
                <a:lnTo>
                  <a:pt x="9978" y="1446213"/>
                </a:lnTo>
                <a:lnTo>
                  <a:pt x="8391" y="1442584"/>
                </a:lnTo>
                <a:lnTo>
                  <a:pt x="6803" y="1439182"/>
                </a:lnTo>
                <a:lnTo>
                  <a:pt x="5442" y="1435327"/>
                </a:lnTo>
                <a:lnTo>
                  <a:pt x="4308" y="1431472"/>
                </a:lnTo>
                <a:lnTo>
                  <a:pt x="3401" y="1427616"/>
                </a:lnTo>
                <a:lnTo>
                  <a:pt x="2494" y="1423988"/>
                </a:lnTo>
                <a:lnTo>
                  <a:pt x="2041" y="1420132"/>
                </a:lnTo>
                <a:lnTo>
                  <a:pt x="1814" y="1416050"/>
                </a:lnTo>
                <a:lnTo>
                  <a:pt x="1587" y="1411968"/>
                </a:lnTo>
                <a:lnTo>
                  <a:pt x="1587" y="78241"/>
                </a:lnTo>
                <a:lnTo>
                  <a:pt x="1814" y="74159"/>
                </a:lnTo>
                <a:lnTo>
                  <a:pt x="2041" y="70304"/>
                </a:lnTo>
                <a:lnTo>
                  <a:pt x="2494" y="66221"/>
                </a:lnTo>
                <a:lnTo>
                  <a:pt x="3401" y="62593"/>
                </a:lnTo>
                <a:lnTo>
                  <a:pt x="4308" y="58737"/>
                </a:lnTo>
                <a:lnTo>
                  <a:pt x="5442" y="54882"/>
                </a:lnTo>
                <a:lnTo>
                  <a:pt x="6803" y="51480"/>
                </a:lnTo>
                <a:lnTo>
                  <a:pt x="8391" y="47625"/>
                </a:lnTo>
                <a:lnTo>
                  <a:pt x="9978" y="44450"/>
                </a:lnTo>
                <a:lnTo>
                  <a:pt x="12019" y="40821"/>
                </a:lnTo>
                <a:lnTo>
                  <a:pt x="13833" y="37646"/>
                </a:lnTo>
                <a:lnTo>
                  <a:pt x="16101" y="34471"/>
                </a:lnTo>
                <a:lnTo>
                  <a:pt x="18596" y="31296"/>
                </a:lnTo>
                <a:lnTo>
                  <a:pt x="21091" y="28348"/>
                </a:lnTo>
                <a:lnTo>
                  <a:pt x="23585" y="25400"/>
                </a:lnTo>
                <a:lnTo>
                  <a:pt x="26307" y="22905"/>
                </a:lnTo>
                <a:lnTo>
                  <a:pt x="29255" y="20184"/>
                </a:lnTo>
                <a:lnTo>
                  <a:pt x="32430" y="17916"/>
                </a:lnTo>
                <a:lnTo>
                  <a:pt x="35605" y="15421"/>
                </a:lnTo>
                <a:lnTo>
                  <a:pt x="39007" y="13380"/>
                </a:lnTo>
                <a:lnTo>
                  <a:pt x="42182" y="11339"/>
                </a:lnTo>
                <a:lnTo>
                  <a:pt x="45810" y="9298"/>
                </a:lnTo>
                <a:lnTo>
                  <a:pt x="49439" y="7484"/>
                </a:lnTo>
                <a:lnTo>
                  <a:pt x="53294" y="5896"/>
                </a:lnTo>
                <a:lnTo>
                  <a:pt x="57150" y="4536"/>
                </a:lnTo>
                <a:lnTo>
                  <a:pt x="60778" y="3402"/>
                </a:lnTo>
                <a:lnTo>
                  <a:pt x="64860" y="2268"/>
                </a:lnTo>
                <a:lnTo>
                  <a:pt x="68942" y="1361"/>
                </a:lnTo>
                <a:lnTo>
                  <a:pt x="73251" y="680"/>
                </a:lnTo>
                <a:lnTo>
                  <a:pt x="77333" y="227"/>
                </a:lnTo>
                <a:lnTo>
                  <a:pt x="8164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>
            <a:normAutofit/>
            <a:scene3d>
              <a:camera prst="orthographicFront"/>
              <a:lightRig dir="t" rig="threeP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defTabSz="685165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015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MH_Other_7">
            <a:extLst>
              <a:ext uri="{FF2B5EF4-FFF2-40B4-BE49-F238E27FC236}">
                <a16:creationId xmlns:a16="http://schemas.microsoft.com/office/drawing/2014/main" id="{8324F120-F782-487E-9FC9-5C62B09161A7}"/>
              </a:ext>
            </a:extLst>
          </p:cNvPr>
          <p:cNvSpPr/>
          <p:nvPr>
            <p:custDataLst>
              <p:tags r:id="rId4"/>
            </p:custDataLst>
          </p:nvPr>
        </p:nvSpPr>
        <p:spPr bwMode="auto">
          <a:xfrm>
            <a:off x="5802499" y="2241162"/>
            <a:ext cx="321310" cy="302895"/>
          </a:xfrm>
          <a:custGeom>
            <a:gdLst>
              <a:gd fmla="*/ 332222 w 2301876" name="T0"/>
              <a:gd fmla="*/ 1410232 h 1941513" name="T1"/>
              <a:gd fmla="*/ 321717 w 2301876" name="T2"/>
              <a:gd fmla="*/ 1470415 h 1941513" name="T3"/>
              <a:gd fmla="*/ 382384 w 2301876" name="T4"/>
              <a:gd fmla="*/ 1525343 h 1941513" name="T5"/>
              <a:gd fmla="*/ 696485 w 2301876" name="T6"/>
              <a:gd fmla="*/ 1509573 h 1941513" name="T7"/>
              <a:gd fmla="*/ 723010 w 2301876" name="T8"/>
              <a:gd fmla="*/ 1444398 h 1941513" name="T9"/>
              <a:gd fmla="*/ 671273 w 2301876" name="T10"/>
              <a:gd fmla="*/ 1380797 h 1941513" name="T11"/>
              <a:gd fmla="*/ 1348867 w 2301876" name="T12"/>
              <a:gd fmla="*/ 1247408 h 1941513" name="T13"/>
              <a:gd fmla="*/ 1327043 w 2301876" name="T14"/>
              <a:gd fmla="*/ 1320445 h 1941513" name="T15"/>
              <a:gd fmla="*/ 1593934 w 2301876" name="T16"/>
              <a:gd fmla="*/ 1356438 h 1941513" name="T17"/>
              <a:gd fmla="*/ 1647838 w 2301876" name="T18"/>
              <a:gd fmla="*/ 1303105 h 1941513" name="T19"/>
              <a:gd fmla="*/ 1606030 w 2301876" name="T20"/>
              <a:gd fmla="*/ 1239789 h 1941513" name="T21"/>
              <a:gd fmla="*/ 1529191 w 2301876" name="T22"/>
              <a:gd fmla="*/ 516517 h 1941513" name="T23"/>
              <a:gd fmla="*/ 1584982 w 2301876" name="T24"/>
              <a:gd fmla="*/ 576970 h 1941513" name="T25"/>
              <a:gd fmla="*/ 1601035 w 2301876" name="T26"/>
              <a:gd fmla="*/ 667649 h 1941513" name="T27"/>
              <a:gd fmla="*/ 1640510 w 2301876" name="T28"/>
              <a:gd fmla="*/ 716799 h 1941513" name="T29"/>
              <a:gd fmla="*/ 1583140 w 2301876" name="T30"/>
              <a:gd fmla="*/ 840071 h 1941513" name="T31"/>
              <a:gd fmla="*/ 1691827 w 2301876" name="T32"/>
              <a:gd fmla="*/ 916820 h 1941513" name="T33"/>
              <a:gd fmla="*/ 1229710 w 2301876" name="T34"/>
              <a:gd fmla="*/ 1106063 h 1941513" name="T35"/>
              <a:gd fmla="*/ 1284448 w 2301876" name="T36"/>
              <a:gd fmla="*/ 909460 h 1941513" name="T37"/>
              <a:gd fmla="*/ 1396556 w 2301876" name="T38"/>
              <a:gd fmla="*/ 836654 h 1941513" name="T39"/>
              <a:gd fmla="*/ 1335239 w 2301876" name="T40"/>
              <a:gd fmla="*/ 712857 h 1941513" name="T41"/>
              <a:gd fmla="*/ 1370240 w 2301876" name="T42"/>
              <a:gd fmla="*/ 660815 h 1941513" name="T43"/>
              <a:gd fmla="*/ 1388398 w 2301876" name="T44"/>
              <a:gd fmla="*/ 571451 h 1941513" name="T45"/>
              <a:gd fmla="*/ 1446031 w 2301876" name="T46"/>
              <a:gd fmla="*/ 514152 h 1941513" name="T47"/>
              <a:gd fmla="*/ 570227 w 2301876" name="T48"/>
              <a:gd fmla="*/ 477627 h 1941513" name="T49"/>
              <a:gd fmla="*/ 641756 w 2301876" name="T50"/>
              <a:gd fmla="*/ 549062 h 1941513" name="T51"/>
              <a:gd fmla="*/ 661216 w 2301876" name="T52"/>
              <a:gd fmla="*/ 657005 h 1941513" name="T53"/>
              <a:gd fmla="*/ 633078 w 2301876" name="T54"/>
              <a:gd fmla="*/ 739471 h 1941513" name="T55"/>
              <a:gd fmla="*/ 574697 w 2301876" name="T56"/>
              <a:gd fmla="*/ 792786 h 1941513" name="T57"/>
              <a:gd fmla="*/ 708552 w 2301876" name="T58"/>
              <a:gd fmla="*/ 915697 h 1941513" name="T59"/>
              <a:gd fmla="*/ 815320 w 2301876" name="T60"/>
              <a:gd fmla="*/ 1036508 h 1941513" name="T61"/>
              <a:gd fmla="*/ 222836 w 2301876" name="T62"/>
              <a:gd fmla="*/ 1047276 h 1941513" name="T63"/>
              <a:gd fmla="*/ 324870 w 2301876" name="T64"/>
              <a:gd fmla="*/ 922526 h 1941513" name="T65"/>
              <a:gd fmla="*/ 473189 w 2301876" name="T66"/>
              <a:gd fmla="*/ 794886 h 1941513" name="T67"/>
              <a:gd fmla="*/ 413493 w 2301876" name="T68"/>
              <a:gd fmla="*/ 744461 h 1941513" name="T69"/>
              <a:gd fmla="*/ 382462 w 2301876" name="T70"/>
              <a:gd fmla="*/ 663570 h 1941513" name="T71"/>
              <a:gd fmla="*/ 397978 w 2301876" name="T72"/>
              <a:gd fmla="*/ 556154 h 1941513" name="T73"/>
              <a:gd fmla="*/ 466878 w 2301876" name="T74"/>
              <a:gd fmla="*/ 480778 h 1941513" name="T75"/>
              <a:gd fmla="*/ 140242 w 2301876" name="T76"/>
              <a:gd fmla="*/ 134558 h 1941513" name="T77"/>
              <a:gd fmla="*/ 133677 w 2301876" name="T78"/>
              <a:gd fmla="*/ 1210760 h 1941513" name="T79"/>
              <a:gd fmla="*/ 198545 w 2301876" name="T80"/>
              <a:gd fmla="*/ 1290654 h 1941513" name="T81"/>
              <a:gd fmla="*/ 905010 w 2301876" name="T82"/>
              <a:gd fmla="*/ 1223901 h 1941513" name="T83"/>
              <a:gd fmla="*/ 906061 w 2301876" name="T84"/>
              <a:gd fmla="*/ 137186 h 1941513" name="T85"/>
              <a:gd fmla="*/ 1795088 w 2301876" name="T86"/>
              <a:gd fmla="*/ 130835 h 1941513" name="T87"/>
              <a:gd fmla="*/ 1869239 w 2301876" name="T88"/>
              <a:gd fmla="*/ 166040 h 1941513" name="T89"/>
              <a:gd fmla="*/ 1904211 w 2301876" name="T90"/>
              <a:gd fmla="*/ 240391 h 1941513" name="T91"/>
              <a:gd fmla="*/ 1879757 w 2301876" name="T92"/>
              <a:gd fmla="*/ 1330166 h 1941513" name="T93"/>
              <a:gd fmla="*/ 1769057 w 2301876" name="T94"/>
              <a:gd fmla="*/ 1410033 h 1941513" name="T95"/>
              <a:gd fmla="*/ 1237904 w 2301876" name="T96"/>
              <a:gd fmla="*/ 1415550 h 1941513" name="T97"/>
              <a:gd fmla="*/ 1189785 w 2301876" name="T98"/>
              <a:gd fmla="*/ 1139429 h 1941513" name="T99"/>
              <a:gd fmla="*/ 1756435 w 2301876" name="T100"/>
              <a:gd fmla="*/ 1159921 h 1941513" name="T101"/>
              <a:gd fmla="*/ 1799821 w 2301876" name="T102"/>
              <a:gd fmla="*/ 1088198 h 1941513" name="T103"/>
              <a:gd fmla="*/ 898445 w 2301876" name="T104"/>
              <a:gd fmla="*/ 262 h 1941513" name="T105"/>
              <a:gd fmla="*/ 992990 w 2301876" name="T106"/>
              <a:gd fmla="*/ 39421 h 1941513" name="T107"/>
              <a:gd fmla="*/ 1041313 w 2301876" name="T108"/>
              <a:gd fmla="*/ 129302 h 1941513" name="T109"/>
              <a:gd fmla="*/ 1017414 w 2301876" name="T110"/>
              <a:gd fmla="*/ 1483030 h 1941513" name="T111"/>
              <a:gd fmla="*/ 887939 w 2301876" name="T112"/>
              <a:gd fmla="*/ 1588417 h 1941513" name="T113"/>
              <a:gd fmla="*/ 200909 w 2301876" name="T114"/>
              <a:gd fmla="*/ 1599454 h 1941513" name="T115"/>
              <a:gd fmla="*/ 45959 w 2301876" name="T116"/>
              <a:gd fmla="*/ 1513779 h 1941513" name="T117"/>
              <a:gd fmla="*/ 0 w 2301876" name="T118"/>
              <a:gd fmla="*/ 152429 h 1941513" name="T119"/>
              <a:gd fmla="*/ 34667 w 2301876" name="T120"/>
              <a:gd fmla="*/ 55452 h 1941513" name="T121"/>
              <a:gd fmla="*/ 121596 w 2301876" name="T122"/>
              <a:gd fmla="*/ 2891 h 1941513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  <a:gd fmla="*/ 0 60000 65536" name="T183"/>
              <a:gd fmla="*/ 0 60000 65536" name="T184"/>
              <a:gd fmla="*/ 0 60000 65536" name="T185"/>
            </a:gdLst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b="b" l="0" r="r" t="0"/>
            <a:pathLst>
              <a:path h="1941513" w="2301876">
                <a:moveTo>
                  <a:pt x="475693" y="1664563"/>
                </a:moveTo>
                <a:lnTo>
                  <a:pt x="471250" y="1664880"/>
                </a:lnTo>
                <a:lnTo>
                  <a:pt x="466490" y="1665198"/>
                </a:lnTo>
                <a:lnTo>
                  <a:pt x="462047" y="1665515"/>
                </a:lnTo>
                <a:lnTo>
                  <a:pt x="457605" y="1666468"/>
                </a:lnTo>
                <a:lnTo>
                  <a:pt x="453162" y="1667421"/>
                </a:lnTo>
                <a:lnTo>
                  <a:pt x="449354" y="1668691"/>
                </a:lnTo>
                <a:lnTo>
                  <a:pt x="440786" y="1671550"/>
                </a:lnTo>
                <a:lnTo>
                  <a:pt x="433170" y="1675679"/>
                </a:lnTo>
                <a:lnTo>
                  <a:pt x="425553" y="1680125"/>
                </a:lnTo>
                <a:lnTo>
                  <a:pt x="418572" y="1685207"/>
                </a:lnTo>
                <a:lnTo>
                  <a:pt x="412542" y="1691241"/>
                </a:lnTo>
                <a:lnTo>
                  <a:pt x="406513" y="1697276"/>
                </a:lnTo>
                <a:lnTo>
                  <a:pt x="401435" y="1704263"/>
                </a:lnTo>
                <a:lnTo>
                  <a:pt x="396993" y="1711886"/>
                </a:lnTo>
                <a:lnTo>
                  <a:pt x="392867" y="1719508"/>
                </a:lnTo>
                <a:lnTo>
                  <a:pt x="390011" y="1728083"/>
                </a:lnTo>
                <a:lnTo>
                  <a:pt x="388742" y="1732212"/>
                </a:lnTo>
                <a:lnTo>
                  <a:pt x="387790" y="1736341"/>
                </a:lnTo>
                <a:lnTo>
                  <a:pt x="386838" y="1740787"/>
                </a:lnTo>
                <a:lnTo>
                  <a:pt x="386203" y="1745552"/>
                </a:lnTo>
                <a:lnTo>
                  <a:pt x="385886" y="1749998"/>
                </a:lnTo>
                <a:lnTo>
                  <a:pt x="385886" y="1754444"/>
                </a:lnTo>
                <a:lnTo>
                  <a:pt x="385886" y="1759209"/>
                </a:lnTo>
                <a:lnTo>
                  <a:pt x="386203" y="1763655"/>
                </a:lnTo>
                <a:lnTo>
                  <a:pt x="386838" y="1768419"/>
                </a:lnTo>
                <a:lnTo>
                  <a:pt x="387790" y="1772865"/>
                </a:lnTo>
                <a:lnTo>
                  <a:pt x="388742" y="1776994"/>
                </a:lnTo>
                <a:lnTo>
                  <a:pt x="390011" y="1781441"/>
                </a:lnTo>
                <a:lnTo>
                  <a:pt x="392867" y="1789698"/>
                </a:lnTo>
                <a:lnTo>
                  <a:pt x="396993" y="1797639"/>
                </a:lnTo>
                <a:lnTo>
                  <a:pt x="401435" y="1804943"/>
                </a:lnTo>
                <a:lnTo>
                  <a:pt x="406513" y="1812248"/>
                </a:lnTo>
                <a:lnTo>
                  <a:pt x="412542" y="1818283"/>
                </a:lnTo>
                <a:lnTo>
                  <a:pt x="418572" y="1824317"/>
                </a:lnTo>
                <a:lnTo>
                  <a:pt x="425553" y="1829399"/>
                </a:lnTo>
                <a:lnTo>
                  <a:pt x="433170" y="1833845"/>
                </a:lnTo>
                <a:lnTo>
                  <a:pt x="440786" y="1837657"/>
                </a:lnTo>
                <a:lnTo>
                  <a:pt x="449354" y="1840515"/>
                </a:lnTo>
                <a:lnTo>
                  <a:pt x="453162" y="1842103"/>
                </a:lnTo>
                <a:lnTo>
                  <a:pt x="457605" y="1842738"/>
                </a:lnTo>
                <a:lnTo>
                  <a:pt x="462047" y="1843374"/>
                </a:lnTo>
                <a:lnTo>
                  <a:pt x="466490" y="1844326"/>
                </a:lnTo>
                <a:lnTo>
                  <a:pt x="471250" y="1844644"/>
                </a:lnTo>
                <a:lnTo>
                  <a:pt x="475693" y="1844644"/>
                </a:lnTo>
                <a:lnTo>
                  <a:pt x="784465" y="1844644"/>
                </a:lnTo>
                <a:lnTo>
                  <a:pt x="788908" y="1844644"/>
                </a:lnTo>
                <a:lnTo>
                  <a:pt x="793668" y="1844326"/>
                </a:lnTo>
                <a:lnTo>
                  <a:pt x="798111" y="1843374"/>
                </a:lnTo>
                <a:lnTo>
                  <a:pt x="802553" y="1842738"/>
                </a:lnTo>
                <a:lnTo>
                  <a:pt x="806996" y="1842103"/>
                </a:lnTo>
                <a:lnTo>
                  <a:pt x="811122" y="1840515"/>
                </a:lnTo>
                <a:lnTo>
                  <a:pt x="819690" y="1837657"/>
                </a:lnTo>
                <a:lnTo>
                  <a:pt x="827306" y="1833845"/>
                </a:lnTo>
                <a:lnTo>
                  <a:pt x="834605" y="1829399"/>
                </a:lnTo>
                <a:lnTo>
                  <a:pt x="841586" y="1824317"/>
                </a:lnTo>
                <a:lnTo>
                  <a:pt x="847933" y="1818283"/>
                </a:lnTo>
                <a:lnTo>
                  <a:pt x="853963" y="1812248"/>
                </a:lnTo>
                <a:lnTo>
                  <a:pt x="859040" y="1804943"/>
                </a:lnTo>
                <a:lnTo>
                  <a:pt x="863483" y="1797639"/>
                </a:lnTo>
                <a:lnTo>
                  <a:pt x="867608" y="1789698"/>
                </a:lnTo>
                <a:lnTo>
                  <a:pt x="870464" y="1781441"/>
                </a:lnTo>
                <a:lnTo>
                  <a:pt x="871734" y="1776994"/>
                </a:lnTo>
                <a:lnTo>
                  <a:pt x="872686" y="1772865"/>
                </a:lnTo>
                <a:lnTo>
                  <a:pt x="873320" y="1768419"/>
                </a:lnTo>
                <a:lnTo>
                  <a:pt x="873638" y="1763655"/>
                </a:lnTo>
                <a:lnTo>
                  <a:pt x="874272" y="1759209"/>
                </a:lnTo>
                <a:lnTo>
                  <a:pt x="874590" y="1754444"/>
                </a:lnTo>
                <a:lnTo>
                  <a:pt x="874272" y="1749998"/>
                </a:lnTo>
                <a:lnTo>
                  <a:pt x="873638" y="1745552"/>
                </a:lnTo>
                <a:lnTo>
                  <a:pt x="873320" y="1740787"/>
                </a:lnTo>
                <a:lnTo>
                  <a:pt x="872686" y="1736341"/>
                </a:lnTo>
                <a:lnTo>
                  <a:pt x="871734" y="1732212"/>
                </a:lnTo>
                <a:lnTo>
                  <a:pt x="870464" y="1728083"/>
                </a:lnTo>
                <a:lnTo>
                  <a:pt x="867608" y="1719508"/>
                </a:lnTo>
                <a:lnTo>
                  <a:pt x="863483" y="1711886"/>
                </a:lnTo>
                <a:lnTo>
                  <a:pt x="859040" y="1704263"/>
                </a:lnTo>
                <a:lnTo>
                  <a:pt x="853963" y="1697276"/>
                </a:lnTo>
                <a:lnTo>
                  <a:pt x="847933" y="1691241"/>
                </a:lnTo>
                <a:lnTo>
                  <a:pt x="841586" y="1685207"/>
                </a:lnTo>
                <a:lnTo>
                  <a:pt x="834605" y="1680125"/>
                </a:lnTo>
                <a:lnTo>
                  <a:pt x="827306" y="1675679"/>
                </a:lnTo>
                <a:lnTo>
                  <a:pt x="819690" y="1671550"/>
                </a:lnTo>
                <a:lnTo>
                  <a:pt x="811122" y="1668691"/>
                </a:lnTo>
                <a:lnTo>
                  <a:pt x="806996" y="1667421"/>
                </a:lnTo>
                <a:lnTo>
                  <a:pt x="802553" y="1666468"/>
                </a:lnTo>
                <a:lnTo>
                  <a:pt x="798111" y="1665515"/>
                </a:lnTo>
                <a:lnTo>
                  <a:pt x="793668" y="1665198"/>
                </a:lnTo>
                <a:lnTo>
                  <a:pt x="788908" y="1664880"/>
                </a:lnTo>
                <a:lnTo>
                  <a:pt x="784465" y="1664563"/>
                </a:lnTo>
                <a:lnTo>
                  <a:pt x="475693" y="1664563"/>
                </a:lnTo>
                <a:close/>
                <a:moveTo>
                  <a:pt x="1670551" y="1495108"/>
                </a:moveTo>
                <a:lnTo>
                  <a:pt x="1662926" y="1495425"/>
                </a:lnTo>
                <a:lnTo>
                  <a:pt x="1655936" y="1496695"/>
                </a:lnTo>
                <a:lnTo>
                  <a:pt x="1648946" y="1498283"/>
                </a:lnTo>
                <a:lnTo>
                  <a:pt x="1642274" y="1500823"/>
                </a:lnTo>
                <a:lnTo>
                  <a:pt x="1636237" y="1503998"/>
                </a:lnTo>
                <a:lnTo>
                  <a:pt x="1629882" y="1507490"/>
                </a:lnTo>
                <a:lnTo>
                  <a:pt x="1624481" y="1511618"/>
                </a:lnTo>
                <a:lnTo>
                  <a:pt x="1619080" y="1516380"/>
                </a:lnTo>
                <a:lnTo>
                  <a:pt x="1614631" y="1521778"/>
                </a:lnTo>
                <a:lnTo>
                  <a:pt x="1610183" y="1527175"/>
                </a:lnTo>
                <a:lnTo>
                  <a:pt x="1606688" y="1533208"/>
                </a:lnTo>
                <a:lnTo>
                  <a:pt x="1603511" y="1539240"/>
                </a:lnTo>
                <a:lnTo>
                  <a:pt x="1601605" y="1545908"/>
                </a:lnTo>
                <a:lnTo>
                  <a:pt x="1599698" y="1552893"/>
                </a:lnTo>
                <a:lnTo>
                  <a:pt x="1598427" y="1559878"/>
                </a:lnTo>
                <a:lnTo>
                  <a:pt x="1598110" y="1567498"/>
                </a:lnTo>
                <a:lnTo>
                  <a:pt x="1598427" y="1574800"/>
                </a:lnTo>
                <a:lnTo>
                  <a:pt x="1599698" y="1582103"/>
                </a:lnTo>
                <a:lnTo>
                  <a:pt x="1601605" y="1589088"/>
                </a:lnTo>
                <a:lnTo>
                  <a:pt x="1603511" y="1595755"/>
                </a:lnTo>
                <a:lnTo>
                  <a:pt x="1606688" y="1602105"/>
                </a:lnTo>
                <a:lnTo>
                  <a:pt x="1610183" y="1607820"/>
                </a:lnTo>
                <a:lnTo>
                  <a:pt x="1614631" y="1613535"/>
                </a:lnTo>
                <a:lnTo>
                  <a:pt x="1619080" y="1618615"/>
                </a:lnTo>
                <a:lnTo>
                  <a:pt x="1624481" y="1623378"/>
                </a:lnTo>
                <a:lnTo>
                  <a:pt x="1629882" y="1627505"/>
                </a:lnTo>
                <a:lnTo>
                  <a:pt x="1636237" y="1630998"/>
                </a:lnTo>
                <a:lnTo>
                  <a:pt x="1642274" y="1634173"/>
                </a:lnTo>
                <a:lnTo>
                  <a:pt x="1648946" y="1636713"/>
                </a:lnTo>
                <a:lnTo>
                  <a:pt x="1655936" y="1638300"/>
                </a:lnTo>
                <a:lnTo>
                  <a:pt x="1662926" y="1639253"/>
                </a:lnTo>
                <a:lnTo>
                  <a:pt x="1670551" y="1639570"/>
                </a:lnTo>
                <a:lnTo>
                  <a:pt x="1918697" y="1639570"/>
                </a:lnTo>
                <a:lnTo>
                  <a:pt x="1926004" y="1639253"/>
                </a:lnTo>
                <a:lnTo>
                  <a:pt x="1933630" y="1638300"/>
                </a:lnTo>
                <a:lnTo>
                  <a:pt x="1940620" y="1636713"/>
                </a:lnTo>
                <a:lnTo>
                  <a:pt x="1947292" y="1634173"/>
                </a:lnTo>
                <a:lnTo>
                  <a:pt x="1953329" y="1630998"/>
                </a:lnTo>
                <a:lnTo>
                  <a:pt x="1959366" y="1627505"/>
                </a:lnTo>
                <a:lnTo>
                  <a:pt x="1964767" y="1623378"/>
                </a:lnTo>
                <a:lnTo>
                  <a:pt x="1970168" y="1618615"/>
                </a:lnTo>
                <a:lnTo>
                  <a:pt x="1974934" y="1613535"/>
                </a:lnTo>
                <a:lnTo>
                  <a:pt x="1979065" y="1607820"/>
                </a:lnTo>
                <a:lnTo>
                  <a:pt x="1982560" y="1602105"/>
                </a:lnTo>
                <a:lnTo>
                  <a:pt x="1985419" y="1595755"/>
                </a:lnTo>
                <a:lnTo>
                  <a:pt x="1988279" y="1589088"/>
                </a:lnTo>
                <a:lnTo>
                  <a:pt x="1989868" y="1582103"/>
                </a:lnTo>
                <a:lnTo>
                  <a:pt x="1991138" y="1574800"/>
                </a:lnTo>
                <a:lnTo>
                  <a:pt x="1991456" y="1567498"/>
                </a:lnTo>
                <a:lnTo>
                  <a:pt x="1991138" y="1559878"/>
                </a:lnTo>
                <a:lnTo>
                  <a:pt x="1989868" y="1552893"/>
                </a:lnTo>
                <a:lnTo>
                  <a:pt x="1988279" y="1545908"/>
                </a:lnTo>
                <a:lnTo>
                  <a:pt x="1985419" y="1539240"/>
                </a:lnTo>
                <a:lnTo>
                  <a:pt x="1982560" y="1533208"/>
                </a:lnTo>
                <a:lnTo>
                  <a:pt x="1979065" y="1527175"/>
                </a:lnTo>
                <a:lnTo>
                  <a:pt x="1974934" y="1521778"/>
                </a:lnTo>
                <a:lnTo>
                  <a:pt x="1970168" y="1516380"/>
                </a:lnTo>
                <a:lnTo>
                  <a:pt x="1964767" y="1511618"/>
                </a:lnTo>
                <a:lnTo>
                  <a:pt x="1959366" y="1507490"/>
                </a:lnTo>
                <a:lnTo>
                  <a:pt x="1953329" y="1503998"/>
                </a:lnTo>
                <a:lnTo>
                  <a:pt x="1947292" y="1500823"/>
                </a:lnTo>
                <a:lnTo>
                  <a:pt x="1940620" y="1498283"/>
                </a:lnTo>
                <a:lnTo>
                  <a:pt x="1933630" y="1496695"/>
                </a:lnTo>
                <a:lnTo>
                  <a:pt x="1926004" y="1495425"/>
                </a:lnTo>
                <a:lnTo>
                  <a:pt x="1918697" y="1495108"/>
                </a:lnTo>
                <a:lnTo>
                  <a:pt x="1670551" y="1495108"/>
                </a:lnTo>
                <a:close/>
                <a:moveTo>
                  <a:pt x="1787673" y="611187"/>
                </a:moveTo>
                <a:lnTo>
                  <a:pt x="1794669" y="611187"/>
                </a:lnTo>
                <a:lnTo>
                  <a:pt x="1801665" y="611187"/>
                </a:lnTo>
                <a:lnTo>
                  <a:pt x="1808661" y="612140"/>
                </a:lnTo>
                <a:lnTo>
                  <a:pt x="1815338" y="613093"/>
                </a:lnTo>
                <a:lnTo>
                  <a:pt x="1822016" y="614681"/>
                </a:lnTo>
                <a:lnTo>
                  <a:pt x="1828694" y="616587"/>
                </a:lnTo>
                <a:lnTo>
                  <a:pt x="1835372" y="618810"/>
                </a:lnTo>
                <a:lnTo>
                  <a:pt x="1841732" y="621352"/>
                </a:lnTo>
                <a:lnTo>
                  <a:pt x="1847773" y="624210"/>
                </a:lnTo>
                <a:lnTo>
                  <a:pt x="1853815" y="627387"/>
                </a:lnTo>
                <a:lnTo>
                  <a:pt x="1859539" y="631198"/>
                </a:lnTo>
                <a:lnTo>
                  <a:pt x="1865581" y="635010"/>
                </a:lnTo>
                <a:lnTo>
                  <a:pt x="1870987" y="639457"/>
                </a:lnTo>
                <a:lnTo>
                  <a:pt x="1876393" y="643904"/>
                </a:lnTo>
                <a:lnTo>
                  <a:pt x="1881480" y="648986"/>
                </a:lnTo>
                <a:lnTo>
                  <a:pt x="1886568" y="654068"/>
                </a:lnTo>
                <a:lnTo>
                  <a:pt x="1891338" y="659151"/>
                </a:lnTo>
                <a:lnTo>
                  <a:pt x="1895790" y="665186"/>
                </a:lnTo>
                <a:lnTo>
                  <a:pt x="1900242" y="670903"/>
                </a:lnTo>
                <a:lnTo>
                  <a:pt x="1904376" y="677256"/>
                </a:lnTo>
                <a:lnTo>
                  <a:pt x="1908192" y="683609"/>
                </a:lnTo>
                <a:lnTo>
                  <a:pt x="1911690" y="690597"/>
                </a:lnTo>
                <a:lnTo>
                  <a:pt x="1915188" y="697267"/>
                </a:lnTo>
                <a:lnTo>
                  <a:pt x="1918049" y="704255"/>
                </a:lnTo>
                <a:lnTo>
                  <a:pt x="1920593" y="711561"/>
                </a:lnTo>
                <a:lnTo>
                  <a:pt x="1923137" y="718867"/>
                </a:lnTo>
                <a:lnTo>
                  <a:pt x="1925363" y="726808"/>
                </a:lnTo>
                <a:lnTo>
                  <a:pt x="1927271" y="734431"/>
                </a:lnTo>
                <a:lnTo>
                  <a:pt x="1928861" y="742690"/>
                </a:lnTo>
                <a:lnTo>
                  <a:pt x="1929815" y="750631"/>
                </a:lnTo>
                <a:lnTo>
                  <a:pt x="1930451" y="758889"/>
                </a:lnTo>
                <a:lnTo>
                  <a:pt x="1931405" y="767466"/>
                </a:lnTo>
                <a:lnTo>
                  <a:pt x="1931405" y="775724"/>
                </a:lnTo>
                <a:lnTo>
                  <a:pt x="1931723" y="784301"/>
                </a:lnTo>
                <a:lnTo>
                  <a:pt x="1932359" y="791924"/>
                </a:lnTo>
                <a:lnTo>
                  <a:pt x="1933313" y="799865"/>
                </a:lnTo>
                <a:lnTo>
                  <a:pt x="1934585" y="806853"/>
                </a:lnTo>
                <a:lnTo>
                  <a:pt x="1936175" y="813206"/>
                </a:lnTo>
                <a:lnTo>
                  <a:pt x="1938401" y="819241"/>
                </a:lnTo>
                <a:lnTo>
                  <a:pt x="1940627" y="824958"/>
                </a:lnTo>
                <a:lnTo>
                  <a:pt x="1943171" y="830041"/>
                </a:lnTo>
                <a:lnTo>
                  <a:pt x="1945715" y="834805"/>
                </a:lnTo>
                <a:lnTo>
                  <a:pt x="1948576" y="839252"/>
                </a:lnTo>
                <a:lnTo>
                  <a:pt x="1951756" y="843381"/>
                </a:lnTo>
                <a:lnTo>
                  <a:pt x="1954936" y="846875"/>
                </a:lnTo>
                <a:lnTo>
                  <a:pt x="1958116" y="850687"/>
                </a:lnTo>
                <a:lnTo>
                  <a:pt x="1961614" y="853546"/>
                </a:lnTo>
                <a:lnTo>
                  <a:pt x="1965430" y="856087"/>
                </a:lnTo>
                <a:lnTo>
                  <a:pt x="1968610" y="858946"/>
                </a:lnTo>
                <a:lnTo>
                  <a:pt x="1975606" y="862757"/>
                </a:lnTo>
                <a:lnTo>
                  <a:pt x="1982284" y="866251"/>
                </a:lnTo>
                <a:lnTo>
                  <a:pt x="1988643" y="868475"/>
                </a:lnTo>
                <a:lnTo>
                  <a:pt x="1994049" y="869745"/>
                </a:lnTo>
                <a:lnTo>
                  <a:pt x="1998819" y="871016"/>
                </a:lnTo>
                <a:lnTo>
                  <a:pt x="2002635" y="871334"/>
                </a:lnTo>
                <a:lnTo>
                  <a:pt x="2005815" y="871651"/>
                </a:lnTo>
                <a:lnTo>
                  <a:pt x="2005815" y="932320"/>
                </a:lnTo>
                <a:lnTo>
                  <a:pt x="1841096" y="932320"/>
                </a:lnTo>
                <a:lnTo>
                  <a:pt x="1841096" y="997119"/>
                </a:lnTo>
                <a:lnTo>
                  <a:pt x="1853815" y="999025"/>
                </a:lnTo>
                <a:lnTo>
                  <a:pt x="1865899" y="1001566"/>
                </a:lnTo>
                <a:lnTo>
                  <a:pt x="1877983" y="1004107"/>
                </a:lnTo>
                <a:lnTo>
                  <a:pt x="1890066" y="1007601"/>
                </a:lnTo>
                <a:lnTo>
                  <a:pt x="1901514" y="1011095"/>
                </a:lnTo>
                <a:lnTo>
                  <a:pt x="1912962" y="1015224"/>
                </a:lnTo>
                <a:lnTo>
                  <a:pt x="1923773" y="1019354"/>
                </a:lnTo>
                <a:lnTo>
                  <a:pt x="1934903" y="1024118"/>
                </a:lnTo>
                <a:lnTo>
                  <a:pt x="1945715" y="1029200"/>
                </a:lnTo>
                <a:lnTo>
                  <a:pt x="1956208" y="1034918"/>
                </a:lnTo>
                <a:lnTo>
                  <a:pt x="1966384" y="1040635"/>
                </a:lnTo>
                <a:lnTo>
                  <a:pt x="1976242" y="1046988"/>
                </a:lnTo>
                <a:lnTo>
                  <a:pt x="1986099" y="1053659"/>
                </a:lnTo>
                <a:lnTo>
                  <a:pt x="1995321" y="1060329"/>
                </a:lnTo>
                <a:lnTo>
                  <a:pt x="2003907" y="1067635"/>
                </a:lnTo>
                <a:lnTo>
                  <a:pt x="2012811" y="1074940"/>
                </a:lnTo>
                <a:lnTo>
                  <a:pt x="2021396" y="1082881"/>
                </a:lnTo>
                <a:lnTo>
                  <a:pt x="2029028" y="1090822"/>
                </a:lnTo>
                <a:lnTo>
                  <a:pt x="2036978" y="1099081"/>
                </a:lnTo>
                <a:lnTo>
                  <a:pt x="2044292" y="1107975"/>
                </a:lnTo>
                <a:lnTo>
                  <a:pt x="2051288" y="1116551"/>
                </a:lnTo>
                <a:lnTo>
                  <a:pt x="2057965" y="1125445"/>
                </a:lnTo>
                <a:lnTo>
                  <a:pt x="2064325" y="1135292"/>
                </a:lnTo>
                <a:lnTo>
                  <a:pt x="2069731" y="1144821"/>
                </a:lnTo>
                <a:lnTo>
                  <a:pt x="2075455" y="1154350"/>
                </a:lnTo>
                <a:lnTo>
                  <a:pt x="2080225" y="1164515"/>
                </a:lnTo>
                <a:lnTo>
                  <a:pt x="2084995" y="1174679"/>
                </a:lnTo>
                <a:lnTo>
                  <a:pt x="2089128" y="1185161"/>
                </a:lnTo>
                <a:lnTo>
                  <a:pt x="2092626" y="1195643"/>
                </a:lnTo>
                <a:lnTo>
                  <a:pt x="2095488" y="1206761"/>
                </a:lnTo>
                <a:lnTo>
                  <a:pt x="2098668" y="1217560"/>
                </a:lnTo>
                <a:lnTo>
                  <a:pt x="2100894" y="1228995"/>
                </a:lnTo>
                <a:lnTo>
                  <a:pt x="2103438" y="1336675"/>
                </a:lnTo>
                <a:lnTo>
                  <a:pt x="1485900" y="1336675"/>
                </a:lnTo>
                <a:lnTo>
                  <a:pt x="1488444" y="1228995"/>
                </a:lnTo>
                <a:lnTo>
                  <a:pt x="1490670" y="1217560"/>
                </a:lnTo>
                <a:lnTo>
                  <a:pt x="1493214" y="1206761"/>
                </a:lnTo>
                <a:lnTo>
                  <a:pt x="1496712" y="1195643"/>
                </a:lnTo>
                <a:lnTo>
                  <a:pt x="1500210" y="1185161"/>
                </a:lnTo>
                <a:lnTo>
                  <a:pt x="1504343" y="1174679"/>
                </a:lnTo>
                <a:lnTo>
                  <a:pt x="1508795" y="1164515"/>
                </a:lnTo>
                <a:lnTo>
                  <a:pt x="1513565" y="1154350"/>
                </a:lnTo>
                <a:lnTo>
                  <a:pt x="1519289" y="1144821"/>
                </a:lnTo>
                <a:lnTo>
                  <a:pt x="1525013" y="1135292"/>
                </a:lnTo>
                <a:lnTo>
                  <a:pt x="1531055" y="1125763"/>
                </a:lnTo>
                <a:lnTo>
                  <a:pt x="1537732" y="1116551"/>
                </a:lnTo>
                <a:lnTo>
                  <a:pt x="1544728" y="1107975"/>
                </a:lnTo>
                <a:lnTo>
                  <a:pt x="1552042" y="1099081"/>
                </a:lnTo>
                <a:lnTo>
                  <a:pt x="1559674" y="1090822"/>
                </a:lnTo>
                <a:lnTo>
                  <a:pt x="1567942" y="1082881"/>
                </a:lnTo>
                <a:lnTo>
                  <a:pt x="1576209" y="1074940"/>
                </a:lnTo>
                <a:lnTo>
                  <a:pt x="1584795" y="1067635"/>
                </a:lnTo>
                <a:lnTo>
                  <a:pt x="1593699" y="1060329"/>
                </a:lnTo>
                <a:lnTo>
                  <a:pt x="1603239" y="1053659"/>
                </a:lnTo>
                <a:lnTo>
                  <a:pt x="1613096" y="1046988"/>
                </a:lnTo>
                <a:lnTo>
                  <a:pt x="1622954" y="1040635"/>
                </a:lnTo>
                <a:lnTo>
                  <a:pt x="1632812" y="1034918"/>
                </a:lnTo>
                <a:lnTo>
                  <a:pt x="1643305" y="1029200"/>
                </a:lnTo>
                <a:lnTo>
                  <a:pt x="1654117" y="1024118"/>
                </a:lnTo>
                <a:lnTo>
                  <a:pt x="1664929" y="1019671"/>
                </a:lnTo>
                <a:lnTo>
                  <a:pt x="1676058" y="1015224"/>
                </a:lnTo>
                <a:lnTo>
                  <a:pt x="1687506" y="1011095"/>
                </a:lnTo>
                <a:lnTo>
                  <a:pt x="1699272" y="1007601"/>
                </a:lnTo>
                <a:lnTo>
                  <a:pt x="1711355" y="1004107"/>
                </a:lnTo>
                <a:lnTo>
                  <a:pt x="1723439" y="1001566"/>
                </a:lnTo>
                <a:lnTo>
                  <a:pt x="1735523" y="999025"/>
                </a:lnTo>
                <a:lnTo>
                  <a:pt x="1747924" y="997119"/>
                </a:lnTo>
                <a:lnTo>
                  <a:pt x="1747924" y="932320"/>
                </a:lnTo>
                <a:lnTo>
                  <a:pt x="1583205" y="932320"/>
                </a:lnTo>
                <a:lnTo>
                  <a:pt x="1583205" y="871651"/>
                </a:lnTo>
                <a:lnTo>
                  <a:pt x="1586385" y="871334"/>
                </a:lnTo>
                <a:lnTo>
                  <a:pt x="1590201" y="870698"/>
                </a:lnTo>
                <a:lnTo>
                  <a:pt x="1594971" y="869110"/>
                </a:lnTo>
                <a:lnTo>
                  <a:pt x="1600377" y="867204"/>
                </a:lnTo>
                <a:lnTo>
                  <a:pt x="1606736" y="864663"/>
                </a:lnTo>
                <a:lnTo>
                  <a:pt x="1613414" y="861487"/>
                </a:lnTo>
                <a:lnTo>
                  <a:pt x="1620410" y="857358"/>
                </a:lnTo>
                <a:lnTo>
                  <a:pt x="1624226" y="854816"/>
                </a:lnTo>
                <a:lnTo>
                  <a:pt x="1627406" y="851958"/>
                </a:lnTo>
                <a:lnTo>
                  <a:pt x="1630586" y="848464"/>
                </a:lnTo>
                <a:lnTo>
                  <a:pt x="1634084" y="845287"/>
                </a:lnTo>
                <a:lnTo>
                  <a:pt x="1637264" y="841476"/>
                </a:lnTo>
                <a:lnTo>
                  <a:pt x="1640444" y="837346"/>
                </a:lnTo>
                <a:lnTo>
                  <a:pt x="1643305" y="832899"/>
                </a:lnTo>
                <a:lnTo>
                  <a:pt x="1646167" y="828135"/>
                </a:lnTo>
                <a:lnTo>
                  <a:pt x="1648393" y="823052"/>
                </a:lnTo>
                <a:lnTo>
                  <a:pt x="1650619" y="817653"/>
                </a:lnTo>
                <a:lnTo>
                  <a:pt x="1652845" y="811617"/>
                </a:lnTo>
                <a:lnTo>
                  <a:pt x="1654435" y="805265"/>
                </a:lnTo>
                <a:lnTo>
                  <a:pt x="1655707" y="798594"/>
                </a:lnTo>
                <a:lnTo>
                  <a:pt x="1656979" y="791289"/>
                </a:lnTo>
                <a:lnTo>
                  <a:pt x="1657297" y="783983"/>
                </a:lnTo>
                <a:lnTo>
                  <a:pt x="1657615" y="775724"/>
                </a:lnTo>
                <a:lnTo>
                  <a:pt x="1657933" y="767466"/>
                </a:lnTo>
                <a:lnTo>
                  <a:pt x="1658569" y="758889"/>
                </a:lnTo>
                <a:lnTo>
                  <a:pt x="1659205" y="750631"/>
                </a:lnTo>
                <a:lnTo>
                  <a:pt x="1660477" y="742690"/>
                </a:lnTo>
                <a:lnTo>
                  <a:pt x="1662067" y="734431"/>
                </a:lnTo>
                <a:lnTo>
                  <a:pt x="1663975" y="726808"/>
                </a:lnTo>
                <a:lnTo>
                  <a:pt x="1666201" y="718867"/>
                </a:lnTo>
                <a:lnTo>
                  <a:pt x="1668427" y="711561"/>
                </a:lnTo>
                <a:lnTo>
                  <a:pt x="1671289" y="704255"/>
                </a:lnTo>
                <a:lnTo>
                  <a:pt x="1674151" y="697267"/>
                </a:lnTo>
                <a:lnTo>
                  <a:pt x="1677648" y="690597"/>
                </a:lnTo>
                <a:lnTo>
                  <a:pt x="1680828" y="683609"/>
                </a:lnTo>
                <a:lnTo>
                  <a:pt x="1684962" y="677256"/>
                </a:lnTo>
                <a:lnTo>
                  <a:pt x="1689096" y="670903"/>
                </a:lnTo>
                <a:lnTo>
                  <a:pt x="1693230" y="665186"/>
                </a:lnTo>
                <a:lnTo>
                  <a:pt x="1698000" y="659151"/>
                </a:lnTo>
                <a:lnTo>
                  <a:pt x="1702770" y="654068"/>
                </a:lnTo>
                <a:lnTo>
                  <a:pt x="1707540" y="648986"/>
                </a:lnTo>
                <a:lnTo>
                  <a:pt x="1712627" y="643904"/>
                </a:lnTo>
                <a:lnTo>
                  <a:pt x="1718351" y="639457"/>
                </a:lnTo>
                <a:lnTo>
                  <a:pt x="1723757" y="635010"/>
                </a:lnTo>
                <a:lnTo>
                  <a:pt x="1729163" y="631198"/>
                </a:lnTo>
                <a:lnTo>
                  <a:pt x="1735205" y="627387"/>
                </a:lnTo>
                <a:lnTo>
                  <a:pt x="1741565" y="624210"/>
                </a:lnTo>
                <a:lnTo>
                  <a:pt x="1747288" y="621352"/>
                </a:lnTo>
                <a:lnTo>
                  <a:pt x="1753966" y="618810"/>
                </a:lnTo>
                <a:lnTo>
                  <a:pt x="1760326" y="616587"/>
                </a:lnTo>
                <a:lnTo>
                  <a:pt x="1767004" y="614681"/>
                </a:lnTo>
                <a:lnTo>
                  <a:pt x="1773682" y="613093"/>
                </a:lnTo>
                <a:lnTo>
                  <a:pt x="1780677" y="612140"/>
                </a:lnTo>
                <a:lnTo>
                  <a:pt x="1787673" y="611187"/>
                </a:lnTo>
                <a:close/>
                <a:moveTo>
                  <a:pt x="630238" y="565150"/>
                </a:moveTo>
                <a:lnTo>
                  <a:pt x="639136" y="565468"/>
                </a:lnTo>
                <a:lnTo>
                  <a:pt x="647397" y="566420"/>
                </a:lnTo>
                <a:lnTo>
                  <a:pt x="655977" y="567372"/>
                </a:lnTo>
                <a:lnTo>
                  <a:pt x="664557" y="569276"/>
                </a:lnTo>
                <a:lnTo>
                  <a:pt x="672501" y="571498"/>
                </a:lnTo>
                <a:lnTo>
                  <a:pt x="680762" y="574354"/>
                </a:lnTo>
                <a:lnTo>
                  <a:pt x="689024" y="577211"/>
                </a:lnTo>
                <a:lnTo>
                  <a:pt x="696333" y="581020"/>
                </a:lnTo>
                <a:lnTo>
                  <a:pt x="703959" y="585463"/>
                </a:lnTo>
                <a:lnTo>
                  <a:pt x="711268" y="589907"/>
                </a:lnTo>
                <a:lnTo>
                  <a:pt x="718258" y="594667"/>
                </a:lnTo>
                <a:lnTo>
                  <a:pt x="725249" y="600063"/>
                </a:lnTo>
                <a:lnTo>
                  <a:pt x="731922" y="605776"/>
                </a:lnTo>
                <a:lnTo>
                  <a:pt x="738278" y="611489"/>
                </a:lnTo>
                <a:lnTo>
                  <a:pt x="744633" y="618154"/>
                </a:lnTo>
                <a:lnTo>
                  <a:pt x="750353" y="624820"/>
                </a:lnTo>
                <a:lnTo>
                  <a:pt x="756072" y="632437"/>
                </a:lnTo>
                <a:lnTo>
                  <a:pt x="761474" y="639737"/>
                </a:lnTo>
                <a:lnTo>
                  <a:pt x="766241" y="647354"/>
                </a:lnTo>
                <a:lnTo>
                  <a:pt x="771007" y="655289"/>
                </a:lnTo>
                <a:lnTo>
                  <a:pt x="775456" y="663541"/>
                </a:lnTo>
                <a:lnTo>
                  <a:pt x="779587" y="672111"/>
                </a:lnTo>
                <a:lnTo>
                  <a:pt x="783400" y="680998"/>
                </a:lnTo>
                <a:lnTo>
                  <a:pt x="786895" y="690202"/>
                </a:lnTo>
                <a:lnTo>
                  <a:pt x="790073" y="699406"/>
                </a:lnTo>
                <a:lnTo>
                  <a:pt x="792615" y="708611"/>
                </a:lnTo>
                <a:lnTo>
                  <a:pt x="794839" y="718450"/>
                </a:lnTo>
                <a:lnTo>
                  <a:pt x="796746" y="728606"/>
                </a:lnTo>
                <a:lnTo>
                  <a:pt x="798017" y="738445"/>
                </a:lnTo>
                <a:lnTo>
                  <a:pt x="799288" y="748919"/>
                </a:lnTo>
                <a:lnTo>
                  <a:pt x="799923" y="759076"/>
                </a:lnTo>
                <a:lnTo>
                  <a:pt x="800241" y="769550"/>
                </a:lnTo>
                <a:lnTo>
                  <a:pt x="799923" y="777802"/>
                </a:lnTo>
                <a:lnTo>
                  <a:pt x="799606" y="786054"/>
                </a:lnTo>
                <a:lnTo>
                  <a:pt x="798970" y="793989"/>
                </a:lnTo>
                <a:lnTo>
                  <a:pt x="798017" y="801923"/>
                </a:lnTo>
                <a:lnTo>
                  <a:pt x="797064" y="809541"/>
                </a:lnTo>
                <a:lnTo>
                  <a:pt x="795475" y="817476"/>
                </a:lnTo>
                <a:lnTo>
                  <a:pt x="793568" y="825093"/>
                </a:lnTo>
                <a:lnTo>
                  <a:pt x="791979" y="832710"/>
                </a:lnTo>
                <a:lnTo>
                  <a:pt x="789755" y="840328"/>
                </a:lnTo>
                <a:lnTo>
                  <a:pt x="787531" y="847310"/>
                </a:lnTo>
                <a:lnTo>
                  <a:pt x="784671" y="854293"/>
                </a:lnTo>
                <a:lnTo>
                  <a:pt x="781811" y="861276"/>
                </a:lnTo>
                <a:lnTo>
                  <a:pt x="778951" y="868258"/>
                </a:lnTo>
                <a:lnTo>
                  <a:pt x="775456" y="874923"/>
                </a:lnTo>
                <a:lnTo>
                  <a:pt x="772278" y="880954"/>
                </a:lnTo>
                <a:lnTo>
                  <a:pt x="768465" y="887619"/>
                </a:lnTo>
                <a:lnTo>
                  <a:pt x="764970" y="893649"/>
                </a:lnTo>
                <a:lnTo>
                  <a:pt x="760839" y="899680"/>
                </a:lnTo>
                <a:lnTo>
                  <a:pt x="756708" y="905393"/>
                </a:lnTo>
                <a:lnTo>
                  <a:pt x="752259" y="911106"/>
                </a:lnTo>
                <a:lnTo>
                  <a:pt x="747810" y="916501"/>
                </a:lnTo>
                <a:lnTo>
                  <a:pt x="743044" y="921580"/>
                </a:lnTo>
                <a:lnTo>
                  <a:pt x="738278" y="926341"/>
                </a:lnTo>
                <a:lnTo>
                  <a:pt x="733193" y="931101"/>
                </a:lnTo>
                <a:lnTo>
                  <a:pt x="728109" y="936180"/>
                </a:lnTo>
                <a:lnTo>
                  <a:pt x="722707" y="939988"/>
                </a:lnTo>
                <a:lnTo>
                  <a:pt x="717305" y="944114"/>
                </a:lnTo>
                <a:lnTo>
                  <a:pt x="711903" y="948241"/>
                </a:lnTo>
                <a:lnTo>
                  <a:pt x="706183" y="951414"/>
                </a:lnTo>
                <a:lnTo>
                  <a:pt x="700464" y="954906"/>
                </a:lnTo>
                <a:lnTo>
                  <a:pt x="694426" y="958080"/>
                </a:lnTo>
                <a:lnTo>
                  <a:pt x="688071" y="960619"/>
                </a:lnTo>
                <a:lnTo>
                  <a:pt x="688071" y="1044727"/>
                </a:lnTo>
                <a:lnTo>
                  <a:pt x="703641" y="1047266"/>
                </a:lnTo>
                <a:lnTo>
                  <a:pt x="718894" y="1050440"/>
                </a:lnTo>
                <a:lnTo>
                  <a:pt x="733829" y="1053614"/>
                </a:lnTo>
                <a:lnTo>
                  <a:pt x="748764" y="1057740"/>
                </a:lnTo>
                <a:lnTo>
                  <a:pt x="763063" y="1062184"/>
                </a:lnTo>
                <a:lnTo>
                  <a:pt x="777045" y="1066945"/>
                </a:lnTo>
                <a:lnTo>
                  <a:pt x="791026" y="1072340"/>
                </a:lnTo>
                <a:lnTo>
                  <a:pt x="804690" y="1078371"/>
                </a:lnTo>
                <a:lnTo>
                  <a:pt x="818036" y="1085036"/>
                </a:lnTo>
                <a:lnTo>
                  <a:pt x="831064" y="1091701"/>
                </a:lnTo>
                <a:lnTo>
                  <a:pt x="843775" y="1099001"/>
                </a:lnTo>
                <a:lnTo>
                  <a:pt x="856167" y="1106618"/>
                </a:lnTo>
                <a:lnTo>
                  <a:pt x="867925" y="1114871"/>
                </a:lnTo>
                <a:lnTo>
                  <a:pt x="879682" y="1123440"/>
                </a:lnTo>
                <a:lnTo>
                  <a:pt x="890804" y="1132010"/>
                </a:lnTo>
                <a:lnTo>
                  <a:pt x="901925" y="1141214"/>
                </a:lnTo>
                <a:lnTo>
                  <a:pt x="912094" y="1151370"/>
                </a:lnTo>
                <a:lnTo>
                  <a:pt x="921944" y="1161210"/>
                </a:lnTo>
                <a:lnTo>
                  <a:pt x="931795" y="1171683"/>
                </a:lnTo>
                <a:lnTo>
                  <a:pt x="940692" y="1182157"/>
                </a:lnTo>
                <a:lnTo>
                  <a:pt x="949272" y="1193266"/>
                </a:lnTo>
                <a:lnTo>
                  <a:pt x="957534" y="1204692"/>
                </a:lnTo>
                <a:lnTo>
                  <a:pt x="965160" y="1216118"/>
                </a:lnTo>
                <a:lnTo>
                  <a:pt x="972151" y="1227862"/>
                </a:lnTo>
                <a:lnTo>
                  <a:pt x="979142" y="1240557"/>
                </a:lnTo>
                <a:lnTo>
                  <a:pt x="985179" y="1252618"/>
                </a:lnTo>
                <a:lnTo>
                  <a:pt x="991217" y="1265631"/>
                </a:lnTo>
                <a:lnTo>
                  <a:pt x="995983" y="1278327"/>
                </a:lnTo>
                <a:lnTo>
                  <a:pt x="1000749" y="1291657"/>
                </a:lnTo>
                <a:lnTo>
                  <a:pt x="1004880" y="1304988"/>
                </a:lnTo>
                <a:lnTo>
                  <a:pt x="1008058" y="1318635"/>
                </a:lnTo>
                <a:lnTo>
                  <a:pt x="1010600" y="1332600"/>
                </a:lnTo>
                <a:lnTo>
                  <a:pt x="1014413" y="1484313"/>
                </a:lnTo>
                <a:lnTo>
                  <a:pt x="246063" y="1484313"/>
                </a:lnTo>
                <a:lnTo>
                  <a:pt x="249876" y="1332600"/>
                </a:lnTo>
                <a:lnTo>
                  <a:pt x="252419" y="1318635"/>
                </a:lnTo>
                <a:lnTo>
                  <a:pt x="255596" y="1304988"/>
                </a:lnTo>
                <a:lnTo>
                  <a:pt x="259727" y="1291657"/>
                </a:lnTo>
                <a:lnTo>
                  <a:pt x="264176" y="1278327"/>
                </a:lnTo>
                <a:lnTo>
                  <a:pt x="269260" y="1265631"/>
                </a:lnTo>
                <a:lnTo>
                  <a:pt x="275297" y="1252618"/>
                </a:lnTo>
                <a:lnTo>
                  <a:pt x="281017" y="1240557"/>
                </a:lnTo>
                <a:lnTo>
                  <a:pt x="288008" y="1227862"/>
                </a:lnTo>
                <a:lnTo>
                  <a:pt x="294999" y="1216118"/>
                </a:lnTo>
                <a:lnTo>
                  <a:pt x="302943" y="1204692"/>
                </a:lnTo>
                <a:lnTo>
                  <a:pt x="310887" y="1193266"/>
                </a:lnTo>
                <a:lnTo>
                  <a:pt x="319784" y="1182157"/>
                </a:lnTo>
                <a:lnTo>
                  <a:pt x="328682" y="1171683"/>
                </a:lnTo>
                <a:lnTo>
                  <a:pt x="338214" y="1161210"/>
                </a:lnTo>
                <a:lnTo>
                  <a:pt x="348383" y="1151370"/>
                </a:lnTo>
                <a:lnTo>
                  <a:pt x="358869" y="1141214"/>
                </a:lnTo>
                <a:lnTo>
                  <a:pt x="369673" y="1132010"/>
                </a:lnTo>
                <a:lnTo>
                  <a:pt x="380795" y="1123440"/>
                </a:lnTo>
                <a:lnTo>
                  <a:pt x="392552" y="1114871"/>
                </a:lnTo>
                <a:lnTo>
                  <a:pt x="404309" y="1106618"/>
                </a:lnTo>
                <a:lnTo>
                  <a:pt x="417020" y="1099001"/>
                </a:lnTo>
                <a:lnTo>
                  <a:pt x="429412" y="1091701"/>
                </a:lnTo>
                <a:lnTo>
                  <a:pt x="442441" y="1085036"/>
                </a:lnTo>
                <a:lnTo>
                  <a:pt x="455787" y="1078371"/>
                </a:lnTo>
                <a:lnTo>
                  <a:pt x="469450" y="1072340"/>
                </a:lnTo>
                <a:lnTo>
                  <a:pt x="483432" y="1066945"/>
                </a:lnTo>
                <a:lnTo>
                  <a:pt x="497413" y="1062184"/>
                </a:lnTo>
                <a:lnTo>
                  <a:pt x="511713" y="1057740"/>
                </a:lnTo>
                <a:lnTo>
                  <a:pt x="526648" y="1053614"/>
                </a:lnTo>
                <a:lnTo>
                  <a:pt x="541582" y="1050440"/>
                </a:lnTo>
                <a:lnTo>
                  <a:pt x="556835" y="1047266"/>
                </a:lnTo>
                <a:lnTo>
                  <a:pt x="571770" y="1044727"/>
                </a:lnTo>
                <a:lnTo>
                  <a:pt x="571770" y="960619"/>
                </a:lnTo>
                <a:lnTo>
                  <a:pt x="566050" y="958080"/>
                </a:lnTo>
                <a:lnTo>
                  <a:pt x="560013" y="954906"/>
                </a:lnTo>
                <a:lnTo>
                  <a:pt x="554293" y="951414"/>
                </a:lnTo>
                <a:lnTo>
                  <a:pt x="548573" y="948241"/>
                </a:lnTo>
                <a:lnTo>
                  <a:pt x="543171" y="944114"/>
                </a:lnTo>
                <a:lnTo>
                  <a:pt x="537452" y="939988"/>
                </a:lnTo>
                <a:lnTo>
                  <a:pt x="532367" y="935545"/>
                </a:lnTo>
                <a:lnTo>
                  <a:pt x="527283" y="931101"/>
                </a:lnTo>
                <a:lnTo>
                  <a:pt x="522199" y="926341"/>
                </a:lnTo>
                <a:lnTo>
                  <a:pt x="517433" y="921580"/>
                </a:lnTo>
                <a:lnTo>
                  <a:pt x="512348" y="916501"/>
                </a:lnTo>
                <a:lnTo>
                  <a:pt x="507900" y="911106"/>
                </a:lnTo>
                <a:lnTo>
                  <a:pt x="503769" y="905393"/>
                </a:lnTo>
                <a:lnTo>
                  <a:pt x="499638" y="899680"/>
                </a:lnTo>
                <a:lnTo>
                  <a:pt x="495507" y="893649"/>
                </a:lnTo>
                <a:lnTo>
                  <a:pt x="491694" y="887302"/>
                </a:lnTo>
                <a:lnTo>
                  <a:pt x="488198" y="880954"/>
                </a:lnTo>
                <a:lnTo>
                  <a:pt x="484385" y="874923"/>
                </a:lnTo>
                <a:lnTo>
                  <a:pt x="481525" y="868258"/>
                </a:lnTo>
                <a:lnTo>
                  <a:pt x="478665" y="861276"/>
                </a:lnTo>
                <a:lnTo>
                  <a:pt x="475488" y="854293"/>
                </a:lnTo>
                <a:lnTo>
                  <a:pt x="472946" y="847310"/>
                </a:lnTo>
                <a:lnTo>
                  <a:pt x="470404" y="839693"/>
                </a:lnTo>
                <a:lnTo>
                  <a:pt x="468497" y="832393"/>
                </a:lnTo>
                <a:lnTo>
                  <a:pt x="466273" y="825093"/>
                </a:lnTo>
                <a:lnTo>
                  <a:pt x="465002" y="817476"/>
                </a:lnTo>
                <a:lnTo>
                  <a:pt x="463413" y="809541"/>
                </a:lnTo>
                <a:lnTo>
                  <a:pt x="462142" y="801923"/>
                </a:lnTo>
                <a:lnTo>
                  <a:pt x="461189" y="793989"/>
                </a:lnTo>
                <a:lnTo>
                  <a:pt x="460871" y="786054"/>
                </a:lnTo>
                <a:lnTo>
                  <a:pt x="460235" y="777802"/>
                </a:lnTo>
                <a:lnTo>
                  <a:pt x="460235" y="769550"/>
                </a:lnTo>
                <a:lnTo>
                  <a:pt x="460553" y="759076"/>
                </a:lnTo>
                <a:lnTo>
                  <a:pt x="460871" y="748919"/>
                </a:lnTo>
                <a:lnTo>
                  <a:pt x="461824" y="738445"/>
                </a:lnTo>
                <a:lnTo>
                  <a:pt x="463413" y="728606"/>
                </a:lnTo>
                <a:lnTo>
                  <a:pt x="465637" y="718450"/>
                </a:lnTo>
                <a:lnTo>
                  <a:pt x="467862" y="708611"/>
                </a:lnTo>
                <a:lnTo>
                  <a:pt x="470404" y="699406"/>
                </a:lnTo>
                <a:lnTo>
                  <a:pt x="473264" y="690202"/>
                </a:lnTo>
                <a:lnTo>
                  <a:pt x="477077" y="680998"/>
                </a:lnTo>
                <a:lnTo>
                  <a:pt x="480890" y="672111"/>
                </a:lnTo>
                <a:lnTo>
                  <a:pt x="484703" y="663541"/>
                </a:lnTo>
                <a:lnTo>
                  <a:pt x="489152" y="655289"/>
                </a:lnTo>
                <a:lnTo>
                  <a:pt x="493918" y="647354"/>
                </a:lnTo>
                <a:lnTo>
                  <a:pt x="498685" y="639737"/>
                </a:lnTo>
                <a:lnTo>
                  <a:pt x="504404" y="632437"/>
                </a:lnTo>
                <a:lnTo>
                  <a:pt x="509806" y="624820"/>
                </a:lnTo>
                <a:lnTo>
                  <a:pt x="515844" y="618154"/>
                </a:lnTo>
                <a:lnTo>
                  <a:pt x="522199" y="611489"/>
                </a:lnTo>
                <a:lnTo>
                  <a:pt x="528236" y="605776"/>
                </a:lnTo>
                <a:lnTo>
                  <a:pt x="534909" y="600063"/>
                </a:lnTo>
                <a:lnTo>
                  <a:pt x="541900" y="594667"/>
                </a:lnTo>
                <a:lnTo>
                  <a:pt x="548891" y="589907"/>
                </a:lnTo>
                <a:lnTo>
                  <a:pt x="556517" y="585463"/>
                </a:lnTo>
                <a:lnTo>
                  <a:pt x="564144" y="581020"/>
                </a:lnTo>
                <a:lnTo>
                  <a:pt x="571770" y="577211"/>
                </a:lnTo>
                <a:lnTo>
                  <a:pt x="579714" y="574354"/>
                </a:lnTo>
                <a:lnTo>
                  <a:pt x="587658" y="571498"/>
                </a:lnTo>
                <a:lnTo>
                  <a:pt x="595920" y="569276"/>
                </a:lnTo>
                <a:lnTo>
                  <a:pt x="604499" y="567372"/>
                </a:lnTo>
                <a:lnTo>
                  <a:pt x="612761" y="566420"/>
                </a:lnTo>
                <a:lnTo>
                  <a:pt x="621659" y="565468"/>
                </a:lnTo>
                <a:lnTo>
                  <a:pt x="630238" y="565150"/>
                </a:lnTo>
                <a:close/>
                <a:moveTo>
                  <a:pt x="181836" y="158167"/>
                </a:moveTo>
                <a:lnTo>
                  <a:pt x="178980" y="158484"/>
                </a:lnTo>
                <a:lnTo>
                  <a:pt x="176441" y="159119"/>
                </a:lnTo>
                <a:lnTo>
                  <a:pt x="173902" y="160390"/>
                </a:lnTo>
                <a:lnTo>
                  <a:pt x="171681" y="161343"/>
                </a:lnTo>
                <a:lnTo>
                  <a:pt x="169459" y="162613"/>
                </a:lnTo>
                <a:lnTo>
                  <a:pt x="167238" y="163884"/>
                </a:lnTo>
                <a:lnTo>
                  <a:pt x="165651" y="165789"/>
                </a:lnTo>
                <a:lnTo>
                  <a:pt x="164065" y="167695"/>
                </a:lnTo>
                <a:lnTo>
                  <a:pt x="162478" y="169918"/>
                </a:lnTo>
                <a:lnTo>
                  <a:pt x="161209" y="171824"/>
                </a:lnTo>
                <a:lnTo>
                  <a:pt x="159939" y="174364"/>
                </a:lnTo>
                <a:lnTo>
                  <a:pt x="159305" y="176588"/>
                </a:lnTo>
                <a:lnTo>
                  <a:pt x="158352" y="179128"/>
                </a:lnTo>
                <a:lnTo>
                  <a:pt x="158035" y="181669"/>
                </a:lnTo>
                <a:lnTo>
                  <a:pt x="157718" y="184210"/>
                </a:lnTo>
                <a:lnTo>
                  <a:pt x="157718" y="1440334"/>
                </a:lnTo>
                <a:lnTo>
                  <a:pt x="158352" y="1447639"/>
                </a:lnTo>
                <a:lnTo>
                  <a:pt x="159622" y="1454944"/>
                </a:lnTo>
                <a:lnTo>
                  <a:pt x="161526" y="1463202"/>
                </a:lnTo>
                <a:lnTo>
                  <a:pt x="164065" y="1471142"/>
                </a:lnTo>
                <a:lnTo>
                  <a:pt x="167238" y="1479717"/>
                </a:lnTo>
                <a:lnTo>
                  <a:pt x="171363" y="1488610"/>
                </a:lnTo>
                <a:lnTo>
                  <a:pt x="175806" y="1497185"/>
                </a:lnTo>
                <a:lnTo>
                  <a:pt x="181201" y="1506078"/>
                </a:lnTo>
                <a:lnTo>
                  <a:pt x="187230" y="1514336"/>
                </a:lnTo>
                <a:lnTo>
                  <a:pt x="193577" y="1522594"/>
                </a:lnTo>
                <a:lnTo>
                  <a:pt x="200876" y="1530534"/>
                </a:lnTo>
                <a:lnTo>
                  <a:pt x="208492" y="1538156"/>
                </a:lnTo>
                <a:lnTo>
                  <a:pt x="216743" y="1545143"/>
                </a:lnTo>
                <a:lnTo>
                  <a:pt x="225629" y="1551178"/>
                </a:lnTo>
                <a:lnTo>
                  <a:pt x="230389" y="1554354"/>
                </a:lnTo>
                <a:lnTo>
                  <a:pt x="235149" y="1557212"/>
                </a:lnTo>
                <a:lnTo>
                  <a:pt x="239909" y="1559753"/>
                </a:lnTo>
                <a:lnTo>
                  <a:pt x="244669" y="1561976"/>
                </a:lnTo>
                <a:lnTo>
                  <a:pt x="1018979" y="1561976"/>
                </a:lnTo>
                <a:lnTo>
                  <a:pt x="1018979" y="1559436"/>
                </a:lnTo>
                <a:lnTo>
                  <a:pt x="1028182" y="1554354"/>
                </a:lnTo>
                <a:lnTo>
                  <a:pt x="1037068" y="1548637"/>
                </a:lnTo>
                <a:lnTo>
                  <a:pt x="1045636" y="1542603"/>
                </a:lnTo>
                <a:lnTo>
                  <a:pt x="1053252" y="1535298"/>
                </a:lnTo>
                <a:lnTo>
                  <a:pt x="1060551" y="1527993"/>
                </a:lnTo>
                <a:lnTo>
                  <a:pt x="1067532" y="1520370"/>
                </a:lnTo>
                <a:lnTo>
                  <a:pt x="1073879" y="1512113"/>
                </a:lnTo>
                <a:lnTo>
                  <a:pt x="1079908" y="1504173"/>
                </a:lnTo>
                <a:lnTo>
                  <a:pt x="1084986" y="1495597"/>
                </a:lnTo>
                <a:lnTo>
                  <a:pt x="1089429" y="1487022"/>
                </a:lnTo>
                <a:lnTo>
                  <a:pt x="1093554" y="1479082"/>
                </a:lnTo>
                <a:lnTo>
                  <a:pt x="1096728" y="1470507"/>
                </a:lnTo>
                <a:lnTo>
                  <a:pt x="1099266" y="1462884"/>
                </a:lnTo>
                <a:lnTo>
                  <a:pt x="1101170" y="1454626"/>
                </a:lnTo>
                <a:lnTo>
                  <a:pt x="1102122" y="1447321"/>
                </a:lnTo>
                <a:lnTo>
                  <a:pt x="1102757" y="1440334"/>
                </a:lnTo>
                <a:lnTo>
                  <a:pt x="1102757" y="184210"/>
                </a:lnTo>
                <a:lnTo>
                  <a:pt x="1102122" y="181669"/>
                </a:lnTo>
                <a:lnTo>
                  <a:pt x="1101805" y="179128"/>
                </a:lnTo>
                <a:lnTo>
                  <a:pt x="1101170" y="176588"/>
                </a:lnTo>
                <a:lnTo>
                  <a:pt x="1100536" y="174364"/>
                </a:lnTo>
                <a:lnTo>
                  <a:pt x="1099266" y="171824"/>
                </a:lnTo>
                <a:lnTo>
                  <a:pt x="1097997" y="169918"/>
                </a:lnTo>
                <a:lnTo>
                  <a:pt x="1096410" y="167695"/>
                </a:lnTo>
                <a:lnTo>
                  <a:pt x="1094824" y="165789"/>
                </a:lnTo>
                <a:lnTo>
                  <a:pt x="1092919" y="163884"/>
                </a:lnTo>
                <a:lnTo>
                  <a:pt x="1090698" y="162613"/>
                </a:lnTo>
                <a:lnTo>
                  <a:pt x="1088794" y="161343"/>
                </a:lnTo>
                <a:lnTo>
                  <a:pt x="1086573" y="160390"/>
                </a:lnTo>
                <a:lnTo>
                  <a:pt x="1083716" y="159119"/>
                </a:lnTo>
                <a:lnTo>
                  <a:pt x="1081178" y="158484"/>
                </a:lnTo>
                <a:lnTo>
                  <a:pt x="1078639" y="158167"/>
                </a:lnTo>
                <a:lnTo>
                  <a:pt x="1076100" y="158167"/>
                </a:lnTo>
                <a:lnTo>
                  <a:pt x="184374" y="158167"/>
                </a:lnTo>
                <a:lnTo>
                  <a:pt x="181836" y="158167"/>
                </a:lnTo>
                <a:close/>
                <a:moveTo>
                  <a:pt x="1414463" y="157162"/>
                </a:moveTo>
                <a:lnTo>
                  <a:pt x="2153497" y="157162"/>
                </a:lnTo>
                <a:lnTo>
                  <a:pt x="2161123" y="157162"/>
                </a:lnTo>
                <a:lnTo>
                  <a:pt x="2169066" y="158114"/>
                </a:lnTo>
                <a:lnTo>
                  <a:pt x="2176374" y="158749"/>
                </a:lnTo>
                <a:lnTo>
                  <a:pt x="2183364" y="160337"/>
                </a:lnTo>
                <a:lnTo>
                  <a:pt x="2190671" y="161924"/>
                </a:lnTo>
                <a:lnTo>
                  <a:pt x="2197661" y="163829"/>
                </a:lnTo>
                <a:lnTo>
                  <a:pt x="2204651" y="166052"/>
                </a:lnTo>
                <a:lnTo>
                  <a:pt x="2211324" y="168909"/>
                </a:lnTo>
                <a:lnTo>
                  <a:pt x="2217996" y="172084"/>
                </a:lnTo>
                <a:lnTo>
                  <a:pt x="2224350" y="174942"/>
                </a:lnTo>
                <a:lnTo>
                  <a:pt x="2230387" y="178752"/>
                </a:lnTo>
                <a:lnTo>
                  <a:pt x="2236424" y="182562"/>
                </a:lnTo>
                <a:lnTo>
                  <a:pt x="2242461" y="186689"/>
                </a:lnTo>
                <a:lnTo>
                  <a:pt x="2247862" y="191134"/>
                </a:lnTo>
                <a:lnTo>
                  <a:pt x="2253264" y="195579"/>
                </a:lnTo>
                <a:lnTo>
                  <a:pt x="2258665" y="200659"/>
                </a:lnTo>
                <a:lnTo>
                  <a:pt x="2263431" y="206057"/>
                </a:lnTo>
                <a:lnTo>
                  <a:pt x="2268197" y="211137"/>
                </a:lnTo>
                <a:lnTo>
                  <a:pt x="2272645" y="216852"/>
                </a:lnTo>
                <a:lnTo>
                  <a:pt x="2276776" y="222567"/>
                </a:lnTo>
                <a:lnTo>
                  <a:pt x="2280270" y="228917"/>
                </a:lnTo>
                <a:lnTo>
                  <a:pt x="2284083" y="234949"/>
                </a:lnTo>
                <a:lnTo>
                  <a:pt x="2287261" y="241299"/>
                </a:lnTo>
                <a:lnTo>
                  <a:pt x="2290438" y="247967"/>
                </a:lnTo>
                <a:lnTo>
                  <a:pt x="2292980" y="254634"/>
                </a:lnTo>
                <a:lnTo>
                  <a:pt x="2295204" y="261619"/>
                </a:lnTo>
                <a:lnTo>
                  <a:pt x="2297428" y="268604"/>
                </a:lnTo>
                <a:lnTo>
                  <a:pt x="2298699" y="275589"/>
                </a:lnTo>
                <a:lnTo>
                  <a:pt x="2300287" y="282892"/>
                </a:lnTo>
                <a:lnTo>
                  <a:pt x="2300923" y="290512"/>
                </a:lnTo>
                <a:lnTo>
                  <a:pt x="2301876" y="297814"/>
                </a:lnTo>
                <a:lnTo>
                  <a:pt x="2301876" y="305434"/>
                </a:lnTo>
                <a:lnTo>
                  <a:pt x="2301876" y="1484630"/>
                </a:lnTo>
                <a:lnTo>
                  <a:pt x="2301876" y="1497013"/>
                </a:lnTo>
                <a:lnTo>
                  <a:pt x="2300923" y="1509078"/>
                </a:lnTo>
                <a:lnTo>
                  <a:pt x="2299652" y="1521143"/>
                </a:lnTo>
                <a:lnTo>
                  <a:pt x="2298063" y="1533208"/>
                </a:lnTo>
                <a:lnTo>
                  <a:pt x="2295839" y="1544638"/>
                </a:lnTo>
                <a:lnTo>
                  <a:pt x="2292980" y="1555433"/>
                </a:lnTo>
                <a:lnTo>
                  <a:pt x="2289802" y="1566545"/>
                </a:lnTo>
                <a:lnTo>
                  <a:pt x="2285990" y="1577340"/>
                </a:lnTo>
                <a:lnTo>
                  <a:pt x="2281859" y="1587500"/>
                </a:lnTo>
                <a:lnTo>
                  <a:pt x="2277093" y="1597660"/>
                </a:lnTo>
                <a:lnTo>
                  <a:pt x="2271374" y="1607503"/>
                </a:lnTo>
                <a:lnTo>
                  <a:pt x="2265655" y="1616710"/>
                </a:lnTo>
                <a:lnTo>
                  <a:pt x="2259300" y="1625918"/>
                </a:lnTo>
                <a:lnTo>
                  <a:pt x="2252310" y="1634808"/>
                </a:lnTo>
                <a:lnTo>
                  <a:pt x="2244685" y="1643063"/>
                </a:lnTo>
                <a:lnTo>
                  <a:pt x="2236424" y="1651000"/>
                </a:lnTo>
                <a:lnTo>
                  <a:pt x="2227846" y="1658938"/>
                </a:lnTo>
                <a:lnTo>
                  <a:pt x="2218631" y="1665923"/>
                </a:lnTo>
                <a:lnTo>
                  <a:pt x="2208782" y="1672908"/>
                </a:lnTo>
                <a:lnTo>
                  <a:pt x="2198297" y="1678940"/>
                </a:lnTo>
                <a:lnTo>
                  <a:pt x="2187494" y="1684973"/>
                </a:lnTo>
                <a:lnTo>
                  <a:pt x="2176056" y="1690370"/>
                </a:lnTo>
                <a:lnTo>
                  <a:pt x="2163664" y="1695450"/>
                </a:lnTo>
                <a:lnTo>
                  <a:pt x="2150955" y="1700213"/>
                </a:lnTo>
                <a:lnTo>
                  <a:pt x="2137611" y="1704023"/>
                </a:lnTo>
                <a:lnTo>
                  <a:pt x="2123631" y="1707515"/>
                </a:lnTo>
                <a:lnTo>
                  <a:pt x="2108698" y="1710373"/>
                </a:lnTo>
                <a:lnTo>
                  <a:pt x="2093764" y="1712913"/>
                </a:lnTo>
                <a:lnTo>
                  <a:pt x="2077878" y="1715135"/>
                </a:lnTo>
                <a:lnTo>
                  <a:pt x="2061038" y="1716405"/>
                </a:lnTo>
                <a:lnTo>
                  <a:pt x="2044199" y="1717358"/>
                </a:lnTo>
                <a:lnTo>
                  <a:pt x="2026406" y="1717675"/>
                </a:lnTo>
                <a:lnTo>
                  <a:pt x="1563159" y="1717675"/>
                </a:lnTo>
                <a:lnTo>
                  <a:pt x="1551721" y="1717358"/>
                </a:lnTo>
                <a:lnTo>
                  <a:pt x="1540601" y="1716723"/>
                </a:lnTo>
                <a:lnTo>
                  <a:pt x="1529163" y="1715453"/>
                </a:lnTo>
                <a:lnTo>
                  <a:pt x="1518042" y="1714500"/>
                </a:lnTo>
                <a:lnTo>
                  <a:pt x="1506922" y="1712913"/>
                </a:lnTo>
                <a:lnTo>
                  <a:pt x="1495801" y="1710690"/>
                </a:lnTo>
                <a:lnTo>
                  <a:pt x="1485634" y="1709103"/>
                </a:lnTo>
                <a:lnTo>
                  <a:pt x="1475149" y="1706880"/>
                </a:lnTo>
                <a:lnTo>
                  <a:pt x="1456085" y="1701800"/>
                </a:lnTo>
                <a:lnTo>
                  <a:pt x="1439246" y="1697038"/>
                </a:lnTo>
                <a:lnTo>
                  <a:pt x="1424948" y="1692593"/>
                </a:lnTo>
                <a:lnTo>
                  <a:pt x="1414463" y="1688783"/>
                </a:lnTo>
                <a:lnTo>
                  <a:pt x="1414463" y="1342708"/>
                </a:lnTo>
                <a:lnTo>
                  <a:pt x="1416687" y="1347470"/>
                </a:lnTo>
                <a:lnTo>
                  <a:pt x="1419229" y="1352233"/>
                </a:lnTo>
                <a:lnTo>
                  <a:pt x="1422088" y="1357630"/>
                </a:lnTo>
                <a:lnTo>
                  <a:pt x="1425583" y="1362393"/>
                </a:lnTo>
                <a:lnTo>
                  <a:pt x="1429078" y="1367473"/>
                </a:lnTo>
                <a:lnTo>
                  <a:pt x="1433209" y="1372235"/>
                </a:lnTo>
                <a:lnTo>
                  <a:pt x="1437657" y="1376998"/>
                </a:lnTo>
                <a:lnTo>
                  <a:pt x="1442105" y="1381760"/>
                </a:lnTo>
                <a:lnTo>
                  <a:pt x="1446871" y="1386523"/>
                </a:lnTo>
                <a:lnTo>
                  <a:pt x="1451637" y="1390968"/>
                </a:lnTo>
                <a:lnTo>
                  <a:pt x="1456721" y="1395413"/>
                </a:lnTo>
                <a:lnTo>
                  <a:pt x="1462440" y="1399540"/>
                </a:lnTo>
                <a:lnTo>
                  <a:pt x="1467523" y="1403350"/>
                </a:lnTo>
                <a:lnTo>
                  <a:pt x="1472925" y="1406525"/>
                </a:lnTo>
                <a:lnTo>
                  <a:pt x="1478644" y="1410018"/>
                </a:lnTo>
                <a:lnTo>
                  <a:pt x="1484045" y="1412558"/>
                </a:lnTo>
                <a:lnTo>
                  <a:pt x="1484045" y="1413510"/>
                </a:lnTo>
                <a:lnTo>
                  <a:pt x="2108062" y="1413510"/>
                </a:lnTo>
                <a:lnTo>
                  <a:pt x="2108062" y="1410335"/>
                </a:lnTo>
                <a:lnTo>
                  <a:pt x="2115370" y="1406208"/>
                </a:lnTo>
                <a:lnTo>
                  <a:pt x="2122360" y="1401763"/>
                </a:lnTo>
                <a:lnTo>
                  <a:pt x="2129032" y="1396683"/>
                </a:lnTo>
                <a:lnTo>
                  <a:pt x="2135387" y="1390968"/>
                </a:lnTo>
                <a:lnTo>
                  <a:pt x="2141106" y="1385253"/>
                </a:lnTo>
                <a:lnTo>
                  <a:pt x="2146825" y="1378903"/>
                </a:lnTo>
                <a:lnTo>
                  <a:pt x="2151909" y="1372235"/>
                </a:lnTo>
                <a:lnTo>
                  <a:pt x="2156357" y="1365568"/>
                </a:lnTo>
                <a:lnTo>
                  <a:pt x="2160805" y="1358900"/>
                </a:lnTo>
                <a:lnTo>
                  <a:pt x="2163982" y="1352233"/>
                </a:lnTo>
                <a:lnTo>
                  <a:pt x="2167477" y="1345883"/>
                </a:lnTo>
                <a:lnTo>
                  <a:pt x="2170019" y="1339215"/>
                </a:lnTo>
                <a:lnTo>
                  <a:pt x="2172243" y="1332865"/>
                </a:lnTo>
                <a:lnTo>
                  <a:pt x="2173832" y="1326515"/>
                </a:lnTo>
                <a:lnTo>
                  <a:pt x="2174467" y="1320800"/>
                </a:lnTo>
                <a:lnTo>
                  <a:pt x="2174785" y="1315085"/>
                </a:lnTo>
                <a:lnTo>
                  <a:pt x="2174785" y="305434"/>
                </a:lnTo>
                <a:lnTo>
                  <a:pt x="2174467" y="301307"/>
                </a:lnTo>
                <a:lnTo>
                  <a:pt x="2172879" y="297497"/>
                </a:lnTo>
                <a:lnTo>
                  <a:pt x="2171290" y="293687"/>
                </a:lnTo>
                <a:lnTo>
                  <a:pt x="2168430" y="290829"/>
                </a:lnTo>
                <a:lnTo>
                  <a:pt x="2165571" y="288289"/>
                </a:lnTo>
                <a:lnTo>
                  <a:pt x="2162076" y="286067"/>
                </a:lnTo>
                <a:lnTo>
                  <a:pt x="2157945" y="284797"/>
                </a:lnTo>
                <a:lnTo>
                  <a:pt x="2153497" y="284479"/>
                </a:lnTo>
                <a:lnTo>
                  <a:pt x="1414463" y="284479"/>
                </a:lnTo>
                <a:lnTo>
                  <a:pt x="1414463" y="157162"/>
                </a:lnTo>
                <a:close/>
                <a:moveTo>
                  <a:pt x="184374" y="0"/>
                </a:moveTo>
                <a:lnTo>
                  <a:pt x="1076100" y="0"/>
                </a:lnTo>
                <a:lnTo>
                  <a:pt x="1085621" y="317"/>
                </a:lnTo>
                <a:lnTo>
                  <a:pt x="1094824" y="953"/>
                </a:lnTo>
                <a:lnTo>
                  <a:pt x="1104026" y="1905"/>
                </a:lnTo>
                <a:lnTo>
                  <a:pt x="1113229" y="3494"/>
                </a:lnTo>
                <a:lnTo>
                  <a:pt x="1122115" y="5717"/>
                </a:lnTo>
                <a:lnTo>
                  <a:pt x="1131000" y="8258"/>
                </a:lnTo>
                <a:lnTo>
                  <a:pt x="1139568" y="11434"/>
                </a:lnTo>
                <a:lnTo>
                  <a:pt x="1147502" y="14610"/>
                </a:lnTo>
                <a:lnTo>
                  <a:pt x="1156070" y="18421"/>
                </a:lnTo>
                <a:lnTo>
                  <a:pt x="1163686" y="22232"/>
                </a:lnTo>
                <a:lnTo>
                  <a:pt x="1171620" y="26679"/>
                </a:lnTo>
                <a:lnTo>
                  <a:pt x="1178919" y="31443"/>
                </a:lnTo>
                <a:lnTo>
                  <a:pt x="1186217" y="36842"/>
                </a:lnTo>
                <a:lnTo>
                  <a:pt x="1193199" y="42241"/>
                </a:lnTo>
                <a:lnTo>
                  <a:pt x="1199863" y="47640"/>
                </a:lnTo>
                <a:lnTo>
                  <a:pt x="1206210" y="53993"/>
                </a:lnTo>
                <a:lnTo>
                  <a:pt x="1212557" y="60345"/>
                </a:lnTo>
                <a:lnTo>
                  <a:pt x="1218269" y="67014"/>
                </a:lnTo>
                <a:lnTo>
                  <a:pt x="1223981" y="74002"/>
                </a:lnTo>
                <a:lnTo>
                  <a:pt x="1229058" y="81306"/>
                </a:lnTo>
                <a:lnTo>
                  <a:pt x="1233818" y="88611"/>
                </a:lnTo>
                <a:lnTo>
                  <a:pt x="1238261" y="96551"/>
                </a:lnTo>
                <a:lnTo>
                  <a:pt x="1242387" y="104492"/>
                </a:lnTo>
                <a:lnTo>
                  <a:pt x="1245877" y="112749"/>
                </a:lnTo>
                <a:lnTo>
                  <a:pt x="1249368" y="121325"/>
                </a:lnTo>
                <a:lnTo>
                  <a:pt x="1252224" y="129582"/>
                </a:lnTo>
                <a:lnTo>
                  <a:pt x="1254446" y="138475"/>
                </a:lnTo>
                <a:lnTo>
                  <a:pt x="1256667" y="147368"/>
                </a:lnTo>
                <a:lnTo>
                  <a:pt x="1258254" y="156261"/>
                </a:lnTo>
                <a:lnTo>
                  <a:pt x="1259523" y="165472"/>
                </a:lnTo>
                <a:lnTo>
                  <a:pt x="1259840" y="175000"/>
                </a:lnTo>
                <a:lnTo>
                  <a:pt x="1260475" y="184210"/>
                </a:lnTo>
                <a:lnTo>
                  <a:pt x="1260475" y="1651541"/>
                </a:lnTo>
                <a:lnTo>
                  <a:pt x="1259840" y="1667103"/>
                </a:lnTo>
                <a:lnTo>
                  <a:pt x="1259206" y="1682348"/>
                </a:lnTo>
                <a:lnTo>
                  <a:pt x="1257936" y="1696958"/>
                </a:lnTo>
                <a:lnTo>
                  <a:pt x="1255715" y="1711886"/>
                </a:lnTo>
                <a:lnTo>
                  <a:pt x="1252542" y="1725860"/>
                </a:lnTo>
                <a:lnTo>
                  <a:pt x="1249368" y="1739835"/>
                </a:lnTo>
                <a:lnTo>
                  <a:pt x="1245243" y="1753492"/>
                </a:lnTo>
                <a:lnTo>
                  <a:pt x="1240483" y="1766831"/>
                </a:lnTo>
                <a:lnTo>
                  <a:pt x="1235405" y="1779535"/>
                </a:lnTo>
                <a:lnTo>
                  <a:pt x="1229376" y="1792239"/>
                </a:lnTo>
                <a:lnTo>
                  <a:pt x="1222712" y="1804308"/>
                </a:lnTo>
                <a:lnTo>
                  <a:pt x="1215413" y="1816060"/>
                </a:lnTo>
                <a:lnTo>
                  <a:pt x="1207162" y="1827493"/>
                </a:lnTo>
                <a:lnTo>
                  <a:pt x="1198594" y="1838292"/>
                </a:lnTo>
                <a:lnTo>
                  <a:pt x="1189391" y="1848773"/>
                </a:lnTo>
                <a:lnTo>
                  <a:pt x="1179236" y="1858619"/>
                </a:lnTo>
                <a:lnTo>
                  <a:pt x="1168129" y="1868147"/>
                </a:lnTo>
                <a:lnTo>
                  <a:pt x="1156705" y="1877040"/>
                </a:lnTo>
                <a:lnTo>
                  <a:pt x="1144646" y="1885615"/>
                </a:lnTo>
                <a:lnTo>
                  <a:pt x="1131635" y="1893555"/>
                </a:lnTo>
                <a:lnTo>
                  <a:pt x="1117989" y="1900860"/>
                </a:lnTo>
                <a:lnTo>
                  <a:pt x="1103709" y="1907530"/>
                </a:lnTo>
                <a:lnTo>
                  <a:pt x="1088794" y="1913882"/>
                </a:lnTo>
                <a:lnTo>
                  <a:pt x="1072927" y="1919599"/>
                </a:lnTo>
                <a:lnTo>
                  <a:pt x="1056108" y="1924680"/>
                </a:lnTo>
                <a:lnTo>
                  <a:pt x="1038654" y="1929127"/>
                </a:lnTo>
                <a:lnTo>
                  <a:pt x="1020566" y="1932620"/>
                </a:lnTo>
                <a:lnTo>
                  <a:pt x="1001526" y="1936114"/>
                </a:lnTo>
                <a:lnTo>
                  <a:pt x="981851" y="1938337"/>
                </a:lnTo>
                <a:lnTo>
                  <a:pt x="961541" y="1940243"/>
                </a:lnTo>
                <a:lnTo>
                  <a:pt x="940279" y="1941196"/>
                </a:lnTo>
                <a:lnTo>
                  <a:pt x="918065" y="1941513"/>
                </a:lnTo>
                <a:lnTo>
                  <a:pt x="342410" y="1941513"/>
                </a:lnTo>
                <a:lnTo>
                  <a:pt x="321148" y="1941196"/>
                </a:lnTo>
                <a:lnTo>
                  <a:pt x="300839" y="1940243"/>
                </a:lnTo>
                <a:lnTo>
                  <a:pt x="280846" y="1938337"/>
                </a:lnTo>
                <a:lnTo>
                  <a:pt x="261806" y="1936114"/>
                </a:lnTo>
                <a:lnTo>
                  <a:pt x="242765" y="1932938"/>
                </a:lnTo>
                <a:lnTo>
                  <a:pt x="225311" y="1929444"/>
                </a:lnTo>
                <a:lnTo>
                  <a:pt x="208175" y="1924998"/>
                </a:lnTo>
                <a:lnTo>
                  <a:pt x="191673" y="1920234"/>
                </a:lnTo>
                <a:lnTo>
                  <a:pt x="175806" y="1914517"/>
                </a:lnTo>
                <a:lnTo>
                  <a:pt x="160574" y="1908800"/>
                </a:lnTo>
                <a:lnTo>
                  <a:pt x="146294" y="1902130"/>
                </a:lnTo>
                <a:lnTo>
                  <a:pt x="132648" y="1894825"/>
                </a:lnTo>
                <a:lnTo>
                  <a:pt x="119954" y="1886885"/>
                </a:lnTo>
                <a:lnTo>
                  <a:pt x="107261" y="1878628"/>
                </a:lnTo>
                <a:lnTo>
                  <a:pt x="95836" y="1869735"/>
                </a:lnTo>
                <a:lnTo>
                  <a:pt x="84730" y="1860524"/>
                </a:lnTo>
                <a:lnTo>
                  <a:pt x="74575" y="1850361"/>
                </a:lnTo>
                <a:lnTo>
                  <a:pt x="64737" y="1840198"/>
                </a:lnTo>
                <a:lnTo>
                  <a:pt x="55534" y="1829399"/>
                </a:lnTo>
                <a:lnTo>
                  <a:pt x="47601" y="1817965"/>
                </a:lnTo>
                <a:lnTo>
                  <a:pt x="39985" y="1806532"/>
                </a:lnTo>
                <a:lnTo>
                  <a:pt x="32686" y="1794463"/>
                </a:lnTo>
                <a:lnTo>
                  <a:pt x="26656" y="1781758"/>
                </a:lnTo>
                <a:lnTo>
                  <a:pt x="20944" y="1768419"/>
                </a:lnTo>
                <a:lnTo>
                  <a:pt x="16184" y="1755397"/>
                </a:lnTo>
                <a:lnTo>
                  <a:pt x="11741" y="1741740"/>
                </a:lnTo>
                <a:lnTo>
                  <a:pt x="8251" y="1727131"/>
                </a:lnTo>
                <a:lnTo>
                  <a:pt x="5077" y="1712838"/>
                </a:lnTo>
                <a:lnTo>
                  <a:pt x="2856" y="1698229"/>
                </a:lnTo>
                <a:lnTo>
                  <a:pt x="1269" y="1682984"/>
                </a:lnTo>
                <a:lnTo>
                  <a:pt x="317" y="1667421"/>
                </a:lnTo>
                <a:lnTo>
                  <a:pt x="0" y="1651541"/>
                </a:lnTo>
                <a:lnTo>
                  <a:pt x="0" y="184210"/>
                </a:lnTo>
                <a:lnTo>
                  <a:pt x="0" y="175000"/>
                </a:lnTo>
                <a:lnTo>
                  <a:pt x="634" y="165472"/>
                </a:lnTo>
                <a:lnTo>
                  <a:pt x="1904" y="156261"/>
                </a:lnTo>
                <a:lnTo>
                  <a:pt x="3808" y="147368"/>
                </a:lnTo>
                <a:lnTo>
                  <a:pt x="6029" y="138475"/>
                </a:lnTo>
                <a:lnTo>
                  <a:pt x="8251" y="129582"/>
                </a:lnTo>
                <a:lnTo>
                  <a:pt x="11107" y="121325"/>
                </a:lnTo>
                <a:lnTo>
                  <a:pt x="14280" y="112749"/>
                </a:lnTo>
                <a:lnTo>
                  <a:pt x="18088" y="104492"/>
                </a:lnTo>
                <a:lnTo>
                  <a:pt x="22214" y="96551"/>
                </a:lnTo>
                <a:lnTo>
                  <a:pt x="26656" y="88611"/>
                </a:lnTo>
                <a:lnTo>
                  <a:pt x="31416" y="81306"/>
                </a:lnTo>
                <a:lnTo>
                  <a:pt x="36494" y="74002"/>
                </a:lnTo>
                <a:lnTo>
                  <a:pt x="41889" y="67014"/>
                </a:lnTo>
                <a:lnTo>
                  <a:pt x="47918" y="60345"/>
                </a:lnTo>
                <a:lnTo>
                  <a:pt x="53948" y="53993"/>
                </a:lnTo>
                <a:lnTo>
                  <a:pt x="60612" y="47640"/>
                </a:lnTo>
                <a:lnTo>
                  <a:pt x="66959" y="42241"/>
                </a:lnTo>
                <a:lnTo>
                  <a:pt x="74257" y="36842"/>
                </a:lnTo>
                <a:lnTo>
                  <a:pt x="81556" y="31443"/>
                </a:lnTo>
                <a:lnTo>
                  <a:pt x="88855" y="26679"/>
                </a:lnTo>
                <a:lnTo>
                  <a:pt x="96471" y="22232"/>
                </a:lnTo>
                <a:lnTo>
                  <a:pt x="104405" y="18421"/>
                </a:lnTo>
                <a:lnTo>
                  <a:pt x="112338" y="14610"/>
                </a:lnTo>
                <a:lnTo>
                  <a:pt x="120906" y="11434"/>
                </a:lnTo>
                <a:lnTo>
                  <a:pt x="129475" y="8258"/>
                </a:lnTo>
                <a:lnTo>
                  <a:pt x="138360" y="5717"/>
                </a:lnTo>
                <a:lnTo>
                  <a:pt x="146928" y="3494"/>
                </a:lnTo>
                <a:lnTo>
                  <a:pt x="156131" y="1905"/>
                </a:lnTo>
                <a:lnTo>
                  <a:pt x="165651" y="953"/>
                </a:lnTo>
                <a:lnTo>
                  <a:pt x="174854" y="317"/>
                </a:lnTo>
                <a:lnTo>
                  <a:pt x="18437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>
            <a:normAutofit/>
            <a:scene3d>
              <a:camera prst="orthographicFront"/>
              <a:lightRig dir="t" rig="threeP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defTabSz="685165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015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MH_Other_10">
            <a:extLst>
              <a:ext uri="{FF2B5EF4-FFF2-40B4-BE49-F238E27FC236}">
                <a16:creationId xmlns:a16="http://schemas.microsoft.com/office/drawing/2014/main" id="{F7C16538-EE1F-4B07-B283-787483CE328B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968010" y="2204332"/>
            <a:ext cx="270510" cy="367665"/>
          </a:xfrm>
          <a:custGeom>
            <a:rect b="b" l="l" r="r" t="t"/>
            <a:pathLst>
              <a:path h="2018114" w="1674288">
                <a:moveTo>
                  <a:pt x="307141" y="691642"/>
                </a:moveTo>
                <a:lnTo>
                  <a:pt x="1378912" y="691642"/>
                </a:lnTo>
                <a:lnTo>
                  <a:pt x="1369387" y="1458335"/>
                </a:lnTo>
                <a:cubicBezTo>
                  <a:pt x="1369387" y="1541769"/>
                  <a:pt x="1301750" y="1609406"/>
                  <a:pt x="1218316" y="1609406"/>
                </a:cubicBezTo>
                <a:lnTo>
                  <a:pt x="1158892" y="1609406"/>
                </a:lnTo>
                <a:lnTo>
                  <a:pt x="1158892" y="1898352"/>
                </a:lnTo>
                <a:cubicBezTo>
                  <a:pt x="1158892" y="1964495"/>
                  <a:pt x="1105273" y="2018114"/>
                  <a:pt x="1039130" y="2018114"/>
                </a:cubicBezTo>
                <a:cubicBezTo>
                  <a:pt x="972987" y="2018114"/>
                  <a:pt x="919368" y="1964495"/>
                  <a:pt x="919368" y="1898352"/>
                </a:cubicBezTo>
                <a:lnTo>
                  <a:pt x="919368" y="1609406"/>
                </a:lnTo>
                <a:lnTo>
                  <a:pt x="765901" y="1609406"/>
                </a:lnTo>
                <a:lnTo>
                  <a:pt x="765901" y="1898351"/>
                </a:lnTo>
                <a:cubicBezTo>
                  <a:pt x="765901" y="1964494"/>
                  <a:pt x="712282" y="2018113"/>
                  <a:pt x="646139" y="2018113"/>
                </a:cubicBezTo>
                <a:cubicBezTo>
                  <a:pt x="579996" y="2018113"/>
                  <a:pt x="526377" y="1964494"/>
                  <a:pt x="526377" y="1898351"/>
                </a:cubicBezTo>
                <a:lnTo>
                  <a:pt x="526377" y="1609406"/>
                </a:lnTo>
                <a:lnTo>
                  <a:pt x="458213" y="1609406"/>
                </a:lnTo>
                <a:cubicBezTo>
                  <a:pt x="374779" y="1609406"/>
                  <a:pt x="307141" y="1541769"/>
                  <a:pt x="307141" y="1458335"/>
                </a:cubicBezTo>
                <a:lnTo>
                  <a:pt x="307141" y="1156202"/>
                </a:lnTo>
                <a:lnTo>
                  <a:pt x="307141" y="854070"/>
                </a:lnTo>
                <a:close/>
                <a:moveTo>
                  <a:pt x="1554528" y="683951"/>
                </a:moveTo>
                <a:cubicBezTo>
                  <a:pt x="1620671" y="683951"/>
                  <a:pt x="1674290" y="737570"/>
                  <a:pt x="1674290" y="803713"/>
                </a:cubicBezTo>
                <a:lnTo>
                  <a:pt x="1674290" y="1299148"/>
                </a:lnTo>
                <a:cubicBezTo>
                  <a:pt x="1674290" y="1365291"/>
                  <a:pt x="1620671" y="1418910"/>
                  <a:pt x="1554528" y="1418910"/>
                </a:cubicBezTo>
                <a:cubicBezTo>
                  <a:pt x="1488385" y="1418910"/>
                  <a:pt x="1434766" y="1365291"/>
                  <a:pt x="1434766" y="1299148"/>
                </a:cubicBezTo>
                <a:lnTo>
                  <a:pt x="1434766" y="803713"/>
                </a:lnTo>
                <a:cubicBezTo>
                  <a:pt x="1434766" y="737570"/>
                  <a:pt x="1488385" y="683951"/>
                  <a:pt x="1554528" y="683951"/>
                </a:cubicBezTo>
                <a:close/>
                <a:moveTo>
                  <a:pt x="119762" y="683950"/>
                </a:moveTo>
                <a:cubicBezTo>
                  <a:pt x="185905" y="683950"/>
                  <a:pt x="239524" y="737569"/>
                  <a:pt x="239524" y="803712"/>
                </a:cubicBezTo>
                <a:lnTo>
                  <a:pt x="239524" y="1299147"/>
                </a:lnTo>
                <a:cubicBezTo>
                  <a:pt x="239524" y="1365290"/>
                  <a:pt x="185905" y="1418909"/>
                  <a:pt x="119762" y="1418909"/>
                </a:cubicBezTo>
                <a:cubicBezTo>
                  <a:pt x="53619" y="1418909"/>
                  <a:pt x="0" y="1365290"/>
                  <a:pt x="0" y="1299147"/>
                </a:cubicBezTo>
                <a:lnTo>
                  <a:pt x="0" y="803712"/>
                </a:lnTo>
                <a:cubicBezTo>
                  <a:pt x="0" y="737569"/>
                  <a:pt x="53619" y="683950"/>
                  <a:pt x="119762" y="683950"/>
                </a:cubicBezTo>
                <a:close/>
                <a:moveTo>
                  <a:pt x="1058285" y="381191"/>
                </a:moveTo>
                <a:cubicBezTo>
                  <a:pt x="1028091" y="381191"/>
                  <a:pt x="1003614" y="405668"/>
                  <a:pt x="1003614" y="435862"/>
                </a:cubicBezTo>
                <a:cubicBezTo>
                  <a:pt x="1003614" y="466056"/>
                  <a:pt x="1028091" y="490533"/>
                  <a:pt x="1058285" y="490533"/>
                </a:cubicBezTo>
                <a:cubicBezTo>
                  <a:pt x="1088479" y="490533"/>
                  <a:pt x="1112956" y="466056"/>
                  <a:pt x="1112956" y="435862"/>
                </a:cubicBezTo>
                <a:cubicBezTo>
                  <a:pt x="1112956" y="405668"/>
                  <a:pt x="1088479" y="381191"/>
                  <a:pt x="1058285" y="381191"/>
                </a:cubicBezTo>
                <a:close/>
                <a:moveTo>
                  <a:pt x="620445" y="381191"/>
                </a:moveTo>
                <a:cubicBezTo>
                  <a:pt x="590251" y="381191"/>
                  <a:pt x="565774" y="405668"/>
                  <a:pt x="565774" y="435862"/>
                </a:cubicBezTo>
                <a:cubicBezTo>
                  <a:pt x="565774" y="466056"/>
                  <a:pt x="590251" y="490533"/>
                  <a:pt x="620445" y="490533"/>
                </a:cubicBezTo>
                <a:cubicBezTo>
                  <a:pt x="650639" y="490533"/>
                  <a:pt x="675116" y="466056"/>
                  <a:pt x="675116" y="435862"/>
                </a:cubicBezTo>
                <a:cubicBezTo>
                  <a:pt x="675116" y="405668"/>
                  <a:pt x="650639" y="381191"/>
                  <a:pt x="620445" y="381191"/>
                </a:cubicBezTo>
                <a:close/>
                <a:moveTo>
                  <a:pt x="508384" y="1373"/>
                </a:moveTo>
                <a:cubicBezTo>
                  <a:pt x="515956" y="3701"/>
                  <a:pt x="522639" y="8917"/>
                  <a:pt x="526639" y="16470"/>
                </a:cubicBezTo>
                <a:lnTo>
                  <a:pt x="615978" y="185144"/>
                </a:lnTo>
                <a:cubicBezTo>
                  <a:pt x="687009" y="148129"/>
                  <a:pt x="767930" y="128483"/>
                  <a:pt x="853439" y="128483"/>
                </a:cubicBezTo>
                <a:cubicBezTo>
                  <a:pt x="932860" y="128483"/>
                  <a:pt x="1008322" y="145431"/>
                  <a:pt x="1075718" y="177325"/>
                </a:cubicBezTo>
                <a:lnTo>
                  <a:pt x="1150798" y="40824"/>
                </a:lnTo>
                <a:cubicBezTo>
                  <a:pt x="1154917" y="33335"/>
                  <a:pt x="1161682" y="28224"/>
                  <a:pt x="1169289" y="26016"/>
                </a:cubicBezTo>
                <a:cubicBezTo>
                  <a:pt x="1176896" y="23808"/>
                  <a:pt x="1185346" y="24501"/>
                  <a:pt x="1192835" y="28621"/>
                </a:cubicBezTo>
                <a:cubicBezTo>
                  <a:pt x="1207813" y="36859"/>
                  <a:pt x="1213277" y="55680"/>
                  <a:pt x="1205038" y="70658"/>
                </a:cubicBezTo>
                <a:lnTo>
                  <a:pt x="1130773" y="205677"/>
                </a:lnTo>
                <a:cubicBezTo>
                  <a:pt x="1280708" y="293097"/>
                  <a:pt x="1383706" y="450928"/>
                  <a:pt x="1395615" y="633899"/>
                </a:cubicBezTo>
                <a:lnTo>
                  <a:pt x="311263" y="633899"/>
                </a:lnTo>
                <a:cubicBezTo>
                  <a:pt x="322782" y="456918"/>
                  <a:pt x="419524" y="303459"/>
                  <a:pt x="560939" y="213488"/>
                </a:cubicBezTo>
                <a:lnTo>
                  <a:pt x="471935" y="45445"/>
                </a:lnTo>
                <a:cubicBezTo>
                  <a:pt x="463934" y="30339"/>
                  <a:pt x="469694" y="11606"/>
                  <a:pt x="484800" y="3605"/>
                </a:cubicBezTo>
                <a:cubicBezTo>
                  <a:pt x="492353" y="-395"/>
                  <a:pt x="500812" y="-955"/>
                  <a:pt x="508384" y="1373"/>
                </a:cubicBezTo>
                <a:close/>
              </a:path>
            </a:pathLst>
          </a:cu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  <a:scene3d>
              <a:camera prst="orthographicFront"/>
              <a:lightRig dir="t" rig="threeP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defTabSz="685165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015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MH_Other_13">
            <a:extLst>
              <a:ext uri="{FF2B5EF4-FFF2-40B4-BE49-F238E27FC236}">
                <a16:creationId xmlns:a16="http://schemas.microsoft.com/office/drawing/2014/main" id="{291C2712-46C9-4607-89EF-CCF7558CF562}"/>
              </a:ext>
            </a:extLst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946420" y="3415277"/>
            <a:ext cx="248920" cy="274955"/>
          </a:xfrm>
          <a:custGeom>
            <a:rect b="b" l="0" r="r" t="0"/>
            <a:pathLst>
              <a:path h="1601788" w="1622425">
                <a:moveTo>
                  <a:pt x="1477962" y="927100"/>
                </a:moveTo>
                <a:lnTo>
                  <a:pt x="1622425" y="927100"/>
                </a:lnTo>
                <a:lnTo>
                  <a:pt x="1622425" y="1293813"/>
                </a:lnTo>
                <a:lnTo>
                  <a:pt x="1477962" y="1293813"/>
                </a:lnTo>
                <a:lnTo>
                  <a:pt x="1477962" y="927100"/>
                </a:lnTo>
                <a:close/>
                <a:moveTo>
                  <a:pt x="1477962" y="463550"/>
                </a:moveTo>
                <a:lnTo>
                  <a:pt x="1622425" y="463550"/>
                </a:lnTo>
                <a:lnTo>
                  <a:pt x="1622425" y="830263"/>
                </a:lnTo>
                <a:lnTo>
                  <a:pt x="1477962" y="830263"/>
                </a:lnTo>
                <a:lnTo>
                  <a:pt x="1477962" y="463550"/>
                </a:lnTo>
                <a:close/>
                <a:moveTo>
                  <a:pt x="871932" y="418865"/>
                </a:moveTo>
                <a:lnTo>
                  <a:pt x="866214" y="419183"/>
                </a:lnTo>
                <a:lnTo>
                  <a:pt x="859861" y="419183"/>
                </a:lnTo>
                <a:lnTo>
                  <a:pt x="848426" y="420453"/>
                </a:lnTo>
                <a:lnTo>
                  <a:pt x="837309" y="422359"/>
                </a:lnTo>
                <a:lnTo>
                  <a:pt x="826509" y="424582"/>
                </a:lnTo>
                <a:lnTo>
                  <a:pt x="815709" y="427440"/>
                </a:lnTo>
                <a:lnTo>
                  <a:pt x="805862" y="430298"/>
                </a:lnTo>
                <a:lnTo>
                  <a:pt x="796650" y="433473"/>
                </a:lnTo>
                <a:lnTo>
                  <a:pt x="787439" y="436649"/>
                </a:lnTo>
                <a:lnTo>
                  <a:pt x="771874" y="443000"/>
                </a:lnTo>
                <a:lnTo>
                  <a:pt x="766792" y="444906"/>
                </a:lnTo>
                <a:lnTo>
                  <a:pt x="762027" y="446811"/>
                </a:lnTo>
                <a:lnTo>
                  <a:pt x="757262" y="449034"/>
                </a:lnTo>
                <a:lnTo>
                  <a:pt x="752498" y="451257"/>
                </a:lnTo>
                <a:lnTo>
                  <a:pt x="748051" y="454115"/>
                </a:lnTo>
                <a:lnTo>
                  <a:pt x="743921" y="456655"/>
                </a:lnTo>
                <a:lnTo>
                  <a:pt x="739792" y="459831"/>
                </a:lnTo>
                <a:lnTo>
                  <a:pt x="735345" y="463324"/>
                </a:lnTo>
                <a:lnTo>
                  <a:pt x="731533" y="466817"/>
                </a:lnTo>
                <a:lnTo>
                  <a:pt x="728039" y="470628"/>
                </a:lnTo>
                <a:lnTo>
                  <a:pt x="724545" y="474757"/>
                </a:lnTo>
                <a:lnTo>
                  <a:pt x="721051" y="479202"/>
                </a:lnTo>
                <a:lnTo>
                  <a:pt x="718192" y="483966"/>
                </a:lnTo>
                <a:lnTo>
                  <a:pt x="715333" y="488729"/>
                </a:lnTo>
                <a:lnTo>
                  <a:pt x="712792" y="493810"/>
                </a:lnTo>
                <a:lnTo>
                  <a:pt x="710251" y="499526"/>
                </a:lnTo>
                <a:lnTo>
                  <a:pt x="708028" y="504925"/>
                </a:lnTo>
                <a:lnTo>
                  <a:pt x="706122" y="510959"/>
                </a:lnTo>
                <a:lnTo>
                  <a:pt x="704216" y="517310"/>
                </a:lnTo>
                <a:lnTo>
                  <a:pt x="702628" y="523979"/>
                </a:lnTo>
                <a:lnTo>
                  <a:pt x="701357" y="530648"/>
                </a:lnTo>
                <a:lnTo>
                  <a:pt x="700404" y="537952"/>
                </a:lnTo>
                <a:lnTo>
                  <a:pt x="699769" y="545256"/>
                </a:lnTo>
                <a:lnTo>
                  <a:pt x="699451" y="553512"/>
                </a:lnTo>
                <a:lnTo>
                  <a:pt x="699451" y="561451"/>
                </a:lnTo>
                <a:lnTo>
                  <a:pt x="699451" y="570025"/>
                </a:lnTo>
                <a:lnTo>
                  <a:pt x="700087" y="578600"/>
                </a:lnTo>
                <a:lnTo>
                  <a:pt x="700722" y="587809"/>
                </a:lnTo>
                <a:lnTo>
                  <a:pt x="701992" y="597018"/>
                </a:lnTo>
                <a:lnTo>
                  <a:pt x="703263" y="607180"/>
                </a:lnTo>
                <a:lnTo>
                  <a:pt x="705169" y="617025"/>
                </a:lnTo>
                <a:lnTo>
                  <a:pt x="707392" y="627504"/>
                </a:lnTo>
                <a:lnTo>
                  <a:pt x="708028" y="630998"/>
                </a:lnTo>
                <a:lnTo>
                  <a:pt x="708028" y="634173"/>
                </a:lnTo>
                <a:lnTo>
                  <a:pt x="707710" y="637666"/>
                </a:lnTo>
                <a:lnTo>
                  <a:pt x="707392" y="640524"/>
                </a:lnTo>
                <a:lnTo>
                  <a:pt x="706757" y="643065"/>
                </a:lnTo>
                <a:lnTo>
                  <a:pt x="705804" y="645605"/>
                </a:lnTo>
                <a:lnTo>
                  <a:pt x="703263" y="650051"/>
                </a:lnTo>
                <a:lnTo>
                  <a:pt x="701039" y="654815"/>
                </a:lnTo>
                <a:lnTo>
                  <a:pt x="699134" y="658626"/>
                </a:lnTo>
                <a:lnTo>
                  <a:pt x="698498" y="660531"/>
                </a:lnTo>
                <a:lnTo>
                  <a:pt x="697863" y="662436"/>
                </a:lnTo>
                <a:lnTo>
                  <a:pt x="697545" y="664342"/>
                </a:lnTo>
                <a:lnTo>
                  <a:pt x="697545" y="666247"/>
                </a:lnTo>
                <a:lnTo>
                  <a:pt x="699134" y="688794"/>
                </a:lnTo>
                <a:lnTo>
                  <a:pt x="700404" y="702132"/>
                </a:lnTo>
                <a:lnTo>
                  <a:pt x="701039" y="709436"/>
                </a:lnTo>
                <a:lnTo>
                  <a:pt x="702310" y="716104"/>
                </a:lnTo>
                <a:lnTo>
                  <a:pt x="703581" y="723408"/>
                </a:lnTo>
                <a:lnTo>
                  <a:pt x="705487" y="729760"/>
                </a:lnTo>
                <a:lnTo>
                  <a:pt x="707075" y="736111"/>
                </a:lnTo>
                <a:lnTo>
                  <a:pt x="709298" y="742145"/>
                </a:lnTo>
                <a:lnTo>
                  <a:pt x="711839" y="747226"/>
                </a:lnTo>
                <a:lnTo>
                  <a:pt x="714698" y="751989"/>
                </a:lnTo>
                <a:lnTo>
                  <a:pt x="716286" y="753894"/>
                </a:lnTo>
                <a:lnTo>
                  <a:pt x="718192" y="755800"/>
                </a:lnTo>
                <a:lnTo>
                  <a:pt x="719780" y="757705"/>
                </a:lnTo>
                <a:lnTo>
                  <a:pt x="722322" y="759293"/>
                </a:lnTo>
                <a:lnTo>
                  <a:pt x="725816" y="760563"/>
                </a:lnTo>
                <a:lnTo>
                  <a:pt x="731533" y="762151"/>
                </a:lnTo>
                <a:lnTo>
                  <a:pt x="736933" y="763104"/>
                </a:lnTo>
                <a:lnTo>
                  <a:pt x="738839" y="763421"/>
                </a:lnTo>
                <a:lnTo>
                  <a:pt x="739792" y="763104"/>
                </a:lnTo>
                <a:lnTo>
                  <a:pt x="745827" y="831062"/>
                </a:lnTo>
                <a:lnTo>
                  <a:pt x="747098" y="833603"/>
                </a:lnTo>
                <a:lnTo>
                  <a:pt x="748368" y="835826"/>
                </a:lnTo>
                <a:lnTo>
                  <a:pt x="749639" y="838049"/>
                </a:lnTo>
                <a:lnTo>
                  <a:pt x="751227" y="839954"/>
                </a:lnTo>
                <a:lnTo>
                  <a:pt x="754404" y="843765"/>
                </a:lnTo>
                <a:lnTo>
                  <a:pt x="757898" y="847576"/>
                </a:lnTo>
                <a:lnTo>
                  <a:pt x="761074" y="851386"/>
                </a:lnTo>
                <a:lnTo>
                  <a:pt x="762662" y="853609"/>
                </a:lnTo>
                <a:lnTo>
                  <a:pt x="763933" y="855832"/>
                </a:lnTo>
                <a:lnTo>
                  <a:pt x="765204" y="858373"/>
                </a:lnTo>
                <a:lnTo>
                  <a:pt x="766474" y="861548"/>
                </a:lnTo>
                <a:lnTo>
                  <a:pt x="767427" y="865042"/>
                </a:lnTo>
                <a:lnTo>
                  <a:pt x="768380" y="868852"/>
                </a:lnTo>
                <a:lnTo>
                  <a:pt x="751545" y="872663"/>
                </a:lnTo>
                <a:lnTo>
                  <a:pt x="744874" y="887271"/>
                </a:lnTo>
                <a:lnTo>
                  <a:pt x="740745" y="895528"/>
                </a:lnTo>
                <a:lnTo>
                  <a:pt x="736298" y="904102"/>
                </a:lnTo>
                <a:lnTo>
                  <a:pt x="731533" y="912358"/>
                </a:lnTo>
                <a:lnTo>
                  <a:pt x="726451" y="919980"/>
                </a:lnTo>
                <a:lnTo>
                  <a:pt x="723910" y="923156"/>
                </a:lnTo>
                <a:lnTo>
                  <a:pt x="721051" y="926014"/>
                </a:lnTo>
                <a:lnTo>
                  <a:pt x="718510" y="928555"/>
                </a:lnTo>
                <a:lnTo>
                  <a:pt x="715969" y="930778"/>
                </a:lnTo>
                <a:lnTo>
                  <a:pt x="680393" y="940622"/>
                </a:lnTo>
                <a:lnTo>
                  <a:pt x="648628" y="953960"/>
                </a:lnTo>
                <a:lnTo>
                  <a:pt x="615911" y="967932"/>
                </a:lnTo>
                <a:lnTo>
                  <a:pt x="551747" y="995243"/>
                </a:lnTo>
                <a:lnTo>
                  <a:pt x="544123" y="998101"/>
                </a:lnTo>
                <a:lnTo>
                  <a:pt x="537135" y="1000641"/>
                </a:lnTo>
                <a:lnTo>
                  <a:pt x="522524" y="1006040"/>
                </a:lnTo>
                <a:lnTo>
                  <a:pt x="507912" y="1011121"/>
                </a:lnTo>
                <a:lnTo>
                  <a:pt x="500924" y="1013979"/>
                </a:lnTo>
                <a:lnTo>
                  <a:pt x="493936" y="1016837"/>
                </a:lnTo>
                <a:lnTo>
                  <a:pt x="487583" y="1020648"/>
                </a:lnTo>
                <a:lnTo>
                  <a:pt x="481548" y="1024141"/>
                </a:lnTo>
                <a:lnTo>
                  <a:pt x="475512" y="1027952"/>
                </a:lnTo>
                <a:lnTo>
                  <a:pt x="470430" y="1032398"/>
                </a:lnTo>
                <a:lnTo>
                  <a:pt x="467889" y="1034938"/>
                </a:lnTo>
                <a:lnTo>
                  <a:pt x="465665" y="1037796"/>
                </a:lnTo>
                <a:lnTo>
                  <a:pt x="463442" y="1040337"/>
                </a:lnTo>
                <a:lnTo>
                  <a:pt x="461218" y="1043195"/>
                </a:lnTo>
                <a:lnTo>
                  <a:pt x="459313" y="1046370"/>
                </a:lnTo>
                <a:lnTo>
                  <a:pt x="457407" y="1049546"/>
                </a:lnTo>
                <a:lnTo>
                  <a:pt x="456136" y="1052722"/>
                </a:lnTo>
                <a:lnTo>
                  <a:pt x="454548" y="1056850"/>
                </a:lnTo>
                <a:lnTo>
                  <a:pt x="454230" y="1082573"/>
                </a:lnTo>
                <a:lnTo>
                  <a:pt x="453595" y="1116234"/>
                </a:lnTo>
                <a:lnTo>
                  <a:pt x="452960" y="1151484"/>
                </a:lnTo>
                <a:lnTo>
                  <a:pt x="452642" y="1167997"/>
                </a:lnTo>
                <a:lnTo>
                  <a:pt x="452960" y="1182605"/>
                </a:lnTo>
                <a:lnTo>
                  <a:pt x="1276928" y="1182605"/>
                </a:lnTo>
                <a:lnTo>
                  <a:pt x="1277245" y="1167997"/>
                </a:lnTo>
                <a:lnTo>
                  <a:pt x="1276928" y="1151484"/>
                </a:lnTo>
                <a:lnTo>
                  <a:pt x="1276292" y="1116234"/>
                </a:lnTo>
                <a:lnTo>
                  <a:pt x="1275339" y="1082573"/>
                </a:lnTo>
                <a:lnTo>
                  <a:pt x="1275022" y="1056850"/>
                </a:lnTo>
                <a:lnTo>
                  <a:pt x="1273751" y="1052722"/>
                </a:lnTo>
                <a:lnTo>
                  <a:pt x="1272163" y="1049546"/>
                </a:lnTo>
                <a:lnTo>
                  <a:pt x="1270257" y="1046370"/>
                </a:lnTo>
                <a:lnTo>
                  <a:pt x="1268669" y="1043195"/>
                </a:lnTo>
                <a:lnTo>
                  <a:pt x="1266445" y="1040337"/>
                </a:lnTo>
                <a:lnTo>
                  <a:pt x="1264222" y="1037796"/>
                </a:lnTo>
                <a:lnTo>
                  <a:pt x="1261998" y="1034938"/>
                </a:lnTo>
                <a:lnTo>
                  <a:pt x="1259775" y="1032398"/>
                </a:lnTo>
                <a:lnTo>
                  <a:pt x="1254057" y="1027952"/>
                </a:lnTo>
                <a:lnTo>
                  <a:pt x="1248340" y="1024141"/>
                </a:lnTo>
                <a:lnTo>
                  <a:pt x="1242304" y="1020648"/>
                </a:lnTo>
                <a:lnTo>
                  <a:pt x="1235634" y="1016837"/>
                </a:lnTo>
                <a:lnTo>
                  <a:pt x="1228963" y="1013979"/>
                </a:lnTo>
                <a:lnTo>
                  <a:pt x="1221658" y="1011121"/>
                </a:lnTo>
                <a:lnTo>
                  <a:pt x="1207681" y="1006040"/>
                </a:lnTo>
                <a:lnTo>
                  <a:pt x="1192752" y="1000641"/>
                </a:lnTo>
                <a:lnTo>
                  <a:pt x="1185446" y="998101"/>
                </a:lnTo>
                <a:lnTo>
                  <a:pt x="1178458" y="995243"/>
                </a:lnTo>
                <a:lnTo>
                  <a:pt x="1113659" y="967932"/>
                </a:lnTo>
                <a:lnTo>
                  <a:pt x="1080941" y="953960"/>
                </a:lnTo>
                <a:lnTo>
                  <a:pt x="1049177" y="940622"/>
                </a:lnTo>
                <a:lnTo>
                  <a:pt x="1013601" y="930778"/>
                </a:lnTo>
                <a:lnTo>
                  <a:pt x="1011060" y="928555"/>
                </a:lnTo>
                <a:lnTo>
                  <a:pt x="1008519" y="926014"/>
                </a:lnTo>
                <a:lnTo>
                  <a:pt x="1005977" y="923156"/>
                </a:lnTo>
                <a:lnTo>
                  <a:pt x="1003436" y="919980"/>
                </a:lnTo>
                <a:lnTo>
                  <a:pt x="998036" y="912358"/>
                </a:lnTo>
                <a:lnTo>
                  <a:pt x="993589" y="904102"/>
                </a:lnTo>
                <a:lnTo>
                  <a:pt x="989142" y="895528"/>
                </a:lnTo>
                <a:lnTo>
                  <a:pt x="985013" y="887271"/>
                </a:lnTo>
                <a:lnTo>
                  <a:pt x="978025" y="872663"/>
                </a:lnTo>
                <a:lnTo>
                  <a:pt x="955790" y="869487"/>
                </a:lnTo>
                <a:lnTo>
                  <a:pt x="956107" y="865359"/>
                </a:lnTo>
                <a:lnTo>
                  <a:pt x="956743" y="861231"/>
                </a:lnTo>
                <a:lnTo>
                  <a:pt x="957696" y="857738"/>
                </a:lnTo>
                <a:lnTo>
                  <a:pt x="958649" y="854562"/>
                </a:lnTo>
                <a:lnTo>
                  <a:pt x="960237" y="852021"/>
                </a:lnTo>
                <a:lnTo>
                  <a:pt x="961507" y="849481"/>
                </a:lnTo>
                <a:lnTo>
                  <a:pt x="965319" y="845035"/>
                </a:lnTo>
                <a:lnTo>
                  <a:pt x="968813" y="840272"/>
                </a:lnTo>
                <a:lnTo>
                  <a:pt x="972307" y="835826"/>
                </a:lnTo>
                <a:lnTo>
                  <a:pt x="973895" y="833603"/>
                </a:lnTo>
                <a:lnTo>
                  <a:pt x="975484" y="830745"/>
                </a:lnTo>
                <a:lnTo>
                  <a:pt x="977072" y="827887"/>
                </a:lnTo>
                <a:lnTo>
                  <a:pt x="978025" y="824393"/>
                </a:lnTo>
                <a:lnTo>
                  <a:pt x="978978" y="821218"/>
                </a:lnTo>
                <a:lnTo>
                  <a:pt x="979613" y="818042"/>
                </a:lnTo>
                <a:lnTo>
                  <a:pt x="980566" y="811373"/>
                </a:lnTo>
                <a:lnTo>
                  <a:pt x="981201" y="804069"/>
                </a:lnTo>
                <a:lnTo>
                  <a:pt x="981837" y="797083"/>
                </a:lnTo>
                <a:lnTo>
                  <a:pt x="982154" y="789779"/>
                </a:lnTo>
                <a:lnTo>
                  <a:pt x="983107" y="783110"/>
                </a:lnTo>
                <a:lnTo>
                  <a:pt x="983742" y="779935"/>
                </a:lnTo>
                <a:lnTo>
                  <a:pt x="984695" y="776759"/>
                </a:lnTo>
                <a:lnTo>
                  <a:pt x="985966" y="773266"/>
                </a:lnTo>
                <a:lnTo>
                  <a:pt x="987236" y="770408"/>
                </a:lnTo>
                <a:lnTo>
                  <a:pt x="988507" y="768502"/>
                </a:lnTo>
                <a:lnTo>
                  <a:pt x="989778" y="766915"/>
                </a:lnTo>
                <a:lnTo>
                  <a:pt x="991366" y="765327"/>
                </a:lnTo>
                <a:lnTo>
                  <a:pt x="992636" y="764056"/>
                </a:lnTo>
                <a:lnTo>
                  <a:pt x="996131" y="761834"/>
                </a:lnTo>
                <a:lnTo>
                  <a:pt x="999942" y="759928"/>
                </a:lnTo>
                <a:lnTo>
                  <a:pt x="1003436" y="758023"/>
                </a:lnTo>
                <a:lnTo>
                  <a:pt x="1006930" y="755800"/>
                </a:lnTo>
                <a:lnTo>
                  <a:pt x="1010107" y="753259"/>
                </a:lnTo>
                <a:lnTo>
                  <a:pt x="1011695" y="751989"/>
                </a:lnTo>
                <a:lnTo>
                  <a:pt x="1012966" y="750401"/>
                </a:lnTo>
                <a:lnTo>
                  <a:pt x="1014871" y="746908"/>
                </a:lnTo>
                <a:lnTo>
                  <a:pt x="1017095" y="743097"/>
                </a:lnTo>
                <a:lnTo>
                  <a:pt x="1019001" y="738651"/>
                </a:lnTo>
                <a:lnTo>
                  <a:pt x="1020589" y="734523"/>
                </a:lnTo>
                <a:lnTo>
                  <a:pt x="1023130" y="725631"/>
                </a:lnTo>
                <a:lnTo>
                  <a:pt x="1024718" y="717057"/>
                </a:lnTo>
                <a:lnTo>
                  <a:pt x="1025989" y="709753"/>
                </a:lnTo>
                <a:lnTo>
                  <a:pt x="1026942" y="701814"/>
                </a:lnTo>
                <a:lnTo>
                  <a:pt x="1027895" y="693875"/>
                </a:lnTo>
                <a:lnTo>
                  <a:pt x="1028213" y="685618"/>
                </a:lnTo>
                <a:lnTo>
                  <a:pt x="1027895" y="677362"/>
                </a:lnTo>
                <a:lnTo>
                  <a:pt x="1027577" y="673233"/>
                </a:lnTo>
                <a:lnTo>
                  <a:pt x="1026942" y="669105"/>
                </a:lnTo>
                <a:lnTo>
                  <a:pt x="1025989" y="665294"/>
                </a:lnTo>
                <a:lnTo>
                  <a:pt x="1025036" y="661484"/>
                </a:lnTo>
                <a:lnTo>
                  <a:pt x="1023766" y="657673"/>
                </a:lnTo>
                <a:lnTo>
                  <a:pt x="1022177" y="654180"/>
                </a:lnTo>
                <a:lnTo>
                  <a:pt x="1019001" y="647511"/>
                </a:lnTo>
                <a:lnTo>
                  <a:pt x="1015824" y="642747"/>
                </a:lnTo>
                <a:lnTo>
                  <a:pt x="1014871" y="640207"/>
                </a:lnTo>
                <a:lnTo>
                  <a:pt x="1013919" y="637349"/>
                </a:lnTo>
                <a:lnTo>
                  <a:pt x="1012966" y="633856"/>
                </a:lnTo>
                <a:lnTo>
                  <a:pt x="1012330" y="629410"/>
                </a:lnTo>
                <a:lnTo>
                  <a:pt x="1012013" y="626234"/>
                </a:lnTo>
                <a:lnTo>
                  <a:pt x="1012013" y="622106"/>
                </a:lnTo>
                <a:lnTo>
                  <a:pt x="1012330" y="612261"/>
                </a:lnTo>
                <a:lnTo>
                  <a:pt x="1012966" y="601147"/>
                </a:lnTo>
                <a:lnTo>
                  <a:pt x="1013919" y="588762"/>
                </a:lnTo>
                <a:lnTo>
                  <a:pt x="1016460" y="566215"/>
                </a:lnTo>
                <a:lnTo>
                  <a:pt x="1017095" y="557323"/>
                </a:lnTo>
                <a:lnTo>
                  <a:pt x="1017413" y="551607"/>
                </a:lnTo>
                <a:lnTo>
                  <a:pt x="1017730" y="534141"/>
                </a:lnTo>
                <a:lnTo>
                  <a:pt x="1017413" y="527472"/>
                </a:lnTo>
                <a:lnTo>
                  <a:pt x="1016777" y="521756"/>
                </a:lnTo>
                <a:lnTo>
                  <a:pt x="1015824" y="516040"/>
                </a:lnTo>
                <a:lnTo>
                  <a:pt x="1014236" y="509371"/>
                </a:lnTo>
                <a:lnTo>
                  <a:pt x="1010424" y="492222"/>
                </a:lnTo>
                <a:lnTo>
                  <a:pt x="1008836" y="488412"/>
                </a:lnTo>
                <a:lnTo>
                  <a:pt x="1006930" y="483966"/>
                </a:lnTo>
                <a:lnTo>
                  <a:pt x="1004707" y="478567"/>
                </a:lnTo>
                <a:lnTo>
                  <a:pt x="1001530" y="473169"/>
                </a:lnTo>
                <a:lnTo>
                  <a:pt x="997401" y="467770"/>
                </a:lnTo>
                <a:lnTo>
                  <a:pt x="995495" y="465547"/>
                </a:lnTo>
                <a:lnTo>
                  <a:pt x="993272" y="463324"/>
                </a:lnTo>
                <a:lnTo>
                  <a:pt x="991048" y="460784"/>
                </a:lnTo>
                <a:lnTo>
                  <a:pt x="988825" y="459196"/>
                </a:lnTo>
                <a:lnTo>
                  <a:pt x="962143" y="454750"/>
                </a:lnTo>
                <a:lnTo>
                  <a:pt x="945943" y="439825"/>
                </a:lnTo>
                <a:lnTo>
                  <a:pt x="939908" y="436331"/>
                </a:lnTo>
                <a:lnTo>
                  <a:pt x="933555" y="433156"/>
                </a:lnTo>
                <a:lnTo>
                  <a:pt x="927202" y="430298"/>
                </a:lnTo>
                <a:lnTo>
                  <a:pt x="921167" y="427757"/>
                </a:lnTo>
                <a:lnTo>
                  <a:pt x="915131" y="425534"/>
                </a:lnTo>
                <a:lnTo>
                  <a:pt x="908778" y="423629"/>
                </a:lnTo>
                <a:lnTo>
                  <a:pt x="902426" y="422041"/>
                </a:lnTo>
                <a:lnTo>
                  <a:pt x="896390" y="421088"/>
                </a:lnTo>
                <a:lnTo>
                  <a:pt x="890038" y="420136"/>
                </a:lnTo>
                <a:lnTo>
                  <a:pt x="884002" y="419501"/>
                </a:lnTo>
                <a:lnTo>
                  <a:pt x="878285" y="419183"/>
                </a:lnTo>
                <a:lnTo>
                  <a:pt x="871932" y="418865"/>
                </a:lnTo>
                <a:close/>
                <a:moveTo>
                  <a:pt x="1477962" y="0"/>
                </a:moveTo>
                <a:lnTo>
                  <a:pt x="1622425" y="0"/>
                </a:lnTo>
                <a:lnTo>
                  <a:pt x="1622425" y="366713"/>
                </a:lnTo>
                <a:lnTo>
                  <a:pt x="1477962" y="366713"/>
                </a:lnTo>
                <a:lnTo>
                  <a:pt x="1477962" y="0"/>
                </a:lnTo>
                <a:close/>
                <a:moveTo>
                  <a:pt x="326855" y="0"/>
                </a:moveTo>
                <a:lnTo>
                  <a:pt x="1403350" y="0"/>
                </a:lnTo>
                <a:lnTo>
                  <a:pt x="1403350" y="1601788"/>
                </a:lnTo>
                <a:lnTo>
                  <a:pt x="326855" y="1601788"/>
                </a:lnTo>
                <a:lnTo>
                  <a:pt x="326855" y="0"/>
                </a:lnTo>
                <a:close/>
                <a:moveTo>
                  <a:pt x="90211" y="0"/>
                </a:moveTo>
                <a:lnTo>
                  <a:pt x="94975" y="0"/>
                </a:lnTo>
                <a:lnTo>
                  <a:pt x="212503" y="0"/>
                </a:lnTo>
                <a:lnTo>
                  <a:pt x="212503" y="1601788"/>
                </a:lnTo>
                <a:lnTo>
                  <a:pt x="94975" y="1601788"/>
                </a:lnTo>
                <a:lnTo>
                  <a:pt x="90211" y="1601788"/>
                </a:lnTo>
                <a:lnTo>
                  <a:pt x="85446" y="1601471"/>
                </a:lnTo>
                <a:lnTo>
                  <a:pt x="80681" y="1600835"/>
                </a:lnTo>
                <a:lnTo>
                  <a:pt x="75917" y="1599883"/>
                </a:lnTo>
                <a:lnTo>
                  <a:pt x="71470" y="1598930"/>
                </a:lnTo>
                <a:lnTo>
                  <a:pt x="67023" y="1597660"/>
                </a:lnTo>
                <a:lnTo>
                  <a:pt x="62258" y="1596072"/>
                </a:lnTo>
                <a:lnTo>
                  <a:pt x="58129" y="1594484"/>
                </a:lnTo>
                <a:lnTo>
                  <a:pt x="53999" y="1592261"/>
                </a:lnTo>
                <a:lnTo>
                  <a:pt x="49870" y="1590356"/>
                </a:lnTo>
                <a:lnTo>
                  <a:pt x="45740" y="1587815"/>
                </a:lnTo>
                <a:lnTo>
                  <a:pt x="41929" y="1585592"/>
                </a:lnTo>
                <a:lnTo>
                  <a:pt x="38117" y="1583052"/>
                </a:lnTo>
                <a:lnTo>
                  <a:pt x="34623" y="1580194"/>
                </a:lnTo>
                <a:lnTo>
                  <a:pt x="31446" y="1577336"/>
                </a:lnTo>
                <a:lnTo>
                  <a:pt x="27635" y="1573843"/>
                </a:lnTo>
                <a:lnTo>
                  <a:pt x="24776" y="1570667"/>
                </a:lnTo>
                <a:lnTo>
                  <a:pt x="21917" y="1567174"/>
                </a:lnTo>
                <a:lnTo>
                  <a:pt x="19058" y="1563681"/>
                </a:lnTo>
                <a:lnTo>
                  <a:pt x="16517" y="1559870"/>
                </a:lnTo>
                <a:lnTo>
                  <a:pt x="13976" y="1556059"/>
                </a:lnTo>
                <a:lnTo>
                  <a:pt x="11435" y="1551931"/>
                </a:lnTo>
                <a:lnTo>
                  <a:pt x="9211" y="1548120"/>
                </a:lnTo>
                <a:lnTo>
                  <a:pt x="7306" y="1543992"/>
                </a:lnTo>
                <a:lnTo>
                  <a:pt x="5717" y="1539228"/>
                </a:lnTo>
                <a:lnTo>
                  <a:pt x="4447" y="1535100"/>
                </a:lnTo>
                <a:lnTo>
                  <a:pt x="3176" y="1530654"/>
                </a:lnTo>
                <a:lnTo>
                  <a:pt x="1906" y="1525891"/>
                </a:lnTo>
                <a:lnTo>
                  <a:pt x="1270" y="1521127"/>
                </a:lnTo>
                <a:lnTo>
                  <a:pt x="635" y="1516364"/>
                </a:lnTo>
                <a:lnTo>
                  <a:pt x="317" y="1511600"/>
                </a:lnTo>
                <a:lnTo>
                  <a:pt x="0" y="1506837"/>
                </a:lnTo>
                <a:lnTo>
                  <a:pt x="0" y="94951"/>
                </a:lnTo>
                <a:lnTo>
                  <a:pt x="317" y="90188"/>
                </a:lnTo>
                <a:lnTo>
                  <a:pt x="635" y="85424"/>
                </a:lnTo>
                <a:lnTo>
                  <a:pt x="1270" y="80661"/>
                </a:lnTo>
                <a:lnTo>
                  <a:pt x="1906" y="75580"/>
                </a:lnTo>
                <a:lnTo>
                  <a:pt x="3176" y="71134"/>
                </a:lnTo>
                <a:lnTo>
                  <a:pt x="4447" y="66688"/>
                </a:lnTo>
                <a:lnTo>
                  <a:pt x="5717" y="62560"/>
                </a:lnTo>
                <a:lnTo>
                  <a:pt x="7306" y="57796"/>
                </a:lnTo>
                <a:lnTo>
                  <a:pt x="9211" y="53668"/>
                </a:lnTo>
                <a:lnTo>
                  <a:pt x="11435" y="49857"/>
                </a:lnTo>
                <a:lnTo>
                  <a:pt x="13976" y="45729"/>
                </a:lnTo>
                <a:lnTo>
                  <a:pt x="16517" y="41601"/>
                </a:lnTo>
                <a:lnTo>
                  <a:pt x="19058" y="38107"/>
                </a:lnTo>
                <a:lnTo>
                  <a:pt x="21917" y="34614"/>
                </a:lnTo>
                <a:lnTo>
                  <a:pt x="24776" y="31121"/>
                </a:lnTo>
                <a:lnTo>
                  <a:pt x="27635" y="27945"/>
                </a:lnTo>
                <a:lnTo>
                  <a:pt x="31446" y="24452"/>
                </a:lnTo>
                <a:lnTo>
                  <a:pt x="34623" y="21594"/>
                </a:lnTo>
                <a:lnTo>
                  <a:pt x="38117" y="18736"/>
                </a:lnTo>
                <a:lnTo>
                  <a:pt x="41929" y="16195"/>
                </a:lnTo>
                <a:lnTo>
                  <a:pt x="45740" y="13655"/>
                </a:lnTo>
                <a:lnTo>
                  <a:pt x="49870" y="11432"/>
                </a:lnTo>
                <a:lnTo>
                  <a:pt x="53999" y="9527"/>
                </a:lnTo>
                <a:lnTo>
                  <a:pt x="58129" y="7304"/>
                </a:lnTo>
                <a:lnTo>
                  <a:pt x="62258" y="5716"/>
                </a:lnTo>
                <a:lnTo>
                  <a:pt x="67023" y="4128"/>
                </a:lnTo>
                <a:lnTo>
                  <a:pt x="71470" y="2858"/>
                </a:lnTo>
                <a:lnTo>
                  <a:pt x="75917" y="1905"/>
                </a:lnTo>
                <a:lnTo>
                  <a:pt x="80681" y="952"/>
                </a:lnTo>
                <a:lnTo>
                  <a:pt x="85446" y="317"/>
                </a:lnTo>
                <a:lnTo>
                  <a:pt x="90211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>
            <a:normAutofit/>
            <a:scene3d>
              <a:camera prst="orthographicFront"/>
              <a:lightRig dir="t" rig="threeP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defTabSz="685165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015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BE23B327-48FE-435A-B9C0-B4AEF528B1CE}"/>
              </a:ext>
            </a:extLst>
          </p:cNvPr>
          <p:cNvGrpSpPr/>
          <p:nvPr/>
        </p:nvGrpSpPr>
        <p:grpSpPr>
          <a:xfrm>
            <a:off x="5012876" y="3280657"/>
            <a:ext cx="1819910" cy="816610"/>
            <a:chOff x="3824" y="8278"/>
            <a:chExt cx="2866" cy="1286"/>
          </a:xfrm>
          <a:solidFill>
            <a:srgbClr val="27CAC5"/>
          </a:solidFill>
        </p:grpSpPr>
        <p:sp>
          <p:nvSpPr>
            <p:cNvPr id="17" name="任意多边形 27">
              <a:extLst>
                <a:ext uri="{FF2B5EF4-FFF2-40B4-BE49-F238E27FC236}">
                  <a16:creationId xmlns:a16="http://schemas.microsoft.com/office/drawing/2014/main" id="{79E01C85-4033-4A32-8E6A-DF8B643C0444}"/>
                </a:ext>
              </a:extLst>
            </p:cNvPr>
            <p:cNvSpPr/>
            <p:nvPr/>
          </p:nvSpPr>
          <p:spPr>
            <a:xfrm>
              <a:off x="3824" y="8278"/>
              <a:ext cx="2867" cy="1286"/>
            </a:xfrm>
            <a:custGeom>
              <a:gdLst>
                <a:gd fmla="*/ 0 w 1602178" name="connsiteX0"/>
                <a:gd fmla="*/ 0 h 640871" name="connsiteY0"/>
                <a:gd fmla="*/ 1281743 w 1602178" name="connsiteX1"/>
                <a:gd fmla="*/ 0 h 640871" name="connsiteY1"/>
                <a:gd fmla="*/ 1602178 w 1602178" name="connsiteX2"/>
                <a:gd fmla="*/ 320436 h 640871" name="connsiteY2"/>
                <a:gd fmla="*/ 1281743 w 1602178" name="connsiteX3"/>
                <a:gd fmla="*/ 640871 h 640871" name="connsiteY3"/>
                <a:gd fmla="*/ 0 w 1602178" name="connsiteX4"/>
                <a:gd fmla="*/ 640871 h 640871" name="connsiteY4"/>
                <a:gd fmla="*/ 320436 w 1602178" name="connsiteX5"/>
                <a:gd fmla="*/ 320436 h 640871" name="connsiteY5"/>
                <a:gd fmla="*/ 0 w 1602178" name="connsiteX6"/>
                <a:gd fmla="*/ 0 h 640871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640871" w="1602178">
                  <a:moveTo>
                    <a:pt x="0" y="0"/>
                  </a:moveTo>
                  <a:lnTo>
                    <a:pt x="1281743" y="0"/>
                  </a:lnTo>
                  <a:lnTo>
                    <a:pt x="1602178" y="320436"/>
                  </a:lnTo>
                  <a:lnTo>
                    <a:pt x="1281743" y="640871"/>
                  </a:lnTo>
                  <a:lnTo>
                    <a:pt x="0" y="640871"/>
                  </a:lnTo>
                  <a:lnTo>
                    <a:pt x="320436" y="32043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5080" lIns="330596" numCol="1" rIns="320435" spcCol="1270" spcFirstLastPara="0" tIns="5080" vert="horz" wrap="square">
              <a:noAutofit/>
            </a:bodyPr>
            <a:lstStyle/>
            <a:p>
              <a:pPr algn="ctr" defTabSz="355600" eaLnBrk="1" fontAlgn="auto" hangingPunct="1" indent="0" latinLnBrk="0" lvl="0" marL="0" marR="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endParaRPr b="1" baseline="0" cap="none" i="0" kern="1200" kumimoji="0" lang="en-US" noProof="0" normalizeH="0" spc="0" strike="noStrike" sz="16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algn="ctr" defTabSz="355600" eaLnBrk="1" fontAlgn="auto" hangingPunct="1" indent="0" latinLnBrk="0" lvl="0" marL="0" marR="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r>
                <a:rPr b="1" baseline="0" cap="none" i="0" kern="1200" kumimoji="0" lang="en-US" noProof="0" normalizeH="0" spc="0" strike="noStrike" sz="1600" u="none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05</a:t>
              </a:r>
            </a:p>
          </p:txBody>
        </p:sp>
        <p:sp>
          <p:nvSpPr>
            <p:cNvPr id="18" name="MH_Other_7">
              <a:extLst>
                <a:ext uri="{FF2B5EF4-FFF2-40B4-BE49-F238E27FC236}">
                  <a16:creationId xmlns:a16="http://schemas.microsoft.com/office/drawing/2014/main" id="{8E1283BB-98F1-4E6A-A080-87C3C3AD339D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 bwMode="auto">
            <a:xfrm>
              <a:off x="5015" y="8469"/>
              <a:ext cx="506" cy="477"/>
            </a:xfrm>
            <a:custGeom>
              <a:gdLst>
                <a:gd fmla="*/ 332222 w 2301876" name="T0"/>
                <a:gd fmla="*/ 1410232 h 1941513" name="T1"/>
                <a:gd fmla="*/ 321717 w 2301876" name="T2"/>
                <a:gd fmla="*/ 1470415 h 1941513" name="T3"/>
                <a:gd fmla="*/ 382384 w 2301876" name="T4"/>
                <a:gd fmla="*/ 1525343 h 1941513" name="T5"/>
                <a:gd fmla="*/ 696485 w 2301876" name="T6"/>
                <a:gd fmla="*/ 1509573 h 1941513" name="T7"/>
                <a:gd fmla="*/ 723010 w 2301876" name="T8"/>
                <a:gd fmla="*/ 1444398 h 1941513" name="T9"/>
                <a:gd fmla="*/ 671273 w 2301876" name="T10"/>
                <a:gd fmla="*/ 1380797 h 1941513" name="T11"/>
                <a:gd fmla="*/ 1348867 w 2301876" name="T12"/>
                <a:gd fmla="*/ 1247408 h 1941513" name="T13"/>
                <a:gd fmla="*/ 1327043 w 2301876" name="T14"/>
                <a:gd fmla="*/ 1320445 h 1941513" name="T15"/>
                <a:gd fmla="*/ 1593934 w 2301876" name="T16"/>
                <a:gd fmla="*/ 1356438 h 1941513" name="T17"/>
                <a:gd fmla="*/ 1647838 w 2301876" name="T18"/>
                <a:gd fmla="*/ 1303105 h 1941513" name="T19"/>
                <a:gd fmla="*/ 1606030 w 2301876" name="T20"/>
                <a:gd fmla="*/ 1239789 h 1941513" name="T21"/>
                <a:gd fmla="*/ 1529191 w 2301876" name="T22"/>
                <a:gd fmla="*/ 516517 h 1941513" name="T23"/>
                <a:gd fmla="*/ 1584982 w 2301876" name="T24"/>
                <a:gd fmla="*/ 576970 h 1941513" name="T25"/>
                <a:gd fmla="*/ 1601035 w 2301876" name="T26"/>
                <a:gd fmla="*/ 667649 h 1941513" name="T27"/>
                <a:gd fmla="*/ 1640510 w 2301876" name="T28"/>
                <a:gd fmla="*/ 716799 h 1941513" name="T29"/>
                <a:gd fmla="*/ 1583140 w 2301876" name="T30"/>
                <a:gd fmla="*/ 840071 h 1941513" name="T31"/>
                <a:gd fmla="*/ 1691827 w 2301876" name="T32"/>
                <a:gd fmla="*/ 916820 h 1941513" name="T33"/>
                <a:gd fmla="*/ 1229710 w 2301876" name="T34"/>
                <a:gd fmla="*/ 1106063 h 1941513" name="T35"/>
                <a:gd fmla="*/ 1284448 w 2301876" name="T36"/>
                <a:gd fmla="*/ 909460 h 1941513" name="T37"/>
                <a:gd fmla="*/ 1396556 w 2301876" name="T38"/>
                <a:gd fmla="*/ 836654 h 1941513" name="T39"/>
                <a:gd fmla="*/ 1335239 w 2301876" name="T40"/>
                <a:gd fmla="*/ 712857 h 1941513" name="T41"/>
                <a:gd fmla="*/ 1370240 w 2301876" name="T42"/>
                <a:gd fmla="*/ 660815 h 1941513" name="T43"/>
                <a:gd fmla="*/ 1388398 w 2301876" name="T44"/>
                <a:gd fmla="*/ 571451 h 1941513" name="T45"/>
                <a:gd fmla="*/ 1446031 w 2301876" name="T46"/>
                <a:gd fmla="*/ 514152 h 1941513" name="T47"/>
                <a:gd fmla="*/ 570227 w 2301876" name="T48"/>
                <a:gd fmla="*/ 477627 h 1941513" name="T49"/>
                <a:gd fmla="*/ 641756 w 2301876" name="T50"/>
                <a:gd fmla="*/ 549062 h 1941513" name="T51"/>
                <a:gd fmla="*/ 661216 w 2301876" name="T52"/>
                <a:gd fmla="*/ 657005 h 1941513" name="T53"/>
                <a:gd fmla="*/ 633078 w 2301876" name="T54"/>
                <a:gd fmla="*/ 739471 h 1941513" name="T55"/>
                <a:gd fmla="*/ 574697 w 2301876" name="T56"/>
                <a:gd fmla="*/ 792786 h 1941513" name="T57"/>
                <a:gd fmla="*/ 708552 w 2301876" name="T58"/>
                <a:gd fmla="*/ 915697 h 1941513" name="T59"/>
                <a:gd fmla="*/ 815320 w 2301876" name="T60"/>
                <a:gd fmla="*/ 1036508 h 1941513" name="T61"/>
                <a:gd fmla="*/ 222836 w 2301876" name="T62"/>
                <a:gd fmla="*/ 1047276 h 1941513" name="T63"/>
                <a:gd fmla="*/ 324870 w 2301876" name="T64"/>
                <a:gd fmla="*/ 922526 h 1941513" name="T65"/>
                <a:gd fmla="*/ 473189 w 2301876" name="T66"/>
                <a:gd fmla="*/ 794886 h 1941513" name="T67"/>
                <a:gd fmla="*/ 413493 w 2301876" name="T68"/>
                <a:gd fmla="*/ 744461 h 1941513" name="T69"/>
                <a:gd fmla="*/ 382462 w 2301876" name="T70"/>
                <a:gd fmla="*/ 663570 h 1941513" name="T71"/>
                <a:gd fmla="*/ 397978 w 2301876" name="T72"/>
                <a:gd fmla="*/ 556154 h 1941513" name="T73"/>
                <a:gd fmla="*/ 466878 w 2301876" name="T74"/>
                <a:gd fmla="*/ 480778 h 1941513" name="T75"/>
                <a:gd fmla="*/ 140242 w 2301876" name="T76"/>
                <a:gd fmla="*/ 134558 h 1941513" name="T77"/>
                <a:gd fmla="*/ 133677 w 2301876" name="T78"/>
                <a:gd fmla="*/ 1210760 h 1941513" name="T79"/>
                <a:gd fmla="*/ 198545 w 2301876" name="T80"/>
                <a:gd fmla="*/ 1290654 h 1941513" name="T81"/>
                <a:gd fmla="*/ 905010 w 2301876" name="T82"/>
                <a:gd fmla="*/ 1223901 h 1941513" name="T83"/>
                <a:gd fmla="*/ 906061 w 2301876" name="T84"/>
                <a:gd fmla="*/ 137186 h 1941513" name="T85"/>
                <a:gd fmla="*/ 1795088 w 2301876" name="T86"/>
                <a:gd fmla="*/ 130835 h 1941513" name="T87"/>
                <a:gd fmla="*/ 1869239 w 2301876" name="T88"/>
                <a:gd fmla="*/ 166040 h 1941513" name="T89"/>
                <a:gd fmla="*/ 1904211 w 2301876" name="T90"/>
                <a:gd fmla="*/ 240391 h 1941513" name="T91"/>
                <a:gd fmla="*/ 1879757 w 2301876" name="T92"/>
                <a:gd fmla="*/ 1330166 h 1941513" name="T93"/>
                <a:gd fmla="*/ 1769057 w 2301876" name="T94"/>
                <a:gd fmla="*/ 1410033 h 1941513" name="T95"/>
                <a:gd fmla="*/ 1237904 w 2301876" name="T96"/>
                <a:gd fmla="*/ 1415550 h 1941513" name="T97"/>
                <a:gd fmla="*/ 1189785 w 2301876" name="T98"/>
                <a:gd fmla="*/ 1139429 h 1941513" name="T99"/>
                <a:gd fmla="*/ 1756435 w 2301876" name="T100"/>
                <a:gd fmla="*/ 1159921 h 1941513" name="T101"/>
                <a:gd fmla="*/ 1799821 w 2301876" name="T102"/>
                <a:gd fmla="*/ 1088198 h 1941513" name="T103"/>
                <a:gd fmla="*/ 898445 w 2301876" name="T104"/>
                <a:gd fmla="*/ 262 h 1941513" name="T105"/>
                <a:gd fmla="*/ 992990 w 2301876" name="T106"/>
                <a:gd fmla="*/ 39421 h 1941513" name="T107"/>
                <a:gd fmla="*/ 1041313 w 2301876" name="T108"/>
                <a:gd fmla="*/ 129302 h 1941513" name="T109"/>
                <a:gd fmla="*/ 1017414 w 2301876" name="T110"/>
                <a:gd fmla="*/ 1483030 h 1941513" name="T111"/>
                <a:gd fmla="*/ 887939 w 2301876" name="T112"/>
                <a:gd fmla="*/ 1588417 h 1941513" name="T113"/>
                <a:gd fmla="*/ 200909 w 2301876" name="T114"/>
                <a:gd fmla="*/ 1599454 h 1941513" name="T115"/>
                <a:gd fmla="*/ 45959 w 2301876" name="T116"/>
                <a:gd fmla="*/ 1513779 h 1941513" name="T117"/>
                <a:gd fmla="*/ 0 w 2301876" name="T118"/>
                <a:gd fmla="*/ 152429 h 1941513" name="T119"/>
                <a:gd fmla="*/ 34667 w 2301876" name="T120"/>
                <a:gd fmla="*/ 55452 h 1941513" name="T121"/>
                <a:gd fmla="*/ 121596 w 2301876" name="T122"/>
                <a:gd fmla="*/ 2891 h 1941513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</a:gdLst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b="b" l="0" r="r" t="0"/>
              <a:pathLst>
                <a:path h="1941513" w="2301876">
                  <a:moveTo>
                    <a:pt x="475693" y="1664563"/>
                  </a:moveTo>
                  <a:lnTo>
                    <a:pt x="471250" y="1664880"/>
                  </a:lnTo>
                  <a:lnTo>
                    <a:pt x="466490" y="1665198"/>
                  </a:lnTo>
                  <a:lnTo>
                    <a:pt x="462047" y="1665515"/>
                  </a:lnTo>
                  <a:lnTo>
                    <a:pt x="457605" y="1666468"/>
                  </a:lnTo>
                  <a:lnTo>
                    <a:pt x="453162" y="1667421"/>
                  </a:lnTo>
                  <a:lnTo>
                    <a:pt x="449354" y="1668691"/>
                  </a:lnTo>
                  <a:lnTo>
                    <a:pt x="440786" y="1671550"/>
                  </a:lnTo>
                  <a:lnTo>
                    <a:pt x="433170" y="1675679"/>
                  </a:lnTo>
                  <a:lnTo>
                    <a:pt x="425553" y="1680125"/>
                  </a:lnTo>
                  <a:lnTo>
                    <a:pt x="418572" y="1685207"/>
                  </a:lnTo>
                  <a:lnTo>
                    <a:pt x="412542" y="1691241"/>
                  </a:lnTo>
                  <a:lnTo>
                    <a:pt x="406513" y="1697276"/>
                  </a:lnTo>
                  <a:lnTo>
                    <a:pt x="401435" y="1704263"/>
                  </a:lnTo>
                  <a:lnTo>
                    <a:pt x="396993" y="1711886"/>
                  </a:lnTo>
                  <a:lnTo>
                    <a:pt x="392867" y="1719508"/>
                  </a:lnTo>
                  <a:lnTo>
                    <a:pt x="390011" y="1728083"/>
                  </a:lnTo>
                  <a:lnTo>
                    <a:pt x="388742" y="1732212"/>
                  </a:lnTo>
                  <a:lnTo>
                    <a:pt x="387790" y="1736341"/>
                  </a:lnTo>
                  <a:lnTo>
                    <a:pt x="386838" y="1740787"/>
                  </a:lnTo>
                  <a:lnTo>
                    <a:pt x="386203" y="1745552"/>
                  </a:lnTo>
                  <a:lnTo>
                    <a:pt x="385886" y="1749998"/>
                  </a:lnTo>
                  <a:lnTo>
                    <a:pt x="385886" y="1754444"/>
                  </a:lnTo>
                  <a:lnTo>
                    <a:pt x="385886" y="1759209"/>
                  </a:lnTo>
                  <a:lnTo>
                    <a:pt x="386203" y="1763655"/>
                  </a:lnTo>
                  <a:lnTo>
                    <a:pt x="386838" y="1768419"/>
                  </a:lnTo>
                  <a:lnTo>
                    <a:pt x="387790" y="1772865"/>
                  </a:lnTo>
                  <a:lnTo>
                    <a:pt x="388742" y="1776994"/>
                  </a:lnTo>
                  <a:lnTo>
                    <a:pt x="390011" y="1781441"/>
                  </a:lnTo>
                  <a:lnTo>
                    <a:pt x="392867" y="1789698"/>
                  </a:lnTo>
                  <a:lnTo>
                    <a:pt x="396993" y="1797639"/>
                  </a:lnTo>
                  <a:lnTo>
                    <a:pt x="401435" y="1804943"/>
                  </a:lnTo>
                  <a:lnTo>
                    <a:pt x="406513" y="1812248"/>
                  </a:lnTo>
                  <a:lnTo>
                    <a:pt x="412542" y="1818283"/>
                  </a:lnTo>
                  <a:lnTo>
                    <a:pt x="418572" y="1824317"/>
                  </a:lnTo>
                  <a:lnTo>
                    <a:pt x="425553" y="1829399"/>
                  </a:lnTo>
                  <a:lnTo>
                    <a:pt x="433170" y="1833845"/>
                  </a:lnTo>
                  <a:lnTo>
                    <a:pt x="440786" y="1837657"/>
                  </a:lnTo>
                  <a:lnTo>
                    <a:pt x="449354" y="1840515"/>
                  </a:lnTo>
                  <a:lnTo>
                    <a:pt x="453162" y="1842103"/>
                  </a:lnTo>
                  <a:lnTo>
                    <a:pt x="457605" y="1842738"/>
                  </a:lnTo>
                  <a:lnTo>
                    <a:pt x="462047" y="1843374"/>
                  </a:lnTo>
                  <a:lnTo>
                    <a:pt x="466490" y="1844326"/>
                  </a:lnTo>
                  <a:lnTo>
                    <a:pt x="471250" y="1844644"/>
                  </a:lnTo>
                  <a:lnTo>
                    <a:pt x="475693" y="1844644"/>
                  </a:lnTo>
                  <a:lnTo>
                    <a:pt x="784465" y="1844644"/>
                  </a:lnTo>
                  <a:lnTo>
                    <a:pt x="788908" y="1844644"/>
                  </a:lnTo>
                  <a:lnTo>
                    <a:pt x="793668" y="1844326"/>
                  </a:lnTo>
                  <a:lnTo>
                    <a:pt x="798111" y="1843374"/>
                  </a:lnTo>
                  <a:lnTo>
                    <a:pt x="802553" y="1842738"/>
                  </a:lnTo>
                  <a:lnTo>
                    <a:pt x="806996" y="1842103"/>
                  </a:lnTo>
                  <a:lnTo>
                    <a:pt x="811122" y="1840515"/>
                  </a:lnTo>
                  <a:lnTo>
                    <a:pt x="819690" y="1837657"/>
                  </a:lnTo>
                  <a:lnTo>
                    <a:pt x="827306" y="1833845"/>
                  </a:lnTo>
                  <a:lnTo>
                    <a:pt x="834605" y="1829399"/>
                  </a:lnTo>
                  <a:lnTo>
                    <a:pt x="841586" y="1824317"/>
                  </a:lnTo>
                  <a:lnTo>
                    <a:pt x="847933" y="1818283"/>
                  </a:lnTo>
                  <a:lnTo>
                    <a:pt x="853963" y="1812248"/>
                  </a:lnTo>
                  <a:lnTo>
                    <a:pt x="859040" y="1804943"/>
                  </a:lnTo>
                  <a:lnTo>
                    <a:pt x="863483" y="1797639"/>
                  </a:lnTo>
                  <a:lnTo>
                    <a:pt x="867608" y="1789698"/>
                  </a:lnTo>
                  <a:lnTo>
                    <a:pt x="870464" y="1781441"/>
                  </a:lnTo>
                  <a:lnTo>
                    <a:pt x="871734" y="1776994"/>
                  </a:lnTo>
                  <a:lnTo>
                    <a:pt x="872686" y="1772865"/>
                  </a:lnTo>
                  <a:lnTo>
                    <a:pt x="873320" y="1768419"/>
                  </a:lnTo>
                  <a:lnTo>
                    <a:pt x="873638" y="1763655"/>
                  </a:lnTo>
                  <a:lnTo>
                    <a:pt x="874272" y="1759209"/>
                  </a:lnTo>
                  <a:lnTo>
                    <a:pt x="874590" y="1754444"/>
                  </a:lnTo>
                  <a:lnTo>
                    <a:pt x="874272" y="1749998"/>
                  </a:lnTo>
                  <a:lnTo>
                    <a:pt x="873638" y="1745552"/>
                  </a:lnTo>
                  <a:lnTo>
                    <a:pt x="873320" y="1740787"/>
                  </a:lnTo>
                  <a:lnTo>
                    <a:pt x="872686" y="1736341"/>
                  </a:lnTo>
                  <a:lnTo>
                    <a:pt x="871734" y="1732212"/>
                  </a:lnTo>
                  <a:lnTo>
                    <a:pt x="870464" y="1728083"/>
                  </a:lnTo>
                  <a:lnTo>
                    <a:pt x="867608" y="1719508"/>
                  </a:lnTo>
                  <a:lnTo>
                    <a:pt x="863483" y="1711886"/>
                  </a:lnTo>
                  <a:lnTo>
                    <a:pt x="859040" y="1704263"/>
                  </a:lnTo>
                  <a:lnTo>
                    <a:pt x="853963" y="1697276"/>
                  </a:lnTo>
                  <a:lnTo>
                    <a:pt x="847933" y="1691241"/>
                  </a:lnTo>
                  <a:lnTo>
                    <a:pt x="841586" y="1685207"/>
                  </a:lnTo>
                  <a:lnTo>
                    <a:pt x="834605" y="1680125"/>
                  </a:lnTo>
                  <a:lnTo>
                    <a:pt x="827306" y="1675679"/>
                  </a:lnTo>
                  <a:lnTo>
                    <a:pt x="819690" y="1671550"/>
                  </a:lnTo>
                  <a:lnTo>
                    <a:pt x="811122" y="1668691"/>
                  </a:lnTo>
                  <a:lnTo>
                    <a:pt x="806996" y="1667421"/>
                  </a:lnTo>
                  <a:lnTo>
                    <a:pt x="802553" y="1666468"/>
                  </a:lnTo>
                  <a:lnTo>
                    <a:pt x="798111" y="1665515"/>
                  </a:lnTo>
                  <a:lnTo>
                    <a:pt x="793668" y="1665198"/>
                  </a:lnTo>
                  <a:lnTo>
                    <a:pt x="788908" y="1664880"/>
                  </a:lnTo>
                  <a:lnTo>
                    <a:pt x="784465" y="1664563"/>
                  </a:lnTo>
                  <a:lnTo>
                    <a:pt x="475693" y="1664563"/>
                  </a:lnTo>
                  <a:close/>
                  <a:moveTo>
                    <a:pt x="1670551" y="1495108"/>
                  </a:moveTo>
                  <a:lnTo>
                    <a:pt x="1662926" y="1495425"/>
                  </a:lnTo>
                  <a:lnTo>
                    <a:pt x="1655936" y="1496695"/>
                  </a:lnTo>
                  <a:lnTo>
                    <a:pt x="1648946" y="1498283"/>
                  </a:lnTo>
                  <a:lnTo>
                    <a:pt x="1642274" y="1500823"/>
                  </a:lnTo>
                  <a:lnTo>
                    <a:pt x="1636237" y="1503998"/>
                  </a:lnTo>
                  <a:lnTo>
                    <a:pt x="1629882" y="1507490"/>
                  </a:lnTo>
                  <a:lnTo>
                    <a:pt x="1624481" y="1511618"/>
                  </a:lnTo>
                  <a:lnTo>
                    <a:pt x="1619080" y="1516380"/>
                  </a:lnTo>
                  <a:lnTo>
                    <a:pt x="1614631" y="1521778"/>
                  </a:lnTo>
                  <a:lnTo>
                    <a:pt x="1610183" y="1527175"/>
                  </a:lnTo>
                  <a:lnTo>
                    <a:pt x="1606688" y="1533208"/>
                  </a:lnTo>
                  <a:lnTo>
                    <a:pt x="1603511" y="1539240"/>
                  </a:lnTo>
                  <a:lnTo>
                    <a:pt x="1601605" y="1545908"/>
                  </a:lnTo>
                  <a:lnTo>
                    <a:pt x="1599698" y="1552893"/>
                  </a:lnTo>
                  <a:lnTo>
                    <a:pt x="1598427" y="1559878"/>
                  </a:lnTo>
                  <a:lnTo>
                    <a:pt x="1598110" y="1567498"/>
                  </a:lnTo>
                  <a:lnTo>
                    <a:pt x="1598427" y="1574800"/>
                  </a:lnTo>
                  <a:lnTo>
                    <a:pt x="1599698" y="1582103"/>
                  </a:lnTo>
                  <a:lnTo>
                    <a:pt x="1601605" y="1589088"/>
                  </a:lnTo>
                  <a:lnTo>
                    <a:pt x="1603511" y="1595755"/>
                  </a:lnTo>
                  <a:lnTo>
                    <a:pt x="1606688" y="1602105"/>
                  </a:lnTo>
                  <a:lnTo>
                    <a:pt x="1610183" y="1607820"/>
                  </a:lnTo>
                  <a:lnTo>
                    <a:pt x="1614631" y="1613535"/>
                  </a:lnTo>
                  <a:lnTo>
                    <a:pt x="1619080" y="1618615"/>
                  </a:lnTo>
                  <a:lnTo>
                    <a:pt x="1624481" y="1623378"/>
                  </a:lnTo>
                  <a:lnTo>
                    <a:pt x="1629882" y="1627505"/>
                  </a:lnTo>
                  <a:lnTo>
                    <a:pt x="1636237" y="1630998"/>
                  </a:lnTo>
                  <a:lnTo>
                    <a:pt x="1642274" y="1634173"/>
                  </a:lnTo>
                  <a:lnTo>
                    <a:pt x="1648946" y="1636713"/>
                  </a:lnTo>
                  <a:lnTo>
                    <a:pt x="1655936" y="1638300"/>
                  </a:lnTo>
                  <a:lnTo>
                    <a:pt x="1662926" y="1639253"/>
                  </a:lnTo>
                  <a:lnTo>
                    <a:pt x="1670551" y="1639570"/>
                  </a:lnTo>
                  <a:lnTo>
                    <a:pt x="1918697" y="1639570"/>
                  </a:lnTo>
                  <a:lnTo>
                    <a:pt x="1926004" y="1639253"/>
                  </a:lnTo>
                  <a:lnTo>
                    <a:pt x="1933630" y="1638300"/>
                  </a:lnTo>
                  <a:lnTo>
                    <a:pt x="1940620" y="1636713"/>
                  </a:lnTo>
                  <a:lnTo>
                    <a:pt x="1947292" y="1634173"/>
                  </a:lnTo>
                  <a:lnTo>
                    <a:pt x="1953329" y="1630998"/>
                  </a:lnTo>
                  <a:lnTo>
                    <a:pt x="1959366" y="1627505"/>
                  </a:lnTo>
                  <a:lnTo>
                    <a:pt x="1964767" y="1623378"/>
                  </a:lnTo>
                  <a:lnTo>
                    <a:pt x="1970168" y="1618615"/>
                  </a:lnTo>
                  <a:lnTo>
                    <a:pt x="1974934" y="1613535"/>
                  </a:lnTo>
                  <a:lnTo>
                    <a:pt x="1979065" y="1607820"/>
                  </a:lnTo>
                  <a:lnTo>
                    <a:pt x="1982560" y="1602105"/>
                  </a:lnTo>
                  <a:lnTo>
                    <a:pt x="1985419" y="1595755"/>
                  </a:lnTo>
                  <a:lnTo>
                    <a:pt x="1988279" y="1589088"/>
                  </a:lnTo>
                  <a:lnTo>
                    <a:pt x="1989868" y="1582103"/>
                  </a:lnTo>
                  <a:lnTo>
                    <a:pt x="1991138" y="1574800"/>
                  </a:lnTo>
                  <a:lnTo>
                    <a:pt x="1991456" y="1567498"/>
                  </a:lnTo>
                  <a:lnTo>
                    <a:pt x="1991138" y="1559878"/>
                  </a:lnTo>
                  <a:lnTo>
                    <a:pt x="1989868" y="1552893"/>
                  </a:lnTo>
                  <a:lnTo>
                    <a:pt x="1988279" y="1545908"/>
                  </a:lnTo>
                  <a:lnTo>
                    <a:pt x="1985419" y="1539240"/>
                  </a:lnTo>
                  <a:lnTo>
                    <a:pt x="1982560" y="1533208"/>
                  </a:lnTo>
                  <a:lnTo>
                    <a:pt x="1979065" y="1527175"/>
                  </a:lnTo>
                  <a:lnTo>
                    <a:pt x="1974934" y="1521778"/>
                  </a:lnTo>
                  <a:lnTo>
                    <a:pt x="1970168" y="1516380"/>
                  </a:lnTo>
                  <a:lnTo>
                    <a:pt x="1964767" y="1511618"/>
                  </a:lnTo>
                  <a:lnTo>
                    <a:pt x="1959366" y="1507490"/>
                  </a:lnTo>
                  <a:lnTo>
                    <a:pt x="1953329" y="1503998"/>
                  </a:lnTo>
                  <a:lnTo>
                    <a:pt x="1947292" y="1500823"/>
                  </a:lnTo>
                  <a:lnTo>
                    <a:pt x="1940620" y="1498283"/>
                  </a:lnTo>
                  <a:lnTo>
                    <a:pt x="1933630" y="1496695"/>
                  </a:lnTo>
                  <a:lnTo>
                    <a:pt x="1926004" y="1495425"/>
                  </a:lnTo>
                  <a:lnTo>
                    <a:pt x="1918697" y="1495108"/>
                  </a:lnTo>
                  <a:lnTo>
                    <a:pt x="1670551" y="1495108"/>
                  </a:lnTo>
                  <a:close/>
                  <a:moveTo>
                    <a:pt x="1787673" y="611187"/>
                  </a:moveTo>
                  <a:lnTo>
                    <a:pt x="1794669" y="611187"/>
                  </a:lnTo>
                  <a:lnTo>
                    <a:pt x="1801665" y="611187"/>
                  </a:lnTo>
                  <a:lnTo>
                    <a:pt x="1808661" y="612140"/>
                  </a:lnTo>
                  <a:lnTo>
                    <a:pt x="1815338" y="613093"/>
                  </a:lnTo>
                  <a:lnTo>
                    <a:pt x="1822016" y="614681"/>
                  </a:lnTo>
                  <a:lnTo>
                    <a:pt x="1828694" y="616587"/>
                  </a:lnTo>
                  <a:lnTo>
                    <a:pt x="1835372" y="618810"/>
                  </a:lnTo>
                  <a:lnTo>
                    <a:pt x="1841732" y="621352"/>
                  </a:lnTo>
                  <a:lnTo>
                    <a:pt x="1847773" y="624210"/>
                  </a:lnTo>
                  <a:lnTo>
                    <a:pt x="1853815" y="627387"/>
                  </a:lnTo>
                  <a:lnTo>
                    <a:pt x="1859539" y="631198"/>
                  </a:lnTo>
                  <a:lnTo>
                    <a:pt x="1865581" y="635010"/>
                  </a:lnTo>
                  <a:lnTo>
                    <a:pt x="1870987" y="639457"/>
                  </a:lnTo>
                  <a:lnTo>
                    <a:pt x="1876393" y="643904"/>
                  </a:lnTo>
                  <a:lnTo>
                    <a:pt x="1881480" y="648986"/>
                  </a:lnTo>
                  <a:lnTo>
                    <a:pt x="1886568" y="654068"/>
                  </a:lnTo>
                  <a:lnTo>
                    <a:pt x="1891338" y="659151"/>
                  </a:lnTo>
                  <a:lnTo>
                    <a:pt x="1895790" y="665186"/>
                  </a:lnTo>
                  <a:lnTo>
                    <a:pt x="1900242" y="670903"/>
                  </a:lnTo>
                  <a:lnTo>
                    <a:pt x="1904376" y="677256"/>
                  </a:lnTo>
                  <a:lnTo>
                    <a:pt x="1908192" y="683609"/>
                  </a:lnTo>
                  <a:lnTo>
                    <a:pt x="1911690" y="690597"/>
                  </a:lnTo>
                  <a:lnTo>
                    <a:pt x="1915188" y="697267"/>
                  </a:lnTo>
                  <a:lnTo>
                    <a:pt x="1918049" y="704255"/>
                  </a:lnTo>
                  <a:lnTo>
                    <a:pt x="1920593" y="711561"/>
                  </a:lnTo>
                  <a:lnTo>
                    <a:pt x="1923137" y="718867"/>
                  </a:lnTo>
                  <a:lnTo>
                    <a:pt x="1925363" y="726808"/>
                  </a:lnTo>
                  <a:lnTo>
                    <a:pt x="1927271" y="734431"/>
                  </a:lnTo>
                  <a:lnTo>
                    <a:pt x="1928861" y="742690"/>
                  </a:lnTo>
                  <a:lnTo>
                    <a:pt x="1929815" y="750631"/>
                  </a:lnTo>
                  <a:lnTo>
                    <a:pt x="1930451" y="758889"/>
                  </a:lnTo>
                  <a:lnTo>
                    <a:pt x="1931405" y="767466"/>
                  </a:lnTo>
                  <a:lnTo>
                    <a:pt x="1931405" y="775724"/>
                  </a:lnTo>
                  <a:lnTo>
                    <a:pt x="1931723" y="784301"/>
                  </a:lnTo>
                  <a:lnTo>
                    <a:pt x="1932359" y="791924"/>
                  </a:lnTo>
                  <a:lnTo>
                    <a:pt x="1933313" y="799865"/>
                  </a:lnTo>
                  <a:lnTo>
                    <a:pt x="1934585" y="806853"/>
                  </a:lnTo>
                  <a:lnTo>
                    <a:pt x="1936175" y="813206"/>
                  </a:lnTo>
                  <a:lnTo>
                    <a:pt x="1938401" y="819241"/>
                  </a:lnTo>
                  <a:lnTo>
                    <a:pt x="1940627" y="824958"/>
                  </a:lnTo>
                  <a:lnTo>
                    <a:pt x="1943171" y="830041"/>
                  </a:lnTo>
                  <a:lnTo>
                    <a:pt x="1945715" y="834805"/>
                  </a:lnTo>
                  <a:lnTo>
                    <a:pt x="1948576" y="839252"/>
                  </a:lnTo>
                  <a:lnTo>
                    <a:pt x="1951756" y="843381"/>
                  </a:lnTo>
                  <a:lnTo>
                    <a:pt x="1954936" y="846875"/>
                  </a:lnTo>
                  <a:lnTo>
                    <a:pt x="1958116" y="850687"/>
                  </a:lnTo>
                  <a:lnTo>
                    <a:pt x="1961614" y="853546"/>
                  </a:lnTo>
                  <a:lnTo>
                    <a:pt x="1965430" y="856087"/>
                  </a:lnTo>
                  <a:lnTo>
                    <a:pt x="1968610" y="858946"/>
                  </a:lnTo>
                  <a:lnTo>
                    <a:pt x="1975606" y="862757"/>
                  </a:lnTo>
                  <a:lnTo>
                    <a:pt x="1982284" y="866251"/>
                  </a:lnTo>
                  <a:lnTo>
                    <a:pt x="1988643" y="868475"/>
                  </a:lnTo>
                  <a:lnTo>
                    <a:pt x="1994049" y="869745"/>
                  </a:lnTo>
                  <a:lnTo>
                    <a:pt x="1998819" y="871016"/>
                  </a:lnTo>
                  <a:lnTo>
                    <a:pt x="2002635" y="871334"/>
                  </a:lnTo>
                  <a:lnTo>
                    <a:pt x="2005815" y="871651"/>
                  </a:lnTo>
                  <a:lnTo>
                    <a:pt x="2005815" y="932320"/>
                  </a:lnTo>
                  <a:lnTo>
                    <a:pt x="1841096" y="932320"/>
                  </a:lnTo>
                  <a:lnTo>
                    <a:pt x="1841096" y="997119"/>
                  </a:lnTo>
                  <a:lnTo>
                    <a:pt x="1853815" y="999025"/>
                  </a:lnTo>
                  <a:lnTo>
                    <a:pt x="1865899" y="1001566"/>
                  </a:lnTo>
                  <a:lnTo>
                    <a:pt x="1877983" y="1004107"/>
                  </a:lnTo>
                  <a:lnTo>
                    <a:pt x="1890066" y="1007601"/>
                  </a:lnTo>
                  <a:lnTo>
                    <a:pt x="1901514" y="1011095"/>
                  </a:lnTo>
                  <a:lnTo>
                    <a:pt x="1912962" y="1015224"/>
                  </a:lnTo>
                  <a:lnTo>
                    <a:pt x="1923773" y="1019354"/>
                  </a:lnTo>
                  <a:lnTo>
                    <a:pt x="1934903" y="1024118"/>
                  </a:lnTo>
                  <a:lnTo>
                    <a:pt x="1945715" y="1029200"/>
                  </a:lnTo>
                  <a:lnTo>
                    <a:pt x="1956208" y="1034918"/>
                  </a:lnTo>
                  <a:lnTo>
                    <a:pt x="1966384" y="1040635"/>
                  </a:lnTo>
                  <a:lnTo>
                    <a:pt x="1976242" y="1046988"/>
                  </a:lnTo>
                  <a:lnTo>
                    <a:pt x="1986099" y="1053659"/>
                  </a:lnTo>
                  <a:lnTo>
                    <a:pt x="1995321" y="1060329"/>
                  </a:lnTo>
                  <a:lnTo>
                    <a:pt x="2003907" y="1067635"/>
                  </a:lnTo>
                  <a:lnTo>
                    <a:pt x="2012811" y="1074940"/>
                  </a:lnTo>
                  <a:lnTo>
                    <a:pt x="2021396" y="1082881"/>
                  </a:lnTo>
                  <a:lnTo>
                    <a:pt x="2029028" y="1090822"/>
                  </a:lnTo>
                  <a:lnTo>
                    <a:pt x="2036978" y="1099081"/>
                  </a:lnTo>
                  <a:lnTo>
                    <a:pt x="2044292" y="1107975"/>
                  </a:lnTo>
                  <a:lnTo>
                    <a:pt x="2051288" y="1116551"/>
                  </a:lnTo>
                  <a:lnTo>
                    <a:pt x="2057965" y="1125445"/>
                  </a:lnTo>
                  <a:lnTo>
                    <a:pt x="2064325" y="1135292"/>
                  </a:lnTo>
                  <a:lnTo>
                    <a:pt x="2069731" y="1144821"/>
                  </a:lnTo>
                  <a:lnTo>
                    <a:pt x="2075455" y="1154350"/>
                  </a:lnTo>
                  <a:lnTo>
                    <a:pt x="2080225" y="1164515"/>
                  </a:lnTo>
                  <a:lnTo>
                    <a:pt x="2084995" y="1174679"/>
                  </a:lnTo>
                  <a:lnTo>
                    <a:pt x="2089128" y="1185161"/>
                  </a:lnTo>
                  <a:lnTo>
                    <a:pt x="2092626" y="1195643"/>
                  </a:lnTo>
                  <a:lnTo>
                    <a:pt x="2095488" y="1206761"/>
                  </a:lnTo>
                  <a:lnTo>
                    <a:pt x="2098668" y="1217560"/>
                  </a:lnTo>
                  <a:lnTo>
                    <a:pt x="2100894" y="1228995"/>
                  </a:lnTo>
                  <a:lnTo>
                    <a:pt x="2103438" y="1336675"/>
                  </a:lnTo>
                  <a:lnTo>
                    <a:pt x="1485900" y="1336675"/>
                  </a:lnTo>
                  <a:lnTo>
                    <a:pt x="1488444" y="1228995"/>
                  </a:lnTo>
                  <a:lnTo>
                    <a:pt x="1490670" y="1217560"/>
                  </a:lnTo>
                  <a:lnTo>
                    <a:pt x="1493214" y="1206761"/>
                  </a:lnTo>
                  <a:lnTo>
                    <a:pt x="1496712" y="1195643"/>
                  </a:lnTo>
                  <a:lnTo>
                    <a:pt x="1500210" y="1185161"/>
                  </a:lnTo>
                  <a:lnTo>
                    <a:pt x="1504343" y="1174679"/>
                  </a:lnTo>
                  <a:lnTo>
                    <a:pt x="1508795" y="1164515"/>
                  </a:lnTo>
                  <a:lnTo>
                    <a:pt x="1513565" y="1154350"/>
                  </a:lnTo>
                  <a:lnTo>
                    <a:pt x="1519289" y="1144821"/>
                  </a:lnTo>
                  <a:lnTo>
                    <a:pt x="1525013" y="1135292"/>
                  </a:lnTo>
                  <a:lnTo>
                    <a:pt x="1531055" y="1125763"/>
                  </a:lnTo>
                  <a:lnTo>
                    <a:pt x="1537732" y="1116551"/>
                  </a:lnTo>
                  <a:lnTo>
                    <a:pt x="1544728" y="1107975"/>
                  </a:lnTo>
                  <a:lnTo>
                    <a:pt x="1552042" y="1099081"/>
                  </a:lnTo>
                  <a:lnTo>
                    <a:pt x="1559674" y="1090822"/>
                  </a:lnTo>
                  <a:lnTo>
                    <a:pt x="1567942" y="1082881"/>
                  </a:lnTo>
                  <a:lnTo>
                    <a:pt x="1576209" y="1074940"/>
                  </a:lnTo>
                  <a:lnTo>
                    <a:pt x="1584795" y="1067635"/>
                  </a:lnTo>
                  <a:lnTo>
                    <a:pt x="1593699" y="1060329"/>
                  </a:lnTo>
                  <a:lnTo>
                    <a:pt x="1603239" y="1053659"/>
                  </a:lnTo>
                  <a:lnTo>
                    <a:pt x="1613096" y="1046988"/>
                  </a:lnTo>
                  <a:lnTo>
                    <a:pt x="1622954" y="1040635"/>
                  </a:lnTo>
                  <a:lnTo>
                    <a:pt x="1632812" y="1034918"/>
                  </a:lnTo>
                  <a:lnTo>
                    <a:pt x="1643305" y="1029200"/>
                  </a:lnTo>
                  <a:lnTo>
                    <a:pt x="1654117" y="1024118"/>
                  </a:lnTo>
                  <a:lnTo>
                    <a:pt x="1664929" y="1019671"/>
                  </a:lnTo>
                  <a:lnTo>
                    <a:pt x="1676058" y="1015224"/>
                  </a:lnTo>
                  <a:lnTo>
                    <a:pt x="1687506" y="1011095"/>
                  </a:lnTo>
                  <a:lnTo>
                    <a:pt x="1699272" y="1007601"/>
                  </a:lnTo>
                  <a:lnTo>
                    <a:pt x="1711355" y="1004107"/>
                  </a:lnTo>
                  <a:lnTo>
                    <a:pt x="1723439" y="1001566"/>
                  </a:lnTo>
                  <a:lnTo>
                    <a:pt x="1735523" y="999025"/>
                  </a:lnTo>
                  <a:lnTo>
                    <a:pt x="1747924" y="997119"/>
                  </a:lnTo>
                  <a:lnTo>
                    <a:pt x="1747924" y="932320"/>
                  </a:lnTo>
                  <a:lnTo>
                    <a:pt x="1583205" y="932320"/>
                  </a:lnTo>
                  <a:lnTo>
                    <a:pt x="1583205" y="871651"/>
                  </a:lnTo>
                  <a:lnTo>
                    <a:pt x="1586385" y="871334"/>
                  </a:lnTo>
                  <a:lnTo>
                    <a:pt x="1590201" y="870698"/>
                  </a:lnTo>
                  <a:lnTo>
                    <a:pt x="1594971" y="869110"/>
                  </a:lnTo>
                  <a:lnTo>
                    <a:pt x="1600377" y="867204"/>
                  </a:lnTo>
                  <a:lnTo>
                    <a:pt x="1606736" y="864663"/>
                  </a:lnTo>
                  <a:lnTo>
                    <a:pt x="1613414" y="861487"/>
                  </a:lnTo>
                  <a:lnTo>
                    <a:pt x="1620410" y="857358"/>
                  </a:lnTo>
                  <a:lnTo>
                    <a:pt x="1624226" y="854816"/>
                  </a:lnTo>
                  <a:lnTo>
                    <a:pt x="1627406" y="851958"/>
                  </a:lnTo>
                  <a:lnTo>
                    <a:pt x="1630586" y="848464"/>
                  </a:lnTo>
                  <a:lnTo>
                    <a:pt x="1634084" y="845287"/>
                  </a:lnTo>
                  <a:lnTo>
                    <a:pt x="1637264" y="841476"/>
                  </a:lnTo>
                  <a:lnTo>
                    <a:pt x="1640444" y="837346"/>
                  </a:lnTo>
                  <a:lnTo>
                    <a:pt x="1643305" y="832899"/>
                  </a:lnTo>
                  <a:lnTo>
                    <a:pt x="1646167" y="828135"/>
                  </a:lnTo>
                  <a:lnTo>
                    <a:pt x="1648393" y="823052"/>
                  </a:lnTo>
                  <a:lnTo>
                    <a:pt x="1650619" y="817653"/>
                  </a:lnTo>
                  <a:lnTo>
                    <a:pt x="1652845" y="811617"/>
                  </a:lnTo>
                  <a:lnTo>
                    <a:pt x="1654435" y="805265"/>
                  </a:lnTo>
                  <a:lnTo>
                    <a:pt x="1655707" y="798594"/>
                  </a:lnTo>
                  <a:lnTo>
                    <a:pt x="1656979" y="791289"/>
                  </a:lnTo>
                  <a:lnTo>
                    <a:pt x="1657297" y="783983"/>
                  </a:lnTo>
                  <a:lnTo>
                    <a:pt x="1657615" y="775724"/>
                  </a:lnTo>
                  <a:lnTo>
                    <a:pt x="1657933" y="767466"/>
                  </a:lnTo>
                  <a:lnTo>
                    <a:pt x="1658569" y="758889"/>
                  </a:lnTo>
                  <a:lnTo>
                    <a:pt x="1659205" y="750631"/>
                  </a:lnTo>
                  <a:lnTo>
                    <a:pt x="1660477" y="742690"/>
                  </a:lnTo>
                  <a:lnTo>
                    <a:pt x="1662067" y="734431"/>
                  </a:lnTo>
                  <a:lnTo>
                    <a:pt x="1663975" y="726808"/>
                  </a:lnTo>
                  <a:lnTo>
                    <a:pt x="1666201" y="718867"/>
                  </a:lnTo>
                  <a:lnTo>
                    <a:pt x="1668427" y="711561"/>
                  </a:lnTo>
                  <a:lnTo>
                    <a:pt x="1671289" y="704255"/>
                  </a:lnTo>
                  <a:lnTo>
                    <a:pt x="1674151" y="697267"/>
                  </a:lnTo>
                  <a:lnTo>
                    <a:pt x="1677648" y="690597"/>
                  </a:lnTo>
                  <a:lnTo>
                    <a:pt x="1680828" y="683609"/>
                  </a:lnTo>
                  <a:lnTo>
                    <a:pt x="1684962" y="677256"/>
                  </a:lnTo>
                  <a:lnTo>
                    <a:pt x="1689096" y="670903"/>
                  </a:lnTo>
                  <a:lnTo>
                    <a:pt x="1693230" y="665186"/>
                  </a:lnTo>
                  <a:lnTo>
                    <a:pt x="1698000" y="659151"/>
                  </a:lnTo>
                  <a:lnTo>
                    <a:pt x="1702770" y="654068"/>
                  </a:lnTo>
                  <a:lnTo>
                    <a:pt x="1707540" y="648986"/>
                  </a:lnTo>
                  <a:lnTo>
                    <a:pt x="1712627" y="643904"/>
                  </a:lnTo>
                  <a:lnTo>
                    <a:pt x="1718351" y="639457"/>
                  </a:lnTo>
                  <a:lnTo>
                    <a:pt x="1723757" y="635010"/>
                  </a:lnTo>
                  <a:lnTo>
                    <a:pt x="1729163" y="631198"/>
                  </a:lnTo>
                  <a:lnTo>
                    <a:pt x="1735205" y="627387"/>
                  </a:lnTo>
                  <a:lnTo>
                    <a:pt x="1741565" y="624210"/>
                  </a:lnTo>
                  <a:lnTo>
                    <a:pt x="1747288" y="621352"/>
                  </a:lnTo>
                  <a:lnTo>
                    <a:pt x="1753966" y="618810"/>
                  </a:lnTo>
                  <a:lnTo>
                    <a:pt x="1760326" y="616587"/>
                  </a:lnTo>
                  <a:lnTo>
                    <a:pt x="1767004" y="614681"/>
                  </a:lnTo>
                  <a:lnTo>
                    <a:pt x="1773682" y="613093"/>
                  </a:lnTo>
                  <a:lnTo>
                    <a:pt x="1780677" y="612140"/>
                  </a:lnTo>
                  <a:lnTo>
                    <a:pt x="1787673" y="611187"/>
                  </a:lnTo>
                  <a:close/>
                  <a:moveTo>
                    <a:pt x="630238" y="565150"/>
                  </a:moveTo>
                  <a:lnTo>
                    <a:pt x="639136" y="565468"/>
                  </a:lnTo>
                  <a:lnTo>
                    <a:pt x="647397" y="566420"/>
                  </a:lnTo>
                  <a:lnTo>
                    <a:pt x="655977" y="567372"/>
                  </a:lnTo>
                  <a:lnTo>
                    <a:pt x="664557" y="569276"/>
                  </a:lnTo>
                  <a:lnTo>
                    <a:pt x="672501" y="571498"/>
                  </a:lnTo>
                  <a:lnTo>
                    <a:pt x="680762" y="574354"/>
                  </a:lnTo>
                  <a:lnTo>
                    <a:pt x="689024" y="577211"/>
                  </a:lnTo>
                  <a:lnTo>
                    <a:pt x="696333" y="581020"/>
                  </a:lnTo>
                  <a:lnTo>
                    <a:pt x="703959" y="585463"/>
                  </a:lnTo>
                  <a:lnTo>
                    <a:pt x="711268" y="589907"/>
                  </a:lnTo>
                  <a:lnTo>
                    <a:pt x="718258" y="594667"/>
                  </a:lnTo>
                  <a:lnTo>
                    <a:pt x="725249" y="600063"/>
                  </a:lnTo>
                  <a:lnTo>
                    <a:pt x="731922" y="605776"/>
                  </a:lnTo>
                  <a:lnTo>
                    <a:pt x="738278" y="611489"/>
                  </a:lnTo>
                  <a:lnTo>
                    <a:pt x="744633" y="618154"/>
                  </a:lnTo>
                  <a:lnTo>
                    <a:pt x="750353" y="624820"/>
                  </a:lnTo>
                  <a:lnTo>
                    <a:pt x="756072" y="632437"/>
                  </a:lnTo>
                  <a:lnTo>
                    <a:pt x="761474" y="639737"/>
                  </a:lnTo>
                  <a:lnTo>
                    <a:pt x="766241" y="647354"/>
                  </a:lnTo>
                  <a:lnTo>
                    <a:pt x="771007" y="655289"/>
                  </a:lnTo>
                  <a:lnTo>
                    <a:pt x="775456" y="663541"/>
                  </a:lnTo>
                  <a:lnTo>
                    <a:pt x="779587" y="672111"/>
                  </a:lnTo>
                  <a:lnTo>
                    <a:pt x="783400" y="680998"/>
                  </a:lnTo>
                  <a:lnTo>
                    <a:pt x="786895" y="690202"/>
                  </a:lnTo>
                  <a:lnTo>
                    <a:pt x="790073" y="699406"/>
                  </a:lnTo>
                  <a:lnTo>
                    <a:pt x="792615" y="708611"/>
                  </a:lnTo>
                  <a:lnTo>
                    <a:pt x="794839" y="718450"/>
                  </a:lnTo>
                  <a:lnTo>
                    <a:pt x="796746" y="728606"/>
                  </a:lnTo>
                  <a:lnTo>
                    <a:pt x="798017" y="738445"/>
                  </a:lnTo>
                  <a:lnTo>
                    <a:pt x="799288" y="748919"/>
                  </a:lnTo>
                  <a:lnTo>
                    <a:pt x="799923" y="759076"/>
                  </a:lnTo>
                  <a:lnTo>
                    <a:pt x="800241" y="769550"/>
                  </a:lnTo>
                  <a:lnTo>
                    <a:pt x="799923" y="777802"/>
                  </a:lnTo>
                  <a:lnTo>
                    <a:pt x="799606" y="786054"/>
                  </a:lnTo>
                  <a:lnTo>
                    <a:pt x="798970" y="793989"/>
                  </a:lnTo>
                  <a:lnTo>
                    <a:pt x="798017" y="801923"/>
                  </a:lnTo>
                  <a:lnTo>
                    <a:pt x="797064" y="809541"/>
                  </a:lnTo>
                  <a:lnTo>
                    <a:pt x="795475" y="817476"/>
                  </a:lnTo>
                  <a:lnTo>
                    <a:pt x="793568" y="825093"/>
                  </a:lnTo>
                  <a:lnTo>
                    <a:pt x="791979" y="832710"/>
                  </a:lnTo>
                  <a:lnTo>
                    <a:pt x="789755" y="840328"/>
                  </a:lnTo>
                  <a:lnTo>
                    <a:pt x="787531" y="847310"/>
                  </a:lnTo>
                  <a:lnTo>
                    <a:pt x="784671" y="854293"/>
                  </a:lnTo>
                  <a:lnTo>
                    <a:pt x="781811" y="861276"/>
                  </a:lnTo>
                  <a:lnTo>
                    <a:pt x="778951" y="868258"/>
                  </a:lnTo>
                  <a:lnTo>
                    <a:pt x="775456" y="874923"/>
                  </a:lnTo>
                  <a:lnTo>
                    <a:pt x="772278" y="880954"/>
                  </a:lnTo>
                  <a:lnTo>
                    <a:pt x="768465" y="887619"/>
                  </a:lnTo>
                  <a:lnTo>
                    <a:pt x="764970" y="893649"/>
                  </a:lnTo>
                  <a:lnTo>
                    <a:pt x="760839" y="899680"/>
                  </a:lnTo>
                  <a:lnTo>
                    <a:pt x="756708" y="905393"/>
                  </a:lnTo>
                  <a:lnTo>
                    <a:pt x="752259" y="911106"/>
                  </a:lnTo>
                  <a:lnTo>
                    <a:pt x="747810" y="916501"/>
                  </a:lnTo>
                  <a:lnTo>
                    <a:pt x="743044" y="921580"/>
                  </a:lnTo>
                  <a:lnTo>
                    <a:pt x="738278" y="926341"/>
                  </a:lnTo>
                  <a:lnTo>
                    <a:pt x="733193" y="931101"/>
                  </a:lnTo>
                  <a:lnTo>
                    <a:pt x="728109" y="936180"/>
                  </a:lnTo>
                  <a:lnTo>
                    <a:pt x="722707" y="939988"/>
                  </a:lnTo>
                  <a:lnTo>
                    <a:pt x="717305" y="944114"/>
                  </a:lnTo>
                  <a:lnTo>
                    <a:pt x="711903" y="948241"/>
                  </a:lnTo>
                  <a:lnTo>
                    <a:pt x="706183" y="951414"/>
                  </a:lnTo>
                  <a:lnTo>
                    <a:pt x="700464" y="954906"/>
                  </a:lnTo>
                  <a:lnTo>
                    <a:pt x="694426" y="958080"/>
                  </a:lnTo>
                  <a:lnTo>
                    <a:pt x="688071" y="960619"/>
                  </a:lnTo>
                  <a:lnTo>
                    <a:pt x="688071" y="1044727"/>
                  </a:lnTo>
                  <a:lnTo>
                    <a:pt x="703641" y="1047266"/>
                  </a:lnTo>
                  <a:lnTo>
                    <a:pt x="718894" y="1050440"/>
                  </a:lnTo>
                  <a:lnTo>
                    <a:pt x="733829" y="1053614"/>
                  </a:lnTo>
                  <a:lnTo>
                    <a:pt x="748764" y="1057740"/>
                  </a:lnTo>
                  <a:lnTo>
                    <a:pt x="763063" y="1062184"/>
                  </a:lnTo>
                  <a:lnTo>
                    <a:pt x="777045" y="1066945"/>
                  </a:lnTo>
                  <a:lnTo>
                    <a:pt x="791026" y="1072340"/>
                  </a:lnTo>
                  <a:lnTo>
                    <a:pt x="804690" y="1078371"/>
                  </a:lnTo>
                  <a:lnTo>
                    <a:pt x="818036" y="1085036"/>
                  </a:lnTo>
                  <a:lnTo>
                    <a:pt x="831064" y="1091701"/>
                  </a:lnTo>
                  <a:lnTo>
                    <a:pt x="843775" y="1099001"/>
                  </a:lnTo>
                  <a:lnTo>
                    <a:pt x="856167" y="1106618"/>
                  </a:lnTo>
                  <a:lnTo>
                    <a:pt x="867925" y="1114871"/>
                  </a:lnTo>
                  <a:lnTo>
                    <a:pt x="879682" y="1123440"/>
                  </a:lnTo>
                  <a:lnTo>
                    <a:pt x="890804" y="1132010"/>
                  </a:lnTo>
                  <a:lnTo>
                    <a:pt x="901925" y="1141214"/>
                  </a:lnTo>
                  <a:lnTo>
                    <a:pt x="912094" y="1151370"/>
                  </a:lnTo>
                  <a:lnTo>
                    <a:pt x="921944" y="1161210"/>
                  </a:lnTo>
                  <a:lnTo>
                    <a:pt x="931795" y="1171683"/>
                  </a:lnTo>
                  <a:lnTo>
                    <a:pt x="940692" y="1182157"/>
                  </a:lnTo>
                  <a:lnTo>
                    <a:pt x="949272" y="1193266"/>
                  </a:lnTo>
                  <a:lnTo>
                    <a:pt x="957534" y="1204692"/>
                  </a:lnTo>
                  <a:lnTo>
                    <a:pt x="965160" y="1216118"/>
                  </a:lnTo>
                  <a:lnTo>
                    <a:pt x="972151" y="1227862"/>
                  </a:lnTo>
                  <a:lnTo>
                    <a:pt x="979142" y="1240557"/>
                  </a:lnTo>
                  <a:lnTo>
                    <a:pt x="985179" y="1252618"/>
                  </a:lnTo>
                  <a:lnTo>
                    <a:pt x="991217" y="1265631"/>
                  </a:lnTo>
                  <a:lnTo>
                    <a:pt x="995983" y="1278327"/>
                  </a:lnTo>
                  <a:lnTo>
                    <a:pt x="1000749" y="1291657"/>
                  </a:lnTo>
                  <a:lnTo>
                    <a:pt x="1004880" y="1304988"/>
                  </a:lnTo>
                  <a:lnTo>
                    <a:pt x="1008058" y="1318635"/>
                  </a:lnTo>
                  <a:lnTo>
                    <a:pt x="1010600" y="1332600"/>
                  </a:lnTo>
                  <a:lnTo>
                    <a:pt x="1014413" y="1484313"/>
                  </a:lnTo>
                  <a:lnTo>
                    <a:pt x="246063" y="1484313"/>
                  </a:lnTo>
                  <a:lnTo>
                    <a:pt x="249876" y="1332600"/>
                  </a:lnTo>
                  <a:lnTo>
                    <a:pt x="252419" y="1318635"/>
                  </a:lnTo>
                  <a:lnTo>
                    <a:pt x="255596" y="1304988"/>
                  </a:lnTo>
                  <a:lnTo>
                    <a:pt x="259727" y="1291657"/>
                  </a:lnTo>
                  <a:lnTo>
                    <a:pt x="264176" y="1278327"/>
                  </a:lnTo>
                  <a:lnTo>
                    <a:pt x="269260" y="1265631"/>
                  </a:lnTo>
                  <a:lnTo>
                    <a:pt x="275297" y="1252618"/>
                  </a:lnTo>
                  <a:lnTo>
                    <a:pt x="281017" y="1240557"/>
                  </a:lnTo>
                  <a:lnTo>
                    <a:pt x="288008" y="1227862"/>
                  </a:lnTo>
                  <a:lnTo>
                    <a:pt x="294999" y="1216118"/>
                  </a:lnTo>
                  <a:lnTo>
                    <a:pt x="302943" y="1204692"/>
                  </a:lnTo>
                  <a:lnTo>
                    <a:pt x="310887" y="1193266"/>
                  </a:lnTo>
                  <a:lnTo>
                    <a:pt x="319784" y="1182157"/>
                  </a:lnTo>
                  <a:lnTo>
                    <a:pt x="328682" y="1171683"/>
                  </a:lnTo>
                  <a:lnTo>
                    <a:pt x="338214" y="1161210"/>
                  </a:lnTo>
                  <a:lnTo>
                    <a:pt x="348383" y="1151370"/>
                  </a:lnTo>
                  <a:lnTo>
                    <a:pt x="358869" y="1141214"/>
                  </a:lnTo>
                  <a:lnTo>
                    <a:pt x="369673" y="1132010"/>
                  </a:lnTo>
                  <a:lnTo>
                    <a:pt x="380795" y="1123440"/>
                  </a:lnTo>
                  <a:lnTo>
                    <a:pt x="392552" y="1114871"/>
                  </a:lnTo>
                  <a:lnTo>
                    <a:pt x="404309" y="1106618"/>
                  </a:lnTo>
                  <a:lnTo>
                    <a:pt x="417020" y="1099001"/>
                  </a:lnTo>
                  <a:lnTo>
                    <a:pt x="429412" y="1091701"/>
                  </a:lnTo>
                  <a:lnTo>
                    <a:pt x="442441" y="1085036"/>
                  </a:lnTo>
                  <a:lnTo>
                    <a:pt x="455787" y="1078371"/>
                  </a:lnTo>
                  <a:lnTo>
                    <a:pt x="469450" y="1072340"/>
                  </a:lnTo>
                  <a:lnTo>
                    <a:pt x="483432" y="1066945"/>
                  </a:lnTo>
                  <a:lnTo>
                    <a:pt x="497413" y="1062184"/>
                  </a:lnTo>
                  <a:lnTo>
                    <a:pt x="511713" y="1057740"/>
                  </a:lnTo>
                  <a:lnTo>
                    <a:pt x="526648" y="1053614"/>
                  </a:lnTo>
                  <a:lnTo>
                    <a:pt x="541582" y="1050440"/>
                  </a:lnTo>
                  <a:lnTo>
                    <a:pt x="556835" y="1047266"/>
                  </a:lnTo>
                  <a:lnTo>
                    <a:pt x="571770" y="1044727"/>
                  </a:lnTo>
                  <a:lnTo>
                    <a:pt x="571770" y="960619"/>
                  </a:lnTo>
                  <a:lnTo>
                    <a:pt x="566050" y="958080"/>
                  </a:lnTo>
                  <a:lnTo>
                    <a:pt x="560013" y="954906"/>
                  </a:lnTo>
                  <a:lnTo>
                    <a:pt x="554293" y="951414"/>
                  </a:lnTo>
                  <a:lnTo>
                    <a:pt x="548573" y="948241"/>
                  </a:lnTo>
                  <a:lnTo>
                    <a:pt x="543171" y="944114"/>
                  </a:lnTo>
                  <a:lnTo>
                    <a:pt x="537452" y="939988"/>
                  </a:lnTo>
                  <a:lnTo>
                    <a:pt x="532367" y="935545"/>
                  </a:lnTo>
                  <a:lnTo>
                    <a:pt x="527283" y="931101"/>
                  </a:lnTo>
                  <a:lnTo>
                    <a:pt x="522199" y="926341"/>
                  </a:lnTo>
                  <a:lnTo>
                    <a:pt x="517433" y="921580"/>
                  </a:lnTo>
                  <a:lnTo>
                    <a:pt x="512348" y="916501"/>
                  </a:lnTo>
                  <a:lnTo>
                    <a:pt x="507900" y="911106"/>
                  </a:lnTo>
                  <a:lnTo>
                    <a:pt x="503769" y="905393"/>
                  </a:lnTo>
                  <a:lnTo>
                    <a:pt x="499638" y="899680"/>
                  </a:lnTo>
                  <a:lnTo>
                    <a:pt x="495507" y="893649"/>
                  </a:lnTo>
                  <a:lnTo>
                    <a:pt x="491694" y="887302"/>
                  </a:lnTo>
                  <a:lnTo>
                    <a:pt x="488198" y="880954"/>
                  </a:lnTo>
                  <a:lnTo>
                    <a:pt x="484385" y="874923"/>
                  </a:lnTo>
                  <a:lnTo>
                    <a:pt x="481525" y="868258"/>
                  </a:lnTo>
                  <a:lnTo>
                    <a:pt x="478665" y="861276"/>
                  </a:lnTo>
                  <a:lnTo>
                    <a:pt x="475488" y="854293"/>
                  </a:lnTo>
                  <a:lnTo>
                    <a:pt x="472946" y="847310"/>
                  </a:lnTo>
                  <a:lnTo>
                    <a:pt x="470404" y="839693"/>
                  </a:lnTo>
                  <a:lnTo>
                    <a:pt x="468497" y="832393"/>
                  </a:lnTo>
                  <a:lnTo>
                    <a:pt x="466273" y="825093"/>
                  </a:lnTo>
                  <a:lnTo>
                    <a:pt x="465002" y="817476"/>
                  </a:lnTo>
                  <a:lnTo>
                    <a:pt x="463413" y="809541"/>
                  </a:lnTo>
                  <a:lnTo>
                    <a:pt x="462142" y="801923"/>
                  </a:lnTo>
                  <a:lnTo>
                    <a:pt x="461189" y="793989"/>
                  </a:lnTo>
                  <a:lnTo>
                    <a:pt x="460871" y="786054"/>
                  </a:lnTo>
                  <a:lnTo>
                    <a:pt x="460235" y="777802"/>
                  </a:lnTo>
                  <a:lnTo>
                    <a:pt x="460235" y="769550"/>
                  </a:lnTo>
                  <a:lnTo>
                    <a:pt x="460553" y="759076"/>
                  </a:lnTo>
                  <a:lnTo>
                    <a:pt x="460871" y="748919"/>
                  </a:lnTo>
                  <a:lnTo>
                    <a:pt x="461824" y="738445"/>
                  </a:lnTo>
                  <a:lnTo>
                    <a:pt x="463413" y="728606"/>
                  </a:lnTo>
                  <a:lnTo>
                    <a:pt x="465637" y="718450"/>
                  </a:lnTo>
                  <a:lnTo>
                    <a:pt x="467862" y="708611"/>
                  </a:lnTo>
                  <a:lnTo>
                    <a:pt x="470404" y="699406"/>
                  </a:lnTo>
                  <a:lnTo>
                    <a:pt x="473264" y="690202"/>
                  </a:lnTo>
                  <a:lnTo>
                    <a:pt x="477077" y="680998"/>
                  </a:lnTo>
                  <a:lnTo>
                    <a:pt x="480890" y="672111"/>
                  </a:lnTo>
                  <a:lnTo>
                    <a:pt x="484703" y="663541"/>
                  </a:lnTo>
                  <a:lnTo>
                    <a:pt x="489152" y="655289"/>
                  </a:lnTo>
                  <a:lnTo>
                    <a:pt x="493918" y="647354"/>
                  </a:lnTo>
                  <a:lnTo>
                    <a:pt x="498685" y="639737"/>
                  </a:lnTo>
                  <a:lnTo>
                    <a:pt x="504404" y="632437"/>
                  </a:lnTo>
                  <a:lnTo>
                    <a:pt x="509806" y="624820"/>
                  </a:lnTo>
                  <a:lnTo>
                    <a:pt x="515844" y="618154"/>
                  </a:lnTo>
                  <a:lnTo>
                    <a:pt x="522199" y="611489"/>
                  </a:lnTo>
                  <a:lnTo>
                    <a:pt x="528236" y="605776"/>
                  </a:lnTo>
                  <a:lnTo>
                    <a:pt x="534909" y="600063"/>
                  </a:lnTo>
                  <a:lnTo>
                    <a:pt x="541900" y="594667"/>
                  </a:lnTo>
                  <a:lnTo>
                    <a:pt x="548891" y="589907"/>
                  </a:lnTo>
                  <a:lnTo>
                    <a:pt x="556517" y="585463"/>
                  </a:lnTo>
                  <a:lnTo>
                    <a:pt x="564144" y="581020"/>
                  </a:lnTo>
                  <a:lnTo>
                    <a:pt x="571770" y="577211"/>
                  </a:lnTo>
                  <a:lnTo>
                    <a:pt x="579714" y="574354"/>
                  </a:lnTo>
                  <a:lnTo>
                    <a:pt x="587658" y="571498"/>
                  </a:lnTo>
                  <a:lnTo>
                    <a:pt x="595920" y="569276"/>
                  </a:lnTo>
                  <a:lnTo>
                    <a:pt x="604499" y="567372"/>
                  </a:lnTo>
                  <a:lnTo>
                    <a:pt x="612761" y="566420"/>
                  </a:lnTo>
                  <a:lnTo>
                    <a:pt x="621659" y="565468"/>
                  </a:lnTo>
                  <a:lnTo>
                    <a:pt x="630238" y="565150"/>
                  </a:lnTo>
                  <a:close/>
                  <a:moveTo>
                    <a:pt x="181836" y="158167"/>
                  </a:moveTo>
                  <a:lnTo>
                    <a:pt x="178980" y="158484"/>
                  </a:lnTo>
                  <a:lnTo>
                    <a:pt x="176441" y="159119"/>
                  </a:lnTo>
                  <a:lnTo>
                    <a:pt x="173902" y="160390"/>
                  </a:lnTo>
                  <a:lnTo>
                    <a:pt x="171681" y="161343"/>
                  </a:lnTo>
                  <a:lnTo>
                    <a:pt x="169459" y="162613"/>
                  </a:lnTo>
                  <a:lnTo>
                    <a:pt x="167238" y="163884"/>
                  </a:lnTo>
                  <a:lnTo>
                    <a:pt x="165651" y="165789"/>
                  </a:lnTo>
                  <a:lnTo>
                    <a:pt x="164065" y="167695"/>
                  </a:lnTo>
                  <a:lnTo>
                    <a:pt x="162478" y="169918"/>
                  </a:lnTo>
                  <a:lnTo>
                    <a:pt x="161209" y="171824"/>
                  </a:lnTo>
                  <a:lnTo>
                    <a:pt x="159939" y="174364"/>
                  </a:lnTo>
                  <a:lnTo>
                    <a:pt x="159305" y="176588"/>
                  </a:lnTo>
                  <a:lnTo>
                    <a:pt x="158352" y="179128"/>
                  </a:lnTo>
                  <a:lnTo>
                    <a:pt x="158035" y="181669"/>
                  </a:lnTo>
                  <a:lnTo>
                    <a:pt x="157718" y="184210"/>
                  </a:lnTo>
                  <a:lnTo>
                    <a:pt x="157718" y="1440334"/>
                  </a:lnTo>
                  <a:lnTo>
                    <a:pt x="158352" y="1447639"/>
                  </a:lnTo>
                  <a:lnTo>
                    <a:pt x="159622" y="1454944"/>
                  </a:lnTo>
                  <a:lnTo>
                    <a:pt x="161526" y="1463202"/>
                  </a:lnTo>
                  <a:lnTo>
                    <a:pt x="164065" y="1471142"/>
                  </a:lnTo>
                  <a:lnTo>
                    <a:pt x="167238" y="1479717"/>
                  </a:lnTo>
                  <a:lnTo>
                    <a:pt x="171363" y="1488610"/>
                  </a:lnTo>
                  <a:lnTo>
                    <a:pt x="175806" y="1497185"/>
                  </a:lnTo>
                  <a:lnTo>
                    <a:pt x="181201" y="1506078"/>
                  </a:lnTo>
                  <a:lnTo>
                    <a:pt x="187230" y="1514336"/>
                  </a:lnTo>
                  <a:lnTo>
                    <a:pt x="193577" y="1522594"/>
                  </a:lnTo>
                  <a:lnTo>
                    <a:pt x="200876" y="1530534"/>
                  </a:lnTo>
                  <a:lnTo>
                    <a:pt x="208492" y="1538156"/>
                  </a:lnTo>
                  <a:lnTo>
                    <a:pt x="216743" y="1545143"/>
                  </a:lnTo>
                  <a:lnTo>
                    <a:pt x="225629" y="1551178"/>
                  </a:lnTo>
                  <a:lnTo>
                    <a:pt x="230389" y="1554354"/>
                  </a:lnTo>
                  <a:lnTo>
                    <a:pt x="235149" y="1557212"/>
                  </a:lnTo>
                  <a:lnTo>
                    <a:pt x="239909" y="1559753"/>
                  </a:lnTo>
                  <a:lnTo>
                    <a:pt x="244669" y="1561976"/>
                  </a:lnTo>
                  <a:lnTo>
                    <a:pt x="1018979" y="1561976"/>
                  </a:lnTo>
                  <a:lnTo>
                    <a:pt x="1018979" y="1559436"/>
                  </a:lnTo>
                  <a:lnTo>
                    <a:pt x="1028182" y="1554354"/>
                  </a:lnTo>
                  <a:lnTo>
                    <a:pt x="1037068" y="1548637"/>
                  </a:lnTo>
                  <a:lnTo>
                    <a:pt x="1045636" y="1542603"/>
                  </a:lnTo>
                  <a:lnTo>
                    <a:pt x="1053252" y="1535298"/>
                  </a:lnTo>
                  <a:lnTo>
                    <a:pt x="1060551" y="1527993"/>
                  </a:lnTo>
                  <a:lnTo>
                    <a:pt x="1067532" y="1520370"/>
                  </a:lnTo>
                  <a:lnTo>
                    <a:pt x="1073879" y="1512113"/>
                  </a:lnTo>
                  <a:lnTo>
                    <a:pt x="1079908" y="1504173"/>
                  </a:lnTo>
                  <a:lnTo>
                    <a:pt x="1084986" y="1495597"/>
                  </a:lnTo>
                  <a:lnTo>
                    <a:pt x="1089429" y="1487022"/>
                  </a:lnTo>
                  <a:lnTo>
                    <a:pt x="1093554" y="1479082"/>
                  </a:lnTo>
                  <a:lnTo>
                    <a:pt x="1096728" y="1470507"/>
                  </a:lnTo>
                  <a:lnTo>
                    <a:pt x="1099266" y="1462884"/>
                  </a:lnTo>
                  <a:lnTo>
                    <a:pt x="1101170" y="1454626"/>
                  </a:lnTo>
                  <a:lnTo>
                    <a:pt x="1102122" y="1447321"/>
                  </a:lnTo>
                  <a:lnTo>
                    <a:pt x="1102757" y="1440334"/>
                  </a:lnTo>
                  <a:lnTo>
                    <a:pt x="1102757" y="184210"/>
                  </a:lnTo>
                  <a:lnTo>
                    <a:pt x="1102122" y="181669"/>
                  </a:lnTo>
                  <a:lnTo>
                    <a:pt x="1101805" y="179128"/>
                  </a:lnTo>
                  <a:lnTo>
                    <a:pt x="1101170" y="176588"/>
                  </a:lnTo>
                  <a:lnTo>
                    <a:pt x="1100536" y="174364"/>
                  </a:lnTo>
                  <a:lnTo>
                    <a:pt x="1099266" y="171824"/>
                  </a:lnTo>
                  <a:lnTo>
                    <a:pt x="1097997" y="169918"/>
                  </a:lnTo>
                  <a:lnTo>
                    <a:pt x="1096410" y="167695"/>
                  </a:lnTo>
                  <a:lnTo>
                    <a:pt x="1094824" y="165789"/>
                  </a:lnTo>
                  <a:lnTo>
                    <a:pt x="1092919" y="163884"/>
                  </a:lnTo>
                  <a:lnTo>
                    <a:pt x="1090698" y="162613"/>
                  </a:lnTo>
                  <a:lnTo>
                    <a:pt x="1088794" y="161343"/>
                  </a:lnTo>
                  <a:lnTo>
                    <a:pt x="1086573" y="160390"/>
                  </a:lnTo>
                  <a:lnTo>
                    <a:pt x="1083716" y="159119"/>
                  </a:lnTo>
                  <a:lnTo>
                    <a:pt x="1081178" y="158484"/>
                  </a:lnTo>
                  <a:lnTo>
                    <a:pt x="1078639" y="158167"/>
                  </a:lnTo>
                  <a:lnTo>
                    <a:pt x="1076100" y="158167"/>
                  </a:lnTo>
                  <a:lnTo>
                    <a:pt x="184374" y="158167"/>
                  </a:lnTo>
                  <a:lnTo>
                    <a:pt x="181836" y="158167"/>
                  </a:lnTo>
                  <a:close/>
                  <a:moveTo>
                    <a:pt x="1414463" y="157162"/>
                  </a:moveTo>
                  <a:lnTo>
                    <a:pt x="2153497" y="157162"/>
                  </a:lnTo>
                  <a:lnTo>
                    <a:pt x="2161123" y="157162"/>
                  </a:lnTo>
                  <a:lnTo>
                    <a:pt x="2169066" y="158114"/>
                  </a:lnTo>
                  <a:lnTo>
                    <a:pt x="2176374" y="158749"/>
                  </a:lnTo>
                  <a:lnTo>
                    <a:pt x="2183364" y="160337"/>
                  </a:lnTo>
                  <a:lnTo>
                    <a:pt x="2190671" y="161924"/>
                  </a:lnTo>
                  <a:lnTo>
                    <a:pt x="2197661" y="163829"/>
                  </a:lnTo>
                  <a:lnTo>
                    <a:pt x="2204651" y="166052"/>
                  </a:lnTo>
                  <a:lnTo>
                    <a:pt x="2211324" y="168909"/>
                  </a:lnTo>
                  <a:lnTo>
                    <a:pt x="2217996" y="172084"/>
                  </a:lnTo>
                  <a:lnTo>
                    <a:pt x="2224350" y="174942"/>
                  </a:lnTo>
                  <a:lnTo>
                    <a:pt x="2230387" y="178752"/>
                  </a:lnTo>
                  <a:lnTo>
                    <a:pt x="2236424" y="182562"/>
                  </a:lnTo>
                  <a:lnTo>
                    <a:pt x="2242461" y="186689"/>
                  </a:lnTo>
                  <a:lnTo>
                    <a:pt x="2247862" y="191134"/>
                  </a:lnTo>
                  <a:lnTo>
                    <a:pt x="2253264" y="195579"/>
                  </a:lnTo>
                  <a:lnTo>
                    <a:pt x="2258665" y="200659"/>
                  </a:lnTo>
                  <a:lnTo>
                    <a:pt x="2263431" y="206057"/>
                  </a:lnTo>
                  <a:lnTo>
                    <a:pt x="2268197" y="211137"/>
                  </a:lnTo>
                  <a:lnTo>
                    <a:pt x="2272645" y="216852"/>
                  </a:lnTo>
                  <a:lnTo>
                    <a:pt x="2276776" y="222567"/>
                  </a:lnTo>
                  <a:lnTo>
                    <a:pt x="2280270" y="228917"/>
                  </a:lnTo>
                  <a:lnTo>
                    <a:pt x="2284083" y="234949"/>
                  </a:lnTo>
                  <a:lnTo>
                    <a:pt x="2287261" y="241299"/>
                  </a:lnTo>
                  <a:lnTo>
                    <a:pt x="2290438" y="247967"/>
                  </a:lnTo>
                  <a:lnTo>
                    <a:pt x="2292980" y="254634"/>
                  </a:lnTo>
                  <a:lnTo>
                    <a:pt x="2295204" y="261619"/>
                  </a:lnTo>
                  <a:lnTo>
                    <a:pt x="2297428" y="268604"/>
                  </a:lnTo>
                  <a:lnTo>
                    <a:pt x="2298699" y="275589"/>
                  </a:lnTo>
                  <a:lnTo>
                    <a:pt x="2300287" y="282892"/>
                  </a:lnTo>
                  <a:lnTo>
                    <a:pt x="2300923" y="290512"/>
                  </a:lnTo>
                  <a:lnTo>
                    <a:pt x="2301876" y="297814"/>
                  </a:lnTo>
                  <a:lnTo>
                    <a:pt x="2301876" y="305434"/>
                  </a:lnTo>
                  <a:lnTo>
                    <a:pt x="2301876" y="1484630"/>
                  </a:lnTo>
                  <a:lnTo>
                    <a:pt x="2301876" y="1497013"/>
                  </a:lnTo>
                  <a:lnTo>
                    <a:pt x="2300923" y="1509078"/>
                  </a:lnTo>
                  <a:lnTo>
                    <a:pt x="2299652" y="1521143"/>
                  </a:lnTo>
                  <a:lnTo>
                    <a:pt x="2298063" y="1533208"/>
                  </a:lnTo>
                  <a:lnTo>
                    <a:pt x="2295839" y="1544638"/>
                  </a:lnTo>
                  <a:lnTo>
                    <a:pt x="2292980" y="1555433"/>
                  </a:lnTo>
                  <a:lnTo>
                    <a:pt x="2289802" y="1566545"/>
                  </a:lnTo>
                  <a:lnTo>
                    <a:pt x="2285990" y="1577340"/>
                  </a:lnTo>
                  <a:lnTo>
                    <a:pt x="2281859" y="1587500"/>
                  </a:lnTo>
                  <a:lnTo>
                    <a:pt x="2277093" y="1597660"/>
                  </a:lnTo>
                  <a:lnTo>
                    <a:pt x="2271374" y="1607503"/>
                  </a:lnTo>
                  <a:lnTo>
                    <a:pt x="2265655" y="1616710"/>
                  </a:lnTo>
                  <a:lnTo>
                    <a:pt x="2259300" y="1625918"/>
                  </a:lnTo>
                  <a:lnTo>
                    <a:pt x="2252310" y="1634808"/>
                  </a:lnTo>
                  <a:lnTo>
                    <a:pt x="2244685" y="1643063"/>
                  </a:lnTo>
                  <a:lnTo>
                    <a:pt x="2236424" y="1651000"/>
                  </a:lnTo>
                  <a:lnTo>
                    <a:pt x="2227846" y="1658938"/>
                  </a:lnTo>
                  <a:lnTo>
                    <a:pt x="2218631" y="1665923"/>
                  </a:lnTo>
                  <a:lnTo>
                    <a:pt x="2208782" y="1672908"/>
                  </a:lnTo>
                  <a:lnTo>
                    <a:pt x="2198297" y="1678940"/>
                  </a:lnTo>
                  <a:lnTo>
                    <a:pt x="2187494" y="1684973"/>
                  </a:lnTo>
                  <a:lnTo>
                    <a:pt x="2176056" y="1690370"/>
                  </a:lnTo>
                  <a:lnTo>
                    <a:pt x="2163664" y="1695450"/>
                  </a:lnTo>
                  <a:lnTo>
                    <a:pt x="2150955" y="1700213"/>
                  </a:lnTo>
                  <a:lnTo>
                    <a:pt x="2137611" y="1704023"/>
                  </a:lnTo>
                  <a:lnTo>
                    <a:pt x="2123631" y="1707515"/>
                  </a:lnTo>
                  <a:lnTo>
                    <a:pt x="2108698" y="1710373"/>
                  </a:lnTo>
                  <a:lnTo>
                    <a:pt x="2093764" y="1712913"/>
                  </a:lnTo>
                  <a:lnTo>
                    <a:pt x="2077878" y="1715135"/>
                  </a:lnTo>
                  <a:lnTo>
                    <a:pt x="2061038" y="1716405"/>
                  </a:lnTo>
                  <a:lnTo>
                    <a:pt x="2044199" y="1717358"/>
                  </a:lnTo>
                  <a:lnTo>
                    <a:pt x="2026406" y="1717675"/>
                  </a:lnTo>
                  <a:lnTo>
                    <a:pt x="1563159" y="1717675"/>
                  </a:lnTo>
                  <a:lnTo>
                    <a:pt x="1551721" y="1717358"/>
                  </a:lnTo>
                  <a:lnTo>
                    <a:pt x="1540601" y="1716723"/>
                  </a:lnTo>
                  <a:lnTo>
                    <a:pt x="1529163" y="1715453"/>
                  </a:lnTo>
                  <a:lnTo>
                    <a:pt x="1518042" y="1714500"/>
                  </a:lnTo>
                  <a:lnTo>
                    <a:pt x="1506922" y="1712913"/>
                  </a:lnTo>
                  <a:lnTo>
                    <a:pt x="1495801" y="1710690"/>
                  </a:lnTo>
                  <a:lnTo>
                    <a:pt x="1485634" y="1709103"/>
                  </a:lnTo>
                  <a:lnTo>
                    <a:pt x="1475149" y="1706880"/>
                  </a:lnTo>
                  <a:lnTo>
                    <a:pt x="1456085" y="1701800"/>
                  </a:lnTo>
                  <a:lnTo>
                    <a:pt x="1439246" y="1697038"/>
                  </a:lnTo>
                  <a:lnTo>
                    <a:pt x="1424948" y="1692593"/>
                  </a:lnTo>
                  <a:lnTo>
                    <a:pt x="1414463" y="1688783"/>
                  </a:lnTo>
                  <a:lnTo>
                    <a:pt x="1414463" y="1342708"/>
                  </a:lnTo>
                  <a:lnTo>
                    <a:pt x="1416687" y="1347470"/>
                  </a:lnTo>
                  <a:lnTo>
                    <a:pt x="1419229" y="1352233"/>
                  </a:lnTo>
                  <a:lnTo>
                    <a:pt x="1422088" y="1357630"/>
                  </a:lnTo>
                  <a:lnTo>
                    <a:pt x="1425583" y="1362393"/>
                  </a:lnTo>
                  <a:lnTo>
                    <a:pt x="1429078" y="1367473"/>
                  </a:lnTo>
                  <a:lnTo>
                    <a:pt x="1433209" y="1372235"/>
                  </a:lnTo>
                  <a:lnTo>
                    <a:pt x="1437657" y="1376998"/>
                  </a:lnTo>
                  <a:lnTo>
                    <a:pt x="1442105" y="1381760"/>
                  </a:lnTo>
                  <a:lnTo>
                    <a:pt x="1446871" y="1386523"/>
                  </a:lnTo>
                  <a:lnTo>
                    <a:pt x="1451637" y="1390968"/>
                  </a:lnTo>
                  <a:lnTo>
                    <a:pt x="1456721" y="1395413"/>
                  </a:lnTo>
                  <a:lnTo>
                    <a:pt x="1462440" y="1399540"/>
                  </a:lnTo>
                  <a:lnTo>
                    <a:pt x="1467523" y="1403350"/>
                  </a:lnTo>
                  <a:lnTo>
                    <a:pt x="1472925" y="1406525"/>
                  </a:lnTo>
                  <a:lnTo>
                    <a:pt x="1478644" y="1410018"/>
                  </a:lnTo>
                  <a:lnTo>
                    <a:pt x="1484045" y="1412558"/>
                  </a:lnTo>
                  <a:lnTo>
                    <a:pt x="1484045" y="1413510"/>
                  </a:lnTo>
                  <a:lnTo>
                    <a:pt x="2108062" y="1413510"/>
                  </a:lnTo>
                  <a:lnTo>
                    <a:pt x="2108062" y="1410335"/>
                  </a:lnTo>
                  <a:lnTo>
                    <a:pt x="2115370" y="1406208"/>
                  </a:lnTo>
                  <a:lnTo>
                    <a:pt x="2122360" y="1401763"/>
                  </a:lnTo>
                  <a:lnTo>
                    <a:pt x="2129032" y="1396683"/>
                  </a:lnTo>
                  <a:lnTo>
                    <a:pt x="2135387" y="1390968"/>
                  </a:lnTo>
                  <a:lnTo>
                    <a:pt x="2141106" y="1385253"/>
                  </a:lnTo>
                  <a:lnTo>
                    <a:pt x="2146825" y="1378903"/>
                  </a:lnTo>
                  <a:lnTo>
                    <a:pt x="2151909" y="1372235"/>
                  </a:lnTo>
                  <a:lnTo>
                    <a:pt x="2156357" y="1365568"/>
                  </a:lnTo>
                  <a:lnTo>
                    <a:pt x="2160805" y="1358900"/>
                  </a:lnTo>
                  <a:lnTo>
                    <a:pt x="2163982" y="1352233"/>
                  </a:lnTo>
                  <a:lnTo>
                    <a:pt x="2167477" y="1345883"/>
                  </a:lnTo>
                  <a:lnTo>
                    <a:pt x="2170019" y="1339215"/>
                  </a:lnTo>
                  <a:lnTo>
                    <a:pt x="2172243" y="1332865"/>
                  </a:lnTo>
                  <a:lnTo>
                    <a:pt x="2173832" y="1326515"/>
                  </a:lnTo>
                  <a:lnTo>
                    <a:pt x="2174467" y="1320800"/>
                  </a:lnTo>
                  <a:lnTo>
                    <a:pt x="2174785" y="1315085"/>
                  </a:lnTo>
                  <a:lnTo>
                    <a:pt x="2174785" y="305434"/>
                  </a:lnTo>
                  <a:lnTo>
                    <a:pt x="2174467" y="301307"/>
                  </a:lnTo>
                  <a:lnTo>
                    <a:pt x="2172879" y="297497"/>
                  </a:lnTo>
                  <a:lnTo>
                    <a:pt x="2171290" y="293687"/>
                  </a:lnTo>
                  <a:lnTo>
                    <a:pt x="2168430" y="290829"/>
                  </a:lnTo>
                  <a:lnTo>
                    <a:pt x="2165571" y="288289"/>
                  </a:lnTo>
                  <a:lnTo>
                    <a:pt x="2162076" y="286067"/>
                  </a:lnTo>
                  <a:lnTo>
                    <a:pt x="2157945" y="284797"/>
                  </a:lnTo>
                  <a:lnTo>
                    <a:pt x="2153497" y="284479"/>
                  </a:lnTo>
                  <a:lnTo>
                    <a:pt x="1414463" y="284479"/>
                  </a:lnTo>
                  <a:lnTo>
                    <a:pt x="1414463" y="157162"/>
                  </a:lnTo>
                  <a:close/>
                  <a:moveTo>
                    <a:pt x="184374" y="0"/>
                  </a:moveTo>
                  <a:lnTo>
                    <a:pt x="1076100" y="0"/>
                  </a:lnTo>
                  <a:lnTo>
                    <a:pt x="1085621" y="317"/>
                  </a:lnTo>
                  <a:lnTo>
                    <a:pt x="1094824" y="953"/>
                  </a:lnTo>
                  <a:lnTo>
                    <a:pt x="1104026" y="1905"/>
                  </a:lnTo>
                  <a:lnTo>
                    <a:pt x="1113229" y="3494"/>
                  </a:lnTo>
                  <a:lnTo>
                    <a:pt x="1122115" y="5717"/>
                  </a:lnTo>
                  <a:lnTo>
                    <a:pt x="1131000" y="8258"/>
                  </a:lnTo>
                  <a:lnTo>
                    <a:pt x="1139568" y="11434"/>
                  </a:lnTo>
                  <a:lnTo>
                    <a:pt x="1147502" y="14610"/>
                  </a:lnTo>
                  <a:lnTo>
                    <a:pt x="1156070" y="18421"/>
                  </a:lnTo>
                  <a:lnTo>
                    <a:pt x="1163686" y="22232"/>
                  </a:lnTo>
                  <a:lnTo>
                    <a:pt x="1171620" y="26679"/>
                  </a:lnTo>
                  <a:lnTo>
                    <a:pt x="1178919" y="31443"/>
                  </a:lnTo>
                  <a:lnTo>
                    <a:pt x="1186217" y="36842"/>
                  </a:lnTo>
                  <a:lnTo>
                    <a:pt x="1193199" y="42241"/>
                  </a:lnTo>
                  <a:lnTo>
                    <a:pt x="1199863" y="47640"/>
                  </a:lnTo>
                  <a:lnTo>
                    <a:pt x="1206210" y="53993"/>
                  </a:lnTo>
                  <a:lnTo>
                    <a:pt x="1212557" y="60345"/>
                  </a:lnTo>
                  <a:lnTo>
                    <a:pt x="1218269" y="67014"/>
                  </a:lnTo>
                  <a:lnTo>
                    <a:pt x="1223981" y="74002"/>
                  </a:lnTo>
                  <a:lnTo>
                    <a:pt x="1229058" y="81306"/>
                  </a:lnTo>
                  <a:lnTo>
                    <a:pt x="1233818" y="88611"/>
                  </a:lnTo>
                  <a:lnTo>
                    <a:pt x="1238261" y="96551"/>
                  </a:lnTo>
                  <a:lnTo>
                    <a:pt x="1242387" y="104492"/>
                  </a:lnTo>
                  <a:lnTo>
                    <a:pt x="1245877" y="112749"/>
                  </a:lnTo>
                  <a:lnTo>
                    <a:pt x="1249368" y="121325"/>
                  </a:lnTo>
                  <a:lnTo>
                    <a:pt x="1252224" y="129582"/>
                  </a:lnTo>
                  <a:lnTo>
                    <a:pt x="1254446" y="138475"/>
                  </a:lnTo>
                  <a:lnTo>
                    <a:pt x="1256667" y="147368"/>
                  </a:lnTo>
                  <a:lnTo>
                    <a:pt x="1258254" y="156261"/>
                  </a:lnTo>
                  <a:lnTo>
                    <a:pt x="1259523" y="165472"/>
                  </a:lnTo>
                  <a:lnTo>
                    <a:pt x="1259840" y="175000"/>
                  </a:lnTo>
                  <a:lnTo>
                    <a:pt x="1260475" y="184210"/>
                  </a:lnTo>
                  <a:lnTo>
                    <a:pt x="1260475" y="1651541"/>
                  </a:lnTo>
                  <a:lnTo>
                    <a:pt x="1259840" y="1667103"/>
                  </a:lnTo>
                  <a:lnTo>
                    <a:pt x="1259206" y="1682348"/>
                  </a:lnTo>
                  <a:lnTo>
                    <a:pt x="1257936" y="1696958"/>
                  </a:lnTo>
                  <a:lnTo>
                    <a:pt x="1255715" y="1711886"/>
                  </a:lnTo>
                  <a:lnTo>
                    <a:pt x="1252542" y="1725860"/>
                  </a:lnTo>
                  <a:lnTo>
                    <a:pt x="1249368" y="1739835"/>
                  </a:lnTo>
                  <a:lnTo>
                    <a:pt x="1245243" y="1753492"/>
                  </a:lnTo>
                  <a:lnTo>
                    <a:pt x="1240483" y="1766831"/>
                  </a:lnTo>
                  <a:lnTo>
                    <a:pt x="1235405" y="1779535"/>
                  </a:lnTo>
                  <a:lnTo>
                    <a:pt x="1229376" y="1792239"/>
                  </a:lnTo>
                  <a:lnTo>
                    <a:pt x="1222712" y="1804308"/>
                  </a:lnTo>
                  <a:lnTo>
                    <a:pt x="1215413" y="1816060"/>
                  </a:lnTo>
                  <a:lnTo>
                    <a:pt x="1207162" y="1827493"/>
                  </a:lnTo>
                  <a:lnTo>
                    <a:pt x="1198594" y="1838292"/>
                  </a:lnTo>
                  <a:lnTo>
                    <a:pt x="1189391" y="1848773"/>
                  </a:lnTo>
                  <a:lnTo>
                    <a:pt x="1179236" y="1858619"/>
                  </a:lnTo>
                  <a:lnTo>
                    <a:pt x="1168129" y="1868147"/>
                  </a:lnTo>
                  <a:lnTo>
                    <a:pt x="1156705" y="1877040"/>
                  </a:lnTo>
                  <a:lnTo>
                    <a:pt x="1144646" y="1885615"/>
                  </a:lnTo>
                  <a:lnTo>
                    <a:pt x="1131635" y="1893555"/>
                  </a:lnTo>
                  <a:lnTo>
                    <a:pt x="1117989" y="1900860"/>
                  </a:lnTo>
                  <a:lnTo>
                    <a:pt x="1103709" y="1907530"/>
                  </a:lnTo>
                  <a:lnTo>
                    <a:pt x="1088794" y="1913882"/>
                  </a:lnTo>
                  <a:lnTo>
                    <a:pt x="1072927" y="1919599"/>
                  </a:lnTo>
                  <a:lnTo>
                    <a:pt x="1056108" y="1924680"/>
                  </a:lnTo>
                  <a:lnTo>
                    <a:pt x="1038654" y="1929127"/>
                  </a:lnTo>
                  <a:lnTo>
                    <a:pt x="1020566" y="1932620"/>
                  </a:lnTo>
                  <a:lnTo>
                    <a:pt x="1001526" y="1936114"/>
                  </a:lnTo>
                  <a:lnTo>
                    <a:pt x="981851" y="1938337"/>
                  </a:lnTo>
                  <a:lnTo>
                    <a:pt x="961541" y="1940243"/>
                  </a:lnTo>
                  <a:lnTo>
                    <a:pt x="940279" y="1941196"/>
                  </a:lnTo>
                  <a:lnTo>
                    <a:pt x="918065" y="1941513"/>
                  </a:lnTo>
                  <a:lnTo>
                    <a:pt x="342410" y="1941513"/>
                  </a:lnTo>
                  <a:lnTo>
                    <a:pt x="321148" y="1941196"/>
                  </a:lnTo>
                  <a:lnTo>
                    <a:pt x="300839" y="1940243"/>
                  </a:lnTo>
                  <a:lnTo>
                    <a:pt x="280846" y="1938337"/>
                  </a:lnTo>
                  <a:lnTo>
                    <a:pt x="261806" y="1936114"/>
                  </a:lnTo>
                  <a:lnTo>
                    <a:pt x="242765" y="1932938"/>
                  </a:lnTo>
                  <a:lnTo>
                    <a:pt x="225311" y="1929444"/>
                  </a:lnTo>
                  <a:lnTo>
                    <a:pt x="208175" y="1924998"/>
                  </a:lnTo>
                  <a:lnTo>
                    <a:pt x="191673" y="1920234"/>
                  </a:lnTo>
                  <a:lnTo>
                    <a:pt x="175806" y="1914517"/>
                  </a:lnTo>
                  <a:lnTo>
                    <a:pt x="160574" y="1908800"/>
                  </a:lnTo>
                  <a:lnTo>
                    <a:pt x="146294" y="1902130"/>
                  </a:lnTo>
                  <a:lnTo>
                    <a:pt x="132648" y="1894825"/>
                  </a:lnTo>
                  <a:lnTo>
                    <a:pt x="119954" y="1886885"/>
                  </a:lnTo>
                  <a:lnTo>
                    <a:pt x="107261" y="1878628"/>
                  </a:lnTo>
                  <a:lnTo>
                    <a:pt x="95836" y="1869735"/>
                  </a:lnTo>
                  <a:lnTo>
                    <a:pt x="84730" y="1860524"/>
                  </a:lnTo>
                  <a:lnTo>
                    <a:pt x="74575" y="1850361"/>
                  </a:lnTo>
                  <a:lnTo>
                    <a:pt x="64737" y="1840198"/>
                  </a:lnTo>
                  <a:lnTo>
                    <a:pt x="55534" y="1829399"/>
                  </a:lnTo>
                  <a:lnTo>
                    <a:pt x="47601" y="1817965"/>
                  </a:lnTo>
                  <a:lnTo>
                    <a:pt x="39985" y="1806532"/>
                  </a:lnTo>
                  <a:lnTo>
                    <a:pt x="32686" y="1794463"/>
                  </a:lnTo>
                  <a:lnTo>
                    <a:pt x="26656" y="1781758"/>
                  </a:lnTo>
                  <a:lnTo>
                    <a:pt x="20944" y="1768419"/>
                  </a:lnTo>
                  <a:lnTo>
                    <a:pt x="16184" y="1755397"/>
                  </a:lnTo>
                  <a:lnTo>
                    <a:pt x="11741" y="1741740"/>
                  </a:lnTo>
                  <a:lnTo>
                    <a:pt x="8251" y="1727131"/>
                  </a:lnTo>
                  <a:lnTo>
                    <a:pt x="5077" y="1712838"/>
                  </a:lnTo>
                  <a:lnTo>
                    <a:pt x="2856" y="1698229"/>
                  </a:lnTo>
                  <a:lnTo>
                    <a:pt x="1269" y="1682984"/>
                  </a:lnTo>
                  <a:lnTo>
                    <a:pt x="317" y="1667421"/>
                  </a:lnTo>
                  <a:lnTo>
                    <a:pt x="0" y="1651541"/>
                  </a:lnTo>
                  <a:lnTo>
                    <a:pt x="0" y="184210"/>
                  </a:lnTo>
                  <a:lnTo>
                    <a:pt x="0" y="175000"/>
                  </a:lnTo>
                  <a:lnTo>
                    <a:pt x="634" y="165472"/>
                  </a:lnTo>
                  <a:lnTo>
                    <a:pt x="1904" y="156261"/>
                  </a:lnTo>
                  <a:lnTo>
                    <a:pt x="3808" y="147368"/>
                  </a:lnTo>
                  <a:lnTo>
                    <a:pt x="6029" y="138475"/>
                  </a:lnTo>
                  <a:lnTo>
                    <a:pt x="8251" y="129582"/>
                  </a:lnTo>
                  <a:lnTo>
                    <a:pt x="11107" y="121325"/>
                  </a:lnTo>
                  <a:lnTo>
                    <a:pt x="14280" y="112749"/>
                  </a:lnTo>
                  <a:lnTo>
                    <a:pt x="18088" y="104492"/>
                  </a:lnTo>
                  <a:lnTo>
                    <a:pt x="22214" y="96551"/>
                  </a:lnTo>
                  <a:lnTo>
                    <a:pt x="26656" y="88611"/>
                  </a:lnTo>
                  <a:lnTo>
                    <a:pt x="31416" y="81306"/>
                  </a:lnTo>
                  <a:lnTo>
                    <a:pt x="36494" y="74002"/>
                  </a:lnTo>
                  <a:lnTo>
                    <a:pt x="41889" y="67014"/>
                  </a:lnTo>
                  <a:lnTo>
                    <a:pt x="47918" y="60345"/>
                  </a:lnTo>
                  <a:lnTo>
                    <a:pt x="53948" y="53993"/>
                  </a:lnTo>
                  <a:lnTo>
                    <a:pt x="60612" y="47640"/>
                  </a:lnTo>
                  <a:lnTo>
                    <a:pt x="66959" y="42241"/>
                  </a:lnTo>
                  <a:lnTo>
                    <a:pt x="74257" y="36842"/>
                  </a:lnTo>
                  <a:lnTo>
                    <a:pt x="81556" y="31443"/>
                  </a:lnTo>
                  <a:lnTo>
                    <a:pt x="88855" y="26679"/>
                  </a:lnTo>
                  <a:lnTo>
                    <a:pt x="96471" y="22232"/>
                  </a:lnTo>
                  <a:lnTo>
                    <a:pt x="104405" y="18421"/>
                  </a:lnTo>
                  <a:lnTo>
                    <a:pt x="112338" y="14610"/>
                  </a:lnTo>
                  <a:lnTo>
                    <a:pt x="120906" y="11434"/>
                  </a:lnTo>
                  <a:lnTo>
                    <a:pt x="129475" y="8258"/>
                  </a:lnTo>
                  <a:lnTo>
                    <a:pt x="138360" y="5717"/>
                  </a:lnTo>
                  <a:lnTo>
                    <a:pt x="146928" y="3494"/>
                  </a:lnTo>
                  <a:lnTo>
                    <a:pt x="156131" y="1905"/>
                  </a:lnTo>
                  <a:lnTo>
                    <a:pt x="165651" y="953"/>
                  </a:lnTo>
                  <a:lnTo>
                    <a:pt x="174854" y="317"/>
                  </a:lnTo>
                  <a:lnTo>
                    <a:pt x="18437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normAutofit/>
              <a:scene3d>
                <a:camera prst="orthographicFront"/>
                <a:lightRig dir="t" rig="threeP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 defTabSz="685165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5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9" name="矩形 18">
            <a:extLst>
              <a:ext uri="{FF2B5EF4-FFF2-40B4-BE49-F238E27FC236}">
                <a16:creationId xmlns:a16="http://schemas.microsoft.com/office/drawing/2014/main" id="{DE17B2FE-94B3-4E0D-8E55-BAF3D53942A9}"/>
              </a:ext>
            </a:extLst>
          </p:cNvPr>
          <p:cNvSpPr/>
          <p:nvPr/>
        </p:nvSpPr>
        <p:spPr>
          <a:xfrm>
            <a:off x="7183165" y="1848437"/>
            <a:ext cx="1003303" cy="228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altLang="en-US" b="1" lang="zh-CN" sz="3600">
                <a:cs typeface="+mn-ea"/>
                <a:sym typeface="+mn-lt"/>
              </a:rPr>
              <a:t>做</a:t>
            </a:r>
          </a:p>
          <a:p>
            <a:pPr>
              <a:lnSpc>
                <a:spcPct val="200000"/>
              </a:lnSpc>
            </a:pPr>
            <a:r>
              <a:rPr altLang="en-US" b="1" lang="zh-CN" sz="3600">
                <a:cs typeface="+mn-ea"/>
                <a:sym typeface="+mn-lt"/>
              </a:rPr>
              <a:t>教</a:t>
            </a:r>
          </a:p>
        </p:txBody>
      </p:sp>
      <p:pic>
        <p:nvPicPr>
          <p:cNvPr id="20" name="图片 19">
            <a:extLst>
              <a:ext uri="{FF2B5EF4-FFF2-40B4-BE49-F238E27FC236}">
                <a16:creationId xmlns:a16="http://schemas.microsoft.com/office/drawing/2014/main" id="{7721B852-BA4D-4408-BA36-0F3331BA7FD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074828" y="2092003"/>
            <a:ext cx="3369001" cy="3369001"/>
          </a:xfrm>
          <a:prstGeom prst="rect">
            <a:avLst/>
          </a:prstGeom>
        </p:spPr>
      </p:pic>
    </p:spTree>
    <p:extLst>
      <p:ext uri="{BB962C8B-B14F-4D97-AF65-F5344CB8AC3E}">
        <p14:creationId val="180700851"/>
      </p:ext>
    </p:extLst>
  </p:cSld>
  <p:clrMapOvr>
    <a:masterClrMapping/>
  </p:clrMapOvr>
  <mc:AlternateContent>
    <mc:Choice Requires="p15">
      <p:transition advTm="2000" p14:dur="2000" spd="slow">
        <p15:prstTrans prst="fallOver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6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 nodeType="clickPar">
                      <p:stCondLst>
                        <p:cond delay="indefinite"/>
                      </p:stCondLst>
                      <p:childTnLst>
                        <p:par>
                          <p:cTn fill="hold" id="3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8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4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 nodeType="clickPar">
                      <p:stCondLst>
                        <p:cond delay="indefinite"/>
                      </p:stCondLst>
                      <p:childTnLst>
                        <p:par>
                          <p:cTn fill="hold" id="4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4" nodeType="clickPar">
                      <p:stCondLst>
                        <p:cond delay="indefinite"/>
                      </p:stCondLst>
                      <p:childTnLst>
                        <p:par>
                          <p:cTn fill="hold" id="5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7"/>
      <p:bldP grpId="0" spid="8"/>
      <p:bldP grpId="0" spid="9"/>
      <p:bldP grpId="0" spid="11"/>
      <p:bldP grpId="0" spid="14"/>
      <p:bldP grpId="0" spid="19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F5D6B3AE-714A-49BC-8DEB-F0740C202A9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pic>
          <p:nvPicPr>
            <p:cNvPr id="2" name="图片 1">
              <a:extLst>
                <a:ext uri="{FF2B5EF4-FFF2-40B4-BE49-F238E27FC236}">
                  <a16:creationId xmlns:a16="http://schemas.microsoft.com/office/drawing/2014/main" id="{F4E12D36-C9B0-4029-A51F-82E73E4011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539F3F14-772B-4DC2-86BE-BB550A741613}"/>
                </a:ext>
              </a:extLst>
            </p:cNvPr>
            <p:cNvSpPr/>
            <p:nvPr/>
          </p:nvSpPr>
          <p:spPr>
            <a:xfrm>
              <a:off x="401782" y="401782"/>
              <a:ext cx="11388436" cy="5943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" name="Rectangle 21">
            <a:extLst>
              <a:ext uri="{FF2B5EF4-FFF2-40B4-BE49-F238E27FC236}">
                <a16:creationId xmlns:a16="http://schemas.microsoft.com/office/drawing/2014/main" id="{4CF8651B-6573-407C-90AC-3630082C0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4197" y="573206"/>
            <a:ext cx="4843606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/>
            <a:r>
              <a:rPr altLang="en-US" b="1" lang="zh-CN" sz="3200">
                <a:solidFill>
                  <a:srgbClr val="27CAC5"/>
                </a:solidFill>
                <a:latin typeface="+mn-lt"/>
                <a:ea typeface="+mn-ea"/>
                <a:cs typeface="+mn-ea"/>
                <a:sym typeface="+mn-lt"/>
              </a:rPr>
              <a:t>最佳的工作程序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EAABF472-E366-4BCE-9BA6-3BA6CE905274}"/>
              </a:ext>
            </a:extLst>
          </p:cNvPr>
          <p:cNvSpPr/>
          <p:nvPr/>
        </p:nvSpPr>
        <p:spPr>
          <a:xfrm>
            <a:off x="1256727" y="2172042"/>
            <a:ext cx="9678545" cy="3383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marL="342900"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敲门进病房</a:t>
            </a:r>
          </a:p>
          <a:p>
            <a:pPr indent="-342900" marL="342900">
              <a:buFont charset="0" panose="020b0604020202020204" pitchFamily="34" typeface="Arial"/>
              <a:buChar char="•"/>
            </a:pPr>
            <a:endParaRPr altLang="en-US" lang="zh-CN" sz="2400">
              <a:cs typeface="+mn-ea"/>
              <a:sym typeface="+mn-lt"/>
            </a:endParaRPr>
          </a:p>
          <a:p>
            <a:pPr indent="-342900" marL="342900"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床旁问侯病人及家属，自我介绍并告知组员、负责医生、护士长；</a:t>
            </a:r>
          </a:p>
          <a:p>
            <a:pPr indent="-342900" marL="342900">
              <a:buFont charset="0" panose="020b0604020202020204" pitchFamily="34" typeface="Arial"/>
              <a:buChar char="•"/>
            </a:pPr>
            <a:endParaRPr altLang="en-US" lang="zh-CN" sz="2400">
              <a:cs typeface="+mn-ea"/>
              <a:sym typeface="+mn-lt"/>
            </a:endParaRPr>
          </a:p>
          <a:p>
            <a:pPr indent="-342900" marL="342900"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询问患者的睡眠、进食、活动、服药情况，了解需要等。</a:t>
            </a:r>
          </a:p>
          <a:p>
            <a:pPr indent="-342900" marL="342900">
              <a:buFont charset="0" panose="020b0604020202020204" pitchFamily="34" typeface="Arial"/>
              <a:buChar char="•"/>
            </a:pPr>
            <a:endParaRPr altLang="en-US" lang="zh-CN" sz="2400">
              <a:cs typeface="+mn-ea"/>
              <a:sym typeface="+mn-lt"/>
            </a:endParaRPr>
          </a:p>
          <a:p>
            <a:pPr indent="-342900" marL="342900"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了解病人病情，向患者解释基础护理的目的和意义。</a:t>
            </a:r>
          </a:p>
          <a:p>
            <a:pPr indent="-342900" marL="342900">
              <a:buFont charset="0" panose="020b0604020202020204" pitchFamily="34" typeface="Arial"/>
              <a:buChar char="•"/>
            </a:pPr>
            <a:endParaRPr altLang="en-US" lang="zh-CN" sz="2400">
              <a:cs typeface="+mn-ea"/>
              <a:sym typeface="+mn-lt"/>
            </a:endParaRPr>
          </a:p>
          <a:p>
            <a:pPr indent="-342900" marL="342900"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了解患者的心理状态，适时实施心理护理。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98E4656-BD33-451B-95E0-500D61DBEA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615450" y="139335"/>
            <a:ext cx="5136663" cy="3669489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06636AE3-E17B-49C8-AA3E-4C1F6C2ED7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970878" y="4822885"/>
            <a:ext cx="3261229" cy="2303077"/>
          </a:xfrm>
          <a:prstGeom prst="rect">
            <a:avLst/>
          </a:prstGeom>
        </p:spPr>
      </p:pic>
    </p:spTree>
    <p:extLst>
      <p:ext uri="{BB962C8B-B14F-4D97-AF65-F5344CB8AC3E}">
        <p14:creationId val="58526033"/>
      </p:ext>
    </p:extLst>
  </p:cSld>
  <p:clrMapOvr>
    <a:masterClrMapping/>
  </p:clrMapOvr>
  <mc:AlternateContent>
    <mc:Choice Requires="p15">
      <p:transition advTm="2000" p14:dur="2000" spd="slow">
        <p15:prstTrans prst="fallOver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F5D6B3AE-714A-49BC-8DEB-F0740C202A9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pic>
          <p:nvPicPr>
            <p:cNvPr id="2" name="图片 1">
              <a:extLst>
                <a:ext uri="{FF2B5EF4-FFF2-40B4-BE49-F238E27FC236}">
                  <a16:creationId xmlns:a16="http://schemas.microsoft.com/office/drawing/2014/main" id="{F4E12D36-C9B0-4029-A51F-82E73E4011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539F3F14-772B-4DC2-86BE-BB550A741613}"/>
                </a:ext>
              </a:extLst>
            </p:cNvPr>
            <p:cNvSpPr/>
            <p:nvPr/>
          </p:nvSpPr>
          <p:spPr>
            <a:xfrm>
              <a:off x="401782" y="401782"/>
              <a:ext cx="11388436" cy="5943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" name="Rectangle 21">
            <a:extLst>
              <a:ext uri="{FF2B5EF4-FFF2-40B4-BE49-F238E27FC236}">
                <a16:creationId xmlns:a16="http://schemas.microsoft.com/office/drawing/2014/main" id="{4CF8651B-6573-407C-90AC-3630082C0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4197" y="573206"/>
            <a:ext cx="4843606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/>
            <a:r>
              <a:rPr altLang="en-US" b="1" lang="zh-CN" sz="3200">
                <a:solidFill>
                  <a:srgbClr val="27CAC5"/>
                </a:solidFill>
                <a:latin typeface="+mn-lt"/>
                <a:ea typeface="+mn-ea"/>
                <a:cs typeface="+mn-ea"/>
                <a:sym typeface="+mn-lt"/>
              </a:rPr>
              <a:t>最佳的工作程序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E5838D7-55D6-4C79-8BBA-B39C94D11607}"/>
              </a:ext>
            </a:extLst>
          </p:cNvPr>
          <p:cNvSpPr/>
          <p:nvPr/>
        </p:nvSpPr>
        <p:spPr>
          <a:xfrm>
            <a:off x="4543065" y="1794671"/>
            <a:ext cx="6674554" cy="3931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查病人数，发现病人不在病房要落实病人去向。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查三短九洁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三短：头发、指甲、胡须：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九洁：头发、颜面、皮肤、眼、耳、口、鼻、指（趾）甲、会阴）。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查术前病人眼别标识、散瞳（缩瞳）情况，术后病人的眼部敷料情况。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09AA9375-1E16-4427-9C2A-B05CAA9C0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599689" y="1980884"/>
            <a:ext cx="3541594" cy="3541594"/>
          </a:xfrm>
          <a:prstGeom prst="rect">
            <a:avLst/>
          </a:prstGeom>
        </p:spPr>
      </p:pic>
    </p:spTree>
    <p:extLst>
      <p:ext uri="{BB962C8B-B14F-4D97-AF65-F5344CB8AC3E}">
        <p14:creationId val="4104442061"/>
      </p:ext>
    </p:extLst>
  </p:cSld>
  <p:clrMapOvr>
    <a:masterClrMapping/>
  </p:clrMapOvr>
  <mc:AlternateContent>
    <mc:Choice Requires="p15">
      <p:transition advTm="2000" p14:dur="2000" spd="slow">
        <p15:prstTrans prst="fallOver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7"/>
                                        <p:tgtEl>
                                          <p:spTgt spid="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2"/>
                                        <p:tgtEl>
                                          <p:spTgt spid="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7"/>
                                        <p:tgtEl>
                                          <p:spTgt spid="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2"/>
                                        <p:tgtEl>
                                          <p:spTgt spid="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build="p" grpId="0" spid="6" uiExpand="1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F5D6B3AE-714A-49BC-8DEB-F0740C202A9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pic>
          <p:nvPicPr>
            <p:cNvPr id="2" name="图片 1">
              <a:extLst>
                <a:ext uri="{FF2B5EF4-FFF2-40B4-BE49-F238E27FC236}">
                  <a16:creationId xmlns:a16="http://schemas.microsoft.com/office/drawing/2014/main" id="{F4E12D36-C9B0-4029-A51F-82E73E4011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539F3F14-772B-4DC2-86BE-BB550A741613}"/>
                </a:ext>
              </a:extLst>
            </p:cNvPr>
            <p:cNvSpPr/>
            <p:nvPr/>
          </p:nvSpPr>
          <p:spPr>
            <a:xfrm>
              <a:off x="401782" y="401782"/>
              <a:ext cx="11388436" cy="5943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" name="Rectangle 21">
            <a:extLst>
              <a:ext uri="{FF2B5EF4-FFF2-40B4-BE49-F238E27FC236}">
                <a16:creationId xmlns:a16="http://schemas.microsoft.com/office/drawing/2014/main" id="{4CF8651B-6573-407C-90AC-3630082C0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4197" y="573206"/>
            <a:ext cx="4843606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/>
            <a:r>
              <a:rPr altLang="en-US" b="1" lang="zh-CN" sz="3200">
                <a:solidFill>
                  <a:srgbClr val="27CAC5"/>
                </a:solidFill>
                <a:latin typeface="+mn-lt"/>
                <a:ea typeface="+mn-ea"/>
                <a:cs typeface="+mn-ea"/>
                <a:sym typeface="+mn-lt"/>
              </a:rPr>
              <a:t>最佳的工作程序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3172EE8-3861-4358-A013-4B2C6A591708}"/>
              </a:ext>
            </a:extLst>
          </p:cNvPr>
          <p:cNvSpPr/>
          <p:nvPr/>
        </p:nvSpPr>
        <p:spPr>
          <a:xfrm>
            <a:off x="871471" y="1517672"/>
            <a:ext cx="8572779" cy="4480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一看病人：床头卡是否与病人相符。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二看病人：衣服是否平整，病情有无异常。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三看床单位：被服有无污物是否整齐等。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四看床头柜：有无多余物品，床头桌卫生等。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五看床下：有无杂物等。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六看病房四周：输液架上有无挂非输液物品，电视、呼叫器是否正常，检查病房及卫生间的卫生。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特殊病人手腕带，约束带及床栏、防跌倒或坠床标识等。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A4521F8-2384-4584-B75A-00CD39B026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112034" y="0"/>
            <a:ext cx="4879075" cy="4879075"/>
          </a:xfrm>
          <a:prstGeom prst="rect">
            <a:avLst/>
          </a:prstGeom>
        </p:spPr>
      </p:pic>
    </p:spTree>
    <p:extLst>
      <p:ext uri="{BB962C8B-B14F-4D97-AF65-F5344CB8AC3E}">
        <p14:creationId val="4208535961"/>
      </p:ext>
    </p:extLst>
  </p:cSld>
  <p:clrMapOvr>
    <a:masterClrMapping/>
  </p:clrMapOvr>
  <mc:AlternateContent>
    <mc:Choice Requires="p15">
      <p:transition advTm="2000" p14:dur="2000" spd="slow">
        <p15:prstTrans prst="fallOver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7"/>
                                        <p:tgtEl>
                                          <p:spTgt spid="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2"/>
                                        <p:tgtEl>
                                          <p:spTgt spid="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7"/>
                                        <p:tgtEl>
                                          <p:spTgt spid="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2"/>
                                        <p:tgtEl>
                                          <p:spTgt spid="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7"/>
                                        <p:tgtEl>
                                          <p:spTgt spid="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2"/>
                                        <p:tgtEl>
                                          <p:spTgt spid="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 nodeType="clickPar">
                      <p:stCondLst>
                        <p:cond delay="indefinite"/>
                      </p:stCondLst>
                      <p:childTnLst>
                        <p:par>
                          <p:cTn fill="hold" id="4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build="p" grpId="0" spid="6" uiExpand="1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F5D6B3AE-714A-49BC-8DEB-F0740C202A9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pic>
          <p:nvPicPr>
            <p:cNvPr id="2" name="图片 1">
              <a:extLst>
                <a:ext uri="{FF2B5EF4-FFF2-40B4-BE49-F238E27FC236}">
                  <a16:creationId xmlns:a16="http://schemas.microsoft.com/office/drawing/2014/main" id="{F4E12D36-C9B0-4029-A51F-82E73E4011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539F3F14-772B-4DC2-86BE-BB550A741613}"/>
                </a:ext>
              </a:extLst>
            </p:cNvPr>
            <p:cNvSpPr/>
            <p:nvPr/>
          </p:nvSpPr>
          <p:spPr>
            <a:xfrm>
              <a:off x="401782" y="401782"/>
              <a:ext cx="11388436" cy="5943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" name="Rectangle 21">
            <a:extLst>
              <a:ext uri="{FF2B5EF4-FFF2-40B4-BE49-F238E27FC236}">
                <a16:creationId xmlns:a16="http://schemas.microsoft.com/office/drawing/2014/main" id="{4CF8651B-6573-407C-90AC-3630082C0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4197" y="573206"/>
            <a:ext cx="4843606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/>
            <a:r>
              <a:rPr altLang="en-US" b="1" lang="zh-CN" sz="3200">
                <a:solidFill>
                  <a:srgbClr val="27CAC5"/>
                </a:solidFill>
                <a:latin typeface="+mn-lt"/>
                <a:ea typeface="+mn-ea"/>
                <a:cs typeface="+mn-ea"/>
                <a:sym typeface="+mn-lt"/>
              </a:rPr>
              <a:t>最佳的工作程序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0AFA39F9-9A14-457A-83A9-F0FF446AE8D9}"/>
              </a:ext>
            </a:extLst>
          </p:cNvPr>
          <p:cNvSpPr/>
          <p:nvPr/>
        </p:nvSpPr>
        <p:spPr>
          <a:xfrm>
            <a:off x="759795" y="1453410"/>
            <a:ext cx="10754298" cy="4480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按护理级别协助生活护理（洗脸、梳头、修剪指甲、排便）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整理病人床单位，保持被服整洁、干燥，床下及床周无杂物，床头柜上用的摆放整齐，符合要求（热水瓶、水杯、药杯等摆放有序），床头柜内无过期霉变食品，食品与用物分开放置。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协助病人取舒适卧位，调节病床的高度，落实跌倒、坠床安全预防措施。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病房无杂色被服，无靠椅及用物无乱拉乱挂现象，设备带及床头灯完好，窗台无杂物。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病室通风每天2次，每次大于30分钟。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620900B-19E9-4B82-9F1F-FB1D65B4BF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869908">
            <a:off x="7755430" y="5060497"/>
            <a:ext cx="2655581" cy="1897073"/>
          </a:xfrm>
          <a:prstGeom prst="rect">
            <a:avLst/>
          </a:prstGeom>
        </p:spPr>
      </p:pic>
    </p:spTree>
    <p:extLst>
      <p:ext uri="{BB962C8B-B14F-4D97-AF65-F5344CB8AC3E}">
        <p14:creationId val="186865648"/>
      </p:ext>
    </p:extLst>
  </p:cSld>
  <p:clrMapOvr>
    <a:masterClrMapping/>
  </p:clrMapOvr>
  <mc:AlternateContent>
    <mc:Choice Requires="p15">
      <p:transition advTm="2000" p14:dur="2000" spd="slow">
        <p15:prstTrans prst="fallOver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7"/>
                                        <p:tgtEl>
                                          <p:spTgt spid="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2"/>
                                        <p:tgtEl>
                                          <p:spTgt spid="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7"/>
                                        <p:tgtEl>
                                          <p:spTgt spid="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2"/>
                                        <p:tgtEl>
                                          <p:spTgt spid="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build="p" grpId="0" spid="6" uiExpand="1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40C11BDE-587C-485E-8714-85E4CCDD07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9450B097-4B7F-4E37-8021-8995D540DFD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28CAC6"/>
              </a:clrFrom>
              <a:clrTo>
                <a:srgbClr val="28CAC6">
                  <a:alpha val="0"/>
                </a:srgbClr>
              </a:clrTo>
            </a:clrChange>
            <a:extLst>
              <a:ext uri="{28A0092B-C50C-407E-A947-70E740481C1C}">
                <a14:useLocalDpi val="0"/>
              </a:ext>
            </a:extLst>
          </a:blip>
          <a:srcRect b="7966" l="52724" t="23526"/>
          <a:stretch>
            <a:fillRect/>
          </a:stretch>
        </p:blipFill>
        <p:spPr>
          <a:xfrm>
            <a:off x="6428096" y="2156346"/>
            <a:ext cx="5763904" cy="417621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4ABE59A8-FF9A-4575-9D7D-A38F9F697A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l="63470" t="39198"/>
          <a:stretch>
            <a:fillRect/>
          </a:stretch>
        </p:blipFill>
        <p:spPr>
          <a:xfrm>
            <a:off x="7738280" y="2770496"/>
            <a:ext cx="4453719" cy="3706504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270727C6-3175-49D4-907F-76CF0C886D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b="71791" l="89888" t="7705"/>
          <a:stretch>
            <a:fillRect/>
          </a:stretch>
        </p:blipFill>
        <p:spPr>
          <a:xfrm>
            <a:off x="10850853" y="1308764"/>
            <a:ext cx="1232848" cy="1249907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986516E3-542D-4DC2-AD02-3DA89A5551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67054" l="6830" r="83991" t="10334"/>
          <a:stretch>
            <a:fillRect/>
          </a:stretch>
        </p:blipFill>
        <p:spPr>
          <a:xfrm>
            <a:off x="0" y="3627516"/>
            <a:ext cx="1119115" cy="137842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C50D0104-7358-4F9E-822B-B7A2752F6D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b="1233" l="19591" r="71230" t="76155"/>
          <a:stretch>
            <a:fillRect/>
          </a:stretch>
        </p:blipFill>
        <p:spPr>
          <a:xfrm>
            <a:off x="7842086" y="-163773"/>
            <a:ext cx="1119115" cy="1378424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50316690-EB68-40A2-9F59-E02F1133248E}"/>
              </a:ext>
            </a:extLst>
          </p:cNvPr>
          <p:cNvSpPr txBox="1">
            <a:spLocks noChangeArrowheads="1"/>
          </p:cNvSpPr>
          <p:nvPr/>
        </p:nvSpPr>
        <p:spPr>
          <a:xfrm>
            <a:off x="315185" y="762000"/>
            <a:ext cx="1761566" cy="3028911"/>
          </a:xfrm>
          <a:prstGeom prst="rect">
            <a:avLst/>
          </a:prstGeom>
          <a:effectLst>
            <a:outerShdw algn="ctr" blurRad="63500" rotWithShape="0" sx="102000" sy="102000">
              <a:prstClr val="black">
                <a:alpha val="20000"/>
              </a:prstClr>
            </a:outerShdw>
          </a:effectLst>
        </p:spPr>
        <p:txBody>
          <a:bodyPr anchor="ctr" bIns="45720" lIns="91440" rIns="91440" rtlCol="0" tIns="45720" vert="eaVert">
            <a:no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altLang="zh-CN" lang="en-US" sz="3600">
                <a:solidFill>
                  <a:schemeClr val="bg1"/>
                </a:solidFill>
                <a:effectLst>
                  <a:outerShdw algn="t" blurRad="76200" dir="5400000" dist="38100" rotWithShape="0" sx="101000" sy="101000">
                    <a:prstClr val="black">
                      <a:alpha val="20000"/>
                    </a:prstClr>
                  </a:outerShdw>
                </a:effectLst>
                <a:latin charset="-122" panose="02000000000000000000" pitchFamily="2" typeface="方正兰亭特黑简体"/>
                <a:ea charset="-122" panose="02000000000000000000" pitchFamily="2" typeface="方正兰亭特黑简体"/>
                <a:cs typeface="+mn-ea"/>
                <a:sym typeface="+mn-lt"/>
              </a:rPr>
              <a:t>CONTENT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E210FCE7-3F42-4362-9E66-CCCFEDB6AE22}"/>
              </a:ext>
            </a:extLst>
          </p:cNvPr>
          <p:cNvGrpSpPr/>
          <p:nvPr/>
        </p:nvGrpSpPr>
        <p:grpSpPr>
          <a:xfrm>
            <a:off x="2411235" y="1197589"/>
            <a:ext cx="3747061" cy="854714"/>
            <a:chOff x="2082450" y="1756992"/>
            <a:chExt cx="3747061" cy="854714"/>
          </a:xfrm>
          <a:effectLst>
            <a:outerShdw algn="tl" blurRad="50800" dir="2700000" dist="38100" rotWithShape="0">
              <a:prstClr val="black">
                <a:alpha val="20000"/>
              </a:prstClr>
            </a:outerShdw>
          </a:effectLst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09E7562C-4D2C-409A-972A-565E311768A6}"/>
                </a:ext>
              </a:extLst>
            </p:cNvPr>
            <p:cNvSpPr/>
            <p:nvPr/>
          </p:nvSpPr>
          <p:spPr>
            <a:xfrm>
              <a:off x="2601931" y="1868167"/>
              <a:ext cx="3227580" cy="5925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椭圆 3">
              <a:extLst>
                <a:ext uri="{FF2B5EF4-FFF2-40B4-BE49-F238E27FC236}">
                  <a16:creationId xmlns:a16="http://schemas.microsoft.com/office/drawing/2014/main" id="{52F007C0-FD93-4283-849C-E41431F67D6B}"/>
                </a:ext>
              </a:extLst>
            </p:cNvPr>
            <p:cNvSpPr/>
            <p:nvPr/>
          </p:nvSpPr>
          <p:spPr>
            <a:xfrm>
              <a:off x="2082450" y="1756992"/>
              <a:ext cx="854714" cy="854714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27CAC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3200">
                  <a:solidFill>
                    <a:srgbClr val="27CAC5"/>
                  </a:solidFill>
                </a:rPr>
                <a:t>1</a:t>
              </a: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B3F49E44-A22E-41E8-A059-71F6107B6520}"/>
              </a:ext>
            </a:extLst>
          </p:cNvPr>
          <p:cNvGrpSpPr/>
          <p:nvPr/>
        </p:nvGrpSpPr>
        <p:grpSpPr>
          <a:xfrm>
            <a:off x="2411235" y="2262355"/>
            <a:ext cx="3747061" cy="854714"/>
            <a:chOff x="2082450" y="1756992"/>
            <a:chExt cx="3747061" cy="854714"/>
          </a:xfrm>
          <a:effectLst>
            <a:outerShdw algn="tl" blurRad="50800" dir="2700000" dist="38100" rotWithShape="0">
              <a:prstClr val="black">
                <a:alpha val="20000"/>
              </a:prstClr>
            </a:outerShdw>
          </a:effectLst>
        </p:grpSpPr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3D0BE7A4-93C5-4CAD-B119-E118524016C5}"/>
                </a:ext>
              </a:extLst>
            </p:cNvPr>
            <p:cNvSpPr/>
            <p:nvPr/>
          </p:nvSpPr>
          <p:spPr>
            <a:xfrm>
              <a:off x="2601931" y="1868167"/>
              <a:ext cx="3227580" cy="5925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椭圆 26">
              <a:extLst>
                <a:ext uri="{FF2B5EF4-FFF2-40B4-BE49-F238E27FC236}">
                  <a16:creationId xmlns:a16="http://schemas.microsoft.com/office/drawing/2014/main" id="{EF62BA31-0C17-4978-B391-4208736F0FDD}"/>
                </a:ext>
              </a:extLst>
            </p:cNvPr>
            <p:cNvSpPr/>
            <p:nvPr/>
          </p:nvSpPr>
          <p:spPr>
            <a:xfrm>
              <a:off x="2082450" y="1756992"/>
              <a:ext cx="854714" cy="854714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27CAC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3200">
                  <a:solidFill>
                    <a:srgbClr val="27CAC5"/>
                  </a:solidFill>
                </a:rPr>
                <a:t>2</a:t>
              </a: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F9332D5D-8DF3-4183-A605-EC6B25914A8C}"/>
              </a:ext>
            </a:extLst>
          </p:cNvPr>
          <p:cNvGrpSpPr/>
          <p:nvPr/>
        </p:nvGrpSpPr>
        <p:grpSpPr>
          <a:xfrm>
            <a:off x="2427419" y="3329968"/>
            <a:ext cx="3747061" cy="854714"/>
            <a:chOff x="2082450" y="1756992"/>
            <a:chExt cx="3747061" cy="854714"/>
          </a:xfrm>
          <a:effectLst>
            <a:outerShdw algn="tl" blurRad="50800" dir="2700000" dist="38100" rotWithShape="0">
              <a:prstClr val="black">
                <a:alpha val="20000"/>
              </a:prstClr>
            </a:outerShdw>
          </a:effectLst>
        </p:grpSpPr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1BA734DC-104D-4F58-91E0-6613CAC37A0C}"/>
                </a:ext>
              </a:extLst>
            </p:cNvPr>
            <p:cNvSpPr/>
            <p:nvPr/>
          </p:nvSpPr>
          <p:spPr>
            <a:xfrm>
              <a:off x="2601931" y="1868167"/>
              <a:ext cx="3227580" cy="5925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椭圆 29">
              <a:extLst>
                <a:ext uri="{FF2B5EF4-FFF2-40B4-BE49-F238E27FC236}">
                  <a16:creationId xmlns:a16="http://schemas.microsoft.com/office/drawing/2014/main" id="{F1C4140D-BEC5-4F8F-85B0-2F32D7082D16}"/>
                </a:ext>
              </a:extLst>
            </p:cNvPr>
            <p:cNvSpPr/>
            <p:nvPr/>
          </p:nvSpPr>
          <p:spPr>
            <a:xfrm>
              <a:off x="2082450" y="1756992"/>
              <a:ext cx="854714" cy="854714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27CAC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3200">
                  <a:solidFill>
                    <a:srgbClr val="27CAC5"/>
                  </a:solidFill>
                </a:rPr>
                <a:t>3</a:t>
              </a:r>
            </a:p>
          </p:txBody>
        </p:sp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596E159E-5E75-4D4A-B3CD-4F0F14EBDA7F}"/>
              </a:ext>
            </a:extLst>
          </p:cNvPr>
          <p:cNvGrpSpPr/>
          <p:nvPr/>
        </p:nvGrpSpPr>
        <p:grpSpPr>
          <a:xfrm>
            <a:off x="2412214" y="4396929"/>
            <a:ext cx="3747061" cy="854714"/>
            <a:chOff x="2082450" y="1756992"/>
            <a:chExt cx="3747061" cy="854714"/>
          </a:xfrm>
          <a:effectLst>
            <a:outerShdw algn="tl" blurRad="50800" dir="2700000" dist="38100" rotWithShape="0">
              <a:prstClr val="black">
                <a:alpha val="20000"/>
              </a:prstClr>
            </a:outerShdw>
          </a:effectLst>
        </p:grpSpPr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23D234E6-9884-413E-817C-5BC47D73B2C6}"/>
                </a:ext>
              </a:extLst>
            </p:cNvPr>
            <p:cNvSpPr/>
            <p:nvPr/>
          </p:nvSpPr>
          <p:spPr>
            <a:xfrm>
              <a:off x="2601931" y="1868167"/>
              <a:ext cx="3227580" cy="5925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3" name="椭圆 32">
              <a:extLst>
                <a:ext uri="{FF2B5EF4-FFF2-40B4-BE49-F238E27FC236}">
                  <a16:creationId xmlns:a16="http://schemas.microsoft.com/office/drawing/2014/main" id="{6D3E68F2-B637-4ECE-BC5B-80F101E96CAA}"/>
                </a:ext>
              </a:extLst>
            </p:cNvPr>
            <p:cNvSpPr/>
            <p:nvPr/>
          </p:nvSpPr>
          <p:spPr>
            <a:xfrm>
              <a:off x="2082450" y="1756992"/>
              <a:ext cx="854714" cy="854714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27CAC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3200">
                  <a:solidFill>
                    <a:srgbClr val="27CAC5"/>
                  </a:solidFill>
                </a:rPr>
                <a:t>4</a:t>
              </a:r>
            </a:p>
          </p:txBody>
        </p:sp>
      </p:grpSp>
      <p:sp>
        <p:nvSpPr>
          <p:cNvPr id="17" name="ïS1îďé">
            <a:extLst>
              <a:ext uri="{FF2B5EF4-FFF2-40B4-BE49-F238E27FC236}">
                <a16:creationId xmlns:a16="http://schemas.microsoft.com/office/drawing/2014/main" id="{8C1C1865-248D-4B54-890E-378484535756}"/>
              </a:ext>
            </a:extLst>
          </p:cNvPr>
          <p:cNvSpPr txBox="1"/>
          <p:nvPr/>
        </p:nvSpPr>
        <p:spPr bwMode="auto">
          <a:xfrm>
            <a:off x="2853863" y="1185943"/>
            <a:ext cx="3529152" cy="752990"/>
          </a:xfrm>
          <a:prstGeom prst="roundRect">
            <a:avLst>
              <a:gd fmla="val 50000" name="adj"/>
            </a:avLst>
          </a:prstGeom>
          <a:noFill/>
          <a:ln w="9525">
            <a:noFill/>
            <a:miter lim="800000"/>
          </a:ln>
        </p:spPr>
        <p:txBody>
          <a:bodyPr anchor="ctr" anchorCtr="0" bIns="45720" lIns="91440" rIns="91440" tIns="45720" wrap="square">
            <a:noAutofit/>
          </a:bodyPr>
          <a:lstStyle>
            <a:defPPr>
              <a:defRPr lang="zh-CN"/>
            </a:defPPr>
            <a:lvl1pPr algn="l" defTabSz="914377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377" eaLnBrk="1" hangingPunct="1" latinLnBrk="0" marL="457189" rtl="0">
              <a:defRPr kern="1200" sz="1800">
                <a:solidFill>
                  <a:schemeClr val="tx1"/>
                </a:solidFill>
              </a:defRPr>
            </a:lvl2pPr>
            <a:lvl3pPr algn="l" defTabSz="914377" eaLnBrk="1" hangingPunct="1" latinLnBrk="0" marL="914377" rtl="0">
              <a:defRPr kern="1200" sz="1800">
                <a:solidFill>
                  <a:schemeClr val="tx1"/>
                </a:solidFill>
              </a:defRPr>
            </a:lvl3pPr>
            <a:lvl4pPr algn="l" defTabSz="914377" eaLnBrk="1" hangingPunct="1" latinLnBrk="0" marL="1371566" rtl="0">
              <a:defRPr kern="1200" sz="1800">
                <a:solidFill>
                  <a:schemeClr val="tx1"/>
                </a:solidFill>
              </a:defRPr>
            </a:lvl4pPr>
            <a:lvl5pPr algn="l" defTabSz="914377" eaLnBrk="1" hangingPunct="1" latinLnBrk="0" marL="1828754" rtl="0">
              <a:defRPr kern="1200" sz="1800">
                <a:solidFill>
                  <a:schemeClr val="tx1"/>
                </a:solidFill>
              </a:defRPr>
            </a:lvl5pPr>
            <a:lvl6pPr algn="l" defTabSz="914377" eaLnBrk="1" hangingPunct="1" latinLnBrk="0" marL="2285943" rtl="0">
              <a:defRPr kern="1200" sz="1800">
                <a:solidFill>
                  <a:schemeClr val="tx1"/>
                </a:solidFill>
              </a:defRPr>
            </a:lvl6pPr>
            <a:lvl7pPr algn="l" defTabSz="914377" eaLnBrk="1" hangingPunct="1" latinLnBrk="0" marL="2743131" rtl="0">
              <a:defRPr kern="1200" sz="1800">
                <a:solidFill>
                  <a:schemeClr val="tx1"/>
                </a:solidFill>
              </a:defRPr>
            </a:lvl7pPr>
            <a:lvl8pPr algn="l" defTabSz="914377" eaLnBrk="1" hangingPunct="1" latinLnBrk="0" marL="3200320" rtl="0">
              <a:defRPr kern="1200" sz="1800">
                <a:solidFill>
                  <a:schemeClr val="tx1"/>
                </a:solidFill>
              </a:defRPr>
            </a:lvl8pPr>
            <a:lvl9pPr algn="l" defTabSz="914377" eaLnBrk="1" hangingPunct="1" latinLnBrk="0" marL="3657509" rtl="0">
              <a:defRPr kern="1200" sz="1800">
                <a:solidFill>
                  <a:schemeClr val="tx1"/>
                </a:solidFill>
              </a:defRPr>
            </a:lvl9pPr>
          </a:lstStyle>
          <a:p>
            <a:pPr algn="ctr">
              <a:spcBef>
                <a:spcPct val="0"/>
              </a:spcBef>
            </a:pPr>
            <a:r>
              <a:rPr altLang="en-US" b="1" lang="zh-CN" sz="28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晨间护理</a:t>
            </a:r>
          </a:p>
        </p:txBody>
      </p:sp>
      <p:sp>
        <p:nvSpPr>
          <p:cNvPr id="20" name="ïS1îďé">
            <a:extLst>
              <a:ext uri="{FF2B5EF4-FFF2-40B4-BE49-F238E27FC236}">
                <a16:creationId xmlns:a16="http://schemas.microsoft.com/office/drawing/2014/main" id="{CE3E01DE-78B8-4A92-ACC9-9D2BC6E0229A}"/>
              </a:ext>
            </a:extLst>
          </p:cNvPr>
          <p:cNvSpPr txBox="1"/>
          <p:nvPr/>
        </p:nvSpPr>
        <p:spPr bwMode="auto">
          <a:xfrm>
            <a:off x="2941415" y="2307022"/>
            <a:ext cx="3529152" cy="752990"/>
          </a:xfrm>
          <a:prstGeom prst="roundRect">
            <a:avLst>
              <a:gd fmla="val 50000" name="adj"/>
            </a:avLst>
          </a:prstGeom>
          <a:noFill/>
          <a:ln w="9525">
            <a:noFill/>
            <a:miter lim="800000"/>
          </a:ln>
        </p:spPr>
        <p:txBody>
          <a:bodyPr anchor="ctr" anchorCtr="0" bIns="45720" lIns="91440" rIns="91440" tIns="45720" wrap="square">
            <a:noAutofit/>
          </a:bodyPr>
          <a:lstStyle>
            <a:defPPr>
              <a:defRPr lang="zh-CN"/>
            </a:defPPr>
            <a:lvl1pPr algn="l" defTabSz="914377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377" eaLnBrk="1" hangingPunct="1" latinLnBrk="0" marL="457189" rtl="0">
              <a:defRPr kern="1200" sz="1800">
                <a:solidFill>
                  <a:schemeClr val="tx1"/>
                </a:solidFill>
              </a:defRPr>
            </a:lvl2pPr>
            <a:lvl3pPr algn="l" defTabSz="914377" eaLnBrk="1" hangingPunct="1" latinLnBrk="0" marL="914377" rtl="0">
              <a:defRPr kern="1200" sz="1800">
                <a:solidFill>
                  <a:schemeClr val="tx1"/>
                </a:solidFill>
              </a:defRPr>
            </a:lvl3pPr>
            <a:lvl4pPr algn="l" defTabSz="914377" eaLnBrk="1" hangingPunct="1" latinLnBrk="0" marL="1371566" rtl="0">
              <a:defRPr kern="1200" sz="1800">
                <a:solidFill>
                  <a:schemeClr val="tx1"/>
                </a:solidFill>
              </a:defRPr>
            </a:lvl4pPr>
            <a:lvl5pPr algn="l" defTabSz="914377" eaLnBrk="1" hangingPunct="1" latinLnBrk="0" marL="1828754" rtl="0">
              <a:defRPr kern="1200" sz="1800">
                <a:solidFill>
                  <a:schemeClr val="tx1"/>
                </a:solidFill>
              </a:defRPr>
            </a:lvl5pPr>
            <a:lvl6pPr algn="l" defTabSz="914377" eaLnBrk="1" hangingPunct="1" latinLnBrk="0" marL="2285943" rtl="0">
              <a:defRPr kern="1200" sz="1800">
                <a:solidFill>
                  <a:schemeClr val="tx1"/>
                </a:solidFill>
              </a:defRPr>
            </a:lvl6pPr>
            <a:lvl7pPr algn="l" defTabSz="914377" eaLnBrk="1" hangingPunct="1" latinLnBrk="0" marL="2743131" rtl="0">
              <a:defRPr kern="1200" sz="1800">
                <a:solidFill>
                  <a:schemeClr val="tx1"/>
                </a:solidFill>
              </a:defRPr>
            </a:lvl7pPr>
            <a:lvl8pPr algn="l" defTabSz="914377" eaLnBrk="1" hangingPunct="1" latinLnBrk="0" marL="3200320" rtl="0">
              <a:defRPr kern="1200" sz="1800">
                <a:solidFill>
                  <a:schemeClr val="tx1"/>
                </a:solidFill>
              </a:defRPr>
            </a:lvl8pPr>
            <a:lvl9pPr algn="l" defTabSz="914377" eaLnBrk="1" hangingPunct="1" latinLnBrk="0" marL="3657509" rtl="0">
              <a:defRPr kern="1200" sz="1800">
                <a:solidFill>
                  <a:schemeClr val="tx1"/>
                </a:solidFill>
              </a:defRPr>
            </a:lvl9pPr>
          </a:lstStyle>
          <a:p>
            <a:pPr algn="ctr">
              <a:spcBef>
                <a:spcPct val="0"/>
              </a:spcBef>
            </a:pPr>
            <a:r>
              <a:rPr altLang="en-US" b="1" lang="zh-CN" sz="28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护理技术要求</a:t>
            </a:r>
          </a:p>
        </p:txBody>
      </p:sp>
      <p:sp>
        <p:nvSpPr>
          <p:cNvPr id="21" name="ïS1îďé">
            <a:extLst>
              <a:ext uri="{FF2B5EF4-FFF2-40B4-BE49-F238E27FC236}">
                <a16:creationId xmlns:a16="http://schemas.microsoft.com/office/drawing/2014/main" id="{2F5FF12F-470D-44C7-B802-ED13CAE3BC40}"/>
              </a:ext>
            </a:extLst>
          </p:cNvPr>
          <p:cNvSpPr txBox="1"/>
          <p:nvPr/>
        </p:nvSpPr>
        <p:spPr bwMode="auto">
          <a:xfrm>
            <a:off x="2876414" y="3351609"/>
            <a:ext cx="3810821" cy="752990"/>
          </a:xfrm>
          <a:prstGeom prst="roundRect">
            <a:avLst>
              <a:gd fmla="val 50000" name="adj"/>
            </a:avLst>
          </a:prstGeom>
          <a:noFill/>
          <a:ln w="9525">
            <a:noFill/>
            <a:miter lim="800000"/>
          </a:ln>
        </p:spPr>
        <p:txBody>
          <a:bodyPr anchor="ctr" anchorCtr="0" bIns="45720" lIns="91440" rIns="91440" tIns="45720" wrap="square">
            <a:noAutofit/>
          </a:bodyPr>
          <a:lstStyle>
            <a:defPPr>
              <a:defRPr lang="zh-CN"/>
            </a:defPPr>
            <a:lvl1pPr algn="l" defTabSz="914377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377" eaLnBrk="1" hangingPunct="1" latinLnBrk="0" marL="457189" rtl="0">
              <a:defRPr kern="1200" sz="1800">
                <a:solidFill>
                  <a:schemeClr val="tx1"/>
                </a:solidFill>
              </a:defRPr>
            </a:lvl2pPr>
            <a:lvl3pPr algn="l" defTabSz="914377" eaLnBrk="1" hangingPunct="1" latinLnBrk="0" marL="914377" rtl="0">
              <a:defRPr kern="1200" sz="1800">
                <a:solidFill>
                  <a:schemeClr val="tx1"/>
                </a:solidFill>
              </a:defRPr>
            </a:lvl3pPr>
            <a:lvl4pPr algn="l" defTabSz="914377" eaLnBrk="1" hangingPunct="1" latinLnBrk="0" marL="1371566" rtl="0">
              <a:defRPr kern="1200" sz="1800">
                <a:solidFill>
                  <a:schemeClr val="tx1"/>
                </a:solidFill>
              </a:defRPr>
            </a:lvl4pPr>
            <a:lvl5pPr algn="l" defTabSz="914377" eaLnBrk="1" hangingPunct="1" latinLnBrk="0" marL="1828754" rtl="0">
              <a:defRPr kern="1200" sz="1800">
                <a:solidFill>
                  <a:schemeClr val="tx1"/>
                </a:solidFill>
              </a:defRPr>
            </a:lvl5pPr>
            <a:lvl6pPr algn="l" defTabSz="914377" eaLnBrk="1" hangingPunct="1" latinLnBrk="0" marL="2285943" rtl="0">
              <a:defRPr kern="1200" sz="1800">
                <a:solidFill>
                  <a:schemeClr val="tx1"/>
                </a:solidFill>
              </a:defRPr>
            </a:lvl6pPr>
            <a:lvl7pPr algn="l" defTabSz="914377" eaLnBrk="1" hangingPunct="1" latinLnBrk="0" marL="2743131" rtl="0">
              <a:defRPr kern="1200" sz="1800">
                <a:solidFill>
                  <a:schemeClr val="tx1"/>
                </a:solidFill>
              </a:defRPr>
            </a:lvl7pPr>
            <a:lvl8pPr algn="l" defTabSz="914377" eaLnBrk="1" hangingPunct="1" latinLnBrk="0" marL="3200320" rtl="0">
              <a:defRPr kern="1200" sz="1800">
                <a:solidFill>
                  <a:schemeClr val="tx1"/>
                </a:solidFill>
              </a:defRPr>
            </a:lvl8pPr>
            <a:lvl9pPr algn="l" defTabSz="914377" eaLnBrk="1" hangingPunct="1" latinLnBrk="0" marL="3657509" rtl="0">
              <a:defRPr kern="1200" sz="1800">
                <a:solidFill>
                  <a:schemeClr val="tx1"/>
                </a:solidFill>
              </a:defRPr>
            </a:lvl9pPr>
          </a:lstStyle>
          <a:p>
            <a:pPr algn="ctr">
              <a:spcBef>
                <a:spcPct val="0"/>
              </a:spcBef>
            </a:pPr>
            <a:r>
              <a:rPr altLang="en-US" b="1" lang="zh-CN" sz="28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晨间护理的内容</a:t>
            </a:r>
          </a:p>
        </p:txBody>
      </p:sp>
      <p:sp>
        <p:nvSpPr>
          <p:cNvPr id="22" name="ïS1îďé">
            <a:extLst>
              <a:ext uri="{FF2B5EF4-FFF2-40B4-BE49-F238E27FC236}">
                <a16:creationId xmlns:a16="http://schemas.microsoft.com/office/drawing/2014/main" id="{365852AD-9A2E-4179-9CA8-B6E375DFB8B9}"/>
              </a:ext>
            </a:extLst>
          </p:cNvPr>
          <p:cNvSpPr txBox="1"/>
          <p:nvPr/>
        </p:nvSpPr>
        <p:spPr bwMode="auto">
          <a:xfrm>
            <a:off x="2905984" y="4435095"/>
            <a:ext cx="3756259" cy="752990"/>
          </a:xfrm>
          <a:prstGeom prst="roundRect">
            <a:avLst>
              <a:gd fmla="val 50000" name="adj"/>
            </a:avLst>
          </a:prstGeom>
          <a:noFill/>
          <a:ln w="9525">
            <a:noFill/>
            <a:miter lim="800000"/>
          </a:ln>
        </p:spPr>
        <p:txBody>
          <a:bodyPr anchor="ctr" anchorCtr="0" bIns="45720" lIns="91440" rIns="91440" tIns="45720" wrap="square">
            <a:noAutofit/>
          </a:bodyPr>
          <a:lstStyle>
            <a:defPPr>
              <a:defRPr lang="zh-CN"/>
            </a:defPPr>
            <a:lvl1pPr algn="l" defTabSz="914377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377" eaLnBrk="1" hangingPunct="1" latinLnBrk="0" marL="457189" rtl="0">
              <a:defRPr kern="1200" sz="1800">
                <a:solidFill>
                  <a:schemeClr val="tx1"/>
                </a:solidFill>
              </a:defRPr>
            </a:lvl2pPr>
            <a:lvl3pPr algn="l" defTabSz="914377" eaLnBrk="1" hangingPunct="1" latinLnBrk="0" marL="914377" rtl="0">
              <a:defRPr kern="1200" sz="1800">
                <a:solidFill>
                  <a:schemeClr val="tx1"/>
                </a:solidFill>
              </a:defRPr>
            </a:lvl3pPr>
            <a:lvl4pPr algn="l" defTabSz="914377" eaLnBrk="1" hangingPunct="1" latinLnBrk="0" marL="1371566" rtl="0">
              <a:defRPr kern="1200" sz="1800">
                <a:solidFill>
                  <a:schemeClr val="tx1"/>
                </a:solidFill>
              </a:defRPr>
            </a:lvl4pPr>
            <a:lvl5pPr algn="l" defTabSz="914377" eaLnBrk="1" hangingPunct="1" latinLnBrk="0" marL="1828754" rtl="0">
              <a:defRPr kern="1200" sz="1800">
                <a:solidFill>
                  <a:schemeClr val="tx1"/>
                </a:solidFill>
              </a:defRPr>
            </a:lvl5pPr>
            <a:lvl6pPr algn="l" defTabSz="914377" eaLnBrk="1" hangingPunct="1" latinLnBrk="0" marL="2285943" rtl="0">
              <a:defRPr kern="1200" sz="1800">
                <a:solidFill>
                  <a:schemeClr val="tx1"/>
                </a:solidFill>
              </a:defRPr>
            </a:lvl6pPr>
            <a:lvl7pPr algn="l" defTabSz="914377" eaLnBrk="1" hangingPunct="1" latinLnBrk="0" marL="2743131" rtl="0">
              <a:defRPr kern="1200" sz="1800">
                <a:solidFill>
                  <a:schemeClr val="tx1"/>
                </a:solidFill>
              </a:defRPr>
            </a:lvl7pPr>
            <a:lvl8pPr algn="l" defTabSz="914377" eaLnBrk="1" hangingPunct="1" latinLnBrk="0" marL="3200320" rtl="0">
              <a:defRPr kern="1200" sz="1800">
                <a:solidFill>
                  <a:schemeClr val="tx1"/>
                </a:solidFill>
              </a:defRPr>
            </a:lvl8pPr>
            <a:lvl9pPr algn="l" defTabSz="914377" eaLnBrk="1" hangingPunct="1" latinLnBrk="0" marL="3657509" rtl="0">
              <a:defRPr kern="1200" sz="1800">
                <a:solidFill>
                  <a:schemeClr val="tx1"/>
                </a:solidFill>
              </a:defRPr>
            </a:lvl9pPr>
          </a:lstStyle>
          <a:p>
            <a:pPr algn="ctr">
              <a:spcBef>
                <a:spcPct val="0"/>
              </a:spcBef>
            </a:pPr>
            <a:r>
              <a:rPr altLang="en-US" b="1" lang="zh-CN" sz="28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最佳的工作程序</a:t>
            </a:r>
          </a:p>
        </p:txBody>
      </p:sp>
    </p:spTree>
    <p:extLst>
      <p:ext uri="{BB962C8B-B14F-4D97-AF65-F5344CB8AC3E}">
        <p14:creationId val="2156253993"/>
      </p:ext>
    </p:extLst>
  </p:cSld>
  <p:clrMapOvr>
    <a:masterClrMapping/>
  </p:clrMapOvr>
  <p:transition advTm="2000"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 nodeType="clickPar">
                      <p:stCondLst>
                        <p:cond delay="indefinite"/>
                      </p:stCondLst>
                      <p:childTnLst>
                        <p:par>
                          <p:cTn fill="hold" id="2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2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8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3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2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3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6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3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17"/>
      <p:bldP grpId="0" spid="20"/>
      <p:bldP grpId="0" spid="21"/>
      <p:bldP grpId="0" spid="22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F5D6B3AE-714A-49BC-8DEB-F0740C202A9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pic>
          <p:nvPicPr>
            <p:cNvPr id="2" name="图片 1">
              <a:extLst>
                <a:ext uri="{FF2B5EF4-FFF2-40B4-BE49-F238E27FC236}">
                  <a16:creationId xmlns:a16="http://schemas.microsoft.com/office/drawing/2014/main" id="{F4E12D36-C9B0-4029-A51F-82E73E4011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539F3F14-772B-4DC2-86BE-BB550A741613}"/>
                </a:ext>
              </a:extLst>
            </p:cNvPr>
            <p:cNvSpPr/>
            <p:nvPr/>
          </p:nvSpPr>
          <p:spPr>
            <a:xfrm>
              <a:off x="401782" y="401782"/>
              <a:ext cx="11388436" cy="5943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" name="Rectangle 21">
            <a:extLst>
              <a:ext uri="{FF2B5EF4-FFF2-40B4-BE49-F238E27FC236}">
                <a16:creationId xmlns:a16="http://schemas.microsoft.com/office/drawing/2014/main" id="{4CF8651B-6573-407C-90AC-3630082C0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4197" y="573206"/>
            <a:ext cx="4843606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/>
            <a:r>
              <a:rPr altLang="en-US" b="1" lang="zh-CN" sz="3200">
                <a:solidFill>
                  <a:srgbClr val="27CAC5"/>
                </a:solidFill>
                <a:latin typeface="+mn-lt"/>
                <a:ea typeface="+mn-ea"/>
                <a:cs typeface="+mn-ea"/>
                <a:sym typeface="+mn-lt"/>
              </a:rPr>
              <a:t>最佳的工作程序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501DDDB-4B66-4EED-B543-1DD4ABCD3703}"/>
              </a:ext>
            </a:extLst>
          </p:cNvPr>
          <p:cNvSpPr/>
          <p:nvPr/>
        </p:nvSpPr>
        <p:spPr>
          <a:xfrm>
            <a:off x="923096" y="1844961"/>
            <a:ext cx="7080448" cy="3931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在护理过程中，针对病人病情做好疾病相关健康知识宣教（休息、饮食、用药、检查、安全等）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特检特治的相关知识及注意事项。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宣教科室探视及安全制度。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个人物品的摆放。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指导呼叫器及床栏等设备使用。</a:t>
            </a: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400">
                <a:cs typeface="+mn-ea"/>
                <a:sym typeface="+mn-lt"/>
              </a:rPr>
              <a:t>交谈期间征求其意见和建议，发现问题及时整改。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4FE43978-C742-45D0-9246-FF6B12931F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779223" y="1889331"/>
            <a:ext cx="3724701" cy="3724701"/>
          </a:xfrm>
          <a:prstGeom prst="rect">
            <a:avLst/>
          </a:prstGeom>
        </p:spPr>
      </p:pic>
    </p:spTree>
    <p:extLst>
      <p:ext uri="{BB962C8B-B14F-4D97-AF65-F5344CB8AC3E}">
        <p14:creationId val="3936998538"/>
      </p:ext>
    </p:extLst>
  </p:cSld>
  <p:clrMapOvr>
    <a:masterClrMapping/>
  </p:clrMapOvr>
  <mc:AlternateContent>
    <mc:Choice Requires="p15">
      <p:transition advTm="2000" p14:dur="2000" spd="slow">
        <p15:prstTrans prst="fallOver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7"/>
                                        <p:tgtEl>
                                          <p:spTgt spid="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2"/>
                                        <p:tgtEl>
                                          <p:spTgt spid="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7"/>
                                        <p:tgtEl>
                                          <p:spTgt spid="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2"/>
                                        <p:tgtEl>
                                          <p:spTgt spid="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7"/>
                                        <p:tgtEl>
                                          <p:spTgt spid="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build="p" grpId="0" spid="6" uiExpand="1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40C11BDE-587C-485E-8714-85E4CCDD07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9450B097-4B7F-4E37-8021-8995D540DFD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28CAC6"/>
              </a:clrFrom>
              <a:clrTo>
                <a:srgbClr val="28CAC6">
                  <a:alpha val="0"/>
                </a:srgbClr>
              </a:clrTo>
            </a:clrChange>
            <a:extLst>
              <a:ext uri="{28A0092B-C50C-407E-A947-70E740481C1C}">
                <a14:useLocalDpi val="0"/>
              </a:ext>
            </a:extLst>
          </a:blip>
          <a:srcRect b="7966" l="52724" t="23526"/>
          <a:stretch>
            <a:fillRect/>
          </a:stretch>
        </p:blipFill>
        <p:spPr>
          <a:xfrm>
            <a:off x="6428096" y="2156346"/>
            <a:ext cx="5763904" cy="417621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4ABE59A8-FF9A-4575-9D7D-A38F9F697A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l="63470" t="39198"/>
          <a:stretch>
            <a:fillRect/>
          </a:stretch>
        </p:blipFill>
        <p:spPr>
          <a:xfrm>
            <a:off x="7738280" y="2770496"/>
            <a:ext cx="4453719" cy="3706504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270727C6-3175-49D4-907F-76CF0C886D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b="71791" l="89888" t="7705"/>
          <a:stretch>
            <a:fillRect/>
          </a:stretch>
        </p:blipFill>
        <p:spPr>
          <a:xfrm>
            <a:off x="10959151" y="762000"/>
            <a:ext cx="1232848" cy="1249907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986516E3-542D-4DC2-AD02-3DA89A5551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67054" l="6830" r="83991" t="10334"/>
          <a:stretch>
            <a:fillRect/>
          </a:stretch>
        </p:blipFill>
        <p:spPr>
          <a:xfrm>
            <a:off x="388963" y="1386953"/>
            <a:ext cx="1119115" cy="137842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C50D0104-7358-4F9E-822B-B7A2752F6D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b="1233" l="19591" r="71230" t="76155"/>
          <a:stretch>
            <a:fillRect/>
          </a:stretch>
        </p:blipFill>
        <p:spPr>
          <a:xfrm>
            <a:off x="2388359" y="4954137"/>
            <a:ext cx="1119115" cy="1378424"/>
          </a:xfrm>
          <a:prstGeom prst="rect">
            <a:avLst/>
          </a:prstGeom>
        </p:spPr>
      </p:pic>
      <p:grpSp>
        <p:nvGrpSpPr>
          <p:cNvPr id="13" name="组合 12">
            <a:extLst>
              <a:ext uri="{FF2B5EF4-FFF2-40B4-BE49-F238E27FC236}">
                <a16:creationId xmlns:a16="http://schemas.microsoft.com/office/drawing/2014/main" id="{21EA474C-0CD3-4E49-8742-2F157CCB8AD5}"/>
              </a:ext>
            </a:extLst>
          </p:cNvPr>
          <p:cNvGrpSpPr/>
          <p:nvPr/>
        </p:nvGrpSpPr>
        <p:grpSpPr>
          <a:xfrm>
            <a:off x="1692321" y="977129"/>
            <a:ext cx="6418997" cy="2358434"/>
            <a:chOff x="1444389" y="1619889"/>
            <a:chExt cx="6418997" cy="2358434"/>
          </a:xfrm>
        </p:grpSpPr>
        <p:sp>
          <p:nvSpPr>
            <p:cNvPr id="14" name="Rectangle 2">
              <a:extLst>
                <a:ext uri="{FF2B5EF4-FFF2-40B4-BE49-F238E27FC236}">
                  <a16:creationId xmlns:a16="http://schemas.microsoft.com/office/drawing/2014/main" id="{ECF588DA-5869-4B20-AA9C-BB6B79767223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1444389" y="2508298"/>
              <a:ext cx="6418997" cy="1470025"/>
            </a:xfrm>
            <a:prstGeom prst="rect">
              <a:avLst/>
            </a:prstGeom>
            <a:effectLst>
              <a:outerShdw algn="ctr" blurRad="63500" rotWithShape="0" sx="102000" sy="102000">
                <a:prstClr val="black">
                  <a:alpha val="20000"/>
                </a:prstClr>
              </a:outerShdw>
            </a:effectLst>
          </p:spPr>
          <p:txBody>
            <a:bodyPr anchor="ctr" bIns="45720" lIns="91440" rIns="91440" rtlCol="0" tIns="45720" vert="horz">
              <a:noAutofit/>
            </a:bodyPr>
            <a:lstStyle>
              <a:lvl1pPr algn="l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44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dist"/>
              <a:r>
                <a:rPr altLang="en-US" lang="zh-CN" sz="7200">
                  <a:solidFill>
                    <a:schemeClr val="bg1"/>
                  </a:solidFill>
                  <a:effectLst>
                    <a:outerShdw algn="t" blurRad="76200" dir="5400000" dist="38100" rotWithShape="0" sx="101000" sy="101000">
                      <a:prstClr val="black">
                        <a:alpha val="20000"/>
                      </a:prstClr>
                    </a:outerShdw>
                  </a:effectLst>
                  <a:latin charset="-122" panose="02000000000000000000" pitchFamily="2" typeface="方正兰亭特黑简体"/>
                  <a:ea charset="-122" panose="02000000000000000000" pitchFamily="2" typeface="方正兰亭特黑简体"/>
                  <a:cs typeface="+mn-ea"/>
                  <a:sym typeface="+mn-lt"/>
                </a:rPr>
                <a:t>感谢您的观看</a:t>
              </a:r>
            </a:p>
          </p:txBody>
        </p:sp>
        <p:pic>
          <p:nvPicPr>
            <p:cNvPr id="15" name="图片 14">
              <a:extLst>
                <a:ext uri="{FF2B5EF4-FFF2-40B4-BE49-F238E27FC236}">
                  <a16:creationId xmlns:a16="http://schemas.microsoft.com/office/drawing/2014/main" id="{06F4CCBA-B498-4AFD-9615-56592FB9831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val="0"/>
                </a:ext>
              </a:extLst>
            </a:blip>
            <a:srcRect b="23895" l="23895" r="23895" t="23895"/>
            <a:stretch>
              <a:fillRect/>
            </a:stretch>
          </p:blipFill>
          <p:spPr>
            <a:xfrm>
              <a:off x="4242933" y="1619889"/>
              <a:ext cx="1745250" cy="1232493"/>
            </a:xfrm>
            <a:prstGeom prst="rect">
              <a:avLst/>
            </a:prstGeom>
          </p:spPr>
        </p:pic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id="{64A47324-E3F4-49E0-8287-F75E8D930A3D}"/>
              </a:ext>
            </a:extLst>
          </p:cNvPr>
          <p:cNvSpPr txBox="1"/>
          <p:nvPr/>
        </p:nvSpPr>
        <p:spPr>
          <a:xfrm>
            <a:off x="1780722" y="3042745"/>
            <a:ext cx="622720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lang="en-US" sz="2800">
                <a:solidFill>
                  <a:schemeClr val="bg1"/>
                </a:solidFill>
                <a:cs typeface="+mn-ea"/>
                <a:sym typeface="+mn-lt"/>
              </a:rPr>
              <a:t>POWERPOINT TEMPLATE</a:t>
            </a: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50168697-24D7-4BB2-B675-D134506B2EDF}"/>
              </a:ext>
            </a:extLst>
          </p:cNvPr>
          <p:cNvSpPr/>
          <p:nvPr/>
        </p:nvSpPr>
        <p:spPr>
          <a:xfrm>
            <a:off x="2279186" y="3894658"/>
            <a:ext cx="1994887" cy="361004"/>
          </a:xfrm>
          <a:prstGeom prst="roundRect">
            <a:avLst>
              <a:gd fmla="val 50000" name="adj"/>
            </a:avLst>
          </a:prstGeom>
          <a:solidFill>
            <a:srgbClr val="27CAC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z="1600">
                <a:solidFill>
                  <a:schemeClr val="bg1"/>
                </a:solidFill>
                <a:cs typeface="+mn-ea"/>
                <a:sym typeface="+mn-lt"/>
              </a:rPr>
              <a:t>汇报人：优页PPT</a:t>
            </a:r>
          </a:p>
        </p:txBody>
      </p:sp>
      <p:sp>
        <p:nvSpPr>
          <p:cNvPr id="19" name="矩形: 圆角 18">
            <a:extLst>
              <a:ext uri="{FF2B5EF4-FFF2-40B4-BE49-F238E27FC236}">
                <a16:creationId xmlns:a16="http://schemas.microsoft.com/office/drawing/2014/main" id="{B21CB9B4-3080-47FA-8C63-F932EAD27D9F}"/>
              </a:ext>
            </a:extLst>
          </p:cNvPr>
          <p:cNvSpPr/>
          <p:nvPr/>
        </p:nvSpPr>
        <p:spPr>
          <a:xfrm>
            <a:off x="5108673" y="3894658"/>
            <a:ext cx="2254883" cy="361004"/>
          </a:xfrm>
          <a:prstGeom prst="roundRect">
            <a:avLst>
              <a:gd fmla="val 50000" name="adj"/>
            </a:avLst>
          </a:prstGeom>
          <a:solidFill>
            <a:srgbClr val="27CAC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z="1600">
                <a:solidFill>
                  <a:schemeClr val="bg1"/>
                </a:solidFill>
                <a:cs typeface="+mn-ea"/>
                <a:sym typeface="+mn-lt"/>
              </a:rPr>
              <a:t>时间：202X年X月</a:t>
            </a:r>
          </a:p>
        </p:txBody>
      </p:sp>
    </p:spTree>
    <p:extLst>
      <p:ext uri="{BB962C8B-B14F-4D97-AF65-F5344CB8AC3E}">
        <p14:creationId val="1086214090"/>
      </p:ext>
    </p:extLst>
  </p:cSld>
  <p:clrMapOvr>
    <a:masterClrMapping/>
  </p:clrMapOvr>
  <p:transition advTm="9000"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1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grpId="0" id="2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6"/>
      <p:bldP grpId="0" spid="18"/>
      <p:bldP grpId="0" spid="19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40C11BDE-587C-485E-8714-85E4CCDD07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9450B097-4B7F-4E37-8021-8995D540DFD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28CAC6"/>
              </a:clrFrom>
              <a:clrTo>
                <a:srgbClr val="28CAC6">
                  <a:alpha val="0"/>
                </a:srgbClr>
              </a:clrTo>
            </a:clrChange>
            <a:extLst>
              <a:ext uri="{28A0092B-C50C-407E-A947-70E740481C1C}">
                <a14:useLocalDpi val="0"/>
              </a:ext>
            </a:extLst>
          </a:blip>
          <a:srcRect b="7966" l="52724" t="23526"/>
          <a:stretch>
            <a:fillRect/>
          </a:stretch>
        </p:blipFill>
        <p:spPr>
          <a:xfrm>
            <a:off x="6428096" y="2156346"/>
            <a:ext cx="5763904" cy="417621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4ABE59A8-FF9A-4575-9D7D-A38F9F697A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l="63470" t="39198"/>
          <a:stretch>
            <a:fillRect/>
          </a:stretch>
        </p:blipFill>
        <p:spPr>
          <a:xfrm>
            <a:off x="7738280" y="2770496"/>
            <a:ext cx="4453719" cy="3706504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270727C6-3175-49D4-907F-76CF0C886D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b="71791" l="89888" t="7705"/>
          <a:stretch>
            <a:fillRect/>
          </a:stretch>
        </p:blipFill>
        <p:spPr>
          <a:xfrm>
            <a:off x="10850853" y="1308764"/>
            <a:ext cx="1232848" cy="1249907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986516E3-542D-4DC2-AD02-3DA89A5551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67054" l="6830" r="83991" t="10334"/>
          <a:stretch>
            <a:fillRect/>
          </a:stretch>
        </p:blipFill>
        <p:spPr>
          <a:xfrm>
            <a:off x="0" y="1467134"/>
            <a:ext cx="1119115" cy="137842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C50D0104-7358-4F9E-822B-B7A2752F6D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b="1233" l="19591" r="71230" t="76155"/>
          <a:stretch>
            <a:fillRect/>
          </a:stretch>
        </p:blipFill>
        <p:spPr>
          <a:xfrm>
            <a:off x="3024426" y="5479576"/>
            <a:ext cx="1119115" cy="1378424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FBD1A013-6AC4-47A9-8FC6-C82645A271E4}"/>
              </a:ext>
            </a:extLst>
          </p:cNvPr>
          <p:cNvSpPr txBox="1">
            <a:spLocks noChangeArrowheads="1"/>
          </p:cNvSpPr>
          <p:nvPr/>
        </p:nvSpPr>
        <p:spPr>
          <a:xfrm>
            <a:off x="2701815" y="1088646"/>
            <a:ext cx="3427352" cy="1470025"/>
          </a:xfrm>
          <a:prstGeom prst="rect">
            <a:avLst/>
          </a:prstGeom>
          <a:effectLst>
            <a:outerShdw algn="ctr" blurRad="63500" rotWithShape="0" sx="102000" sy="102000">
              <a:prstClr val="black">
                <a:alpha val="20000"/>
              </a:prstClr>
            </a:outerShdw>
          </a:effectLst>
        </p:spPr>
        <p:txBody>
          <a:bodyPr anchor="ctr" bIns="45720" lIns="91440" rIns="91440" rtlCol="0" tIns="45720" vert="horz">
            <a:no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altLang="zh-CN" lang="en-US" sz="6000">
                <a:solidFill>
                  <a:schemeClr val="bg1"/>
                </a:solidFill>
                <a:effectLst>
                  <a:outerShdw algn="t" blurRad="76200" dir="5400000" dist="38100" rotWithShape="0" sx="101000" sy="101000">
                    <a:prstClr val="black">
                      <a:alpha val="20000"/>
                    </a:prstClr>
                  </a:outerShdw>
                </a:effectLst>
                <a:latin charset="-122" panose="02000000000000000000" pitchFamily="2" typeface="方正兰亭特黑简体"/>
                <a:ea charset="-122" panose="02000000000000000000" pitchFamily="2" typeface="方正兰亭特黑简体"/>
                <a:cs typeface="+mn-ea"/>
                <a:sym typeface="+mn-lt"/>
              </a:rPr>
              <a:t>Part 01</a:t>
            </a:r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EB5DEF8B-4707-46E8-9927-A8469D1ABEEB}"/>
              </a:ext>
            </a:extLst>
          </p:cNvPr>
          <p:cNvSpPr txBox="1">
            <a:spLocks noChangeArrowheads="1"/>
          </p:cNvSpPr>
          <p:nvPr/>
        </p:nvSpPr>
        <p:spPr>
          <a:xfrm>
            <a:off x="1564872" y="2410639"/>
            <a:ext cx="5989605" cy="1470025"/>
          </a:xfrm>
          <a:prstGeom prst="rect">
            <a:avLst/>
          </a:prstGeom>
          <a:effectLst>
            <a:outerShdw algn="ctr" blurRad="63500" rotWithShape="0" sx="102000" sy="102000">
              <a:prstClr val="black">
                <a:alpha val="20000"/>
              </a:prstClr>
            </a:outerShdw>
          </a:effectLst>
        </p:spPr>
        <p:txBody>
          <a:bodyPr anchor="ctr" bIns="45720" lIns="91440" rIns="91440" rtlCol="0" tIns="45720" vert="horz">
            <a:no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altLang="en-US" lang="zh-CN" sz="6600">
                <a:solidFill>
                  <a:schemeClr val="bg1"/>
                </a:solidFill>
                <a:effectLst>
                  <a:outerShdw algn="t" blurRad="76200" dir="5400000" dist="38100" rotWithShape="0" sx="101000" sy="101000">
                    <a:prstClr val="black">
                      <a:alpha val="20000"/>
                    </a:prstClr>
                  </a:outerShdw>
                </a:effectLst>
                <a:latin charset="-122" panose="02000000000000000000" pitchFamily="2" typeface="方正兰亭特黑简体"/>
                <a:ea charset="-122" panose="02000000000000000000" pitchFamily="2" typeface="方正兰亭特黑简体"/>
                <a:cs typeface="+mn-ea"/>
                <a:sym typeface="+mn-lt"/>
              </a:rPr>
              <a:t>晨间护理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E671AC88-9751-4890-9E2E-E0E23AFC06DA}"/>
              </a:ext>
            </a:extLst>
          </p:cNvPr>
          <p:cNvSpPr txBox="1"/>
          <p:nvPr/>
        </p:nvSpPr>
        <p:spPr>
          <a:xfrm>
            <a:off x="1976240" y="3839525"/>
            <a:ext cx="209637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indent="-457200" marL="457200">
              <a:buFont charset="0" panose="020b0604020202020204" pitchFamily="34" typeface="Arial"/>
              <a:buChar char="•"/>
            </a:pPr>
            <a:r>
              <a:rPr altLang="en-US" b="1" lang="zh-CN" sz="2000">
                <a:solidFill>
                  <a:schemeClr val="bg1"/>
                </a:solidFill>
                <a:cs typeface="+mn-ea"/>
                <a:sym typeface="+mn-lt"/>
              </a:rPr>
              <a:t>输入小标题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FB30F1A0-C7DD-416B-BD2E-60F2289AC93A}"/>
              </a:ext>
            </a:extLst>
          </p:cNvPr>
          <p:cNvSpPr txBox="1"/>
          <p:nvPr/>
        </p:nvSpPr>
        <p:spPr>
          <a:xfrm>
            <a:off x="1976240" y="4327382"/>
            <a:ext cx="209637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indent="-457200" marL="457200">
              <a:buFont charset="0" panose="020b0604020202020204" pitchFamily="34" typeface="Arial"/>
              <a:buChar char="•"/>
            </a:pPr>
            <a:r>
              <a:rPr altLang="en-US" b="1" lang="zh-CN" sz="2000">
                <a:solidFill>
                  <a:schemeClr val="bg1"/>
                </a:solidFill>
                <a:cs typeface="+mn-ea"/>
                <a:sym typeface="+mn-lt"/>
              </a:rPr>
              <a:t>输入小标题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3C7F929B-5049-4736-86D4-214F03753895}"/>
              </a:ext>
            </a:extLst>
          </p:cNvPr>
          <p:cNvSpPr txBox="1"/>
          <p:nvPr/>
        </p:nvSpPr>
        <p:spPr>
          <a:xfrm>
            <a:off x="4750359" y="3861903"/>
            <a:ext cx="209637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indent="-457200" marL="457200">
              <a:buFont charset="0" panose="020b0604020202020204" pitchFamily="34" typeface="Arial"/>
              <a:buChar char="•"/>
            </a:pPr>
            <a:r>
              <a:rPr altLang="en-US" b="1" lang="zh-CN" sz="2000">
                <a:solidFill>
                  <a:schemeClr val="bg1"/>
                </a:solidFill>
                <a:cs typeface="+mn-ea"/>
                <a:sym typeface="+mn-lt"/>
              </a:rPr>
              <a:t>输入小标题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B5D2BB8D-CD41-43D4-928F-6B2028C8BAA8}"/>
              </a:ext>
            </a:extLst>
          </p:cNvPr>
          <p:cNvSpPr txBox="1"/>
          <p:nvPr/>
        </p:nvSpPr>
        <p:spPr>
          <a:xfrm>
            <a:off x="4750359" y="4349762"/>
            <a:ext cx="209637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indent="-457200" marL="457200">
              <a:buFont charset="0" panose="020b0604020202020204" pitchFamily="34" typeface="Arial"/>
              <a:buChar char="•"/>
            </a:pPr>
            <a:r>
              <a:rPr altLang="en-US" b="1" lang="zh-CN" sz="2000">
                <a:solidFill>
                  <a:schemeClr val="bg1"/>
                </a:solidFill>
                <a:cs typeface="+mn-ea"/>
                <a:sym typeface="+mn-lt"/>
              </a:rPr>
              <a:t>输入小标题</a:t>
            </a:r>
          </a:p>
        </p:txBody>
      </p:sp>
    </p:spTree>
    <p:extLst>
      <p:ext uri="{BB962C8B-B14F-4D97-AF65-F5344CB8AC3E}">
        <p14:creationId val="3949066884"/>
      </p:ext>
    </p:extLst>
  </p:cSld>
  <p:clrMapOvr>
    <a:masterClrMapping/>
  </p:clrMapOvr>
  <p:transition advTm="2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 nodeType="clickPar">
                      <p:stCondLst>
                        <p:cond delay="indefinite"/>
                      </p:stCondLst>
                      <p:childTnLst>
                        <p:par>
                          <p:cTn fill="hold" id="2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6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8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35"/>
      <p:bldP grpId="0" spid="36"/>
      <p:bldP grpId="0" spid="37"/>
      <p:bldP grpId="0" spid="38"/>
      <p:bldP grpId="0" spid="39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F5D6B3AE-714A-49BC-8DEB-F0740C202A9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pic>
          <p:nvPicPr>
            <p:cNvPr id="2" name="图片 1">
              <a:extLst>
                <a:ext uri="{FF2B5EF4-FFF2-40B4-BE49-F238E27FC236}">
                  <a16:creationId xmlns:a16="http://schemas.microsoft.com/office/drawing/2014/main" id="{F4E12D36-C9B0-4029-A51F-82E73E4011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539F3F14-772B-4DC2-86BE-BB550A741613}"/>
                </a:ext>
              </a:extLst>
            </p:cNvPr>
            <p:cNvSpPr/>
            <p:nvPr/>
          </p:nvSpPr>
          <p:spPr>
            <a:xfrm>
              <a:off x="401782" y="401782"/>
              <a:ext cx="11388436" cy="5943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1" name="Rectangle 21">
            <a:extLst>
              <a:ext uri="{FF2B5EF4-FFF2-40B4-BE49-F238E27FC236}">
                <a16:creationId xmlns:a16="http://schemas.microsoft.com/office/drawing/2014/main" id="{3907EF0B-8B0A-428D-8D5A-A3027E3CE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4197" y="573206"/>
            <a:ext cx="4843606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/>
            <a:r>
              <a:rPr altLang="en-US" b="1" lang="zh-CN" sz="3200">
                <a:solidFill>
                  <a:srgbClr val="27CAC5"/>
                </a:solidFill>
                <a:latin typeface="+mn-lt"/>
                <a:ea typeface="+mn-ea"/>
                <a:cs typeface="+mn-ea"/>
                <a:sym typeface="+mn-lt"/>
              </a:rPr>
              <a:t>晨间护理定义</a:t>
            </a: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3AAD97FE-CB25-4587-B66A-CA535A221DDA}"/>
              </a:ext>
            </a:extLst>
          </p:cNvPr>
          <p:cNvSpPr/>
          <p:nvPr/>
        </p:nvSpPr>
        <p:spPr>
          <a:xfrm>
            <a:off x="938791" y="1829952"/>
            <a:ext cx="5694021" cy="3848669"/>
          </a:xfrm>
          <a:prstGeom prst="roundRect">
            <a:avLst/>
          </a:prstGeom>
          <a:solidFill>
            <a:srgbClr val="27CA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4E433139-D8A5-46F1-A03F-C9A6E7D7E6E5}"/>
              </a:ext>
            </a:extLst>
          </p:cNvPr>
          <p:cNvSpPr/>
          <p:nvPr/>
        </p:nvSpPr>
        <p:spPr>
          <a:xfrm>
            <a:off x="1393717" y="2071670"/>
            <a:ext cx="5048027" cy="3383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2400">
                <a:solidFill>
                  <a:schemeClr val="bg1"/>
                </a:solidFill>
                <a:cs typeface="+mn-ea"/>
                <a:sym typeface="+mn-lt"/>
              </a:rPr>
              <a:t>根据病情需要，为危重、昏迷、瘫痪、高热、大手术后或年老体弱的病人，于晨间及晚间所进行的生活护理，称为晨间护理。轻病人的晨间护理，可在护士指导与必要的协助下进行。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7466766D-C779-4A64-9B7A-43B9DC7F18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316407" y="1607890"/>
            <a:ext cx="7277375" cy="5139274"/>
          </a:xfrm>
          <a:prstGeom prst="rect">
            <a:avLst/>
          </a:prstGeom>
        </p:spPr>
      </p:pic>
    </p:spTree>
    <p:extLst>
      <p:ext uri="{BB962C8B-B14F-4D97-AF65-F5344CB8AC3E}">
        <p14:creationId val="287384967"/>
      </p:ext>
    </p:extLst>
  </p:cSld>
  <p:clrMapOvr>
    <a:masterClrMapping/>
  </p:clrMapOvr>
  <mc:AlternateContent>
    <mc:Choice Requires="p15">
      <p:transition advTm="2000" p14:dur="1250" spd="slow">
        <p15:prstTrans prst="peelOff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build="p" grpId="0" spid="12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F5D6B3AE-714A-49BC-8DEB-F0740C202A9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pic>
          <p:nvPicPr>
            <p:cNvPr id="2" name="图片 1">
              <a:extLst>
                <a:ext uri="{FF2B5EF4-FFF2-40B4-BE49-F238E27FC236}">
                  <a16:creationId xmlns:a16="http://schemas.microsoft.com/office/drawing/2014/main" id="{F4E12D36-C9B0-4029-A51F-82E73E4011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539F3F14-772B-4DC2-86BE-BB550A741613}"/>
                </a:ext>
              </a:extLst>
            </p:cNvPr>
            <p:cNvSpPr/>
            <p:nvPr/>
          </p:nvSpPr>
          <p:spPr>
            <a:xfrm>
              <a:off x="401782" y="401782"/>
              <a:ext cx="11388436" cy="5943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3AD4E4AC-FC48-4F58-B04A-EE0778082E34}"/>
              </a:ext>
            </a:extLst>
          </p:cNvPr>
          <p:cNvGrpSpPr/>
          <p:nvPr/>
        </p:nvGrpSpPr>
        <p:grpSpPr>
          <a:xfrm>
            <a:off x="1013449" y="1908565"/>
            <a:ext cx="3227580" cy="3727959"/>
            <a:chOff x="871908" y="1756992"/>
            <a:chExt cx="3227580" cy="3727959"/>
          </a:xfrm>
          <a:effectLst>
            <a:outerShdw algn="tl" blurRad="50800" dir="2700000" dist="38100" rotWithShape="0">
              <a:prstClr val="black">
                <a:alpha val="20000"/>
              </a:prstClr>
            </a:outerShdw>
          </a:effectLst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B106302D-2C5F-4C50-A318-D0B1DE796C86}"/>
                </a:ext>
              </a:extLst>
            </p:cNvPr>
            <p:cNvSpPr/>
            <p:nvPr/>
          </p:nvSpPr>
          <p:spPr>
            <a:xfrm>
              <a:off x="871908" y="2155470"/>
              <a:ext cx="3227580" cy="332948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7CAC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椭圆 11">
              <a:extLst>
                <a:ext uri="{FF2B5EF4-FFF2-40B4-BE49-F238E27FC236}">
                  <a16:creationId xmlns:a16="http://schemas.microsoft.com/office/drawing/2014/main" id="{4533FA8D-769E-4D88-A144-9648226177BD}"/>
                </a:ext>
              </a:extLst>
            </p:cNvPr>
            <p:cNvSpPr/>
            <p:nvPr/>
          </p:nvSpPr>
          <p:spPr>
            <a:xfrm>
              <a:off x="2082450" y="1756992"/>
              <a:ext cx="854714" cy="854714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27CAC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3200">
                  <a:solidFill>
                    <a:srgbClr val="27CAC5"/>
                  </a:solidFill>
                </a:rPr>
                <a:t>1</a:t>
              </a: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92C6A9D3-6FCB-4A21-B044-7E891BE759BB}"/>
              </a:ext>
            </a:extLst>
          </p:cNvPr>
          <p:cNvGrpSpPr/>
          <p:nvPr/>
        </p:nvGrpSpPr>
        <p:grpSpPr>
          <a:xfrm>
            <a:off x="4482210" y="1908565"/>
            <a:ext cx="3227580" cy="3727959"/>
            <a:chOff x="871908" y="1756992"/>
            <a:chExt cx="3227580" cy="3727959"/>
          </a:xfrm>
          <a:effectLst>
            <a:outerShdw algn="tl" blurRad="50800" dir="2700000" dist="38100" rotWithShape="0">
              <a:prstClr val="black">
                <a:alpha val="20000"/>
              </a:prstClr>
            </a:outerShdw>
          </a:effectLst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CB681CB0-1CCF-4934-BD4B-FFB422FBA63D}"/>
                </a:ext>
              </a:extLst>
            </p:cNvPr>
            <p:cNvSpPr/>
            <p:nvPr/>
          </p:nvSpPr>
          <p:spPr>
            <a:xfrm>
              <a:off x="871908" y="2155471"/>
              <a:ext cx="3227580" cy="332948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7CAC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89CFEC67-A5B1-43B8-A095-21C7646E0621}"/>
                </a:ext>
              </a:extLst>
            </p:cNvPr>
            <p:cNvSpPr/>
            <p:nvPr/>
          </p:nvSpPr>
          <p:spPr>
            <a:xfrm>
              <a:off x="2082450" y="1756992"/>
              <a:ext cx="854714" cy="854714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27CAC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3200">
                  <a:solidFill>
                    <a:srgbClr val="27CAC5"/>
                  </a:solidFill>
                </a:rPr>
                <a:t>2</a:t>
              </a: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FA69A2D1-21F9-4AF6-9EA4-3E082D2E88D6}"/>
              </a:ext>
            </a:extLst>
          </p:cNvPr>
          <p:cNvGrpSpPr/>
          <p:nvPr/>
        </p:nvGrpSpPr>
        <p:grpSpPr>
          <a:xfrm>
            <a:off x="7911395" y="1908565"/>
            <a:ext cx="3227580" cy="3727957"/>
            <a:chOff x="871908" y="1756992"/>
            <a:chExt cx="3227580" cy="3727957"/>
          </a:xfrm>
          <a:effectLst>
            <a:outerShdw algn="tl" blurRad="50800" dir="2700000" dist="38100" rotWithShape="0">
              <a:prstClr val="black">
                <a:alpha val="20000"/>
              </a:prstClr>
            </a:outerShdw>
          </a:effectLst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5EFE75D8-2A76-4CF2-840B-5268592DF0D3}"/>
                </a:ext>
              </a:extLst>
            </p:cNvPr>
            <p:cNvSpPr/>
            <p:nvPr/>
          </p:nvSpPr>
          <p:spPr>
            <a:xfrm>
              <a:off x="871908" y="2155470"/>
              <a:ext cx="3227580" cy="332947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7CAC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椭圆 20">
              <a:extLst>
                <a:ext uri="{FF2B5EF4-FFF2-40B4-BE49-F238E27FC236}">
                  <a16:creationId xmlns:a16="http://schemas.microsoft.com/office/drawing/2014/main" id="{3FD917F3-FF09-4713-AC1B-CD0DE387848F}"/>
                </a:ext>
              </a:extLst>
            </p:cNvPr>
            <p:cNvSpPr/>
            <p:nvPr/>
          </p:nvSpPr>
          <p:spPr>
            <a:xfrm>
              <a:off x="2082450" y="1756992"/>
              <a:ext cx="854714" cy="854714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27CAC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3200">
                  <a:solidFill>
                    <a:srgbClr val="27CAC5"/>
                  </a:solidFill>
                </a:rPr>
                <a:t>3</a:t>
              </a:r>
            </a:p>
          </p:txBody>
        </p:sp>
      </p:grpSp>
      <p:sp>
        <p:nvSpPr>
          <p:cNvPr id="5" name="Rectangle 21">
            <a:extLst>
              <a:ext uri="{FF2B5EF4-FFF2-40B4-BE49-F238E27FC236}">
                <a16:creationId xmlns:a16="http://schemas.microsoft.com/office/drawing/2014/main" id="{7C6E8B96-9831-4936-9A07-3E8F6E09F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4197" y="573206"/>
            <a:ext cx="4843606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/>
            <a:r>
              <a:rPr altLang="en-US" b="1" lang="zh-CN" sz="3200">
                <a:solidFill>
                  <a:srgbClr val="27CAC5"/>
                </a:solidFill>
                <a:latin typeface="+mn-lt"/>
                <a:ea typeface="+mn-ea"/>
                <a:cs typeface="+mn-ea"/>
                <a:sym typeface="+mn-lt"/>
              </a:rPr>
              <a:t>用物准备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730CA50-015C-4A01-B272-98D5A7592466}"/>
              </a:ext>
            </a:extLst>
          </p:cNvPr>
          <p:cNvSpPr/>
          <p:nvPr/>
        </p:nvSpPr>
        <p:spPr>
          <a:xfrm>
            <a:off x="1247674" y="2968708"/>
            <a:ext cx="2759130" cy="228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2400">
                <a:cs typeface="+mn-ea"/>
                <a:sym typeface="+mn-lt"/>
              </a:rPr>
              <a:t> 1、使病人清洁舒适，预防褥疮及肺炎等并发症，保持病床、病室的整洁。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9036474-CBD6-4960-8598-F2E31EBD3395}"/>
              </a:ext>
            </a:extLst>
          </p:cNvPr>
          <p:cNvSpPr/>
          <p:nvPr/>
        </p:nvSpPr>
        <p:spPr>
          <a:xfrm>
            <a:off x="4843182" y="2968707"/>
            <a:ext cx="2735459" cy="228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2400">
                <a:cs typeface="+mn-ea"/>
                <a:sym typeface="+mn-lt"/>
              </a:rPr>
              <a:t>2、观察和了解病情，为诊断、治疗和护理计划的制订提供依据。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6A10A6C4-2C60-472C-9AD3-54489DAEE218}"/>
              </a:ext>
            </a:extLst>
          </p:cNvPr>
          <p:cNvSpPr/>
          <p:nvPr/>
        </p:nvSpPr>
        <p:spPr>
          <a:xfrm>
            <a:off x="8427912" y="2968707"/>
            <a:ext cx="2242766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2400">
                <a:cs typeface="+mn-ea"/>
                <a:sym typeface="+mn-lt"/>
              </a:rPr>
              <a:t>3、进行心理护理及卫生宣传。</a:t>
            </a:r>
          </a:p>
        </p:txBody>
      </p:sp>
    </p:spTree>
    <p:extLst>
      <p:ext uri="{BB962C8B-B14F-4D97-AF65-F5344CB8AC3E}">
        <p14:creationId val="2094657129"/>
      </p:ext>
    </p:extLst>
  </p:cSld>
  <p:clrMapOvr>
    <a:masterClrMapping/>
  </p:clrMapOvr>
  <mc:AlternateContent>
    <mc:Choice Requires="p15">
      <p:transition advTm="2000" p14:dur="1250" spd="slow">
        <p15:prstTrans prst="peelOff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4"/>
                                        <p:tgtEl>
                                          <p:spTgt spid="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9"/>
                                        <p:tgtEl>
                                          <p:spTgt spid="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2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4"/>
                                        <p:tgtEl>
                                          <p:spTgt spid="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build="p" grpId="0" spid="6"/>
      <p:bldP build="p" grpId="0" spid="7"/>
      <p:bldP build="p" grpId="0" spid="8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F5D6B3AE-714A-49BC-8DEB-F0740C202A9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pic>
          <p:nvPicPr>
            <p:cNvPr id="2" name="图片 1">
              <a:extLst>
                <a:ext uri="{FF2B5EF4-FFF2-40B4-BE49-F238E27FC236}">
                  <a16:creationId xmlns:a16="http://schemas.microsoft.com/office/drawing/2014/main" id="{F4E12D36-C9B0-4029-A51F-82E73E4011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539F3F14-772B-4DC2-86BE-BB550A741613}"/>
                </a:ext>
              </a:extLst>
            </p:cNvPr>
            <p:cNvSpPr/>
            <p:nvPr/>
          </p:nvSpPr>
          <p:spPr>
            <a:xfrm>
              <a:off x="401782" y="401782"/>
              <a:ext cx="11388436" cy="5943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" name="Rectangle 21">
            <a:extLst>
              <a:ext uri="{FF2B5EF4-FFF2-40B4-BE49-F238E27FC236}">
                <a16:creationId xmlns:a16="http://schemas.microsoft.com/office/drawing/2014/main" id="{933D7EAE-65F2-4957-8D1D-7CE7D0AC6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4197" y="573206"/>
            <a:ext cx="4843606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/>
            <a:r>
              <a:rPr altLang="en-US" b="1" lang="zh-CN" sz="3200">
                <a:solidFill>
                  <a:srgbClr val="27CAC5"/>
                </a:solidFill>
                <a:latin typeface="+mn-lt"/>
                <a:ea typeface="+mn-ea"/>
                <a:cs typeface="+mn-ea"/>
                <a:sym typeface="+mn-lt"/>
              </a:rPr>
              <a:t>规范晨间护理的意义</a:t>
            </a: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8C2115F7-1E1C-4C80-A811-9B0781CBCBA3}"/>
              </a:ext>
            </a:extLst>
          </p:cNvPr>
          <p:cNvSpPr/>
          <p:nvPr/>
        </p:nvSpPr>
        <p:spPr>
          <a:xfrm>
            <a:off x="5732060" y="1827347"/>
            <a:ext cx="4230805" cy="584775"/>
          </a:xfrm>
          <a:prstGeom prst="roundRect">
            <a:avLst/>
          </a:prstGeom>
          <a:solidFill>
            <a:srgbClr val="27CA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CFEF9C94-4463-4809-94A1-FFE20230C1CE}"/>
              </a:ext>
            </a:extLst>
          </p:cNvPr>
          <p:cNvSpPr/>
          <p:nvPr/>
        </p:nvSpPr>
        <p:spPr>
          <a:xfrm>
            <a:off x="5732060" y="2670380"/>
            <a:ext cx="4230805" cy="584775"/>
          </a:xfrm>
          <a:prstGeom prst="roundRect">
            <a:avLst/>
          </a:prstGeom>
          <a:solidFill>
            <a:srgbClr val="27CA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3C2E2B1D-9B6E-4E3F-8AE9-E7C76C499FB7}"/>
              </a:ext>
            </a:extLst>
          </p:cNvPr>
          <p:cNvSpPr/>
          <p:nvPr/>
        </p:nvSpPr>
        <p:spPr>
          <a:xfrm>
            <a:off x="5732060" y="3485513"/>
            <a:ext cx="4230805" cy="584775"/>
          </a:xfrm>
          <a:prstGeom prst="roundRect">
            <a:avLst/>
          </a:prstGeom>
          <a:solidFill>
            <a:srgbClr val="27CA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A0C64B53-A7C5-49BA-8EF1-17120A82972F}"/>
              </a:ext>
            </a:extLst>
          </p:cNvPr>
          <p:cNvSpPr/>
          <p:nvPr/>
        </p:nvSpPr>
        <p:spPr>
          <a:xfrm>
            <a:off x="5732059" y="4302713"/>
            <a:ext cx="4230805" cy="584775"/>
          </a:xfrm>
          <a:prstGeom prst="roundRect">
            <a:avLst/>
          </a:prstGeom>
          <a:solidFill>
            <a:srgbClr val="27CA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967D00EA-846E-4D63-A915-F16EFA231BD7}"/>
              </a:ext>
            </a:extLst>
          </p:cNvPr>
          <p:cNvSpPr/>
          <p:nvPr/>
        </p:nvSpPr>
        <p:spPr>
          <a:xfrm>
            <a:off x="5732059" y="5140746"/>
            <a:ext cx="4230805" cy="584775"/>
          </a:xfrm>
          <a:prstGeom prst="roundRect">
            <a:avLst/>
          </a:prstGeom>
          <a:solidFill>
            <a:srgbClr val="27CA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375FECAB-B578-4434-9B75-95F3EEAE1275}"/>
              </a:ext>
            </a:extLst>
          </p:cNvPr>
          <p:cNvSpPr/>
          <p:nvPr/>
        </p:nvSpPr>
        <p:spPr>
          <a:xfrm>
            <a:off x="6096000" y="1765873"/>
            <a:ext cx="1654234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marL="28575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lang="zh-CN" sz="2400">
                <a:solidFill>
                  <a:schemeClr val="bg1"/>
                </a:solidFill>
                <a:cs typeface="+mn-ea"/>
                <a:sym typeface="+mn-lt"/>
              </a:rPr>
              <a:t>床刷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58AA53B3-C5F1-4C92-8943-17C22C7F621E}"/>
              </a:ext>
            </a:extLst>
          </p:cNvPr>
          <p:cNvSpPr/>
          <p:nvPr/>
        </p:nvSpPr>
        <p:spPr>
          <a:xfrm>
            <a:off x="5899667" y="2620327"/>
            <a:ext cx="3895588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marL="28575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lang="zh-CN" sz="2400">
                <a:solidFill>
                  <a:schemeClr val="bg1"/>
                </a:solidFill>
                <a:cs typeface="+mn-ea"/>
                <a:sym typeface="+mn-lt"/>
              </a:rPr>
              <a:t>一次性床刷套（一床一套）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B6DF512B-05E0-44FA-9A72-6CDEE1340062}"/>
              </a:ext>
            </a:extLst>
          </p:cNvPr>
          <p:cNvSpPr/>
          <p:nvPr/>
        </p:nvSpPr>
        <p:spPr>
          <a:xfrm>
            <a:off x="6095999" y="3429000"/>
            <a:ext cx="3361899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marL="28575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lang="zh-CN" sz="2400">
                <a:solidFill>
                  <a:schemeClr val="bg1"/>
                </a:solidFill>
                <a:cs typeface="+mn-ea"/>
                <a:sym typeface="+mn-lt"/>
              </a:rPr>
              <a:t>清洁病员服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AC116BD0-8C4D-4810-9EFB-8BC592EE3EAC}"/>
              </a:ext>
            </a:extLst>
          </p:cNvPr>
          <p:cNvSpPr/>
          <p:nvPr/>
        </p:nvSpPr>
        <p:spPr>
          <a:xfrm>
            <a:off x="6095999" y="4261329"/>
            <a:ext cx="3699255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marL="28575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lang="zh-CN" sz="2400">
                <a:solidFill>
                  <a:schemeClr val="bg1"/>
                </a:solidFill>
                <a:cs typeface="+mn-ea"/>
                <a:sym typeface="+mn-lt"/>
              </a:rPr>
              <a:t>被单，口腔护理盘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B06C8945-685C-40DD-B279-39F2C1963A8E}"/>
              </a:ext>
            </a:extLst>
          </p:cNvPr>
          <p:cNvSpPr/>
          <p:nvPr/>
        </p:nvSpPr>
        <p:spPr>
          <a:xfrm>
            <a:off x="6096000" y="5117847"/>
            <a:ext cx="3361898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marL="28575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lang="zh-CN" sz="2400">
                <a:solidFill>
                  <a:schemeClr val="bg1"/>
                </a:solidFill>
                <a:cs typeface="+mn-ea"/>
                <a:sym typeface="+mn-lt"/>
              </a:rPr>
              <a:t>褥疮护理的用物</a:t>
            </a:r>
          </a:p>
        </p:txBody>
      </p:sp>
      <p:sp>
        <p:nvSpPr>
          <p:cNvPr id="20" name="左大括号 19">
            <a:extLst>
              <a:ext uri="{FF2B5EF4-FFF2-40B4-BE49-F238E27FC236}">
                <a16:creationId xmlns:a16="http://schemas.microsoft.com/office/drawing/2014/main" id="{47AA9D54-7E0D-48E9-982C-5F6097C106F6}"/>
              </a:ext>
            </a:extLst>
          </p:cNvPr>
          <p:cNvSpPr/>
          <p:nvPr/>
        </p:nvSpPr>
        <p:spPr>
          <a:xfrm>
            <a:off x="4101035" y="1827348"/>
            <a:ext cx="1317126" cy="3742392"/>
          </a:xfrm>
          <a:prstGeom prst="leftBrace">
            <a:avLst>
              <a:gd fmla="val 26984" name="adj1"/>
              <a:gd fmla="val 50000" name="adj2"/>
            </a:avLst>
          </a:prstGeom>
          <a:ln w="28575">
            <a:solidFill>
              <a:srgbClr val="27CAC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椭圆 21">
            <a:extLst>
              <a:ext uri="{FF2B5EF4-FFF2-40B4-BE49-F238E27FC236}">
                <a16:creationId xmlns:a16="http://schemas.microsoft.com/office/drawing/2014/main" id="{AE9CC7C5-46C6-4415-A959-BE08A71D09AB}"/>
              </a:ext>
            </a:extLst>
          </p:cNvPr>
          <p:cNvSpPr/>
          <p:nvPr/>
        </p:nvSpPr>
        <p:spPr>
          <a:xfrm>
            <a:off x="1381191" y="2665207"/>
            <a:ext cx="2186156" cy="2186156"/>
          </a:xfrm>
          <a:prstGeom prst="ellipse">
            <a:avLst/>
          </a:prstGeom>
          <a:solidFill>
            <a:schemeClr val="bg1"/>
          </a:solidFill>
          <a:ln w="57150">
            <a:solidFill>
              <a:srgbClr val="27CA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z="3200">
                <a:solidFill>
                  <a:srgbClr val="27CAC5"/>
                </a:solidFill>
              </a:rPr>
              <a:t>护理车上准备</a:t>
            </a:r>
          </a:p>
        </p:txBody>
      </p:sp>
    </p:spTree>
    <p:extLst>
      <p:ext uri="{BB962C8B-B14F-4D97-AF65-F5344CB8AC3E}">
        <p14:creationId val="3622608551"/>
      </p:ext>
    </p:extLst>
  </p:cSld>
  <p:clrMapOvr>
    <a:masterClrMapping/>
  </p:clrMapOvr>
  <mc:AlternateContent>
    <mc:Choice Requires="p15">
      <p:transition advTm="2000" p14:dur="1250" spd="slow">
        <p15:prstTrans prst="peelOff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7"/>
                                        <p:tgtEl>
                                          <p:spTgt spid="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2"/>
                                        <p:tgtEl>
                                          <p:spTgt spid="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7"/>
                                        <p:tgtEl>
                                          <p:spTgt spid="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2"/>
                                        <p:tgtEl>
                                          <p:spTgt spid="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build="p" grpId="0" spid="15"/>
      <p:bldP build="p" grpId="0" spid="16"/>
      <p:bldP build="p" grpId="0" spid="17"/>
      <p:bldP build="p" grpId="0" spid="18"/>
      <p:bldP build="p" grpId="0" spid="19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F5D6B3AE-714A-49BC-8DEB-F0740C202A9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pic>
          <p:nvPicPr>
            <p:cNvPr id="2" name="图片 1">
              <a:extLst>
                <a:ext uri="{FF2B5EF4-FFF2-40B4-BE49-F238E27FC236}">
                  <a16:creationId xmlns:a16="http://schemas.microsoft.com/office/drawing/2014/main" id="{F4E12D36-C9B0-4029-A51F-82E73E4011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539F3F14-772B-4DC2-86BE-BB550A741613}"/>
                </a:ext>
              </a:extLst>
            </p:cNvPr>
            <p:cNvSpPr/>
            <p:nvPr/>
          </p:nvSpPr>
          <p:spPr>
            <a:xfrm>
              <a:off x="401782" y="401782"/>
              <a:ext cx="11388436" cy="5943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" name="Rectangle 21">
            <a:extLst>
              <a:ext uri="{FF2B5EF4-FFF2-40B4-BE49-F238E27FC236}">
                <a16:creationId xmlns:a16="http://schemas.microsoft.com/office/drawing/2014/main" id="{C56692A7-FE3F-49FC-940A-5F79792D0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4197" y="573206"/>
            <a:ext cx="4843606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/>
            <a:r>
              <a:rPr altLang="en-US" b="1" lang="zh-CN" sz="3200">
                <a:solidFill>
                  <a:srgbClr val="27CAC5"/>
                </a:solidFill>
                <a:latin typeface="+mn-lt"/>
                <a:ea typeface="+mn-ea"/>
                <a:cs typeface="+mn-ea"/>
                <a:sym typeface="+mn-lt"/>
              </a:rPr>
              <a:t>晨间护理定义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E7A5569-2E33-417D-B679-92292EFC6F39}"/>
              </a:ext>
            </a:extLst>
          </p:cNvPr>
          <p:cNvSpPr/>
          <p:nvPr/>
        </p:nvSpPr>
        <p:spPr>
          <a:xfrm>
            <a:off x="5694218" y="1910087"/>
            <a:ext cx="6096000" cy="374904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2900" marL="342900">
              <a:lnSpc>
                <a:spcPct val="200000"/>
              </a:lnSpc>
              <a:buFont charset="2" panose="05000000000000000000" pitchFamily="2" typeface="Wingdings"/>
              <a:buChar char="Ø"/>
            </a:pPr>
            <a:r>
              <a:rPr altLang="en-US" lang="zh-CN" sz="2400">
                <a:cs typeface="+mn-ea"/>
                <a:sym typeface="+mn-lt"/>
              </a:rPr>
              <a:t>保证晨晚间护理的质量。</a:t>
            </a:r>
          </a:p>
          <a:p>
            <a:pPr indent="-342900" marL="342900">
              <a:lnSpc>
                <a:spcPct val="200000"/>
              </a:lnSpc>
              <a:buFont charset="2" panose="05000000000000000000" pitchFamily="2" typeface="Wingdings"/>
              <a:buChar char="Ø"/>
            </a:pPr>
            <a:r>
              <a:rPr altLang="en-US" lang="zh-CN" sz="2400">
                <a:cs typeface="+mn-ea"/>
                <a:sym typeface="+mn-lt"/>
              </a:rPr>
              <a:t>提高护士的专业水平。</a:t>
            </a:r>
          </a:p>
          <a:p>
            <a:pPr indent="-342900" marL="342900">
              <a:lnSpc>
                <a:spcPct val="200000"/>
              </a:lnSpc>
              <a:buFont charset="2" panose="05000000000000000000" pitchFamily="2" typeface="Wingdings"/>
              <a:buChar char="Ø"/>
            </a:pPr>
            <a:r>
              <a:rPr altLang="en-US" lang="zh-CN" sz="2400">
                <a:cs typeface="+mn-ea"/>
                <a:sym typeface="+mn-lt"/>
              </a:rPr>
              <a:t>提高病人的满意度。</a:t>
            </a:r>
          </a:p>
          <a:p>
            <a:pPr indent="-342900" marL="342900">
              <a:lnSpc>
                <a:spcPct val="200000"/>
              </a:lnSpc>
              <a:buFont charset="2" panose="05000000000000000000" pitchFamily="2" typeface="Wingdings"/>
              <a:buChar char="Ø"/>
            </a:pPr>
            <a:r>
              <a:rPr altLang="en-US" lang="zh-CN" sz="2400">
                <a:cs typeface="+mn-ea"/>
                <a:sym typeface="+mn-lt"/>
              </a:rPr>
              <a:t>提高护士与病人的沟通技巧。</a:t>
            </a:r>
          </a:p>
          <a:p>
            <a:pPr indent="-342900" marL="342900">
              <a:lnSpc>
                <a:spcPct val="200000"/>
              </a:lnSpc>
              <a:buFont charset="2" panose="05000000000000000000" pitchFamily="2" typeface="Wingdings"/>
              <a:buChar char="Ø"/>
            </a:pPr>
            <a:r>
              <a:rPr altLang="en-US" lang="zh-CN" sz="2400">
                <a:cs typeface="+mn-ea"/>
                <a:sym typeface="+mn-lt"/>
              </a:rPr>
              <a:t>体现了“以病人为中心”的服务理念。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A246486E-BB4D-4808-A325-B1F6313EDA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01722" y="1754669"/>
            <a:ext cx="4590714" cy="4590714"/>
          </a:xfrm>
          <a:prstGeom prst="rect">
            <a:avLst/>
          </a:prstGeom>
        </p:spPr>
      </p:pic>
    </p:spTree>
    <p:extLst>
      <p:ext uri="{BB962C8B-B14F-4D97-AF65-F5344CB8AC3E}">
        <p14:creationId val="737598409"/>
      </p:ext>
    </p:extLst>
  </p:cSld>
  <p:clrMapOvr>
    <a:masterClrMapping/>
  </p:clrMapOvr>
  <mc:AlternateContent>
    <mc:Choice Requires="p15">
      <p:transition advTm="2000" p14:dur="1250" spd="slow">
        <p15:prstTrans prst="peelOff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7"/>
                                        <p:tgtEl>
                                          <p:spTgt spid="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2"/>
                                        <p:tgtEl>
                                          <p:spTgt spid="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7"/>
                                        <p:tgtEl>
                                          <p:spTgt spid="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2"/>
                                        <p:tgtEl>
                                          <p:spTgt spid="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build="p" grpId="0" spid="6" uiExpand="1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40C11BDE-587C-485E-8714-85E4CCDD07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9450B097-4B7F-4E37-8021-8995D540DFD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28CAC6"/>
              </a:clrFrom>
              <a:clrTo>
                <a:srgbClr val="28CAC6">
                  <a:alpha val="0"/>
                </a:srgbClr>
              </a:clrTo>
            </a:clrChange>
            <a:extLst>
              <a:ext uri="{28A0092B-C50C-407E-A947-70E740481C1C}">
                <a14:useLocalDpi val="0"/>
              </a:ext>
            </a:extLst>
          </a:blip>
          <a:srcRect b="7966" l="52724" t="23526"/>
          <a:stretch>
            <a:fillRect/>
          </a:stretch>
        </p:blipFill>
        <p:spPr>
          <a:xfrm>
            <a:off x="6428096" y="2156346"/>
            <a:ext cx="5763904" cy="417621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4ABE59A8-FF9A-4575-9D7D-A38F9F697A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l="63470" t="39198"/>
          <a:stretch>
            <a:fillRect/>
          </a:stretch>
        </p:blipFill>
        <p:spPr>
          <a:xfrm>
            <a:off x="7738280" y="2770496"/>
            <a:ext cx="4453719" cy="3706504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270727C6-3175-49D4-907F-76CF0C886D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b="71791" l="89888" t="7705"/>
          <a:stretch>
            <a:fillRect/>
          </a:stretch>
        </p:blipFill>
        <p:spPr>
          <a:xfrm>
            <a:off x="10850853" y="1308764"/>
            <a:ext cx="1232848" cy="1249907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986516E3-542D-4DC2-AD02-3DA89A5551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67054" l="6830" r="83991" t="10334"/>
          <a:stretch>
            <a:fillRect/>
          </a:stretch>
        </p:blipFill>
        <p:spPr>
          <a:xfrm>
            <a:off x="0" y="1467134"/>
            <a:ext cx="1119115" cy="137842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C50D0104-7358-4F9E-822B-B7A2752F6D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b="1233" l="19591" r="71230" t="76155"/>
          <a:stretch>
            <a:fillRect/>
          </a:stretch>
        </p:blipFill>
        <p:spPr>
          <a:xfrm>
            <a:off x="3024426" y="5479576"/>
            <a:ext cx="1119115" cy="1378424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FBD1A013-6AC4-47A9-8FC6-C82645A271E4}"/>
              </a:ext>
            </a:extLst>
          </p:cNvPr>
          <p:cNvSpPr txBox="1">
            <a:spLocks noChangeArrowheads="1"/>
          </p:cNvSpPr>
          <p:nvPr/>
        </p:nvSpPr>
        <p:spPr>
          <a:xfrm>
            <a:off x="2701815" y="1088646"/>
            <a:ext cx="3427352" cy="1470025"/>
          </a:xfrm>
          <a:prstGeom prst="rect">
            <a:avLst/>
          </a:prstGeom>
          <a:effectLst>
            <a:outerShdw algn="ctr" blurRad="63500" rotWithShape="0" sx="102000" sy="102000">
              <a:prstClr val="black">
                <a:alpha val="20000"/>
              </a:prstClr>
            </a:outerShdw>
          </a:effectLst>
        </p:spPr>
        <p:txBody>
          <a:bodyPr anchor="ctr" bIns="45720" lIns="91440" rIns="91440" rtlCol="0" tIns="45720" vert="horz">
            <a:no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altLang="zh-CN" lang="en-US" sz="6000">
                <a:solidFill>
                  <a:schemeClr val="bg1"/>
                </a:solidFill>
                <a:effectLst>
                  <a:outerShdw algn="t" blurRad="76200" dir="5400000" dist="38100" rotWithShape="0" sx="101000" sy="101000">
                    <a:prstClr val="black">
                      <a:alpha val="20000"/>
                    </a:prstClr>
                  </a:outerShdw>
                </a:effectLst>
                <a:latin charset="-122" panose="02000000000000000000" pitchFamily="2" typeface="方正兰亭特黑简体"/>
                <a:ea charset="-122" panose="02000000000000000000" pitchFamily="2" typeface="方正兰亭特黑简体"/>
                <a:cs typeface="+mn-ea"/>
                <a:sym typeface="+mn-lt"/>
              </a:rPr>
              <a:t>Part 02</a:t>
            </a:r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EB5DEF8B-4707-46E8-9927-A8469D1ABEEB}"/>
              </a:ext>
            </a:extLst>
          </p:cNvPr>
          <p:cNvSpPr txBox="1">
            <a:spLocks noChangeArrowheads="1"/>
          </p:cNvSpPr>
          <p:nvPr/>
        </p:nvSpPr>
        <p:spPr>
          <a:xfrm>
            <a:off x="1564872" y="2410639"/>
            <a:ext cx="5989605" cy="1470025"/>
          </a:xfrm>
          <a:prstGeom prst="rect">
            <a:avLst/>
          </a:prstGeom>
          <a:effectLst>
            <a:outerShdw algn="ctr" blurRad="63500" rotWithShape="0" sx="102000" sy="102000">
              <a:prstClr val="black">
                <a:alpha val="20000"/>
              </a:prstClr>
            </a:outerShdw>
          </a:effectLst>
        </p:spPr>
        <p:txBody>
          <a:bodyPr anchor="ctr" bIns="45720" lIns="91440" rIns="91440" rtlCol="0" tIns="45720" vert="horz">
            <a:no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altLang="en-US" lang="zh-CN" sz="6600">
                <a:solidFill>
                  <a:schemeClr val="bg1"/>
                </a:solidFill>
                <a:effectLst>
                  <a:outerShdw algn="t" blurRad="76200" dir="5400000" dist="38100" rotWithShape="0" sx="101000" sy="101000">
                    <a:prstClr val="black">
                      <a:alpha val="20000"/>
                    </a:prstClr>
                  </a:outerShdw>
                </a:effectLst>
                <a:latin charset="-122" panose="02000000000000000000" pitchFamily="2" typeface="方正兰亭特黑简体"/>
                <a:ea charset="-122" panose="02000000000000000000" pitchFamily="2" typeface="方正兰亭特黑简体"/>
                <a:cs typeface="+mn-ea"/>
                <a:sym typeface="+mn-lt"/>
              </a:rPr>
              <a:t>护理技术要求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E671AC88-9751-4890-9E2E-E0E23AFC06DA}"/>
              </a:ext>
            </a:extLst>
          </p:cNvPr>
          <p:cNvSpPr txBox="1"/>
          <p:nvPr/>
        </p:nvSpPr>
        <p:spPr>
          <a:xfrm>
            <a:off x="1976240" y="3839525"/>
            <a:ext cx="209637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indent="-457200" marL="457200">
              <a:buFont charset="0" panose="020b0604020202020204" pitchFamily="34" typeface="Arial"/>
              <a:buChar char="•"/>
            </a:pPr>
            <a:r>
              <a:rPr altLang="en-US" b="1" lang="zh-CN" sz="2000">
                <a:solidFill>
                  <a:schemeClr val="bg1"/>
                </a:solidFill>
                <a:cs typeface="+mn-ea"/>
                <a:sym typeface="+mn-lt"/>
              </a:rPr>
              <a:t>输入小标题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FB30F1A0-C7DD-416B-BD2E-60F2289AC93A}"/>
              </a:ext>
            </a:extLst>
          </p:cNvPr>
          <p:cNvSpPr txBox="1"/>
          <p:nvPr/>
        </p:nvSpPr>
        <p:spPr>
          <a:xfrm>
            <a:off x="1976240" y="4327382"/>
            <a:ext cx="209637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indent="-457200" marL="457200">
              <a:buFont charset="0" panose="020b0604020202020204" pitchFamily="34" typeface="Arial"/>
              <a:buChar char="•"/>
            </a:pPr>
            <a:r>
              <a:rPr altLang="en-US" b="1" lang="zh-CN" sz="2000">
                <a:solidFill>
                  <a:schemeClr val="bg1"/>
                </a:solidFill>
                <a:cs typeface="+mn-ea"/>
                <a:sym typeface="+mn-lt"/>
              </a:rPr>
              <a:t>输入小标题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3C7F929B-5049-4736-86D4-214F03753895}"/>
              </a:ext>
            </a:extLst>
          </p:cNvPr>
          <p:cNvSpPr txBox="1"/>
          <p:nvPr/>
        </p:nvSpPr>
        <p:spPr>
          <a:xfrm>
            <a:off x="4750359" y="3861903"/>
            <a:ext cx="209637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indent="-457200" marL="457200">
              <a:buFont charset="0" panose="020b0604020202020204" pitchFamily="34" typeface="Arial"/>
              <a:buChar char="•"/>
            </a:pPr>
            <a:r>
              <a:rPr altLang="en-US" b="1" lang="zh-CN" sz="2000">
                <a:solidFill>
                  <a:schemeClr val="bg1"/>
                </a:solidFill>
                <a:cs typeface="+mn-ea"/>
                <a:sym typeface="+mn-lt"/>
              </a:rPr>
              <a:t>输入小标题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B5D2BB8D-CD41-43D4-928F-6B2028C8BAA8}"/>
              </a:ext>
            </a:extLst>
          </p:cNvPr>
          <p:cNvSpPr txBox="1"/>
          <p:nvPr/>
        </p:nvSpPr>
        <p:spPr>
          <a:xfrm>
            <a:off x="4750359" y="4349762"/>
            <a:ext cx="209637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indent="-457200" marL="457200">
              <a:buFont charset="0" panose="020b0604020202020204" pitchFamily="34" typeface="Arial"/>
              <a:buChar char="•"/>
            </a:pPr>
            <a:r>
              <a:rPr altLang="en-US" b="1" lang="zh-CN" sz="2000">
                <a:solidFill>
                  <a:schemeClr val="bg1"/>
                </a:solidFill>
                <a:cs typeface="+mn-ea"/>
                <a:sym typeface="+mn-lt"/>
              </a:rPr>
              <a:t>输入小标题</a:t>
            </a:r>
          </a:p>
        </p:txBody>
      </p:sp>
    </p:spTree>
    <p:extLst>
      <p:ext uri="{BB962C8B-B14F-4D97-AF65-F5344CB8AC3E}">
        <p14:creationId val="633731479"/>
      </p:ext>
    </p:extLst>
  </p:cSld>
  <p:clrMapOvr>
    <a:masterClrMapping/>
  </p:clrMapOvr>
  <p:transition advTm="2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 nodeType="clickPar">
                      <p:stCondLst>
                        <p:cond delay="indefinite"/>
                      </p:stCondLst>
                      <p:childTnLst>
                        <p:par>
                          <p:cTn fill="hold" id="2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6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8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35"/>
      <p:bldP grpId="0" spid="36"/>
      <p:bldP grpId="0" spid="37"/>
      <p:bldP grpId="0" spid="38"/>
      <p:bldP grpId="0" spid="39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F5D6B3AE-714A-49BC-8DEB-F0740C202A9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pic>
          <p:nvPicPr>
            <p:cNvPr id="2" name="图片 1">
              <a:extLst>
                <a:ext uri="{FF2B5EF4-FFF2-40B4-BE49-F238E27FC236}">
                  <a16:creationId xmlns:a16="http://schemas.microsoft.com/office/drawing/2014/main" id="{F4E12D36-C9B0-4029-A51F-82E73E4011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539F3F14-772B-4DC2-86BE-BB550A741613}"/>
                </a:ext>
              </a:extLst>
            </p:cNvPr>
            <p:cNvSpPr/>
            <p:nvPr/>
          </p:nvSpPr>
          <p:spPr>
            <a:xfrm>
              <a:off x="401782" y="401782"/>
              <a:ext cx="11388436" cy="5943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" name="Rectangle 21">
            <a:extLst>
              <a:ext uri="{FF2B5EF4-FFF2-40B4-BE49-F238E27FC236}">
                <a16:creationId xmlns:a16="http://schemas.microsoft.com/office/drawing/2014/main" id="{4CF8651B-6573-407C-90AC-3630082C0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4197" y="573206"/>
            <a:ext cx="4843606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/>
            <a:r>
              <a:rPr altLang="en-US" b="1" lang="zh-CN" sz="3200">
                <a:solidFill>
                  <a:srgbClr val="27CAC5"/>
                </a:solidFill>
                <a:latin typeface="+mn-lt"/>
                <a:ea typeface="+mn-ea"/>
                <a:cs typeface="+mn-ea"/>
                <a:sym typeface="+mn-lt"/>
              </a:rPr>
              <a:t>护理技术要求</a:t>
            </a:r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34D14F2B-EC66-4844-AD87-E04BA8F7591C}"/>
              </a:ext>
            </a:extLst>
          </p:cNvPr>
          <p:cNvSpPr/>
          <p:nvPr/>
        </p:nvSpPr>
        <p:spPr>
          <a:xfrm>
            <a:off x="1105469" y="1720970"/>
            <a:ext cx="7888405" cy="1120569"/>
          </a:xfrm>
          <a:prstGeom prst="roundRect">
            <a:avLst/>
          </a:prstGeom>
          <a:solidFill>
            <a:srgbClr val="27CA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A024D769-12CC-4B92-91BA-19AB8ED07546}"/>
              </a:ext>
            </a:extLst>
          </p:cNvPr>
          <p:cNvSpPr/>
          <p:nvPr/>
        </p:nvSpPr>
        <p:spPr>
          <a:xfrm>
            <a:off x="1105468" y="3600442"/>
            <a:ext cx="7888405" cy="1120569"/>
          </a:xfrm>
          <a:prstGeom prst="roundRect">
            <a:avLst/>
          </a:prstGeom>
          <a:solidFill>
            <a:srgbClr val="27CA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63BBB6A-9887-4C83-AF1D-856ABACE6B2D}"/>
              </a:ext>
            </a:extLst>
          </p:cNvPr>
          <p:cNvSpPr/>
          <p:nvPr/>
        </p:nvSpPr>
        <p:spPr>
          <a:xfrm>
            <a:off x="1296536" y="1858855"/>
            <a:ext cx="7697337" cy="3749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2400">
                <a:solidFill>
                  <a:schemeClr val="bg1"/>
                </a:solidFill>
                <a:cs typeface="+mn-ea"/>
                <a:sym typeface="+mn-lt"/>
              </a:rPr>
              <a:t> 1、了解护理对象的护理内容，及时有效的解决问题，使病人得到尽可能完善的护理服务。</a:t>
            </a:r>
          </a:p>
          <a:p>
            <a:endParaRPr altLang="en-US" lang="zh-CN" sz="2400">
              <a:solidFill>
                <a:schemeClr val="bg1"/>
              </a:solidFill>
              <a:cs typeface="+mn-ea"/>
              <a:sym typeface="+mn-lt"/>
            </a:endParaRPr>
          </a:p>
          <a:p>
            <a:r>
              <a:rPr altLang="en-US" lang="zh-CN" sz="2400">
                <a:solidFill>
                  <a:schemeClr val="bg1"/>
                </a:solidFill>
                <a:cs typeface="+mn-ea"/>
                <a:sym typeface="+mn-lt"/>
              </a:rPr>
              <a:t> 2、病人居室光线要充足、温度、湿度要适宜。</a:t>
            </a:r>
          </a:p>
          <a:p>
            <a:endParaRPr altLang="en-US" lang="zh-CN" sz="2400">
              <a:solidFill>
                <a:schemeClr val="bg1"/>
              </a:solidFill>
              <a:cs typeface="+mn-ea"/>
              <a:sym typeface="+mn-lt"/>
            </a:endParaRPr>
          </a:p>
          <a:p>
            <a:r>
              <a:rPr altLang="en-US" lang="zh-CN" sz="2400">
                <a:solidFill>
                  <a:schemeClr val="bg1"/>
                </a:solidFill>
                <a:cs typeface="+mn-ea"/>
                <a:sym typeface="+mn-lt"/>
              </a:rPr>
              <a:t> 3、护理动作要迅速、轻柔，切忌生拉硬拽，避免给病人增加不必要的痛苦。</a:t>
            </a:r>
          </a:p>
          <a:p>
            <a:endParaRPr altLang="en-US" lang="zh-CN" sz="2400">
              <a:solidFill>
                <a:schemeClr val="bg1"/>
              </a:solidFill>
              <a:cs typeface="+mn-ea"/>
              <a:sym typeface="+mn-lt"/>
            </a:endParaRPr>
          </a:p>
          <a:p>
            <a:r>
              <a:rPr altLang="en-US" lang="zh-CN" sz="2400">
                <a:solidFill>
                  <a:schemeClr val="bg1"/>
                </a:solidFill>
                <a:cs typeface="+mn-ea"/>
                <a:sym typeface="+mn-lt"/>
              </a:rPr>
              <a:t> 4、注意病人的卧位，姿势要舒适，除需要暴露部分外，其余部分要遮挡，注意保暖。 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B98760FE-67F0-4F9F-87B9-BD7991C231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265448" y="1346741"/>
            <a:ext cx="3725661" cy="5109477"/>
          </a:xfrm>
          <a:prstGeom prst="rect">
            <a:avLst/>
          </a:prstGeom>
        </p:spPr>
      </p:pic>
    </p:spTree>
    <p:extLst>
      <p:ext uri="{BB962C8B-B14F-4D97-AF65-F5344CB8AC3E}">
        <p14:creationId val="935713668"/>
      </p:ext>
    </p:extLst>
  </p:cSld>
  <p:clrMapOvr>
    <a:masterClrMapping/>
  </p:clrMapOvr>
  <mc:AlternateContent>
    <mc:Choice Requires="p15">
      <p:transition advTm="2000" p14:dur="2000" spd="slow">
        <p15:prstTrans prst="drape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</p:bldLst>
  </p:timing>
</p:sld>
</file>

<file path=ppt/tags/tag1.xml><?xml version="1.0" encoding="utf-8"?>
<p:tagLst xmlns:p="http://schemas.openxmlformats.org/presentationml/2006/main">
  <p:tag name="MH" val="20150820163246"/>
  <p:tag name="MH_LIBRARY" val="GRAPHIC"/>
  <p:tag name="MH_ORDER" val="4"/>
  <p:tag name="MH_TYPE" val="Other"/>
</p:tagLst>
</file>

<file path=ppt/tags/tag2.xml><?xml version="1.0" encoding="utf-8"?>
<p:tagLst xmlns:p="http://schemas.openxmlformats.org/presentationml/2006/main">
  <p:tag name="MH" val="20150820163246"/>
  <p:tag name="MH_LIBRARY" val="GRAPHIC"/>
  <p:tag name="MH_ORDER" val="7"/>
  <p:tag name="MH_TYPE" val="Other"/>
</p:tagLst>
</file>

<file path=ppt/tags/tag3.xml><?xml version="1.0" encoding="utf-8"?>
<p:tagLst xmlns:p="http://schemas.openxmlformats.org/presentationml/2006/main">
  <p:tag name="MH" val="20150820163246"/>
  <p:tag name="MH_LIBRARY" val="GRAPHIC"/>
  <p:tag name="MH_ORDER" val="10"/>
  <p:tag name="MH_TYPE" val="Other"/>
</p:tagLst>
</file>

<file path=ppt/tags/tag4.xml><?xml version="1.0" encoding="utf-8"?>
<p:tagLst xmlns:p="http://schemas.openxmlformats.org/presentationml/2006/main">
  <p:tag name="MH" val="20150820163246"/>
  <p:tag name="MH_LIBRARY" val="GRAPHIC"/>
  <p:tag name="MH_ORDER" val="13"/>
  <p:tag name="MH_TYPE" val="Other"/>
</p:tagLst>
</file>

<file path=ppt/tags/tag5.xml><?xml version="1.0" encoding="utf-8"?>
<p:tagLst xmlns:p="http://schemas.openxmlformats.org/presentationml/2006/main">
  <p:tag name="MH" val="20150820163246"/>
  <p:tag name="MH_LIBRARY" val="GRAPHIC"/>
  <p:tag name="MH_ORDER" val="7"/>
  <p:tag name="MH_TYPE" val="Other"/>
</p:tagLst>
</file>

<file path=ppt/tags/tag6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126</Paragraphs>
  <Slides>21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baseType="lpstr" size="30">
      <vt:lpstr>Arial</vt:lpstr>
      <vt:lpstr>等线 Light</vt:lpstr>
      <vt:lpstr>等线</vt:lpstr>
      <vt:lpstr>Calibri Light</vt:lpstr>
      <vt:lpstr>Calibri</vt:lpstr>
      <vt:lpstr>方正兰亭特黑简体</vt:lpstr>
      <vt:lpstr>宋体</vt:lpstr>
      <vt:lpstr>Wingdings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2021-08-22T11:47:37Z</dcterms:created>
  <cp:lastPrinted>2021-08-22T11:47:37Z</cp:lastPrinted>
  <dcterms:modified xsi:type="dcterms:W3CDTF">2021-08-22T05:34:09Z</dcterms:modified>
  <cp:revision>1</cp:revision>
</cp:coreProperties>
</file>