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315" r:id="rId4"/>
    <p:sldId id="317" r:id="rId5"/>
    <p:sldId id="318" r:id="rId6"/>
    <p:sldId id="316" r:id="rId7"/>
    <p:sldId id="324" r:id="rId8"/>
    <p:sldId id="323" r:id="rId9"/>
    <p:sldId id="325" r:id="rId10"/>
    <p:sldId id="319" r:id="rId11"/>
    <p:sldId id="326" r:id="rId12"/>
    <p:sldId id="329" r:id="rId13"/>
    <p:sldId id="327" r:id="rId14"/>
    <p:sldId id="328" r:id="rId15"/>
    <p:sldId id="330" r:id="rId16"/>
    <p:sldId id="320" r:id="rId17"/>
    <p:sldId id="331" r:id="rId18"/>
    <p:sldId id="332" r:id="rId19"/>
    <p:sldId id="334" r:id="rId20"/>
    <p:sldId id="333" r:id="rId21"/>
    <p:sldId id="321" r:id="rId22"/>
    <p:sldId id="335" r:id="rId23"/>
    <p:sldId id="336" r:id="rId24"/>
    <p:sldId id="338" r:id="rId25"/>
    <p:sldId id="339" r:id="rId26"/>
    <p:sldId id="337" r:id="rId27"/>
    <p:sldId id="322"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96318" autoAdjust="0"/>
  </p:normalViewPr>
  <p:slideViewPr>
    <p:cSldViewPr snapToGrid="0">
      <p:cViewPr varScale="1">
        <p:scale>
          <a:sx n="108" d="100"/>
          <a:sy n="108" d="100"/>
        </p:scale>
        <p:origin x="930" y="11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7C8D6-8378-491C-A88C-F5C0F1DDB3DF}" type="datetimeFigureOut">
              <a:rPr lang="zh-CN" altLang="en-US" smtClean="0"/>
              <a:t>2020/11/2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1912-8CC0-4B9F-BE2A-5B54BD796BF3}" type="slidenum">
              <a:rPr lang="zh-CN" altLang="en-US" smtClean="0"/>
              <a:t>‹#›</a:t>
            </a:fld>
            <a:endParaRPr lang="zh-CN" altLang="en-US"/>
          </a:p>
        </p:txBody>
      </p:sp>
    </p:spTree>
    <p:extLst>
      <p:ext uri="{BB962C8B-B14F-4D97-AF65-F5344CB8AC3E}">
        <p14:creationId val="200360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2504257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1523046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700510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7304651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6119506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687207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1683679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0842136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6976965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188578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5013733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7654081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3206835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1243870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75252745"/>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65201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4715547"/>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4571317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8329012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5240598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3551641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9671968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8337001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021771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2969203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5A70607A-EB09-4464-B9F9-BBAE9FEA899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F884A62-FE00-4E3D-ADA0-E22F86BE88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D06559F-931E-4C1C-BAA3-CE3BB96CAAE2}"/>
              </a:ext>
            </a:extLst>
          </p:cNvPr>
          <p:cNvSpPr>
            <a:spLocks noGrp="1"/>
          </p:cNvSpPr>
          <p:nvPr>
            <p:ph type="dt" sz="half" idx="10"/>
          </p:nvPr>
        </p:nvSpPr>
        <p:spPr/>
        <p:txBody>
          <a:bodyPr/>
          <a:lstStyle/>
          <a:p>
            <a:fld id="{EE4C556E-D11A-48D7-81C0-B1B5323EC136}" type="datetimeFigureOut">
              <a:rPr lang="zh-CN" altLang="en-US" smtClean="0"/>
              <a:t>2020/11/2</a:t>
            </a:fld>
            <a:endParaRPr lang="zh-CN" altLang="en-US"/>
          </a:p>
        </p:txBody>
      </p:sp>
      <p:sp>
        <p:nvSpPr>
          <p:cNvPr id="5" name="页脚占位符 4">
            <a:extLst>
              <a:ext uri="{FF2B5EF4-FFF2-40B4-BE49-F238E27FC236}">
                <a16:creationId xmlns:a16="http://schemas.microsoft.com/office/drawing/2014/main" id="{010C8357-4EE7-434F-8F1D-EB72F50A22E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863E9BA-C35D-4623-8AEC-12CBA17658E0}"/>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val="328391243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7581F35A-5862-461C-A776-246D30F82EF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FAA2EDF-8154-4C55-8E92-834173DDF78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1806EFA-9976-4A7A-810D-76C7047B74B1}"/>
              </a:ext>
            </a:extLst>
          </p:cNvPr>
          <p:cNvSpPr>
            <a:spLocks noGrp="1"/>
          </p:cNvSpPr>
          <p:nvPr>
            <p:ph type="dt" sz="half" idx="10"/>
          </p:nvPr>
        </p:nvSpPr>
        <p:spPr/>
        <p:txBody>
          <a:bodyPr/>
          <a:lstStyle/>
          <a:p>
            <a:fld id="{EE4C556E-D11A-48D7-81C0-B1B5323EC136}" type="datetimeFigureOut">
              <a:rPr lang="zh-CN" altLang="en-US" smtClean="0"/>
              <a:t>2020/11/2</a:t>
            </a:fld>
            <a:endParaRPr lang="zh-CN" altLang="en-US"/>
          </a:p>
        </p:txBody>
      </p:sp>
      <p:sp>
        <p:nvSpPr>
          <p:cNvPr id="5" name="页脚占位符 4">
            <a:extLst>
              <a:ext uri="{FF2B5EF4-FFF2-40B4-BE49-F238E27FC236}">
                <a16:creationId xmlns:a16="http://schemas.microsoft.com/office/drawing/2014/main" id="{428A798A-BE9A-4072-A93C-D1D1E20307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DD673F-0533-4515-9B56-B753621D6232}"/>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val="96250983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99D47182-1EDE-4FA1-B130-E58222460D2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FE14DC1-ED6B-47BE-A195-B8D73B1D8BD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3C965E7-1B02-43B7-BFDC-37294AFC8E7E}"/>
              </a:ext>
            </a:extLst>
          </p:cNvPr>
          <p:cNvSpPr>
            <a:spLocks noGrp="1"/>
          </p:cNvSpPr>
          <p:nvPr>
            <p:ph type="dt" sz="half" idx="10"/>
          </p:nvPr>
        </p:nvSpPr>
        <p:spPr/>
        <p:txBody>
          <a:bodyPr/>
          <a:lstStyle/>
          <a:p>
            <a:fld id="{EE4C556E-D11A-48D7-81C0-B1B5323EC136}" type="datetimeFigureOut">
              <a:rPr lang="zh-CN" altLang="en-US" smtClean="0"/>
              <a:t>2020/11/2</a:t>
            </a:fld>
            <a:endParaRPr lang="zh-CN" altLang="en-US"/>
          </a:p>
        </p:txBody>
      </p:sp>
      <p:sp>
        <p:nvSpPr>
          <p:cNvPr id="5" name="页脚占位符 4">
            <a:extLst>
              <a:ext uri="{FF2B5EF4-FFF2-40B4-BE49-F238E27FC236}">
                <a16:creationId xmlns:a16="http://schemas.microsoft.com/office/drawing/2014/main" id="{1C516B03-A310-4DD8-90FD-D6C9AA68EC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74A88E-0943-4A05-8AAD-3E4E90A9726C}"/>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val="414306208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5547684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4053756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7035700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3013141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5175730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0379969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6347880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3487979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3D461D68-9D60-45C1-84CF-8694F122A0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3A4BDC1-FF73-432D-AC47-8EEEC5E0921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DCF9B87-024B-4A06-BA78-956CBBDA0354}"/>
              </a:ext>
            </a:extLst>
          </p:cNvPr>
          <p:cNvSpPr>
            <a:spLocks noGrp="1"/>
          </p:cNvSpPr>
          <p:nvPr>
            <p:ph type="dt" sz="half" idx="10"/>
          </p:nvPr>
        </p:nvSpPr>
        <p:spPr/>
        <p:txBody>
          <a:bodyPr/>
          <a:lstStyle/>
          <a:p>
            <a:fld id="{EE4C556E-D11A-48D7-81C0-B1B5323EC136}" type="datetimeFigureOut">
              <a:rPr lang="zh-CN" altLang="en-US" smtClean="0"/>
              <a:t>2020/11/2</a:t>
            </a:fld>
            <a:endParaRPr lang="zh-CN" altLang="en-US"/>
          </a:p>
        </p:txBody>
      </p:sp>
      <p:sp>
        <p:nvSpPr>
          <p:cNvPr id="5" name="页脚占位符 4">
            <a:extLst>
              <a:ext uri="{FF2B5EF4-FFF2-40B4-BE49-F238E27FC236}">
                <a16:creationId xmlns:a16="http://schemas.microsoft.com/office/drawing/2014/main" id="{6157915F-D67C-484A-9A5C-333C71D199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58CB9FE-E585-479C-9939-C1DF8EC97B1F}"/>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val="284614483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8357622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9317376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6369927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AA1C1372-734A-4296-9FB4-2B237227A9D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E2504FB-3962-4ABB-8F21-3B1297384B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873F61E-C842-45A9-9C07-EC60B6A6DBA4}"/>
              </a:ext>
            </a:extLst>
          </p:cNvPr>
          <p:cNvSpPr>
            <a:spLocks noGrp="1"/>
          </p:cNvSpPr>
          <p:nvPr>
            <p:ph type="dt" sz="half" idx="10"/>
          </p:nvPr>
        </p:nvSpPr>
        <p:spPr/>
        <p:txBody>
          <a:bodyPr/>
          <a:lstStyle/>
          <a:p>
            <a:fld id="{EE4C556E-D11A-48D7-81C0-B1B5323EC136}" type="datetimeFigureOut">
              <a:rPr lang="zh-CN" altLang="en-US" smtClean="0"/>
              <a:t>2020/11/2</a:t>
            </a:fld>
            <a:endParaRPr lang="zh-CN" altLang="en-US"/>
          </a:p>
        </p:txBody>
      </p:sp>
      <p:sp>
        <p:nvSpPr>
          <p:cNvPr id="5" name="页脚占位符 4">
            <a:extLst>
              <a:ext uri="{FF2B5EF4-FFF2-40B4-BE49-F238E27FC236}">
                <a16:creationId xmlns:a16="http://schemas.microsoft.com/office/drawing/2014/main" id="{C4C42772-006F-42F3-A53C-D6F9334C565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E654AF-4882-4FA1-A3C1-F88A71FB25A7}"/>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val="175327049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FC3E3B72-32AE-40DB-856E-1F79DC1CCF8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86AB566-0A02-47B8-B36A-57903E92C82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F0B06DF-2A5D-49B6-940D-1C73553E32B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1D9A042-4577-4206-93A8-735631107E03}"/>
              </a:ext>
            </a:extLst>
          </p:cNvPr>
          <p:cNvSpPr>
            <a:spLocks noGrp="1"/>
          </p:cNvSpPr>
          <p:nvPr>
            <p:ph type="dt" sz="half" idx="10"/>
          </p:nvPr>
        </p:nvSpPr>
        <p:spPr/>
        <p:txBody>
          <a:bodyPr/>
          <a:lstStyle/>
          <a:p>
            <a:fld id="{EE4C556E-D11A-48D7-81C0-B1B5323EC136}" type="datetimeFigureOut">
              <a:rPr lang="zh-CN" altLang="en-US" smtClean="0"/>
              <a:t>2020/11/2</a:t>
            </a:fld>
            <a:endParaRPr lang="zh-CN" altLang="en-US"/>
          </a:p>
        </p:txBody>
      </p:sp>
      <p:sp>
        <p:nvSpPr>
          <p:cNvPr id="6" name="页脚占位符 5">
            <a:extLst>
              <a:ext uri="{FF2B5EF4-FFF2-40B4-BE49-F238E27FC236}">
                <a16:creationId xmlns:a16="http://schemas.microsoft.com/office/drawing/2014/main" id="{51D834B9-AC17-4E4F-9973-2C6080B73C9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1C0070B-569D-4FDB-83D2-2831B39FBD88}"/>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val="386945851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47FA247E-FC99-4DEE-9659-A61E58CA1AC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7EFF825-A106-4C43-96EC-00D9D7D29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2506D75-1984-4130-BBE1-66A0B2075AD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05EF971-1A5F-4FCD-A849-5068EEBFA0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74A3C7F-A504-486F-AC52-BAFC7D2EE70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CF8FD0D-2A45-42AA-9F3A-D4BBA2C3F372}"/>
              </a:ext>
            </a:extLst>
          </p:cNvPr>
          <p:cNvSpPr>
            <a:spLocks noGrp="1"/>
          </p:cNvSpPr>
          <p:nvPr>
            <p:ph type="dt" sz="half" idx="10"/>
          </p:nvPr>
        </p:nvSpPr>
        <p:spPr/>
        <p:txBody>
          <a:bodyPr/>
          <a:lstStyle/>
          <a:p>
            <a:fld id="{EE4C556E-D11A-48D7-81C0-B1B5323EC136}" type="datetimeFigureOut">
              <a:rPr lang="zh-CN" altLang="en-US" smtClean="0"/>
              <a:t>2020/11/2</a:t>
            </a:fld>
            <a:endParaRPr lang="zh-CN" altLang="en-US"/>
          </a:p>
        </p:txBody>
      </p:sp>
      <p:sp>
        <p:nvSpPr>
          <p:cNvPr id="8" name="页脚占位符 7">
            <a:extLst>
              <a:ext uri="{FF2B5EF4-FFF2-40B4-BE49-F238E27FC236}">
                <a16:creationId xmlns:a16="http://schemas.microsoft.com/office/drawing/2014/main" id="{CE9B8A7F-BFA8-4329-AFC8-89D05783C63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2C94869-7BF3-4FFD-812C-03E8CEB5C852}"/>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val="132926188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117CC1BC-64C9-4962-A764-37E770FBC64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638FC6B-45DE-432B-B145-F8D8AB2AC5BB}"/>
              </a:ext>
            </a:extLst>
          </p:cNvPr>
          <p:cNvSpPr>
            <a:spLocks noGrp="1"/>
          </p:cNvSpPr>
          <p:nvPr>
            <p:ph type="dt" sz="half" idx="10"/>
          </p:nvPr>
        </p:nvSpPr>
        <p:spPr/>
        <p:txBody>
          <a:bodyPr/>
          <a:lstStyle/>
          <a:p>
            <a:fld id="{EE4C556E-D11A-48D7-81C0-B1B5323EC136}" type="datetimeFigureOut">
              <a:rPr lang="zh-CN" altLang="en-US" smtClean="0"/>
              <a:t>2020/11/2</a:t>
            </a:fld>
            <a:endParaRPr lang="zh-CN" altLang="en-US"/>
          </a:p>
        </p:txBody>
      </p:sp>
      <p:sp>
        <p:nvSpPr>
          <p:cNvPr id="4" name="页脚占位符 3">
            <a:extLst>
              <a:ext uri="{FF2B5EF4-FFF2-40B4-BE49-F238E27FC236}">
                <a16:creationId xmlns:a16="http://schemas.microsoft.com/office/drawing/2014/main" id="{E413F784-0D7C-43D2-A802-629BA7317F6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8781AAF-B2A9-4052-BD38-326FE4C13E14}"/>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val="317884558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A5BCC6E6-411E-4830-BEE1-1A626801803D}"/>
              </a:ext>
            </a:extLst>
          </p:cNvPr>
          <p:cNvSpPr>
            <a:spLocks noGrp="1"/>
          </p:cNvSpPr>
          <p:nvPr>
            <p:ph type="dt" sz="half" idx="10"/>
          </p:nvPr>
        </p:nvSpPr>
        <p:spPr/>
        <p:txBody>
          <a:bodyPr/>
          <a:lstStyle/>
          <a:p>
            <a:fld id="{EE4C556E-D11A-48D7-81C0-B1B5323EC136}" type="datetimeFigureOut">
              <a:rPr lang="zh-CN" altLang="en-US" smtClean="0"/>
              <a:t>2020/11/2</a:t>
            </a:fld>
            <a:endParaRPr lang="zh-CN" altLang="en-US"/>
          </a:p>
        </p:txBody>
      </p:sp>
      <p:sp>
        <p:nvSpPr>
          <p:cNvPr id="3" name="页脚占位符 2">
            <a:extLst>
              <a:ext uri="{FF2B5EF4-FFF2-40B4-BE49-F238E27FC236}">
                <a16:creationId xmlns:a16="http://schemas.microsoft.com/office/drawing/2014/main" id="{FF4BA76C-B531-4C6F-850E-214EA4DF328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5662A71-4ED7-4C0E-AF3B-EACBFA4681E4}"/>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val="227726273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EE2B54FA-E333-4D04-A18F-7D50B83F6BD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72AD769-544A-47A1-A306-AEDAED2938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514AB2-F4D7-4383-B3E7-D0F7163789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5D2DB71-2A42-4C00-9449-CA0DA297B2F2}"/>
              </a:ext>
            </a:extLst>
          </p:cNvPr>
          <p:cNvSpPr>
            <a:spLocks noGrp="1"/>
          </p:cNvSpPr>
          <p:nvPr>
            <p:ph type="dt" sz="half" idx="10"/>
          </p:nvPr>
        </p:nvSpPr>
        <p:spPr/>
        <p:txBody>
          <a:bodyPr/>
          <a:lstStyle/>
          <a:p>
            <a:fld id="{EE4C556E-D11A-48D7-81C0-B1B5323EC136}" type="datetimeFigureOut">
              <a:rPr lang="zh-CN" altLang="en-US" smtClean="0"/>
              <a:t>2020/11/2</a:t>
            </a:fld>
            <a:endParaRPr lang="zh-CN" altLang="en-US"/>
          </a:p>
        </p:txBody>
      </p:sp>
      <p:sp>
        <p:nvSpPr>
          <p:cNvPr id="6" name="页脚占位符 5">
            <a:extLst>
              <a:ext uri="{FF2B5EF4-FFF2-40B4-BE49-F238E27FC236}">
                <a16:creationId xmlns:a16="http://schemas.microsoft.com/office/drawing/2014/main" id="{ADC5D84D-5127-4599-9769-61D2E695573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5A3411-124D-4AEE-9E12-7E3048799D7A}"/>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val="258343541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5DC113AC-DF3C-45F8-8376-712B7F9BF21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9E7EF9C-8988-4176-8DA2-5346BDB81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872ECB9-BC6A-47B2-9484-877938926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C7DA26D-1083-4E20-8433-3EACB78127E1}"/>
              </a:ext>
            </a:extLst>
          </p:cNvPr>
          <p:cNvSpPr>
            <a:spLocks noGrp="1"/>
          </p:cNvSpPr>
          <p:nvPr>
            <p:ph type="dt" sz="half" idx="10"/>
          </p:nvPr>
        </p:nvSpPr>
        <p:spPr/>
        <p:txBody>
          <a:bodyPr/>
          <a:lstStyle/>
          <a:p>
            <a:fld id="{EE4C556E-D11A-48D7-81C0-B1B5323EC136}" type="datetimeFigureOut">
              <a:rPr lang="zh-CN" altLang="en-US" smtClean="0"/>
              <a:t>2020/11/2</a:t>
            </a:fld>
            <a:endParaRPr lang="zh-CN" altLang="en-US"/>
          </a:p>
        </p:txBody>
      </p:sp>
      <p:sp>
        <p:nvSpPr>
          <p:cNvPr id="6" name="页脚占位符 5">
            <a:extLst>
              <a:ext uri="{FF2B5EF4-FFF2-40B4-BE49-F238E27FC236}">
                <a16:creationId xmlns:a16="http://schemas.microsoft.com/office/drawing/2014/main" id="{D8488704-F74A-430C-9177-1F6D5133846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EEC994E-AAE0-4342-820B-14F521FAD6DD}"/>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val="17282172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pn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alphaModFix amt="75000"/>
            <a:lum/>
          </a:blip>
          <a:stretch>
            <a:fillRect/>
          </a:stretch>
        </a:blipFill>
        <a:effectLst/>
      </p:bgPr>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5A2F3B47-B08B-4181-88A1-0D61C596FF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9D1A009-55AC-40B1-BECE-C8E17CE742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94A7723-30C6-41D1-B39D-85DF3D3995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t>2020/11/2</a:t>
            </a:fld>
            <a:endParaRPr lang="zh-CN" altLang="en-US"/>
          </a:p>
        </p:txBody>
      </p:sp>
      <p:sp>
        <p:nvSpPr>
          <p:cNvPr id="5" name="页脚占位符 4">
            <a:extLst>
              <a:ext uri="{FF2B5EF4-FFF2-40B4-BE49-F238E27FC236}">
                <a16:creationId xmlns:a16="http://schemas.microsoft.com/office/drawing/2014/main" id="{A16D8014-D4F0-4B30-B629-8D6D50AFBF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F5A88B7-1EF5-48FA-988D-161EF7D697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t>‹#›</a:t>
            </a:fld>
            <a:endParaRPr lang="zh-CN" altLang="en-US"/>
          </a:p>
        </p:txBody>
      </p:sp>
    </p:spTree>
    <p:extLst>
      <p:ext uri="{BB962C8B-B14F-4D97-AF65-F5344CB8AC3E}">
        <p14:creationId val="2815638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2020/11/2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2199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8.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9.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0.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3.jpeg" Type="http://schemas.openxmlformats.org/officeDocument/2006/relationships/image"/><Relationship Id="rId4" Target="../media/image5.jpeg" Type="http://schemas.openxmlformats.org/officeDocument/2006/relationships/image"/><Relationship Id="rId5" Target="../media/image4.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1.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2.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3.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7.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F0A5706B-0774-481A-B404-F28EC8D5444F}"/>
              </a:ext>
            </a:extLst>
          </p:cNvPr>
          <p:cNvSpPr txBox="1"/>
          <p:nvPr/>
        </p:nvSpPr>
        <p:spPr>
          <a:xfrm>
            <a:off x="2672443" y="2182505"/>
            <a:ext cx="6847114" cy="1234440"/>
          </a:xfrm>
          <a:prstGeom prst="rect">
            <a:avLst/>
          </a:prstGeom>
          <a:noFill/>
        </p:spPr>
        <p:txBody>
          <a:bodyPr rtlCol="0" wrap="square">
            <a:spAutoFit/>
          </a:bodyPr>
          <a:lstStyle/>
          <a:p>
            <a:pPr algn="dist"/>
            <a:r>
              <a:rPr altLang="en-US" b="1" lang="zh-CN" smtClean="0" sz="7500">
                <a:gradFill>
                  <a:gsLst>
                    <a:gs pos="2655">
                      <a:srgbClr val="83062E"/>
                    </a:gs>
                    <a:gs pos="53000">
                      <a:srgbClr val="C51F2D"/>
                    </a:gs>
                    <a:gs pos="100000">
                      <a:srgbClr val="83062E"/>
                    </a:gs>
                  </a:gsLst>
                  <a:lin ang="5400000" scaled="1"/>
                </a:gradFill>
                <a:latin charset="-122" panose="00000500000000000000" pitchFamily="2" typeface="字魂59号-创粗黑"/>
                <a:ea charset="-122" panose="00000500000000000000" pitchFamily="2" typeface="字魂59号-创粗黑"/>
              </a:rPr>
              <a:t>工作总结汇报</a:t>
            </a:r>
          </a:p>
        </p:txBody>
      </p:sp>
      <p:sp>
        <p:nvSpPr>
          <p:cNvPr id="4" name="文本框 3">
            <a:extLst>
              <a:ext uri="{FF2B5EF4-FFF2-40B4-BE49-F238E27FC236}">
                <a16:creationId xmlns:a16="http://schemas.microsoft.com/office/drawing/2014/main" id="{032F6A99-62D8-43DA-B16A-01253A17387B}"/>
              </a:ext>
            </a:extLst>
          </p:cNvPr>
          <p:cNvSpPr txBox="1"/>
          <p:nvPr/>
        </p:nvSpPr>
        <p:spPr>
          <a:xfrm>
            <a:off x="2890837" y="1875431"/>
            <a:ext cx="6410326" cy="335280"/>
          </a:xfrm>
          <a:prstGeom prst="rect">
            <a:avLst/>
          </a:prstGeom>
          <a:noFill/>
          <a:ln>
            <a:solidFill>
              <a:schemeClr val="bg1">
                <a:lumMod val="50000"/>
              </a:schemeClr>
            </a:solidFill>
          </a:ln>
        </p:spPr>
        <p:txBody>
          <a:bodyPr rtlCol="0" wrap="square">
            <a:spAutoFit/>
          </a:bodyPr>
          <a:lstStyle/>
          <a:p>
            <a:pPr algn="dist"/>
            <a:r>
              <a:rPr altLang="zh-CN" lang="en-US" sz="1600">
                <a:latin charset="-122" panose="00000500000000000000" pitchFamily="2" typeface="字魂58号-创中黑"/>
                <a:ea charset="-122" panose="00000500000000000000" pitchFamily="2" typeface="字魂58号-创中黑"/>
              </a:rPr>
              <a:t>YEAR END WORK SUMMARY</a:t>
            </a:r>
          </a:p>
        </p:txBody>
      </p:sp>
      <p:sp>
        <p:nvSpPr>
          <p:cNvPr id="5" name="文本框 4">
            <a:extLst>
              <a:ext uri="{FF2B5EF4-FFF2-40B4-BE49-F238E27FC236}">
                <a16:creationId xmlns:a16="http://schemas.microsoft.com/office/drawing/2014/main" id="{DB6AD9AE-3C2A-4F5D-9473-344D6FDAA8B0}"/>
              </a:ext>
            </a:extLst>
          </p:cNvPr>
          <p:cNvSpPr txBox="1"/>
          <p:nvPr/>
        </p:nvSpPr>
        <p:spPr>
          <a:xfrm>
            <a:off x="2557463" y="3305825"/>
            <a:ext cx="6847114" cy="982980"/>
          </a:xfrm>
          <a:prstGeom prst="rect">
            <a:avLst/>
          </a:prstGeom>
          <a:noFill/>
        </p:spPr>
        <p:txBody>
          <a:bodyPr rtlCol="0" wrap="square">
            <a:spAutoFit/>
          </a:bodyPr>
          <a:lstStyle/>
          <a:p>
            <a:pPr algn="ctr">
              <a:lnSpc>
                <a:spcPct val="150000"/>
              </a:lnSpc>
            </a:pPr>
            <a:r>
              <a:rPr altLang="zh-CN" lang="en-US" sz="1300">
                <a:solidFill>
                  <a:schemeClr val="tx1">
                    <a:lumMod val="75000"/>
                    <a:lumOff val="25000"/>
                  </a:schemeClr>
                </a:solidFill>
                <a:latin charset="-122" panose="00000500000000000000" pitchFamily="2" typeface="字魂58号-创中黑"/>
                <a:ea charset="-122" panose="00000500000000000000" pitchFamily="2" typeface="字魂58号-创中黑"/>
              </a:rPr>
              <a:t> Life isn't about waiting for the storm to pass. it's about learning to dance in the rain.   Life isn't about waiting for the storm to pass. it's about learning to dance in the rain.  </a:t>
            </a:r>
          </a:p>
        </p:txBody>
      </p:sp>
      <p:sp>
        <p:nvSpPr>
          <p:cNvPr id="7" name="文本框 6">
            <a:extLst>
              <a:ext uri="{FF2B5EF4-FFF2-40B4-BE49-F238E27FC236}">
                <a16:creationId xmlns:a16="http://schemas.microsoft.com/office/drawing/2014/main" id="{B2C89D21-FE07-4DC3-853C-6E65B930EBEC}"/>
              </a:ext>
            </a:extLst>
          </p:cNvPr>
          <p:cNvSpPr txBox="1"/>
          <p:nvPr/>
        </p:nvSpPr>
        <p:spPr>
          <a:xfrm>
            <a:off x="3598408" y="4182987"/>
            <a:ext cx="1958749" cy="640080"/>
          </a:xfrm>
          <a:prstGeom prst="rect">
            <a:avLst/>
          </a:prstGeom>
          <a:noFill/>
          <a:ln>
            <a:noFill/>
          </a:ln>
        </p:spPr>
        <p:txBody>
          <a:bodyPr rtlCol="0" wrap="square">
            <a:spAutoFit/>
          </a:bodyPr>
          <a:lstStyle/>
          <a:p>
            <a:r>
              <a:rPr altLang="en-US" lang="zh-CN">
                <a:latin charset="-122" panose="00000500000000000000" pitchFamily="2" typeface="字魂58号-创中黑"/>
                <a:ea charset="-122" panose="00000500000000000000" pitchFamily="2" typeface="字魂58号-创中黑"/>
              </a:rPr>
              <a:t>汇报人：优页PPT</a:t>
            </a:r>
          </a:p>
        </p:txBody>
      </p:sp>
      <p:sp>
        <p:nvSpPr>
          <p:cNvPr id="8" name="文本框 7">
            <a:extLst>
              <a:ext uri="{FF2B5EF4-FFF2-40B4-BE49-F238E27FC236}">
                <a16:creationId xmlns:a16="http://schemas.microsoft.com/office/drawing/2014/main" id="{AD76EB97-37C8-4281-B336-4280C2F8E464}"/>
              </a:ext>
            </a:extLst>
          </p:cNvPr>
          <p:cNvSpPr txBox="1"/>
          <p:nvPr/>
        </p:nvSpPr>
        <p:spPr>
          <a:xfrm>
            <a:off x="5813992" y="4181688"/>
            <a:ext cx="2660538" cy="365760"/>
          </a:xfrm>
          <a:prstGeom prst="rect">
            <a:avLst/>
          </a:prstGeom>
          <a:noFill/>
          <a:ln>
            <a:noFill/>
          </a:ln>
        </p:spPr>
        <p:txBody>
          <a:bodyPr rtlCol="0" wrap="square">
            <a:spAutoFit/>
          </a:bodyPr>
          <a:lstStyle/>
          <a:p>
            <a:r>
              <a:rPr altLang="en-US" lang="zh-CN">
                <a:latin charset="-122" panose="00000500000000000000" pitchFamily="2" typeface="字魂58号-创中黑"/>
                <a:ea charset="-122" panose="00000500000000000000" pitchFamily="2" typeface="字魂58号-创中黑"/>
              </a:rPr>
              <a:t>汇报时间：2021年X月</a:t>
            </a:r>
          </a:p>
        </p:txBody>
      </p:sp>
      <p:sp>
        <p:nvSpPr>
          <p:cNvPr id="9" name="矩形: 圆角 8">
            <a:extLst>
              <a:ext uri="{FF2B5EF4-FFF2-40B4-BE49-F238E27FC236}">
                <a16:creationId xmlns:a16="http://schemas.microsoft.com/office/drawing/2014/main" id="{6CF048DA-E3C3-484F-8BE1-9CDF22688626}"/>
              </a:ext>
            </a:extLst>
          </p:cNvPr>
          <p:cNvSpPr/>
          <p:nvPr/>
        </p:nvSpPr>
        <p:spPr>
          <a:xfrm>
            <a:off x="5644243" y="4988576"/>
            <a:ext cx="903514" cy="423234"/>
          </a:xfrm>
          <a:prstGeom prst="roundRect">
            <a:avLst>
              <a:gd fmla="val 32099" name="adj"/>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箭头: V 形 10">
            <a:extLst>
              <a:ext uri="{FF2B5EF4-FFF2-40B4-BE49-F238E27FC236}">
                <a16:creationId xmlns:a16="http://schemas.microsoft.com/office/drawing/2014/main" id="{C25E4DD1-7538-47D3-BD80-9D40D2FE561E}"/>
              </a:ext>
            </a:extLst>
          </p:cNvPr>
          <p:cNvSpPr/>
          <p:nvPr/>
        </p:nvSpPr>
        <p:spPr>
          <a:xfrm rot="5400000">
            <a:off x="6007132" y="5057183"/>
            <a:ext cx="177734" cy="288471"/>
          </a:xfrm>
          <a:prstGeom prst="chevron">
            <a:avLst>
              <a:gd fmla="val 85714"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 name="圆: 空心 11">
            <a:extLst>
              <a:ext uri="{FF2B5EF4-FFF2-40B4-BE49-F238E27FC236}">
                <a16:creationId xmlns:a16="http://schemas.microsoft.com/office/drawing/2014/main" id="{D87C2170-E571-4879-8B2D-2399652B3DF5}"/>
              </a:ext>
            </a:extLst>
          </p:cNvPr>
          <p:cNvSpPr/>
          <p:nvPr/>
        </p:nvSpPr>
        <p:spPr>
          <a:xfrm>
            <a:off x="-363454" y="4002900"/>
            <a:ext cx="726908" cy="726908"/>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 name="圆: 空心 12">
            <a:extLst>
              <a:ext uri="{FF2B5EF4-FFF2-40B4-BE49-F238E27FC236}">
                <a16:creationId xmlns:a16="http://schemas.microsoft.com/office/drawing/2014/main" id="{F77F38D0-FF9F-4D11-97D0-472DEC991216}"/>
              </a:ext>
            </a:extLst>
          </p:cNvPr>
          <p:cNvSpPr/>
          <p:nvPr/>
        </p:nvSpPr>
        <p:spPr>
          <a:xfrm>
            <a:off x="3834319" y="1065603"/>
            <a:ext cx="264153" cy="264153"/>
          </a:xfrm>
          <a:prstGeom prst="donut">
            <a:avLst>
              <a:gd fmla="val 17036"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4" name="圆: 空心 13">
            <a:extLst>
              <a:ext uri="{FF2B5EF4-FFF2-40B4-BE49-F238E27FC236}">
                <a16:creationId xmlns:a16="http://schemas.microsoft.com/office/drawing/2014/main" id="{906F90CC-B64C-4991-87D2-21AAA23CD7DD}"/>
              </a:ext>
            </a:extLst>
          </p:cNvPr>
          <p:cNvSpPr/>
          <p:nvPr/>
        </p:nvSpPr>
        <p:spPr>
          <a:xfrm>
            <a:off x="11838438" y="1855482"/>
            <a:ext cx="726908" cy="726908"/>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5" name="圆: 空心 14">
            <a:extLst>
              <a:ext uri="{FF2B5EF4-FFF2-40B4-BE49-F238E27FC236}">
                <a16:creationId xmlns:a16="http://schemas.microsoft.com/office/drawing/2014/main" id="{87D77913-A1CB-42AA-BBC0-5791A1C07F7F}"/>
              </a:ext>
            </a:extLst>
          </p:cNvPr>
          <p:cNvSpPr/>
          <p:nvPr/>
        </p:nvSpPr>
        <p:spPr>
          <a:xfrm>
            <a:off x="9301163" y="5115471"/>
            <a:ext cx="256074" cy="256074"/>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圆: 空心 15">
            <a:extLst>
              <a:ext uri="{FF2B5EF4-FFF2-40B4-BE49-F238E27FC236}">
                <a16:creationId xmlns:a16="http://schemas.microsoft.com/office/drawing/2014/main" id="{B5FFECC5-5D1D-407E-A730-C8CF15227AAA}"/>
              </a:ext>
            </a:extLst>
          </p:cNvPr>
          <p:cNvSpPr/>
          <p:nvPr/>
        </p:nvSpPr>
        <p:spPr>
          <a:xfrm>
            <a:off x="9429200" y="5159928"/>
            <a:ext cx="324445" cy="324445"/>
          </a:xfrm>
          <a:prstGeom prst="donut">
            <a:avLst>
              <a:gd fmla="val 11164"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圆: 空心 16">
            <a:extLst>
              <a:ext uri="{FF2B5EF4-FFF2-40B4-BE49-F238E27FC236}">
                <a16:creationId xmlns:a16="http://schemas.microsoft.com/office/drawing/2014/main" id="{CD66F83A-6692-4CA7-866A-623B0D6A64C0}"/>
              </a:ext>
            </a:extLst>
          </p:cNvPr>
          <p:cNvSpPr/>
          <p:nvPr/>
        </p:nvSpPr>
        <p:spPr>
          <a:xfrm>
            <a:off x="8369139" y="5440740"/>
            <a:ext cx="857535" cy="857535"/>
          </a:xfrm>
          <a:prstGeom prst="donut">
            <a:avLst>
              <a:gd fmla="val 9134"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8" name="圆: 空心 17">
            <a:extLst>
              <a:ext uri="{FF2B5EF4-FFF2-40B4-BE49-F238E27FC236}">
                <a16:creationId xmlns:a16="http://schemas.microsoft.com/office/drawing/2014/main" id="{1914B0F7-F6ED-420B-ABD0-81BEAB63AED4}"/>
              </a:ext>
            </a:extLst>
          </p:cNvPr>
          <p:cNvSpPr/>
          <p:nvPr/>
        </p:nvSpPr>
        <p:spPr>
          <a:xfrm>
            <a:off x="3268510" y="6528102"/>
            <a:ext cx="659796" cy="659796"/>
          </a:xfrm>
          <a:prstGeom prst="donut">
            <a:avLst>
              <a:gd fmla="val 18424"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9" name="圆: 空心 18">
            <a:extLst>
              <a:ext uri="{FF2B5EF4-FFF2-40B4-BE49-F238E27FC236}">
                <a16:creationId xmlns:a16="http://schemas.microsoft.com/office/drawing/2014/main" id="{415F9E26-7FA8-41D0-868B-5F4B9CE6D47D}"/>
              </a:ext>
            </a:extLst>
          </p:cNvPr>
          <p:cNvSpPr/>
          <p:nvPr/>
        </p:nvSpPr>
        <p:spPr>
          <a:xfrm>
            <a:off x="-189899" y="226192"/>
            <a:ext cx="459607" cy="459607"/>
          </a:xfrm>
          <a:prstGeom prst="donut">
            <a:avLst>
              <a:gd fmla="val 42133"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0" name="圆: 空心 19">
            <a:extLst>
              <a:ext uri="{FF2B5EF4-FFF2-40B4-BE49-F238E27FC236}">
                <a16:creationId xmlns:a16="http://schemas.microsoft.com/office/drawing/2014/main" id="{A8D5A486-CB76-4BD7-A80D-3AA875C7114C}"/>
              </a:ext>
            </a:extLst>
          </p:cNvPr>
          <p:cNvSpPr/>
          <p:nvPr/>
        </p:nvSpPr>
        <p:spPr>
          <a:xfrm>
            <a:off x="4523132" y="-324303"/>
            <a:ext cx="648606" cy="648606"/>
          </a:xfrm>
          <a:prstGeom prst="donut">
            <a:avLst>
              <a:gd fmla="val 10620"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1" name="圆: 空心 20">
            <a:extLst>
              <a:ext uri="{FF2B5EF4-FFF2-40B4-BE49-F238E27FC236}">
                <a16:creationId xmlns:a16="http://schemas.microsoft.com/office/drawing/2014/main" id="{C161309C-CA56-4389-B628-975880E87513}"/>
              </a:ext>
            </a:extLst>
          </p:cNvPr>
          <p:cNvSpPr/>
          <p:nvPr/>
        </p:nvSpPr>
        <p:spPr>
          <a:xfrm>
            <a:off x="5981020" y="723544"/>
            <a:ext cx="128934" cy="128932"/>
          </a:xfrm>
          <a:prstGeom prst="donut">
            <a:avLst>
              <a:gd fmla="val 11164" name="adj"/>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3" name="圆: 空心 22">
            <a:extLst>
              <a:ext uri="{FF2B5EF4-FFF2-40B4-BE49-F238E27FC236}">
                <a16:creationId xmlns:a16="http://schemas.microsoft.com/office/drawing/2014/main" id="{72C69012-C94C-48F8-9307-87AEE4E76D6E}"/>
              </a:ext>
            </a:extLst>
          </p:cNvPr>
          <p:cNvSpPr/>
          <p:nvPr/>
        </p:nvSpPr>
        <p:spPr>
          <a:xfrm>
            <a:off x="11794990" y="4366354"/>
            <a:ext cx="659796" cy="659796"/>
          </a:xfrm>
          <a:prstGeom prst="donut">
            <a:avLst>
              <a:gd fmla="val 18424"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5" name="圆: 空心 24">
            <a:extLst>
              <a:ext uri="{FF2B5EF4-FFF2-40B4-BE49-F238E27FC236}">
                <a16:creationId xmlns:a16="http://schemas.microsoft.com/office/drawing/2014/main" id="{B6FD74FC-24F5-4ED7-A493-F65706C69B3D}"/>
              </a:ext>
            </a:extLst>
          </p:cNvPr>
          <p:cNvSpPr/>
          <p:nvPr/>
        </p:nvSpPr>
        <p:spPr>
          <a:xfrm>
            <a:off x="10101265" y="1659719"/>
            <a:ext cx="128934" cy="128932"/>
          </a:xfrm>
          <a:prstGeom prst="donut">
            <a:avLst>
              <a:gd fmla="val 11164" name="adj"/>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6" name="圆: 空心 25">
            <a:extLst>
              <a:ext uri="{FF2B5EF4-FFF2-40B4-BE49-F238E27FC236}">
                <a16:creationId xmlns:a16="http://schemas.microsoft.com/office/drawing/2014/main" id="{6C3A2E4C-2DBE-44CA-B27E-79A872CD5D6C}"/>
              </a:ext>
            </a:extLst>
          </p:cNvPr>
          <p:cNvSpPr/>
          <p:nvPr/>
        </p:nvSpPr>
        <p:spPr>
          <a:xfrm>
            <a:off x="11794990" y="-324303"/>
            <a:ext cx="726908" cy="726908"/>
          </a:xfrm>
          <a:prstGeom prst="donut">
            <a:avLst>
              <a:gd fmla="val 45954"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7" name="圆: 空心 26">
            <a:extLst>
              <a:ext uri="{FF2B5EF4-FFF2-40B4-BE49-F238E27FC236}">
                <a16:creationId xmlns:a16="http://schemas.microsoft.com/office/drawing/2014/main" id="{FCAC3934-D3FB-42AA-BB23-2ED34E6C9473}"/>
              </a:ext>
            </a:extLst>
          </p:cNvPr>
          <p:cNvSpPr/>
          <p:nvPr/>
        </p:nvSpPr>
        <p:spPr>
          <a:xfrm>
            <a:off x="3004357" y="5500923"/>
            <a:ext cx="264153" cy="264153"/>
          </a:xfrm>
          <a:prstGeom prst="donut">
            <a:avLst>
              <a:gd fmla="val 17036"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8" name="椭圆 27">
            <a:extLst>
              <a:ext uri="{FF2B5EF4-FFF2-40B4-BE49-F238E27FC236}">
                <a16:creationId xmlns:a16="http://schemas.microsoft.com/office/drawing/2014/main" id="{C3AE9104-8A73-4CB1-96FD-708383084898}"/>
              </a:ext>
            </a:extLst>
          </p:cNvPr>
          <p:cNvSpPr/>
          <p:nvPr/>
        </p:nvSpPr>
        <p:spPr>
          <a:xfrm>
            <a:off x="10564586" y="4140159"/>
            <a:ext cx="114300" cy="114300"/>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a:extLst>
              <a:ext uri="{FF2B5EF4-FFF2-40B4-BE49-F238E27FC236}">
                <a16:creationId xmlns:a16="http://schemas.microsoft.com/office/drawing/2014/main" id="{52B211CD-0F85-4CF7-BE1E-55935653FBF5}"/>
              </a:ext>
            </a:extLst>
          </p:cNvPr>
          <p:cNvSpPr/>
          <p:nvPr/>
        </p:nvSpPr>
        <p:spPr>
          <a:xfrm>
            <a:off x="1779816" y="2180538"/>
            <a:ext cx="201080" cy="201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63467337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4"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randombar(horizontal)" transition="in">
                                      <p:cBhvr>
                                        <p:cTn dur="500" id="7"/>
                                        <p:tgtEl>
                                          <p:spTgt spid="2"/>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4"/>
                                        </p:tgtEl>
                                        <p:attrNameLst>
                                          <p:attrName>style.visibility</p:attrName>
                                        </p:attrNameLst>
                                      </p:cBhvr>
                                      <p:to>
                                        <p:strVal val="visible"/>
                                      </p:to>
                                    </p:set>
                                    <p:animEffect filter="wipe(lef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5"/>
                                        </p:tgtEl>
                                        <p:attrNameLst>
                                          <p:attrName>style.visibility</p:attrName>
                                        </p:attrNameLst>
                                      </p:cBhvr>
                                      <p:to>
                                        <p:strVal val="visible"/>
                                      </p:to>
                                    </p:set>
                                    <p:animEffect filter="wipe(left)" transition="in">
                                      <p:cBhvr>
                                        <p:cTn dur="500" id="14"/>
                                        <p:tgtEl>
                                          <p:spTgt spid="5"/>
                                        </p:tgtEl>
                                      </p:cBhvr>
                                    </p:animEffect>
                                  </p:childTnLst>
                                </p:cTn>
                              </p:par>
                              <p:par>
                                <p:cTn fill="hold" grpId="0" id="15" nodeType="withEffect" presetClass="entr" presetID="22" presetSubtype="8">
                                  <p:stCondLst>
                                    <p:cond delay="0"/>
                                  </p:stCondLst>
                                  <p:childTnLst>
                                    <p:set>
                                      <p:cBhvr>
                                        <p:cTn dur="1" fill="hold" id="16">
                                          <p:stCondLst>
                                            <p:cond delay="0"/>
                                          </p:stCondLst>
                                        </p:cTn>
                                        <p:tgtEl>
                                          <p:spTgt spid="7"/>
                                        </p:tgtEl>
                                        <p:attrNameLst>
                                          <p:attrName>style.visibility</p:attrName>
                                        </p:attrNameLst>
                                      </p:cBhvr>
                                      <p:to>
                                        <p:strVal val="visible"/>
                                      </p:to>
                                    </p:set>
                                    <p:animEffect filter="wipe(left)" transition="in">
                                      <p:cBhvr>
                                        <p:cTn dur="500" id="17"/>
                                        <p:tgtEl>
                                          <p:spTgt spid="7"/>
                                        </p:tgtEl>
                                      </p:cBhvr>
                                    </p:animEffect>
                                  </p:childTnLst>
                                </p:cTn>
                              </p:par>
                              <p:par>
                                <p:cTn fill="hold" grpId="0" id="18" nodeType="withEffect" presetClass="entr" presetID="22" presetSubtype="8">
                                  <p:stCondLst>
                                    <p:cond delay="0"/>
                                  </p:stCondLst>
                                  <p:childTnLst>
                                    <p:set>
                                      <p:cBhvr>
                                        <p:cTn dur="1" fill="hold" id="19">
                                          <p:stCondLst>
                                            <p:cond delay="0"/>
                                          </p:stCondLst>
                                        </p:cTn>
                                        <p:tgtEl>
                                          <p:spTgt spid="8"/>
                                        </p:tgtEl>
                                        <p:attrNameLst>
                                          <p:attrName>style.visibility</p:attrName>
                                        </p:attrNameLst>
                                      </p:cBhvr>
                                      <p:to>
                                        <p:strVal val="visible"/>
                                      </p:to>
                                    </p:set>
                                    <p:animEffect filter="wipe(left)" transition="in">
                                      <p:cBhvr>
                                        <p:cTn dur="500" id="20"/>
                                        <p:tgtEl>
                                          <p:spTgt spid="8"/>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47" presetSubtype="0">
                                  <p:stCondLst>
                                    <p:cond delay="0"/>
                                  </p:stCondLst>
                                  <p:childTnLst>
                                    <p:set>
                                      <p:cBhvr>
                                        <p:cTn dur="1" fill="hold" id="24">
                                          <p:stCondLst>
                                            <p:cond delay="0"/>
                                          </p:stCondLst>
                                        </p:cTn>
                                        <p:tgtEl>
                                          <p:spTgt spid="9"/>
                                        </p:tgtEl>
                                        <p:attrNameLst>
                                          <p:attrName>style.visibility</p:attrName>
                                        </p:attrNameLst>
                                      </p:cBhvr>
                                      <p:to>
                                        <p:strVal val="visible"/>
                                      </p:to>
                                    </p:set>
                                    <p:animEffect filter="fade" transition="in">
                                      <p:cBhvr>
                                        <p:cTn dur="1000" id="25"/>
                                        <p:tgtEl>
                                          <p:spTgt spid="9"/>
                                        </p:tgtEl>
                                      </p:cBhvr>
                                    </p:animEffect>
                                    <p:anim calcmode="lin" valueType="num">
                                      <p:cBhvr>
                                        <p:cTn dur="1000" fill="hold" id="26"/>
                                        <p:tgtEl>
                                          <p:spTgt spid="9"/>
                                        </p:tgtEl>
                                        <p:attrNameLst>
                                          <p:attrName>ppt_x</p:attrName>
                                        </p:attrNameLst>
                                      </p:cBhvr>
                                      <p:tavLst>
                                        <p:tav tm="0">
                                          <p:val>
                                            <p:strVal val="#ppt_x"/>
                                          </p:val>
                                        </p:tav>
                                        <p:tav tm="100000">
                                          <p:val>
                                            <p:strVal val="#ppt_x"/>
                                          </p:val>
                                        </p:tav>
                                      </p:tavLst>
                                    </p:anim>
                                    <p:anim calcmode="lin" valueType="num">
                                      <p:cBhvr>
                                        <p:cTn dur="1000" fill="hold" id="27"/>
                                        <p:tgtEl>
                                          <p:spTgt spid="9"/>
                                        </p:tgtEl>
                                        <p:attrNameLst>
                                          <p:attrName>ppt_y</p:attrName>
                                        </p:attrNameLst>
                                      </p:cBhvr>
                                      <p:tavLst>
                                        <p:tav tm="0">
                                          <p:val>
                                            <p:strVal val="#ppt_y-.1"/>
                                          </p:val>
                                        </p:tav>
                                        <p:tav tm="100000">
                                          <p:val>
                                            <p:strVal val="#ppt_y"/>
                                          </p:val>
                                        </p:tav>
                                      </p:tavLst>
                                    </p:anim>
                                  </p:childTnLst>
                                </p:cTn>
                              </p:par>
                              <p:par>
                                <p:cTn fill="hold" grpId="0" id="28" nodeType="withEffect" presetClass="entr" presetID="47" presetSubtype="0">
                                  <p:stCondLst>
                                    <p:cond delay="0"/>
                                  </p:stCondLst>
                                  <p:childTnLst>
                                    <p:set>
                                      <p:cBhvr>
                                        <p:cTn dur="1" fill="hold" id="29">
                                          <p:stCondLst>
                                            <p:cond delay="0"/>
                                          </p:stCondLst>
                                        </p:cTn>
                                        <p:tgtEl>
                                          <p:spTgt spid="11"/>
                                        </p:tgtEl>
                                        <p:attrNameLst>
                                          <p:attrName>style.visibility</p:attrName>
                                        </p:attrNameLst>
                                      </p:cBhvr>
                                      <p:to>
                                        <p:strVal val="visible"/>
                                      </p:to>
                                    </p:set>
                                    <p:animEffect filter="fade" transition="in">
                                      <p:cBhvr>
                                        <p:cTn dur="1000" id="30"/>
                                        <p:tgtEl>
                                          <p:spTgt spid="11"/>
                                        </p:tgtEl>
                                      </p:cBhvr>
                                    </p:animEffect>
                                    <p:anim calcmode="lin" valueType="num">
                                      <p:cBhvr>
                                        <p:cTn dur="1000" fill="hold" id="31"/>
                                        <p:tgtEl>
                                          <p:spTgt spid="11"/>
                                        </p:tgtEl>
                                        <p:attrNameLst>
                                          <p:attrName>ppt_x</p:attrName>
                                        </p:attrNameLst>
                                      </p:cBhvr>
                                      <p:tavLst>
                                        <p:tav tm="0">
                                          <p:val>
                                            <p:strVal val="#ppt_x"/>
                                          </p:val>
                                        </p:tav>
                                        <p:tav tm="100000">
                                          <p:val>
                                            <p:strVal val="#ppt_x"/>
                                          </p:val>
                                        </p:tav>
                                      </p:tavLst>
                                    </p:anim>
                                    <p:anim calcmode="lin" valueType="num">
                                      <p:cBhvr>
                                        <p:cTn dur="1000" fill="hold" id="32"/>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10" presetSubtype="0">
                                  <p:stCondLst>
                                    <p:cond delay="0"/>
                                  </p:stCondLst>
                                  <p:childTnLst>
                                    <p:set>
                                      <p:cBhvr>
                                        <p:cTn dur="1" fill="hold" id="36">
                                          <p:stCondLst>
                                            <p:cond delay="0"/>
                                          </p:stCondLst>
                                        </p:cTn>
                                        <p:tgtEl>
                                          <p:spTgt spid="15"/>
                                        </p:tgtEl>
                                        <p:attrNameLst>
                                          <p:attrName>style.visibility</p:attrName>
                                        </p:attrNameLst>
                                      </p:cBhvr>
                                      <p:to>
                                        <p:strVal val="visible"/>
                                      </p:to>
                                    </p:set>
                                    <p:animEffect filter="fade" transition="in">
                                      <p:cBhvr>
                                        <p:cTn dur="500" id="37"/>
                                        <p:tgtEl>
                                          <p:spTgt spid="15"/>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16"/>
                                        </p:tgtEl>
                                        <p:attrNameLst>
                                          <p:attrName>style.visibility</p:attrName>
                                        </p:attrNameLst>
                                      </p:cBhvr>
                                      <p:to>
                                        <p:strVal val="visible"/>
                                      </p:to>
                                    </p:set>
                                    <p:animEffect filter="fade" transition="in">
                                      <p:cBhvr>
                                        <p:cTn dur="500" id="40"/>
                                        <p:tgtEl>
                                          <p:spTgt spid="16"/>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17"/>
                                        </p:tgtEl>
                                        <p:attrNameLst>
                                          <p:attrName>style.visibility</p:attrName>
                                        </p:attrNameLst>
                                      </p:cBhvr>
                                      <p:to>
                                        <p:strVal val="visible"/>
                                      </p:to>
                                    </p:set>
                                    <p:animEffect filter="fade" transition="in">
                                      <p:cBhvr>
                                        <p:cTn dur="500" id="43"/>
                                        <p:tgtEl>
                                          <p:spTgt spid="17"/>
                                        </p:tgtEl>
                                      </p:cBhvr>
                                    </p:animEffect>
                                  </p:childTnLst>
                                </p:cTn>
                              </p:par>
                            </p:childTnLst>
                          </p:cTn>
                        </p:par>
                      </p:childTnLst>
                    </p:cTn>
                  </p:par>
                  <p:par>
                    <p:cTn fill="hold" id="44" nodeType="clickPar">
                      <p:stCondLst>
                        <p:cond delay="indefinite"/>
                      </p:stCondLst>
                      <p:childTnLst>
                        <p:par>
                          <p:cTn fill="hold" id="45" nodeType="afterGroup">
                            <p:stCondLst>
                              <p:cond delay="0"/>
                            </p:stCondLst>
                            <p:childTnLst>
                              <p:par>
                                <p:cTn fill="hold" grpId="0" id="46" nodeType="clickEffect" presetClass="entr" presetID="10" presetSubtype="0">
                                  <p:stCondLst>
                                    <p:cond delay="0"/>
                                  </p:stCondLst>
                                  <p:childTnLst>
                                    <p:set>
                                      <p:cBhvr>
                                        <p:cTn dur="1" fill="hold" id="47">
                                          <p:stCondLst>
                                            <p:cond delay="0"/>
                                          </p:stCondLst>
                                        </p:cTn>
                                        <p:tgtEl>
                                          <p:spTgt spid="12"/>
                                        </p:tgtEl>
                                        <p:attrNameLst>
                                          <p:attrName>style.visibility</p:attrName>
                                        </p:attrNameLst>
                                      </p:cBhvr>
                                      <p:to>
                                        <p:strVal val="visible"/>
                                      </p:to>
                                    </p:set>
                                    <p:animEffect filter="fade" transition="in">
                                      <p:cBhvr>
                                        <p:cTn dur="500" id="48"/>
                                        <p:tgtEl>
                                          <p:spTgt spid="12"/>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27"/>
                                        </p:tgtEl>
                                        <p:attrNameLst>
                                          <p:attrName>style.visibility</p:attrName>
                                        </p:attrNameLst>
                                      </p:cBhvr>
                                      <p:to>
                                        <p:strVal val="visible"/>
                                      </p:to>
                                    </p:set>
                                    <p:animEffect filter="fade" transition="in">
                                      <p:cBhvr>
                                        <p:cTn dur="500" id="51"/>
                                        <p:tgtEl>
                                          <p:spTgt spid="27"/>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18"/>
                                        </p:tgtEl>
                                        <p:attrNameLst>
                                          <p:attrName>style.visibility</p:attrName>
                                        </p:attrNameLst>
                                      </p:cBhvr>
                                      <p:to>
                                        <p:strVal val="visible"/>
                                      </p:to>
                                    </p:set>
                                    <p:animEffect filter="fade" transition="in">
                                      <p:cBhvr>
                                        <p:cTn dur="500" id="54"/>
                                        <p:tgtEl>
                                          <p:spTgt spid="18"/>
                                        </p:tgtEl>
                                      </p:cBhvr>
                                    </p:animEffect>
                                  </p:childTnLst>
                                </p:cTn>
                              </p:par>
                              <p:par>
                                <p:cTn fill="hold" grpId="0" id="55" nodeType="withEffect" presetClass="entr" presetID="10" presetSubtype="0">
                                  <p:stCondLst>
                                    <p:cond delay="0"/>
                                  </p:stCondLst>
                                  <p:childTnLst>
                                    <p:set>
                                      <p:cBhvr>
                                        <p:cTn dur="1" fill="hold" id="56">
                                          <p:stCondLst>
                                            <p:cond delay="0"/>
                                          </p:stCondLst>
                                        </p:cTn>
                                        <p:tgtEl>
                                          <p:spTgt spid="23"/>
                                        </p:tgtEl>
                                        <p:attrNameLst>
                                          <p:attrName>style.visibility</p:attrName>
                                        </p:attrNameLst>
                                      </p:cBhvr>
                                      <p:to>
                                        <p:strVal val="visible"/>
                                      </p:to>
                                    </p:set>
                                    <p:animEffect filter="fade" transition="in">
                                      <p:cBhvr>
                                        <p:cTn dur="500" id="57"/>
                                        <p:tgtEl>
                                          <p:spTgt spid="23"/>
                                        </p:tgtEl>
                                      </p:cBhvr>
                                    </p:animEffect>
                                  </p:childTnLst>
                                </p:cTn>
                              </p:par>
                              <p:par>
                                <p:cTn fill="hold" grpId="0" id="58" nodeType="withEffect" presetClass="entr" presetID="10" presetSubtype="0">
                                  <p:stCondLst>
                                    <p:cond delay="0"/>
                                  </p:stCondLst>
                                  <p:childTnLst>
                                    <p:set>
                                      <p:cBhvr>
                                        <p:cTn dur="1" fill="hold" id="59">
                                          <p:stCondLst>
                                            <p:cond delay="0"/>
                                          </p:stCondLst>
                                        </p:cTn>
                                        <p:tgtEl>
                                          <p:spTgt spid="25"/>
                                        </p:tgtEl>
                                        <p:attrNameLst>
                                          <p:attrName>style.visibility</p:attrName>
                                        </p:attrNameLst>
                                      </p:cBhvr>
                                      <p:to>
                                        <p:strVal val="visible"/>
                                      </p:to>
                                    </p:set>
                                    <p:animEffect filter="fade" transition="in">
                                      <p:cBhvr>
                                        <p:cTn dur="500" id="60"/>
                                        <p:tgtEl>
                                          <p:spTgt spid="25"/>
                                        </p:tgtEl>
                                      </p:cBhvr>
                                    </p:animEffect>
                                  </p:childTnLst>
                                </p:cTn>
                              </p:par>
                              <p:par>
                                <p:cTn fill="hold" grpId="0" id="61" nodeType="withEffect" presetClass="entr" presetID="10" presetSubtype="0">
                                  <p:stCondLst>
                                    <p:cond delay="0"/>
                                  </p:stCondLst>
                                  <p:childTnLst>
                                    <p:set>
                                      <p:cBhvr>
                                        <p:cTn dur="1" fill="hold" id="62">
                                          <p:stCondLst>
                                            <p:cond delay="0"/>
                                          </p:stCondLst>
                                        </p:cTn>
                                        <p:tgtEl>
                                          <p:spTgt spid="26"/>
                                        </p:tgtEl>
                                        <p:attrNameLst>
                                          <p:attrName>style.visibility</p:attrName>
                                        </p:attrNameLst>
                                      </p:cBhvr>
                                      <p:to>
                                        <p:strVal val="visible"/>
                                      </p:to>
                                    </p:set>
                                    <p:animEffect filter="fade" transition="in">
                                      <p:cBhvr>
                                        <p:cTn dur="500" id="63"/>
                                        <p:tgtEl>
                                          <p:spTgt spid="26"/>
                                        </p:tgtEl>
                                      </p:cBhvr>
                                    </p:animEffect>
                                  </p:childTnLst>
                                </p:cTn>
                              </p:par>
                              <p:par>
                                <p:cTn fill="hold" grpId="0" id="64" nodeType="withEffect" presetClass="entr" presetID="10" presetSubtype="0">
                                  <p:stCondLst>
                                    <p:cond delay="0"/>
                                  </p:stCondLst>
                                  <p:childTnLst>
                                    <p:set>
                                      <p:cBhvr>
                                        <p:cTn dur="1" fill="hold" id="65">
                                          <p:stCondLst>
                                            <p:cond delay="0"/>
                                          </p:stCondLst>
                                        </p:cTn>
                                        <p:tgtEl>
                                          <p:spTgt spid="20"/>
                                        </p:tgtEl>
                                        <p:attrNameLst>
                                          <p:attrName>style.visibility</p:attrName>
                                        </p:attrNameLst>
                                      </p:cBhvr>
                                      <p:to>
                                        <p:strVal val="visible"/>
                                      </p:to>
                                    </p:set>
                                    <p:animEffect filter="fade" transition="in">
                                      <p:cBhvr>
                                        <p:cTn dur="500" id="66"/>
                                        <p:tgtEl>
                                          <p:spTgt spid="20"/>
                                        </p:tgtEl>
                                      </p:cBhvr>
                                    </p:animEffect>
                                  </p:childTnLst>
                                </p:cTn>
                              </p:par>
                              <p:par>
                                <p:cTn fill="hold" grpId="0" id="67" nodeType="withEffect" presetClass="entr" presetID="10" presetSubtype="0">
                                  <p:stCondLst>
                                    <p:cond delay="0"/>
                                  </p:stCondLst>
                                  <p:childTnLst>
                                    <p:set>
                                      <p:cBhvr>
                                        <p:cTn dur="1" fill="hold" id="68">
                                          <p:stCondLst>
                                            <p:cond delay="0"/>
                                          </p:stCondLst>
                                        </p:cTn>
                                        <p:tgtEl>
                                          <p:spTgt spid="21"/>
                                        </p:tgtEl>
                                        <p:attrNameLst>
                                          <p:attrName>style.visibility</p:attrName>
                                        </p:attrNameLst>
                                      </p:cBhvr>
                                      <p:to>
                                        <p:strVal val="visible"/>
                                      </p:to>
                                    </p:set>
                                    <p:animEffect filter="fade" transition="in">
                                      <p:cBhvr>
                                        <p:cTn dur="500" id="69"/>
                                        <p:tgtEl>
                                          <p:spTgt spid="21"/>
                                        </p:tgtEl>
                                      </p:cBhvr>
                                    </p:animEffect>
                                  </p:childTnLst>
                                </p:cTn>
                              </p:par>
                              <p:par>
                                <p:cTn fill="hold" grpId="0" id="70" nodeType="withEffect" presetClass="entr" presetID="10" presetSubtype="0">
                                  <p:stCondLst>
                                    <p:cond delay="0"/>
                                  </p:stCondLst>
                                  <p:childTnLst>
                                    <p:set>
                                      <p:cBhvr>
                                        <p:cTn dur="1" fill="hold" id="71">
                                          <p:stCondLst>
                                            <p:cond delay="0"/>
                                          </p:stCondLst>
                                        </p:cTn>
                                        <p:tgtEl>
                                          <p:spTgt spid="13"/>
                                        </p:tgtEl>
                                        <p:attrNameLst>
                                          <p:attrName>style.visibility</p:attrName>
                                        </p:attrNameLst>
                                      </p:cBhvr>
                                      <p:to>
                                        <p:strVal val="visible"/>
                                      </p:to>
                                    </p:set>
                                    <p:animEffect filter="fade" transition="in">
                                      <p:cBhvr>
                                        <p:cTn dur="500" id="72"/>
                                        <p:tgtEl>
                                          <p:spTgt spid="13"/>
                                        </p:tgtEl>
                                      </p:cBhvr>
                                    </p:animEffect>
                                  </p:childTnLst>
                                </p:cTn>
                              </p:par>
                              <p:par>
                                <p:cTn fill="hold" grpId="0" id="73" nodeType="withEffect" presetClass="entr" presetID="10" presetSubtype="0">
                                  <p:stCondLst>
                                    <p:cond delay="0"/>
                                  </p:stCondLst>
                                  <p:childTnLst>
                                    <p:set>
                                      <p:cBhvr>
                                        <p:cTn dur="1" fill="hold" id="74">
                                          <p:stCondLst>
                                            <p:cond delay="0"/>
                                          </p:stCondLst>
                                        </p:cTn>
                                        <p:tgtEl>
                                          <p:spTgt spid="19"/>
                                        </p:tgtEl>
                                        <p:attrNameLst>
                                          <p:attrName>style.visibility</p:attrName>
                                        </p:attrNameLst>
                                      </p:cBhvr>
                                      <p:to>
                                        <p:strVal val="visible"/>
                                      </p:to>
                                    </p:set>
                                    <p:animEffect filter="fade" transition="in">
                                      <p:cBhvr>
                                        <p:cTn dur="500" id="75"/>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5"/>
      <p:bldP grpId="0" spid="7"/>
      <p:bldP grpId="0" spid="8"/>
      <p:bldP grpId="0" spid="9"/>
      <p:bldP grpId="0" spid="11"/>
      <p:bldP grpId="0" spid="12"/>
      <p:bldP grpId="0" spid="13"/>
      <p:bldP grpId="0" spid="15"/>
      <p:bldP grpId="0" spid="16"/>
      <p:bldP grpId="0" spid="17"/>
      <p:bldP grpId="0" spid="18"/>
      <p:bldP grpId="0" spid="19"/>
      <p:bldP grpId="0" spid="20"/>
      <p:bldP grpId="0" spid="21"/>
      <p:bldP grpId="0" spid="23"/>
      <p:bldP grpId="0" spid="25"/>
      <p:bldP grpId="0" spid="26"/>
      <p:bldP grpId="0" spid="2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3F4917FF-91B5-4FC6-A18A-EA6676F6221A}"/>
              </a:ext>
            </a:extLst>
          </p:cNvPr>
          <p:cNvGrpSpPr/>
          <p:nvPr/>
        </p:nvGrpSpPr>
        <p:grpSpPr>
          <a:xfrm flipH="1">
            <a:off x="376104" y="357516"/>
            <a:ext cx="452482" cy="368902"/>
            <a:chOff x="9301163" y="5115471"/>
            <a:chExt cx="452482" cy="368902"/>
          </a:xfrm>
        </p:grpSpPr>
        <p:sp>
          <p:nvSpPr>
            <p:cNvPr id="4" name="圆: 空心 3">
              <a:extLst>
                <a:ext uri="{FF2B5EF4-FFF2-40B4-BE49-F238E27FC236}">
                  <a16:creationId xmlns:a16="http://schemas.microsoft.com/office/drawing/2014/main" id="{BB8F65CE-68AA-4926-94BF-2031A859287E}"/>
                </a:ext>
              </a:extLst>
            </p:cNvPr>
            <p:cNvSpPr/>
            <p:nvPr/>
          </p:nvSpPr>
          <p:spPr>
            <a:xfrm>
              <a:off x="9301163" y="5115471"/>
              <a:ext cx="256074" cy="256074"/>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圆: 空心 4">
              <a:extLst>
                <a:ext uri="{FF2B5EF4-FFF2-40B4-BE49-F238E27FC236}">
                  <a16:creationId xmlns:a16="http://schemas.microsoft.com/office/drawing/2014/main" id="{2E9EF663-8A66-47B8-9A72-45CC2297A18A}"/>
                </a:ext>
              </a:extLst>
            </p:cNvPr>
            <p:cNvSpPr/>
            <p:nvPr/>
          </p:nvSpPr>
          <p:spPr>
            <a:xfrm>
              <a:off x="9429200" y="5159928"/>
              <a:ext cx="324445" cy="324445"/>
            </a:xfrm>
            <a:prstGeom prst="donut">
              <a:avLst>
                <a:gd fmla="val 11164"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7" name="文本框 6">
            <a:extLst>
              <a:ext uri="{FF2B5EF4-FFF2-40B4-BE49-F238E27FC236}">
                <a16:creationId xmlns:a16="http://schemas.microsoft.com/office/drawing/2014/main" id="{995310FA-DEE8-4D16-BA60-3C36FCA6027E}"/>
              </a:ext>
            </a:extLst>
          </p:cNvPr>
          <p:cNvSpPr txBox="1"/>
          <p:nvPr/>
        </p:nvSpPr>
        <p:spPr>
          <a:xfrm>
            <a:off x="1024994" y="249580"/>
            <a:ext cx="22148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rPr>
              <a:t>请输入标题</a:t>
            </a:r>
          </a:p>
        </p:txBody>
      </p:sp>
      <p:sp>
        <p:nvSpPr>
          <p:cNvPr id="8" name="矩形: 圆角 7">
            <a:extLst>
              <a:ext uri="{FF2B5EF4-FFF2-40B4-BE49-F238E27FC236}">
                <a16:creationId xmlns:a16="http://schemas.microsoft.com/office/drawing/2014/main" id="{3F2D8B95-9F47-492B-823A-51374FD62620}"/>
              </a:ext>
            </a:extLst>
          </p:cNvPr>
          <p:cNvSpPr/>
          <p:nvPr/>
        </p:nvSpPr>
        <p:spPr>
          <a:xfrm>
            <a:off x="1024994" y="3609306"/>
            <a:ext cx="9033406" cy="2430886"/>
          </a:xfrm>
          <a:prstGeom prst="roundRect">
            <a:avLst>
              <a:gd fmla="val 0" name="adj"/>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a:extLst>
              <a:ext uri="{FF2B5EF4-FFF2-40B4-BE49-F238E27FC236}">
                <a16:creationId xmlns:a16="http://schemas.microsoft.com/office/drawing/2014/main" id="{C225FE59-3D9D-432D-92B0-84EFCEADCCBC}"/>
              </a:ext>
            </a:extLst>
          </p:cNvPr>
          <p:cNvPicPr>
            <a:picLocks noChangeAspect="1"/>
          </p:cNvPicPr>
          <p:nvPr/>
        </p:nvPicPr>
        <p:blipFill>
          <a:blip r:embed="rId3">
            <a:extLst>
              <a:ext uri="{28A0092B-C50C-407E-A947-70E740481C1C}">
                <a14:useLocalDpi val="0"/>
              </a:ext>
            </a:extLst>
          </a:blip>
          <a:stretch>
            <a:fillRect/>
          </a:stretch>
        </p:blipFill>
        <p:spPr>
          <a:xfrm>
            <a:off x="5665841" y="1909109"/>
            <a:ext cx="5501165" cy="3667443"/>
          </a:xfrm>
          <a:prstGeom prst="rect">
            <a:avLst/>
          </a:prstGeom>
        </p:spPr>
      </p:pic>
      <p:sp>
        <p:nvSpPr>
          <p:cNvPr id="10" name="Freeform 84">
            <a:extLst>
              <a:ext uri="{FF2B5EF4-FFF2-40B4-BE49-F238E27FC236}">
                <a16:creationId xmlns:a16="http://schemas.microsoft.com/office/drawing/2014/main" id="{A5E541B0-50FA-4E00-8E91-4B6CE94E31E2}"/>
              </a:ext>
            </a:extLst>
          </p:cNvPr>
          <p:cNvSpPr>
            <a:spLocks noEditPoints="1"/>
          </p:cNvSpPr>
          <p:nvPr/>
        </p:nvSpPr>
        <p:spPr bwMode="auto">
          <a:xfrm>
            <a:off x="1710296" y="4082574"/>
            <a:ext cx="432953" cy="432953"/>
          </a:xfrm>
          <a:custGeom>
            <a:gdLst>
              <a:gd fmla="*/ 1017 w 1019" name="T0"/>
              <a:gd fmla="*/ 375 h 1017" name="T1"/>
              <a:gd fmla="*/ 1014 w 1019" name="T2"/>
              <a:gd fmla="*/ 366 h 1017" name="T3"/>
              <a:gd fmla="*/ 757 w 1019" name="T4"/>
              <a:gd fmla="*/ 13 h 1017" name="T5"/>
              <a:gd fmla="*/ 750 w 1019" name="T6"/>
              <a:gd fmla="*/ 6 h 1017" name="T7"/>
              <a:gd fmla="*/ 749 w 1019" name="T8"/>
              <a:gd fmla="*/ 5 h 1017" name="T9"/>
              <a:gd fmla="*/ 739 w 1019" name="T10"/>
              <a:gd fmla="*/ 1 h 1017" name="T11"/>
              <a:gd fmla="*/ 739 w 1019" name="T12"/>
              <a:gd fmla="*/ 1 h 1017" name="T13"/>
              <a:gd fmla="*/ 286 w 1019" name="T14"/>
              <a:gd fmla="*/ 0 h 1017" name="T15"/>
              <a:gd fmla="*/ 279 w 1019" name="T16"/>
              <a:gd fmla="*/ 1 h 1017" name="T17"/>
              <a:gd fmla="*/ 278 w 1019" name="T18"/>
              <a:gd fmla="*/ 1 h 1017" name="T19"/>
              <a:gd fmla="*/ 269 w 1019" name="T20"/>
              <a:gd fmla="*/ 5 h 1017" name="T21"/>
              <a:gd fmla="*/ 267 w 1019" name="T22"/>
              <a:gd fmla="*/ 6 h 1017" name="T23"/>
              <a:gd fmla="*/ 6 w 1019" name="T24"/>
              <a:gd fmla="*/ 363 h 1017" name="T25"/>
              <a:gd fmla="*/ 5 w 1019" name="T26"/>
              <a:gd fmla="*/ 365 h 1017" name="T27"/>
              <a:gd fmla="*/ 3 w 1019" name="T28"/>
              <a:gd fmla="*/ 369 h 1017" name="T29"/>
              <a:gd fmla="*/ 1 w 1019" name="T30"/>
              <a:gd fmla="*/ 373 h 1017" name="T31"/>
              <a:gd fmla="*/ 0 w 1019" name="T32"/>
              <a:gd fmla="*/ 382 h 1017" name="T33"/>
              <a:gd fmla="*/ 0 w 1019" name="T34"/>
              <a:gd fmla="*/ 386 h 1017" name="T35"/>
              <a:gd fmla="*/ 3 w 1019" name="T36"/>
              <a:gd fmla="*/ 395 h 1017" name="T37"/>
              <a:gd fmla="*/ 4 w 1019" name="T38"/>
              <a:gd fmla="*/ 396 h 1017" name="T39"/>
              <a:gd fmla="*/ 7 w 1019" name="T40"/>
              <a:gd fmla="*/ 401 h 1017" name="T41"/>
              <a:gd fmla="*/ 485 w 1019" name="T42"/>
              <a:gd fmla="*/ 1007 h 1017" name="T43"/>
              <a:gd fmla="*/ 490 w 1019" name="T44"/>
              <a:gd fmla="*/ 1011 h 1017" name="T45"/>
              <a:gd fmla="*/ 493 w 1019" name="T46"/>
              <a:gd fmla="*/ 1013 h 1017" name="T47"/>
              <a:gd fmla="*/ 496 w 1019" name="T48"/>
              <a:gd fmla="*/ 1015 h 1017" name="T49"/>
              <a:gd fmla="*/ 501 w 1019" name="T50"/>
              <a:gd fmla="*/ 1017 h 1017" name="T51"/>
              <a:gd fmla="*/ 509 w 1019" name="T52"/>
              <a:gd fmla="*/ 1017 h 1017" name="T53"/>
              <a:gd fmla="*/ 509 w 1019" name="T54"/>
              <a:gd fmla="*/ 1017 h 1017" name="T55"/>
              <a:gd fmla="*/ 515 w 1019" name="T56"/>
              <a:gd fmla="*/ 1017 h 1017" name="T57"/>
              <a:gd fmla="*/ 518 w 1019" name="T58"/>
              <a:gd fmla="*/ 1016 h 1017" name="T59"/>
              <a:gd fmla="*/ 524 w 1019" name="T60"/>
              <a:gd fmla="*/ 1013 h 1017" name="T61"/>
              <a:gd fmla="*/ 525 w 1019" name="T62"/>
              <a:gd fmla="*/ 1013 h 1017" name="T63"/>
              <a:gd fmla="*/ 532 w 1019" name="T64"/>
              <a:gd fmla="*/ 1007 h 1017" name="T65"/>
              <a:gd fmla="*/ 1008 w 1019" name="T66"/>
              <a:gd fmla="*/ 404 h 1017" name="T67"/>
              <a:gd fmla="*/ 1015 w 1019" name="T68"/>
              <a:gd fmla="*/ 394 h 1017" name="T69"/>
              <a:gd fmla="*/ 1019 w 1019" name="T70"/>
              <a:gd fmla="*/ 382 h 1017" name="T71"/>
              <a:gd fmla="*/ 691 w 1019" name="T72"/>
              <a:gd fmla="*/ 63 h 1017" name="T73"/>
              <a:gd fmla="*/ 327 w 1019" name="T74"/>
              <a:gd fmla="*/ 63 h 1017" name="T75"/>
              <a:gd fmla="*/ 328 w 1019" name="T76"/>
              <a:gd fmla="*/ 350 h 1017" name="T77"/>
              <a:gd fmla="*/ 97 w 1019" name="T78"/>
              <a:gd fmla="*/ 413 h 1017" name="T79"/>
              <a:gd fmla="*/ 97 w 1019" name="T80"/>
              <a:gd fmla="*/ 413 h 1017" name="T81"/>
              <a:gd fmla="*/ 610 w 1019" name="T82"/>
              <a:gd fmla="*/ 413 h 1017" name="T83"/>
              <a:gd fmla="*/ 675 w 1019" name="T84"/>
              <a:gd fmla="*/ 413 h 1017" name="T85"/>
              <a:gd fmla="*/ 689 w 1019" name="T86"/>
              <a:gd fmla="*/ 350 h 1017" name="T87"/>
              <a:gd fmla="*/ 689 w 1019" name="T88"/>
              <a:gd fmla="*/ 350 h 101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17" w="1019">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bg1"/>
              </a:solidFill>
              <a:latin charset="-122" panose="00000500000000000000" pitchFamily="2" typeface="字魂58号-创中黑"/>
              <a:ea charset="-122" panose="00000500000000000000" pitchFamily="2" typeface="字魂58号-创中黑"/>
            </a:endParaRPr>
          </a:p>
        </p:txBody>
      </p:sp>
      <p:sp>
        <p:nvSpPr>
          <p:cNvPr id="11" name="Freeform 84">
            <a:extLst>
              <a:ext uri="{FF2B5EF4-FFF2-40B4-BE49-F238E27FC236}">
                <a16:creationId xmlns:a16="http://schemas.microsoft.com/office/drawing/2014/main" id="{91D94378-7EB8-47CC-BE1D-3ED0807299D4}"/>
              </a:ext>
            </a:extLst>
          </p:cNvPr>
          <p:cNvSpPr>
            <a:spLocks noEditPoints="1"/>
          </p:cNvSpPr>
          <p:nvPr/>
        </p:nvSpPr>
        <p:spPr bwMode="auto">
          <a:xfrm>
            <a:off x="1698818" y="1949424"/>
            <a:ext cx="432953" cy="432953"/>
          </a:xfrm>
          <a:custGeom>
            <a:gdLst>
              <a:gd fmla="*/ 1017 w 1019" name="T0"/>
              <a:gd fmla="*/ 375 h 1017" name="T1"/>
              <a:gd fmla="*/ 1014 w 1019" name="T2"/>
              <a:gd fmla="*/ 366 h 1017" name="T3"/>
              <a:gd fmla="*/ 757 w 1019" name="T4"/>
              <a:gd fmla="*/ 13 h 1017" name="T5"/>
              <a:gd fmla="*/ 750 w 1019" name="T6"/>
              <a:gd fmla="*/ 6 h 1017" name="T7"/>
              <a:gd fmla="*/ 749 w 1019" name="T8"/>
              <a:gd fmla="*/ 5 h 1017" name="T9"/>
              <a:gd fmla="*/ 739 w 1019" name="T10"/>
              <a:gd fmla="*/ 1 h 1017" name="T11"/>
              <a:gd fmla="*/ 739 w 1019" name="T12"/>
              <a:gd fmla="*/ 1 h 1017" name="T13"/>
              <a:gd fmla="*/ 286 w 1019" name="T14"/>
              <a:gd fmla="*/ 0 h 1017" name="T15"/>
              <a:gd fmla="*/ 279 w 1019" name="T16"/>
              <a:gd fmla="*/ 1 h 1017" name="T17"/>
              <a:gd fmla="*/ 278 w 1019" name="T18"/>
              <a:gd fmla="*/ 1 h 1017" name="T19"/>
              <a:gd fmla="*/ 269 w 1019" name="T20"/>
              <a:gd fmla="*/ 5 h 1017" name="T21"/>
              <a:gd fmla="*/ 267 w 1019" name="T22"/>
              <a:gd fmla="*/ 6 h 1017" name="T23"/>
              <a:gd fmla="*/ 6 w 1019" name="T24"/>
              <a:gd fmla="*/ 363 h 1017" name="T25"/>
              <a:gd fmla="*/ 5 w 1019" name="T26"/>
              <a:gd fmla="*/ 365 h 1017" name="T27"/>
              <a:gd fmla="*/ 3 w 1019" name="T28"/>
              <a:gd fmla="*/ 369 h 1017" name="T29"/>
              <a:gd fmla="*/ 1 w 1019" name="T30"/>
              <a:gd fmla="*/ 373 h 1017" name="T31"/>
              <a:gd fmla="*/ 0 w 1019" name="T32"/>
              <a:gd fmla="*/ 382 h 1017" name="T33"/>
              <a:gd fmla="*/ 0 w 1019" name="T34"/>
              <a:gd fmla="*/ 386 h 1017" name="T35"/>
              <a:gd fmla="*/ 3 w 1019" name="T36"/>
              <a:gd fmla="*/ 395 h 1017" name="T37"/>
              <a:gd fmla="*/ 4 w 1019" name="T38"/>
              <a:gd fmla="*/ 396 h 1017" name="T39"/>
              <a:gd fmla="*/ 7 w 1019" name="T40"/>
              <a:gd fmla="*/ 401 h 1017" name="T41"/>
              <a:gd fmla="*/ 485 w 1019" name="T42"/>
              <a:gd fmla="*/ 1007 h 1017" name="T43"/>
              <a:gd fmla="*/ 490 w 1019" name="T44"/>
              <a:gd fmla="*/ 1011 h 1017" name="T45"/>
              <a:gd fmla="*/ 493 w 1019" name="T46"/>
              <a:gd fmla="*/ 1013 h 1017" name="T47"/>
              <a:gd fmla="*/ 496 w 1019" name="T48"/>
              <a:gd fmla="*/ 1015 h 1017" name="T49"/>
              <a:gd fmla="*/ 501 w 1019" name="T50"/>
              <a:gd fmla="*/ 1017 h 1017" name="T51"/>
              <a:gd fmla="*/ 509 w 1019" name="T52"/>
              <a:gd fmla="*/ 1017 h 1017" name="T53"/>
              <a:gd fmla="*/ 509 w 1019" name="T54"/>
              <a:gd fmla="*/ 1017 h 1017" name="T55"/>
              <a:gd fmla="*/ 515 w 1019" name="T56"/>
              <a:gd fmla="*/ 1017 h 1017" name="T57"/>
              <a:gd fmla="*/ 518 w 1019" name="T58"/>
              <a:gd fmla="*/ 1016 h 1017" name="T59"/>
              <a:gd fmla="*/ 524 w 1019" name="T60"/>
              <a:gd fmla="*/ 1013 h 1017" name="T61"/>
              <a:gd fmla="*/ 525 w 1019" name="T62"/>
              <a:gd fmla="*/ 1013 h 1017" name="T63"/>
              <a:gd fmla="*/ 532 w 1019" name="T64"/>
              <a:gd fmla="*/ 1007 h 1017" name="T65"/>
              <a:gd fmla="*/ 1008 w 1019" name="T66"/>
              <a:gd fmla="*/ 404 h 1017" name="T67"/>
              <a:gd fmla="*/ 1015 w 1019" name="T68"/>
              <a:gd fmla="*/ 394 h 1017" name="T69"/>
              <a:gd fmla="*/ 1019 w 1019" name="T70"/>
              <a:gd fmla="*/ 382 h 1017" name="T71"/>
              <a:gd fmla="*/ 691 w 1019" name="T72"/>
              <a:gd fmla="*/ 63 h 1017" name="T73"/>
              <a:gd fmla="*/ 327 w 1019" name="T74"/>
              <a:gd fmla="*/ 63 h 1017" name="T75"/>
              <a:gd fmla="*/ 328 w 1019" name="T76"/>
              <a:gd fmla="*/ 350 h 1017" name="T77"/>
              <a:gd fmla="*/ 97 w 1019" name="T78"/>
              <a:gd fmla="*/ 413 h 1017" name="T79"/>
              <a:gd fmla="*/ 97 w 1019" name="T80"/>
              <a:gd fmla="*/ 413 h 1017" name="T81"/>
              <a:gd fmla="*/ 610 w 1019" name="T82"/>
              <a:gd fmla="*/ 413 h 1017" name="T83"/>
              <a:gd fmla="*/ 675 w 1019" name="T84"/>
              <a:gd fmla="*/ 413 h 1017" name="T85"/>
              <a:gd fmla="*/ 689 w 1019" name="T86"/>
              <a:gd fmla="*/ 350 h 1017" name="T87"/>
              <a:gd fmla="*/ 689 w 1019" name="T88"/>
              <a:gd fmla="*/ 350 h 101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17" w="1019">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gradFill>
            <a:gsLst>
              <a:gs pos="0">
                <a:srgbClr val="87082E"/>
              </a:gs>
              <a:gs pos="100000">
                <a:srgbClr val="C51F2D"/>
              </a:gs>
            </a:gsLst>
            <a:lin ang="5400000" scaled="1"/>
          </a:gradFill>
          <a:ln>
            <a:noFill/>
          </a:ln>
        </p:spPr>
        <p:txBody>
          <a:bodyPr anchor="t" anchorCtr="0" bIns="45720" compatLnSpc="1" lIns="91440" numCol="1" rIns="91440" tIns="45720" vert="horz" wrap="square"/>
          <a:lstStyle/>
          <a:p>
            <a:endParaRPr altLang="en-US" lang="zh-CN">
              <a:solidFill>
                <a:schemeClr val="bg1"/>
              </a:solidFill>
              <a:latin charset="-122" panose="00000500000000000000" pitchFamily="2" typeface="字魂58号-创中黑"/>
              <a:ea charset="-122" panose="00000500000000000000" pitchFamily="2" typeface="字魂58号-创中黑"/>
            </a:endParaRPr>
          </a:p>
        </p:txBody>
      </p:sp>
      <p:sp>
        <p:nvSpPr>
          <p:cNvPr id="12" name="文本框 11">
            <a:extLst>
              <a:ext uri="{FF2B5EF4-FFF2-40B4-BE49-F238E27FC236}">
                <a16:creationId xmlns:a16="http://schemas.microsoft.com/office/drawing/2014/main" id="{DB1B07ED-562F-48BF-B8B4-1713AEF47489}"/>
              </a:ext>
            </a:extLst>
          </p:cNvPr>
          <p:cNvSpPr txBox="1"/>
          <p:nvPr/>
        </p:nvSpPr>
        <p:spPr>
          <a:xfrm>
            <a:off x="2342123" y="2311124"/>
            <a:ext cx="2567430" cy="146304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sp>
        <p:nvSpPr>
          <p:cNvPr id="13" name="文本框 12">
            <a:extLst>
              <a:ext uri="{FF2B5EF4-FFF2-40B4-BE49-F238E27FC236}">
                <a16:creationId xmlns:a16="http://schemas.microsoft.com/office/drawing/2014/main" id="{DE4DFC66-72B5-4353-9D8F-7C4BC5A5A21C}"/>
              </a:ext>
            </a:extLst>
          </p:cNvPr>
          <p:cNvSpPr txBox="1"/>
          <p:nvPr/>
        </p:nvSpPr>
        <p:spPr>
          <a:xfrm>
            <a:off x="2342123" y="1819233"/>
            <a:ext cx="2050415" cy="457200"/>
          </a:xfrm>
          <a:prstGeom prst="rect">
            <a:avLst/>
          </a:prstGeom>
          <a:noFill/>
          <a:extLst>
            <a:ext uri="{909E8E84-426E-40DD-AFC4-6F175D3DCCD1}">
              <a14:hiddenFill>
                <a:solidFill>
                  <a:srgbClr val="E84C53"/>
                </a:solidFill>
              </a14:hiddenFill>
            </a:ext>
          </a:extLst>
        </p:spPr>
        <p:txBody>
          <a:bodyPr rtlCol="0" wrap="square">
            <a:spAutoFit/>
          </a:bodyPr>
          <a:lstStyle/>
          <a:p>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14" name="文本框 13">
            <a:extLst>
              <a:ext uri="{FF2B5EF4-FFF2-40B4-BE49-F238E27FC236}">
                <a16:creationId xmlns:a16="http://schemas.microsoft.com/office/drawing/2014/main" id="{CE622134-D0E5-47CD-871E-0D3E5A8D1332}"/>
              </a:ext>
            </a:extLst>
          </p:cNvPr>
          <p:cNvSpPr txBox="1"/>
          <p:nvPr/>
        </p:nvSpPr>
        <p:spPr>
          <a:xfrm>
            <a:off x="2381695" y="4499561"/>
            <a:ext cx="2567430" cy="146304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sp>
        <p:nvSpPr>
          <p:cNvPr id="15" name="文本框 14">
            <a:extLst>
              <a:ext uri="{FF2B5EF4-FFF2-40B4-BE49-F238E27FC236}">
                <a16:creationId xmlns:a16="http://schemas.microsoft.com/office/drawing/2014/main" id="{28CE03C6-FBF4-4525-BEB5-464BC02F4CC6}"/>
              </a:ext>
            </a:extLst>
          </p:cNvPr>
          <p:cNvSpPr txBox="1"/>
          <p:nvPr/>
        </p:nvSpPr>
        <p:spPr>
          <a:xfrm>
            <a:off x="2381695" y="4007670"/>
            <a:ext cx="2050415" cy="457200"/>
          </a:xfrm>
          <a:prstGeom prst="rect">
            <a:avLst/>
          </a:prstGeom>
          <a:noFill/>
          <a:extLst>
            <a:ext uri="{909E8E84-426E-40DD-AFC4-6F175D3DCCD1}">
              <a14:hiddenFill>
                <a:solidFill>
                  <a:srgbClr val="E84C53"/>
                </a:solidFill>
              </a14:hiddenFill>
            </a:ext>
          </a:extLst>
        </p:spPr>
        <p:txBody>
          <a:bodyPr rtlCol="0" wrap="square">
            <a:spAutoFit/>
          </a:bodyPr>
          <a:lstStyle/>
          <a:p>
            <a:r>
              <a:rPr altLang="en-US" lang="zh-CN" sz="2400">
                <a:solidFill>
                  <a:schemeClr val="bg1"/>
                </a:solidFill>
                <a:latin charset="-122" panose="00000500000000000000" pitchFamily="2" typeface="字魂58号-创中黑"/>
                <a:ea charset="-122" panose="00000500000000000000" pitchFamily="2" typeface="字魂58号-创中黑"/>
              </a:rPr>
              <a:t>输入标题</a:t>
            </a:r>
          </a:p>
        </p:txBody>
      </p:sp>
    </p:spTree>
    <p:extLst>
      <p:ext uri="{BB962C8B-B14F-4D97-AF65-F5344CB8AC3E}">
        <p14:creationId val="3999087530"/>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2" presetSubtype="4">
                                  <p:stCondLst>
                                    <p:cond delay="0"/>
                                  </p:stCondLst>
                                  <p:childTnLst>
                                    <p:set>
                                      <p:cBhvr>
                                        <p:cTn dur="1" fill="hold" id="12">
                                          <p:stCondLst>
                                            <p:cond delay="0"/>
                                          </p:stCondLst>
                                        </p:cTn>
                                        <p:tgtEl>
                                          <p:spTgt spid="12"/>
                                        </p:tgtEl>
                                        <p:attrNameLst>
                                          <p:attrName>style.visibility</p:attrName>
                                        </p:attrNameLst>
                                      </p:cBhvr>
                                      <p:to>
                                        <p:strVal val="visible"/>
                                      </p:to>
                                    </p:set>
                                    <p:anim calcmode="lin" valueType="num">
                                      <p:cBhvr additive="base">
                                        <p:cTn dur="500" id="13"/>
                                        <p:tgtEl>
                                          <p:spTgt spid="12"/>
                                        </p:tgtEl>
                                        <p:attrNameLst>
                                          <p:attrName>ppt_y</p:attrName>
                                        </p:attrNameLst>
                                      </p:cBhvr>
                                      <p:tavLst>
                                        <p:tav tm="0">
                                          <p:val>
                                            <p:strVal val="#ppt_y+#ppt_h*1.125000"/>
                                          </p:val>
                                        </p:tav>
                                        <p:tav tm="100000">
                                          <p:val>
                                            <p:strVal val="#ppt_y"/>
                                          </p:val>
                                        </p:tav>
                                      </p:tavLst>
                                    </p:anim>
                                    <p:animEffect filter="wipe(up)" transition="in">
                                      <p:cBhvr>
                                        <p:cTn dur="500" id="14"/>
                                        <p:tgtEl>
                                          <p:spTgt spid="12"/>
                                        </p:tgtEl>
                                      </p:cBhvr>
                                    </p:animEffect>
                                  </p:childTnLst>
                                </p:cTn>
                              </p:par>
                            </p:childTnLst>
                          </p:cTn>
                        </p:par>
                        <p:par>
                          <p:cTn fill="hold" id="15" nodeType="afterGroup">
                            <p:stCondLst>
                              <p:cond delay="1500"/>
                            </p:stCondLst>
                            <p:childTnLst>
                              <p:par>
                                <p:cTn fill="hold" grpId="0" id="16" nodeType="afterEffect" presetClass="entr" presetID="12" presetSubtype="4">
                                  <p:stCondLst>
                                    <p:cond delay="0"/>
                                  </p:stCondLst>
                                  <p:childTnLst>
                                    <p:set>
                                      <p:cBhvr>
                                        <p:cTn dur="1" fill="hold" id="17">
                                          <p:stCondLst>
                                            <p:cond delay="0"/>
                                          </p:stCondLst>
                                        </p:cTn>
                                        <p:tgtEl>
                                          <p:spTgt spid="13"/>
                                        </p:tgtEl>
                                        <p:attrNameLst>
                                          <p:attrName>style.visibility</p:attrName>
                                        </p:attrNameLst>
                                      </p:cBhvr>
                                      <p:to>
                                        <p:strVal val="visible"/>
                                      </p:to>
                                    </p:set>
                                    <p:anim calcmode="lin" valueType="num">
                                      <p:cBhvr additive="base">
                                        <p:cTn dur="500" id="18"/>
                                        <p:tgtEl>
                                          <p:spTgt spid="13"/>
                                        </p:tgtEl>
                                        <p:attrNameLst>
                                          <p:attrName>ppt_y</p:attrName>
                                        </p:attrNameLst>
                                      </p:cBhvr>
                                      <p:tavLst>
                                        <p:tav tm="0">
                                          <p:val>
                                            <p:strVal val="#ppt_y+#ppt_h*1.125000"/>
                                          </p:val>
                                        </p:tav>
                                        <p:tav tm="100000">
                                          <p:val>
                                            <p:strVal val="#ppt_y"/>
                                          </p:val>
                                        </p:tav>
                                      </p:tavLst>
                                    </p:anim>
                                    <p:animEffect filter="wipe(up)" transition="in">
                                      <p:cBhvr>
                                        <p:cTn dur="500" id="19"/>
                                        <p:tgtEl>
                                          <p:spTgt spid="13"/>
                                        </p:tgtEl>
                                      </p:cBhvr>
                                    </p:animEffect>
                                  </p:childTnLst>
                                </p:cTn>
                              </p:par>
                            </p:childTnLst>
                          </p:cTn>
                        </p:par>
                        <p:par>
                          <p:cTn fill="hold" id="20" nodeType="afterGroup">
                            <p:stCondLst>
                              <p:cond delay="2000"/>
                            </p:stCondLst>
                            <p:childTnLst>
                              <p:par>
                                <p:cTn fill="hold" grpId="0" id="21" nodeType="afterEffect" presetClass="entr" presetID="12" presetSubtype="4">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additive="base">
                                        <p:cTn dur="500" id="23"/>
                                        <p:tgtEl>
                                          <p:spTgt spid="14"/>
                                        </p:tgtEl>
                                        <p:attrNameLst>
                                          <p:attrName>ppt_y</p:attrName>
                                        </p:attrNameLst>
                                      </p:cBhvr>
                                      <p:tavLst>
                                        <p:tav tm="0">
                                          <p:val>
                                            <p:strVal val="#ppt_y+#ppt_h*1.125000"/>
                                          </p:val>
                                        </p:tav>
                                        <p:tav tm="100000">
                                          <p:val>
                                            <p:strVal val="#ppt_y"/>
                                          </p:val>
                                        </p:tav>
                                      </p:tavLst>
                                    </p:anim>
                                    <p:animEffect filter="wipe(up)" transition="in">
                                      <p:cBhvr>
                                        <p:cTn dur="500" id="24"/>
                                        <p:tgtEl>
                                          <p:spTgt spid="14"/>
                                        </p:tgtEl>
                                      </p:cBhvr>
                                    </p:animEffect>
                                  </p:childTnLst>
                                </p:cTn>
                              </p:par>
                            </p:childTnLst>
                          </p:cTn>
                        </p:par>
                        <p:par>
                          <p:cTn fill="hold" id="25" nodeType="afterGroup">
                            <p:stCondLst>
                              <p:cond delay="2500"/>
                            </p:stCondLst>
                            <p:childTnLst>
                              <p:par>
                                <p:cTn fill="hold" grpId="0" id="26" nodeType="afterEffect" presetClass="entr" presetID="12" presetSubtype="4">
                                  <p:stCondLst>
                                    <p:cond delay="0"/>
                                  </p:stCondLst>
                                  <p:childTnLst>
                                    <p:set>
                                      <p:cBhvr>
                                        <p:cTn dur="1" fill="hold" id="27">
                                          <p:stCondLst>
                                            <p:cond delay="0"/>
                                          </p:stCondLst>
                                        </p:cTn>
                                        <p:tgtEl>
                                          <p:spTgt spid="15"/>
                                        </p:tgtEl>
                                        <p:attrNameLst>
                                          <p:attrName>style.visibility</p:attrName>
                                        </p:attrNameLst>
                                      </p:cBhvr>
                                      <p:to>
                                        <p:strVal val="visible"/>
                                      </p:to>
                                    </p:set>
                                    <p:anim calcmode="lin" valueType="num">
                                      <p:cBhvr additive="base">
                                        <p:cTn dur="500" id="28"/>
                                        <p:tgtEl>
                                          <p:spTgt spid="15"/>
                                        </p:tgtEl>
                                        <p:attrNameLst>
                                          <p:attrName>ppt_y</p:attrName>
                                        </p:attrNameLst>
                                      </p:cBhvr>
                                      <p:tavLst>
                                        <p:tav tm="0">
                                          <p:val>
                                            <p:strVal val="#ppt_y+#ppt_h*1.125000"/>
                                          </p:val>
                                        </p:tav>
                                        <p:tav tm="100000">
                                          <p:val>
                                            <p:strVal val="#ppt_y"/>
                                          </p:val>
                                        </p:tav>
                                      </p:tavLst>
                                    </p:anim>
                                    <p:animEffect filter="wipe(up)" transition="in">
                                      <p:cBhvr>
                                        <p:cTn dur="500" id="2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2"/>
      <p:bldP grpId="0" spid="13"/>
      <p:bldP grpId="0" spid="14"/>
      <p:bldP grpId="0" spid="1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3F4917FF-91B5-4FC6-A18A-EA6676F6221A}"/>
              </a:ext>
            </a:extLst>
          </p:cNvPr>
          <p:cNvGrpSpPr/>
          <p:nvPr/>
        </p:nvGrpSpPr>
        <p:grpSpPr>
          <a:xfrm flipH="1">
            <a:off x="376104" y="357516"/>
            <a:ext cx="452482" cy="368902"/>
            <a:chOff x="9301163" y="5115471"/>
            <a:chExt cx="452482" cy="368902"/>
          </a:xfrm>
        </p:grpSpPr>
        <p:sp>
          <p:nvSpPr>
            <p:cNvPr id="4" name="圆: 空心 3">
              <a:extLst>
                <a:ext uri="{FF2B5EF4-FFF2-40B4-BE49-F238E27FC236}">
                  <a16:creationId xmlns:a16="http://schemas.microsoft.com/office/drawing/2014/main" id="{BB8F65CE-68AA-4926-94BF-2031A859287E}"/>
                </a:ext>
              </a:extLst>
            </p:cNvPr>
            <p:cNvSpPr/>
            <p:nvPr/>
          </p:nvSpPr>
          <p:spPr>
            <a:xfrm>
              <a:off x="9301163" y="5115471"/>
              <a:ext cx="256074" cy="256074"/>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圆: 空心 4">
              <a:extLst>
                <a:ext uri="{FF2B5EF4-FFF2-40B4-BE49-F238E27FC236}">
                  <a16:creationId xmlns:a16="http://schemas.microsoft.com/office/drawing/2014/main" id="{2E9EF663-8A66-47B8-9A72-45CC2297A18A}"/>
                </a:ext>
              </a:extLst>
            </p:cNvPr>
            <p:cNvSpPr/>
            <p:nvPr/>
          </p:nvSpPr>
          <p:spPr>
            <a:xfrm>
              <a:off x="9429200" y="5159928"/>
              <a:ext cx="324445" cy="324445"/>
            </a:xfrm>
            <a:prstGeom prst="donut">
              <a:avLst>
                <a:gd fmla="val 11164"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7" name="文本框 6">
            <a:extLst>
              <a:ext uri="{FF2B5EF4-FFF2-40B4-BE49-F238E27FC236}">
                <a16:creationId xmlns:a16="http://schemas.microsoft.com/office/drawing/2014/main" id="{995310FA-DEE8-4D16-BA60-3C36FCA6027E}"/>
              </a:ext>
            </a:extLst>
          </p:cNvPr>
          <p:cNvSpPr txBox="1"/>
          <p:nvPr/>
        </p:nvSpPr>
        <p:spPr>
          <a:xfrm>
            <a:off x="1024994" y="249580"/>
            <a:ext cx="22148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rPr>
              <a:t>请输入标题</a:t>
            </a:r>
          </a:p>
        </p:txBody>
      </p:sp>
      <p:grpSp>
        <p:nvGrpSpPr>
          <p:cNvPr id="23" name="Group 83">
            <a:extLst>
              <a:ext uri="{FF2B5EF4-FFF2-40B4-BE49-F238E27FC236}">
                <a16:creationId xmlns:a16="http://schemas.microsoft.com/office/drawing/2014/main" id="{30EE586A-F570-449A-AE42-9BE4668203F4}"/>
              </a:ext>
            </a:extLst>
          </p:cNvPr>
          <p:cNvGrpSpPr/>
          <p:nvPr/>
        </p:nvGrpSpPr>
        <p:grpSpPr>
          <a:xfrm>
            <a:off x="6521382" y="2053253"/>
            <a:ext cx="657827" cy="638993"/>
            <a:chOff x="5205677" y="1309828"/>
            <a:chExt cx="493370" cy="479245"/>
          </a:xfrm>
        </p:grpSpPr>
        <p:sp>
          <p:nvSpPr>
            <p:cNvPr id="24" name="Rounded Rectangle 88">
              <a:extLst>
                <a:ext uri="{FF2B5EF4-FFF2-40B4-BE49-F238E27FC236}">
                  <a16:creationId xmlns:a16="http://schemas.microsoft.com/office/drawing/2014/main" id="{278241B9-D3E4-4B18-A56F-57C1F970B398}"/>
                </a:ext>
              </a:extLst>
            </p:cNvPr>
            <p:cNvSpPr/>
            <p:nvPr/>
          </p:nvSpPr>
          <p:spPr>
            <a:xfrm>
              <a:off x="5205677" y="1309828"/>
              <a:ext cx="493370" cy="479245"/>
            </a:xfrm>
            <a:prstGeom prst="roundRect">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bg1"/>
                </a:solidFill>
                <a:latin charset="-122" typeface="inpin heiti"/>
              </a:endParaRPr>
            </a:p>
          </p:txBody>
        </p:sp>
        <p:sp>
          <p:nvSpPr>
            <p:cNvPr id="25" name="Freeform 117">
              <a:extLst>
                <a:ext uri="{FF2B5EF4-FFF2-40B4-BE49-F238E27FC236}">
                  <a16:creationId xmlns:a16="http://schemas.microsoft.com/office/drawing/2014/main" id="{7F78C860-06AE-46AC-9527-9B0EA40AB11E}"/>
                </a:ext>
              </a:extLst>
            </p:cNvPr>
            <p:cNvSpPr/>
            <p:nvPr/>
          </p:nvSpPr>
          <p:spPr bwMode="auto">
            <a:xfrm>
              <a:off x="5317181" y="1414269"/>
              <a:ext cx="270363" cy="270363"/>
            </a:xfrm>
            <a:custGeom>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b="b" l="0" r="r" t="0"/>
              <a:pathLst>
                <a:path h="57" w="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endParaRPr lang="en-US" sz="2400">
                <a:latin charset="-122" typeface="inpin heiti"/>
              </a:endParaRPr>
            </a:p>
          </p:txBody>
        </p:sp>
      </p:grpSp>
      <p:grpSp>
        <p:nvGrpSpPr>
          <p:cNvPr id="26" name="Group 93">
            <a:extLst>
              <a:ext uri="{FF2B5EF4-FFF2-40B4-BE49-F238E27FC236}">
                <a16:creationId xmlns:a16="http://schemas.microsoft.com/office/drawing/2014/main" id="{CE5FDD1C-C279-4857-9E18-144FB91D16DD}"/>
              </a:ext>
            </a:extLst>
          </p:cNvPr>
          <p:cNvGrpSpPr/>
          <p:nvPr/>
        </p:nvGrpSpPr>
        <p:grpSpPr>
          <a:xfrm>
            <a:off x="6521382" y="3015617"/>
            <a:ext cx="657827" cy="638993"/>
            <a:chOff x="5205677" y="2623268"/>
            <a:chExt cx="493370" cy="479245"/>
          </a:xfrm>
        </p:grpSpPr>
        <p:sp>
          <p:nvSpPr>
            <p:cNvPr id="27" name="Rounded Rectangle 94">
              <a:extLst>
                <a:ext uri="{FF2B5EF4-FFF2-40B4-BE49-F238E27FC236}">
                  <a16:creationId xmlns:a16="http://schemas.microsoft.com/office/drawing/2014/main" id="{6320FFEF-B519-4BE4-9205-69510B344A36}"/>
                </a:ext>
              </a:extLst>
            </p:cNvPr>
            <p:cNvSpPr/>
            <p:nvPr/>
          </p:nvSpPr>
          <p:spPr>
            <a:xfrm>
              <a:off x="5205677" y="2623268"/>
              <a:ext cx="493370" cy="479245"/>
            </a:xfrm>
            <a:prstGeom prst="roundRect">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bg1"/>
                </a:solidFill>
                <a:latin charset="-122" typeface="inpin heiti"/>
              </a:endParaRPr>
            </a:p>
          </p:txBody>
        </p:sp>
        <p:sp>
          <p:nvSpPr>
            <p:cNvPr id="28" name="Freeform 13">
              <a:extLst>
                <a:ext uri="{FF2B5EF4-FFF2-40B4-BE49-F238E27FC236}">
                  <a16:creationId xmlns:a16="http://schemas.microsoft.com/office/drawing/2014/main" id="{9B904671-47D1-40F2-8910-48949D361F7B}"/>
                </a:ext>
              </a:extLst>
            </p:cNvPr>
            <p:cNvSpPr>
              <a:spLocks noEditPoints="1"/>
            </p:cNvSpPr>
            <p:nvPr/>
          </p:nvSpPr>
          <p:spPr bwMode="auto">
            <a:xfrm>
              <a:off x="5301275" y="2711803"/>
              <a:ext cx="302175" cy="302175"/>
            </a:xfrm>
            <a:custGeom>
              <a:cxnLst>
                <a:cxn ang="0">
                  <a:pos x="60" y="40"/>
                </a:cxn>
                <a:cxn ang="0">
                  <a:pos x="40" y="60"/>
                </a:cxn>
                <a:cxn ang="0">
                  <a:pos x="36" y="61"/>
                </a:cxn>
                <a:cxn ang="0">
                  <a:pos x="33" y="60"/>
                </a:cxn>
                <a:cxn ang="0">
                  <a:pos x="4" y="31"/>
                </a:cxn>
                <a:cxn ang="0">
                  <a:pos x="0" y="22"/>
                </a:cxn>
                <a:cxn ang="0">
                  <a:pos x="0" y="6"/>
                </a:cxn>
                <a:cxn ang="0">
                  <a:pos x="6" y="0"/>
                </a:cxn>
                <a:cxn ang="0">
                  <a:pos x="22" y="0"/>
                </a:cxn>
                <a:cxn ang="0">
                  <a:pos x="31" y="4"/>
                </a:cxn>
                <a:cxn ang="0">
                  <a:pos x="60" y="33"/>
                </a:cxn>
                <a:cxn ang="0">
                  <a:pos x="61" y="36"/>
                </a:cxn>
                <a:cxn ang="0">
                  <a:pos x="60" y="40"/>
                </a:cxn>
                <a:cxn ang="0">
                  <a:pos x="13" y="8"/>
                </a:cxn>
                <a:cxn ang="0">
                  <a:pos x="8" y="13"/>
                </a:cxn>
                <a:cxn ang="0">
                  <a:pos x="13" y="18"/>
                </a:cxn>
                <a:cxn ang="0">
                  <a:pos x="18" y="13"/>
                </a:cxn>
                <a:cxn ang="0">
                  <a:pos x="13" y="8"/>
                </a:cxn>
              </a:cxnLst>
              <a:rect b="b" l="0" r="r" t="0"/>
              <a:pathLst>
                <a:path h="61" w="61">
                  <a:moveTo>
                    <a:pt x="60" y="40"/>
                  </a:moveTo>
                  <a:cubicBezTo>
                    <a:pt x="40" y="60"/>
                    <a:pt x="40" y="60"/>
                    <a:pt x="40" y="60"/>
                  </a:cubicBezTo>
                  <a:cubicBezTo>
                    <a:pt x="39" y="61"/>
                    <a:pt x="38" y="61"/>
                    <a:pt x="36" y="61"/>
                  </a:cubicBezTo>
                  <a:cubicBezTo>
                    <a:pt x="35" y="61"/>
                    <a:pt x="34" y="61"/>
                    <a:pt x="33" y="60"/>
                  </a:cubicBezTo>
                  <a:cubicBezTo>
                    <a:pt x="4" y="31"/>
                    <a:pt x="4" y="31"/>
                    <a:pt x="4" y="31"/>
                  </a:cubicBezTo>
                  <a:cubicBezTo>
                    <a:pt x="2" y="29"/>
                    <a:pt x="0" y="25"/>
                    <a:pt x="0" y="22"/>
                  </a:cubicBezTo>
                  <a:cubicBezTo>
                    <a:pt x="0" y="6"/>
                    <a:pt x="0" y="6"/>
                    <a:pt x="0" y="6"/>
                  </a:cubicBezTo>
                  <a:cubicBezTo>
                    <a:pt x="0" y="3"/>
                    <a:pt x="3" y="0"/>
                    <a:pt x="6" y="0"/>
                  </a:cubicBezTo>
                  <a:cubicBezTo>
                    <a:pt x="22" y="0"/>
                    <a:pt x="22" y="0"/>
                    <a:pt x="22" y="0"/>
                  </a:cubicBezTo>
                  <a:cubicBezTo>
                    <a:pt x="25" y="0"/>
                    <a:pt x="29" y="2"/>
                    <a:pt x="31" y="4"/>
                  </a:cubicBezTo>
                  <a:cubicBezTo>
                    <a:pt x="60" y="33"/>
                    <a:pt x="60" y="33"/>
                    <a:pt x="60" y="33"/>
                  </a:cubicBezTo>
                  <a:cubicBezTo>
                    <a:pt x="61" y="34"/>
                    <a:pt x="61" y="35"/>
                    <a:pt x="61" y="36"/>
                  </a:cubicBezTo>
                  <a:cubicBezTo>
                    <a:pt x="61" y="38"/>
                    <a:pt x="61" y="39"/>
                    <a:pt x="60" y="40"/>
                  </a:cubicBezTo>
                  <a:close/>
                  <a:moveTo>
                    <a:pt x="13" y="8"/>
                  </a:moveTo>
                  <a:cubicBezTo>
                    <a:pt x="10" y="8"/>
                    <a:pt x="8" y="10"/>
                    <a:pt x="8" y="13"/>
                  </a:cubicBezTo>
                  <a:cubicBezTo>
                    <a:pt x="8" y="16"/>
                    <a:pt x="10" y="18"/>
                    <a:pt x="13" y="18"/>
                  </a:cubicBezTo>
                  <a:cubicBezTo>
                    <a:pt x="16" y="18"/>
                    <a:pt x="18" y="16"/>
                    <a:pt x="18" y="13"/>
                  </a:cubicBezTo>
                  <a:cubicBezTo>
                    <a:pt x="18" y="10"/>
                    <a:pt x="16" y="8"/>
                    <a:pt x="13" y="8"/>
                  </a:cubicBezTo>
                  <a:close/>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endParaRPr lang="en-US" sz="2400">
                <a:latin charset="-122" typeface="inpin heiti"/>
              </a:endParaRPr>
            </a:p>
          </p:txBody>
        </p:sp>
      </p:grpSp>
      <p:grpSp>
        <p:nvGrpSpPr>
          <p:cNvPr id="29" name="Group 96">
            <a:extLst>
              <a:ext uri="{FF2B5EF4-FFF2-40B4-BE49-F238E27FC236}">
                <a16:creationId xmlns:a16="http://schemas.microsoft.com/office/drawing/2014/main" id="{24050898-85E7-4321-8CF7-B32DF65DE517}"/>
              </a:ext>
            </a:extLst>
          </p:cNvPr>
          <p:cNvGrpSpPr/>
          <p:nvPr/>
        </p:nvGrpSpPr>
        <p:grpSpPr>
          <a:xfrm>
            <a:off x="6521382" y="3927102"/>
            <a:ext cx="657827" cy="638993"/>
            <a:chOff x="5205677" y="3279988"/>
            <a:chExt cx="493370" cy="479245"/>
          </a:xfrm>
        </p:grpSpPr>
        <p:sp>
          <p:nvSpPr>
            <p:cNvPr id="30" name="Rounded Rectangle 98">
              <a:extLst>
                <a:ext uri="{FF2B5EF4-FFF2-40B4-BE49-F238E27FC236}">
                  <a16:creationId xmlns:a16="http://schemas.microsoft.com/office/drawing/2014/main" id="{8D20098E-60FF-4EBB-8038-8B943B33E20D}"/>
                </a:ext>
              </a:extLst>
            </p:cNvPr>
            <p:cNvSpPr/>
            <p:nvPr/>
          </p:nvSpPr>
          <p:spPr>
            <a:xfrm>
              <a:off x="5205677" y="3279988"/>
              <a:ext cx="493370" cy="479245"/>
            </a:xfrm>
            <a:prstGeom prst="roundRect">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21920" rtlCol="0"/>
            <a:lstStyle/>
            <a:p>
              <a:pPr algn="ctr"/>
              <a:endParaRPr lang="en-US" sz="2400">
                <a:solidFill>
                  <a:schemeClr val="bg1"/>
                </a:solidFill>
                <a:latin charset="-122" typeface="inpin heiti"/>
              </a:endParaRPr>
            </a:p>
          </p:txBody>
        </p:sp>
        <p:sp>
          <p:nvSpPr>
            <p:cNvPr id="31" name="Freeform 171">
              <a:extLst>
                <a:ext uri="{FF2B5EF4-FFF2-40B4-BE49-F238E27FC236}">
                  <a16:creationId xmlns:a16="http://schemas.microsoft.com/office/drawing/2014/main" id="{95283522-F14A-47EA-B0B1-C3355B433544}"/>
                </a:ext>
              </a:extLst>
            </p:cNvPr>
            <p:cNvSpPr>
              <a:spLocks noEditPoints="1"/>
            </p:cNvSpPr>
            <p:nvPr/>
          </p:nvSpPr>
          <p:spPr bwMode="auto">
            <a:xfrm>
              <a:off x="5300142" y="3369769"/>
              <a:ext cx="304440" cy="299683"/>
            </a:xfrm>
            <a:custGeom>
              <a:cxnLst>
                <a:cxn ang="0">
                  <a:pos x="30" y="58"/>
                </a:cxn>
                <a:cxn ang="0">
                  <a:pos x="0" y="29"/>
                </a:cxn>
                <a:cxn ang="0">
                  <a:pos x="30" y="0"/>
                </a:cxn>
                <a:cxn ang="0">
                  <a:pos x="59" y="29"/>
                </a:cxn>
                <a:cxn ang="0">
                  <a:pos x="30" y="58"/>
                </a:cxn>
                <a:cxn ang="0">
                  <a:pos x="30" y="8"/>
                </a:cxn>
                <a:cxn ang="0">
                  <a:pos x="9" y="29"/>
                </a:cxn>
                <a:cxn ang="0">
                  <a:pos x="30" y="49"/>
                </a:cxn>
                <a:cxn ang="0">
                  <a:pos x="50" y="29"/>
                </a:cxn>
                <a:cxn ang="0">
                  <a:pos x="30" y="8"/>
                </a:cxn>
                <a:cxn ang="0">
                  <a:pos x="34" y="32"/>
                </a:cxn>
                <a:cxn ang="0">
                  <a:pos x="33" y="34"/>
                </a:cxn>
                <a:cxn ang="0">
                  <a:pos x="21" y="34"/>
                </a:cxn>
                <a:cxn ang="0">
                  <a:pos x="20" y="32"/>
                </a:cxn>
                <a:cxn ang="0">
                  <a:pos x="20" y="30"/>
                </a:cxn>
                <a:cxn ang="0">
                  <a:pos x="21" y="29"/>
                </a:cxn>
                <a:cxn ang="0">
                  <a:pos x="30" y="29"/>
                </a:cxn>
                <a:cxn ang="0">
                  <a:pos x="30" y="15"/>
                </a:cxn>
                <a:cxn ang="0">
                  <a:pos x="31" y="14"/>
                </a:cxn>
                <a:cxn ang="0">
                  <a:pos x="33" y="14"/>
                </a:cxn>
                <a:cxn ang="0">
                  <a:pos x="34" y="15"/>
                </a:cxn>
                <a:cxn ang="0">
                  <a:pos x="34" y="32"/>
                </a:cxn>
              </a:cxnLst>
              <a:rect b="b" l="0" r="r" t="0"/>
              <a:pathLst>
                <a:path h="57" w="59">
                  <a:moveTo>
                    <a:pt x="30" y="58"/>
                  </a:moveTo>
                  <a:cubicBezTo>
                    <a:pt x="13" y="58"/>
                    <a:pt x="0" y="45"/>
                    <a:pt x="0" y="29"/>
                  </a:cubicBezTo>
                  <a:cubicBezTo>
                    <a:pt x="0" y="13"/>
                    <a:pt x="13" y="0"/>
                    <a:pt x="30" y="0"/>
                  </a:cubicBezTo>
                  <a:cubicBezTo>
                    <a:pt x="46" y="0"/>
                    <a:pt x="59" y="13"/>
                    <a:pt x="59" y="29"/>
                  </a:cubicBezTo>
                  <a:cubicBezTo>
                    <a:pt x="59" y="45"/>
                    <a:pt x="46" y="58"/>
                    <a:pt x="30" y="58"/>
                  </a:cubicBezTo>
                  <a:close/>
                  <a:moveTo>
                    <a:pt x="30" y="8"/>
                  </a:moveTo>
                  <a:cubicBezTo>
                    <a:pt x="18" y="8"/>
                    <a:pt x="9" y="17"/>
                    <a:pt x="9" y="29"/>
                  </a:cubicBezTo>
                  <a:cubicBezTo>
                    <a:pt x="9" y="40"/>
                    <a:pt x="18" y="49"/>
                    <a:pt x="30" y="49"/>
                  </a:cubicBezTo>
                  <a:cubicBezTo>
                    <a:pt x="41" y="49"/>
                    <a:pt x="50" y="40"/>
                    <a:pt x="50" y="29"/>
                  </a:cubicBezTo>
                  <a:cubicBezTo>
                    <a:pt x="50" y="17"/>
                    <a:pt x="41" y="8"/>
                    <a:pt x="30" y="8"/>
                  </a:cubicBezTo>
                  <a:close/>
                  <a:moveTo>
                    <a:pt x="34" y="32"/>
                  </a:moveTo>
                  <a:cubicBezTo>
                    <a:pt x="34" y="33"/>
                    <a:pt x="34" y="34"/>
                    <a:pt x="33" y="34"/>
                  </a:cubicBezTo>
                  <a:cubicBezTo>
                    <a:pt x="21" y="34"/>
                    <a:pt x="21" y="34"/>
                    <a:pt x="21" y="34"/>
                  </a:cubicBezTo>
                  <a:cubicBezTo>
                    <a:pt x="20" y="34"/>
                    <a:pt x="20" y="33"/>
                    <a:pt x="20" y="32"/>
                  </a:cubicBezTo>
                  <a:cubicBezTo>
                    <a:pt x="20" y="30"/>
                    <a:pt x="20" y="30"/>
                    <a:pt x="20" y="30"/>
                  </a:cubicBezTo>
                  <a:cubicBezTo>
                    <a:pt x="20" y="29"/>
                    <a:pt x="20" y="29"/>
                    <a:pt x="21" y="29"/>
                  </a:cubicBezTo>
                  <a:cubicBezTo>
                    <a:pt x="30" y="29"/>
                    <a:pt x="30" y="29"/>
                    <a:pt x="30" y="29"/>
                  </a:cubicBezTo>
                  <a:cubicBezTo>
                    <a:pt x="30" y="15"/>
                    <a:pt x="30" y="15"/>
                    <a:pt x="30" y="15"/>
                  </a:cubicBezTo>
                  <a:cubicBezTo>
                    <a:pt x="30" y="15"/>
                    <a:pt x="30" y="14"/>
                    <a:pt x="31" y="14"/>
                  </a:cubicBezTo>
                  <a:cubicBezTo>
                    <a:pt x="33" y="14"/>
                    <a:pt x="33" y="14"/>
                    <a:pt x="33" y="14"/>
                  </a:cubicBezTo>
                  <a:cubicBezTo>
                    <a:pt x="34" y="14"/>
                    <a:pt x="34" y="15"/>
                    <a:pt x="34" y="15"/>
                  </a:cubicBezTo>
                  <a:lnTo>
                    <a:pt x="34" y="32"/>
                  </a:lnTo>
                  <a:close/>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endParaRPr lang="en-US" sz="2400">
                <a:latin charset="-122" typeface="inpin heiti"/>
              </a:endParaRPr>
            </a:p>
          </p:txBody>
        </p:sp>
      </p:grpSp>
      <p:grpSp>
        <p:nvGrpSpPr>
          <p:cNvPr id="32" name="Group 105">
            <a:extLst>
              <a:ext uri="{FF2B5EF4-FFF2-40B4-BE49-F238E27FC236}">
                <a16:creationId xmlns:a16="http://schemas.microsoft.com/office/drawing/2014/main" id="{3E081720-F6AF-494C-80D3-D9FA1273E6CF}"/>
              </a:ext>
            </a:extLst>
          </p:cNvPr>
          <p:cNvGrpSpPr/>
          <p:nvPr/>
        </p:nvGrpSpPr>
        <p:grpSpPr>
          <a:xfrm>
            <a:off x="6521382" y="4874445"/>
            <a:ext cx="657827" cy="638993"/>
            <a:chOff x="5205677" y="3936708"/>
            <a:chExt cx="493370" cy="479245"/>
          </a:xfrm>
        </p:grpSpPr>
        <p:sp>
          <p:nvSpPr>
            <p:cNvPr id="33" name="Rounded Rectangle 115">
              <a:extLst>
                <a:ext uri="{FF2B5EF4-FFF2-40B4-BE49-F238E27FC236}">
                  <a16:creationId xmlns:a16="http://schemas.microsoft.com/office/drawing/2014/main" id="{522DA780-0206-45B5-A610-3A0927CA8D07}"/>
                </a:ext>
              </a:extLst>
            </p:cNvPr>
            <p:cNvSpPr/>
            <p:nvPr/>
          </p:nvSpPr>
          <p:spPr>
            <a:xfrm>
              <a:off x="5205677" y="3936708"/>
              <a:ext cx="493370" cy="479245"/>
            </a:xfrm>
            <a:prstGeom prst="roundRect">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bg1"/>
                </a:solidFill>
                <a:latin charset="-122" typeface="inpin heiti"/>
              </a:endParaRPr>
            </a:p>
          </p:txBody>
        </p:sp>
        <p:sp>
          <p:nvSpPr>
            <p:cNvPr id="34" name="Freeform 135">
              <a:extLst>
                <a:ext uri="{FF2B5EF4-FFF2-40B4-BE49-F238E27FC236}">
                  <a16:creationId xmlns:a16="http://schemas.microsoft.com/office/drawing/2014/main" id="{76062911-F124-4721-ACBA-9C0D290A0D04}"/>
                </a:ext>
              </a:extLst>
            </p:cNvPr>
            <p:cNvSpPr>
              <a:spLocks noEditPoints="1"/>
            </p:cNvSpPr>
            <p:nvPr/>
          </p:nvSpPr>
          <p:spPr bwMode="auto">
            <a:xfrm>
              <a:off x="5326950" y="4058855"/>
              <a:ext cx="250825" cy="234950"/>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b="b" l="0" r="r" t="0"/>
              <a:pathLst>
                <a:path h="68" w="73">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endParaRPr lang="en-US" sz="2400">
                <a:latin charset="-122" typeface="inpin heiti"/>
              </a:endParaRPr>
            </a:p>
          </p:txBody>
        </p:sp>
      </p:grpSp>
      <p:sp>
        <p:nvSpPr>
          <p:cNvPr id="35" name="文本框 34">
            <a:extLst>
              <a:ext uri="{FF2B5EF4-FFF2-40B4-BE49-F238E27FC236}">
                <a16:creationId xmlns:a16="http://schemas.microsoft.com/office/drawing/2014/main" id="{CF7C9BB4-1926-4020-8592-6663EA34E8A7}"/>
              </a:ext>
            </a:extLst>
          </p:cNvPr>
          <p:cNvSpPr txBox="1"/>
          <p:nvPr/>
        </p:nvSpPr>
        <p:spPr>
          <a:xfrm>
            <a:off x="7476443" y="2353098"/>
            <a:ext cx="3699341" cy="822960"/>
          </a:xfrm>
          <a:prstGeom prst="rect">
            <a:avLst/>
          </a:prstGeom>
          <a:noFill/>
          <a:extLst>
            <a:ext uri="{909E8E84-426E-40DD-AFC4-6F175D3DCCD1}">
              <a14:hiddenFill>
                <a:solidFill>
                  <a:srgbClr val="E84C53"/>
                </a:solidFill>
              </a14:hiddenFill>
            </a:ext>
          </a:extLst>
        </p:spPr>
        <p:txBody>
          <a:bodyPr rtlCol="0" wrap="square">
            <a:spAutoFit/>
          </a:bodyPr>
          <a:lstStyle/>
          <a:p>
            <a:pPr algn="l"/>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here.Please enter </a:t>
            </a:r>
          </a:p>
        </p:txBody>
      </p:sp>
      <p:sp>
        <p:nvSpPr>
          <p:cNvPr id="36" name="文本框 35">
            <a:extLst>
              <a:ext uri="{FF2B5EF4-FFF2-40B4-BE49-F238E27FC236}">
                <a16:creationId xmlns:a16="http://schemas.microsoft.com/office/drawing/2014/main" id="{BA05D223-92D1-4822-BCF5-0842D378DA42}"/>
              </a:ext>
            </a:extLst>
          </p:cNvPr>
          <p:cNvSpPr txBox="1"/>
          <p:nvPr/>
        </p:nvSpPr>
        <p:spPr>
          <a:xfrm>
            <a:off x="7444057" y="1935903"/>
            <a:ext cx="3699341" cy="45720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37" name="文本框 36">
            <a:extLst>
              <a:ext uri="{FF2B5EF4-FFF2-40B4-BE49-F238E27FC236}">
                <a16:creationId xmlns:a16="http://schemas.microsoft.com/office/drawing/2014/main" id="{1F977569-D8EB-47F2-983A-C625DE7FC366}"/>
              </a:ext>
            </a:extLst>
          </p:cNvPr>
          <p:cNvSpPr txBox="1"/>
          <p:nvPr/>
        </p:nvSpPr>
        <p:spPr>
          <a:xfrm>
            <a:off x="7508827" y="3320671"/>
            <a:ext cx="3699341" cy="822960"/>
          </a:xfrm>
          <a:prstGeom prst="rect">
            <a:avLst/>
          </a:prstGeom>
          <a:noFill/>
          <a:extLst>
            <a:ext uri="{909E8E84-426E-40DD-AFC4-6F175D3DCCD1}">
              <a14:hiddenFill>
                <a:solidFill>
                  <a:srgbClr val="E84C53"/>
                </a:solidFill>
              </a14:hiddenFill>
            </a:ext>
          </a:extLst>
        </p:spPr>
        <p:txBody>
          <a:bodyPr rtlCol="0" wrap="square">
            <a:spAutoFit/>
          </a:bodyPr>
          <a:lstStyle/>
          <a:p>
            <a:pPr algn="l"/>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here.Please enter </a:t>
            </a:r>
          </a:p>
        </p:txBody>
      </p:sp>
      <p:sp>
        <p:nvSpPr>
          <p:cNvPr id="38" name="文本框 37">
            <a:extLst>
              <a:ext uri="{FF2B5EF4-FFF2-40B4-BE49-F238E27FC236}">
                <a16:creationId xmlns:a16="http://schemas.microsoft.com/office/drawing/2014/main" id="{96E80491-AB55-4117-8C1A-129AD1EF73E3}"/>
              </a:ext>
            </a:extLst>
          </p:cNvPr>
          <p:cNvSpPr txBox="1"/>
          <p:nvPr/>
        </p:nvSpPr>
        <p:spPr>
          <a:xfrm>
            <a:off x="7476443" y="2903476"/>
            <a:ext cx="3699341" cy="45720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39" name="文本框 38">
            <a:extLst>
              <a:ext uri="{FF2B5EF4-FFF2-40B4-BE49-F238E27FC236}">
                <a16:creationId xmlns:a16="http://schemas.microsoft.com/office/drawing/2014/main" id="{AE2ECCBA-D485-480F-B154-9ABB03526929}"/>
              </a:ext>
            </a:extLst>
          </p:cNvPr>
          <p:cNvSpPr txBox="1"/>
          <p:nvPr/>
        </p:nvSpPr>
        <p:spPr>
          <a:xfrm>
            <a:off x="7541213" y="4286953"/>
            <a:ext cx="3699341" cy="822960"/>
          </a:xfrm>
          <a:prstGeom prst="rect">
            <a:avLst/>
          </a:prstGeom>
          <a:noFill/>
          <a:extLst>
            <a:ext uri="{909E8E84-426E-40DD-AFC4-6F175D3DCCD1}">
              <a14:hiddenFill>
                <a:solidFill>
                  <a:srgbClr val="E84C53"/>
                </a:solidFill>
              </a14:hiddenFill>
            </a:ext>
          </a:extLst>
        </p:spPr>
        <p:txBody>
          <a:bodyPr rtlCol="0" wrap="square">
            <a:spAutoFit/>
          </a:bodyPr>
          <a:lstStyle/>
          <a:p>
            <a:pPr algn="l"/>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here.Please enter </a:t>
            </a:r>
          </a:p>
        </p:txBody>
      </p:sp>
      <p:sp>
        <p:nvSpPr>
          <p:cNvPr id="40" name="文本框 39">
            <a:extLst>
              <a:ext uri="{FF2B5EF4-FFF2-40B4-BE49-F238E27FC236}">
                <a16:creationId xmlns:a16="http://schemas.microsoft.com/office/drawing/2014/main" id="{20849BB2-BDA9-4E26-BD66-7458122B963A}"/>
              </a:ext>
            </a:extLst>
          </p:cNvPr>
          <p:cNvSpPr txBox="1"/>
          <p:nvPr/>
        </p:nvSpPr>
        <p:spPr>
          <a:xfrm>
            <a:off x="7508827" y="3869759"/>
            <a:ext cx="3699341" cy="45720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41" name="文本框 40">
            <a:extLst>
              <a:ext uri="{FF2B5EF4-FFF2-40B4-BE49-F238E27FC236}">
                <a16:creationId xmlns:a16="http://schemas.microsoft.com/office/drawing/2014/main" id="{CB850654-8F1F-48FB-BB32-F7C4CA81A8D9}"/>
              </a:ext>
            </a:extLst>
          </p:cNvPr>
          <p:cNvSpPr txBox="1"/>
          <p:nvPr/>
        </p:nvSpPr>
        <p:spPr>
          <a:xfrm>
            <a:off x="7573597" y="5224315"/>
            <a:ext cx="3699341" cy="822960"/>
          </a:xfrm>
          <a:prstGeom prst="rect">
            <a:avLst/>
          </a:prstGeom>
          <a:noFill/>
          <a:extLst>
            <a:ext uri="{909E8E84-426E-40DD-AFC4-6F175D3DCCD1}">
              <a14:hiddenFill>
                <a:solidFill>
                  <a:srgbClr val="E84C53"/>
                </a:solidFill>
              </a14:hiddenFill>
            </a:ext>
          </a:extLst>
        </p:spPr>
        <p:txBody>
          <a:bodyPr rtlCol="0" wrap="square">
            <a:spAutoFit/>
          </a:bodyPr>
          <a:lstStyle/>
          <a:p>
            <a:pPr algn="l"/>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here.Please enter </a:t>
            </a:r>
          </a:p>
        </p:txBody>
      </p:sp>
      <p:sp>
        <p:nvSpPr>
          <p:cNvPr id="42" name="文本框 41">
            <a:extLst>
              <a:ext uri="{FF2B5EF4-FFF2-40B4-BE49-F238E27FC236}">
                <a16:creationId xmlns:a16="http://schemas.microsoft.com/office/drawing/2014/main" id="{E43055CE-ECB0-4C63-9AA8-1E924028DD92}"/>
              </a:ext>
            </a:extLst>
          </p:cNvPr>
          <p:cNvSpPr txBox="1"/>
          <p:nvPr/>
        </p:nvSpPr>
        <p:spPr>
          <a:xfrm>
            <a:off x="7541213" y="4807121"/>
            <a:ext cx="3699341" cy="45720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43" name="Freeform 171">
            <a:extLst>
              <a:ext uri="{FF2B5EF4-FFF2-40B4-BE49-F238E27FC236}">
                <a16:creationId xmlns:a16="http://schemas.microsoft.com/office/drawing/2014/main" id="{3455E06E-9442-4435-A3AF-BB5522D3EF3B}"/>
              </a:ext>
            </a:extLst>
          </p:cNvPr>
          <p:cNvSpPr>
            <a:spLocks noEditPoints="1"/>
          </p:cNvSpPr>
          <p:nvPr/>
        </p:nvSpPr>
        <p:spPr bwMode="auto">
          <a:xfrm>
            <a:off x="1501898" y="2564344"/>
            <a:ext cx="774072" cy="761976"/>
          </a:xfrm>
          <a:custGeom>
            <a:cxnLst>
              <a:cxn ang="0">
                <a:pos x="30" y="58"/>
              </a:cxn>
              <a:cxn ang="0">
                <a:pos x="0" y="29"/>
              </a:cxn>
              <a:cxn ang="0">
                <a:pos x="30" y="0"/>
              </a:cxn>
              <a:cxn ang="0">
                <a:pos x="59" y="29"/>
              </a:cxn>
              <a:cxn ang="0">
                <a:pos x="30" y="58"/>
              </a:cxn>
              <a:cxn ang="0">
                <a:pos x="30" y="8"/>
              </a:cxn>
              <a:cxn ang="0">
                <a:pos x="9" y="29"/>
              </a:cxn>
              <a:cxn ang="0">
                <a:pos x="30" y="49"/>
              </a:cxn>
              <a:cxn ang="0">
                <a:pos x="50" y="29"/>
              </a:cxn>
              <a:cxn ang="0">
                <a:pos x="30" y="8"/>
              </a:cxn>
              <a:cxn ang="0">
                <a:pos x="34" y="32"/>
              </a:cxn>
              <a:cxn ang="0">
                <a:pos x="33" y="34"/>
              </a:cxn>
              <a:cxn ang="0">
                <a:pos x="21" y="34"/>
              </a:cxn>
              <a:cxn ang="0">
                <a:pos x="20" y="32"/>
              </a:cxn>
              <a:cxn ang="0">
                <a:pos x="20" y="30"/>
              </a:cxn>
              <a:cxn ang="0">
                <a:pos x="21" y="29"/>
              </a:cxn>
              <a:cxn ang="0">
                <a:pos x="30" y="29"/>
              </a:cxn>
              <a:cxn ang="0">
                <a:pos x="30" y="15"/>
              </a:cxn>
              <a:cxn ang="0">
                <a:pos x="31" y="14"/>
              </a:cxn>
              <a:cxn ang="0">
                <a:pos x="33" y="14"/>
              </a:cxn>
              <a:cxn ang="0">
                <a:pos x="34" y="15"/>
              </a:cxn>
              <a:cxn ang="0">
                <a:pos x="34" y="32"/>
              </a:cxn>
            </a:cxnLst>
            <a:rect b="b" l="0" r="r" t="0"/>
            <a:pathLst>
              <a:path h="57" w="59">
                <a:moveTo>
                  <a:pt x="30" y="58"/>
                </a:moveTo>
                <a:cubicBezTo>
                  <a:pt x="13" y="58"/>
                  <a:pt x="0" y="45"/>
                  <a:pt x="0" y="29"/>
                </a:cubicBezTo>
                <a:cubicBezTo>
                  <a:pt x="0" y="13"/>
                  <a:pt x="13" y="0"/>
                  <a:pt x="30" y="0"/>
                </a:cubicBezTo>
                <a:cubicBezTo>
                  <a:pt x="46" y="0"/>
                  <a:pt x="59" y="13"/>
                  <a:pt x="59" y="29"/>
                </a:cubicBezTo>
                <a:cubicBezTo>
                  <a:pt x="59" y="45"/>
                  <a:pt x="46" y="58"/>
                  <a:pt x="30" y="58"/>
                </a:cubicBezTo>
                <a:close/>
                <a:moveTo>
                  <a:pt x="30" y="8"/>
                </a:moveTo>
                <a:cubicBezTo>
                  <a:pt x="18" y="8"/>
                  <a:pt x="9" y="17"/>
                  <a:pt x="9" y="29"/>
                </a:cubicBezTo>
                <a:cubicBezTo>
                  <a:pt x="9" y="40"/>
                  <a:pt x="18" y="49"/>
                  <a:pt x="30" y="49"/>
                </a:cubicBezTo>
                <a:cubicBezTo>
                  <a:pt x="41" y="49"/>
                  <a:pt x="50" y="40"/>
                  <a:pt x="50" y="29"/>
                </a:cubicBezTo>
                <a:cubicBezTo>
                  <a:pt x="50" y="17"/>
                  <a:pt x="41" y="8"/>
                  <a:pt x="30" y="8"/>
                </a:cubicBezTo>
                <a:close/>
                <a:moveTo>
                  <a:pt x="34" y="32"/>
                </a:moveTo>
                <a:cubicBezTo>
                  <a:pt x="34" y="33"/>
                  <a:pt x="34" y="34"/>
                  <a:pt x="33" y="34"/>
                </a:cubicBezTo>
                <a:cubicBezTo>
                  <a:pt x="21" y="34"/>
                  <a:pt x="21" y="34"/>
                  <a:pt x="21" y="34"/>
                </a:cubicBezTo>
                <a:cubicBezTo>
                  <a:pt x="20" y="34"/>
                  <a:pt x="20" y="33"/>
                  <a:pt x="20" y="32"/>
                </a:cubicBezTo>
                <a:cubicBezTo>
                  <a:pt x="20" y="30"/>
                  <a:pt x="20" y="30"/>
                  <a:pt x="20" y="30"/>
                </a:cubicBezTo>
                <a:cubicBezTo>
                  <a:pt x="20" y="29"/>
                  <a:pt x="20" y="29"/>
                  <a:pt x="21" y="29"/>
                </a:cubicBezTo>
                <a:cubicBezTo>
                  <a:pt x="30" y="29"/>
                  <a:pt x="30" y="29"/>
                  <a:pt x="30" y="29"/>
                </a:cubicBezTo>
                <a:cubicBezTo>
                  <a:pt x="30" y="15"/>
                  <a:pt x="30" y="15"/>
                  <a:pt x="30" y="15"/>
                </a:cubicBezTo>
                <a:cubicBezTo>
                  <a:pt x="30" y="15"/>
                  <a:pt x="30" y="14"/>
                  <a:pt x="31" y="14"/>
                </a:cubicBezTo>
                <a:cubicBezTo>
                  <a:pt x="33" y="14"/>
                  <a:pt x="33" y="14"/>
                  <a:pt x="33" y="14"/>
                </a:cubicBezTo>
                <a:cubicBezTo>
                  <a:pt x="34" y="14"/>
                  <a:pt x="34" y="15"/>
                  <a:pt x="34" y="15"/>
                </a:cubicBezTo>
                <a:lnTo>
                  <a:pt x="34" y="32"/>
                </a:lnTo>
                <a:close/>
              </a:path>
            </a:pathLst>
          </a:custGeom>
          <a:gradFill>
            <a:gsLst>
              <a:gs pos="0">
                <a:srgbClr val="C51F2D"/>
              </a:gs>
              <a:gs pos="100000">
                <a:srgbClr val="83062E"/>
              </a:gs>
            </a:gsLst>
            <a:lin ang="2700000" scaled="0"/>
          </a:gradFill>
          <a:ln w="9525">
            <a:noFill/>
            <a:round/>
          </a:ln>
        </p:spPr>
        <p:txBody>
          <a:bodyPr anchor="t" anchorCtr="0" bIns="60960" compatLnSpc="1" lIns="121920" numCol="1" rIns="121920" tIns="60960" vert="horz" wrap="square">
            <a:prstTxWarp prst="textNoShape">
              <a:avLst/>
            </a:prstTxWarp>
          </a:bodyPr>
          <a:lstStyle/>
          <a:p>
            <a:endParaRPr lang="en-US" sz="2400">
              <a:latin charset="-122" typeface="inpin heiti"/>
            </a:endParaRPr>
          </a:p>
        </p:txBody>
      </p:sp>
      <p:sp>
        <p:nvSpPr>
          <p:cNvPr id="44" name="Freeform 135">
            <a:extLst>
              <a:ext uri="{FF2B5EF4-FFF2-40B4-BE49-F238E27FC236}">
                <a16:creationId xmlns:a16="http://schemas.microsoft.com/office/drawing/2014/main" id="{9C4A87FB-3DE3-4623-9A90-E642B65652D2}"/>
              </a:ext>
            </a:extLst>
          </p:cNvPr>
          <p:cNvSpPr>
            <a:spLocks noEditPoints="1"/>
          </p:cNvSpPr>
          <p:nvPr/>
        </p:nvSpPr>
        <p:spPr bwMode="auto">
          <a:xfrm>
            <a:off x="4432076" y="2682101"/>
            <a:ext cx="637751" cy="597386"/>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b="b" l="0" r="r" t="0"/>
            <a:pathLst>
              <a:path h="68" w="73">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gradFill>
            <a:gsLst>
              <a:gs pos="0">
                <a:srgbClr val="C51F2D"/>
              </a:gs>
              <a:gs pos="100000">
                <a:srgbClr val="83062E"/>
              </a:gs>
            </a:gsLst>
            <a:lin ang="2700000" scaled="0"/>
          </a:gradFill>
          <a:ln w="9525">
            <a:noFill/>
            <a:round/>
          </a:ln>
        </p:spPr>
        <p:txBody>
          <a:bodyPr anchor="t" anchorCtr="0" bIns="60960" compatLnSpc="1" lIns="121920" numCol="1" rIns="121920" tIns="60960" vert="horz" wrap="square">
            <a:prstTxWarp prst="textNoShape">
              <a:avLst/>
            </a:prstTxWarp>
          </a:bodyPr>
          <a:lstStyle/>
          <a:p>
            <a:endParaRPr lang="en-US" sz="2400">
              <a:latin charset="-122" typeface="inpin heiti"/>
            </a:endParaRPr>
          </a:p>
        </p:txBody>
      </p:sp>
      <p:sp>
        <p:nvSpPr>
          <p:cNvPr id="45" name="文本框 44">
            <a:extLst>
              <a:ext uri="{FF2B5EF4-FFF2-40B4-BE49-F238E27FC236}">
                <a16:creationId xmlns:a16="http://schemas.microsoft.com/office/drawing/2014/main" id="{0B8F92E2-2031-4875-A311-91BAB9FFB502}"/>
              </a:ext>
            </a:extLst>
          </p:cNvPr>
          <p:cNvSpPr txBox="1"/>
          <p:nvPr/>
        </p:nvSpPr>
        <p:spPr>
          <a:xfrm>
            <a:off x="572512" y="4089041"/>
            <a:ext cx="2558772" cy="1158240"/>
          </a:xfrm>
          <a:prstGeom prst="rect">
            <a:avLst/>
          </a:prstGeom>
          <a:noFill/>
          <a:extLst>
            <a:ext uri="{909E8E84-426E-40DD-AFC4-6F175D3DCCD1}">
              <a14:hiddenFill>
                <a:solidFill>
                  <a:srgbClr val="E84C53"/>
                </a:solidFill>
              </a14:hiddenFill>
            </a:ext>
          </a:extLst>
        </p:spPr>
        <p:txBody>
          <a:bodyPr rtlCol="0" wrap="square">
            <a:spAutoFit/>
          </a:bodyPr>
          <a:lstStyle/>
          <a:p>
            <a:pPr algn="ctr"/>
            <a:r>
              <a:rPr lang="en-US" sz="14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here.Please enter </a:t>
            </a:r>
          </a:p>
        </p:txBody>
      </p:sp>
      <p:sp>
        <p:nvSpPr>
          <p:cNvPr id="46" name="文本框 45">
            <a:extLst>
              <a:ext uri="{FF2B5EF4-FFF2-40B4-BE49-F238E27FC236}">
                <a16:creationId xmlns:a16="http://schemas.microsoft.com/office/drawing/2014/main" id="{8F2E9051-A090-4643-808E-C936EEBCE420}"/>
              </a:ext>
            </a:extLst>
          </p:cNvPr>
          <p:cNvSpPr txBox="1"/>
          <p:nvPr/>
        </p:nvSpPr>
        <p:spPr>
          <a:xfrm>
            <a:off x="927692" y="3671846"/>
            <a:ext cx="1783642"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47" name="文本框 46">
            <a:extLst>
              <a:ext uri="{FF2B5EF4-FFF2-40B4-BE49-F238E27FC236}">
                <a16:creationId xmlns:a16="http://schemas.microsoft.com/office/drawing/2014/main" id="{A4F15268-0CA0-409B-B554-5CA7C8A1EB3D}"/>
              </a:ext>
            </a:extLst>
          </p:cNvPr>
          <p:cNvSpPr txBox="1"/>
          <p:nvPr/>
        </p:nvSpPr>
        <p:spPr>
          <a:xfrm>
            <a:off x="3503951" y="4089041"/>
            <a:ext cx="2558772" cy="1158240"/>
          </a:xfrm>
          <a:prstGeom prst="rect">
            <a:avLst/>
          </a:prstGeom>
          <a:noFill/>
          <a:extLst>
            <a:ext uri="{909E8E84-426E-40DD-AFC4-6F175D3DCCD1}">
              <a14:hiddenFill>
                <a:solidFill>
                  <a:srgbClr val="E84C53"/>
                </a:solidFill>
              </a14:hiddenFill>
            </a:ext>
          </a:extLst>
        </p:spPr>
        <p:txBody>
          <a:bodyPr rtlCol="0" wrap="square">
            <a:spAutoFit/>
          </a:bodyPr>
          <a:lstStyle/>
          <a:p>
            <a:pPr algn="ctr"/>
            <a:r>
              <a:rPr lang="en-US" sz="14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here.Please enter </a:t>
            </a:r>
          </a:p>
        </p:txBody>
      </p:sp>
      <p:sp>
        <p:nvSpPr>
          <p:cNvPr id="48" name="文本框 47">
            <a:extLst>
              <a:ext uri="{FF2B5EF4-FFF2-40B4-BE49-F238E27FC236}">
                <a16:creationId xmlns:a16="http://schemas.microsoft.com/office/drawing/2014/main" id="{C2739A3A-0260-40D6-AF85-444749C8C725}"/>
              </a:ext>
            </a:extLst>
          </p:cNvPr>
          <p:cNvSpPr txBox="1"/>
          <p:nvPr/>
        </p:nvSpPr>
        <p:spPr>
          <a:xfrm>
            <a:off x="3859131" y="3671846"/>
            <a:ext cx="1783642"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Tree>
    <p:extLst>
      <p:ext uri="{BB962C8B-B14F-4D97-AF65-F5344CB8AC3E}">
        <p14:creationId val="2958973832"/>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26"/>
                                        </p:tgtEl>
                                        <p:attrNameLst>
                                          <p:attrName>style.visibility</p:attrName>
                                        </p:attrNameLst>
                                      </p:cBhvr>
                                      <p:to>
                                        <p:strVal val="visible"/>
                                      </p:to>
                                    </p:set>
                                    <p:anim calcmode="lin" valueType="num">
                                      <p:cBhvr>
                                        <p:cTn dur="500" fill="hold" id="13"/>
                                        <p:tgtEl>
                                          <p:spTgt spid="26"/>
                                        </p:tgtEl>
                                        <p:attrNameLst>
                                          <p:attrName>ppt_w</p:attrName>
                                        </p:attrNameLst>
                                      </p:cBhvr>
                                      <p:tavLst>
                                        <p:tav tm="0">
                                          <p:val>
                                            <p:fltVal val="0"/>
                                          </p:val>
                                        </p:tav>
                                        <p:tav tm="100000">
                                          <p:val>
                                            <p:strVal val="#ppt_w"/>
                                          </p:val>
                                        </p:tav>
                                      </p:tavLst>
                                    </p:anim>
                                    <p:anim calcmode="lin" valueType="num">
                                      <p:cBhvr>
                                        <p:cTn dur="500" fill="hold" id="14"/>
                                        <p:tgtEl>
                                          <p:spTgt spid="26"/>
                                        </p:tgtEl>
                                        <p:attrNameLst>
                                          <p:attrName>ppt_h</p:attrName>
                                        </p:attrNameLst>
                                      </p:cBhvr>
                                      <p:tavLst>
                                        <p:tav tm="0">
                                          <p:val>
                                            <p:fltVal val="0"/>
                                          </p:val>
                                        </p:tav>
                                        <p:tav tm="100000">
                                          <p:val>
                                            <p:strVal val="#ppt_h"/>
                                          </p:val>
                                        </p:tav>
                                      </p:tavLst>
                                    </p:anim>
                                    <p:animEffect filter="fade" transition="in">
                                      <p:cBhvr>
                                        <p:cTn dur="500" id="15"/>
                                        <p:tgtEl>
                                          <p:spTgt spid="26"/>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29"/>
                                        </p:tgtEl>
                                        <p:attrNameLst>
                                          <p:attrName>style.visibility</p:attrName>
                                        </p:attrNameLst>
                                      </p:cBhvr>
                                      <p:to>
                                        <p:strVal val="visible"/>
                                      </p:to>
                                    </p:set>
                                    <p:anim calcmode="lin" valueType="num">
                                      <p:cBhvr>
                                        <p:cTn dur="500" fill="hold" id="19"/>
                                        <p:tgtEl>
                                          <p:spTgt spid="29"/>
                                        </p:tgtEl>
                                        <p:attrNameLst>
                                          <p:attrName>ppt_w</p:attrName>
                                        </p:attrNameLst>
                                      </p:cBhvr>
                                      <p:tavLst>
                                        <p:tav tm="0">
                                          <p:val>
                                            <p:fltVal val="0"/>
                                          </p:val>
                                        </p:tav>
                                        <p:tav tm="100000">
                                          <p:val>
                                            <p:strVal val="#ppt_w"/>
                                          </p:val>
                                        </p:tav>
                                      </p:tavLst>
                                    </p:anim>
                                    <p:anim calcmode="lin" valueType="num">
                                      <p:cBhvr>
                                        <p:cTn dur="500" fill="hold" id="20"/>
                                        <p:tgtEl>
                                          <p:spTgt spid="29"/>
                                        </p:tgtEl>
                                        <p:attrNameLst>
                                          <p:attrName>ppt_h</p:attrName>
                                        </p:attrNameLst>
                                      </p:cBhvr>
                                      <p:tavLst>
                                        <p:tav tm="0">
                                          <p:val>
                                            <p:fltVal val="0"/>
                                          </p:val>
                                        </p:tav>
                                        <p:tav tm="100000">
                                          <p:val>
                                            <p:strVal val="#ppt_h"/>
                                          </p:val>
                                        </p:tav>
                                      </p:tavLst>
                                    </p:anim>
                                    <p:animEffect filter="fade" transition="in">
                                      <p:cBhvr>
                                        <p:cTn dur="500" id="21"/>
                                        <p:tgtEl>
                                          <p:spTgt spid="29"/>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32"/>
                                        </p:tgtEl>
                                        <p:attrNameLst>
                                          <p:attrName>style.visibility</p:attrName>
                                        </p:attrNameLst>
                                      </p:cBhvr>
                                      <p:to>
                                        <p:strVal val="visible"/>
                                      </p:to>
                                    </p:set>
                                    <p:anim calcmode="lin" valueType="num">
                                      <p:cBhvr>
                                        <p:cTn dur="500" fill="hold" id="25"/>
                                        <p:tgtEl>
                                          <p:spTgt spid="32"/>
                                        </p:tgtEl>
                                        <p:attrNameLst>
                                          <p:attrName>ppt_w</p:attrName>
                                        </p:attrNameLst>
                                      </p:cBhvr>
                                      <p:tavLst>
                                        <p:tav tm="0">
                                          <p:val>
                                            <p:fltVal val="0"/>
                                          </p:val>
                                        </p:tav>
                                        <p:tav tm="100000">
                                          <p:val>
                                            <p:strVal val="#ppt_w"/>
                                          </p:val>
                                        </p:tav>
                                      </p:tavLst>
                                    </p:anim>
                                    <p:anim calcmode="lin" valueType="num">
                                      <p:cBhvr>
                                        <p:cTn dur="500" fill="hold" id="26"/>
                                        <p:tgtEl>
                                          <p:spTgt spid="32"/>
                                        </p:tgtEl>
                                        <p:attrNameLst>
                                          <p:attrName>ppt_h</p:attrName>
                                        </p:attrNameLst>
                                      </p:cBhvr>
                                      <p:tavLst>
                                        <p:tav tm="0">
                                          <p:val>
                                            <p:fltVal val="0"/>
                                          </p:val>
                                        </p:tav>
                                        <p:tav tm="100000">
                                          <p:val>
                                            <p:strVal val="#ppt_h"/>
                                          </p:val>
                                        </p:tav>
                                      </p:tavLst>
                                    </p:anim>
                                    <p:animEffect filter="fade" transition="in">
                                      <p:cBhvr>
                                        <p:cTn dur="500" id="27"/>
                                        <p:tgtEl>
                                          <p:spTgt spid="32"/>
                                        </p:tgtEl>
                                      </p:cBhvr>
                                    </p:animEffect>
                                  </p:childTnLst>
                                </p:cTn>
                              </p:par>
                            </p:childTnLst>
                          </p:cTn>
                        </p:par>
                        <p:par>
                          <p:cTn fill="hold" id="28" nodeType="afterGroup">
                            <p:stCondLst>
                              <p:cond delay="2000"/>
                            </p:stCondLst>
                            <p:childTnLst>
                              <p:par>
                                <p:cTn fill="hold" grpId="0" id="29" nodeType="afterEffect" presetClass="entr" presetID="12" presetSubtype="4">
                                  <p:stCondLst>
                                    <p:cond delay="0"/>
                                  </p:stCondLst>
                                  <p:childTnLst>
                                    <p:set>
                                      <p:cBhvr>
                                        <p:cTn dur="1" fill="hold" id="30">
                                          <p:stCondLst>
                                            <p:cond delay="0"/>
                                          </p:stCondLst>
                                        </p:cTn>
                                        <p:tgtEl>
                                          <p:spTgt spid="35"/>
                                        </p:tgtEl>
                                        <p:attrNameLst>
                                          <p:attrName>style.visibility</p:attrName>
                                        </p:attrNameLst>
                                      </p:cBhvr>
                                      <p:to>
                                        <p:strVal val="visible"/>
                                      </p:to>
                                    </p:set>
                                    <p:anim calcmode="lin" valueType="num">
                                      <p:cBhvr additive="base">
                                        <p:cTn dur="500" id="31"/>
                                        <p:tgtEl>
                                          <p:spTgt spid="35"/>
                                        </p:tgtEl>
                                        <p:attrNameLst>
                                          <p:attrName>ppt_y</p:attrName>
                                        </p:attrNameLst>
                                      </p:cBhvr>
                                      <p:tavLst>
                                        <p:tav tm="0">
                                          <p:val>
                                            <p:strVal val="#ppt_y+#ppt_h*1.125000"/>
                                          </p:val>
                                        </p:tav>
                                        <p:tav tm="100000">
                                          <p:val>
                                            <p:strVal val="#ppt_y"/>
                                          </p:val>
                                        </p:tav>
                                      </p:tavLst>
                                    </p:anim>
                                    <p:animEffect filter="wipe(up)" transition="in">
                                      <p:cBhvr>
                                        <p:cTn dur="500" id="32"/>
                                        <p:tgtEl>
                                          <p:spTgt spid="35"/>
                                        </p:tgtEl>
                                      </p:cBhvr>
                                    </p:animEffect>
                                  </p:childTnLst>
                                </p:cTn>
                              </p:par>
                            </p:childTnLst>
                          </p:cTn>
                        </p:par>
                        <p:par>
                          <p:cTn fill="hold" id="33" nodeType="afterGroup">
                            <p:stCondLst>
                              <p:cond delay="2500"/>
                            </p:stCondLst>
                            <p:childTnLst>
                              <p:par>
                                <p:cTn fill="hold" grpId="0" id="34" nodeType="afterEffect" presetClass="entr" presetID="12" presetSubtype="4">
                                  <p:stCondLst>
                                    <p:cond delay="0"/>
                                  </p:stCondLst>
                                  <p:childTnLst>
                                    <p:set>
                                      <p:cBhvr>
                                        <p:cTn dur="1" fill="hold" id="35">
                                          <p:stCondLst>
                                            <p:cond delay="0"/>
                                          </p:stCondLst>
                                        </p:cTn>
                                        <p:tgtEl>
                                          <p:spTgt spid="36"/>
                                        </p:tgtEl>
                                        <p:attrNameLst>
                                          <p:attrName>style.visibility</p:attrName>
                                        </p:attrNameLst>
                                      </p:cBhvr>
                                      <p:to>
                                        <p:strVal val="visible"/>
                                      </p:to>
                                    </p:set>
                                    <p:anim calcmode="lin" valueType="num">
                                      <p:cBhvr additive="base">
                                        <p:cTn dur="500" id="36"/>
                                        <p:tgtEl>
                                          <p:spTgt spid="36"/>
                                        </p:tgtEl>
                                        <p:attrNameLst>
                                          <p:attrName>ppt_y</p:attrName>
                                        </p:attrNameLst>
                                      </p:cBhvr>
                                      <p:tavLst>
                                        <p:tav tm="0">
                                          <p:val>
                                            <p:strVal val="#ppt_y+#ppt_h*1.125000"/>
                                          </p:val>
                                        </p:tav>
                                        <p:tav tm="100000">
                                          <p:val>
                                            <p:strVal val="#ppt_y"/>
                                          </p:val>
                                        </p:tav>
                                      </p:tavLst>
                                    </p:anim>
                                    <p:animEffect filter="wipe(up)" transition="in">
                                      <p:cBhvr>
                                        <p:cTn dur="500" id="37"/>
                                        <p:tgtEl>
                                          <p:spTgt spid="36"/>
                                        </p:tgtEl>
                                      </p:cBhvr>
                                    </p:animEffect>
                                  </p:childTnLst>
                                </p:cTn>
                              </p:par>
                            </p:childTnLst>
                          </p:cTn>
                        </p:par>
                        <p:par>
                          <p:cTn fill="hold" id="38" nodeType="afterGroup">
                            <p:stCondLst>
                              <p:cond delay="3000"/>
                            </p:stCondLst>
                            <p:childTnLst>
                              <p:par>
                                <p:cTn fill="hold" grpId="0" id="39" nodeType="afterEffect" presetClass="entr" presetID="12" presetSubtype="4">
                                  <p:stCondLst>
                                    <p:cond delay="0"/>
                                  </p:stCondLst>
                                  <p:childTnLst>
                                    <p:set>
                                      <p:cBhvr>
                                        <p:cTn dur="1" fill="hold" id="40">
                                          <p:stCondLst>
                                            <p:cond delay="0"/>
                                          </p:stCondLst>
                                        </p:cTn>
                                        <p:tgtEl>
                                          <p:spTgt spid="37"/>
                                        </p:tgtEl>
                                        <p:attrNameLst>
                                          <p:attrName>style.visibility</p:attrName>
                                        </p:attrNameLst>
                                      </p:cBhvr>
                                      <p:to>
                                        <p:strVal val="visible"/>
                                      </p:to>
                                    </p:set>
                                    <p:anim calcmode="lin" valueType="num">
                                      <p:cBhvr additive="base">
                                        <p:cTn dur="500" id="41"/>
                                        <p:tgtEl>
                                          <p:spTgt spid="37"/>
                                        </p:tgtEl>
                                        <p:attrNameLst>
                                          <p:attrName>ppt_y</p:attrName>
                                        </p:attrNameLst>
                                      </p:cBhvr>
                                      <p:tavLst>
                                        <p:tav tm="0">
                                          <p:val>
                                            <p:strVal val="#ppt_y+#ppt_h*1.125000"/>
                                          </p:val>
                                        </p:tav>
                                        <p:tav tm="100000">
                                          <p:val>
                                            <p:strVal val="#ppt_y"/>
                                          </p:val>
                                        </p:tav>
                                      </p:tavLst>
                                    </p:anim>
                                    <p:animEffect filter="wipe(up)" transition="in">
                                      <p:cBhvr>
                                        <p:cTn dur="500" id="42"/>
                                        <p:tgtEl>
                                          <p:spTgt spid="37"/>
                                        </p:tgtEl>
                                      </p:cBhvr>
                                    </p:animEffect>
                                  </p:childTnLst>
                                </p:cTn>
                              </p:par>
                            </p:childTnLst>
                          </p:cTn>
                        </p:par>
                        <p:par>
                          <p:cTn fill="hold" id="43" nodeType="afterGroup">
                            <p:stCondLst>
                              <p:cond delay="3500"/>
                            </p:stCondLst>
                            <p:childTnLst>
                              <p:par>
                                <p:cTn fill="hold" grpId="0" id="44" nodeType="afterEffect" presetClass="entr" presetID="12" presetSubtype="4">
                                  <p:stCondLst>
                                    <p:cond delay="0"/>
                                  </p:stCondLst>
                                  <p:childTnLst>
                                    <p:set>
                                      <p:cBhvr>
                                        <p:cTn dur="1" fill="hold" id="45">
                                          <p:stCondLst>
                                            <p:cond delay="0"/>
                                          </p:stCondLst>
                                        </p:cTn>
                                        <p:tgtEl>
                                          <p:spTgt spid="38"/>
                                        </p:tgtEl>
                                        <p:attrNameLst>
                                          <p:attrName>style.visibility</p:attrName>
                                        </p:attrNameLst>
                                      </p:cBhvr>
                                      <p:to>
                                        <p:strVal val="visible"/>
                                      </p:to>
                                    </p:set>
                                    <p:anim calcmode="lin" valueType="num">
                                      <p:cBhvr additive="base">
                                        <p:cTn dur="500" id="46"/>
                                        <p:tgtEl>
                                          <p:spTgt spid="38"/>
                                        </p:tgtEl>
                                        <p:attrNameLst>
                                          <p:attrName>ppt_y</p:attrName>
                                        </p:attrNameLst>
                                      </p:cBhvr>
                                      <p:tavLst>
                                        <p:tav tm="0">
                                          <p:val>
                                            <p:strVal val="#ppt_y+#ppt_h*1.125000"/>
                                          </p:val>
                                        </p:tav>
                                        <p:tav tm="100000">
                                          <p:val>
                                            <p:strVal val="#ppt_y"/>
                                          </p:val>
                                        </p:tav>
                                      </p:tavLst>
                                    </p:anim>
                                    <p:animEffect filter="wipe(up)" transition="in">
                                      <p:cBhvr>
                                        <p:cTn dur="500" id="47"/>
                                        <p:tgtEl>
                                          <p:spTgt spid="38"/>
                                        </p:tgtEl>
                                      </p:cBhvr>
                                    </p:animEffect>
                                  </p:childTnLst>
                                </p:cTn>
                              </p:par>
                            </p:childTnLst>
                          </p:cTn>
                        </p:par>
                        <p:par>
                          <p:cTn fill="hold" id="48" nodeType="afterGroup">
                            <p:stCondLst>
                              <p:cond delay="4000"/>
                            </p:stCondLst>
                            <p:childTnLst>
                              <p:par>
                                <p:cTn fill="hold" grpId="0" id="49" nodeType="afterEffect" presetClass="entr" presetID="12" presetSubtype="4">
                                  <p:stCondLst>
                                    <p:cond delay="0"/>
                                  </p:stCondLst>
                                  <p:childTnLst>
                                    <p:set>
                                      <p:cBhvr>
                                        <p:cTn dur="1" fill="hold" id="50">
                                          <p:stCondLst>
                                            <p:cond delay="0"/>
                                          </p:stCondLst>
                                        </p:cTn>
                                        <p:tgtEl>
                                          <p:spTgt spid="39"/>
                                        </p:tgtEl>
                                        <p:attrNameLst>
                                          <p:attrName>style.visibility</p:attrName>
                                        </p:attrNameLst>
                                      </p:cBhvr>
                                      <p:to>
                                        <p:strVal val="visible"/>
                                      </p:to>
                                    </p:set>
                                    <p:anim calcmode="lin" valueType="num">
                                      <p:cBhvr additive="base">
                                        <p:cTn dur="500" id="51"/>
                                        <p:tgtEl>
                                          <p:spTgt spid="39"/>
                                        </p:tgtEl>
                                        <p:attrNameLst>
                                          <p:attrName>ppt_y</p:attrName>
                                        </p:attrNameLst>
                                      </p:cBhvr>
                                      <p:tavLst>
                                        <p:tav tm="0">
                                          <p:val>
                                            <p:strVal val="#ppt_y+#ppt_h*1.125000"/>
                                          </p:val>
                                        </p:tav>
                                        <p:tav tm="100000">
                                          <p:val>
                                            <p:strVal val="#ppt_y"/>
                                          </p:val>
                                        </p:tav>
                                      </p:tavLst>
                                    </p:anim>
                                    <p:animEffect filter="wipe(up)" transition="in">
                                      <p:cBhvr>
                                        <p:cTn dur="500" id="52"/>
                                        <p:tgtEl>
                                          <p:spTgt spid="39"/>
                                        </p:tgtEl>
                                      </p:cBhvr>
                                    </p:animEffect>
                                  </p:childTnLst>
                                </p:cTn>
                              </p:par>
                            </p:childTnLst>
                          </p:cTn>
                        </p:par>
                        <p:par>
                          <p:cTn fill="hold" id="53" nodeType="afterGroup">
                            <p:stCondLst>
                              <p:cond delay="4500"/>
                            </p:stCondLst>
                            <p:childTnLst>
                              <p:par>
                                <p:cTn fill="hold" grpId="0" id="54" nodeType="afterEffect" presetClass="entr" presetID="12" presetSubtype="4">
                                  <p:stCondLst>
                                    <p:cond delay="0"/>
                                  </p:stCondLst>
                                  <p:childTnLst>
                                    <p:set>
                                      <p:cBhvr>
                                        <p:cTn dur="1" fill="hold" id="55">
                                          <p:stCondLst>
                                            <p:cond delay="0"/>
                                          </p:stCondLst>
                                        </p:cTn>
                                        <p:tgtEl>
                                          <p:spTgt spid="40"/>
                                        </p:tgtEl>
                                        <p:attrNameLst>
                                          <p:attrName>style.visibility</p:attrName>
                                        </p:attrNameLst>
                                      </p:cBhvr>
                                      <p:to>
                                        <p:strVal val="visible"/>
                                      </p:to>
                                    </p:set>
                                    <p:anim calcmode="lin" valueType="num">
                                      <p:cBhvr additive="base">
                                        <p:cTn dur="500" id="56"/>
                                        <p:tgtEl>
                                          <p:spTgt spid="40"/>
                                        </p:tgtEl>
                                        <p:attrNameLst>
                                          <p:attrName>ppt_y</p:attrName>
                                        </p:attrNameLst>
                                      </p:cBhvr>
                                      <p:tavLst>
                                        <p:tav tm="0">
                                          <p:val>
                                            <p:strVal val="#ppt_y+#ppt_h*1.125000"/>
                                          </p:val>
                                        </p:tav>
                                        <p:tav tm="100000">
                                          <p:val>
                                            <p:strVal val="#ppt_y"/>
                                          </p:val>
                                        </p:tav>
                                      </p:tavLst>
                                    </p:anim>
                                    <p:animEffect filter="wipe(up)" transition="in">
                                      <p:cBhvr>
                                        <p:cTn dur="500" id="57"/>
                                        <p:tgtEl>
                                          <p:spTgt spid="40"/>
                                        </p:tgtEl>
                                      </p:cBhvr>
                                    </p:animEffect>
                                  </p:childTnLst>
                                </p:cTn>
                              </p:par>
                            </p:childTnLst>
                          </p:cTn>
                        </p:par>
                        <p:par>
                          <p:cTn fill="hold" id="58" nodeType="afterGroup">
                            <p:stCondLst>
                              <p:cond delay="5000"/>
                            </p:stCondLst>
                            <p:childTnLst>
                              <p:par>
                                <p:cTn fill="hold" grpId="0" id="59" nodeType="afterEffect" presetClass="entr" presetID="12" presetSubtype="4">
                                  <p:stCondLst>
                                    <p:cond delay="0"/>
                                  </p:stCondLst>
                                  <p:childTnLst>
                                    <p:set>
                                      <p:cBhvr>
                                        <p:cTn dur="1" fill="hold" id="60">
                                          <p:stCondLst>
                                            <p:cond delay="0"/>
                                          </p:stCondLst>
                                        </p:cTn>
                                        <p:tgtEl>
                                          <p:spTgt spid="41"/>
                                        </p:tgtEl>
                                        <p:attrNameLst>
                                          <p:attrName>style.visibility</p:attrName>
                                        </p:attrNameLst>
                                      </p:cBhvr>
                                      <p:to>
                                        <p:strVal val="visible"/>
                                      </p:to>
                                    </p:set>
                                    <p:anim calcmode="lin" valueType="num">
                                      <p:cBhvr additive="base">
                                        <p:cTn dur="500" id="61"/>
                                        <p:tgtEl>
                                          <p:spTgt spid="41"/>
                                        </p:tgtEl>
                                        <p:attrNameLst>
                                          <p:attrName>ppt_y</p:attrName>
                                        </p:attrNameLst>
                                      </p:cBhvr>
                                      <p:tavLst>
                                        <p:tav tm="0">
                                          <p:val>
                                            <p:strVal val="#ppt_y+#ppt_h*1.125000"/>
                                          </p:val>
                                        </p:tav>
                                        <p:tav tm="100000">
                                          <p:val>
                                            <p:strVal val="#ppt_y"/>
                                          </p:val>
                                        </p:tav>
                                      </p:tavLst>
                                    </p:anim>
                                    <p:animEffect filter="wipe(up)" transition="in">
                                      <p:cBhvr>
                                        <p:cTn dur="500" id="62"/>
                                        <p:tgtEl>
                                          <p:spTgt spid="41"/>
                                        </p:tgtEl>
                                      </p:cBhvr>
                                    </p:animEffect>
                                  </p:childTnLst>
                                </p:cTn>
                              </p:par>
                            </p:childTnLst>
                          </p:cTn>
                        </p:par>
                        <p:par>
                          <p:cTn fill="hold" id="63" nodeType="afterGroup">
                            <p:stCondLst>
                              <p:cond delay="5500"/>
                            </p:stCondLst>
                            <p:childTnLst>
                              <p:par>
                                <p:cTn fill="hold" grpId="0" id="64" nodeType="afterEffect" presetClass="entr" presetID="12" presetSubtype="4">
                                  <p:stCondLst>
                                    <p:cond delay="0"/>
                                  </p:stCondLst>
                                  <p:childTnLst>
                                    <p:set>
                                      <p:cBhvr>
                                        <p:cTn dur="1" fill="hold" id="65">
                                          <p:stCondLst>
                                            <p:cond delay="0"/>
                                          </p:stCondLst>
                                        </p:cTn>
                                        <p:tgtEl>
                                          <p:spTgt spid="42"/>
                                        </p:tgtEl>
                                        <p:attrNameLst>
                                          <p:attrName>style.visibility</p:attrName>
                                        </p:attrNameLst>
                                      </p:cBhvr>
                                      <p:to>
                                        <p:strVal val="visible"/>
                                      </p:to>
                                    </p:set>
                                    <p:anim calcmode="lin" valueType="num">
                                      <p:cBhvr additive="base">
                                        <p:cTn dur="500" id="66"/>
                                        <p:tgtEl>
                                          <p:spTgt spid="42"/>
                                        </p:tgtEl>
                                        <p:attrNameLst>
                                          <p:attrName>ppt_y</p:attrName>
                                        </p:attrNameLst>
                                      </p:cBhvr>
                                      <p:tavLst>
                                        <p:tav tm="0">
                                          <p:val>
                                            <p:strVal val="#ppt_y+#ppt_h*1.125000"/>
                                          </p:val>
                                        </p:tav>
                                        <p:tav tm="100000">
                                          <p:val>
                                            <p:strVal val="#ppt_y"/>
                                          </p:val>
                                        </p:tav>
                                      </p:tavLst>
                                    </p:anim>
                                    <p:animEffect filter="wipe(up)" transition="in">
                                      <p:cBhvr>
                                        <p:cTn dur="500" id="67"/>
                                        <p:tgtEl>
                                          <p:spTgt spid="42"/>
                                        </p:tgtEl>
                                      </p:cBhvr>
                                    </p:animEffect>
                                  </p:childTnLst>
                                </p:cTn>
                              </p:par>
                            </p:childTnLst>
                          </p:cTn>
                        </p:par>
                        <p:par>
                          <p:cTn fill="hold" id="68" nodeType="afterGroup">
                            <p:stCondLst>
                              <p:cond delay="6000"/>
                            </p:stCondLst>
                            <p:childTnLst>
                              <p:par>
                                <p:cTn fill="hold" grpId="0" id="69" nodeType="afterEffect" presetClass="entr" presetID="12" presetSubtype="4">
                                  <p:stCondLst>
                                    <p:cond delay="0"/>
                                  </p:stCondLst>
                                  <p:childTnLst>
                                    <p:set>
                                      <p:cBhvr>
                                        <p:cTn dur="1" fill="hold" id="70">
                                          <p:stCondLst>
                                            <p:cond delay="0"/>
                                          </p:stCondLst>
                                        </p:cTn>
                                        <p:tgtEl>
                                          <p:spTgt spid="45"/>
                                        </p:tgtEl>
                                        <p:attrNameLst>
                                          <p:attrName>style.visibility</p:attrName>
                                        </p:attrNameLst>
                                      </p:cBhvr>
                                      <p:to>
                                        <p:strVal val="visible"/>
                                      </p:to>
                                    </p:set>
                                    <p:anim calcmode="lin" valueType="num">
                                      <p:cBhvr additive="base">
                                        <p:cTn dur="500" id="71"/>
                                        <p:tgtEl>
                                          <p:spTgt spid="45"/>
                                        </p:tgtEl>
                                        <p:attrNameLst>
                                          <p:attrName>ppt_y</p:attrName>
                                        </p:attrNameLst>
                                      </p:cBhvr>
                                      <p:tavLst>
                                        <p:tav tm="0">
                                          <p:val>
                                            <p:strVal val="#ppt_y+#ppt_h*1.125000"/>
                                          </p:val>
                                        </p:tav>
                                        <p:tav tm="100000">
                                          <p:val>
                                            <p:strVal val="#ppt_y"/>
                                          </p:val>
                                        </p:tav>
                                      </p:tavLst>
                                    </p:anim>
                                    <p:animEffect filter="wipe(up)" transition="in">
                                      <p:cBhvr>
                                        <p:cTn dur="500" id="72"/>
                                        <p:tgtEl>
                                          <p:spTgt spid="45"/>
                                        </p:tgtEl>
                                      </p:cBhvr>
                                    </p:animEffect>
                                  </p:childTnLst>
                                </p:cTn>
                              </p:par>
                            </p:childTnLst>
                          </p:cTn>
                        </p:par>
                        <p:par>
                          <p:cTn fill="hold" id="73" nodeType="afterGroup">
                            <p:stCondLst>
                              <p:cond delay="6500"/>
                            </p:stCondLst>
                            <p:childTnLst>
                              <p:par>
                                <p:cTn fill="hold" grpId="0" id="74" nodeType="afterEffect" presetClass="entr" presetID="12" presetSubtype="4">
                                  <p:stCondLst>
                                    <p:cond delay="0"/>
                                  </p:stCondLst>
                                  <p:childTnLst>
                                    <p:set>
                                      <p:cBhvr>
                                        <p:cTn dur="1" fill="hold" id="75">
                                          <p:stCondLst>
                                            <p:cond delay="0"/>
                                          </p:stCondLst>
                                        </p:cTn>
                                        <p:tgtEl>
                                          <p:spTgt spid="46"/>
                                        </p:tgtEl>
                                        <p:attrNameLst>
                                          <p:attrName>style.visibility</p:attrName>
                                        </p:attrNameLst>
                                      </p:cBhvr>
                                      <p:to>
                                        <p:strVal val="visible"/>
                                      </p:to>
                                    </p:set>
                                    <p:anim calcmode="lin" valueType="num">
                                      <p:cBhvr additive="base">
                                        <p:cTn dur="500" id="76"/>
                                        <p:tgtEl>
                                          <p:spTgt spid="46"/>
                                        </p:tgtEl>
                                        <p:attrNameLst>
                                          <p:attrName>ppt_y</p:attrName>
                                        </p:attrNameLst>
                                      </p:cBhvr>
                                      <p:tavLst>
                                        <p:tav tm="0">
                                          <p:val>
                                            <p:strVal val="#ppt_y+#ppt_h*1.125000"/>
                                          </p:val>
                                        </p:tav>
                                        <p:tav tm="100000">
                                          <p:val>
                                            <p:strVal val="#ppt_y"/>
                                          </p:val>
                                        </p:tav>
                                      </p:tavLst>
                                    </p:anim>
                                    <p:animEffect filter="wipe(up)" transition="in">
                                      <p:cBhvr>
                                        <p:cTn dur="500" id="77"/>
                                        <p:tgtEl>
                                          <p:spTgt spid="46"/>
                                        </p:tgtEl>
                                      </p:cBhvr>
                                    </p:animEffect>
                                  </p:childTnLst>
                                </p:cTn>
                              </p:par>
                            </p:childTnLst>
                          </p:cTn>
                        </p:par>
                        <p:par>
                          <p:cTn fill="hold" id="78" nodeType="afterGroup">
                            <p:stCondLst>
                              <p:cond delay="7000"/>
                            </p:stCondLst>
                            <p:childTnLst>
                              <p:par>
                                <p:cTn fill="hold" grpId="0" id="79" nodeType="afterEffect" presetClass="entr" presetID="12" presetSubtype="4">
                                  <p:stCondLst>
                                    <p:cond delay="0"/>
                                  </p:stCondLst>
                                  <p:childTnLst>
                                    <p:set>
                                      <p:cBhvr>
                                        <p:cTn dur="1" fill="hold" id="80">
                                          <p:stCondLst>
                                            <p:cond delay="0"/>
                                          </p:stCondLst>
                                        </p:cTn>
                                        <p:tgtEl>
                                          <p:spTgt spid="47"/>
                                        </p:tgtEl>
                                        <p:attrNameLst>
                                          <p:attrName>style.visibility</p:attrName>
                                        </p:attrNameLst>
                                      </p:cBhvr>
                                      <p:to>
                                        <p:strVal val="visible"/>
                                      </p:to>
                                    </p:set>
                                    <p:anim calcmode="lin" valueType="num">
                                      <p:cBhvr additive="base">
                                        <p:cTn dur="500" id="81"/>
                                        <p:tgtEl>
                                          <p:spTgt spid="47"/>
                                        </p:tgtEl>
                                        <p:attrNameLst>
                                          <p:attrName>ppt_y</p:attrName>
                                        </p:attrNameLst>
                                      </p:cBhvr>
                                      <p:tavLst>
                                        <p:tav tm="0">
                                          <p:val>
                                            <p:strVal val="#ppt_y+#ppt_h*1.125000"/>
                                          </p:val>
                                        </p:tav>
                                        <p:tav tm="100000">
                                          <p:val>
                                            <p:strVal val="#ppt_y"/>
                                          </p:val>
                                        </p:tav>
                                      </p:tavLst>
                                    </p:anim>
                                    <p:animEffect filter="wipe(up)" transition="in">
                                      <p:cBhvr>
                                        <p:cTn dur="500" id="82"/>
                                        <p:tgtEl>
                                          <p:spTgt spid="47"/>
                                        </p:tgtEl>
                                      </p:cBhvr>
                                    </p:animEffect>
                                  </p:childTnLst>
                                </p:cTn>
                              </p:par>
                            </p:childTnLst>
                          </p:cTn>
                        </p:par>
                        <p:par>
                          <p:cTn fill="hold" id="83" nodeType="afterGroup">
                            <p:stCondLst>
                              <p:cond delay="7500"/>
                            </p:stCondLst>
                            <p:childTnLst>
                              <p:par>
                                <p:cTn fill="hold" grpId="0" id="84" nodeType="afterEffect" presetClass="entr" presetID="12" presetSubtype="4">
                                  <p:stCondLst>
                                    <p:cond delay="0"/>
                                  </p:stCondLst>
                                  <p:childTnLst>
                                    <p:set>
                                      <p:cBhvr>
                                        <p:cTn dur="1" fill="hold" id="85">
                                          <p:stCondLst>
                                            <p:cond delay="0"/>
                                          </p:stCondLst>
                                        </p:cTn>
                                        <p:tgtEl>
                                          <p:spTgt spid="48"/>
                                        </p:tgtEl>
                                        <p:attrNameLst>
                                          <p:attrName>style.visibility</p:attrName>
                                        </p:attrNameLst>
                                      </p:cBhvr>
                                      <p:to>
                                        <p:strVal val="visible"/>
                                      </p:to>
                                    </p:set>
                                    <p:anim calcmode="lin" valueType="num">
                                      <p:cBhvr additive="base">
                                        <p:cTn dur="500" id="86"/>
                                        <p:tgtEl>
                                          <p:spTgt spid="48"/>
                                        </p:tgtEl>
                                        <p:attrNameLst>
                                          <p:attrName>ppt_y</p:attrName>
                                        </p:attrNameLst>
                                      </p:cBhvr>
                                      <p:tavLst>
                                        <p:tav tm="0">
                                          <p:val>
                                            <p:strVal val="#ppt_y+#ppt_h*1.125000"/>
                                          </p:val>
                                        </p:tav>
                                        <p:tav tm="100000">
                                          <p:val>
                                            <p:strVal val="#ppt_y"/>
                                          </p:val>
                                        </p:tav>
                                      </p:tavLst>
                                    </p:anim>
                                    <p:animEffect filter="wipe(up)" transition="in">
                                      <p:cBhvr>
                                        <p:cTn dur="500" id="87"/>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37"/>
      <p:bldP grpId="0" spid="38"/>
      <p:bldP grpId="0" spid="39"/>
      <p:bldP grpId="0" spid="40"/>
      <p:bldP grpId="0" spid="41"/>
      <p:bldP grpId="0" spid="42"/>
      <p:bldP grpId="0" spid="45"/>
      <p:bldP grpId="0" spid="46"/>
      <p:bldP grpId="0" spid="47"/>
      <p:bldP grpId="0" spid="4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3F4917FF-91B5-4FC6-A18A-EA6676F6221A}"/>
              </a:ext>
            </a:extLst>
          </p:cNvPr>
          <p:cNvGrpSpPr/>
          <p:nvPr/>
        </p:nvGrpSpPr>
        <p:grpSpPr>
          <a:xfrm flipH="1">
            <a:off x="376104" y="357516"/>
            <a:ext cx="452482" cy="368902"/>
            <a:chOff x="9301163" y="5115471"/>
            <a:chExt cx="452482" cy="368902"/>
          </a:xfrm>
        </p:grpSpPr>
        <p:sp>
          <p:nvSpPr>
            <p:cNvPr id="4" name="圆: 空心 3">
              <a:extLst>
                <a:ext uri="{FF2B5EF4-FFF2-40B4-BE49-F238E27FC236}">
                  <a16:creationId xmlns:a16="http://schemas.microsoft.com/office/drawing/2014/main" id="{BB8F65CE-68AA-4926-94BF-2031A859287E}"/>
                </a:ext>
              </a:extLst>
            </p:cNvPr>
            <p:cNvSpPr/>
            <p:nvPr/>
          </p:nvSpPr>
          <p:spPr>
            <a:xfrm>
              <a:off x="9301163" y="5115471"/>
              <a:ext cx="256074" cy="256074"/>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圆: 空心 4">
              <a:extLst>
                <a:ext uri="{FF2B5EF4-FFF2-40B4-BE49-F238E27FC236}">
                  <a16:creationId xmlns:a16="http://schemas.microsoft.com/office/drawing/2014/main" id="{2E9EF663-8A66-47B8-9A72-45CC2297A18A}"/>
                </a:ext>
              </a:extLst>
            </p:cNvPr>
            <p:cNvSpPr/>
            <p:nvPr/>
          </p:nvSpPr>
          <p:spPr>
            <a:xfrm>
              <a:off x="9429200" y="5159928"/>
              <a:ext cx="324445" cy="324445"/>
            </a:xfrm>
            <a:prstGeom prst="donut">
              <a:avLst>
                <a:gd fmla="val 11164"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7" name="文本框 6">
            <a:extLst>
              <a:ext uri="{FF2B5EF4-FFF2-40B4-BE49-F238E27FC236}">
                <a16:creationId xmlns:a16="http://schemas.microsoft.com/office/drawing/2014/main" id="{995310FA-DEE8-4D16-BA60-3C36FCA6027E}"/>
              </a:ext>
            </a:extLst>
          </p:cNvPr>
          <p:cNvSpPr txBox="1"/>
          <p:nvPr/>
        </p:nvSpPr>
        <p:spPr>
          <a:xfrm>
            <a:off x="1024994" y="249580"/>
            <a:ext cx="22148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rPr>
              <a:t>请输入标题</a:t>
            </a:r>
          </a:p>
        </p:txBody>
      </p:sp>
      <p:sp>
        <p:nvSpPr>
          <p:cNvPr id="27" name="Rectangle 27">
            <a:extLst>
              <a:ext uri="{FF2B5EF4-FFF2-40B4-BE49-F238E27FC236}">
                <a16:creationId xmlns:a16="http://schemas.microsoft.com/office/drawing/2014/main" id="{E9A2C842-AFCC-4B17-8735-40227F0A219A}"/>
              </a:ext>
            </a:extLst>
          </p:cNvPr>
          <p:cNvSpPr/>
          <p:nvPr/>
        </p:nvSpPr>
        <p:spPr>
          <a:xfrm>
            <a:off x="1960398" y="2190715"/>
            <a:ext cx="3670935"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a:rPr>
              <a:t>输入标题</a:t>
            </a:r>
          </a:p>
        </p:txBody>
      </p:sp>
      <p:sp>
        <p:nvSpPr>
          <p:cNvPr id="28" name="Rectangle 28">
            <a:extLst>
              <a:ext uri="{FF2B5EF4-FFF2-40B4-BE49-F238E27FC236}">
                <a16:creationId xmlns:a16="http://schemas.microsoft.com/office/drawing/2014/main" id="{1108F00F-65FC-443D-892C-45431B67AA06}"/>
              </a:ext>
            </a:extLst>
          </p:cNvPr>
          <p:cNvSpPr/>
          <p:nvPr/>
        </p:nvSpPr>
        <p:spPr>
          <a:xfrm>
            <a:off x="1960398" y="2655535"/>
            <a:ext cx="3670935" cy="969264"/>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Light"/>
              </a:rPr>
              <a:t>Vivamus quam dolor, tempor ac gravida sit amet, porta fermentum magna. Vivamus quam dolor, tempor ac gravida sit amet, porta fermentum magna. </a:t>
            </a:r>
          </a:p>
        </p:txBody>
      </p:sp>
      <p:sp>
        <p:nvSpPr>
          <p:cNvPr id="29" name="Shape">
            <a:extLst>
              <a:ext uri="{FF2B5EF4-FFF2-40B4-BE49-F238E27FC236}">
                <a16:creationId xmlns:a16="http://schemas.microsoft.com/office/drawing/2014/main" id="{8B140E0F-5171-42A8-BA3E-961A1FA2322D}"/>
              </a:ext>
            </a:extLst>
          </p:cNvPr>
          <p:cNvSpPr/>
          <p:nvPr/>
        </p:nvSpPr>
        <p:spPr>
          <a:xfrm>
            <a:off x="1122198" y="2523455"/>
            <a:ext cx="660400" cy="660400"/>
          </a:xfrm>
          <a:custGeom>
            <a:cxnLst>
              <a:cxn ang="0">
                <a:pos x="wd2" y="hd2"/>
              </a:cxn>
              <a:cxn ang="5400000">
                <a:pos x="wd2" y="hd2"/>
              </a:cxn>
              <a:cxn ang="10800000">
                <a:pos x="wd2" y="hd2"/>
              </a:cxn>
              <a:cxn ang="16200000">
                <a:pos x="wd2" y="hd2"/>
              </a:cxn>
            </a:cxnLst>
            <a:rect b="b" l="0" r="r" t="0"/>
            <a:pathLst>
              <a:path extrusionOk="0" h="21600" w="2160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gradFill>
            <a:gsLst>
              <a:gs pos="0">
                <a:srgbClr val="C51F2D"/>
              </a:gs>
              <a:gs pos="100000">
                <a:srgbClr val="83062E"/>
              </a:gs>
            </a:gsLst>
            <a:lin ang="2700000" scaled="0"/>
          </a:gradFill>
          <a:ln w="12700">
            <a:miter lim="400000"/>
          </a:ln>
        </p:spPr>
        <p:txBody>
          <a:bodyPr anchor="ctr" bIns="76200" lIns="76200" rIns="76200" tIns="76200"/>
          <a:lstStyle/>
          <a:p>
            <a:pPr algn="l" defTabSz="914400" rtl="0">
              <a:defRPr b="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kern="1200" sz="3600">
              <a:solidFill>
                <a:prstClr val="white">
                  <a:lumMod val="95000"/>
                </a:prstClr>
              </a:solidFill>
              <a:effectLst>
                <a:outerShdw blurRad="38100" dir="5400000" dist="12700" rotWithShape="0">
                  <a:srgbClr val="000000">
                    <a:alpha val="50000"/>
                  </a:srgbClr>
                </a:outerShdw>
              </a:effectLst>
              <a:latin typeface="Gill Sans"/>
              <a:sym typeface="Gill Sans"/>
            </a:endParaRPr>
          </a:p>
        </p:txBody>
      </p:sp>
      <p:sp>
        <p:nvSpPr>
          <p:cNvPr id="30" name="Shape">
            <a:extLst>
              <a:ext uri="{FF2B5EF4-FFF2-40B4-BE49-F238E27FC236}">
                <a16:creationId xmlns:a16="http://schemas.microsoft.com/office/drawing/2014/main" id="{91A8D1A2-0451-47AA-B67D-F611A2F2F760}"/>
              </a:ext>
            </a:extLst>
          </p:cNvPr>
          <p:cNvSpPr/>
          <p:nvPr/>
        </p:nvSpPr>
        <p:spPr>
          <a:xfrm>
            <a:off x="1122198" y="4408617"/>
            <a:ext cx="660400" cy="660400"/>
          </a:xfrm>
          <a:custGeom>
            <a:cxnLst>
              <a:cxn ang="0">
                <a:pos x="wd2" y="hd2"/>
              </a:cxn>
              <a:cxn ang="5400000">
                <a:pos x="wd2" y="hd2"/>
              </a:cxn>
              <a:cxn ang="10800000">
                <a:pos x="wd2" y="hd2"/>
              </a:cxn>
              <a:cxn ang="16200000">
                <a:pos x="wd2" y="hd2"/>
              </a:cxn>
            </a:cxnLst>
            <a:rect b="b" l="0" r="r" t="0"/>
            <a:pathLst>
              <a:path extrusionOk="0" h="21600" w="2160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gradFill>
            <a:gsLst>
              <a:gs pos="0">
                <a:srgbClr val="C51F2D"/>
              </a:gs>
              <a:gs pos="100000">
                <a:srgbClr val="83062E"/>
              </a:gs>
            </a:gsLst>
            <a:lin ang="2700000" scaled="0"/>
          </a:gradFill>
          <a:ln w="12700">
            <a:miter lim="400000"/>
          </a:ln>
        </p:spPr>
        <p:txBody>
          <a:bodyPr anchor="ctr" bIns="76200" lIns="76200" rIns="76200" tIns="76200"/>
          <a:lstStyle/>
          <a:p>
            <a:pPr algn="l" defTabSz="914400" rtl="0">
              <a:defRPr b="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kern="1200" sz="3600">
              <a:solidFill>
                <a:prstClr val="white">
                  <a:lumMod val="95000"/>
                </a:prstClr>
              </a:solidFill>
              <a:effectLst>
                <a:outerShdw blurRad="38100" dir="5400000" dist="12700" rotWithShape="0">
                  <a:srgbClr val="000000">
                    <a:alpha val="50000"/>
                  </a:srgbClr>
                </a:outerShdw>
              </a:effectLst>
              <a:latin typeface="Gill Sans"/>
              <a:sym typeface="Gill Sans"/>
            </a:endParaRPr>
          </a:p>
        </p:txBody>
      </p:sp>
      <p:sp>
        <p:nvSpPr>
          <p:cNvPr id="31" name="Rectangle 27">
            <a:extLst>
              <a:ext uri="{FF2B5EF4-FFF2-40B4-BE49-F238E27FC236}">
                <a16:creationId xmlns:a16="http://schemas.microsoft.com/office/drawing/2014/main" id="{C3CB40F0-3A86-46FE-BAF2-42D533ADEE0A}"/>
              </a:ext>
            </a:extLst>
          </p:cNvPr>
          <p:cNvSpPr/>
          <p:nvPr/>
        </p:nvSpPr>
        <p:spPr>
          <a:xfrm>
            <a:off x="1960398" y="4131122"/>
            <a:ext cx="3670935"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a:rPr>
              <a:t>输入标题</a:t>
            </a:r>
          </a:p>
        </p:txBody>
      </p:sp>
      <p:sp>
        <p:nvSpPr>
          <p:cNvPr id="32" name="Rectangle 28">
            <a:extLst>
              <a:ext uri="{FF2B5EF4-FFF2-40B4-BE49-F238E27FC236}">
                <a16:creationId xmlns:a16="http://schemas.microsoft.com/office/drawing/2014/main" id="{B63C6C7E-7F59-4740-B80C-BA728C042FB1}"/>
              </a:ext>
            </a:extLst>
          </p:cNvPr>
          <p:cNvSpPr/>
          <p:nvPr/>
        </p:nvSpPr>
        <p:spPr>
          <a:xfrm>
            <a:off x="1960398" y="4595942"/>
            <a:ext cx="3670935" cy="969264"/>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Light"/>
              </a:rPr>
              <a:t>Vivamus quam dolor, tempor ac gravida sit amet, porta fermentum magna. Vivamus quam dolor, tempor ac gravida sit amet, porta fermentum magna. </a:t>
            </a:r>
          </a:p>
        </p:txBody>
      </p:sp>
      <p:sp>
        <p:nvSpPr>
          <p:cNvPr id="33" name="Rectangle 27">
            <a:extLst>
              <a:ext uri="{FF2B5EF4-FFF2-40B4-BE49-F238E27FC236}">
                <a16:creationId xmlns:a16="http://schemas.microsoft.com/office/drawing/2014/main" id="{55E64CAF-71B2-41EB-B72C-003F52E2A49E}"/>
              </a:ext>
            </a:extLst>
          </p:cNvPr>
          <p:cNvSpPr/>
          <p:nvPr/>
        </p:nvSpPr>
        <p:spPr>
          <a:xfrm>
            <a:off x="7434726" y="2150525"/>
            <a:ext cx="3670935"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a:rPr>
              <a:t>输入标题</a:t>
            </a:r>
          </a:p>
        </p:txBody>
      </p:sp>
      <p:sp>
        <p:nvSpPr>
          <p:cNvPr id="34" name="Rectangle 28">
            <a:extLst>
              <a:ext uri="{FF2B5EF4-FFF2-40B4-BE49-F238E27FC236}">
                <a16:creationId xmlns:a16="http://schemas.microsoft.com/office/drawing/2014/main" id="{2526A909-A0F7-41D2-BFA2-2FB0FB2705DC}"/>
              </a:ext>
            </a:extLst>
          </p:cNvPr>
          <p:cNvSpPr/>
          <p:nvPr/>
        </p:nvSpPr>
        <p:spPr>
          <a:xfrm>
            <a:off x="7434726" y="2615345"/>
            <a:ext cx="3670935" cy="969264"/>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Light"/>
              </a:rPr>
              <a:t>Vivamus quam dolor, tempor ac gravida sit amet, porta fermentum magna. Vivamus quam dolor, tempor ac gravida sit amet, porta fermentum magna. </a:t>
            </a:r>
          </a:p>
        </p:txBody>
      </p:sp>
      <p:sp>
        <p:nvSpPr>
          <p:cNvPr id="35" name="Shape">
            <a:extLst>
              <a:ext uri="{FF2B5EF4-FFF2-40B4-BE49-F238E27FC236}">
                <a16:creationId xmlns:a16="http://schemas.microsoft.com/office/drawing/2014/main" id="{14760A0F-1CF1-46DF-B256-D2691872515B}"/>
              </a:ext>
            </a:extLst>
          </p:cNvPr>
          <p:cNvSpPr/>
          <p:nvPr/>
        </p:nvSpPr>
        <p:spPr>
          <a:xfrm>
            <a:off x="6596528" y="2483265"/>
            <a:ext cx="660400" cy="660400"/>
          </a:xfrm>
          <a:custGeom>
            <a:cxnLst>
              <a:cxn ang="0">
                <a:pos x="wd2" y="hd2"/>
              </a:cxn>
              <a:cxn ang="5400000">
                <a:pos x="wd2" y="hd2"/>
              </a:cxn>
              <a:cxn ang="10800000">
                <a:pos x="wd2" y="hd2"/>
              </a:cxn>
              <a:cxn ang="16200000">
                <a:pos x="wd2" y="hd2"/>
              </a:cxn>
            </a:cxnLst>
            <a:rect b="b" l="0" r="r" t="0"/>
            <a:pathLst>
              <a:path extrusionOk="0" h="21600" w="2160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gradFill>
            <a:gsLst>
              <a:gs pos="0">
                <a:srgbClr val="C51F2D"/>
              </a:gs>
              <a:gs pos="100000">
                <a:srgbClr val="83062E"/>
              </a:gs>
            </a:gsLst>
            <a:lin ang="2700000" scaled="0"/>
          </a:gradFill>
          <a:ln w="12700">
            <a:miter lim="400000"/>
          </a:ln>
        </p:spPr>
        <p:txBody>
          <a:bodyPr anchor="ctr" bIns="76200" lIns="76200" rIns="76200" tIns="76200"/>
          <a:lstStyle/>
          <a:p>
            <a:pPr algn="l" defTabSz="914400" rtl="0">
              <a:defRPr b="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kern="1200" sz="3600">
              <a:solidFill>
                <a:prstClr val="white">
                  <a:lumMod val="95000"/>
                </a:prstClr>
              </a:solidFill>
              <a:effectLst>
                <a:outerShdw blurRad="38100" dir="5400000" dist="12700" rotWithShape="0">
                  <a:srgbClr val="000000">
                    <a:alpha val="50000"/>
                  </a:srgbClr>
                </a:outerShdw>
              </a:effectLst>
              <a:latin typeface="Gill Sans"/>
              <a:sym typeface="Gill Sans"/>
            </a:endParaRPr>
          </a:p>
        </p:txBody>
      </p:sp>
      <p:sp>
        <p:nvSpPr>
          <p:cNvPr id="36" name="Shape">
            <a:extLst>
              <a:ext uri="{FF2B5EF4-FFF2-40B4-BE49-F238E27FC236}">
                <a16:creationId xmlns:a16="http://schemas.microsoft.com/office/drawing/2014/main" id="{DE6E8497-1C25-421D-A56D-8B0CA9742C19}"/>
              </a:ext>
            </a:extLst>
          </p:cNvPr>
          <p:cNvSpPr/>
          <p:nvPr/>
        </p:nvSpPr>
        <p:spPr>
          <a:xfrm>
            <a:off x="6596528" y="4368427"/>
            <a:ext cx="660400" cy="660400"/>
          </a:xfrm>
          <a:custGeom>
            <a:cxnLst>
              <a:cxn ang="0">
                <a:pos x="wd2" y="hd2"/>
              </a:cxn>
              <a:cxn ang="5400000">
                <a:pos x="wd2" y="hd2"/>
              </a:cxn>
              <a:cxn ang="10800000">
                <a:pos x="wd2" y="hd2"/>
              </a:cxn>
              <a:cxn ang="16200000">
                <a:pos x="wd2" y="hd2"/>
              </a:cxn>
            </a:cxnLst>
            <a:rect b="b" l="0" r="r" t="0"/>
            <a:pathLst>
              <a:path extrusionOk="0" h="21600" w="2160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gradFill>
            <a:gsLst>
              <a:gs pos="0">
                <a:srgbClr val="C51F2D"/>
              </a:gs>
              <a:gs pos="100000">
                <a:srgbClr val="83062E"/>
              </a:gs>
            </a:gsLst>
            <a:lin ang="2700000" scaled="0"/>
          </a:gradFill>
          <a:ln w="12700">
            <a:miter lim="400000"/>
          </a:ln>
        </p:spPr>
        <p:txBody>
          <a:bodyPr anchor="ctr" bIns="76200" lIns="76200" rIns="76200" tIns="76200"/>
          <a:lstStyle/>
          <a:p>
            <a:pPr algn="l" defTabSz="914400" rtl="0">
              <a:defRPr b="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kern="1200" sz="3600">
              <a:solidFill>
                <a:prstClr val="white">
                  <a:lumMod val="95000"/>
                </a:prstClr>
              </a:solidFill>
              <a:effectLst>
                <a:outerShdw blurRad="38100" dir="5400000" dist="12700" rotWithShape="0">
                  <a:srgbClr val="000000">
                    <a:alpha val="50000"/>
                  </a:srgbClr>
                </a:outerShdw>
              </a:effectLst>
              <a:latin typeface="Gill Sans"/>
              <a:sym typeface="Gill Sans"/>
            </a:endParaRPr>
          </a:p>
        </p:txBody>
      </p:sp>
      <p:sp>
        <p:nvSpPr>
          <p:cNvPr id="37" name="Rectangle 27">
            <a:extLst>
              <a:ext uri="{FF2B5EF4-FFF2-40B4-BE49-F238E27FC236}">
                <a16:creationId xmlns:a16="http://schemas.microsoft.com/office/drawing/2014/main" id="{6FD811B4-0AA3-4549-9D7A-08602A416AF5}"/>
              </a:ext>
            </a:extLst>
          </p:cNvPr>
          <p:cNvSpPr/>
          <p:nvPr/>
        </p:nvSpPr>
        <p:spPr>
          <a:xfrm>
            <a:off x="7434726" y="4090932"/>
            <a:ext cx="3670935"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a:rPr>
              <a:t>输入标题</a:t>
            </a:r>
          </a:p>
        </p:txBody>
      </p:sp>
      <p:sp>
        <p:nvSpPr>
          <p:cNvPr id="38" name="Rectangle 28">
            <a:extLst>
              <a:ext uri="{FF2B5EF4-FFF2-40B4-BE49-F238E27FC236}">
                <a16:creationId xmlns:a16="http://schemas.microsoft.com/office/drawing/2014/main" id="{42D74B8D-5551-4038-982F-BCC98424C894}"/>
              </a:ext>
            </a:extLst>
          </p:cNvPr>
          <p:cNvSpPr/>
          <p:nvPr/>
        </p:nvSpPr>
        <p:spPr>
          <a:xfrm>
            <a:off x="7434726" y="4555752"/>
            <a:ext cx="3670935" cy="969264"/>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Light"/>
              </a:rPr>
              <a:t>Vivamus quam dolor, tempor ac gravida sit amet, porta fermentum magna. Vivamus quam dolor, tempor ac gravida sit amet, porta fermentum magna. </a:t>
            </a:r>
          </a:p>
        </p:txBody>
      </p:sp>
    </p:spTree>
    <p:extLst>
      <p:ext uri="{BB962C8B-B14F-4D97-AF65-F5344CB8AC3E}">
        <p14:creationId val="1778305267"/>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500" fill="hold" id="7"/>
                                        <p:tgtEl>
                                          <p:spTgt spid="27"/>
                                        </p:tgtEl>
                                        <p:attrNameLst>
                                          <p:attrName>ppt_x</p:attrName>
                                        </p:attrNameLst>
                                      </p:cBhvr>
                                      <p:tavLst>
                                        <p:tav tm="0">
                                          <p:val>
                                            <p:strVal val="#ppt_x"/>
                                          </p:val>
                                        </p:tav>
                                        <p:tav tm="100000">
                                          <p:val>
                                            <p:strVal val="#ppt_x"/>
                                          </p:val>
                                        </p:tav>
                                      </p:tavLst>
                                    </p:anim>
                                    <p:anim calcmode="lin" valueType="num">
                                      <p:cBhvr additive="base">
                                        <p:cTn dur="500" fill="hold" id="8"/>
                                        <p:tgtEl>
                                          <p:spTgt spid="27"/>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28"/>
                                        </p:tgtEl>
                                        <p:attrNameLst>
                                          <p:attrName>style.visibility</p:attrName>
                                        </p:attrNameLst>
                                      </p:cBhvr>
                                      <p:to>
                                        <p:strVal val="visible"/>
                                      </p:to>
                                    </p:set>
                                    <p:anim calcmode="lin" valueType="num">
                                      <p:cBhvr additive="base">
                                        <p:cTn dur="500" fill="hold" id="11"/>
                                        <p:tgtEl>
                                          <p:spTgt spid="28"/>
                                        </p:tgtEl>
                                        <p:attrNameLst>
                                          <p:attrName>ppt_x</p:attrName>
                                        </p:attrNameLst>
                                      </p:cBhvr>
                                      <p:tavLst>
                                        <p:tav tm="0">
                                          <p:val>
                                            <p:strVal val="#ppt_x"/>
                                          </p:val>
                                        </p:tav>
                                        <p:tav tm="100000">
                                          <p:val>
                                            <p:strVal val="#ppt_x"/>
                                          </p:val>
                                        </p:tav>
                                      </p:tavLst>
                                    </p:anim>
                                    <p:anim calcmode="lin" valueType="num">
                                      <p:cBhvr additive="base">
                                        <p:cTn dur="500" fill="hold" id="12"/>
                                        <p:tgtEl>
                                          <p:spTgt spid="28"/>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29"/>
                                        </p:tgtEl>
                                        <p:attrNameLst>
                                          <p:attrName>style.visibility</p:attrName>
                                        </p:attrNameLst>
                                      </p:cBhvr>
                                      <p:to>
                                        <p:strVal val="visible"/>
                                      </p:to>
                                    </p:set>
                                    <p:anim calcmode="lin" valueType="num">
                                      <p:cBhvr additive="base">
                                        <p:cTn dur="500" fill="hold" id="15"/>
                                        <p:tgtEl>
                                          <p:spTgt spid="29"/>
                                        </p:tgtEl>
                                        <p:attrNameLst>
                                          <p:attrName>ppt_x</p:attrName>
                                        </p:attrNameLst>
                                      </p:cBhvr>
                                      <p:tavLst>
                                        <p:tav tm="0">
                                          <p:val>
                                            <p:strVal val="#ppt_x"/>
                                          </p:val>
                                        </p:tav>
                                        <p:tav tm="100000">
                                          <p:val>
                                            <p:strVal val="#ppt_x"/>
                                          </p:val>
                                        </p:tav>
                                      </p:tavLst>
                                    </p:anim>
                                    <p:anim calcmode="lin" valueType="num">
                                      <p:cBhvr additive="base">
                                        <p:cTn dur="500" fill="hold" id="16"/>
                                        <p:tgtEl>
                                          <p:spTgt spid="29"/>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2" presetSubtype="4">
                                  <p:stCondLst>
                                    <p:cond delay="0"/>
                                  </p:stCondLst>
                                  <p:childTnLst>
                                    <p:set>
                                      <p:cBhvr>
                                        <p:cTn dur="1" fill="hold" id="19">
                                          <p:stCondLst>
                                            <p:cond delay="0"/>
                                          </p:stCondLst>
                                        </p:cTn>
                                        <p:tgtEl>
                                          <p:spTgt spid="30"/>
                                        </p:tgtEl>
                                        <p:attrNameLst>
                                          <p:attrName>style.visibility</p:attrName>
                                        </p:attrNameLst>
                                      </p:cBhvr>
                                      <p:to>
                                        <p:strVal val="visible"/>
                                      </p:to>
                                    </p:set>
                                    <p:anim calcmode="lin" valueType="num">
                                      <p:cBhvr additive="base">
                                        <p:cTn dur="500" fill="hold" id="20"/>
                                        <p:tgtEl>
                                          <p:spTgt spid="30"/>
                                        </p:tgtEl>
                                        <p:attrNameLst>
                                          <p:attrName>ppt_x</p:attrName>
                                        </p:attrNameLst>
                                      </p:cBhvr>
                                      <p:tavLst>
                                        <p:tav tm="0">
                                          <p:val>
                                            <p:strVal val="#ppt_x"/>
                                          </p:val>
                                        </p:tav>
                                        <p:tav tm="100000">
                                          <p:val>
                                            <p:strVal val="#ppt_x"/>
                                          </p:val>
                                        </p:tav>
                                      </p:tavLst>
                                    </p:anim>
                                    <p:anim calcmode="lin" valueType="num">
                                      <p:cBhvr additive="base">
                                        <p:cTn dur="500" fill="hold" id="21"/>
                                        <p:tgtEl>
                                          <p:spTgt spid="30"/>
                                        </p:tgtEl>
                                        <p:attrNameLst>
                                          <p:attrName>ppt_y</p:attrName>
                                        </p:attrNameLst>
                                      </p:cBhvr>
                                      <p:tavLst>
                                        <p:tav tm="0">
                                          <p:val>
                                            <p:strVal val="1+#ppt_h/2"/>
                                          </p:val>
                                        </p:tav>
                                        <p:tav tm="100000">
                                          <p:val>
                                            <p:strVal val="#ppt_y"/>
                                          </p:val>
                                        </p:tav>
                                      </p:tavLst>
                                    </p:anim>
                                  </p:childTnLst>
                                </p:cTn>
                              </p:par>
                              <p:par>
                                <p:cTn fill="hold" grpId="0" id="22" nodeType="withEffect" presetClass="entr" presetID="2" presetSubtype="4">
                                  <p:stCondLst>
                                    <p:cond delay="0"/>
                                  </p:stCondLst>
                                  <p:childTnLst>
                                    <p:set>
                                      <p:cBhvr>
                                        <p:cTn dur="1" fill="hold" id="23">
                                          <p:stCondLst>
                                            <p:cond delay="0"/>
                                          </p:stCondLst>
                                        </p:cTn>
                                        <p:tgtEl>
                                          <p:spTgt spid="31"/>
                                        </p:tgtEl>
                                        <p:attrNameLst>
                                          <p:attrName>style.visibility</p:attrName>
                                        </p:attrNameLst>
                                      </p:cBhvr>
                                      <p:to>
                                        <p:strVal val="visible"/>
                                      </p:to>
                                    </p:set>
                                    <p:anim calcmode="lin" valueType="num">
                                      <p:cBhvr additive="base">
                                        <p:cTn dur="500" fill="hold" id="24"/>
                                        <p:tgtEl>
                                          <p:spTgt spid="31"/>
                                        </p:tgtEl>
                                        <p:attrNameLst>
                                          <p:attrName>ppt_x</p:attrName>
                                        </p:attrNameLst>
                                      </p:cBhvr>
                                      <p:tavLst>
                                        <p:tav tm="0">
                                          <p:val>
                                            <p:strVal val="#ppt_x"/>
                                          </p:val>
                                        </p:tav>
                                        <p:tav tm="100000">
                                          <p:val>
                                            <p:strVal val="#ppt_x"/>
                                          </p:val>
                                        </p:tav>
                                      </p:tavLst>
                                    </p:anim>
                                    <p:anim calcmode="lin" valueType="num">
                                      <p:cBhvr additive="base">
                                        <p:cTn dur="500" fill="hold" id="25"/>
                                        <p:tgtEl>
                                          <p:spTgt spid="31"/>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4">
                                  <p:stCondLst>
                                    <p:cond delay="0"/>
                                  </p:stCondLst>
                                  <p:childTnLst>
                                    <p:set>
                                      <p:cBhvr>
                                        <p:cTn dur="1" fill="hold" id="27">
                                          <p:stCondLst>
                                            <p:cond delay="0"/>
                                          </p:stCondLst>
                                        </p:cTn>
                                        <p:tgtEl>
                                          <p:spTgt spid="32"/>
                                        </p:tgtEl>
                                        <p:attrNameLst>
                                          <p:attrName>style.visibility</p:attrName>
                                        </p:attrNameLst>
                                      </p:cBhvr>
                                      <p:to>
                                        <p:strVal val="visible"/>
                                      </p:to>
                                    </p:set>
                                    <p:anim calcmode="lin" valueType="num">
                                      <p:cBhvr additive="base">
                                        <p:cTn dur="500" fill="hold" id="28"/>
                                        <p:tgtEl>
                                          <p:spTgt spid="32"/>
                                        </p:tgtEl>
                                        <p:attrNameLst>
                                          <p:attrName>ppt_x</p:attrName>
                                        </p:attrNameLst>
                                      </p:cBhvr>
                                      <p:tavLst>
                                        <p:tav tm="0">
                                          <p:val>
                                            <p:strVal val="#ppt_x"/>
                                          </p:val>
                                        </p:tav>
                                        <p:tav tm="100000">
                                          <p:val>
                                            <p:strVal val="#ppt_x"/>
                                          </p:val>
                                        </p:tav>
                                      </p:tavLst>
                                    </p:anim>
                                    <p:anim calcmode="lin" valueType="num">
                                      <p:cBhvr additive="base">
                                        <p:cTn dur="500" fill="hold" id="29"/>
                                        <p:tgtEl>
                                          <p:spTgt spid="32"/>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1000"/>
                            </p:stCondLst>
                            <p:childTnLst>
                              <p:par>
                                <p:cTn fill="hold" grpId="0" id="31" nodeType="afterEffect" presetClass="entr" presetID="2" presetSubtype="4">
                                  <p:stCondLst>
                                    <p:cond delay="0"/>
                                  </p:stCondLst>
                                  <p:childTnLst>
                                    <p:set>
                                      <p:cBhvr>
                                        <p:cTn dur="1" fill="hold" id="32">
                                          <p:stCondLst>
                                            <p:cond delay="0"/>
                                          </p:stCondLst>
                                        </p:cTn>
                                        <p:tgtEl>
                                          <p:spTgt spid="33"/>
                                        </p:tgtEl>
                                        <p:attrNameLst>
                                          <p:attrName>style.visibility</p:attrName>
                                        </p:attrNameLst>
                                      </p:cBhvr>
                                      <p:to>
                                        <p:strVal val="visible"/>
                                      </p:to>
                                    </p:set>
                                    <p:anim calcmode="lin" valueType="num">
                                      <p:cBhvr additive="base">
                                        <p:cTn dur="500" fill="hold" id="33"/>
                                        <p:tgtEl>
                                          <p:spTgt spid="33"/>
                                        </p:tgtEl>
                                        <p:attrNameLst>
                                          <p:attrName>ppt_x</p:attrName>
                                        </p:attrNameLst>
                                      </p:cBhvr>
                                      <p:tavLst>
                                        <p:tav tm="0">
                                          <p:val>
                                            <p:strVal val="#ppt_x"/>
                                          </p:val>
                                        </p:tav>
                                        <p:tav tm="100000">
                                          <p:val>
                                            <p:strVal val="#ppt_x"/>
                                          </p:val>
                                        </p:tav>
                                      </p:tavLst>
                                    </p:anim>
                                    <p:anim calcmode="lin" valueType="num">
                                      <p:cBhvr additive="base">
                                        <p:cTn dur="500" fill="hold" id="34"/>
                                        <p:tgtEl>
                                          <p:spTgt spid="33"/>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0"/>
                                  </p:stCondLst>
                                  <p:childTnLst>
                                    <p:set>
                                      <p:cBhvr>
                                        <p:cTn dur="1" fill="hold" id="36">
                                          <p:stCondLst>
                                            <p:cond delay="0"/>
                                          </p:stCondLst>
                                        </p:cTn>
                                        <p:tgtEl>
                                          <p:spTgt spid="34"/>
                                        </p:tgtEl>
                                        <p:attrNameLst>
                                          <p:attrName>style.visibility</p:attrName>
                                        </p:attrNameLst>
                                      </p:cBhvr>
                                      <p:to>
                                        <p:strVal val="visible"/>
                                      </p:to>
                                    </p:set>
                                    <p:anim calcmode="lin" valueType="num">
                                      <p:cBhvr additive="base">
                                        <p:cTn dur="500" fill="hold" id="37"/>
                                        <p:tgtEl>
                                          <p:spTgt spid="34"/>
                                        </p:tgtEl>
                                        <p:attrNameLst>
                                          <p:attrName>ppt_x</p:attrName>
                                        </p:attrNameLst>
                                      </p:cBhvr>
                                      <p:tavLst>
                                        <p:tav tm="0">
                                          <p:val>
                                            <p:strVal val="#ppt_x"/>
                                          </p:val>
                                        </p:tav>
                                        <p:tav tm="100000">
                                          <p:val>
                                            <p:strVal val="#ppt_x"/>
                                          </p:val>
                                        </p:tav>
                                      </p:tavLst>
                                    </p:anim>
                                    <p:anim calcmode="lin" valueType="num">
                                      <p:cBhvr additive="base">
                                        <p:cTn dur="500" fill="hold" id="38"/>
                                        <p:tgtEl>
                                          <p:spTgt spid="34"/>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0"/>
                                  </p:stCondLst>
                                  <p:childTnLst>
                                    <p:set>
                                      <p:cBhvr>
                                        <p:cTn dur="1" fill="hold" id="40">
                                          <p:stCondLst>
                                            <p:cond delay="0"/>
                                          </p:stCondLst>
                                        </p:cTn>
                                        <p:tgtEl>
                                          <p:spTgt spid="35"/>
                                        </p:tgtEl>
                                        <p:attrNameLst>
                                          <p:attrName>style.visibility</p:attrName>
                                        </p:attrNameLst>
                                      </p:cBhvr>
                                      <p:to>
                                        <p:strVal val="visible"/>
                                      </p:to>
                                    </p:set>
                                    <p:anim calcmode="lin" valueType="num">
                                      <p:cBhvr additive="base">
                                        <p:cTn dur="500" fill="hold" id="41"/>
                                        <p:tgtEl>
                                          <p:spTgt spid="35"/>
                                        </p:tgtEl>
                                        <p:attrNameLst>
                                          <p:attrName>ppt_x</p:attrName>
                                        </p:attrNameLst>
                                      </p:cBhvr>
                                      <p:tavLst>
                                        <p:tav tm="0">
                                          <p:val>
                                            <p:strVal val="#ppt_x"/>
                                          </p:val>
                                        </p:tav>
                                        <p:tav tm="100000">
                                          <p:val>
                                            <p:strVal val="#ppt_x"/>
                                          </p:val>
                                        </p:tav>
                                      </p:tavLst>
                                    </p:anim>
                                    <p:anim calcmode="lin" valueType="num">
                                      <p:cBhvr additive="base">
                                        <p:cTn dur="500" fill="hold" id="42"/>
                                        <p:tgtEl>
                                          <p:spTgt spid="35"/>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1500"/>
                            </p:stCondLst>
                            <p:childTnLst>
                              <p:par>
                                <p:cTn fill="hold" grpId="0" id="44" nodeType="afterEffect" presetClass="entr" presetID="2" presetSubtype="4">
                                  <p:stCondLst>
                                    <p:cond delay="0"/>
                                  </p:stCondLst>
                                  <p:childTnLst>
                                    <p:set>
                                      <p:cBhvr>
                                        <p:cTn dur="1" fill="hold" id="45">
                                          <p:stCondLst>
                                            <p:cond delay="0"/>
                                          </p:stCondLst>
                                        </p:cTn>
                                        <p:tgtEl>
                                          <p:spTgt spid="36"/>
                                        </p:tgtEl>
                                        <p:attrNameLst>
                                          <p:attrName>style.visibility</p:attrName>
                                        </p:attrNameLst>
                                      </p:cBhvr>
                                      <p:to>
                                        <p:strVal val="visible"/>
                                      </p:to>
                                    </p:set>
                                    <p:anim calcmode="lin" valueType="num">
                                      <p:cBhvr additive="base">
                                        <p:cTn dur="500" fill="hold" id="46"/>
                                        <p:tgtEl>
                                          <p:spTgt spid="36"/>
                                        </p:tgtEl>
                                        <p:attrNameLst>
                                          <p:attrName>ppt_x</p:attrName>
                                        </p:attrNameLst>
                                      </p:cBhvr>
                                      <p:tavLst>
                                        <p:tav tm="0">
                                          <p:val>
                                            <p:strVal val="#ppt_x"/>
                                          </p:val>
                                        </p:tav>
                                        <p:tav tm="100000">
                                          <p:val>
                                            <p:strVal val="#ppt_x"/>
                                          </p:val>
                                        </p:tav>
                                      </p:tavLst>
                                    </p:anim>
                                    <p:anim calcmode="lin" valueType="num">
                                      <p:cBhvr additive="base">
                                        <p:cTn dur="500" fill="hold" id="47"/>
                                        <p:tgtEl>
                                          <p:spTgt spid="36"/>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0"/>
                                  </p:stCondLst>
                                  <p:childTnLst>
                                    <p:set>
                                      <p:cBhvr>
                                        <p:cTn dur="1" fill="hold" id="49">
                                          <p:stCondLst>
                                            <p:cond delay="0"/>
                                          </p:stCondLst>
                                        </p:cTn>
                                        <p:tgtEl>
                                          <p:spTgt spid="37"/>
                                        </p:tgtEl>
                                        <p:attrNameLst>
                                          <p:attrName>style.visibility</p:attrName>
                                        </p:attrNameLst>
                                      </p:cBhvr>
                                      <p:to>
                                        <p:strVal val="visible"/>
                                      </p:to>
                                    </p:set>
                                    <p:anim calcmode="lin" valueType="num">
                                      <p:cBhvr additive="base">
                                        <p:cTn dur="500" fill="hold" id="50"/>
                                        <p:tgtEl>
                                          <p:spTgt spid="37"/>
                                        </p:tgtEl>
                                        <p:attrNameLst>
                                          <p:attrName>ppt_x</p:attrName>
                                        </p:attrNameLst>
                                      </p:cBhvr>
                                      <p:tavLst>
                                        <p:tav tm="0">
                                          <p:val>
                                            <p:strVal val="#ppt_x"/>
                                          </p:val>
                                        </p:tav>
                                        <p:tav tm="100000">
                                          <p:val>
                                            <p:strVal val="#ppt_x"/>
                                          </p:val>
                                        </p:tav>
                                      </p:tavLst>
                                    </p:anim>
                                    <p:anim calcmode="lin" valueType="num">
                                      <p:cBhvr additive="base">
                                        <p:cTn dur="500" fill="hold" id="51"/>
                                        <p:tgtEl>
                                          <p:spTgt spid="37"/>
                                        </p:tgtEl>
                                        <p:attrNameLst>
                                          <p:attrName>ppt_y</p:attrName>
                                        </p:attrNameLst>
                                      </p:cBhvr>
                                      <p:tavLst>
                                        <p:tav tm="0">
                                          <p:val>
                                            <p:strVal val="1+#ppt_h/2"/>
                                          </p:val>
                                        </p:tav>
                                        <p:tav tm="100000">
                                          <p:val>
                                            <p:strVal val="#ppt_y"/>
                                          </p:val>
                                        </p:tav>
                                      </p:tavLst>
                                    </p:anim>
                                  </p:childTnLst>
                                </p:cTn>
                              </p:par>
                              <p:par>
                                <p:cTn fill="hold" grpId="0" id="52" nodeType="withEffect" presetClass="entr" presetID="2" presetSubtype="4">
                                  <p:stCondLst>
                                    <p:cond delay="0"/>
                                  </p:stCondLst>
                                  <p:childTnLst>
                                    <p:set>
                                      <p:cBhvr>
                                        <p:cTn dur="1" fill="hold" id="53">
                                          <p:stCondLst>
                                            <p:cond delay="0"/>
                                          </p:stCondLst>
                                        </p:cTn>
                                        <p:tgtEl>
                                          <p:spTgt spid="38"/>
                                        </p:tgtEl>
                                        <p:attrNameLst>
                                          <p:attrName>style.visibility</p:attrName>
                                        </p:attrNameLst>
                                      </p:cBhvr>
                                      <p:to>
                                        <p:strVal val="visible"/>
                                      </p:to>
                                    </p:set>
                                    <p:anim calcmode="lin" valueType="num">
                                      <p:cBhvr additive="base">
                                        <p:cTn dur="500" fill="hold" id="54"/>
                                        <p:tgtEl>
                                          <p:spTgt spid="38"/>
                                        </p:tgtEl>
                                        <p:attrNameLst>
                                          <p:attrName>ppt_x</p:attrName>
                                        </p:attrNameLst>
                                      </p:cBhvr>
                                      <p:tavLst>
                                        <p:tav tm="0">
                                          <p:val>
                                            <p:strVal val="#ppt_x"/>
                                          </p:val>
                                        </p:tav>
                                        <p:tav tm="100000">
                                          <p:val>
                                            <p:strVal val="#ppt_x"/>
                                          </p:val>
                                        </p:tav>
                                      </p:tavLst>
                                    </p:anim>
                                    <p:anim calcmode="lin" valueType="num">
                                      <p:cBhvr additive="base">
                                        <p:cTn dur="500" fill="hold" id="55"/>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P grpId="0" spid="30"/>
      <p:bldP grpId="0" spid="31"/>
      <p:bldP grpId="0" spid="32"/>
      <p:bldP grpId="0" spid="33"/>
      <p:bldP grpId="0" spid="34"/>
      <p:bldP grpId="0" spid="35"/>
      <p:bldP grpId="0" spid="36"/>
      <p:bldP grpId="0" spid="37"/>
      <p:bldP grpId="0" spid="3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3F4917FF-91B5-4FC6-A18A-EA6676F6221A}"/>
              </a:ext>
            </a:extLst>
          </p:cNvPr>
          <p:cNvGrpSpPr/>
          <p:nvPr/>
        </p:nvGrpSpPr>
        <p:grpSpPr>
          <a:xfrm flipH="1">
            <a:off x="376104" y="357516"/>
            <a:ext cx="452482" cy="368902"/>
            <a:chOff x="9301163" y="5115471"/>
            <a:chExt cx="452482" cy="368902"/>
          </a:xfrm>
        </p:grpSpPr>
        <p:sp>
          <p:nvSpPr>
            <p:cNvPr id="4" name="圆: 空心 3">
              <a:extLst>
                <a:ext uri="{FF2B5EF4-FFF2-40B4-BE49-F238E27FC236}">
                  <a16:creationId xmlns:a16="http://schemas.microsoft.com/office/drawing/2014/main" id="{BB8F65CE-68AA-4926-94BF-2031A859287E}"/>
                </a:ext>
              </a:extLst>
            </p:cNvPr>
            <p:cNvSpPr/>
            <p:nvPr/>
          </p:nvSpPr>
          <p:spPr>
            <a:xfrm>
              <a:off x="9301163" y="5115471"/>
              <a:ext cx="256074" cy="256074"/>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圆: 空心 4">
              <a:extLst>
                <a:ext uri="{FF2B5EF4-FFF2-40B4-BE49-F238E27FC236}">
                  <a16:creationId xmlns:a16="http://schemas.microsoft.com/office/drawing/2014/main" id="{2E9EF663-8A66-47B8-9A72-45CC2297A18A}"/>
                </a:ext>
              </a:extLst>
            </p:cNvPr>
            <p:cNvSpPr/>
            <p:nvPr/>
          </p:nvSpPr>
          <p:spPr>
            <a:xfrm>
              <a:off x="9429200" y="5159928"/>
              <a:ext cx="324445" cy="324445"/>
            </a:xfrm>
            <a:prstGeom prst="donut">
              <a:avLst>
                <a:gd fmla="val 11164"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7" name="文本框 6">
            <a:extLst>
              <a:ext uri="{FF2B5EF4-FFF2-40B4-BE49-F238E27FC236}">
                <a16:creationId xmlns:a16="http://schemas.microsoft.com/office/drawing/2014/main" id="{995310FA-DEE8-4D16-BA60-3C36FCA6027E}"/>
              </a:ext>
            </a:extLst>
          </p:cNvPr>
          <p:cNvSpPr txBox="1"/>
          <p:nvPr/>
        </p:nvSpPr>
        <p:spPr>
          <a:xfrm>
            <a:off x="1024994" y="249580"/>
            <a:ext cx="22148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rPr>
              <a:t>请输入标题</a:t>
            </a:r>
          </a:p>
        </p:txBody>
      </p:sp>
      <p:sp>
        <p:nvSpPr>
          <p:cNvPr id="2" name="矩形 1">
            <a:extLst>
              <a:ext uri="{FF2B5EF4-FFF2-40B4-BE49-F238E27FC236}">
                <a16:creationId xmlns:a16="http://schemas.microsoft.com/office/drawing/2014/main" id="{A34C956D-AF41-4A3B-83A3-DCB54DF540D1}"/>
              </a:ext>
            </a:extLst>
          </p:cNvPr>
          <p:cNvSpPr/>
          <p:nvPr/>
        </p:nvSpPr>
        <p:spPr>
          <a:xfrm>
            <a:off x="1000258" y="1544966"/>
            <a:ext cx="10191484" cy="4598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圆角 7">
            <a:extLst>
              <a:ext uri="{FF2B5EF4-FFF2-40B4-BE49-F238E27FC236}">
                <a16:creationId xmlns:a16="http://schemas.microsoft.com/office/drawing/2014/main" id="{36C8876A-8F57-42DE-98FE-47B9BDE8901F}"/>
              </a:ext>
            </a:extLst>
          </p:cNvPr>
          <p:cNvSpPr/>
          <p:nvPr/>
        </p:nvSpPr>
        <p:spPr>
          <a:xfrm>
            <a:off x="5522749" y="1544966"/>
            <a:ext cx="5668994" cy="4598756"/>
          </a:xfrm>
          <a:prstGeom prst="roundRect">
            <a:avLst>
              <a:gd fmla="val 0" name="adj"/>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a:extLst>
              <a:ext uri="{FF2B5EF4-FFF2-40B4-BE49-F238E27FC236}">
                <a16:creationId xmlns:a16="http://schemas.microsoft.com/office/drawing/2014/main" id="{0B2FC923-0607-441D-8DEC-349F6BCF7B48}"/>
              </a:ext>
            </a:extLst>
          </p:cNvPr>
          <p:cNvPicPr>
            <a:picLocks noChangeAspect="1"/>
          </p:cNvPicPr>
          <p:nvPr/>
        </p:nvPicPr>
        <p:blipFill>
          <a:blip r:embed="rId3">
            <a:extLst>
              <a:ext uri="{28A0092B-C50C-407E-A947-70E740481C1C}">
                <a14:useLocalDpi val="0"/>
              </a:ext>
            </a:extLst>
          </a:blip>
          <a:stretch>
            <a:fillRect/>
          </a:stretch>
        </p:blipFill>
        <p:spPr>
          <a:xfrm>
            <a:off x="1426800" y="2016617"/>
            <a:ext cx="3669407" cy="3669407"/>
          </a:xfrm>
          <a:prstGeom prst="rect">
            <a:avLst/>
          </a:prstGeom>
        </p:spPr>
      </p:pic>
      <p:sp>
        <p:nvSpPr>
          <p:cNvPr id="10" name="TextBox 7">
            <a:extLst>
              <a:ext uri="{FF2B5EF4-FFF2-40B4-BE49-F238E27FC236}">
                <a16:creationId xmlns:a16="http://schemas.microsoft.com/office/drawing/2014/main" id="{78B209FF-A407-4171-812C-B0C05A2E7210}"/>
              </a:ext>
            </a:extLst>
          </p:cNvPr>
          <p:cNvSpPr txBox="1"/>
          <p:nvPr/>
        </p:nvSpPr>
        <p:spPr>
          <a:xfrm>
            <a:off x="5954019" y="2921037"/>
            <a:ext cx="3434080" cy="579120"/>
          </a:xfrm>
          <a:prstGeom prst="rect">
            <a:avLst/>
          </a:prstGeom>
          <a:noFill/>
        </p:spPr>
        <p:txBody>
          <a:bodyPr rtlCol="0" wrap="none">
            <a:spAutoFit/>
          </a:bodyPr>
          <a:lstStyle/>
          <a:p>
            <a:r>
              <a:rPr altLang="en-US" lang="zh-CN" sz="3200">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添加页面标题内容</a:t>
            </a:r>
          </a:p>
        </p:txBody>
      </p:sp>
      <p:sp>
        <p:nvSpPr>
          <p:cNvPr id="11" name="Google Shape;86;p19">
            <a:extLst>
              <a:ext uri="{FF2B5EF4-FFF2-40B4-BE49-F238E27FC236}">
                <a16:creationId xmlns:a16="http://schemas.microsoft.com/office/drawing/2014/main" id="{3A83851A-F8D5-48C4-A1BA-8E0F7F2F88DE}"/>
              </a:ext>
            </a:extLst>
          </p:cNvPr>
          <p:cNvSpPr txBox="1"/>
          <p:nvPr/>
        </p:nvSpPr>
        <p:spPr>
          <a:xfrm>
            <a:off x="6096000" y="2480716"/>
            <a:ext cx="3183654" cy="333705"/>
          </a:xfrm>
          <a:prstGeom prst="rect">
            <a:avLst/>
          </a:prstGeom>
          <a:noFill/>
          <a:ln>
            <a:solidFill>
              <a:schemeClr val="bg1"/>
            </a:solidFill>
          </a:ln>
        </p:spPr>
        <p:txBody>
          <a:bodyPr anchor="t" anchorCtr="0" bIns="45700" lIns="91425" rIns="91425" spcFirstLastPara="1" tIns="45700" wrap="square">
            <a:noAutofit/>
          </a:bodyPr>
          <a:lstStyle/>
          <a:p>
            <a:pPr algn="dist" indent="0" lvl="0" marL="0" marR="0" rtl="0">
              <a:spcBef>
                <a:spcPct val="0"/>
              </a:spcBef>
              <a:spcAft>
                <a:spcPct val="0"/>
              </a:spcAft>
              <a:buNone/>
            </a:pPr>
            <a:r>
              <a:rPr b="0" cap="none" i="0" lang="en-US" strike="noStrike" u="none">
                <a:solidFill>
                  <a:schemeClr val="bg1"/>
                </a:solidFill>
                <a:latin charset="-122" panose="00000500000000000000" pitchFamily="2" typeface="字魂58号-创中黑"/>
                <a:ea charset="-122" panose="00000500000000000000" pitchFamily="2" typeface="字魂58号-创中黑"/>
                <a:cs typeface="Lato"/>
                <a:sym charset="-122" panose="020b0500000000000000" pitchFamily="34" typeface="思源黑体"/>
              </a:rPr>
              <a:t>YOUR TITLE HERE</a:t>
            </a:r>
          </a:p>
        </p:txBody>
      </p:sp>
      <p:sp>
        <p:nvSpPr>
          <p:cNvPr id="12" name="TextBox 24">
            <a:extLst>
              <a:ext uri="{FF2B5EF4-FFF2-40B4-BE49-F238E27FC236}">
                <a16:creationId xmlns:a16="http://schemas.microsoft.com/office/drawing/2014/main" id="{22CF17D3-D42E-4F43-BB6A-8CEAED6CB308}"/>
              </a:ext>
            </a:extLst>
          </p:cNvPr>
          <p:cNvSpPr txBox="1"/>
          <p:nvPr/>
        </p:nvSpPr>
        <p:spPr>
          <a:xfrm>
            <a:off x="5954020" y="3692918"/>
            <a:ext cx="4822109" cy="1371584"/>
          </a:xfrm>
          <a:prstGeom prst="rect">
            <a:avLst/>
          </a:prstGeom>
          <a:noFill/>
        </p:spPr>
        <p:txBody>
          <a:bodyPr bIns="45712" lIns="91423" rIns="91423" rtlCol="0" tIns="45712" wrap="square">
            <a:spAutoFit/>
          </a:bodyPr>
          <a:lstStyle/>
          <a:p>
            <a:pPr algn="l" defTabSz="1217930" eaLnBrk="1" fontAlgn="auto" hangingPunct="1" indent="0" latinLnBrk="0" lvl="0" marL="0" marR="0" rtl="0">
              <a:lnSpc>
                <a:spcPct val="150000"/>
              </a:lnSpc>
              <a:spcBef>
                <a:spcPct val="0"/>
              </a:spcBef>
              <a:spcAft>
                <a:spcPct val="0"/>
              </a:spcAft>
              <a:buClrTx/>
              <a:buSzTx/>
              <a:buFontTx/>
              <a:buNone/>
              <a:defRPr/>
            </a:pPr>
            <a:r>
              <a:rPr altLang="en-US" lang="zh-CN" sz="1400">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请在此处添加具体内容，文字尽量言简意赅，简单说明即可，不必过于繁琐，注意板面美观度。请在此处添加具体内容，文字尽量言简意赅，简单说明即可，不必过于繁琐，注意板面美观度。</a:t>
            </a:r>
          </a:p>
        </p:txBody>
      </p:sp>
    </p:spTree>
    <p:extLst>
      <p:ext uri="{BB962C8B-B14F-4D97-AF65-F5344CB8AC3E}">
        <p14:creationId val="716500773"/>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par>
                                <p:cTn fill="hold" grpId="0" id="10" nodeType="withEffect" presetClass="entr" presetID="22" presetSubtype="8">
                                  <p:stCondLst>
                                    <p:cond delay="0"/>
                                  </p:stCondLst>
                                  <p:childTnLst>
                                    <p:set>
                                      <p:cBhvr>
                                        <p:cTn dur="1" fill="hold" id="11">
                                          <p:stCondLst>
                                            <p:cond delay="0"/>
                                          </p:stCondLst>
                                        </p:cTn>
                                        <p:tgtEl>
                                          <p:spTgt spid="12"/>
                                        </p:tgtEl>
                                        <p:attrNameLst>
                                          <p:attrName>style.visibility</p:attrName>
                                        </p:attrNameLst>
                                      </p:cBhvr>
                                      <p:to>
                                        <p:strVal val="visible"/>
                                      </p:to>
                                    </p:set>
                                    <p:animEffect filter="wipe(left)" transition="in">
                                      <p:cBhvr>
                                        <p:cTn dur="500" id="12"/>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F0A5706B-0774-481A-B404-F28EC8D5444F}"/>
              </a:ext>
            </a:extLst>
          </p:cNvPr>
          <p:cNvSpPr txBox="1"/>
          <p:nvPr/>
        </p:nvSpPr>
        <p:spPr>
          <a:xfrm>
            <a:off x="3911906" y="2514975"/>
            <a:ext cx="4342614" cy="1234440"/>
          </a:xfrm>
          <a:prstGeom prst="rect">
            <a:avLst/>
          </a:prstGeom>
          <a:noFill/>
        </p:spPr>
        <p:txBody>
          <a:bodyPr rtlCol="0" wrap="square">
            <a:spAutoFit/>
          </a:bodyPr>
          <a:lstStyle/>
          <a:p>
            <a:pPr algn="dist"/>
            <a:r>
              <a:rPr altLang="en-US" b="1" lang="zh-CN" sz="7500">
                <a:gradFill>
                  <a:gsLst>
                    <a:gs pos="2655">
                      <a:srgbClr val="83062E"/>
                    </a:gs>
                    <a:gs pos="53000">
                      <a:srgbClr val="C51F2D"/>
                    </a:gs>
                    <a:gs pos="100000">
                      <a:srgbClr val="83062E"/>
                    </a:gs>
                  </a:gsLst>
                  <a:lin ang="5400000" scaled="1"/>
                </a:gradFill>
                <a:latin charset="-122" panose="00000500000000000000" pitchFamily="2" typeface="字魂59号-创粗黑"/>
                <a:ea charset="-122" panose="00000500000000000000" pitchFamily="2" typeface="字魂59号-创粗黑"/>
              </a:rPr>
              <a:t>成果展示</a:t>
            </a:r>
          </a:p>
        </p:txBody>
      </p:sp>
      <p:sp>
        <p:nvSpPr>
          <p:cNvPr id="4" name="文本框 3">
            <a:extLst>
              <a:ext uri="{FF2B5EF4-FFF2-40B4-BE49-F238E27FC236}">
                <a16:creationId xmlns:a16="http://schemas.microsoft.com/office/drawing/2014/main" id="{032F6A99-62D8-43DA-B16A-01253A17387B}"/>
              </a:ext>
            </a:extLst>
          </p:cNvPr>
          <p:cNvSpPr txBox="1"/>
          <p:nvPr/>
        </p:nvSpPr>
        <p:spPr>
          <a:xfrm>
            <a:off x="5379076" y="1820743"/>
            <a:ext cx="1433848" cy="1371600"/>
          </a:xfrm>
          <a:prstGeom prst="rect">
            <a:avLst/>
          </a:prstGeom>
          <a:noFill/>
          <a:ln>
            <a:solidFill>
              <a:schemeClr val="bg1">
                <a:lumMod val="50000"/>
              </a:schemeClr>
            </a:solidFill>
          </a:ln>
        </p:spPr>
        <p:txBody>
          <a:bodyPr rtlCol="0" wrap="square">
            <a:spAutoFit/>
          </a:bodyPr>
          <a:lstStyle/>
          <a:p>
            <a:pPr algn="ctr"/>
            <a:r>
              <a:rPr altLang="zh-CN" lang="en-US" sz="2800">
                <a:latin charset="-122" panose="00000500000000000000" pitchFamily="2" typeface="字魂58号-创中黑"/>
                <a:ea charset="-122" panose="00000500000000000000" pitchFamily="2" typeface="字魂58号-创中黑"/>
              </a:rPr>
              <a:t>  Part 03  </a:t>
            </a:r>
          </a:p>
        </p:txBody>
      </p:sp>
      <p:sp>
        <p:nvSpPr>
          <p:cNvPr id="12" name="圆: 空心 11">
            <a:extLst>
              <a:ext uri="{FF2B5EF4-FFF2-40B4-BE49-F238E27FC236}">
                <a16:creationId xmlns:a16="http://schemas.microsoft.com/office/drawing/2014/main" id="{D87C2170-E571-4879-8B2D-2399652B3DF5}"/>
              </a:ext>
            </a:extLst>
          </p:cNvPr>
          <p:cNvSpPr/>
          <p:nvPr/>
        </p:nvSpPr>
        <p:spPr>
          <a:xfrm>
            <a:off x="-363454" y="4002900"/>
            <a:ext cx="726908" cy="726908"/>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 name="圆: 空心 12">
            <a:extLst>
              <a:ext uri="{FF2B5EF4-FFF2-40B4-BE49-F238E27FC236}">
                <a16:creationId xmlns:a16="http://schemas.microsoft.com/office/drawing/2014/main" id="{F77F38D0-FF9F-4D11-97D0-472DEC991216}"/>
              </a:ext>
            </a:extLst>
          </p:cNvPr>
          <p:cNvSpPr/>
          <p:nvPr/>
        </p:nvSpPr>
        <p:spPr>
          <a:xfrm>
            <a:off x="3834319" y="1065603"/>
            <a:ext cx="264153" cy="264153"/>
          </a:xfrm>
          <a:prstGeom prst="donut">
            <a:avLst>
              <a:gd fmla="val 17036"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4" name="圆: 空心 13">
            <a:extLst>
              <a:ext uri="{FF2B5EF4-FFF2-40B4-BE49-F238E27FC236}">
                <a16:creationId xmlns:a16="http://schemas.microsoft.com/office/drawing/2014/main" id="{906F90CC-B64C-4991-87D2-21AAA23CD7DD}"/>
              </a:ext>
            </a:extLst>
          </p:cNvPr>
          <p:cNvSpPr/>
          <p:nvPr/>
        </p:nvSpPr>
        <p:spPr>
          <a:xfrm>
            <a:off x="11838438" y="1855482"/>
            <a:ext cx="726908" cy="726908"/>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5" name="圆: 空心 14">
            <a:extLst>
              <a:ext uri="{FF2B5EF4-FFF2-40B4-BE49-F238E27FC236}">
                <a16:creationId xmlns:a16="http://schemas.microsoft.com/office/drawing/2014/main" id="{87D77913-A1CB-42AA-BBC0-5791A1C07F7F}"/>
              </a:ext>
            </a:extLst>
          </p:cNvPr>
          <p:cNvSpPr/>
          <p:nvPr/>
        </p:nvSpPr>
        <p:spPr>
          <a:xfrm>
            <a:off x="9301163" y="5115471"/>
            <a:ext cx="256074" cy="256074"/>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圆: 空心 15">
            <a:extLst>
              <a:ext uri="{FF2B5EF4-FFF2-40B4-BE49-F238E27FC236}">
                <a16:creationId xmlns:a16="http://schemas.microsoft.com/office/drawing/2014/main" id="{B5FFECC5-5D1D-407E-A730-C8CF15227AAA}"/>
              </a:ext>
            </a:extLst>
          </p:cNvPr>
          <p:cNvSpPr/>
          <p:nvPr/>
        </p:nvSpPr>
        <p:spPr>
          <a:xfrm>
            <a:off x="9429200" y="5159928"/>
            <a:ext cx="324445" cy="324445"/>
          </a:xfrm>
          <a:prstGeom prst="donut">
            <a:avLst>
              <a:gd fmla="val 11164"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圆: 空心 16">
            <a:extLst>
              <a:ext uri="{FF2B5EF4-FFF2-40B4-BE49-F238E27FC236}">
                <a16:creationId xmlns:a16="http://schemas.microsoft.com/office/drawing/2014/main" id="{CD66F83A-6692-4CA7-866A-623B0D6A64C0}"/>
              </a:ext>
            </a:extLst>
          </p:cNvPr>
          <p:cNvSpPr/>
          <p:nvPr/>
        </p:nvSpPr>
        <p:spPr>
          <a:xfrm>
            <a:off x="8369139" y="5440740"/>
            <a:ext cx="857535" cy="857535"/>
          </a:xfrm>
          <a:prstGeom prst="donut">
            <a:avLst>
              <a:gd fmla="val 9134"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8" name="圆: 空心 17">
            <a:extLst>
              <a:ext uri="{FF2B5EF4-FFF2-40B4-BE49-F238E27FC236}">
                <a16:creationId xmlns:a16="http://schemas.microsoft.com/office/drawing/2014/main" id="{1914B0F7-F6ED-420B-ABD0-81BEAB63AED4}"/>
              </a:ext>
            </a:extLst>
          </p:cNvPr>
          <p:cNvSpPr/>
          <p:nvPr/>
        </p:nvSpPr>
        <p:spPr>
          <a:xfrm>
            <a:off x="3268510" y="6528102"/>
            <a:ext cx="659796" cy="659796"/>
          </a:xfrm>
          <a:prstGeom prst="donut">
            <a:avLst>
              <a:gd fmla="val 18424"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9" name="圆: 空心 18">
            <a:extLst>
              <a:ext uri="{FF2B5EF4-FFF2-40B4-BE49-F238E27FC236}">
                <a16:creationId xmlns:a16="http://schemas.microsoft.com/office/drawing/2014/main" id="{415F9E26-7FA8-41D0-868B-5F4B9CE6D47D}"/>
              </a:ext>
            </a:extLst>
          </p:cNvPr>
          <p:cNvSpPr/>
          <p:nvPr/>
        </p:nvSpPr>
        <p:spPr>
          <a:xfrm>
            <a:off x="-189899" y="226192"/>
            <a:ext cx="459607" cy="459607"/>
          </a:xfrm>
          <a:prstGeom prst="donut">
            <a:avLst>
              <a:gd fmla="val 42133"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0" name="圆: 空心 19">
            <a:extLst>
              <a:ext uri="{FF2B5EF4-FFF2-40B4-BE49-F238E27FC236}">
                <a16:creationId xmlns:a16="http://schemas.microsoft.com/office/drawing/2014/main" id="{A8D5A486-CB76-4BD7-A80D-3AA875C7114C}"/>
              </a:ext>
            </a:extLst>
          </p:cNvPr>
          <p:cNvSpPr/>
          <p:nvPr/>
        </p:nvSpPr>
        <p:spPr>
          <a:xfrm>
            <a:off x="4523132" y="-324303"/>
            <a:ext cx="648606" cy="648606"/>
          </a:xfrm>
          <a:prstGeom prst="donut">
            <a:avLst>
              <a:gd fmla="val 10620"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1" name="圆: 空心 20">
            <a:extLst>
              <a:ext uri="{FF2B5EF4-FFF2-40B4-BE49-F238E27FC236}">
                <a16:creationId xmlns:a16="http://schemas.microsoft.com/office/drawing/2014/main" id="{C161309C-CA56-4389-B628-975880E87513}"/>
              </a:ext>
            </a:extLst>
          </p:cNvPr>
          <p:cNvSpPr/>
          <p:nvPr/>
        </p:nvSpPr>
        <p:spPr>
          <a:xfrm>
            <a:off x="5981020" y="723544"/>
            <a:ext cx="128934" cy="128932"/>
          </a:xfrm>
          <a:prstGeom prst="donut">
            <a:avLst>
              <a:gd fmla="val 11164" name="adj"/>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3" name="圆: 空心 22">
            <a:extLst>
              <a:ext uri="{FF2B5EF4-FFF2-40B4-BE49-F238E27FC236}">
                <a16:creationId xmlns:a16="http://schemas.microsoft.com/office/drawing/2014/main" id="{72C69012-C94C-48F8-9307-87AEE4E76D6E}"/>
              </a:ext>
            </a:extLst>
          </p:cNvPr>
          <p:cNvSpPr/>
          <p:nvPr/>
        </p:nvSpPr>
        <p:spPr>
          <a:xfrm>
            <a:off x="11794990" y="4366354"/>
            <a:ext cx="659796" cy="659796"/>
          </a:xfrm>
          <a:prstGeom prst="donut">
            <a:avLst>
              <a:gd fmla="val 18424"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5" name="圆: 空心 24">
            <a:extLst>
              <a:ext uri="{FF2B5EF4-FFF2-40B4-BE49-F238E27FC236}">
                <a16:creationId xmlns:a16="http://schemas.microsoft.com/office/drawing/2014/main" id="{B6FD74FC-24F5-4ED7-A493-F65706C69B3D}"/>
              </a:ext>
            </a:extLst>
          </p:cNvPr>
          <p:cNvSpPr/>
          <p:nvPr/>
        </p:nvSpPr>
        <p:spPr>
          <a:xfrm>
            <a:off x="10101265" y="1659719"/>
            <a:ext cx="128934" cy="128932"/>
          </a:xfrm>
          <a:prstGeom prst="donut">
            <a:avLst>
              <a:gd fmla="val 11164" name="adj"/>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6" name="圆: 空心 25">
            <a:extLst>
              <a:ext uri="{FF2B5EF4-FFF2-40B4-BE49-F238E27FC236}">
                <a16:creationId xmlns:a16="http://schemas.microsoft.com/office/drawing/2014/main" id="{6C3A2E4C-2DBE-44CA-B27E-79A872CD5D6C}"/>
              </a:ext>
            </a:extLst>
          </p:cNvPr>
          <p:cNvSpPr/>
          <p:nvPr/>
        </p:nvSpPr>
        <p:spPr>
          <a:xfrm>
            <a:off x="11794990" y="-324303"/>
            <a:ext cx="726908" cy="726908"/>
          </a:xfrm>
          <a:prstGeom prst="donut">
            <a:avLst>
              <a:gd fmla="val 45954"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7" name="圆: 空心 26">
            <a:extLst>
              <a:ext uri="{FF2B5EF4-FFF2-40B4-BE49-F238E27FC236}">
                <a16:creationId xmlns:a16="http://schemas.microsoft.com/office/drawing/2014/main" id="{FCAC3934-D3FB-42AA-BB23-2ED34E6C9473}"/>
              </a:ext>
            </a:extLst>
          </p:cNvPr>
          <p:cNvSpPr/>
          <p:nvPr/>
        </p:nvSpPr>
        <p:spPr>
          <a:xfrm>
            <a:off x="3004357" y="5500923"/>
            <a:ext cx="264153" cy="264153"/>
          </a:xfrm>
          <a:prstGeom prst="donut">
            <a:avLst>
              <a:gd fmla="val 17036"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8" name="椭圆 27">
            <a:extLst>
              <a:ext uri="{FF2B5EF4-FFF2-40B4-BE49-F238E27FC236}">
                <a16:creationId xmlns:a16="http://schemas.microsoft.com/office/drawing/2014/main" id="{C3AE9104-8A73-4CB1-96FD-708383084898}"/>
              </a:ext>
            </a:extLst>
          </p:cNvPr>
          <p:cNvSpPr/>
          <p:nvPr/>
        </p:nvSpPr>
        <p:spPr>
          <a:xfrm>
            <a:off x="10564586" y="4140159"/>
            <a:ext cx="114300" cy="114300"/>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a:extLst>
              <a:ext uri="{FF2B5EF4-FFF2-40B4-BE49-F238E27FC236}">
                <a16:creationId xmlns:a16="http://schemas.microsoft.com/office/drawing/2014/main" id="{52B211CD-0F85-4CF7-BE1E-55935653FBF5}"/>
              </a:ext>
            </a:extLst>
          </p:cNvPr>
          <p:cNvSpPr/>
          <p:nvPr/>
        </p:nvSpPr>
        <p:spPr>
          <a:xfrm>
            <a:off x="1779816" y="2180538"/>
            <a:ext cx="201080" cy="201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文本框 29">
            <a:extLst>
              <a:ext uri="{FF2B5EF4-FFF2-40B4-BE49-F238E27FC236}">
                <a16:creationId xmlns:a16="http://schemas.microsoft.com/office/drawing/2014/main" id="{D8F43C26-59BD-45C4-AE3B-0B953EAA9CF6}"/>
              </a:ext>
            </a:extLst>
          </p:cNvPr>
          <p:cNvSpPr txBox="1"/>
          <p:nvPr/>
        </p:nvSpPr>
        <p:spPr>
          <a:xfrm>
            <a:off x="3951526" y="3867411"/>
            <a:ext cx="4187922" cy="1051560"/>
          </a:xfrm>
          <a:prstGeom prst="rect">
            <a:avLst/>
          </a:prstGeom>
          <a:noFill/>
        </p:spPr>
        <p:txBody>
          <a:bodyPr rtlCol="0" wrap="square">
            <a:spAutoFit/>
          </a:bodyPr>
          <a:lstStyle/>
          <a:p>
            <a:pPr algn="ctr">
              <a:lnSpc>
                <a:spcPct val="150000"/>
              </a:lnSpc>
            </a:pPr>
            <a:r>
              <a:rPr altLang="zh-CN" lang="en-US" sz="1400">
                <a:solidFill>
                  <a:schemeClr val="tx1">
                    <a:lumMod val="75000"/>
                    <a:lumOff val="25000"/>
                  </a:schemeClr>
                </a:solidFill>
                <a:latin charset="-122" panose="00000500000000000000" pitchFamily="2" typeface="字魂58号-创中黑"/>
                <a:ea charset="-122" panose="00000500000000000000" pitchFamily="2" typeface="字魂58号-创中黑"/>
              </a:rPr>
              <a:t> Life isn't about waiting for the storm to pass. it's about learning to dance in the rain.   </a:t>
            </a:r>
          </a:p>
        </p:txBody>
      </p:sp>
      <p:sp>
        <p:nvSpPr>
          <p:cNvPr id="31" name="矩形: 圆角 30">
            <a:extLst>
              <a:ext uri="{FF2B5EF4-FFF2-40B4-BE49-F238E27FC236}">
                <a16:creationId xmlns:a16="http://schemas.microsoft.com/office/drawing/2014/main" id="{AC1AD3E3-8D9B-48BC-AB4D-59225DFA9A77}"/>
              </a:ext>
            </a:extLst>
          </p:cNvPr>
          <p:cNvSpPr/>
          <p:nvPr/>
        </p:nvSpPr>
        <p:spPr>
          <a:xfrm>
            <a:off x="5644243" y="4988576"/>
            <a:ext cx="903514" cy="423234"/>
          </a:xfrm>
          <a:prstGeom prst="roundRect">
            <a:avLst>
              <a:gd fmla="val 32099" name="adj"/>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箭头: V 形 31">
            <a:extLst>
              <a:ext uri="{FF2B5EF4-FFF2-40B4-BE49-F238E27FC236}">
                <a16:creationId xmlns:a16="http://schemas.microsoft.com/office/drawing/2014/main" id="{215B88F5-A859-4E48-A270-1CBD200A2E9B}"/>
              </a:ext>
            </a:extLst>
          </p:cNvPr>
          <p:cNvSpPr/>
          <p:nvPr/>
        </p:nvSpPr>
        <p:spPr>
          <a:xfrm rot="5400000">
            <a:off x="6007132" y="5057183"/>
            <a:ext cx="177734" cy="288471"/>
          </a:xfrm>
          <a:prstGeom prst="chevron">
            <a:avLst>
              <a:gd fmla="val 85714"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Tree>
    <p:extLst>
      <p:ext uri="{BB962C8B-B14F-4D97-AF65-F5344CB8AC3E}">
        <p14:creationId val="1832982246"/>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4"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randombar(horizontal)" transition="in">
                                      <p:cBhvr>
                                        <p:cTn dur="500" id="7"/>
                                        <p:tgtEl>
                                          <p:spTgt spid="2"/>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4"/>
                                        </p:tgtEl>
                                        <p:attrNameLst>
                                          <p:attrName>style.visibility</p:attrName>
                                        </p:attrNameLst>
                                      </p:cBhvr>
                                      <p:to>
                                        <p:strVal val="visible"/>
                                      </p:to>
                                    </p:set>
                                    <p:animEffect filter="wipe(left)" transition="in">
                                      <p:cBhvr>
                                        <p:cTn dur="500" id="10"/>
                                        <p:tgtEl>
                                          <p:spTgt spid="4"/>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10" presetSubtype="0">
                                  <p:stCondLst>
                                    <p:cond delay="0"/>
                                  </p:stCondLst>
                                  <p:childTnLst>
                                    <p:set>
                                      <p:cBhvr>
                                        <p:cTn dur="1" fill="hold" id="14">
                                          <p:stCondLst>
                                            <p:cond delay="0"/>
                                          </p:stCondLst>
                                        </p:cTn>
                                        <p:tgtEl>
                                          <p:spTgt spid="15"/>
                                        </p:tgtEl>
                                        <p:attrNameLst>
                                          <p:attrName>style.visibility</p:attrName>
                                        </p:attrNameLst>
                                      </p:cBhvr>
                                      <p:to>
                                        <p:strVal val="visible"/>
                                      </p:to>
                                    </p:set>
                                    <p:animEffect filter="fade" transition="in">
                                      <p:cBhvr>
                                        <p:cTn dur="500" id="15"/>
                                        <p:tgtEl>
                                          <p:spTgt spid="15"/>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16"/>
                                        </p:tgtEl>
                                        <p:attrNameLst>
                                          <p:attrName>style.visibility</p:attrName>
                                        </p:attrNameLst>
                                      </p:cBhvr>
                                      <p:to>
                                        <p:strVal val="visible"/>
                                      </p:to>
                                    </p:set>
                                    <p:animEffect filter="fade" transition="in">
                                      <p:cBhvr>
                                        <p:cTn dur="500" id="18"/>
                                        <p:tgtEl>
                                          <p:spTgt spid="16"/>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17"/>
                                        </p:tgtEl>
                                        <p:attrNameLst>
                                          <p:attrName>style.visibility</p:attrName>
                                        </p:attrNameLst>
                                      </p:cBhvr>
                                      <p:to>
                                        <p:strVal val="visible"/>
                                      </p:to>
                                    </p:set>
                                    <p:animEffect filter="fade" transition="in">
                                      <p:cBhvr>
                                        <p:cTn dur="500" id="21"/>
                                        <p:tgtEl>
                                          <p:spTgt spid="17"/>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10" presetSubtype="0">
                                  <p:stCondLst>
                                    <p:cond delay="0"/>
                                  </p:stCondLst>
                                  <p:childTnLst>
                                    <p:set>
                                      <p:cBhvr>
                                        <p:cTn dur="1" fill="hold" id="25">
                                          <p:stCondLst>
                                            <p:cond delay="0"/>
                                          </p:stCondLst>
                                        </p:cTn>
                                        <p:tgtEl>
                                          <p:spTgt spid="12"/>
                                        </p:tgtEl>
                                        <p:attrNameLst>
                                          <p:attrName>style.visibility</p:attrName>
                                        </p:attrNameLst>
                                      </p:cBhvr>
                                      <p:to>
                                        <p:strVal val="visible"/>
                                      </p:to>
                                    </p:set>
                                    <p:animEffect filter="fade" transition="in">
                                      <p:cBhvr>
                                        <p:cTn dur="500" id="26"/>
                                        <p:tgtEl>
                                          <p:spTgt spid="12"/>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27"/>
                                        </p:tgtEl>
                                        <p:attrNameLst>
                                          <p:attrName>style.visibility</p:attrName>
                                        </p:attrNameLst>
                                      </p:cBhvr>
                                      <p:to>
                                        <p:strVal val="visible"/>
                                      </p:to>
                                    </p:set>
                                    <p:animEffect filter="fade" transition="in">
                                      <p:cBhvr>
                                        <p:cTn dur="500" id="29"/>
                                        <p:tgtEl>
                                          <p:spTgt spid="27"/>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18"/>
                                        </p:tgtEl>
                                        <p:attrNameLst>
                                          <p:attrName>style.visibility</p:attrName>
                                        </p:attrNameLst>
                                      </p:cBhvr>
                                      <p:to>
                                        <p:strVal val="visible"/>
                                      </p:to>
                                    </p:set>
                                    <p:animEffect filter="fade" transition="in">
                                      <p:cBhvr>
                                        <p:cTn dur="500" id="32"/>
                                        <p:tgtEl>
                                          <p:spTgt spid="18"/>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23"/>
                                        </p:tgtEl>
                                        <p:attrNameLst>
                                          <p:attrName>style.visibility</p:attrName>
                                        </p:attrNameLst>
                                      </p:cBhvr>
                                      <p:to>
                                        <p:strVal val="visible"/>
                                      </p:to>
                                    </p:set>
                                    <p:animEffect filter="fade" transition="in">
                                      <p:cBhvr>
                                        <p:cTn dur="500" id="35"/>
                                        <p:tgtEl>
                                          <p:spTgt spid="23"/>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25"/>
                                        </p:tgtEl>
                                        <p:attrNameLst>
                                          <p:attrName>style.visibility</p:attrName>
                                        </p:attrNameLst>
                                      </p:cBhvr>
                                      <p:to>
                                        <p:strVal val="visible"/>
                                      </p:to>
                                    </p:set>
                                    <p:animEffect filter="fade" transition="in">
                                      <p:cBhvr>
                                        <p:cTn dur="500" id="38"/>
                                        <p:tgtEl>
                                          <p:spTgt spid="25"/>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26"/>
                                        </p:tgtEl>
                                        <p:attrNameLst>
                                          <p:attrName>style.visibility</p:attrName>
                                        </p:attrNameLst>
                                      </p:cBhvr>
                                      <p:to>
                                        <p:strVal val="visible"/>
                                      </p:to>
                                    </p:set>
                                    <p:animEffect filter="fade" transition="in">
                                      <p:cBhvr>
                                        <p:cTn dur="500" id="41"/>
                                        <p:tgtEl>
                                          <p:spTgt spid="26"/>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20"/>
                                        </p:tgtEl>
                                        <p:attrNameLst>
                                          <p:attrName>style.visibility</p:attrName>
                                        </p:attrNameLst>
                                      </p:cBhvr>
                                      <p:to>
                                        <p:strVal val="visible"/>
                                      </p:to>
                                    </p:set>
                                    <p:animEffect filter="fade" transition="in">
                                      <p:cBhvr>
                                        <p:cTn dur="500" id="44"/>
                                        <p:tgtEl>
                                          <p:spTgt spid="20"/>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21"/>
                                        </p:tgtEl>
                                        <p:attrNameLst>
                                          <p:attrName>style.visibility</p:attrName>
                                        </p:attrNameLst>
                                      </p:cBhvr>
                                      <p:to>
                                        <p:strVal val="visible"/>
                                      </p:to>
                                    </p:set>
                                    <p:animEffect filter="fade" transition="in">
                                      <p:cBhvr>
                                        <p:cTn dur="500" id="47"/>
                                        <p:tgtEl>
                                          <p:spTgt spid="21"/>
                                        </p:tgtEl>
                                      </p:cBhvr>
                                    </p:animEffect>
                                  </p:childTnLst>
                                </p:cTn>
                              </p:par>
                              <p:par>
                                <p:cTn fill="hold" grpId="0" id="48" nodeType="withEffect" presetClass="entr" presetID="10" presetSubtype="0">
                                  <p:stCondLst>
                                    <p:cond delay="0"/>
                                  </p:stCondLst>
                                  <p:childTnLst>
                                    <p:set>
                                      <p:cBhvr>
                                        <p:cTn dur="1" fill="hold" id="49">
                                          <p:stCondLst>
                                            <p:cond delay="0"/>
                                          </p:stCondLst>
                                        </p:cTn>
                                        <p:tgtEl>
                                          <p:spTgt spid="13"/>
                                        </p:tgtEl>
                                        <p:attrNameLst>
                                          <p:attrName>style.visibility</p:attrName>
                                        </p:attrNameLst>
                                      </p:cBhvr>
                                      <p:to>
                                        <p:strVal val="visible"/>
                                      </p:to>
                                    </p:set>
                                    <p:animEffect filter="fade" transition="in">
                                      <p:cBhvr>
                                        <p:cTn dur="500" id="50"/>
                                        <p:tgtEl>
                                          <p:spTgt spid="13"/>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19"/>
                                        </p:tgtEl>
                                        <p:attrNameLst>
                                          <p:attrName>style.visibility</p:attrName>
                                        </p:attrNameLst>
                                      </p:cBhvr>
                                      <p:to>
                                        <p:strVal val="visible"/>
                                      </p:to>
                                    </p:set>
                                    <p:animEffect filter="fade" transition="in">
                                      <p:cBhvr>
                                        <p:cTn dur="500" id="53"/>
                                        <p:tgtEl>
                                          <p:spTgt spid="19"/>
                                        </p:tgtEl>
                                      </p:cBhvr>
                                    </p:animEffect>
                                  </p:childTnLst>
                                </p:cTn>
                              </p:par>
                            </p:childTnLst>
                          </p:cTn>
                        </p:par>
                        <p:par>
                          <p:cTn fill="hold" id="54" nodeType="afterGroup">
                            <p:stCondLst>
                              <p:cond delay="500"/>
                            </p:stCondLst>
                            <p:childTnLst>
                              <p:par>
                                <p:cTn fill="hold" grpId="0" id="55" nodeType="afterEffect" presetClass="entr" presetID="22" presetSubtype="8">
                                  <p:stCondLst>
                                    <p:cond delay="0"/>
                                  </p:stCondLst>
                                  <p:childTnLst>
                                    <p:set>
                                      <p:cBhvr>
                                        <p:cTn dur="1" fill="hold" id="56">
                                          <p:stCondLst>
                                            <p:cond delay="0"/>
                                          </p:stCondLst>
                                        </p:cTn>
                                        <p:tgtEl>
                                          <p:spTgt spid="30"/>
                                        </p:tgtEl>
                                        <p:attrNameLst>
                                          <p:attrName>style.visibility</p:attrName>
                                        </p:attrNameLst>
                                      </p:cBhvr>
                                      <p:to>
                                        <p:strVal val="visible"/>
                                      </p:to>
                                    </p:set>
                                    <p:animEffect filter="wipe(left)" transition="in">
                                      <p:cBhvr>
                                        <p:cTn dur="500" id="57"/>
                                        <p:tgtEl>
                                          <p:spTgt spid="30"/>
                                        </p:tgtEl>
                                      </p:cBhvr>
                                    </p:animEffect>
                                  </p:childTnLst>
                                </p:cTn>
                              </p:par>
                            </p:childTnLst>
                          </p:cTn>
                        </p:par>
                      </p:childTnLst>
                    </p:cTn>
                  </p:par>
                  <p:par>
                    <p:cTn fill="hold" id="58" nodeType="clickPar">
                      <p:stCondLst>
                        <p:cond delay="indefinite"/>
                      </p:stCondLst>
                      <p:childTnLst>
                        <p:par>
                          <p:cTn fill="hold" id="59" nodeType="afterGroup">
                            <p:stCondLst>
                              <p:cond delay="0"/>
                            </p:stCondLst>
                            <p:childTnLst>
                              <p:par>
                                <p:cTn fill="hold" grpId="0" id="60" nodeType="clickEffect" presetClass="entr" presetID="47" presetSubtype="0">
                                  <p:stCondLst>
                                    <p:cond delay="0"/>
                                  </p:stCondLst>
                                  <p:childTnLst>
                                    <p:set>
                                      <p:cBhvr>
                                        <p:cTn dur="1" fill="hold" id="61">
                                          <p:stCondLst>
                                            <p:cond delay="0"/>
                                          </p:stCondLst>
                                        </p:cTn>
                                        <p:tgtEl>
                                          <p:spTgt spid="31"/>
                                        </p:tgtEl>
                                        <p:attrNameLst>
                                          <p:attrName>style.visibility</p:attrName>
                                        </p:attrNameLst>
                                      </p:cBhvr>
                                      <p:to>
                                        <p:strVal val="visible"/>
                                      </p:to>
                                    </p:set>
                                    <p:animEffect filter="fade" transition="in">
                                      <p:cBhvr>
                                        <p:cTn dur="1000" id="62"/>
                                        <p:tgtEl>
                                          <p:spTgt spid="31"/>
                                        </p:tgtEl>
                                      </p:cBhvr>
                                    </p:animEffect>
                                    <p:anim calcmode="lin" valueType="num">
                                      <p:cBhvr>
                                        <p:cTn dur="1000" fill="hold" id="63"/>
                                        <p:tgtEl>
                                          <p:spTgt spid="31"/>
                                        </p:tgtEl>
                                        <p:attrNameLst>
                                          <p:attrName>ppt_x</p:attrName>
                                        </p:attrNameLst>
                                      </p:cBhvr>
                                      <p:tavLst>
                                        <p:tav tm="0">
                                          <p:val>
                                            <p:strVal val="#ppt_x"/>
                                          </p:val>
                                        </p:tav>
                                        <p:tav tm="100000">
                                          <p:val>
                                            <p:strVal val="#ppt_x"/>
                                          </p:val>
                                        </p:tav>
                                      </p:tavLst>
                                    </p:anim>
                                    <p:anim calcmode="lin" valueType="num">
                                      <p:cBhvr>
                                        <p:cTn dur="1000" fill="hold" id="64"/>
                                        <p:tgtEl>
                                          <p:spTgt spid="31"/>
                                        </p:tgtEl>
                                        <p:attrNameLst>
                                          <p:attrName>ppt_y</p:attrName>
                                        </p:attrNameLst>
                                      </p:cBhvr>
                                      <p:tavLst>
                                        <p:tav tm="0">
                                          <p:val>
                                            <p:strVal val="#ppt_y-.1"/>
                                          </p:val>
                                        </p:tav>
                                        <p:tav tm="100000">
                                          <p:val>
                                            <p:strVal val="#ppt_y"/>
                                          </p:val>
                                        </p:tav>
                                      </p:tavLst>
                                    </p:anim>
                                  </p:childTnLst>
                                </p:cTn>
                              </p:par>
                              <p:par>
                                <p:cTn fill="hold" grpId="0" id="65" nodeType="withEffect" presetClass="entr" presetID="47" presetSubtype="0">
                                  <p:stCondLst>
                                    <p:cond delay="0"/>
                                  </p:stCondLst>
                                  <p:childTnLst>
                                    <p:set>
                                      <p:cBhvr>
                                        <p:cTn dur="1" fill="hold" id="66">
                                          <p:stCondLst>
                                            <p:cond delay="0"/>
                                          </p:stCondLst>
                                        </p:cTn>
                                        <p:tgtEl>
                                          <p:spTgt spid="32"/>
                                        </p:tgtEl>
                                        <p:attrNameLst>
                                          <p:attrName>style.visibility</p:attrName>
                                        </p:attrNameLst>
                                      </p:cBhvr>
                                      <p:to>
                                        <p:strVal val="visible"/>
                                      </p:to>
                                    </p:set>
                                    <p:animEffect filter="fade" transition="in">
                                      <p:cBhvr>
                                        <p:cTn dur="1000" id="67"/>
                                        <p:tgtEl>
                                          <p:spTgt spid="32"/>
                                        </p:tgtEl>
                                      </p:cBhvr>
                                    </p:animEffect>
                                    <p:anim calcmode="lin" valueType="num">
                                      <p:cBhvr>
                                        <p:cTn dur="1000" fill="hold" id="68"/>
                                        <p:tgtEl>
                                          <p:spTgt spid="32"/>
                                        </p:tgtEl>
                                        <p:attrNameLst>
                                          <p:attrName>ppt_x</p:attrName>
                                        </p:attrNameLst>
                                      </p:cBhvr>
                                      <p:tavLst>
                                        <p:tav tm="0">
                                          <p:val>
                                            <p:strVal val="#ppt_x"/>
                                          </p:val>
                                        </p:tav>
                                        <p:tav tm="100000">
                                          <p:val>
                                            <p:strVal val="#ppt_x"/>
                                          </p:val>
                                        </p:tav>
                                      </p:tavLst>
                                    </p:anim>
                                    <p:anim calcmode="lin" valueType="num">
                                      <p:cBhvr>
                                        <p:cTn dur="1000" fill="hold" id="69"/>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2"/>
      <p:bldP grpId="0" spid="13"/>
      <p:bldP grpId="0" spid="15"/>
      <p:bldP grpId="0" spid="16"/>
      <p:bldP grpId="0" spid="17"/>
      <p:bldP grpId="0" spid="18"/>
      <p:bldP grpId="0" spid="19"/>
      <p:bldP grpId="0" spid="20"/>
      <p:bldP grpId="0" spid="21"/>
      <p:bldP grpId="0" spid="23"/>
      <p:bldP grpId="0" spid="25"/>
      <p:bldP grpId="0" spid="26"/>
      <p:bldP grpId="0" spid="27"/>
      <p:bldP grpId="0" spid="30"/>
      <p:bldP grpId="0" spid="31"/>
      <p:bldP grpId="0" spid="3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3F4917FF-91B5-4FC6-A18A-EA6676F6221A}"/>
              </a:ext>
            </a:extLst>
          </p:cNvPr>
          <p:cNvGrpSpPr/>
          <p:nvPr/>
        </p:nvGrpSpPr>
        <p:grpSpPr>
          <a:xfrm flipH="1">
            <a:off x="376104" y="357516"/>
            <a:ext cx="452482" cy="368902"/>
            <a:chOff x="9301163" y="5115471"/>
            <a:chExt cx="452482" cy="368902"/>
          </a:xfrm>
        </p:grpSpPr>
        <p:sp>
          <p:nvSpPr>
            <p:cNvPr id="4" name="圆: 空心 3">
              <a:extLst>
                <a:ext uri="{FF2B5EF4-FFF2-40B4-BE49-F238E27FC236}">
                  <a16:creationId xmlns:a16="http://schemas.microsoft.com/office/drawing/2014/main" id="{BB8F65CE-68AA-4926-94BF-2031A859287E}"/>
                </a:ext>
              </a:extLst>
            </p:cNvPr>
            <p:cNvSpPr/>
            <p:nvPr/>
          </p:nvSpPr>
          <p:spPr>
            <a:xfrm>
              <a:off x="9301163" y="5115471"/>
              <a:ext cx="256074" cy="256074"/>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圆: 空心 4">
              <a:extLst>
                <a:ext uri="{FF2B5EF4-FFF2-40B4-BE49-F238E27FC236}">
                  <a16:creationId xmlns:a16="http://schemas.microsoft.com/office/drawing/2014/main" id="{2E9EF663-8A66-47B8-9A72-45CC2297A18A}"/>
                </a:ext>
              </a:extLst>
            </p:cNvPr>
            <p:cNvSpPr/>
            <p:nvPr/>
          </p:nvSpPr>
          <p:spPr>
            <a:xfrm>
              <a:off x="9429200" y="5159928"/>
              <a:ext cx="324445" cy="324445"/>
            </a:xfrm>
            <a:prstGeom prst="donut">
              <a:avLst>
                <a:gd fmla="val 11164"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7" name="文本框 6">
            <a:extLst>
              <a:ext uri="{FF2B5EF4-FFF2-40B4-BE49-F238E27FC236}">
                <a16:creationId xmlns:a16="http://schemas.microsoft.com/office/drawing/2014/main" id="{995310FA-DEE8-4D16-BA60-3C36FCA6027E}"/>
              </a:ext>
            </a:extLst>
          </p:cNvPr>
          <p:cNvSpPr txBox="1"/>
          <p:nvPr/>
        </p:nvSpPr>
        <p:spPr>
          <a:xfrm>
            <a:off x="1024994" y="249580"/>
            <a:ext cx="22148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rPr>
              <a:t>请输入标题</a:t>
            </a:r>
          </a:p>
        </p:txBody>
      </p:sp>
      <p:sp>
        <p:nvSpPr>
          <p:cNvPr id="8" name="Rectangle 27">
            <a:extLst>
              <a:ext uri="{FF2B5EF4-FFF2-40B4-BE49-F238E27FC236}">
                <a16:creationId xmlns:a16="http://schemas.microsoft.com/office/drawing/2014/main" id="{177F77E1-F746-4DD0-851C-13B3CB4DEA96}"/>
              </a:ext>
            </a:extLst>
          </p:cNvPr>
          <p:cNvSpPr/>
          <p:nvPr/>
        </p:nvSpPr>
        <p:spPr>
          <a:xfrm>
            <a:off x="942982" y="2124742"/>
            <a:ext cx="3021812"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a:rPr>
              <a:t>输入标题</a:t>
            </a:r>
          </a:p>
        </p:txBody>
      </p:sp>
      <p:sp>
        <p:nvSpPr>
          <p:cNvPr id="9" name="Rectangle 28">
            <a:extLst>
              <a:ext uri="{FF2B5EF4-FFF2-40B4-BE49-F238E27FC236}">
                <a16:creationId xmlns:a16="http://schemas.microsoft.com/office/drawing/2014/main" id="{2D59726A-1442-4C00-B0A1-7A4A5432FB8B}"/>
              </a:ext>
            </a:extLst>
          </p:cNvPr>
          <p:cNvSpPr/>
          <p:nvPr/>
        </p:nvSpPr>
        <p:spPr>
          <a:xfrm>
            <a:off x="942982" y="2589562"/>
            <a:ext cx="3021812" cy="1188720"/>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Light"/>
              </a:rPr>
              <a:t>Vivamus quam dolor, tempor ac gravida sit amet, porta fermentum magna. Vivamus quam dolor, tempor ac gravida sit amet, porta fermentum magna. </a:t>
            </a:r>
          </a:p>
        </p:txBody>
      </p:sp>
      <p:sp>
        <p:nvSpPr>
          <p:cNvPr id="10" name="Rectangle 27">
            <a:extLst>
              <a:ext uri="{FF2B5EF4-FFF2-40B4-BE49-F238E27FC236}">
                <a16:creationId xmlns:a16="http://schemas.microsoft.com/office/drawing/2014/main" id="{69471ED7-C04E-486E-B464-564136463449}"/>
              </a:ext>
            </a:extLst>
          </p:cNvPr>
          <p:cNvSpPr/>
          <p:nvPr/>
        </p:nvSpPr>
        <p:spPr>
          <a:xfrm>
            <a:off x="942982" y="4065150"/>
            <a:ext cx="3021812"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a:rPr>
              <a:t>输入标题</a:t>
            </a:r>
          </a:p>
        </p:txBody>
      </p:sp>
      <p:sp>
        <p:nvSpPr>
          <p:cNvPr id="11" name="Rectangle 28">
            <a:extLst>
              <a:ext uri="{FF2B5EF4-FFF2-40B4-BE49-F238E27FC236}">
                <a16:creationId xmlns:a16="http://schemas.microsoft.com/office/drawing/2014/main" id="{3604CE64-0CBB-4904-BAC5-1147D3E53843}"/>
              </a:ext>
            </a:extLst>
          </p:cNvPr>
          <p:cNvSpPr/>
          <p:nvPr/>
        </p:nvSpPr>
        <p:spPr>
          <a:xfrm>
            <a:off x="942982" y="4529969"/>
            <a:ext cx="3021812" cy="1188720"/>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Light"/>
              </a:rPr>
              <a:t>Vivamus quam dolor, tempor ac gravida sit amet, porta fermentum magna. Vivamus quam dolor, tempor ac gravida sit amet, porta fermentum magna. </a:t>
            </a:r>
          </a:p>
        </p:txBody>
      </p:sp>
      <p:sp>
        <p:nvSpPr>
          <p:cNvPr id="12" name="Rectangle 27">
            <a:extLst>
              <a:ext uri="{FF2B5EF4-FFF2-40B4-BE49-F238E27FC236}">
                <a16:creationId xmlns:a16="http://schemas.microsoft.com/office/drawing/2014/main" id="{4C526A07-C47F-4ECC-AD30-498EA680FDC0}"/>
              </a:ext>
            </a:extLst>
          </p:cNvPr>
          <p:cNvSpPr/>
          <p:nvPr/>
        </p:nvSpPr>
        <p:spPr>
          <a:xfrm>
            <a:off x="8645503" y="2124742"/>
            <a:ext cx="3021812"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a:rPr>
              <a:t>输入标题</a:t>
            </a:r>
          </a:p>
        </p:txBody>
      </p:sp>
      <p:sp>
        <p:nvSpPr>
          <p:cNvPr id="13" name="Rectangle 28">
            <a:extLst>
              <a:ext uri="{FF2B5EF4-FFF2-40B4-BE49-F238E27FC236}">
                <a16:creationId xmlns:a16="http://schemas.microsoft.com/office/drawing/2014/main" id="{53137302-4546-434C-969D-D633E7B5418F}"/>
              </a:ext>
            </a:extLst>
          </p:cNvPr>
          <p:cNvSpPr/>
          <p:nvPr/>
        </p:nvSpPr>
        <p:spPr>
          <a:xfrm>
            <a:off x="8645503" y="2589562"/>
            <a:ext cx="3021812" cy="1188720"/>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Light"/>
              </a:rPr>
              <a:t>Vivamus quam dolor, tempor ac gravida sit amet, porta fermentum magna. Vivamus quam dolor, tempor ac gravida sit amet, porta fermentum magna. </a:t>
            </a:r>
          </a:p>
        </p:txBody>
      </p:sp>
      <p:sp>
        <p:nvSpPr>
          <p:cNvPr id="14" name="Rectangle 27">
            <a:extLst>
              <a:ext uri="{FF2B5EF4-FFF2-40B4-BE49-F238E27FC236}">
                <a16:creationId xmlns:a16="http://schemas.microsoft.com/office/drawing/2014/main" id="{5A2B6C74-DEB6-4A49-B8E9-3D4F7921676A}"/>
              </a:ext>
            </a:extLst>
          </p:cNvPr>
          <p:cNvSpPr/>
          <p:nvPr/>
        </p:nvSpPr>
        <p:spPr>
          <a:xfrm>
            <a:off x="8645503" y="4065150"/>
            <a:ext cx="3021812"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a:rPr>
              <a:t>输入标题</a:t>
            </a:r>
          </a:p>
        </p:txBody>
      </p:sp>
      <p:sp>
        <p:nvSpPr>
          <p:cNvPr id="15" name="Rectangle 28">
            <a:extLst>
              <a:ext uri="{FF2B5EF4-FFF2-40B4-BE49-F238E27FC236}">
                <a16:creationId xmlns:a16="http://schemas.microsoft.com/office/drawing/2014/main" id="{47CAC3AD-176D-452A-B051-37763FBCC581}"/>
              </a:ext>
            </a:extLst>
          </p:cNvPr>
          <p:cNvSpPr/>
          <p:nvPr/>
        </p:nvSpPr>
        <p:spPr>
          <a:xfrm>
            <a:off x="8645503" y="4529969"/>
            <a:ext cx="3021812" cy="1188720"/>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Light"/>
              </a:rPr>
              <a:t>Vivamus quam dolor, tempor ac gravida sit amet, porta fermentum magna. Vivamus quam dolor, tempor ac gravida sit amet, porta fermentum magna. </a:t>
            </a:r>
          </a:p>
        </p:txBody>
      </p:sp>
      <p:pic>
        <p:nvPicPr>
          <p:cNvPr id="16" name="图片 15">
            <a:extLst>
              <a:ext uri="{FF2B5EF4-FFF2-40B4-BE49-F238E27FC236}">
                <a16:creationId xmlns:a16="http://schemas.microsoft.com/office/drawing/2014/main" id="{AE8B1B1D-CCFA-48C6-8FA4-B4C248D75C24}"/>
              </a:ext>
            </a:extLst>
          </p:cNvPr>
          <p:cNvPicPr>
            <a:picLocks noChangeAspect="1"/>
          </p:cNvPicPr>
          <p:nvPr/>
        </p:nvPicPr>
        <p:blipFill>
          <a:blip r:embed="rId3">
            <a:extLst>
              <a:ext uri="{28A0092B-C50C-407E-A947-70E740481C1C}">
                <a14:useLocalDpi val="0"/>
              </a:ext>
            </a:extLst>
          </a:blip>
          <a:srcRect l="16667" r="16667"/>
          <a:stretch>
            <a:fillRect/>
          </a:stretch>
        </p:blipFill>
        <p:spPr>
          <a:xfrm>
            <a:off x="4526256" y="2368703"/>
            <a:ext cx="3114408" cy="3114408"/>
          </a:xfrm>
          <a:prstGeom prst="ellipse">
            <a:avLst/>
          </a:prstGeom>
        </p:spPr>
      </p:pic>
      <p:sp>
        <p:nvSpPr>
          <p:cNvPr id="17" name="椭圆 16">
            <a:extLst>
              <a:ext uri="{FF2B5EF4-FFF2-40B4-BE49-F238E27FC236}">
                <a16:creationId xmlns:a16="http://schemas.microsoft.com/office/drawing/2014/main" id="{F93B4C3A-25C3-42BC-9E0D-2BC075C3BB0A}"/>
              </a:ext>
            </a:extLst>
          </p:cNvPr>
          <p:cNvSpPr/>
          <p:nvPr/>
        </p:nvSpPr>
        <p:spPr>
          <a:xfrm flipH="1">
            <a:off x="4616408" y="2183924"/>
            <a:ext cx="891656" cy="89165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a:extLst>
              <a:ext uri="{FF2B5EF4-FFF2-40B4-BE49-F238E27FC236}">
                <a16:creationId xmlns:a16="http://schemas.microsoft.com/office/drawing/2014/main" id="{4879D98C-4F50-4238-B56C-C1EDCC8AD3A3}"/>
              </a:ext>
            </a:extLst>
          </p:cNvPr>
          <p:cNvSpPr/>
          <p:nvPr/>
        </p:nvSpPr>
        <p:spPr>
          <a:xfrm flipH="1">
            <a:off x="6407141" y="5222062"/>
            <a:ext cx="445828" cy="44582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942847300"/>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ppt_x"/>
                                          </p:val>
                                        </p:tav>
                                        <p:tav tm="100000">
                                          <p:val>
                                            <p:strVal val="#ppt_x"/>
                                          </p:val>
                                        </p:tav>
                                      </p:tavLst>
                                    </p:anim>
                                    <p:anim calcmode="lin" valueType="num">
                                      <p:cBhvr additive="base">
                                        <p:cTn dur="500" fill="hold" id="12"/>
                                        <p:tgtEl>
                                          <p:spTgt spid="9"/>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ppt_x"/>
                                          </p:val>
                                        </p:tav>
                                        <p:tav tm="100000">
                                          <p:val>
                                            <p:strVal val="#ppt_x"/>
                                          </p:val>
                                        </p:tav>
                                      </p:tavLst>
                                    </p:anim>
                                    <p:anim calcmode="lin" valueType="num">
                                      <p:cBhvr additive="base">
                                        <p:cTn dur="500" fill="hold" id="16"/>
                                        <p:tgtEl>
                                          <p:spTgt spid="10"/>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500" fill="hold" id="19"/>
                                        <p:tgtEl>
                                          <p:spTgt spid="11"/>
                                        </p:tgtEl>
                                        <p:attrNameLst>
                                          <p:attrName>ppt_x</p:attrName>
                                        </p:attrNameLst>
                                      </p:cBhvr>
                                      <p:tavLst>
                                        <p:tav tm="0">
                                          <p:val>
                                            <p:strVal val="#ppt_x"/>
                                          </p:val>
                                        </p:tav>
                                        <p:tav tm="100000">
                                          <p:val>
                                            <p:strVal val="#ppt_x"/>
                                          </p:val>
                                        </p:tav>
                                      </p:tavLst>
                                    </p:anim>
                                    <p:anim calcmode="lin" valueType="num">
                                      <p:cBhvr additive="base">
                                        <p:cTn dur="500" fill="hold" id="20"/>
                                        <p:tgtEl>
                                          <p:spTgt spid="11"/>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2" presetSubtype="4">
                                  <p:stCondLst>
                                    <p:cond delay="0"/>
                                  </p:stCondLst>
                                  <p:childTnLst>
                                    <p:set>
                                      <p:cBhvr>
                                        <p:cTn dur="1" fill="hold" id="23">
                                          <p:stCondLst>
                                            <p:cond delay="0"/>
                                          </p:stCondLst>
                                        </p:cTn>
                                        <p:tgtEl>
                                          <p:spTgt spid="12"/>
                                        </p:tgtEl>
                                        <p:attrNameLst>
                                          <p:attrName>style.visibility</p:attrName>
                                        </p:attrNameLst>
                                      </p:cBhvr>
                                      <p:to>
                                        <p:strVal val="visible"/>
                                      </p:to>
                                    </p:set>
                                    <p:anim calcmode="lin" valueType="num">
                                      <p:cBhvr additive="base">
                                        <p:cTn dur="500" fill="hold" id="24"/>
                                        <p:tgtEl>
                                          <p:spTgt spid="12"/>
                                        </p:tgtEl>
                                        <p:attrNameLst>
                                          <p:attrName>ppt_x</p:attrName>
                                        </p:attrNameLst>
                                      </p:cBhvr>
                                      <p:tavLst>
                                        <p:tav tm="0">
                                          <p:val>
                                            <p:strVal val="#ppt_x"/>
                                          </p:val>
                                        </p:tav>
                                        <p:tav tm="100000">
                                          <p:val>
                                            <p:strVal val="#ppt_x"/>
                                          </p:val>
                                        </p:tav>
                                      </p:tavLst>
                                    </p:anim>
                                    <p:anim calcmode="lin" valueType="num">
                                      <p:cBhvr additive="base">
                                        <p:cTn dur="500" fill="hold" id="25"/>
                                        <p:tgtEl>
                                          <p:spTgt spid="12"/>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4">
                                  <p:stCondLst>
                                    <p:cond delay="0"/>
                                  </p:stCondLst>
                                  <p:childTnLst>
                                    <p:set>
                                      <p:cBhvr>
                                        <p:cTn dur="1" fill="hold" id="27">
                                          <p:stCondLst>
                                            <p:cond delay="0"/>
                                          </p:stCondLst>
                                        </p:cTn>
                                        <p:tgtEl>
                                          <p:spTgt spid="13"/>
                                        </p:tgtEl>
                                        <p:attrNameLst>
                                          <p:attrName>style.visibility</p:attrName>
                                        </p:attrNameLst>
                                      </p:cBhvr>
                                      <p:to>
                                        <p:strVal val="visible"/>
                                      </p:to>
                                    </p:set>
                                    <p:anim calcmode="lin" valueType="num">
                                      <p:cBhvr additive="base">
                                        <p:cTn dur="500" fill="hold" id="28"/>
                                        <p:tgtEl>
                                          <p:spTgt spid="13"/>
                                        </p:tgtEl>
                                        <p:attrNameLst>
                                          <p:attrName>ppt_x</p:attrName>
                                        </p:attrNameLst>
                                      </p:cBhvr>
                                      <p:tavLst>
                                        <p:tav tm="0">
                                          <p:val>
                                            <p:strVal val="#ppt_x"/>
                                          </p:val>
                                        </p:tav>
                                        <p:tav tm="100000">
                                          <p:val>
                                            <p:strVal val="#ppt_x"/>
                                          </p:val>
                                        </p:tav>
                                      </p:tavLst>
                                    </p:anim>
                                    <p:anim calcmode="lin" valueType="num">
                                      <p:cBhvr additive="base">
                                        <p:cTn dur="500" fill="hold" id="29"/>
                                        <p:tgtEl>
                                          <p:spTgt spid="13"/>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4">
                                  <p:stCondLst>
                                    <p:cond delay="0"/>
                                  </p:stCondLst>
                                  <p:childTnLst>
                                    <p:set>
                                      <p:cBhvr>
                                        <p:cTn dur="1" fill="hold" id="31">
                                          <p:stCondLst>
                                            <p:cond delay="0"/>
                                          </p:stCondLst>
                                        </p:cTn>
                                        <p:tgtEl>
                                          <p:spTgt spid="14"/>
                                        </p:tgtEl>
                                        <p:attrNameLst>
                                          <p:attrName>style.visibility</p:attrName>
                                        </p:attrNameLst>
                                      </p:cBhvr>
                                      <p:to>
                                        <p:strVal val="visible"/>
                                      </p:to>
                                    </p:set>
                                    <p:anim calcmode="lin" valueType="num">
                                      <p:cBhvr additive="base">
                                        <p:cTn dur="500" fill="hold" id="32"/>
                                        <p:tgtEl>
                                          <p:spTgt spid="14"/>
                                        </p:tgtEl>
                                        <p:attrNameLst>
                                          <p:attrName>ppt_x</p:attrName>
                                        </p:attrNameLst>
                                      </p:cBhvr>
                                      <p:tavLst>
                                        <p:tav tm="0">
                                          <p:val>
                                            <p:strVal val="#ppt_x"/>
                                          </p:val>
                                        </p:tav>
                                        <p:tav tm="100000">
                                          <p:val>
                                            <p:strVal val="#ppt_x"/>
                                          </p:val>
                                        </p:tav>
                                      </p:tavLst>
                                    </p:anim>
                                    <p:anim calcmode="lin" valueType="num">
                                      <p:cBhvr additive="base">
                                        <p:cTn dur="500" fill="hold" id="33"/>
                                        <p:tgtEl>
                                          <p:spTgt spid="14"/>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0"/>
                                  </p:stCondLst>
                                  <p:childTnLst>
                                    <p:set>
                                      <p:cBhvr>
                                        <p:cTn dur="1" fill="hold" id="35">
                                          <p:stCondLst>
                                            <p:cond delay="0"/>
                                          </p:stCondLst>
                                        </p:cTn>
                                        <p:tgtEl>
                                          <p:spTgt spid="15"/>
                                        </p:tgtEl>
                                        <p:attrNameLst>
                                          <p:attrName>style.visibility</p:attrName>
                                        </p:attrNameLst>
                                      </p:cBhvr>
                                      <p:to>
                                        <p:strVal val="visible"/>
                                      </p:to>
                                    </p:set>
                                    <p:anim calcmode="lin" valueType="num">
                                      <p:cBhvr additive="base">
                                        <p:cTn dur="500" fill="hold" id="36"/>
                                        <p:tgtEl>
                                          <p:spTgt spid="15"/>
                                        </p:tgtEl>
                                        <p:attrNameLst>
                                          <p:attrName>ppt_x</p:attrName>
                                        </p:attrNameLst>
                                      </p:cBhvr>
                                      <p:tavLst>
                                        <p:tav tm="0">
                                          <p:val>
                                            <p:strVal val="#ppt_x"/>
                                          </p:val>
                                        </p:tav>
                                        <p:tav tm="100000">
                                          <p:val>
                                            <p:strVal val="#ppt_x"/>
                                          </p:val>
                                        </p:tav>
                                      </p:tavLst>
                                    </p:anim>
                                    <p:anim calcmode="lin" valueType="num">
                                      <p:cBhvr additive="base">
                                        <p:cTn dur="500" fill="hold" id="37"/>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3F4917FF-91B5-4FC6-A18A-EA6676F6221A}"/>
              </a:ext>
            </a:extLst>
          </p:cNvPr>
          <p:cNvGrpSpPr/>
          <p:nvPr/>
        </p:nvGrpSpPr>
        <p:grpSpPr>
          <a:xfrm flipH="1">
            <a:off x="376104" y="357516"/>
            <a:ext cx="452482" cy="368902"/>
            <a:chOff x="9301163" y="5115471"/>
            <a:chExt cx="452482" cy="368902"/>
          </a:xfrm>
        </p:grpSpPr>
        <p:sp>
          <p:nvSpPr>
            <p:cNvPr id="4" name="圆: 空心 3">
              <a:extLst>
                <a:ext uri="{FF2B5EF4-FFF2-40B4-BE49-F238E27FC236}">
                  <a16:creationId xmlns:a16="http://schemas.microsoft.com/office/drawing/2014/main" id="{BB8F65CE-68AA-4926-94BF-2031A859287E}"/>
                </a:ext>
              </a:extLst>
            </p:cNvPr>
            <p:cNvSpPr/>
            <p:nvPr/>
          </p:nvSpPr>
          <p:spPr>
            <a:xfrm>
              <a:off x="9301163" y="5115471"/>
              <a:ext cx="256074" cy="256074"/>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圆: 空心 4">
              <a:extLst>
                <a:ext uri="{FF2B5EF4-FFF2-40B4-BE49-F238E27FC236}">
                  <a16:creationId xmlns:a16="http://schemas.microsoft.com/office/drawing/2014/main" id="{2E9EF663-8A66-47B8-9A72-45CC2297A18A}"/>
                </a:ext>
              </a:extLst>
            </p:cNvPr>
            <p:cNvSpPr/>
            <p:nvPr/>
          </p:nvSpPr>
          <p:spPr>
            <a:xfrm>
              <a:off x="9429200" y="5159928"/>
              <a:ext cx="324445" cy="324445"/>
            </a:xfrm>
            <a:prstGeom prst="donut">
              <a:avLst>
                <a:gd fmla="val 11164"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7" name="文本框 6">
            <a:extLst>
              <a:ext uri="{FF2B5EF4-FFF2-40B4-BE49-F238E27FC236}">
                <a16:creationId xmlns:a16="http://schemas.microsoft.com/office/drawing/2014/main" id="{995310FA-DEE8-4D16-BA60-3C36FCA6027E}"/>
              </a:ext>
            </a:extLst>
          </p:cNvPr>
          <p:cNvSpPr txBox="1"/>
          <p:nvPr/>
        </p:nvSpPr>
        <p:spPr>
          <a:xfrm>
            <a:off x="1024994" y="249580"/>
            <a:ext cx="22148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rPr>
              <a:t>请输入标题</a:t>
            </a:r>
          </a:p>
        </p:txBody>
      </p:sp>
      <p:grpSp>
        <p:nvGrpSpPr>
          <p:cNvPr id="8" name="组合 7">
            <a:extLst>
              <a:ext uri="{FF2B5EF4-FFF2-40B4-BE49-F238E27FC236}">
                <a16:creationId xmlns:a16="http://schemas.microsoft.com/office/drawing/2014/main" id="{903D2F33-741A-4313-9D74-BDCC240D85B9}"/>
              </a:ext>
            </a:extLst>
          </p:cNvPr>
          <p:cNvGrpSpPr/>
          <p:nvPr/>
        </p:nvGrpSpPr>
        <p:grpSpPr>
          <a:xfrm>
            <a:off x="1451667" y="1686826"/>
            <a:ext cx="9052632" cy="2200921"/>
            <a:chOff x="2734046" y="4852153"/>
            <a:chExt cx="15044113" cy="3657600"/>
          </a:xfrm>
        </p:grpSpPr>
        <p:sp>
          <p:nvSpPr>
            <p:cNvPr id="9" name="Shape 711">
              <a:extLst>
                <a:ext uri="{FF2B5EF4-FFF2-40B4-BE49-F238E27FC236}">
                  <a16:creationId xmlns:a16="http://schemas.microsoft.com/office/drawing/2014/main" id="{F4D972AC-D0D5-43EB-8224-BFD66117F3EE}"/>
                </a:ext>
              </a:extLst>
            </p:cNvPr>
            <p:cNvSpPr/>
            <p:nvPr/>
          </p:nvSpPr>
          <p:spPr>
            <a:xfrm rot="-5400000">
              <a:off x="2541903" y="5044296"/>
              <a:ext cx="3657600" cy="3273313"/>
            </a:xfrm>
            <a:prstGeom prst="hexagon">
              <a:avLst>
                <a:gd fmla="val 25000" name="adj"/>
                <a:gd fmla="val 115470" name="vf"/>
              </a:avLst>
            </a:prstGeom>
            <a:noFill/>
            <a:ln cap="flat" cmpd="sng" w="28575">
              <a:solidFill>
                <a:srgbClr val="C51F2D"/>
              </a:solidFill>
              <a:prstDash val="solid"/>
              <a:miter/>
              <a:headEnd len="med" type="none" w="med"/>
              <a:tailEnd len="med" type="none" w="med"/>
            </a:ln>
          </p:spPr>
          <p:txBody>
            <a:bodyPr anchor="ctr" anchorCtr="0" bIns="45700" lIns="91425" rIns="91425" tIns="45700">
              <a:noAutofit/>
            </a:bodyPr>
            <a:lstStyle/>
            <a:p>
              <a:pPr algn="ctr" indent="0" lvl="0" marL="0" marR="0" rtl="0">
                <a:spcBef>
                  <a:spcPct val="0"/>
                </a:spcBef>
                <a:buNone/>
              </a:pPr>
              <a:endParaRPr sz="3600">
                <a:solidFill>
                  <a:srgbClr val="0E0E0E"/>
                </a:solidFill>
                <a:latin panose="02000505000000020004" typeface="Montserrat"/>
                <a:ea panose="02000505000000020004" typeface="Montserrat"/>
                <a:cs panose="02000505000000020004" typeface="Montserrat"/>
                <a:sym panose="02000505000000020004" typeface="Montserrat"/>
              </a:endParaRPr>
            </a:p>
          </p:txBody>
        </p:sp>
        <p:sp>
          <p:nvSpPr>
            <p:cNvPr id="10" name="Shape 712">
              <a:extLst>
                <a:ext uri="{FF2B5EF4-FFF2-40B4-BE49-F238E27FC236}">
                  <a16:creationId xmlns:a16="http://schemas.microsoft.com/office/drawing/2014/main" id="{CC08FC25-CDA5-4D68-A1D3-BC3E7EEA3692}"/>
                </a:ext>
              </a:extLst>
            </p:cNvPr>
            <p:cNvSpPr/>
            <p:nvPr/>
          </p:nvSpPr>
          <p:spPr>
            <a:xfrm rot="-5400000">
              <a:off x="6465503" y="5044296"/>
              <a:ext cx="3657600" cy="3273313"/>
            </a:xfrm>
            <a:prstGeom prst="hexagon">
              <a:avLst>
                <a:gd fmla="val 25000" name="adj"/>
                <a:gd fmla="val 115470" name="vf"/>
              </a:avLst>
            </a:prstGeom>
            <a:noFill/>
            <a:ln cap="flat" cmpd="sng" w="28575">
              <a:solidFill>
                <a:srgbClr val="C51F2D"/>
              </a:solidFill>
              <a:prstDash val="solid"/>
              <a:miter/>
              <a:headEnd len="med" type="none" w="med"/>
              <a:tailEnd len="med" type="none" w="med"/>
            </a:ln>
          </p:spPr>
          <p:txBody>
            <a:bodyPr anchor="ctr" anchorCtr="0" bIns="45700" lIns="91425" rIns="91425" tIns="45700">
              <a:noAutofit/>
            </a:bodyPr>
            <a:lstStyle/>
            <a:p>
              <a:pPr algn="ctr" indent="0" lvl="0" marL="0" marR="0" rtl="0">
                <a:spcBef>
                  <a:spcPct val="0"/>
                </a:spcBef>
                <a:buNone/>
              </a:pPr>
              <a:endParaRPr sz="3600">
                <a:solidFill>
                  <a:srgbClr val="0E0E0E"/>
                </a:solidFill>
                <a:latin panose="02000505000000020004" typeface="Montserrat"/>
                <a:ea panose="02000505000000020004" typeface="Montserrat"/>
                <a:cs panose="02000505000000020004" typeface="Montserrat"/>
                <a:sym panose="02000505000000020004" typeface="Montserrat"/>
              </a:endParaRPr>
            </a:p>
          </p:txBody>
        </p:sp>
        <p:sp>
          <p:nvSpPr>
            <p:cNvPr id="11" name="Shape 713">
              <a:extLst>
                <a:ext uri="{FF2B5EF4-FFF2-40B4-BE49-F238E27FC236}">
                  <a16:creationId xmlns:a16="http://schemas.microsoft.com/office/drawing/2014/main" id="{F087F935-AB15-4A7D-952D-F1DB80A7189B}"/>
                </a:ext>
              </a:extLst>
            </p:cNvPr>
            <p:cNvSpPr/>
            <p:nvPr/>
          </p:nvSpPr>
          <p:spPr>
            <a:xfrm rot="-5400000">
              <a:off x="10389103" y="5044296"/>
              <a:ext cx="3657600" cy="3273313"/>
            </a:xfrm>
            <a:prstGeom prst="hexagon">
              <a:avLst>
                <a:gd fmla="val 25000" name="adj"/>
                <a:gd fmla="val 115470" name="vf"/>
              </a:avLst>
            </a:prstGeom>
            <a:noFill/>
            <a:ln cap="flat" cmpd="sng" w="28575">
              <a:solidFill>
                <a:srgbClr val="C51F2D"/>
              </a:solidFill>
              <a:prstDash val="solid"/>
              <a:miter/>
              <a:headEnd len="med" type="none" w="med"/>
              <a:tailEnd len="med" type="none" w="med"/>
            </a:ln>
          </p:spPr>
          <p:txBody>
            <a:bodyPr anchor="ctr" anchorCtr="0" bIns="45700" lIns="91425" rIns="91425" tIns="45700">
              <a:noAutofit/>
            </a:bodyPr>
            <a:lstStyle/>
            <a:p>
              <a:pPr algn="ctr" indent="0" lvl="0" marL="0" marR="0" rtl="0">
                <a:spcBef>
                  <a:spcPct val="0"/>
                </a:spcBef>
                <a:buNone/>
              </a:pPr>
              <a:endParaRPr sz="3600">
                <a:solidFill>
                  <a:srgbClr val="0E0E0E"/>
                </a:solidFill>
                <a:latin panose="02000505000000020004" typeface="Montserrat"/>
                <a:ea panose="02000505000000020004" typeface="Montserrat"/>
                <a:cs panose="02000505000000020004" typeface="Montserrat"/>
                <a:sym panose="02000505000000020004" typeface="Montserrat"/>
              </a:endParaRPr>
            </a:p>
          </p:txBody>
        </p:sp>
        <p:sp>
          <p:nvSpPr>
            <p:cNvPr id="12" name="Shape 714">
              <a:extLst>
                <a:ext uri="{FF2B5EF4-FFF2-40B4-BE49-F238E27FC236}">
                  <a16:creationId xmlns:a16="http://schemas.microsoft.com/office/drawing/2014/main" id="{E20E75C8-0E52-42A1-88E9-80BD4602399D}"/>
                </a:ext>
              </a:extLst>
            </p:cNvPr>
            <p:cNvSpPr/>
            <p:nvPr/>
          </p:nvSpPr>
          <p:spPr>
            <a:xfrm rot="-5400000">
              <a:off x="14312702" y="5044296"/>
              <a:ext cx="3657600" cy="3273313"/>
            </a:xfrm>
            <a:prstGeom prst="hexagon">
              <a:avLst>
                <a:gd fmla="val 25000" name="adj"/>
                <a:gd fmla="val 115470" name="vf"/>
              </a:avLst>
            </a:prstGeom>
            <a:noFill/>
            <a:ln cap="flat" cmpd="sng" w="28575">
              <a:solidFill>
                <a:srgbClr val="C51F2D"/>
              </a:solidFill>
              <a:prstDash val="solid"/>
              <a:miter/>
              <a:headEnd len="med" type="none" w="med"/>
              <a:tailEnd len="med" type="none" w="med"/>
            </a:ln>
          </p:spPr>
          <p:txBody>
            <a:bodyPr anchor="ctr" anchorCtr="0" bIns="45700" lIns="91425" rIns="91425" tIns="45700">
              <a:noAutofit/>
            </a:bodyPr>
            <a:lstStyle/>
            <a:p>
              <a:pPr algn="ctr" indent="0" lvl="0" marL="0" marR="0" rtl="0">
                <a:spcBef>
                  <a:spcPct val="0"/>
                </a:spcBef>
                <a:buNone/>
              </a:pPr>
              <a:endParaRPr sz="3600">
                <a:solidFill>
                  <a:srgbClr val="0E0E0E"/>
                </a:solidFill>
                <a:latin panose="02000505000000020004" typeface="Montserrat"/>
                <a:ea panose="02000505000000020004" typeface="Montserrat"/>
                <a:cs panose="02000505000000020004" typeface="Montserrat"/>
                <a:sym panose="02000505000000020004" typeface="Montserrat"/>
              </a:endParaRPr>
            </a:p>
          </p:txBody>
        </p:sp>
        <p:sp>
          <p:nvSpPr>
            <p:cNvPr id="13" name="Shape 729">
              <a:extLst>
                <a:ext uri="{FF2B5EF4-FFF2-40B4-BE49-F238E27FC236}">
                  <a16:creationId xmlns:a16="http://schemas.microsoft.com/office/drawing/2014/main" id="{30C7EDCB-19CB-42B4-A9B1-257FCBAC3F96}"/>
                </a:ext>
              </a:extLst>
            </p:cNvPr>
            <p:cNvSpPr/>
            <p:nvPr/>
          </p:nvSpPr>
          <p:spPr>
            <a:xfrm>
              <a:off x="3945917" y="6202389"/>
              <a:ext cx="924298" cy="924299"/>
            </a:xfrm>
            <a:custGeom>
              <a:rect b="0" l="0" r="0" t="0"/>
              <a:pathLst>
                <a:path extrusionOk="0" h="119999" w="119999">
                  <a:moveTo>
                    <a:pt x="114544" y="98183"/>
                  </a:moveTo>
                  <a:cubicBezTo>
                    <a:pt x="114544" y="101194"/>
                    <a:pt x="112100" y="103638"/>
                    <a:pt x="109088" y="103638"/>
                  </a:cubicBezTo>
                  <a:lnTo>
                    <a:pt x="10911" y="103638"/>
                  </a:lnTo>
                  <a:cubicBezTo>
                    <a:pt x="7900" y="103638"/>
                    <a:pt x="5455" y="101194"/>
                    <a:pt x="5455" y="98183"/>
                  </a:cubicBezTo>
                  <a:lnTo>
                    <a:pt x="5455" y="32727"/>
                  </a:lnTo>
                  <a:cubicBezTo>
                    <a:pt x="5455" y="29716"/>
                    <a:pt x="7900" y="27272"/>
                    <a:pt x="10911" y="27272"/>
                  </a:cubicBezTo>
                  <a:lnTo>
                    <a:pt x="109088" y="27272"/>
                  </a:lnTo>
                  <a:cubicBezTo>
                    <a:pt x="112100" y="27272"/>
                    <a:pt x="114544" y="29716"/>
                    <a:pt x="114544" y="32727"/>
                  </a:cubicBezTo>
                  <a:cubicBezTo>
                    <a:pt x="114544" y="32727"/>
                    <a:pt x="114544" y="98183"/>
                    <a:pt x="114544" y="98183"/>
                  </a:cubicBezTo>
                  <a:close/>
                  <a:moveTo>
                    <a:pt x="109088" y="21816"/>
                  </a:moveTo>
                  <a:lnTo>
                    <a:pt x="69311" y="21816"/>
                  </a:lnTo>
                  <a:lnTo>
                    <a:pt x="80422" y="10705"/>
                  </a:lnTo>
                  <a:cubicBezTo>
                    <a:pt x="80872" y="10827"/>
                    <a:pt x="81333" y="10911"/>
                    <a:pt x="81816" y="10911"/>
                  </a:cubicBezTo>
                  <a:cubicBezTo>
                    <a:pt x="84827" y="10911"/>
                    <a:pt x="87272" y="8466"/>
                    <a:pt x="87272" y="5455"/>
                  </a:cubicBezTo>
                  <a:cubicBezTo>
                    <a:pt x="87272" y="2444"/>
                    <a:pt x="84827" y="0"/>
                    <a:pt x="81816" y="0"/>
                  </a:cubicBezTo>
                  <a:cubicBezTo>
                    <a:pt x="78805" y="0"/>
                    <a:pt x="76361" y="2444"/>
                    <a:pt x="76361" y="5455"/>
                  </a:cubicBezTo>
                  <a:cubicBezTo>
                    <a:pt x="76361" y="5938"/>
                    <a:pt x="76450" y="6405"/>
                    <a:pt x="76566" y="6850"/>
                  </a:cubicBezTo>
                  <a:lnTo>
                    <a:pt x="61600" y="21816"/>
                  </a:lnTo>
                  <a:lnTo>
                    <a:pt x="58405" y="21816"/>
                  </a:lnTo>
                  <a:lnTo>
                    <a:pt x="43433" y="6850"/>
                  </a:lnTo>
                  <a:cubicBezTo>
                    <a:pt x="43550" y="6405"/>
                    <a:pt x="43638" y="5938"/>
                    <a:pt x="43638" y="5455"/>
                  </a:cubicBezTo>
                  <a:cubicBezTo>
                    <a:pt x="43638" y="2444"/>
                    <a:pt x="41194" y="0"/>
                    <a:pt x="38183" y="0"/>
                  </a:cubicBezTo>
                  <a:cubicBezTo>
                    <a:pt x="35172" y="0"/>
                    <a:pt x="32727" y="2444"/>
                    <a:pt x="32727" y="5455"/>
                  </a:cubicBezTo>
                  <a:cubicBezTo>
                    <a:pt x="32727" y="8466"/>
                    <a:pt x="35172" y="10911"/>
                    <a:pt x="38183" y="10911"/>
                  </a:cubicBezTo>
                  <a:cubicBezTo>
                    <a:pt x="38666" y="10911"/>
                    <a:pt x="39127" y="10827"/>
                    <a:pt x="39577" y="10705"/>
                  </a:cubicBezTo>
                  <a:lnTo>
                    <a:pt x="50688" y="21816"/>
                  </a:lnTo>
                  <a:lnTo>
                    <a:pt x="10911" y="21816"/>
                  </a:lnTo>
                  <a:cubicBezTo>
                    <a:pt x="4883" y="21816"/>
                    <a:pt x="0" y="26700"/>
                    <a:pt x="0" y="32727"/>
                  </a:cubicBezTo>
                  <a:lnTo>
                    <a:pt x="0" y="98183"/>
                  </a:lnTo>
                  <a:cubicBezTo>
                    <a:pt x="0" y="104205"/>
                    <a:pt x="4883" y="109094"/>
                    <a:pt x="10911" y="109094"/>
                  </a:cubicBezTo>
                  <a:lnTo>
                    <a:pt x="21816" y="109094"/>
                  </a:lnTo>
                  <a:lnTo>
                    <a:pt x="21816" y="117272"/>
                  </a:lnTo>
                  <a:cubicBezTo>
                    <a:pt x="21816" y="118783"/>
                    <a:pt x="23038" y="120000"/>
                    <a:pt x="24544" y="120000"/>
                  </a:cubicBezTo>
                  <a:cubicBezTo>
                    <a:pt x="26050" y="120000"/>
                    <a:pt x="27272" y="118783"/>
                    <a:pt x="27272" y="117272"/>
                  </a:cubicBezTo>
                  <a:lnTo>
                    <a:pt x="27272" y="114544"/>
                  </a:lnTo>
                  <a:lnTo>
                    <a:pt x="92727" y="114544"/>
                  </a:lnTo>
                  <a:lnTo>
                    <a:pt x="92727" y="117272"/>
                  </a:lnTo>
                  <a:cubicBezTo>
                    <a:pt x="92727" y="118783"/>
                    <a:pt x="93950" y="120000"/>
                    <a:pt x="95455" y="120000"/>
                  </a:cubicBezTo>
                  <a:cubicBezTo>
                    <a:pt x="96961" y="120000"/>
                    <a:pt x="98183" y="118783"/>
                    <a:pt x="98183" y="117272"/>
                  </a:cubicBezTo>
                  <a:lnTo>
                    <a:pt x="98183" y="109094"/>
                  </a:lnTo>
                  <a:lnTo>
                    <a:pt x="109088" y="109094"/>
                  </a:lnTo>
                  <a:cubicBezTo>
                    <a:pt x="115116" y="109094"/>
                    <a:pt x="120000" y="104205"/>
                    <a:pt x="120000" y="98183"/>
                  </a:cubicBezTo>
                  <a:lnTo>
                    <a:pt x="120000" y="32727"/>
                  </a:lnTo>
                  <a:cubicBezTo>
                    <a:pt x="120000" y="26700"/>
                    <a:pt x="115116" y="21816"/>
                    <a:pt x="109088" y="21816"/>
                  </a:cubicBezTo>
                </a:path>
              </a:pathLst>
            </a:custGeom>
            <a:gradFill>
              <a:gsLst>
                <a:gs pos="0">
                  <a:srgbClr val="C51F2D"/>
                </a:gs>
                <a:gs pos="100000">
                  <a:srgbClr val="83062E"/>
                </a:gs>
              </a:gsLst>
              <a:lin ang="2700000" scaled="0"/>
            </a:gradFill>
            <a:ln>
              <a:solidFill>
                <a:srgbClr val="C51F2D"/>
              </a:solidFill>
            </a:ln>
          </p:spPr>
          <p:txBody>
            <a:bodyPr anchor="ctr" anchorCtr="0" bIns="38075" lIns="38075" rIns="38075" tIns="38075">
              <a:noAutofit/>
            </a:bodyPr>
            <a:lstStyle/>
            <a:p>
              <a:pPr algn="l" indent="0" lvl="0" marL="0" marR="0" rtl="0">
                <a:spcBef>
                  <a:spcPct val="0"/>
                </a:spcBef>
                <a:buNone/>
              </a:pPr>
              <a:endParaRPr sz="3000">
                <a:solidFill>
                  <a:srgbClr val="0E0E0E"/>
                </a:solidFill>
                <a:latin panose="020f0502020204030203" typeface="Lato"/>
                <a:ea panose="020f0502020204030203" typeface="Lato"/>
                <a:cs typeface="Lato"/>
                <a:sym panose="020f0502020204030203" typeface="Lato"/>
              </a:endParaRPr>
            </a:p>
          </p:txBody>
        </p:sp>
        <p:sp>
          <p:nvSpPr>
            <p:cNvPr id="14" name="Shape 730">
              <a:extLst>
                <a:ext uri="{FF2B5EF4-FFF2-40B4-BE49-F238E27FC236}">
                  <a16:creationId xmlns:a16="http://schemas.microsoft.com/office/drawing/2014/main" id="{7AEA92C7-3058-4122-87F2-4FEA04740E7E}"/>
                </a:ext>
              </a:extLst>
            </p:cNvPr>
            <p:cNvSpPr/>
            <p:nvPr/>
          </p:nvSpPr>
          <p:spPr>
            <a:xfrm>
              <a:off x="7837886" y="6373064"/>
              <a:ext cx="924298" cy="504164"/>
            </a:xfrm>
            <a:custGeom>
              <a:rect b="0" l="0" r="0" t="0"/>
              <a:pathLst>
                <a:path extrusionOk="0" h="119999" w="119999">
                  <a:moveTo>
                    <a:pt x="109088" y="100000"/>
                  </a:moveTo>
                  <a:cubicBezTo>
                    <a:pt x="109088" y="105527"/>
                    <a:pt x="106644" y="110000"/>
                    <a:pt x="103638" y="110000"/>
                  </a:cubicBezTo>
                  <a:lnTo>
                    <a:pt x="10911" y="110000"/>
                  </a:lnTo>
                  <a:cubicBezTo>
                    <a:pt x="7900" y="110000"/>
                    <a:pt x="5455" y="105527"/>
                    <a:pt x="5455" y="100000"/>
                  </a:cubicBezTo>
                  <a:lnTo>
                    <a:pt x="5455" y="20000"/>
                  </a:lnTo>
                  <a:cubicBezTo>
                    <a:pt x="5455" y="14483"/>
                    <a:pt x="7900" y="10000"/>
                    <a:pt x="10911" y="10000"/>
                  </a:cubicBezTo>
                  <a:lnTo>
                    <a:pt x="103638" y="10000"/>
                  </a:lnTo>
                  <a:cubicBezTo>
                    <a:pt x="106644" y="10000"/>
                    <a:pt x="109088" y="14483"/>
                    <a:pt x="109088" y="20000"/>
                  </a:cubicBezTo>
                  <a:cubicBezTo>
                    <a:pt x="109088" y="20000"/>
                    <a:pt x="109088" y="100000"/>
                    <a:pt x="109088" y="100000"/>
                  </a:cubicBezTo>
                  <a:close/>
                  <a:moveTo>
                    <a:pt x="114544" y="40000"/>
                  </a:moveTo>
                  <a:lnTo>
                    <a:pt x="114544" y="20000"/>
                  </a:lnTo>
                  <a:cubicBezTo>
                    <a:pt x="114544" y="8955"/>
                    <a:pt x="109661" y="0"/>
                    <a:pt x="103638" y="0"/>
                  </a:cubicBezTo>
                  <a:lnTo>
                    <a:pt x="10911" y="0"/>
                  </a:lnTo>
                  <a:cubicBezTo>
                    <a:pt x="4883" y="0"/>
                    <a:pt x="0" y="8955"/>
                    <a:pt x="0" y="20000"/>
                  </a:cubicBezTo>
                  <a:lnTo>
                    <a:pt x="0" y="100000"/>
                  </a:lnTo>
                  <a:cubicBezTo>
                    <a:pt x="0" y="111050"/>
                    <a:pt x="4883" y="120000"/>
                    <a:pt x="10911" y="120000"/>
                  </a:cubicBezTo>
                  <a:lnTo>
                    <a:pt x="103638" y="120000"/>
                  </a:lnTo>
                  <a:cubicBezTo>
                    <a:pt x="109661" y="120000"/>
                    <a:pt x="114544" y="111050"/>
                    <a:pt x="114544" y="100000"/>
                  </a:cubicBezTo>
                  <a:lnTo>
                    <a:pt x="114544" y="80000"/>
                  </a:lnTo>
                  <a:cubicBezTo>
                    <a:pt x="117555" y="80000"/>
                    <a:pt x="120000" y="75527"/>
                    <a:pt x="120000" y="70000"/>
                  </a:cubicBezTo>
                  <a:lnTo>
                    <a:pt x="120000" y="50000"/>
                  </a:lnTo>
                  <a:cubicBezTo>
                    <a:pt x="120000" y="44483"/>
                    <a:pt x="117555" y="40000"/>
                    <a:pt x="114544" y="40000"/>
                  </a:cubicBezTo>
                  <a:moveTo>
                    <a:pt x="10911" y="100000"/>
                  </a:moveTo>
                  <a:lnTo>
                    <a:pt x="38183" y="100000"/>
                  </a:lnTo>
                  <a:lnTo>
                    <a:pt x="38183" y="20000"/>
                  </a:lnTo>
                  <a:lnTo>
                    <a:pt x="10911" y="20000"/>
                  </a:lnTo>
                  <a:cubicBezTo>
                    <a:pt x="10911" y="20000"/>
                    <a:pt x="10911" y="100000"/>
                    <a:pt x="10911" y="100000"/>
                  </a:cubicBezTo>
                  <a:close/>
                </a:path>
              </a:pathLst>
            </a:custGeom>
            <a:gradFill>
              <a:gsLst>
                <a:gs pos="0">
                  <a:srgbClr val="C51F2D"/>
                </a:gs>
                <a:gs pos="100000">
                  <a:srgbClr val="83062E"/>
                </a:gs>
              </a:gsLst>
              <a:lin ang="2700000" scaled="0"/>
            </a:gradFill>
            <a:ln>
              <a:solidFill>
                <a:srgbClr val="C51F2D"/>
              </a:solidFill>
            </a:ln>
          </p:spPr>
          <p:txBody>
            <a:bodyPr anchor="ctr" anchorCtr="0" bIns="38075" lIns="38075" rIns="38075" tIns="38075">
              <a:noAutofit/>
            </a:bodyPr>
            <a:lstStyle/>
            <a:p>
              <a:pPr algn="l" indent="0" lvl="0" marL="0" marR="0" rtl="0">
                <a:spcBef>
                  <a:spcPct val="0"/>
                </a:spcBef>
                <a:buNone/>
              </a:pPr>
              <a:endParaRPr sz="3000">
                <a:solidFill>
                  <a:srgbClr val="0E0E0E"/>
                </a:solidFill>
                <a:latin panose="020f0502020204030203" typeface="Lato"/>
                <a:ea panose="020f0502020204030203" typeface="Lato"/>
                <a:cs typeface="Lato"/>
                <a:sym panose="020f0502020204030203" typeface="Lato"/>
              </a:endParaRPr>
            </a:p>
          </p:txBody>
        </p:sp>
        <p:sp>
          <p:nvSpPr>
            <p:cNvPr id="15" name="Shape 731">
              <a:extLst>
                <a:ext uri="{FF2B5EF4-FFF2-40B4-BE49-F238E27FC236}">
                  <a16:creationId xmlns:a16="http://schemas.microsoft.com/office/drawing/2014/main" id="{E2C5798F-A4F0-4C16-B63A-73005578BE20}"/>
                </a:ext>
              </a:extLst>
            </p:cNvPr>
            <p:cNvSpPr/>
            <p:nvPr/>
          </p:nvSpPr>
          <p:spPr>
            <a:xfrm>
              <a:off x="11839114" y="6165017"/>
              <a:ext cx="672218" cy="924299"/>
            </a:xfrm>
            <a:custGeom>
              <a:rect b="0" l="0" r="0" t="0"/>
              <a:pathLst>
                <a:path extrusionOk="0" h="119999" w="119999">
                  <a:moveTo>
                    <a:pt x="82500" y="111783"/>
                  </a:moveTo>
                  <a:cubicBezTo>
                    <a:pt x="82500" y="113294"/>
                    <a:pt x="80811" y="114511"/>
                    <a:pt x="78727" y="114511"/>
                  </a:cubicBezTo>
                  <a:cubicBezTo>
                    <a:pt x="77650" y="114511"/>
                    <a:pt x="76688" y="114177"/>
                    <a:pt x="76000" y="113650"/>
                  </a:cubicBezTo>
                  <a:lnTo>
                    <a:pt x="75983" y="113661"/>
                  </a:lnTo>
                  <a:lnTo>
                    <a:pt x="75000" y="113011"/>
                  </a:lnTo>
                  <a:lnTo>
                    <a:pt x="75000" y="6977"/>
                  </a:lnTo>
                  <a:lnTo>
                    <a:pt x="76100" y="6255"/>
                  </a:lnTo>
                  <a:lnTo>
                    <a:pt x="76111" y="6261"/>
                  </a:lnTo>
                  <a:cubicBezTo>
                    <a:pt x="76788" y="5788"/>
                    <a:pt x="77711" y="5483"/>
                    <a:pt x="78727" y="5483"/>
                  </a:cubicBezTo>
                  <a:cubicBezTo>
                    <a:pt x="80811" y="5483"/>
                    <a:pt x="82500" y="6711"/>
                    <a:pt x="82500" y="8216"/>
                  </a:cubicBezTo>
                  <a:cubicBezTo>
                    <a:pt x="82500" y="8216"/>
                    <a:pt x="82500" y="111783"/>
                    <a:pt x="82500" y="111783"/>
                  </a:cubicBezTo>
                  <a:close/>
                  <a:moveTo>
                    <a:pt x="67500" y="108044"/>
                  </a:moveTo>
                  <a:lnTo>
                    <a:pt x="30000" y="83211"/>
                  </a:lnTo>
                  <a:lnTo>
                    <a:pt x="30000" y="36705"/>
                  </a:lnTo>
                  <a:lnTo>
                    <a:pt x="31677" y="35594"/>
                  </a:lnTo>
                  <a:lnTo>
                    <a:pt x="31661" y="35588"/>
                  </a:lnTo>
                  <a:lnTo>
                    <a:pt x="67500" y="11927"/>
                  </a:lnTo>
                  <a:cubicBezTo>
                    <a:pt x="67500" y="11927"/>
                    <a:pt x="67500" y="108044"/>
                    <a:pt x="67500" y="108044"/>
                  </a:cubicBezTo>
                  <a:close/>
                  <a:moveTo>
                    <a:pt x="22500" y="81377"/>
                  </a:moveTo>
                  <a:cubicBezTo>
                    <a:pt x="13938" y="79355"/>
                    <a:pt x="7500" y="70555"/>
                    <a:pt x="7500" y="60000"/>
                  </a:cubicBezTo>
                  <a:cubicBezTo>
                    <a:pt x="7500" y="49444"/>
                    <a:pt x="13938" y="40638"/>
                    <a:pt x="22500" y="38622"/>
                  </a:cubicBezTo>
                  <a:cubicBezTo>
                    <a:pt x="22500" y="38622"/>
                    <a:pt x="22500" y="81377"/>
                    <a:pt x="22500" y="81377"/>
                  </a:cubicBezTo>
                  <a:close/>
                  <a:moveTo>
                    <a:pt x="90044" y="8177"/>
                  </a:moveTo>
                  <a:cubicBezTo>
                    <a:pt x="90044" y="3655"/>
                    <a:pt x="84983" y="0"/>
                    <a:pt x="78744" y="0"/>
                  </a:cubicBezTo>
                  <a:cubicBezTo>
                    <a:pt x="75550" y="0"/>
                    <a:pt x="72683" y="966"/>
                    <a:pt x="70627" y="2505"/>
                  </a:cubicBezTo>
                  <a:lnTo>
                    <a:pt x="24755" y="32805"/>
                  </a:lnTo>
                  <a:cubicBezTo>
                    <a:pt x="10955" y="33611"/>
                    <a:pt x="0" y="45461"/>
                    <a:pt x="0" y="60000"/>
                  </a:cubicBezTo>
                  <a:cubicBezTo>
                    <a:pt x="0" y="74583"/>
                    <a:pt x="11027" y="86461"/>
                    <a:pt x="24894" y="87200"/>
                  </a:cubicBezTo>
                  <a:lnTo>
                    <a:pt x="70627" y="117488"/>
                  </a:lnTo>
                  <a:cubicBezTo>
                    <a:pt x="72683" y="119033"/>
                    <a:pt x="75550" y="120000"/>
                    <a:pt x="78744" y="120000"/>
                  </a:cubicBezTo>
                  <a:cubicBezTo>
                    <a:pt x="84983" y="120000"/>
                    <a:pt x="90044" y="116338"/>
                    <a:pt x="90044" y="111827"/>
                  </a:cubicBezTo>
                  <a:cubicBezTo>
                    <a:pt x="90044" y="111722"/>
                    <a:pt x="90005" y="111622"/>
                    <a:pt x="90000" y="111516"/>
                  </a:cubicBezTo>
                  <a:lnTo>
                    <a:pt x="90000" y="8483"/>
                  </a:lnTo>
                  <a:cubicBezTo>
                    <a:pt x="90005" y="8377"/>
                    <a:pt x="90044" y="8277"/>
                    <a:pt x="90044" y="8177"/>
                  </a:cubicBezTo>
                  <a:moveTo>
                    <a:pt x="101250" y="43638"/>
                  </a:moveTo>
                  <a:cubicBezTo>
                    <a:pt x="99177" y="43638"/>
                    <a:pt x="97500" y="44855"/>
                    <a:pt x="97500" y="46361"/>
                  </a:cubicBezTo>
                  <a:cubicBezTo>
                    <a:pt x="97500" y="47872"/>
                    <a:pt x="99177" y="49088"/>
                    <a:pt x="101250" y="49088"/>
                  </a:cubicBezTo>
                  <a:cubicBezTo>
                    <a:pt x="107466" y="49088"/>
                    <a:pt x="112500" y="53977"/>
                    <a:pt x="112500" y="60000"/>
                  </a:cubicBezTo>
                  <a:cubicBezTo>
                    <a:pt x="112500" y="66022"/>
                    <a:pt x="107466" y="70911"/>
                    <a:pt x="101250" y="70911"/>
                  </a:cubicBezTo>
                  <a:cubicBezTo>
                    <a:pt x="99177" y="70911"/>
                    <a:pt x="97500" y="72127"/>
                    <a:pt x="97500" y="73638"/>
                  </a:cubicBezTo>
                  <a:cubicBezTo>
                    <a:pt x="97500" y="75144"/>
                    <a:pt x="99177" y="76361"/>
                    <a:pt x="101250" y="76361"/>
                  </a:cubicBezTo>
                  <a:cubicBezTo>
                    <a:pt x="111605" y="76361"/>
                    <a:pt x="120000" y="69033"/>
                    <a:pt x="120000" y="60000"/>
                  </a:cubicBezTo>
                  <a:cubicBezTo>
                    <a:pt x="120000" y="50961"/>
                    <a:pt x="111605" y="43638"/>
                    <a:pt x="101250" y="43638"/>
                  </a:cubicBezTo>
                </a:path>
              </a:pathLst>
            </a:custGeom>
            <a:gradFill>
              <a:gsLst>
                <a:gs pos="0">
                  <a:srgbClr val="C51F2D"/>
                </a:gs>
                <a:gs pos="100000">
                  <a:srgbClr val="83062E"/>
                </a:gs>
              </a:gsLst>
              <a:lin ang="2700000" scaled="0"/>
            </a:gradFill>
            <a:ln>
              <a:solidFill>
                <a:srgbClr val="C51F2D"/>
              </a:solidFill>
            </a:ln>
          </p:spPr>
          <p:txBody>
            <a:bodyPr anchor="ctr" anchorCtr="0" bIns="38075" lIns="38075" rIns="38075" tIns="38075">
              <a:noAutofit/>
            </a:bodyPr>
            <a:lstStyle/>
            <a:p>
              <a:pPr algn="l" indent="0" lvl="0" marL="0" marR="0" rtl="0">
                <a:spcBef>
                  <a:spcPct val="0"/>
                </a:spcBef>
                <a:buNone/>
              </a:pPr>
              <a:endParaRPr sz="3000">
                <a:solidFill>
                  <a:srgbClr val="0E0E0E"/>
                </a:solidFill>
                <a:latin panose="020f0502020204030203" typeface="Lato"/>
                <a:ea panose="020f0502020204030203" typeface="Lato"/>
                <a:cs typeface="Lato"/>
                <a:sym panose="020f0502020204030203" typeface="Lato"/>
              </a:endParaRPr>
            </a:p>
          </p:txBody>
        </p:sp>
        <p:sp>
          <p:nvSpPr>
            <p:cNvPr id="16" name="Shape 732">
              <a:extLst>
                <a:ext uri="{FF2B5EF4-FFF2-40B4-BE49-F238E27FC236}">
                  <a16:creationId xmlns:a16="http://schemas.microsoft.com/office/drawing/2014/main" id="{8867D7ED-5FF0-4755-974B-257CD700696A}"/>
                </a:ext>
              </a:extLst>
            </p:cNvPr>
            <p:cNvSpPr/>
            <p:nvPr/>
          </p:nvSpPr>
          <p:spPr>
            <a:xfrm>
              <a:off x="15645850" y="6254935"/>
              <a:ext cx="924298" cy="756245"/>
            </a:xfrm>
            <a:custGeom>
              <a:rect b="0" l="0" r="0" t="0"/>
              <a:pathLst>
                <a:path extrusionOk="0" h="119999" w="119999">
                  <a:moveTo>
                    <a:pt x="33200" y="113333"/>
                  </a:moveTo>
                  <a:lnTo>
                    <a:pt x="60000" y="75122"/>
                  </a:lnTo>
                  <a:lnTo>
                    <a:pt x="86794" y="113333"/>
                  </a:lnTo>
                  <a:cubicBezTo>
                    <a:pt x="86794" y="113333"/>
                    <a:pt x="33200" y="113333"/>
                    <a:pt x="33200" y="113333"/>
                  </a:cubicBezTo>
                  <a:close/>
                  <a:moveTo>
                    <a:pt x="94794" y="114500"/>
                  </a:moveTo>
                  <a:lnTo>
                    <a:pt x="62066" y="67833"/>
                  </a:lnTo>
                  <a:lnTo>
                    <a:pt x="62044" y="67855"/>
                  </a:lnTo>
                  <a:cubicBezTo>
                    <a:pt x="61544" y="67144"/>
                    <a:pt x="60827" y="66666"/>
                    <a:pt x="60000" y="66666"/>
                  </a:cubicBezTo>
                  <a:cubicBezTo>
                    <a:pt x="59172" y="66666"/>
                    <a:pt x="58450" y="67144"/>
                    <a:pt x="57955" y="67855"/>
                  </a:cubicBezTo>
                  <a:lnTo>
                    <a:pt x="57927" y="67833"/>
                  </a:lnTo>
                  <a:lnTo>
                    <a:pt x="25200" y="114500"/>
                  </a:lnTo>
                  <a:lnTo>
                    <a:pt x="25222" y="114522"/>
                  </a:lnTo>
                  <a:cubicBezTo>
                    <a:pt x="24816" y="115105"/>
                    <a:pt x="24544" y="115838"/>
                    <a:pt x="24544" y="116666"/>
                  </a:cubicBezTo>
                  <a:cubicBezTo>
                    <a:pt x="24544" y="118511"/>
                    <a:pt x="25766" y="120000"/>
                    <a:pt x="27272" y="120000"/>
                  </a:cubicBezTo>
                  <a:lnTo>
                    <a:pt x="92727" y="120000"/>
                  </a:lnTo>
                  <a:cubicBezTo>
                    <a:pt x="94233" y="120000"/>
                    <a:pt x="95455" y="118511"/>
                    <a:pt x="95455" y="116666"/>
                  </a:cubicBezTo>
                  <a:cubicBezTo>
                    <a:pt x="95455" y="115838"/>
                    <a:pt x="95183" y="115105"/>
                    <a:pt x="94772" y="114522"/>
                  </a:cubicBezTo>
                  <a:cubicBezTo>
                    <a:pt x="94772" y="114522"/>
                    <a:pt x="94794" y="114500"/>
                    <a:pt x="94794" y="114500"/>
                  </a:cubicBezTo>
                  <a:close/>
                  <a:moveTo>
                    <a:pt x="117272" y="0"/>
                  </a:moveTo>
                  <a:lnTo>
                    <a:pt x="2727" y="0"/>
                  </a:lnTo>
                  <a:cubicBezTo>
                    <a:pt x="1222" y="0"/>
                    <a:pt x="0" y="1494"/>
                    <a:pt x="0" y="3333"/>
                  </a:cubicBezTo>
                  <a:lnTo>
                    <a:pt x="0" y="96666"/>
                  </a:lnTo>
                  <a:cubicBezTo>
                    <a:pt x="0" y="98511"/>
                    <a:pt x="1222" y="100000"/>
                    <a:pt x="2727" y="100000"/>
                  </a:cubicBezTo>
                  <a:lnTo>
                    <a:pt x="24544" y="100000"/>
                  </a:lnTo>
                  <a:cubicBezTo>
                    <a:pt x="26050" y="100000"/>
                    <a:pt x="27272" y="98511"/>
                    <a:pt x="27272" y="96666"/>
                  </a:cubicBezTo>
                  <a:cubicBezTo>
                    <a:pt x="27272" y="94822"/>
                    <a:pt x="26050" y="93333"/>
                    <a:pt x="24544" y="93333"/>
                  </a:cubicBezTo>
                  <a:lnTo>
                    <a:pt x="5455" y="93333"/>
                  </a:lnTo>
                  <a:lnTo>
                    <a:pt x="5455" y="6666"/>
                  </a:lnTo>
                  <a:lnTo>
                    <a:pt x="114544" y="6666"/>
                  </a:lnTo>
                  <a:lnTo>
                    <a:pt x="114544" y="93333"/>
                  </a:lnTo>
                  <a:lnTo>
                    <a:pt x="95455" y="93333"/>
                  </a:lnTo>
                  <a:cubicBezTo>
                    <a:pt x="93950" y="93333"/>
                    <a:pt x="92727" y="94822"/>
                    <a:pt x="92727" y="96666"/>
                  </a:cubicBezTo>
                  <a:cubicBezTo>
                    <a:pt x="92727" y="98511"/>
                    <a:pt x="93950" y="100000"/>
                    <a:pt x="95455" y="100000"/>
                  </a:cubicBezTo>
                  <a:lnTo>
                    <a:pt x="117272" y="100000"/>
                  </a:lnTo>
                  <a:cubicBezTo>
                    <a:pt x="118777" y="100000"/>
                    <a:pt x="120000" y="98511"/>
                    <a:pt x="120000" y="96666"/>
                  </a:cubicBezTo>
                  <a:lnTo>
                    <a:pt x="120000" y="3333"/>
                  </a:lnTo>
                  <a:cubicBezTo>
                    <a:pt x="120000" y="1494"/>
                    <a:pt x="118777" y="0"/>
                    <a:pt x="117272" y="0"/>
                  </a:cubicBezTo>
                </a:path>
              </a:pathLst>
            </a:custGeom>
            <a:gradFill>
              <a:gsLst>
                <a:gs pos="0">
                  <a:srgbClr val="C51F2D"/>
                </a:gs>
                <a:gs pos="100000">
                  <a:srgbClr val="83062E"/>
                </a:gs>
              </a:gsLst>
              <a:lin ang="2700000" scaled="0"/>
            </a:gradFill>
            <a:ln>
              <a:solidFill>
                <a:srgbClr val="C51F2D"/>
              </a:solidFill>
            </a:ln>
          </p:spPr>
          <p:txBody>
            <a:bodyPr anchor="ctr" anchorCtr="0" bIns="38075" lIns="38075" rIns="38075" tIns="38075">
              <a:noAutofit/>
            </a:bodyPr>
            <a:lstStyle/>
            <a:p>
              <a:pPr algn="l" indent="0" lvl="0" marL="0" marR="0" rtl="0">
                <a:spcBef>
                  <a:spcPct val="0"/>
                </a:spcBef>
                <a:buNone/>
              </a:pPr>
              <a:endParaRPr sz="3000">
                <a:solidFill>
                  <a:srgbClr val="0E0E0E"/>
                </a:solidFill>
                <a:latin panose="020f0502020204030203" typeface="Lato"/>
                <a:ea panose="020f0502020204030203" typeface="Lato"/>
                <a:cs typeface="Lato"/>
                <a:sym panose="020f0502020204030203" typeface="Lato"/>
              </a:endParaRPr>
            </a:p>
          </p:txBody>
        </p:sp>
      </p:grpSp>
      <p:sp>
        <p:nvSpPr>
          <p:cNvPr id="17" name="Shape 69">
            <a:extLst>
              <a:ext uri="{FF2B5EF4-FFF2-40B4-BE49-F238E27FC236}">
                <a16:creationId xmlns:a16="http://schemas.microsoft.com/office/drawing/2014/main" id="{E8BE1FDC-8D13-4B8A-8D4E-8CA9AF8EC99A}"/>
              </a:ext>
            </a:extLst>
          </p:cNvPr>
          <p:cNvSpPr txBox="1"/>
          <p:nvPr/>
        </p:nvSpPr>
        <p:spPr>
          <a:xfrm>
            <a:off x="1204207" y="4621442"/>
            <a:ext cx="2402573" cy="616732"/>
          </a:xfrm>
          <a:prstGeom prst="rect">
            <a:avLst/>
          </a:prstGeom>
          <a:noFill/>
          <a:ln>
            <a:noFill/>
          </a:ln>
        </p:spPr>
        <p:txBody>
          <a:bodyPr anchor="t" anchorCtr="0" bIns="45700" lIns="91425" rIns="91425" tIns="45700">
            <a:noAutofit/>
          </a:bodyPr>
          <a:lstStyle/>
          <a:p>
            <a:pPr algn="ctr" indent="0" lvl="0" marL="0" marR="0" rtl="0">
              <a:lnSpc>
                <a:spcPct val="150000"/>
              </a:lnSpc>
              <a:spcBef>
                <a:spcPct val="0"/>
              </a:spcBef>
              <a:buSzPct val="25000"/>
              <a:buNone/>
            </a:pPr>
            <a:r>
              <a:rPr lang="en-US" sz="1400">
                <a:solidFill>
                  <a:schemeClr val="dk1"/>
                </a:solidFill>
                <a:latin charset="-122" panose="00000500000000000000" pitchFamily="2" typeface="字魂58号-创中黑"/>
                <a:ea charset="-122" panose="00000500000000000000" pitchFamily="2" typeface="字魂58号-创中黑"/>
                <a:cs panose="02000505000000020004" typeface="Montserrat"/>
                <a:sym panose="02000505000000020004" typeface="Montserrat"/>
              </a:rPr>
              <a:t>A company is an association or collection of individuals, whether natural persons, legal persons, or a</a:t>
            </a:r>
          </a:p>
        </p:txBody>
      </p:sp>
      <p:sp>
        <p:nvSpPr>
          <p:cNvPr id="18" name="Shape 70">
            <a:extLst>
              <a:ext uri="{FF2B5EF4-FFF2-40B4-BE49-F238E27FC236}">
                <a16:creationId xmlns:a16="http://schemas.microsoft.com/office/drawing/2014/main" id="{4EECF8BA-9D8E-4253-9C0C-76B63C1E344C}"/>
              </a:ext>
            </a:extLst>
          </p:cNvPr>
          <p:cNvSpPr txBox="1"/>
          <p:nvPr/>
        </p:nvSpPr>
        <p:spPr>
          <a:xfrm>
            <a:off x="1152641" y="4263431"/>
            <a:ext cx="2504738" cy="255477"/>
          </a:xfrm>
          <a:prstGeom prst="rect">
            <a:avLst/>
          </a:prstGeom>
          <a:noFill/>
          <a:ln>
            <a:noFill/>
          </a:ln>
        </p:spPr>
        <p:txBody>
          <a:bodyPr anchor="t" anchorCtr="0" bIns="45700" lIns="91425" rIns="91425" tIns="45700">
            <a:noAutofit/>
          </a:bodyPr>
          <a:lstStyle/>
          <a:p>
            <a:pPr algn="ctr" lvl="0">
              <a:buSzPct val="25000"/>
            </a:pPr>
            <a:r>
              <a:rPr altLang="en-US" lang="zh-CN" sz="2400">
                <a:solidFill>
                  <a:schemeClr val="dk1"/>
                </a:solidFill>
                <a:latin charset="-122" panose="00000500000000000000" pitchFamily="2" typeface="字魂58号-创中黑"/>
                <a:ea charset="-122" panose="00000500000000000000" pitchFamily="2" typeface="字魂58号-创中黑"/>
                <a:cs panose="02000505000000020004" typeface="Montserrat"/>
                <a:sym panose="02000505000000020004" typeface="Montserrat"/>
              </a:rPr>
              <a:t>输入标题</a:t>
            </a:r>
          </a:p>
        </p:txBody>
      </p:sp>
      <p:sp>
        <p:nvSpPr>
          <p:cNvPr id="19" name="Shape 69">
            <a:extLst>
              <a:ext uri="{FF2B5EF4-FFF2-40B4-BE49-F238E27FC236}">
                <a16:creationId xmlns:a16="http://schemas.microsoft.com/office/drawing/2014/main" id="{2DA7CE75-3398-41F9-BA92-4CE886080903}"/>
              </a:ext>
            </a:extLst>
          </p:cNvPr>
          <p:cNvSpPr txBox="1"/>
          <p:nvPr/>
        </p:nvSpPr>
        <p:spPr>
          <a:xfrm>
            <a:off x="3472914" y="4621442"/>
            <a:ext cx="2402573" cy="616732"/>
          </a:xfrm>
          <a:prstGeom prst="rect">
            <a:avLst/>
          </a:prstGeom>
          <a:noFill/>
          <a:ln>
            <a:noFill/>
          </a:ln>
        </p:spPr>
        <p:txBody>
          <a:bodyPr anchor="t" anchorCtr="0" bIns="45700" lIns="91425" rIns="91425" tIns="45700">
            <a:noAutofit/>
          </a:bodyPr>
          <a:lstStyle/>
          <a:p>
            <a:pPr algn="ctr" indent="0" lvl="0" marL="0" marR="0" rtl="0">
              <a:lnSpc>
                <a:spcPct val="150000"/>
              </a:lnSpc>
              <a:spcBef>
                <a:spcPct val="0"/>
              </a:spcBef>
              <a:buSzPct val="25000"/>
              <a:buNone/>
            </a:pPr>
            <a:r>
              <a:rPr lang="en-US" sz="1400">
                <a:solidFill>
                  <a:schemeClr val="dk1"/>
                </a:solidFill>
                <a:latin charset="-122" panose="00000500000000000000" pitchFamily="2" typeface="字魂58号-创中黑"/>
                <a:ea charset="-122" panose="00000500000000000000" pitchFamily="2" typeface="字魂58号-创中黑"/>
                <a:cs panose="02000505000000020004" typeface="Montserrat"/>
                <a:sym panose="02000505000000020004" typeface="Montserrat"/>
              </a:rPr>
              <a:t>A company is an association or collection of individuals, whether natural persons, legal persons, or a</a:t>
            </a:r>
          </a:p>
        </p:txBody>
      </p:sp>
      <p:sp>
        <p:nvSpPr>
          <p:cNvPr id="20" name="Shape 70">
            <a:extLst>
              <a:ext uri="{FF2B5EF4-FFF2-40B4-BE49-F238E27FC236}">
                <a16:creationId xmlns:a16="http://schemas.microsoft.com/office/drawing/2014/main" id="{DC52DE8D-C39D-4642-B964-C874747A181A}"/>
              </a:ext>
            </a:extLst>
          </p:cNvPr>
          <p:cNvSpPr txBox="1"/>
          <p:nvPr/>
        </p:nvSpPr>
        <p:spPr>
          <a:xfrm>
            <a:off x="3421348" y="4263431"/>
            <a:ext cx="2504738" cy="255477"/>
          </a:xfrm>
          <a:prstGeom prst="rect">
            <a:avLst/>
          </a:prstGeom>
          <a:noFill/>
          <a:ln>
            <a:noFill/>
          </a:ln>
        </p:spPr>
        <p:txBody>
          <a:bodyPr anchor="t" anchorCtr="0" bIns="45700" lIns="91425" rIns="91425" tIns="45700">
            <a:noAutofit/>
          </a:bodyPr>
          <a:lstStyle/>
          <a:p>
            <a:pPr algn="ctr" lvl="0">
              <a:buSzPct val="25000"/>
            </a:pPr>
            <a:r>
              <a:rPr altLang="en-US" lang="zh-CN" sz="2400">
                <a:solidFill>
                  <a:schemeClr val="dk1"/>
                </a:solidFill>
                <a:latin charset="-122" panose="00000500000000000000" pitchFamily="2" typeface="字魂58号-创中黑"/>
                <a:ea charset="-122" panose="00000500000000000000" pitchFamily="2" typeface="字魂58号-创中黑"/>
                <a:cs panose="02000505000000020004" typeface="Montserrat"/>
                <a:sym panose="02000505000000020004" typeface="Montserrat"/>
              </a:rPr>
              <a:t>输入标题</a:t>
            </a:r>
          </a:p>
        </p:txBody>
      </p:sp>
      <p:sp>
        <p:nvSpPr>
          <p:cNvPr id="21" name="Shape 69">
            <a:extLst>
              <a:ext uri="{FF2B5EF4-FFF2-40B4-BE49-F238E27FC236}">
                <a16:creationId xmlns:a16="http://schemas.microsoft.com/office/drawing/2014/main" id="{4F8299A6-7A2D-4AF1-A206-302E64334B80}"/>
              </a:ext>
            </a:extLst>
          </p:cNvPr>
          <p:cNvSpPr txBox="1"/>
          <p:nvPr/>
        </p:nvSpPr>
        <p:spPr>
          <a:xfrm>
            <a:off x="5952661" y="4621442"/>
            <a:ext cx="2402573" cy="616732"/>
          </a:xfrm>
          <a:prstGeom prst="rect">
            <a:avLst/>
          </a:prstGeom>
          <a:noFill/>
          <a:ln>
            <a:noFill/>
          </a:ln>
        </p:spPr>
        <p:txBody>
          <a:bodyPr anchor="t" anchorCtr="0" bIns="45700" lIns="91425" rIns="91425" tIns="45700">
            <a:noAutofit/>
          </a:bodyPr>
          <a:lstStyle/>
          <a:p>
            <a:pPr algn="ctr" indent="0" lvl="0" marL="0" marR="0" rtl="0">
              <a:lnSpc>
                <a:spcPct val="150000"/>
              </a:lnSpc>
              <a:spcBef>
                <a:spcPct val="0"/>
              </a:spcBef>
              <a:buSzPct val="25000"/>
              <a:buNone/>
            </a:pPr>
            <a:r>
              <a:rPr lang="en-US" sz="1400">
                <a:solidFill>
                  <a:schemeClr val="dk1"/>
                </a:solidFill>
                <a:latin charset="-122" panose="00000500000000000000" pitchFamily="2" typeface="字魂58号-创中黑"/>
                <a:ea charset="-122" panose="00000500000000000000" pitchFamily="2" typeface="字魂58号-创中黑"/>
                <a:cs panose="02000505000000020004" typeface="Montserrat"/>
                <a:sym panose="02000505000000020004" typeface="Montserrat"/>
              </a:rPr>
              <a:t>A company is an association or collection of individuals, whether natural persons, legal persons, or a</a:t>
            </a:r>
          </a:p>
        </p:txBody>
      </p:sp>
      <p:sp>
        <p:nvSpPr>
          <p:cNvPr id="22" name="Shape 70">
            <a:extLst>
              <a:ext uri="{FF2B5EF4-FFF2-40B4-BE49-F238E27FC236}">
                <a16:creationId xmlns:a16="http://schemas.microsoft.com/office/drawing/2014/main" id="{0EC00056-168B-4F92-821A-2750A19F9515}"/>
              </a:ext>
            </a:extLst>
          </p:cNvPr>
          <p:cNvSpPr txBox="1"/>
          <p:nvPr/>
        </p:nvSpPr>
        <p:spPr>
          <a:xfrm>
            <a:off x="5901095" y="4263431"/>
            <a:ext cx="2504738" cy="255477"/>
          </a:xfrm>
          <a:prstGeom prst="rect">
            <a:avLst/>
          </a:prstGeom>
          <a:noFill/>
          <a:ln>
            <a:noFill/>
          </a:ln>
        </p:spPr>
        <p:txBody>
          <a:bodyPr anchor="t" anchorCtr="0" bIns="45700" lIns="91425" rIns="91425" tIns="45700">
            <a:noAutofit/>
          </a:bodyPr>
          <a:lstStyle/>
          <a:p>
            <a:pPr algn="ctr" lvl="0">
              <a:buSzPct val="25000"/>
            </a:pPr>
            <a:r>
              <a:rPr altLang="en-US" lang="zh-CN" sz="2400">
                <a:solidFill>
                  <a:schemeClr val="dk1"/>
                </a:solidFill>
                <a:latin charset="-122" panose="00000500000000000000" pitchFamily="2" typeface="字魂58号-创中黑"/>
                <a:ea charset="-122" panose="00000500000000000000" pitchFamily="2" typeface="字魂58号-创中黑"/>
                <a:cs panose="02000505000000020004" typeface="Montserrat"/>
                <a:sym panose="02000505000000020004" typeface="Montserrat"/>
              </a:rPr>
              <a:t>输入标题</a:t>
            </a:r>
          </a:p>
        </p:txBody>
      </p:sp>
      <p:sp>
        <p:nvSpPr>
          <p:cNvPr id="23" name="Shape 69">
            <a:extLst>
              <a:ext uri="{FF2B5EF4-FFF2-40B4-BE49-F238E27FC236}">
                <a16:creationId xmlns:a16="http://schemas.microsoft.com/office/drawing/2014/main" id="{1F977CD8-957E-4B92-9068-D30D39E57D6B}"/>
              </a:ext>
            </a:extLst>
          </p:cNvPr>
          <p:cNvSpPr txBox="1"/>
          <p:nvPr/>
        </p:nvSpPr>
        <p:spPr>
          <a:xfrm>
            <a:off x="8446652" y="4621442"/>
            <a:ext cx="2402573" cy="616732"/>
          </a:xfrm>
          <a:prstGeom prst="rect">
            <a:avLst/>
          </a:prstGeom>
          <a:noFill/>
          <a:ln>
            <a:noFill/>
          </a:ln>
        </p:spPr>
        <p:txBody>
          <a:bodyPr anchor="t" anchorCtr="0" bIns="45700" lIns="91425" rIns="91425" tIns="45700">
            <a:noAutofit/>
          </a:bodyPr>
          <a:lstStyle/>
          <a:p>
            <a:pPr algn="ctr" indent="0" lvl="0" marL="0" marR="0" rtl="0">
              <a:lnSpc>
                <a:spcPct val="150000"/>
              </a:lnSpc>
              <a:spcBef>
                <a:spcPct val="0"/>
              </a:spcBef>
              <a:buSzPct val="25000"/>
              <a:buNone/>
            </a:pPr>
            <a:r>
              <a:rPr lang="en-US" sz="1400">
                <a:solidFill>
                  <a:schemeClr val="dk1"/>
                </a:solidFill>
                <a:latin charset="-122" panose="00000500000000000000" pitchFamily="2" typeface="字魂58号-创中黑"/>
                <a:ea charset="-122" panose="00000500000000000000" pitchFamily="2" typeface="字魂58号-创中黑"/>
                <a:cs panose="02000505000000020004" typeface="Montserrat"/>
                <a:sym panose="02000505000000020004" typeface="Montserrat"/>
              </a:rPr>
              <a:t>A company is an association or collection of individuals, whether natural persons, legal persons, or a</a:t>
            </a:r>
          </a:p>
        </p:txBody>
      </p:sp>
      <p:sp>
        <p:nvSpPr>
          <p:cNvPr id="24" name="Shape 70">
            <a:extLst>
              <a:ext uri="{FF2B5EF4-FFF2-40B4-BE49-F238E27FC236}">
                <a16:creationId xmlns:a16="http://schemas.microsoft.com/office/drawing/2014/main" id="{F49A8269-B88A-4326-AB88-E83F15BE74C6}"/>
              </a:ext>
            </a:extLst>
          </p:cNvPr>
          <p:cNvSpPr txBox="1"/>
          <p:nvPr/>
        </p:nvSpPr>
        <p:spPr>
          <a:xfrm>
            <a:off x="8395086" y="4263431"/>
            <a:ext cx="2504738" cy="255477"/>
          </a:xfrm>
          <a:prstGeom prst="rect">
            <a:avLst/>
          </a:prstGeom>
          <a:noFill/>
          <a:ln>
            <a:noFill/>
          </a:ln>
        </p:spPr>
        <p:txBody>
          <a:bodyPr anchor="t" anchorCtr="0" bIns="45700" lIns="91425" rIns="91425" tIns="45700">
            <a:noAutofit/>
          </a:bodyPr>
          <a:lstStyle/>
          <a:p>
            <a:pPr algn="ctr" lvl="0">
              <a:buSzPct val="25000"/>
            </a:pPr>
            <a:r>
              <a:rPr altLang="en-US" lang="zh-CN" sz="2400">
                <a:solidFill>
                  <a:schemeClr val="dk1"/>
                </a:solidFill>
                <a:latin charset="-122" panose="00000500000000000000" pitchFamily="2" typeface="字魂58号-创中黑"/>
                <a:ea charset="-122" panose="00000500000000000000" pitchFamily="2" typeface="字魂58号-创中黑"/>
                <a:cs panose="02000505000000020004" typeface="Montserrat"/>
                <a:sym panose="02000505000000020004" typeface="Montserrat"/>
              </a:rPr>
              <a:t>输入标题</a:t>
            </a:r>
          </a:p>
        </p:txBody>
      </p:sp>
    </p:spTree>
    <p:extLst>
      <p:ext uri="{BB962C8B-B14F-4D97-AF65-F5344CB8AC3E}">
        <p14:creationId val="3232454914"/>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 presetSubtype="4">
                                  <p:stCondLst>
                                    <p:cond delay="0"/>
                                  </p:stCondLst>
                                  <p:childTnLst>
                                    <p:set>
                                      <p:cBhvr>
                                        <p:cTn dur="1" fill="hold" id="12">
                                          <p:stCondLst>
                                            <p:cond delay="0"/>
                                          </p:stCondLst>
                                        </p:cTn>
                                        <p:tgtEl>
                                          <p:spTgt spid="17"/>
                                        </p:tgtEl>
                                        <p:attrNameLst>
                                          <p:attrName>style.visibility</p:attrName>
                                        </p:attrNameLst>
                                      </p:cBhvr>
                                      <p:to>
                                        <p:strVal val="visible"/>
                                      </p:to>
                                    </p:set>
                                    <p:anim calcmode="lin" valueType="num">
                                      <p:cBhvr additive="base">
                                        <p:cTn dur="500" fill="hold" id="13"/>
                                        <p:tgtEl>
                                          <p:spTgt spid="17"/>
                                        </p:tgtEl>
                                        <p:attrNameLst>
                                          <p:attrName>ppt_x</p:attrName>
                                        </p:attrNameLst>
                                      </p:cBhvr>
                                      <p:tavLst>
                                        <p:tav tm="0">
                                          <p:val>
                                            <p:strVal val="#ppt_x"/>
                                          </p:val>
                                        </p:tav>
                                        <p:tav tm="100000">
                                          <p:val>
                                            <p:strVal val="#ppt_x"/>
                                          </p:val>
                                        </p:tav>
                                      </p:tavLst>
                                    </p:anim>
                                    <p:anim calcmode="lin" valueType="num">
                                      <p:cBhvr additive="base">
                                        <p:cTn dur="500" fill="hold" id="14"/>
                                        <p:tgtEl>
                                          <p:spTgt spid="17"/>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2" presetSubtype="4">
                                  <p:stCondLst>
                                    <p:cond delay="0"/>
                                  </p:stCondLst>
                                  <p:childTnLst>
                                    <p:set>
                                      <p:cBhvr>
                                        <p:cTn dur="1" fill="hold" id="17">
                                          <p:stCondLst>
                                            <p:cond delay="0"/>
                                          </p:stCondLst>
                                        </p:cTn>
                                        <p:tgtEl>
                                          <p:spTgt spid="18"/>
                                        </p:tgtEl>
                                        <p:attrNameLst>
                                          <p:attrName>style.visibility</p:attrName>
                                        </p:attrNameLst>
                                      </p:cBhvr>
                                      <p:to>
                                        <p:strVal val="visible"/>
                                      </p:to>
                                    </p:set>
                                    <p:anim calcmode="lin" valueType="num">
                                      <p:cBhvr additive="base">
                                        <p:cTn dur="500" fill="hold" id="18"/>
                                        <p:tgtEl>
                                          <p:spTgt spid="18"/>
                                        </p:tgtEl>
                                        <p:attrNameLst>
                                          <p:attrName>ppt_x</p:attrName>
                                        </p:attrNameLst>
                                      </p:cBhvr>
                                      <p:tavLst>
                                        <p:tav tm="0">
                                          <p:val>
                                            <p:strVal val="#ppt_x"/>
                                          </p:val>
                                        </p:tav>
                                        <p:tav tm="100000">
                                          <p:val>
                                            <p:strVal val="#ppt_x"/>
                                          </p:val>
                                        </p:tav>
                                      </p:tavLst>
                                    </p:anim>
                                    <p:anim calcmode="lin" valueType="num">
                                      <p:cBhvr additive="base">
                                        <p:cTn dur="500" fill="hold" id="19"/>
                                        <p:tgtEl>
                                          <p:spTgt spid="18"/>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2" presetSubtype="4">
                                  <p:stCondLst>
                                    <p:cond delay="0"/>
                                  </p:stCondLst>
                                  <p:childTnLst>
                                    <p:set>
                                      <p:cBhvr>
                                        <p:cTn dur="1" fill="hold" id="22">
                                          <p:stCondLst>
                                            <p:cond delay="0"/>
                                          </p:stCondLst>
                                        </p:cTn>
                                        <p:tgtEl>
                                          <p:spTgt spid="19"/>
                                        </p:tgtEl>
                                        <p:attrNameLst>
                                          <p:attrName>style.visibility</p:attrName>
                                        </p:attrNameLst>
                                      </p:cBhvr>
                                      <p:to>
                                        <p:strVal val="visible"/>
                                      </p:to>
                                    </p:set>
                                    <p:anim calcmode="lin" valueType="num">
                                      <p:cBhvr additive="base">
                                        <p:cTn dur="500" fill="hold" id="23"/>
                                        <p:tgtEl>
                                          <p:spTgt spid="19"/>
                                        </p:tgtEl>
                                        <p:attrNameLst>
                                          <p:attrName>ppt_x</p:attrName>
                                        </p:attrNameLst>
                                      </p:cBhvr>
                                      <p:tavLst>
                                        <p:tav tm="0">
                                          <p:val>
                                            <p:strVal val="#ppt_x"/>
                                          </p:val>
                                        </p:tav>
                                        <p:tav tm="100000">
                                          <p:val>
                                            <p:strVal val="#ppt_x"/>
                                          </p:val>
                                        </p:tav>
                                      </p:tavLst>
                                    </p:anim>
                                    <p:anim calcmode="lin" valueType="num">
                                      <p:cBhvr additive="base">
                                        <p:cTn dur="500" fill="hold" id="24"/>
                                        <p:tgtEl>
                                          <p:spTgt spid="19"/>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2500"/>
                            </p:stCondLst>
                            <p:childTnLst>
                              <p:par>
                                <p:cTn fill="hold" grpId="0" id="26" nodeType="afterEffect" presetClass="entr" presetID="2" presetSubtype="4">
                                  <p:stCondLst>
                                    <p:cond delay="0"/>
                                  </p:stCondLst>
                                  <p:childTnLst>
                                    <p:set>
                                      <p:cBhvr>
                                        <p:cTn dur="1" fill="hold" id="27">
                                          <p:stCondLst>
                                            <p:cond delay="0"/>
                                          </p:stCondLst>
                                        </p:cTn>
                                        <p:tgtEl>
                                          <p:spTgt spid="20"/>
                                        </p:tgtEl>
                                        <p:attrNameLst>
                                          <p:attrName>style.visibility</p:attrName>
                                        </p:attrNameLst>
                                      </p:cBhvr>
                                      <p:to>
                                        <p:strVal val="visible"/>
                                      </p:to>
                                    </p:set>
                                    <p:anim calcmode="lin" valueType="num">
                                      <p:cBhvr additive="base">
                                        <p:cTn dur="500" fill="hold" id="28"/>
                                        <p:tgtEl>
                                          <p:spTgt spid="20"/>
                                        </p:tgtEl>
                                        <p:attrNameLst>
                                          <p:attrName>ppt_x</p:attrName>
                                        </p:attrNameLst>
                                      </p:cBhvr>
                                      <p:tavLst>
                                        <p:tav tm="0">
                                          <p:val>
                                            <p:strVal val="#ppt_x"/>
                                          </p:val>
                                        </p:tav>
                                        <p:tav tm="100000">
                                          <p:val>
                                            <p:strVal val="#ppt_x"/>
                                          </p:val>
                                        </p:tav>
                                      </p:tavLst>
                                    </p:anim>
                                    <p:anim calcmode="lin" valueType="num">
                                      <p:cBhvr additive="base">
                                        <p:cTn dur="500" fill="hold" id="29"/>
                                        <p:tgtEl>
                                          <p:spTgt spid="20"/>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3000"/>
                            </p:stCondLst>
                            <p:childTnLst>
                              <p:par>
                                <p:cTn fill="hold" grpId="0" id="31" nodeType="afterEffect" presetClass="entr" presetID="2" presetSubtype="4">
                                  <p:stCondLst>
                                    <p:cond delay="0"/>
                                  </p:stCondLst>
                                  <p:childTnLst>
                                    <p:set>
                                      <p:cBhvr>
                                        <p:cTn dur="1" fill="hold" id="32">
                                          <p:stCondLst>
                                            <p:cond delay="0"/>
                                          </p:stCondLst>
                                        </p:cTn>
                                        <p:tgtEl>
                                          <p:spTgt spid="21"/>
                                        </p:tgtEl>
                                        <p:attrNameLst>
                                          <p:attrName>style.visibility</p:attrName>
                                        </p:attrNameLst>
                                      </p:cBhvr>
                                      <p:to>
                                        <p:strVal val="visible"/>
                                      </p:to>
                                    </p:set>
                                    <p:anim calcmode="lin" valueType="num">
                                      <p:cBhvr additive="base">
                                        <p:cTn dur="500" fill="hold" id="33"/>
                                        <p:tgtEl>
                                          <p:spTgt spid="21"/>
                                        </p:tgtEl>
                                        <p:attrNameLst>
                                          <p:attrName>ppt_x</p:attrName>
                                        </p:attrNameLst>
                                      </p:cBhvr>
                                      <p:tavLst>
                                        <p:tav tm="0">
                                          <p:val>
                                            <p:strVal val="#ppt_x"/>
                                          </p:val>
                                        </p:tav>
                                        <p:tav tm="100000">
                                          <p:val>
                                            <p:strVal val="#ppt_x"/>
                                          </p:val>
                                        </p:tav>
                                      </p:tavLst>
                                    </p:anim>
                                    <p:anim calcmode="lin" valueType="num">
                                      <p:cBhvr additive="base">
                                        <p:cTn dur="500" fill="hold" id="34"/>
                                        <p:tgtEl>
                                          <p:spTgt spid="21"/>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3500"/>
                            </p:stCondLst>
                            <p:childTnLst>
                              <p:par>
                                <p:cTn fill="hold" grpId="0" id="36" nodeType="afterEffect" presetClass="entr" presetID="2" presetSubtype="4">
                                  <p:stCondLst>
                                    <p:cond delay="0"/>
                                  </p:stCondLst>
                                  <p:childTnLst>
                                    <p:set>
                                      <p:cBhvr>
                                        <p:cTn dur="1" fill="hold" id="37">
                                          <p:stCondLst>
                                            <p:cond delay="0"/>
                                          </p:stCondLst>
                                        </p:cTn>
                                        <p:tgtEl>
                                          <p:spTgt spid="22"/>
                                        </p:tgtEl>
                                        <p:attrNameLst>
                                          <p:attrName>style.visibility</p:attrName>
                                        </p:attrNameLst>
                                      </p:cBhvr>
                                      <p:to>
                                        <p:strVal val="visible"/>
                                      </p:to>
                                    </p:set>
                                    <p:anim calcmode="lin" valueType="num">
                                      <p:cBhvr additive="base">
                                        <p:cTn dur="500" fill="hold" id="38"/>
                                        <p:tgtEl>
                                          <p:spTgt spid="22"/>
                                        </p:tgtEl>
                                        <p:attrNameLst>
                                          <p:attrName>ppt_x</p:attrName>
                                        </p:attrNameLst>
                                      </p:cBhvr>
                                      <p:tavLst>
                                        <p:tav tm="0">
                                          <p:val>
                                            <p:strVal val="#ppt_x"/>
                                          </p:val>
                                        </p:tav>
                                        <p:tav tm="100000">
                                          <p:val>
                                            <p:strVal val="#ppt_x"/>
                                          </p:val>
                                        </p:tav>
                                      </p:tavLst>
                                    </p:anim>
                                    <p:anim calcmode="lin" valueType="num">
                                      <p:cBhvr additive="base">
                                        <p:cTn dur="500" fill="hold" id="39"/>
                                        <p:tgtEl>
                                          <p:spTgt spid="22"/>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4000"/>
                            </p:stCondLst>
                            <p:childTnLst>
                              <p:par>
                                <p:cTn fill="hold" grpId="0" id="41" nodeType="afterEffect" presetClass="entr" presetID="2" presetSubtype="4">
                                  <p:stCondLst>
                                    <p:cond delay="0"/>
                                  </p:stCondLst>
                                  <p:childTnLst>
                                    <p:set>
                                      <p:cBhvr>
                                        <p:cTn dur="1" fill="hold" id="42">
                                          <p:stCondLst>
                                            <p:cond delay="0"/>
                                          </p:stCondLst>
                                        </p:cTn>
                                        <p:tgtEl>
                                          <p:spTgt spid="23"/>
                                        </p:tgtEl>
                                        <p:attrNameLst>
                                          <p:attrName>style.visibility</p:attrName>
                                        </p:attrNameLst>
                                      </p:cBhvr>
                                      <p:to>
                                        <p:strVal val="visible"/>
                                      </p:to>
                                    </p:set>
                                    <p:anim calcmode="lin" valueType="num">
                                      <p:cBhvr additive="base">
                                        <p:cTn dur="500" fill="hold" id="43"/>
                                        <p:tgtEl>
                                          <p:spTgt spid="23"/>
                                        </p:tgtEl>
                                        <p:attrNameLst>
                                          <p:attrName>ppt_x</p:attrName>
                                        </p:attrNameLst>
                                      </p:cBhvr>
                                      <p:tavLst>
                                        <p:tav tm="0">
                                          <p:val>
                                            <p:strVal val="#ppt_x"/>
                                          </p:val>
                                        </p:tav>
                                        <p:tav tm="100000">
                                          <p:val>
                                            <p:strVal val="#ppt_x"/>
                                          </p:val>
                                        </p:tav>
                                      </p:tavLst>
                                    </p:anim>
                                    <p:anim calcmode="lin" valueType="num">
                                      <p:cBhvr additive="base">
                                        <p:cTn dur="500" fill="hold" id="44"/>
                                        <p:tgtEl>
                                          <p:spTgt spid="23"/>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4500"/>
                            </p:stCondLst>
                            <p:childTnLst>
                              <p:par>
                                <p:cTn fill="hold" grpId="0" id="46" nodeType="afterEffect" presetClass="entr" presetID="2" presetSubtype="4">
                                  <p:stCondLst>
                                    <p:cond delay="0"/>
                                  </p:stCondLst>
                                  <p:childTnLst>
                                    <p:set>
                                      <p:cBhvr>
                                        <p:cTn dur="1" fill="hold" id="47">
                                          <p:stCondLst>
                                            <p:cond delay="0"/>
                                          </p:stCondLst>
                                        </p:cTn>
                                        <p:tgtEl>
                                          <p:spTgt spid="24"/>
                                        </p:tgtEl>
                                        <p:attrNameLst>
                                          <p:attrName>style.visibility</p:attrName>
                                        </p:attrNameLst>
                                      </p:cBhvr>
                                      <p:to>
                                        <p:strVal val="visible"/>
                                      </p:to>
                                    </p:set>
                                    <p:anim calcmode="lin" valueType="num">
                                      <p:cBhvr additive="base">
                                        <p:cTn dur="500" fill="hold" id="48"/>
                                        <p:tgtEl>
                                          <p:spTgt spid="24"/>
                                        </p:tgtEl>
                                        <p:attrNameLst>
                                          <p:attrName>ppt_x</p:attrName>
                                        </p:attrNameLst>
                                      </p:cBhvr>
                                      <p:tavLst>
                                        <p:tav tm="0">
                                          <p:val>
                                            <p:strVal val="#ppt_x"/>
                                          </p:val>
                                        </p:tav>
                                        <p:tav tm="100000">
                                          <p:val>
                                            <p:strVal val="#ppt_x"/>
                                          </p:val>
                                        </p:tav>
                                      </p:tavLst>
                                    </p:anim>
                                    <p:anim calcmode="lin" valueType="num">
                                      <p:cBhvr additive="base">
                                        <p:cTn dur="500" fill="hold" id="49"/>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1"/>
      <p:bldP grpId="0" spid="22"/>
      <p:bldP grpId="0" spid="23"/>
      <p:bldP grpId="0" spid="2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3F4917FF-91B5-4FC6-A18A-EA6676F6221A}"/>
              </a:ext>
            </a:extLst>
          </p:cNvPr>
          <p:cNvGrpSpPr/>
          <p:nvPr/>
        </p:nvGrpSpPr>
        <p:grpSpPr>
          <a:xfrm flipH="1">
            <a:off x="376104" y="357516"/>
            <a:ext cx="452482" cy="368902"/>
            <a:chOff x="9301163" y="5115471"/>
            <a:chExt cx="452482" cy="368902"/>
          </a:xfrm>
        </p:grpSpPr>
        <p:sp>
          <p:nvSpPr>
            <p:cNvPr id="4" name="圆: 空心 3">
              <a:extLst>
                <a:ext uri="{FF2B5EF4-FFF2-40B4-BE49-F238E27FC236}">
                  <a16:creationId xmlns:a16="http://schemas.microsoft.com/office/drawing/2014/main" id="{BB8F65CE-68AA-4926-94BF-2031A859287E}"/>
                </a:ext>
              </a:extLst>
            </p:cNvPr>
            <p:cNvSpPr/>
            <p:nvPr/>
          </p:nvSpPr>
          <p:spPr>
            <a:xfrm>
              <a:off x="9301163" y="5115471"/>
              <a:ext cx="256074" cy="256074"/>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圆: 空心 4">
              <a:extLst>
                <a:ext uri="{FF2B5EF4-FFF2-40B4-BE49-F238E27FC236}">
                  <a16:creationId xmlns:a16="http://schemas.microsoft.com/office/drawing/2014/main" id="{2E9EF663-8A66-47B8-9A72-45CC2297A18A}"/>
                </a:ext>
              </a:extLst>
            </p:cNvPr>
            <p:cNvSpPr/>
            <p:nvPr/>
          </p:nvSpPr>
          <p:spPr>
            <a:xfrm>
              <a:off x="9429200" y="5159928"/>
              <a:ext cx="324445" cy="324445"/>
            </a:xfrm>
            <a:prstGeom prst="donut">
              <a:avLst>
                <a:gd fmla="val 11164"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7" name="文本框 6">
            <a:extLst>
              <a:ext uri="{FF2B5EF4-FFF2-40B4-BE49-F238E27FC236}">
                <a16:creationId xmlns:a16="http://schemas.microsoft.com/office/drawing/2014/main" id="{995310FA-DEE8-4D16-BA60-3C36FCA6027E}"/>
              </a:ext>
            </a:extLst>
          </p:cNvPr>
          <p:cNvSpPr txBox="1"/>
          <p:nvPr/>
        </p:nvSpPr>
        <p:spPr>
          <a:xfrm>
            <a:off x="1024994" y="249580"/>
            <a:ext cx="22148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rPr>
              <a:t>请输入标题</a:t>
            </a:r>
          </a:p>
        </p:txBody>
      </p:sp>
      <p:sp>
        <p:nvSpPr>
          <p:cNvPr id="18" name="矩形: 圆角 17">
            <a:extLst>
              <a:ext uri="{FF2B5EF4-FFF2-40B4-BE49-F238E27FC236}">
                <a16:creationId xmlns:a16="http://schemas.microsoft.com/office/drawing/2014/main" id="{14404C47-75F2-40DE-8627-DD7787E9677C}"/>
              </a:ext>
            </a:extLst>
          </p:cNvPr>
          <p:cNvSpPr/>
          <p:nvPr/>
        </p:nvSpPr>
        <p:spPr>
          <a:xfrm>
            <a:off x="1633329" y="1803040"/>
            <a:ext cx="2655336" cy="1625959"/>
          </a:xfrm>
          <a:prstGeom prst="roundRect">
            <a:avLst>
              <a:gd fmla="val 0" name="adj"/>
            </a:avLst>
          </a:prstGeom>
          <a:gradFill>
            <a:gsLst>
              <a:gs pos="0">
                <a:srgbClr val="C51F2D"/>
              </a:gs>
              <a:gs pos="100000">
                <a:srgbClr val="83062E"/>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圆角 18">
            <a:extLst>
              <a:ext uri="{FF2B5EF4-FFF2-40B4-BE49-F238E27FC236}">
                <a16:creationId xmlns:a16="http://schemas.microsoft.com/office/drawing/2014/main" id="{CA073F80-E07A-49DA-A493-EDF6A33FBEED}"/>
              </a:ext>
            </a:extLst>
          </p:cNvPr>
          <p:cNvSpPr/>
          <p:nvPr/>
        </p:nvSpPr>
        <p:spPr>
          <a:xfrm>
            <a:off x="4827289" y="1803040"/>
            <a:ext cx="2655336" cy="1625959"/>
          </a:xfrm>
          <a:prstGeom prst="roundRect">
            <a:avLst>
              <a:gd fmla="val 0" name="adj"/>
            </a:avLst>
          </a:prstGeom>
          <a:gradFill>
            <a:gsLst>
              <a:gs pos="0">
                <a:srgbClr val="C51F2D"/>
              </a:gs>
              <a:gs pos="100000">
                <a:srgbClr val="83062E"/>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圆角 19">
            <a:extLst>
              <a:ext uri="{FF2B5EF4-FFF2-40B4-BE49-F238E27FC236}">
                <a16:creationId xmlns:a16="http://schemas.microsoft.com/office/drawing/2014/main" id="{F759587E-D402-44A5-A724-FB0F98062FD2}"/>
              </a:ext>
            </a:extLst>
          </p:cNvPr>
          <p:cNvSpPr/>
          <p:nvPr/>
        </p:nvSpPr>
        <p:spPr>
          <a:xfrm>
            <a:off x="8021249" y="1803040"/>
            <a:ext cx="2655336" cy="1625959"/>
          </a:xfrm>
          <a:prstGeom prst="roundRect">
            <a:avLst>
              <a:gd fmla="val 0" name="adj"/>
            </a:avLst>
          </a:prstGeom>
          <a:gradFill>
            <a:gsLst>
              <a:gs pos="0">
                <a:srgbClr val="C51F2D"/>
              </a:gs>
              <a:gs pos="100000">
                <a:srgbClr val="83062E"/>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a:extLst>
              <a:ext uri="{FF2B5EF4-FFF2-40B4-BE49-F238E27FC236}">
                <a16:creationId xmlns:a16="http://schemas.microsoft.com/office/drawing/2014/main" id="{2945D13A-F99C-4E05-8301-A7D0110F3E16}"/>
              </a:ext>
            </a:extLst>
          </p:cNvPr>
          <p:cNvSpPr/>
          <p:nvPr/>
        </p:nvSpPr>
        <p:spPr>
          <a:xfrm>
            <a:off x="1633329" y="3429000"/>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a:extLst>
              <a:ext uri="{FF2B5EF4-FFF2-40B4-BE49-F238E27FC236}">
                <a16:creationId xmlns:a16="http://schemas.microsoft.com/office/drawing/2014/main" id="{5FB87BB7-74A2-4BF7-9F40-69797BD715AA}"/>
              </a:ext>
            </a:extLst>
          </p:cNvPr>
          <p:cNvSpPr/>
          <p:nvPr/>
        </p:nvSpPr>
        <p:spPr>
          <a:xfrm>
            <a:off x="4827289" y="3429000"/>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a:extLst>
              <a:ext uri="{FF2B5EF4-FFF2-40B4-BE49-F238E27FC236}">
                <a16:creationId xmlns:a16="http://schemas.microsoft.com/office/drawing/2014/main" id="{CA49CA58-4809-4C74-B4F5-E41F620033B0}"/>
              </a:ext>
            </a:extLst>
          </p:cNvPr>
          <p:cNvSpPr/>
          <p:nvPr/>
        </p:nvSpPr>
        <p:spPr>
          <a:xfrm>
            <a:off x="8021249" y="3429000"/>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TextBox 5">
            <a:extLst>
              <a:ext uri="{FF2B5EF4-FFF2-40B4-BE49-F238E27FC236}">
                <a16:creationId xmlns:a16="http://schemas.microsoft.com/office/drawing/2014/main" id="{9610A100-6FEA-4D99-B912-DBF2F66B0791}"/>
              </a:ext>
            </a:extLst>
          </p:cNvPr>
          <p:cNvSpPr txBox="1"/>
          <p:nvPr/>
        </p:nvSpPr>
        <p:spPr>
          <a:xfrm>
            <a:off x="2127170" y="1946632"/>
            <a:ext cx="2268667" cy="914400"/>
          </a:xfrm>
          <a:prstGeom prst="rect">
            <a:avLst/>
          </a:prstGeom>
          <a:noFill/>
        </p:spPr>
        <p:txBody>
          <a:bodyPr rtlCol="0" wrap="square">
            <a:spAutoFit/>
          </a:bodyPr>
          <a:lstStyle/>
          <a:p>
            <a:r>
              <a:rPr b="1" lang="en-US" sz="5400">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48.</a:t>
            </a:r>
          </a:p>
        </p:txBody>
      </p:sp>
      <p:sp>
        <p:nvSpPr>
          <p:cNvPr id="27" name="Rectangle 6">
            <a:extLst>
              <a:ext uri="{FF2B5EF4-FFF2-40B4-BE49-F238E27FC236}">
                <a16:creationId xmlns:a16="http://schemas.microsoft.com/office/drawing/2014/main" id="{E3DF5BFB-3686-4CF8-9084-4E04820699CC}"/>
              </a:ext>
            </a:extLst>
          </p:cNvPr>
          <p:cNvSpPr/>
          <p:nvPr/>
        </p:nvSpPr>
        <p:spPr>
          <a:xfrm>
            <a:off x="2127170" y="2889607"/>
            <a:ext cx="2122795" cy="640080"/>
          </a:xfrm>
          <a:prstGeom prst="rect">
            <a:avLst/>
          </a:prstGeom>
        </p:spPr>
        <p:txBody>
          <a:bodyPr wrap="square">
            <a:spAutoFit/>
          </a:bodyPr>
          <a:lstStyle/>
          <a:p>
            <a:r>
              <a:rPr b="1" lang="en-US">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Short Text Here</a:t>
            </a:r>
          </a:p>
        </p:txBody>
      </p:sp>
      <p:sp>
        <p:nvSpPr>
          <p:cNvPr id="28" name="TextBox 5">
            <a:extLst>
              <a:ext uri="{FF2B5EF4-FFF2-40B4-BE49-F238E27FC236}">
                <a16:creationId xmlns:a16="http://schemas.microsoft.com/office/drawing/2014/main" id="{1731E09B-6833-4AAD-BF4A-2D2BEA99ED44}"/>
              </a:ext>
            </a:extLst>
          </p:cNvPr>
          <p:cNvSpPr txBox="1"/>
          <p:nvPr/>
        </p:nvSpPr>
        <p:spPr>
          <a:xfrm>
            <a:off x="5272915" y="1966277"/>
            <a:ext cx="2268667" cy="914400"/>
          </a:xfrm>
          <a:prstGeom prst="rect">
            <a:avLst/>
          </a:prstGeom>
          <a:noFill/>
        </p:spPr>
        <p:txBody>
          <a:bodyPr rtlCol="0" wrap="square">
            <a:spAutoFit/>
          </a:bodyPr>
          <a:lstStyle/>
          <a:p>
            <a:r>
              <a:rPr b="1" lang="en-US" sz="5400">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52.</a:t>
            </a:r>
          </a:p>
        </p:txBody>
      </p:sp>
      <p:sp>
        <p:nvSpPr>
          <p:cNvPr id="29" name="Rectangle 6">
            <a:extLst>
              <a:ext uri="{FF2B5EF4-FFF2-40B4-BE49-F238E27FC236}">
                <a16:creationId xmlns:a16="http://schemas.microsoft.com/office/drawing/2014/main" id="{B3C880C7-2A64-4409-82C3-91BA1E688860}"/>
              </a:ext>
            </a:extLst>
          </p:cNvPr>
          <p:cNvSpPr/>
          <p:nvPr/>
        </p:nvSpPr>
        <p:spPr>
          <a:xfrm>
            <a:off x="5272915" y="2909252"/>
            <a:ext cx="2122795" cy="640080"/>
          </a:xfrm>
          <a:prstGeom prst="rect">
            <a:avLst/>
          </a:prstGeom>
        </p:spPr>
        <p:txBody>
          <a:bodyPr wrap="square">
            <a:spAutoFit/>
          </a:bodyPr>
          <a:lstStyle/>
          <a:p>
            <a:r>
              <a:rPr b="1" lang="en-US">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Short Text Here</a:t>
            </a:r>
          </a:p>
        </p:txBody>
      </p:sp>
      <p:sp>
        <p:nvSpPr>
          <p:cNvPr id="30" name="TextBox 5">
            <a:extLst>
              <a:ext uri="{FF2B5EF4-FFF2-40B4-BE49-F238E27FC236}">
                <a16:creationId xmlns:a16="http://schemas.microsoft.com/office/drawing/2014/main" id="{523861FC-172A-4369-8BB0-A0CA8C67528C}"/>
              </a:ext>
            </a:extLst>
          </p:cNvPr>
          <p:cNvSpPr txBox="1"/>
          <p:nvPr/>
        </p:nvSpPr>
        <p:spPr>
          <a:xfrm>
            <a:off x="8407916" y="1966277"/>
            <a:ext cx="2268667" cy="914400"/>
          </a:xfrm>
          <a:prstGeom prst="rect">
            <a:avLst/>
          </a:prstGeom>
          <a:noFill/>
        </p:spPr>
        <p:txBody>
          <a:bodyPr rtlCol="0" wrap="square">
            <a:spAutoFit/>
          </a:bodyPr>
          <a:lstStyle/>
          <a:p>
            <a:r>
              <a:rPr b="1" lang="en-US" sz="5400">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76.</a:t>
            </a:r>
          </a:p>
        </p:txBody>
      </p:sp>
      <p:sp>
        <p:nvSpPr>
          <p:cNvPr id="31" name="Rectangle 6">
            <a:extLst>
              <a:ext uri="{FF2B5EF4-FFF2-40B4-BE49-F238E27FC236}">
                <a16:creationId xmlns:a16="http://schemas.microsoft.com/office/drawing/2014/main" id="{9C033717-1F22-477C-BDE6-34791327CBDA}"/>
              </a:ext>
            </a:extLst>
          </p:cNvPr>
          <p:cNvSpPr/>
          <p:nvPr/>
        </p:nvSpPr>
        <p:spPr>
          <a:xfrm>
            <a:off x="8407917" y="2909252"/>
            <a:ext cx="2122795" cy="640080"/>
          </a:xfrm>
          <a:prstGeom prst="rect">
            <a:avLst/>
          </a:prstGeom>
        </p:spPr>
        <p:txBody>
          <a:bodyPr wrap="square">
            <a:spAutoFit/>
          </a:bodyPr>
          <a:lstStyle/>
          <a:p>
            <a:r>
              <a:rPr b="1" lang="en-US">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Short Text Here</a:t>
            </a:r>
          </a:p>
        </p:txBody>
      </p:sp>
      <p:sp>
        <p:nvSpPr>
          <p:cNvPr id="32" name="矩形 31">
            <a:extLst>
              <a:ext uri="{FF2B5EF4-FFF2-40B4-BE49-F238E27FC236}">
                <a16:creationId xmlns:a16="http://schemas.microsoft.com/office/drawing/2014/main" id="{05170FFE-5AF8-42BF-BA2F-C180D314764B}"/>
              </a:ext>
            </a:extLst>
          </p:cNvPr>
          <p:cNvSpPr/>
          <p:nvPr/>
        </p:nvSpPr>
        <p:spPr>
          <a:xfrm>
            <a:off x="1849620" y="3572591"/>
            <a:ext cx="2222754" cy="2222754"/>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a:extLst>
              <a:ext uri="{FF2B5EF4-FFF2-40B4-BE49-F238E27FC236}">
                <a16:creationId xmlns:a16="http://schemas.microsoft.com/office/drawing/2014/main" id="{E70E673A-B15C-4906-85AE-889484B0AC5C}"/>
              </a:ext>
            </a:extLst>
          </p:cNvPr>
          <p:cNvSpPr/>
          <p:nvPr/>
        </p:nvSpPr>
        <p:spPr>
          <a:xfrm>
            <a:off x="5043580" y="3572591"/>
            <a:ext cx="2222754" cy="2222754"/>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a:extLst>
              <a:ext uri="{FF2B5EF4-FFF2-40B4-BE49-F238E27FC236}">
                <a16:creationId xmlns:a16="http://schemas.microsoft.com/office/drawing/2014/main" id="{751E4FCF-5C89-413E-AC91-A6C67F2C16F9}"/>
              </a:ext>
            </a:extLst>
          </p:cNvPr>
          <p:cNvSpPr/>
          <p:nvPr/>
        </p:nvSpPr>
        <p:spPr>
          <a:xfrm>
            <a:off x="8237540" y="3534854"/>
            <a:ext cx="2222754" cy="2222754"/>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711592423"/>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1000" id="7"/>
                                        <p:tgtEl>
                                          <p:spTgt spid="18"/>
                                        </p:tgtEl>
                                      </p:cBhvr>
                                    </p:animEffect>
                                    <p:anim calcmode="lin" valueType="num">
                                      <p:cBhvr>
                                        <p:cTn dur="1000" fill="hold" id="8"/>
                                        <p:tgtEl>
                                          <p:spTgt spid="18"/>
                                        </p:tgtEl>
                                        <p:attrNameLst>
                                          <p:attrName>ppt_x</p:attrName>
                                        </p:attrNameLst>
                                      </p:cBhvr>
                                      <p:tavLst>
                                        <p:tav tm="0">
                                          <p:val>
                                            <p:strVal val="#ppt_x"/>
                                          </p:val>
                                        </p:tav>
                                        <p:tav tm="100000">
                                          <p:val>
                                            <p:strVal val="#ppt_x"/>
                                          </p:val>
                                        </p:tav>
                                      </p:tavLst>
                                    </p:anim>
                                    <p:anim calcmode="lin" valueType="num">
                                      <p:cBhvr>
                                        <p:cTn dur="1000" fill="hold" id="9"/>
                                        <p:tgtEl>
                                          <p:spTgt spid="1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7" presetSubtype="0">
                                  <p:stCondLst>
                                    <p:cond delay="0"/>
                                  </p:stCondLst>
                                  <p:childTnLst>
                                    <p:set>
                                      <p:cBhvr>
                                        <p:cTn dur="1" fill="hold" id="13">
                                          <p:stCondLst>
                                            <p:cond delay="0"/>
                                          </p:stCondLst>
                                        </p:cTn>
                                        <p:tgtEl>
                                          <p:spTgt spid="19"/>
                                        </p:tgtEl>
                                        <p:attrNameLst>
                                          <p:attrName>style.visibility</p:attrName>
                                        </p:attrNameLst>
                                      </p:cBhvr>
                                      <p:to>
                                        <p:strVal val="visible"/>
                                      </p:to>
                                    </p:set>
                                    <p:animEffect filter="fade" transition="in">
                                      <p:cBhvr>
                                        <p:cTn dur="1000" id="14"/>
                                        <p:tgtEl>
                                          <p:spTgt spid="19"/>
                                        </p:tgtEl>
                                      </p:cBhvr>
                                    </p:animEffect>
                                    <p:anim calcmode="lin" valueType="num">
                                      <p:cBhvr>
                                        <p:cTn dur="1000" fill="hold" id="15"/>
                                        <p:tgtEl>
                                          <p:spTgt spid="19"/>
                                        </p:tgtEl>
                                        <p:attrNameLst>
                                          <p:attrName>ppt_x</p:attrName>
                                        </p:attrNameLst>
                                      </p:cBhvr>
                                      <p:tavLst>
                                        <p:tav tm="0">
                                          <p:val>
                                            <p:strVal val="#ppt_x"/>
                                          </p:val>
                                        </p:tav>
                                        <p:tav tm="100000">
                                          <p:val>
                                            <p:strVal val="#ppt_x"/>
                                          </p:val>
                                        </p:tav>
                                      </p:tavLst>
                                    </p:anim>
                                    <p:anim calcmode="lin" valueType="num">
                                      <p:cBhvr>
                                        <p:cTn dur="1000" fill="hold" id="16"/>
                                        <p:tgtEl>
                                          <p:spTgt spid="19"/>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7" presetSubtype="0">
                                  <p:stCondLst>
                                    <p:cond delay="0"/>
                                  </p:stCondLst>
                                  <p:childTnLst>
                                    <p:set>
                                      <p:cBhvr>
                                        <p:cTn dur="1" fill="hold" id="20">
                                          <p:stCondLst>
                                            <p:cond delay="0"/>
                                          </p:stCondLst>
                                        </p:cTn>
                                        <p:tgtEl>
                                          <p:spTgt spid="20"/>
                                        </p:tgtEl>
                                        <p:attrNameLst>
                                          <p:attrName>style.visibility</p:attrName>
                                        </p:attrNameLst>
                                      </p:cBhvr>
                                      <p:to>
                                        <p:strVal val="visible"/>
                                      </p:to>
                                    </p:set>
                                    <p:animEffect filter="fade" transition="in">
                                      <p:cBhvr>
                                        <p:cTn dur="1000" id="21"/>
                                        <p:tgtEl>
                                          <p:spTgt spid="20"/>
                                        </p:tgtEl>
                                      </p:cBhvr>
                                    </p:animEffect>
                                    <p:anim calcmode="lin" valueType="num">
                                      <p:cBhvr>
                                        <p:cTn dur="1000" fill="hold" id="22"/>
                                        <p:tgtEl>
                                          <p:spTgt spid="20"/>
                                        </p:tgtEl>
                                        <p:attrNameLst>
                                          <p:attrName>ppt_x</p:attrName>
                                        </p:attrNameLst>
                                      </p:cBhvr>
                                      <p:tavLst>
                                        <p:tav tm="0">
                                          <p:val>
                                            <p:strVal val="#ppt_x"/>
                                          </p:val>
                                        </p:tav>
                                        <p:tav tm="100000">
                                          <p:val>
                                            <p:strVal val="#ppt_x"/>
                                          </p:val>
                                        </p:tav>
                                      </p:tavLst>
                                    </p:anim>
                                    <p:anim calcmode="lin" valueType="num">
                                      <p:cBhvr>
                                        <p:cTn dur="1000" fill="hold" id="23"/>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3F4917FF-91B5-4FC6-A18A-EA6676F6221A}"/>
              </a:ext>
            </a:extLst>
          </p:cNvPr>
          <p:cNvGrpSpPr/>
          <p:nvPr/>
        </p:nvGrpSpPr>
        <p:grpSpPr>
          <a:xfrm flipH="1">
            <a:off x="376104" y="357516"/>
            <a:ext cx="452482" cy="368902"/>
            <a:chOff x="9301163" y="5115471"/>
            <a:chExt cx="452482" cy="368902"/>
          </a:xfrm>
        </p:grpSpPr>
        <p:sp>
          <p:nvSpPr>
            <p:cNvPr id="4" name="圆: 空心 3">
              <a:extLst>
                <a:ext uri="{FF2B5EF4-FFF2-40B4-BE49-F238E27FC236}">
                  <a16:creationId xmlns:a16="http://schemas.microsoft.com/office/drawing/2014/main" id="{BB8F65CE-68AA-4926-94BF-2031A859287E}"/>
                </a:ext>
              </a:extLst>
            </p:cNvPr>
            <p:cNvSpPr/>
            <p:nvPr/>
          </p:nvSpPr>
          <p:spPr>
            <a:xfrm>
              <a:off x="9301163" y="5115471"/>
              <a:ext cx="256074" cy="256074"/>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圆: 空心 4">
              <a:extLst>
                <a:ext uri="{FF2B5EF4-FFF2-40B4-BE49-F238E27FC236}">
                  <a16:creationId xmlns:a16="http://schemas.microsoft.com/office/drawing/2014/main" id="{2E9EF663-8A66-47B8-9A72-45CC2297A18A}"/>
                </a:ext>
              </a:extLst>
            </p:cNvPr>
            <p:cNvSpPr/>
            <p:nvPr/>
          </p:nvSpPr>
          <p:spPr>
            <a:xfrm>
              <a:off x="9429200" y="5159928"/>
              <a:ext cx="324445" cy="324445"/>
            </a:xfrm>
            <a:prstGeom prst="donut">
              <a:avLst>
                <a:gd fmla="val 11164"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7" name="文本框 6">
            <a:extLst>
              <a:ext uri="{FF2B5EF4-FFF2-40B4-BE49-F238E27FC236}">
                <a16:creationId xmlns:a16="http://schemas.microsoft.com/office/drawing/2014/main" id="{995310FA-DEE8-4D16-BA60-3C36FCA6027E}"/>
              </a:ext>
            </a:extLst>
          </p:cNvPr>
          <p:cNvSpPr txBox="1"/>
          <p:nvPr/>
        </p:nvSpPr>
        <p:spPr>
          <a:xfrm>
            <a:off x="1024994" y="249580"/>
            <a:ext cx="22148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rPr>
              <a:t>请输入标题</a:t>
            </a:r>
          </a:p>
        </p:txBody>
      </p:sp>
      <p:grpSp>
        <p:nvGrpSpPr>
          <p:cNvPr id="8" name="Group 82">
            <a:extLst>
              <a:ext uri="{FF2B5EF4-FFF2-40B4-BE49-F238E27FC236}">
                <a16:creationId xmlns:a16="http://schemas.microsoft.com/office/drawing/2014/main" id="{48D342D4-09FB-4FC5-BD3A-26E562A9F36A}"/>
              </a:ext>
            </a:extLst>
          </p:cNvPr>
          <p:cNvGrpSpPr/>
          <p:nvPr/>
        </p:nvGrpSpPr>
        <p:grpSpPr>
          <a:xfrm>
            <a:off x="1362352" y="2163351"/>
            <a:ext cx="282575" cy="389890"/>
            <a:chOff x="1654392" y="4219619"/>
            <a:chExt cx="232147" cy="319946"/>
          </a:xfrm>
          <a:gradFill>
            <a:gsLst>
              <a:gs pos="0">
                <a:srgbClr val="87082E"/>
              </a:gs>
              <a:gs pos="100000">
                <a:srgbClr val="C51F2D"/>
              </a:gs>
            </a:gsLst>
            <a:lin ang="5400000" scaled="1"/>
          </a:gradFill>
          <a:effectLst>
            <a:outerShdw algn="l" blurRad="50800" dist="38100" rotWithShape="0">
              <a:prstClr val="black">
                <a:alpha val="40000"/>
              </a:prstClr>
            </a:outerShdw>
          </a:effectLst>
        </p:grpSpPr>
        <p:sp>
          <p:nvSpPr>
            <p:cNvPr id="9" name="Freeform 31">
              <a:extLst>
                <a:ext uri="{FF2B5EF4-FFF2-40B4-BE49-F238E27FC236}">
                  <a16:creationId xmlns:a16="http://schemas.microsoft.com/office/drawing/2014/main" id="{418A36F8-E034-45A3-A449-E9C8FBFADB03}"/>
                </a:ext>
              </a:extLst>
            </p:cNvPr>
            <p:cNvSpPr/>
            <p:nvPr/>
          </p:nvSpPr>
          <p:spPr bwMode="auto">
            <a:xfrm>
              <a:off x="1813621" y="4219619"/>
              <a:ext cx="72918" cy="72918"/>
            </a:xfrm>
            <a:custGeom>
              <a:gdLst>
                <a:gd fmla="*/ 0 w 194" name="T0"/>
                <a:gd fmla="*/ 194 h 194" name="T1"/>
                <a:gd fmla="*/ 194 w 194" name="T2"/>
                <a:gd fmla="*/ 194 h 194" name="T3"/>
                <a:gd fmla="*/ 0 w 194" name="T4"/>
                <a:gd fmla="*/ 0 h 194" name="T5"/>
                <a:gd fmla="*/ 0 w 194" name="T6"/>
                <a:gd fmla="*/ 194 h 194" name="T7"/>
              </a:gdLst>
              <a:cxnLst>
                <a:cxn ang="0">
                  <a:pos x="T0" y="T1"/>
                </a:cxn>
                <a:cxn ang="0">
                  <a:pos x="T2" y="T3"/>
                </a:cxn>
                <a:cxn ang="0">
                  <a:pos x="T4" y="T5"/>
                </a:cxn>
                <a:cxn ang="0">
                  <a:pos x="T6" y="T7"/>
                </a:cxn>
              </a:cxnLst>
              <a:rect b="b" l="0" r="r" t="0"/>
              <a:pathLst>
                <a:path h="194" w="194">
                  <a:moveTo>
                    <a:pt x="0" y="194"/>
                  </a:moveTo>
                  <a:lnTo>
                    <a:pt x="194" y="194"/>
                  </a:lnTo>
                  <a:lnTo>
                    <a:pt x="0" y="0"/>
                  </a:lnTo>
                  <a:lnTo>
                    <a:pt x="0" y="194"/>
                  </a:lnTo>
                  <a:close/>
                </a:path>
              </a:pathLst>
            </a:custGeom>
            <a:grpFill/>
            <a:ln>
              <a:noFill/>
            </a:ln>
            <a:extLst>
              <a:ext uri="{91240B29-F687-4F45-9708-019B960494DF}">
                <a14:hiddenLine w="9525">
                  <a:solidFill>
                    <a:srgbClr val="000000"/>
                  </a:solidFill>
                  <a:round/>
                </a14:hiddenLine>
              </a:ext>
            </a:extLst>
          </p:spPr>
          <p:txBody>
            <a:bodyPr anchor="t" anchorCtr="0" bIns="91440" compatLnSpc="1" lIns="182880" numCol="1" rIns="182880" tIns="91440" vert="horz" wrap="square"/>
            <a:lstStyle/>
            <a:p>
              <a:pPr algn="l" defTabSz="1828800" rtl="0"/>
              <a:endParaRPr kern="1200" lang="en-US" sz="2000">
                <a:solidFill>
                  <a:schemeClr val="tx1">
                    <a:lumMod val="75000"/>
                    <a:lumOff val="25000"/>
                  </a:schemeClr>
                </a:solidFill>
                <a:effectLst>
                  <a:outerShdw algn="tl" blurRad="38100" dir="2700000" dist="38100">
                    <a:srgbClr val="000000">
                      <a:alpha val="43137"/>
                    </a:srgbClr>
                  </a:outerShdw>
                </a:effectLst>
                <a:latin charset="-122" panose="00000500000000000000" pitchFamily="2" typeface="字魂58号-创中黑"/>
                <a:ea charset="-122" panose="00000500000000000000" pitchFamily="2" typeface="字魂58号-创中黑"/>
              </a:endParaRPr>
            </a:p>
          </p:txBody>
        </p:sp>
        <p:sp>
          <p:nvSpPr>
            <p:cNvPr id="10" name="Freeform 32">
              <a:extLst>
                <a:ext uri="{FF2B5EF4-FFF2-40B4-BE49-F238E27FC236}">
                  <a16:creationId xmlns:a16="http://schemas.microsoft.com/office/drawing/2014/main" id="{620531D3-9635-4FFD-A2C7-2DFBABB2DA85}"/>
                </a:ext>
              </a:extLst>
            </p:cNvPr>
            <p:cNvSpPr/>
            <p:nvPr/>
          </p:nvSpPr>
          <p:spPr bwMode="auto">
            <a:xfrm>
              <a:off x="1654392" y="4219619"/>
              <a:ext cx="232147" cy="319946"/>
            </a:xfrm>
            <a:custGeom>
              <a:gdLst>
                <a:gd fmla="*/ 390 w 624" name="T0"/>
                <a:gd fmla="*/ 194 h 858" name="T1"/>
                <a:gd fmla="*/ 390 w 624" name="T2"/>
                <a:gd fmla="*/ 0 h 858" name="T3"/>
                <a:gd fmla="*/ 273 w 624" name="T4"/>
                <a:gd fmla="*/ 0 h 858" name="T5"/>
                <a:gd fmla="*/ 234 w 624" name="T6"/>
                <a:gd fmla="*/ 0 h 858" name="T7"/>
                <a:gd fmla="*/ 173 w 624" name="T8"/>
                <a:gd fmla="*/ 0 h 858" name="T9"/>
                <a:gd fmla="*/ 0 w 624" name="T10"/>
                <a:gd fmla="*/ 0 h 858" name="T11"/>
                <a:gd fmla="*/ 0 w 624" name="T12"/>
                <a:gd fmla="*/ 858 h 858" name="T13"/>
                <a:gd fmla="*/ 624 w 624" name="T14"/>
                <a:gd fmla="*/ 858 h 858" name="T15"/>
                <a:gd fmla="*/ 624 w 624" name="T16"/>
                <a:gd fmla="*/ 810 h 858" name="T17"/>
                <a:gd fmla="*/ 624 w 624" name="T18"/>
                <a:gd fmla="*/ 702 h 858" name="T19"/>
                <a:gd fmla="*/ 624 w 624" name="T20"/>
                <a:gd fmla="*/ 663 h 858" name="T21"/>
                <a:gd fmla="*/ 624 w 624" name="T22"/>
                <a:gd fmla="*/ 234 h 858" name="T23"/>
                <a:gd fmla="*/ 390 w 624" name="T24"/>
                <a:gd fmla="*/ 234 h 858" name="T25"/>
                <a:gd fmla="*/ 390 w 624" name="T26"/>
                <a:gd fmla="*/ 194 h 85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58" w="624">
                  <a:moveTo>
                    <a:pt x="390" y="194"/>
                  </a:moveTo>
                  <a:lnTo>
                    <a:pt x="390" y="0"/>
                  </a:lnTo>
                  <a:lnTo>
                    <a:pt x="273" y="0"/>
                  </a:lnTo>
                  <a:lnTo>
                    <a:pt x="234" y="0"/>
                  </a:lnTo>
                  <a:lnTo>
                    <a:pt x="173" y="0"/>
                  </a:lnTo>
                  <a:lnTo>
                    <a:pt x="0" y="0"/>
                  </a:lnTo>
                  <a:lnTo>
                    <a:pt x="0" y="858"/>
                  </a:lnTo>
                  <a:lnTo>
                    <a:pt x="624" y="858"/>
                  </a:lnTo>
                  <a:lnTo>
                    <a:pt x="624" y="810"/>
                  </a:lnTo>
                  <a:lnTo>
                    <a:pt x="624" y="702"/>
                  </a:lnTo>
                  <a:lnTo>
                    <a:pt x="624" y="663"/>
                  </a:lnTo>
                  <a:lnTo>
                    <a:pt x="624" y="234"/>
                  </a:lnTo>
                  <a:lnTo>
                    <a:pt x="390" y="234"/>
                  </a:lnTo>
                  <a:lnTo>
                    <a:pt x="390" y="194"/>
                  </a:lnTo>
                  <a:close/>
                </a:path>
              </a:pathLst>
            </a:custGeom>
            <a:grpFill/>
            <a:ln>
              <a:noFill/>
            </a:ln>
            <a:extLst>
              <a:ext uri="{91240B29-F687-4F45-9708-019B960494DF}">
                <a14:hiddenLine w="9525">
                  <a:solidFill>
                    <a:srgbClr val="000000"/>
                  </a:solidFill>
                  <a:round/>
                </a14:hiddenLine>
              </a:ext>
            </a:extLst>
          </p:spPr>
          <p:txBody>
            <a:bodyPr anchor="t" anchorCtr="0" bIns="91440" compatLnSpc="1" lIns="182880" numCol="1" rIns="182880" tIns="91440" vert="horz" wrap="square"/>
            <a:lstStyle/>
            <a:p>
              <a:pPr algn="l" defTabSz="1828800" rtl="0"/>
              <a:endParaRPr kern="1200" lang="en-US" sz="2000">
                <a:solidFill>
                  <a:schemeClr val="tx1">
                    <a:lumMod val="75000"/>
                    <a:lumOff val="25000"/>
                  </a:schemeClr>
                </a:solidFill>
                <a:effectLst>
                  <a:outerShdw algn="tl" blurRad="38100" dir="2700000" dist="38100">
                    <a:srgbClr val="000000">
                      <a:alpha val="43137"/>
                    </a:srgbClr>
                  </a:outerShdw>
                </a:effectLst>
                <a:latin charset="-122" panose="00000500000000000000" pitchFamily="2" typeface="字魂58号-创中黑"/>
                <a:ea charset="-122" panose="00000500000000000000" pitchFamily="2" typeface="字魂58号-创中黑"/>
              </a:endParaRPr>
            </a:p>
          </p:txBody>
        </p:sp>
      </p:grpSp>
      <p:sp>
        <p:nvSpPr>
          <p:cNvPr id="11" name="Freeform 106">
            <a:extLst>
              <a:ext uri="{FF2B5EF4-FFF2-40B4-BE49-F238E27FC236}">
                <a16:creationId xmlns:a16="http://schemas.microsoft.com/office/drawing/2014/main" id="{5DE05FD0-D0B1-4CCB-B656-10267FE8BF4E}"/>
              </a:ext>
            </a:extLst>
          </p:cNvPr>
          <p:cNvSpPr>
            <a:spLocks noEditPoints="1"/>
          </p:cNvSpPr>
          <p:nvPr/>
        </p:nvSpPr>
        <p:spPr bwMode="auto">
          <a:xfrm>
            <a:off x="7970797" y="2190656"/>
            <a:ext cx="531495" cy="335280"/>
          </a:xfrm>
          <a:custGeom>
            <a:gdLst>
              <a:gd fmla="*/ 518 w 1171" name="T0"/>
              <a:gd fmla="*/ 591 h 741" name="T1"/>
              <a:gd fmla="*/ 450 w 1171" name="T2"/>
              <a:gd fmla="*/ 540 h 741" name="T3"/>
              <a:gd fmla="*/ 414 w 1171" name="T4"/>
              <a:gd fmla="*/ 465 h 741" name="T5"/>
              <a:gd fmla="*/ 418 w 1171" name="T6"/>
              <a:gd fmla="*/ 377 h 741" name="T7"/>
              <a:gd fmla="*/ 462 w 1171" name="T8"/>
              <a:gd fmla="*/ 305 h 741" name="T9"/>
              <a:gd fmla="*/ 533 w 1171" name="T10"/>
              <a:gd fmla="*/ 262 h 741" name="T11"/>
              <a:gd fmla="*/ 733 w 1171" name="T12"/>
              <a:gd fmla="*/ 280 h 741" name="T13"/>
              <a:gd fmla="*/ 545 w 1171" name="T14"/>
              <a:gd fmla="*/ 299 h 741" name="T15"/>
              <a:gd fmla="*/ 489 w 1171" name="T16"/>
              <a:gd fmla="*/ 332 h 741" name="T17"/>
              <a:gd fmla="*/ 455 w 1171" name="T18"/>
              <a:gd fmla="*/ 388 h 741" name="T19"/>
              <a:gd fmla="*/ 452 w 1171" name="T20"/>
              <a:gd fmla="*/ 456 h 741" name="T21"/>
              <a:gd fmla="*/ 480 w 1171" name="T22"/>
              <a:gd fmla="*/ 516 h 741" name="T23"/>
              <a:gd fmla="*/ 533 w 1171" name="T24"/>
              <a:gd fmla="*/ 555 h 741" name="T25"/>
              <a:gd fmla="*/ 600 w 1171" name="T26"/>
              <a:gd fmla="*/ 565 h 741" name="T27"/>
              <a:gd fmla="*/ 663 w 1171" name="T28"/>
              <a:gd fmla="*/ 543 h 741" name="T29"/>
              <a:gd fmla="*/ 706 w 1171" name="T30"/>
              <a:gd fmla="*/ 494 h 741" name="T31"/>
              <a:gd fmla="*/ 722 w 1171" name="T32"/>
              <a:gd fmla="*/ 429 h 741" name="T33"/>
              <a:gd fmla="*/ 748 w 1171" name="T34"/>
              <a:gd fmla="*/ 497 h 741" name="T35"/>
              <a:gd fmla="*/ 697 w 1171" name="T36"/>
              <a:gd fmla="*/ 564 h 741" name="T37"/>
              <a:gd fmla="*/ 621 w 1171" name="T38"/>
              <a:gd fmla="*/ 601 h 741" name="T39"/>
              <a:gd fmla="*/ 957 w 1171" name="T40"/>
              <a:gd fmla="*/ 303 h 741" name="T41"/>
              <a:gd fmla="*/ 948 w 1171" name="T42"/>
              <a:gd fmla="*/ 227 h 741" name="T43"/>
              <a:gd fmla="*/ 921 w 1171" name="T44"/>
              <a:gd fmla="*/ 158 h 741" name="T45"/>
              <a:gd fmla="*/ 879 w 1171" name="T46"/>
              <a:gd fmla="*/ 100 h 741" name="T47"/>
              <a:gd fmla="*/ 825 w 1171" name="T48"/>
              <a:gd fmla="*/ 52 h 741" name="T49"/>
              <a:gd fmla="*/ 759 w 1171" name="T50"/>
              <a:gd fmla="*/ 19 h 741" name="T51"/>
              <a:gd fmla="*/ 686 w 1171" name="T52"/>
              <a:gd fmla="*/ 2 h 741" name="T53"/>
              <a:gd fmla="*/ 589 w 1171" name="T54"/>
              <a:gd fmla="*/ 8 h 741" name="T55"/>
              <a:gd fmla="*/ 492 w 1171" name="T56"/>
              <a:gd fmla="*/ 48 h 741" name="T57"/>
              <a:gd fmla="*/ 415 w 1171" name="T58"/>
              <a:gd fmla="*/ 119 h 741" name="T59"/>
              <a:gd fmla="*/ 349 w 1171" name="T60"/>
              <a:gd fmla="*/ 160 h 741" name="T61"/>
              <a:gd fmla="*/ 298 w 1171" name="T62"/>
              <a:gd fmla="*/ 157 h 741" name="T63"/>
              <a:gd fmla="*/ 233 w 1171" name="T64"/>
              <a:gd fmla="*/ 178 h 741" name="T65"/>
              <a:gd fmla="*/ 184 w 1171" name="T66"/>
              <a:gd fmla="*/ 223 h 741" name="T67"/>
              <a:gd fmla="*/ 158 w 1171" name="T68"/>
              <a:gd fmla="*/ 286 h 741" name="T69"/>
              <a:gd fmla="*/ 81 w 1171" name="T70"/>
              <a:gd fmla="*/ 331 h 741" name="T71"/>
              <a:gd fmla="*/ 26 w 1171" name="T72"/>
              <a:gd fmla="*/ 400 h 741" name="T73"/>
              <a:gd fmla="*/ 1 w 1171" name="T74"/>
              <a:gd fmla="*/ 489 h 741" name="T75"/>
              <a:gd fmla="*/ 5 w 1171" name="T76"/>
              <a:gd fmla="*/ 555 h 741" name="T77"/>
              <a:gd fmla="*/ 23 w 1171" name="T78"/>
              <a:gd fmla="*/ 609 h 741" name="T79"/>
              <a:gd fmla="*/ 68 w 1171" name="T80"/>
              <a:gd fmla="*/ 673 h 741" name="T81"/>
              <a:gd fmla="*/ 133 w 1171" name="T82"/>
              <a:gd fmla="*/ 719 h 741" name="T83"/>
              <a:gd fmla="*/ 187 w 1171" name="T84"/>
              <a:gd fmla="*/ 737 h 741" name="T85"/>
              <a:gd fmla="*/ 957 w 1171" name="T86"/>
              <a:gd fmla="*/ 741 h 741" name="T87"/>
              <a:gd fmla="*/ 1021 w 1171" name="T88"/>
              <a:gd fmla="*/ 732 h 741" name="T89"/>
              <a:gd fmla="*/ 1109 w 1171" name="T90"/>
              <a:gd fmla="*/ 678 h 741" name="T91"/>
              <a:gd fmla="*/ 1162 w 1171" name="T92"/>
              <a:gd fmla="*/ 590 h 741" name="T93"/>
              <a:gd fmla="*/ 1171 w 1171" name="T94"/>
              <a:gd fmla="*/ 526 h 741" name="T95"/>
              <a:gd fmla="*/ 1162 w 1171" name="T96"/>
              <a:gd fmla="*/ 463 h 741" name="T97"/>
              <a:gd fmla="*/ 1109 w 1171" name="T98"/>
              <a:gd fmla="*/ 375 h 741" name="T99"/>
              <a:gd fmla="*/ 1021 w 1171" name="T100"/>
              <a:gd fmla="*/ 322 h 741" name="T101"/>
              <a:gd fmla="*/ 957 w 1171" name="T102"/>
              <a:gd fmla="*/ 312 h 74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741" w="1171">
                <a:moveTo>
                  <a:pt x="586" y="605"/>
                </a:moveTo>
                <a:lnTo>
                  <a:pt x="567" y="604"/>
                </a:lnTo>
                <a:lnTo>
                  <a:pt x="550" y="601"/>
                </a:lnTo>
                <a:lnTo>
                  <a:pt x="533" y="597"/>
                </a:lnTo>
                <a:lnTo>
                  <a:pt x="518" y="591"/>
                </a:lnTo>
                <a:lnTo>
                  <a:pt x="502" y="584"/>
                </a:lnTo>
                <a:lnTo>
                  <a:pt x="488" y="575"/>
                </a:lnTo>
                <a:lnTo>
                  <a:pt x="473" y="564"/>
                </a:lnTo>
                <a:lnTo>
                  <a:pt x="462" y="553"/>
                </a:lnTo>
                <a:lnTo>
                  <a:pt x="450" y="540"/>
                </a:lnTo>
                <a:lnTo>
                  <a:pt x="440" y="528"/>
                </a:lnTo>
                <a:lnTo>
                  <a:pt x="431" y="512"/>
                </a:lnTo>
                <a:lnTo>
                  <a:pt x="424" y="497"/>
                </a:lnTo>
                <a:lnTo>
                  <a:pt x="418" y="481"/>
                </a:lnTo>
                <a:lnTo>
                  <a:pt x="414" y="465"/>
                </a:lnTo>
                <a:lnTo>
                  <a:pt x="411" y="448"/>
                </a:lnTo>
                <a:lnTo>
                  <a:pt x="410" y="429"/>
                </a:lnTo>
                <a:lnTo>
                  <a:pt x="411" y="411"/>
                </a:lnTo>
                <a:lnTo>
                  <a:pt x="414" y="394"/>
                </a:lnTo>
                <a:lnTo>
                  <a:pt x="418" y="377"/>
                </a:lnTo>
                <a:lnTo>
                  <a:pt x="424" y="361"/>
                </a:lnTo>
                <a:lnTo>
                  <a:pt x="431" y="345"/>
                </a:lnTo>
                <a:lnTo>
                  <a:pt x="440" y="331"/>
                </a:lnTo>
                <a:lnTo>
                  <a:pt x="450" y="317"/>
                </a:lnTo>
                <a:lnTo>
                  <a:pt x="462" y="305"/>
                </a:lnTo>
                <a:lnTo>
                  <a:pt x="473" y="293"/>
                </a:lnTo>
                <a:lnTo>
                  <a:pt x="488" y="283"/>
                </a:lnTo>
                <a:lnTo>
                  <a:pt x="502" y="275"/>
                </a:lnTo>
                <a:lnTo>
                  <a:pt x="518" y="267"/>
                </a:lnTo>
                <a:lnTo>
                  <a:pt x="533" y="262"/>
                </a:lnTo>
                <a:lnTo>
                  <a:pt x="550" y="258"/>
                </a:lnTo>
                <a:lnTo>
                  <a:pt x="567" y="254"/>
                </a:lnTo>
                <a:lnTo>
                  <a:pt x="586" y="253"/>
                </a:lnTo>
                <a:lnTo>
                  <a:pt x="586" y="195"/>
                </a:lnTo>
                <a:lnTo>
                  <a:pt x="733" y="280"/>
                </a:lnTo>
                <a:lnTo>
                  <a:pt x="586" y="364"/>
                </a:lnTo>
                <a:lnTo>
                  <a:pt x="586" y="292"/>
                </a:lnTo>
                <a:lnTo>
                  <a:pt x="572" y="293"/>
                </a:lnTo>
                <a:lnTo>
                  <a:pt x="558" y="295"/>
                </a:lnTo>
                <a:lnTo>
                  <a:pt x="545" y="299"/>
                </a:lnTo>
                <a:lnTo>
                  <a:pt x="533" y="303"/>
                </a:lnTo>
                <a:lnTo>
                  <a:pt x="521" y="309"/>
                </a:lnTo>
                <a:lnTo>
                  <a:pt x="509" y="316"/>
                </a:lnTo>
                <a:lnTo>
                  <a:pt x="498" y="323"/>
                </a:lnTo>
                <a:lnTo>
                  <a:pt x="489" y="332"/>
                </a:lnTo>
                <a:lnTo>
                  <a:pt x="480" y="342"/>
                </a:lnTo>
                <a:lnTo>
                  <a:pt x="472" y="353"/>
                </a:lnTo>
                <a:lnTo>
                  <a:pt x="466" y="364"/>
                </a:lnTo>
                <a:lnTo>
                  <a:pt x="459" y="376"/>
                </a:lnTo>
                <a:lnTo>
                  <a:pt x="455" y="388"/>
                </a:lnTo>
                <a:lnTo>
                  <a:pt x="452" y="401"/>
                </a:lnTo>
                <a:lnTo>
                  <a:pt x="450" y="415"/>
                </a:lnTo>
                <a:lnTo>
                  <a:pt x="449" y="429"/>
                </a:lnTo>
                <a:lnTo>
                  <a:pt x="450" y="443"/>
                </a:lnTo>
                <a:lnTo>
                  <a:pt x="452" y="456"/>
                </a:lnTo>
                <a:lnTo>
                  <a:pt x="455" y="469"/>
                </a:lnTo>
                <a:lnTo>
                  <a:pt x="459" y="482"/>
                </a:lnTo>
                <a:lnTo>
                  <a:pt x="466" y="494"/>
                </a:lnTo>
                <a:lnTo>
                  <a:pt x="472" y="506"/>
                </a:lnTo>
                <a:lnTo>
                  <a:pt x="480" y="516"/>
                </a:lnTo>
                <a:lnTo>
                  <a:pt x="489" y="525"/>
                </a:lnTo>
                <a:lnTo>
                  <a:pt x="498" y="534"/>
                </a:lnTo>
                <a:lnTo>
                  <a:pt x="509" y="543"/>
                </a:lnTo>
                <a:lnTo>
                  <a:pt x="521" y="549"/>
                </a:lnTo>
                <a:lnTo>
                  <a:pt x="533" y="555"/>
                </a:lnTo>
                <a:lnTo>
                  <a:pt x="545" y="560"/>
                </a:lnTo>
                <a:lnTo>
                  <a:pt x="558" y="563"/>
                </a:lnTo>
                <a:lnTo>
                  <a:pt x="572" y="565"/>
                </a:lnTo>
                <a:lnTo>
                  <a:pt x="586" y="565"/>
                </a:lnTo>
                <a:lnTo>
                  <a:pt x="600" y="565"/>
                </a:lnTo>
                <a:lnTo>
                  <a:pt x="613" y="563"/>
                </a:lnTo>
                <a:lnTo>
                  <a:pt x="626" y="560"/>
                </a:lnTo>
                <a:lnTo>
                  <a:pt x="639" y="555"/>
                </a:lnTo>
                <a:lnTo>
                  <a:pt x="651" y="549"/>
                </a:lnTo>
                <a:lnTo>
                  <a:pt x="663" y="543"/>
                </a:lnTo>
                <a:lnTo>
                  <a:pt x="672" y="534"/>
                </a:lnTo>
                <a:lnTo>
                  <a:pt x="682" y="525"/>
                </a:lnTo>
                <a:lnTo>
                  <a:pt x="691" y="516"/>
                </a:lnTo>
                <a:lnTo>
                  <a:pt x="699" y="506"/>
                </a:lnTo>
                <a:lnTo>
                  <a:pt x="706" y="494"/>
                </a:lnTo>
                <a:lnTo>
                  <a:pt x="711" y="482"/>
                </a:lnTo>
                <a:lnTo>
                  <a:pt x="717" y="469"/>
                </a:lnTo>
                <a:lnTo>
                  <a:pt x="720" y="456"/>
                </a:lnTo>
                <a:lnTo>
                  <a:pt x="722" y="443"/>
                </a:lnTo>
                <a:lnTo>
                  <a:pt x="722" y="429"/>
                </a:lnTo>
                <a:lnTo>
                  <a:pt x="761" y="429"/>
                </a:lnTo>
                <a:lnTo>
                  <a:pt x="761" y="448"/>
                </a:lnTo>
                <a:lnTo>
                  <a:pt x="758" y="465"/>
                </a:lnTo>
                <a:lnTo>
                  <a:pt x="753" y="481"/>
                </a:lnTo>
                <a:lnTo>
                  <a:pt x="748" y="497"/>
                </a:lnTo>
                <a:lnTo>
                  <a:pt x="740" y="512"/>
                </a:lnTo>
                <a:lnTo>
                  <a:pt x="732" y="528"/>
                </a:lnTo>
                <a:lnTo>
                  <a:pt x="721" y="540"/>
                </a:lnTo>
                <a:lnTo>
                  <a:pt x="710" y="553"/>
                </a:lnTo>
                <a:lnTo>
                  <a:pt x="697" y="564"/>
                </a:lnTo>
                <a:lnTo>
                  <a:pt x="684" y="575"/>
                </a:lnTo>
                <a:lnTo>
                  <a:pt x="669" y="584"/>
                </a:lnTo>
                <a:lnTo>
                  <a:pt x="654" y="591"/>
                </a:lnTo>
                <a:lnTo>
                  <a:pt x="638" y="597"/>
                </a:lnTo>
                <a:lnTo>
                  <a:pt x="621" y="601"/>
                </a:lnTo>
                <a:lnTo>
                  <a:pt x="603" y="604"/>
                </a:lnTo>
                <a:lnTo>
                  <a:pt x="586" y="605"/>
                </a:lnTo>
                <a:close/>
                <a:moveTo>
                  <a:pt x="957" y="312"/>
                </a:moveTo>
                <a:lnTo>
                  <a:pt x="957" y="307"/>
                </a:lnTo>
                <a:lnTo>
                  <a:pt x="957" y="303"/>
                </a:lnTo>
                <a:lnTo>
                  <a:pt x="957" y="288"/>
                </a:lnTo>
                <a:lnTo>
                  <a:pt x="956" y="272"/>
                </a:lnTo>
                <a:lnTo>
                  <a:pt x="954" y="256"/>
                </a:lnTo>
                <a:lnTo>
                  <a:pt x="951" y="242"/>
                </a:lnTo>
                <a:lnTo>
                  <a:pt x="948" y="227"/>
                </a:lnTo>
                <a:lnTo>
                  <a:pt x="944" y="213"/>
                </a:lnTo>
                <a:lnTo>
                  <a:pt x="939" y="199"/>
                </a:lnTo>
                <a:lnTo>
                  <a:pt x="934" y="185"/>
                </a:lnTo>
                <a:lnTo>
                  <a:pt x="928" y="172"/>
                </a:lnTo>
                <a:lnTo>
                  <a:pt x="921" y="158"/>
                </a:lnTo>
                <a:lnTo>
                  <a:pt x="914" y="146"/>
                </a:lnTo>
                <a:lnTo>
                  <a:pt x="906" y="133"/>
                </a:lnTo>
                <a:lnTo>
                  <a:pt x="897" y="121"/>
                </a:lnTo>
                <a:lnTo>
                  <a:pt x="888" y="111"/>
                </a:lnTo>
                <a:lnTo>
                  <a:pt x="879" y="100"/>
                </a:lnTo>
                <a:lnTo>
                  <a:pt x="869" y="89"/>
                </a:lnTo>
                <a:lnTo>
                  <a:pt x="858" y="79"/>
                </a:lnTo>
                <a:lnTo>
                  <a:pt x="847" y="70"/>
                </a:lnTo>
                <a:lnTo>
                  <a:pt x="836" y="61"/>
                </a:lnTo>
                <a:lnTo>
                  <a:pt x="825" y="52"/>
                </a:lnTo>
                <a:lnTo>
                  <a:pt x="812" y="44"/>
                </a:lnTo>
                <a:lnTo>
                  <a:pt x="800" y="37"/>
                </a:lnTo>
                <a:lnTo>
                  <a:pt x="786" y="31"/>
                </a:lnTo>
                <a:lnTo>
                  <a:pt x="773" y="24"/>
                </a:lnTo>
                <a:lnTo>
                  <a:pt x="759" y="19"/>
                </a:lnTo>
                <a:lnTo>
                  <a:pt x="745" y="13"/>
                </a:lnTo>
                <a:lnTo>
                  <a:pt x="731" y="10"/>
                </a:lnTo>
                <a:lnTo>
                  <a:pt x="715" y="7"/>
                </a:lnTo>
                <a:lnTo>
                  <a:pt x="701" y="4"/>
                </a:lnTo>
                <a:lnTo>
                  <a:pt x="686" y="2"/>
                </a:lnTo>
                <a:lnTo>
                  <a:pt x="670" y="0"/>
                </a:lnTo>
                <a:lnTo>
                  <a:pt x="655" y="0"/>
                </a:lnTo>
                <a:lnTo>
                  <a:pt x="632" y="2"/>
                </a:lnTo>
                <a:lnTo>
                  <a:pt x="611" y="4"/>
                </a:lnTo>
                <a:lnTo>
                  <a:pt x="589" y="8"/>
                </a:lnTo>
                <a:lnTo>
                  <a:pt x="569" y="13"/>
                </a:lnTo>
                <a:lnTo>
                  <a:pt x="548" y="20"/>
                </a:lnTo>
                <a:lnTo>
                  <a:pt x="529" y="29"/>
                </a:lnTo>
                <a:lnTo>
                  <a:pt x="510" y="37"/>
                </a:lnTo>
                <a:lnTo>
                  <a:pt x="492" y="48"/>
                </a:lnTo>
                <a:lnTo>
                  <a:pt x="475" y="60"/>
                </a:lnTo>
                <a:lnTo>
                  <a:pt x="458" y="74"/>
                </a:lnTo>
                <a:lnTo>
                  <a:pt x="443" y="88"/>
                </a:lnTo>
                <a:lnTo>
                  <a:pt x="428" y="103"/>
                </a:lnTo>
                <a:lnTo>
                  <a:pt x="415" y="119"/>
                </a:lnTo>
                <a:lnTo>
                  <a:pt x="403" y="137"/>
                </a:lnTo>
                <a:lnTo>
                  <a:pt x="392" y="154"/>
                </a:lnTo>
                <a:lnTo>
                  <a:pt x="383" y="172"/>
                </a:lnTo>
                <a:lnTo>
                  <a:pt x="365" y="166"/>
                </a:lnTo>
                <a:lnTo>
                  <a:pt x="349" y="160"/>
                </a:lnTo>
                <a:lnTo>
                  <a:pt x="340" y="158"/>
                </a:lnTo>
                <a:lnTo>
                  <a:pt x="331" y="157"/>
                </a:lnTo>
                <a:lnTo>
                  <a:pt x="321" y="156"/>
                </a:lnTo>
                <a:lnTo>
                  <a:pt x="313" y="156"/>
                </a:lnTo>
                <a:lnTo>
                  <a:pt x="298" y="157"/>
                </a:lnTo>
                <a:lnTo>
                  <a:pt x="284" y="158"/>
                </a:lnTo>
                <a:lnTo>
                  <a:pt x="270" y="161"/>
                </a:lnTo>
                <a:lnTo>
                  <a:pt x="257" y="166"/>
                </a:lnTo>
                <a:lnTo>
                  <a:pt x="244" y="171"/>
                </a:lnTo>
                <a:lnTo>
                  <a:pt x="233" y="178"/>
                </a:lnTo>
                <a:lnTo>
                  <a:pt x="222" y="185"/>
                </a:lnTo>
                <a:lnTo>
                  <a:pt x="211" y="193"/>
                </a:lnTo>
                <a:lnTo>
                  <a:pt x="201" y="202"/>
                </a:lnTo>
                <a:lnTo>
                  <a:pt x="193" y="212"/>
                </a:lnTo>
                <a:lnTo>
                  <a:pt x="184" y="223"/>
                </a:lnTo>
                <a:lnTo>
                  <a:pt x="176" y="235"/>
                </a:lnTo>
                <a:lnTo>
                  <a:pt x="171" y="247"/>
                </a:lnTo>
                <a:lnTo>
                  <a:pt x="166" y="259"/>
                </a:lnTo>
                <a:lnTo>
                  <a:pt x="161" y="273"/>
                </a:lnTo>
                <a:lnTo>
                  <a:pt x="158" y="286"/>
                </a:lnTo>
                <a:lnTo>
                  <a:pt x="142" y="292"/>
                </a:lnTo>
                <a:lnTo>
                  <a:pt x="126" y="301"/>
                </a:lnTo>
                <a:lnTo>
                  <a:pt x="109" y="309"/>
                </a:lnTo>
                <a:lnTo>
                  <a:pt x="95" y="319"/>
                </a:lnTo>
                <a:lnTo>
                  <a:pt x="81" y="331"/>
                </a:lnTo>
                <a:lnTo>
                  <a:pt x="68" y="343"/>
                </a:lnTo>
                <a:lnTo>
                  <a:pt x="55" y="356"/>
                </a:lnTo>
                <a:lnTo>
                  <a:pt x="45" y="370"/>
                </a:lnTo>
                <a:lnTo>
                  <a:pt x="35" y="385"/>
                </a:lnTo>
                <a:lnTo>
                  <a:pt x="26" y="400"/>
                </a:lnTo>
                <a:lnTo>
                  <a:pt x="19" y="416"/>
                </a:lnTo>
                <a:lnTo>
                  <a:pt x="12" y="434"/>
                </a:lnTo>
                <a:lnTo>
                  <a:pt x="7" y="451"/>
                </a:lnTo>
                <a:lnTo>
                  <a:pt x="4" y="469"/>
                </a:lnTo>
                <a:lnTo>
                  <a:pt x="1" y="489"/>
                </a:lnTo>
                <a:lnTo>
                  <a:pt x="0" y="507"/>
                </a:lnTo>
                <a:lnTo>
                  <a:pt x="0" y="519"/>
                </a:lnTo>
                <a:lnTo>
                  <a:pt x="1" y="531"/>
                </a:lnTo>
                <a:lnTo>
                  <a:pt x="3" y="543"/>
                </a:lnTo>
                <a:lnTo>
                  <a:pt x="5" y="555"/>
                </a:lnTo>
                <a:lnTo>
                  <a:pt x="8" y="565"/>
                </a:lnTo>
                <a:lnTo>
                  <a:pt x="11" y="577"/>
                </a:lnTo>
                <a:lnTo>
                  <a:pt x="14" y="588"/>
                </a:lnTo>
                <a:lnTo>
                  <a:pt x="19" y="599"/>
                </a:lnTo>
                <a:lnTo>
                  <a:pt x="23" y="609"/>
                </a:lnTo>
                <a:lnTo>
                  <a:pt x="28" y="619"/>
                </a:lnTo>
                <a:lnTo>
                  <a:pt x="34" y="629"/>
                </a:lnTo>
                <a:lnTo>
                  <a:pt x="40" y="638"/>
                </a:lnTo>
                <a:lnTo>
                  <a:pt x="53" y="656"/>
                </a:lnTo>
                <a:lnTo>
                  <a:pt x="68" y="673"/>
                </a:lnTo>
                <a:lnTo>
                  <a:pt x="86" y="688"/>
                </a:lnTo>
                <a:lnTo>
                  <a:pt x="103" y="701"/>
                </a:lnTo>
                <a:lnTo>
                  <a:pt x="113" y="708"/>
                </a:lnTo>
                <a:lnTo>
                  <a:pt x="122" y="713"/>
                </a:lnTo>
                <a:lnTo>
                  <a:pt x="133" y="719"/>
                </a:lnTo>
                <a:lnTo>
                  <a:pt x="143" y="723"/>
                </a:lnTo>
                <a:lnTo>
                  <a:pt x="154" y="727"/>
                </a:lnTo>
                <a:lnTo>
                  <a:pt x="165" y="731"/>
                </a:lnTo>
                <a:lnTo>
                  <a:pt x="175" y="734"/>
                </a:lnTo>
                <a:lnTo>
                  <a:pt x="187" y="737"/>
                </a:lnTo>
                <a:lnTo>
                  <a:pt x="199" y="739"/>
                </a:lnTo>
                <a:lnTo>
                  <a:pt x="210" y="740"/>
                </a:lnTo>
                <a:lnTo>
                  <a:pt x="222" y="741"/>
                </a:lnTo>
                <a:lnTo>
                  <a:pt x="234" y="741"/>
                </a:lnTo>
                <a:lnTo>
                  <a:pt x="957" y="741"/>
                </a:lnTo>
                <a:lnTo>
                  <a:pt x="968" y="741"/>
                </a:lnTo>
                <a:lnTo>
                  <a:pt x="979" y="740"/>
                </a:lnTo>
                <a:lnTo>
                  <a:pt x="990" y="739"/>
                </a:lnTo>
                <a:lnTo>
                  <a:pt x="1001" y="737"/>
                </a:lnTo>
                <a:lnTo>
                  <a:pt x="1021" y="732"/>
                </a:lnTo>
                <a:lnTo>
                  <a:pt x="1041" y="724"/>
                </a:lnTo>
                <a:lnTo>
                  <a:pt x="1059" y="715"/>
                </a:lnTo>
                <a:lnTo>
                  <a:pt x="1077" y="705"/>
                </a:lnTo>
                <a:lnTo>
                  <a:pt x="1093" y="692"/>
                </a:lnTo>
                <a:lnTo>
                  <a:pt x="1109" y="678"/>
                </a:lnTo>
                <a:lnTo>
                  <a:pt x="1123" y="663"/>
                </a:lnTo>
                <a:lnTo>
                  <a:pt x="1135" y="646"/>
                </a:lnTo>
                <a:lnTo>
                  <a:pt x="1145" y="629"/>
                </a:lnTo>
                <a:lnTo>
                  <a:pt x="1154" y="610"/>
                </a:lnTo>
                <a:lnTo>
                  <a:pt x="1162" y="590"/>
                </a:lnTo>
                <a:lnTo>
                  <a:pt x="1167" y="570"/>
                </a:lnTo>
                <a:lnTo>
                  <a:pt x="1169" y="559"/>
                </a:lnTo>
                <a:lnTo>
                  <a:pt x="1170" y="549"/>
                </a:lnTo>
                <a:lnTo>
                  <a:pt x="1171" y="537"/>
                </a:lnTo>
                <a:lnTo>
                  <a:pt x="1171" y="526"/>
                </a:lnTo>
                <a:lnTo>
                  <a:pt x="1171" y="516"/>
                </a:lnTo>
                <a:lnTo>
                  <a:pt x="1170" y="505"/>
                </a:lnTo>
                <a:lnTo>
                  <a:pt x="1169" y="494"/>
                </a:lnTo>
                <a:lnTo>
                  <a:pt x="1167" y="483"/>
                </a:lnTo>
                <a:lnTo>
                  <a:pt x="1162" y="463"/>
                </a:lnTo>
                <a:lnTo>
                  <a:pt x="1154" y="443"/>
                </a:lnTo>
                <a:lnTo>
                  <a:pt x="1145" y="425"/>
                </a:lnTo>
                <a:lnTo>
                  <a:pt x="1135" y="407"/>
                </a:lnTo>
                <a:lnTo>
                  <a:pt x="1123" y="390"/>
                </a:lnTo>
                <a:lnTo>
                  <a:pt x="1109" y="375"/>
                </a:lnTo>
                <a:lnTo>
                  <a:pt x="1093" y="361"/>
                </a:lnTo>
                <a:lnTo>
                  <a:pt x="1077" y="349"/>
                </a:lnTo>
                <a:lnTo>
                  <a:pt x="1059" y="339"/>
                </a:lnTo>
                <a:lnTo>
                  <a:pt x="1041" y="329"/>
                </a:lnTo>
                <a:lnTo>
                  <a:pt x="1021" y="322"/>
                </a:lnTo>
                <a:lnTo>
                  <a:pt x="1001" y="317"/>
                </a:lnTo>
                <a:lnTo>
                  <a:pt x="990" y="315"/>
                </a:lnTo>
                <a:lnTo>
                  <a:pt x="979" y="314"/>
                </a:lnTo>
                <a:lnTo>
                  <a:pt x="968" y="313"/>
                </a:lnTo>
                <a:lnTo>
                  <a:pt x="957" y="312"/>
                </a:lnTo>
                <a:close/>
              </a:path>
            </a:pathLst>
          </a:custGeom>
          <a:gradFill>
            <a:gsLst>
              <a:gs pos="0">
                <a:srgbClr val="87082E"/>
              </a:gs>
              <a:gs pos="100000">
                <a:srgbClr val="C51F2D"/>
              </a:gs>
            </a:gsLst>
            <a:lin ang="5400000" scaled="1"/>
          </a:gradFill>
          <a:ln>
            <a:noFill/>
          </a:ln>
          <a:effectLst>
            <a:outerShdw algn="l" blurRad="50800" dist="38100" rotWithShape="0">
              <a:prstClr val="black">
                <a:alpha val="40000"/>
              </a:prstClr>
            </a:outerShdw>
          </a:effectLst>
        </p:spPr>
        <p:txBody>
          <a:bodyPr anchor="t" anchorCtr="0" bIns="91440" compatLnSpc="1" lIns="182880" numCol="1" rIns="182880" tIns="91440" vert="horz" wrap="square"/>
          <a:lstStyle/>
          <a:p>
            <a:pPr algn="l" defTabSz="1828800" rtl="0"/>
            <a:endParaRPr kern="1200" lang="en-US" sz="2000">
              <a:solidFill>
                <a:schemeClr val="tx1">
                  <a:lumMod val="75000"/>
                  <a:lumOff val="25000"/>
                </a:schemeClr>
              </a:solidFill>
              <a:effectLst>
                <a:outerShdw algn="tl" blurRad="38100" dir="2700000" dist="38100">
                  <a:srgbClr val="000000">
                    <a:alpha val="43137"/>
                  </a:srgbClr>
                </a:outerShdw>
              </a:effectLst>
              <a:latin charset="-122" panose="00000500000000000000" pitchFamily="2" typeface="字魂58号-创中黑"/>
              <a:ea charset="-122" panose="00000500000000000000" pitchFamily="2" typeface="字魂58号-创中黑"/>
            </a:endParaRPr>
          </a:p>
        </p:txBody>
      </p:sp>
      <p:grpSp>
        <p:nvGrpSpPr>
          <p:cNvPr id="12" name="Group 86">
            <a:extLst>
              <a:ext uri="{FF2B5EF4-FFF2-40B4-BE49-F238E27FC236}">
                <a16:creationId xmlns:a16="http://schemas.microsoft.com/office/drawing/2014/main" id="{A62B2219-DD9D-4F46-A3A3-C1332F49B1B8}"/>
              </a:ext>
            </a:extLst>
          </p:cNvPr>
          <p:cNvGrpSpPr/>
          <p:nvPr/>
        </p:nvGrpSpPr>
        <p:grpSpPr>
          <a:xfrm>
            <a:off x="4724042" y="2217326"/>
            <a:ext cx="440690" cy="282575"/>
            <a:chOff x="1626118" y="4887786"/>
            <a:chExt cx="361614" cy="232148"/>
          </a:xfrm>
          <a:gradFill>
            <a:gsLst>
              <a:gs pos="0">
                <a:srgbClr val="87082E"/>
              </a:gs>
              <a:gs pos="100000">
                <a:srgbClr val="C51F2D"/>
              </a:gs>
            </a:gsLst>
            <a:lin ang="5400000" scaled="1"/>
          </a:gradFill>
          <a:effectLst>
            <a:outerShdw algn="l" blurRad="50800" dist="38100" rotWithShape="0">
              <a:prstClr val="black">
                <a:alpha val="40000"/>
              </a:prstClr>
            </a:outerShdw>
          </a:effectLst>
        </p:grpSpPr>
        <p:sp>
          <p:nvSpPr>
            <p:cNvPr id="13" name="Freeform 114">
              <a:extLst>
                <a:ext uri="{FF2B5EF4-FFF2-40B4-BE49-F238E27FC236}">
                  <a16:creationId xmlns:a16="http://schemas.microsoft.com/office/drawing/2014/main" id="{C1981425-EE12-4873-8C6E-FBC4B6B7DC1B}"/>
                </a:ext>
              </a:extLst>
            </p:cNvPr>
            <p:cNvSpPr/>
            <p:nvPr/>
          </p:nvSpPr>
          <p:spPr bwMode="auto">
            <a:xfrm>
              <a:off x="1626118" y="4893739"/>
              <a:ext cx="108633" cy="217266"/>
            </a:xfrm>
            <a:custGeom>
              <a:gdLst>
                <a:gd fmla="*/ 293 w 293" name="T0"/>
                <a:gd fmla="*/ 292 h 585" name="T1"/>
                <a:gd fmla="*/ 0 w 293" name="T2"/>
                <a:gd fmla="*/ 0 h 585" name="T3"/>
                <a:gd fmla="*/ 0 w 293" name="T4"/>
                <a:gd fmla="*/ 585 h 585" name="T5"/>
                <a:gd fmla="*/ 293 w 293" name="T6"/>
                <a:gd fmla="*/ 292 h 585" name="T7"/>
              </a:gdLst>
              <a:cxnLst>
                <a:cxn ang="0">
                  <a:pos x="T0" y="T1"/>
                </a:cxn>
                <a:cxn ang="0">
                  <a:pos x="T2" y="T3"/>
                </a:cxn>
                <a:cxn ang="0">
                  <a:pos x="T4" y="T5"/>
                </a:cxn>
                <a:cxn ang="0">
                  <a:pos x="T6" y="T7"/>
                </a:cxn>
              </a:cxnLst>
              <a:rect b="b" l="0" r="r" t="0"/>
              <a:pathLst>
                <a:path h="585" w="293">
                  <a:moveTo>
                    <a:pt x="293" y="292"/>
                  </a:moveTo>
                  <a:lnTo>
                    <a:pt x="0" y="0"/>
                  </a:lnTo>
                  <a:lnTo>
                    <a:pt x="0" y="585"/>
                  </a:lnTo>
                  <a:lnTo>
                    <a:pt x="293" y="292"/>
                  </a:lnTo>
                  <a:close/>
                </a:path>
              </a:pathLst>
            </a:custGeom>
            <a:grpFill/>
            <a:ln>
              <a:noFill/>
            </a:ln>
            <a:extLst>
              <a:ext uri="{91240B29-F687-4F45-9708-019B960494DF}">
                <a14:hiddenLine w="9525">
                  <a:solidFill>
                    <a:srgbClr val="000000"/>
                  </a:solidFill>
                  <a:round/>
                </a14:hiddenLine>
              </a:ext>
            </a:extLst>
          </p:spPr>
          <p:txBody>
            <a:bodyPr anchor="t" anchorCtr="0" bIns="91440" compatLnSpc="1" lIns="182880" numCol="1" rIns="182880" tIns="91440" vert="horz" wrap="square"/>
            <a:lstStyle/>
            <a:p>
              <a:pPr algn="l" defTabSz="1828800" rtl="0"/>
              <a:endParaRPr kern="1200" lang="en-US" sz="2000">
                <a:solidFill>
                  <a:schemeClr val="tx1">
                    <a:lumMod val="75000"/>
                    <a:lumOff val="25000"/>
                  </a:schemeClr>
                </a:solidFill>
                <a:effectLst>
                  <a:outerShdw algn="tl" blurRad="38100" dir="2700000" dist="38100">
                    <a:srgbClr val="000000">
                      <a:alpha val="43137"/>
                    </a:srgbClr>
                  </a:outerShdw>
                </a:effectLst>
                <a:latin charset="-122" panose="00000500000000000000" pitchFamily="2" typeface="字魂58号-创中黑"/>
                <a:ea charset="-122" panose="00000500000000000000" pitchFamily="2" typeface="字魂58号-创中黑"/>
              </a:endParaRPr>
            </a:p>
          </p:txBody>
        </p:sp>
        <p:sp>
          <p:nvSpPr>
            <p:cNvPr id="14" name="Freeform 115">
              <a:extLst>
                <a:ext uri="{FF2B5EF4-FFF2-40B4-BE49-F238E27FC236}">
                  <a16:creationId xmlns:a16="http://schemas.microsoft.com/office/drawing/2014/main" id="{093D23CD-F069-42FD-9AF0-C634C5EEB2BC}"/>
                </a:ext>
              </a:extLst>
            </p:cNvPr>
            <p:cNvSpPr/>
            <p:nvPr/>
          </p:nvSpPr>
          <p:spPr bwMode="auto">
            <a:xfrm>
              <a:off x="1640999" y="4887786"/>
              <a:ext cx="331851" cy="159229"/>
            </a:xfrm>
            <a:custGeom>
              <a:gdLst>
                <a:gd fmla="*/ 480 w 896" name="T0"/>
                <a:gd fmla="*/ 415 h 428" name="T1"/>
                <a:gd fmla="*/ 896 w 896" name="T2"/>
                <a:gd fmla="*/ 0 h 428" name="T3"/>
                <a:gd fmla="*/ 0 w 896" name="T4"/>
                <a:gd fmla="*/ 0 h 428" name="T5"/>
                <a:gd fmla="*/ 416 w 896" name="T6"/>
                <a:gd fmla="*/ 415 h 428" name="T7"/>
                <a:gd fmla="*/ 422 w 896" name="T8"/>
                <a:gd fmla="*/ 422 h 428" name="T9"/>
                <a:gd fmla="*/ 431 w 896" name="T10"/>
                <a:gd fmla="*/ 425 h 428" name="T11"/>
                <a:gd fmla="*/ 439 w 896" name="T12"/>
                <a:gd fmla="*/ 428 h 428" name="T13"/>
                <a:gd fmla="*/ 448 w 896" name="T14"/>
                <a:gd fmla="*/ 428 h 428" name="T15"/>
                <a:gd fmla="*/ 457 w 896" name="T16"/>
                <a:gd fmla="*/ 428 h 428" name="T17"/>
                <a:gd fmla="*/ 466 w 896" name="T18"/>
                <a:gd fmla="*/ 425 h 428" name="T19"/>
                <a:gd fmla="*/ 473 w 896" name="T20"/>
                <a:gd fmla="*/ 422 h 428" name="T21"/>
                <a:gd fmla="*/ 480 w 896" name="T22"/>
                <a:gd fmla="*/ 415 h 42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28" w="896">
                  <a:moveTo>
                    <a:pt x="480" y="415"/>
                  </a:moveTo>
                  <a:lnTo>
                    <a:pt x="896" y="0"/>
                  </a:lnTo>
                  <a:lnTo>
                    <a:pt x="0" y="0"/>
                  </a:lnTo>
                  <a:lnTo>
                    <a:pt x="416" y="415"/>
                  </a:lnTo>
                  <a:lnTo>
                    <a:pt x="422" y="422"/>
                  </a:lnTo>
                  <a:lnTo>
                    <a:pt x="431" y="425"/>
                  </a:lnTo>
                  <a:lnTo>
                    <a:pt x="439" y="428"/>
                  </a:lnTo>
                  <a:lnTo>
                    <a:pt x="448" y="428"/>
                  </a:lnTo>
                  <a:lnTo>
                    <a:pt x="457" y="428"/>
                  </a:lnTo>
                  <a:lnTo>
                    <a:pt x="466" y="425"/>
                  </a:lnTo>
                  <a:lnTo>
                    <a:pt x="473" y="422"/>
                  </a:lnTo>
                  <a:lnTo>
                    <a:pt x="480" y="415"/>
                  </a:lnTo>
                  <a:close/>
                </a:path>
              </a:pathLst>
            </a:custGeom>
            <a:grpFill/>
            <a:ln>
              <a:noFill/>
            </a:ln>
            <a:extLst>
              <a:ext uri="{91240B29-F687-4F45-9708-019B960494DF}">
                <a14:hiddenLine w="9525">
                  <a:solidFill>
                    <a:srgbClr val="000000"/>
                  </a:solidFill>
                  <a:round/>
                </a14:hiddenLine>
              </a:ext>
            </a:extLst>
          </p:spPr>
          <p:txBody>
            <a:bodyPr anchor="t" anchorCtr="0" bIns="91440" compatLnSpc="1" lIns="182880" numCol="1" rIns="182880" tIns="91440" vert="horz" wrap="square"/>
            <a:lstStyle/>
            <a:p>
              <a:pPr algn="l" defTabSz="1828800" rtl="0"/>
              <a:endParaRPr kern="1200" lang="en-US" sz="2000">
                <a:solidFill>
                  <a:schemeClr val="tx1">
                    <a:lumMod val="75000"/>
                    <a:lumOff val="25000"/>
                  </a:schemeClr>
                </a:solidFill>
                <a:effectLst>
                  <a:outerShdw algn="tl" blurRad="38100" dir="2700000" dist="38100">
                    <a:srgbClr val="000000">
                      <a:alpha val="43137"/>
                    </a:srgbClr>
                  </a:outerShdw>
                </a:effectLst>
                <a:latin charset="-122" panose="00000500000000000000" pitchFamily="2" typeface="字魂58号-创中黑"/>
                <a:ea charset="-122" panose="00000500000000000000" pitchFamily="2" typeface="字魂58号-创中黑"/>
              </a:endParaRPr>
            </a:p>
          </p:txBody>
        </p:sp>
        <p:sp>
          <p:nvSpPr>
            <p:cNvPr id="15" name="Freeform 116">
              <a:extLst>
                <a:ext uri="{FF2B5EF4-FFF2-40B4-BE49-F238E27FC236}">
                  <a16:creationId xmlns:a16="http://schemas.microsoft.com/office/drawing/2014/main" id="{BF292186-A5C7-40D0-ACAD-C514FE46663C}"/>
                </a:ext>
              </a:extLst>
            </p:cNvPr>
            <p:cNvSpPr/>
            <p:nvPr/>
          </p:nvSpPr>
          <p:spPr bwMode="auto">
            <a:xfrm>
              <a:off x="1636535" y="5012789"/>
              <a:ext cx="340780" cy="107145"/>
            </a:xfrm>
            <a:custGeom>
              <a:gdLst>
                <a:gd fmla="*/ 625 w 914" name="T0"/>
                <a:gd fmla="*/ 0 h 290" name="T1"/>
                <a:gd fmla="*/ 517 w 914" name="T2"/>
                <a:gd fmla="*/ 108 h 290" name="T3"/>
                <a:gd fmla="*/ 510 w 914" name="T4"/>
                <a:gd fmla="*/ 114 h 290" name="T5"/>
                <a:gd fmla="*/ 504 w 914" name="T6"/>
                <a:gd fmla="*/ 119 h 290" name="T7"/>
                <a:gd fmla="*/ 496 w 914" name="T8"/>
                <a:gd fmla="*/ 124 h 290" name="T9"/>
                <a:gd fmla="*/ 490 w 914" name="T10"/>
                <a:gd fmla="*/ 127 h 290" name="T11"/>
                <a:gd fmla="*/ 481 w 914" name="T12"/>
                <a:gd fmla="*/ 129 h 290" name="T13"/>
                <a:gd fmla="*/ 474 w 914" name="T14"/>
                <a:gd fmla="*/ 131 h 290" name="T15"/>
                <a:gd fmla="*/ 465 w 914" name="T16"/>
                <a:gd fmla="*/ 132 h 290" name="T17"/>
                <a:gd fmla="*/ 457 w 914" name="T18"/>
                <a:gd fmla="*/ 133 h 290" name="T19"/>
                <a:gd fmla="*/ 449 w 914" name="T20"/>
                <a:gd fmla="*/ 132 h 290" name="T21"/>
                <a:gd fmla="*/ 440 w 914" name="T22"/>
                <a:gd fmla="*/ 131 h 290" name="T23"/>
                <a:gd fmla="*/ 432 w 914" name="T24"/>
                <a:gd fmla="*/ 129 h 290" name="T25"/>
                <a:gd fmla="*/ 425 w 914" name="T26"/>
                <a:gd fmla="*/ 127 h 290" name="T27"/>
                <a:gd fmla="*/ 417 w 914" name="T28"/>
                <a:gd fmla="*/ 124 h 290" name="T29"/>
                <a:gd fmla="*/ 410 w 914" name="T30"/>
                <a:gd fmla="*/ 119 h 290" name="T31"/>
                <a:gd fmla="*/ 403 w 914" name="T32"/>
                <a:gd fmla="*/ 114 h 290" name="T33"/>
                <a:gd fmla="*/ 397 w 914" name="T34"/>
                <a:gd fmla="*/ 108 h 290" name="T35"/>
                <a:gd fmla="*/ 289 w 914" name="T36"/>
                <a:gd fmla="*/ 0 h 290" name="T37"/>
                <a:gd fmla="*/ 0 w 914" name="T38"/>
                <a:gd fmla="*/ 290 h 290" name="T39"/>
                <a:gd fmla="*/ 914 w 914" name="T40"/>
                <a:gd fmla="*/ 290 h 290" name="T41"/>
                <a:gd fmla="*/ 625 w 914" name="T42"/>
                <a:gd fmla="*/ 0 h 29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90" w="914">
                  <a:moveTo>
                    <a:pt x="625" y="0"/>
                  </a:moveTo>
                  <a:lnTo>
                    <a:pt x="517" y="108"/>
                  </a:lnTo>
                  <a:lnTo>
                    <a:pt x="510" y="114"/>
                  </a:lnTo>
                  <a:lnTo>
                    <a:pt x="504" y="119"/>
                  </a:lnTo>
                  <a:lnTo>
                    <a:pt x="496" y="124"/>
                  </a:lnTo>
                  <a:lnTo>
                    <a:pt x="490" y="127"/>
                  </a:lnTo>
                  <a:lnTo>
                    <a:pt x="481" y="129"/>
                  </a:lnTo>
                  <a:lnTo>
                    <a:pt x="474" y="131"/>
                  </a:lnTo>
                  <a:lnTo>
                    <a:pt x="465" y="132"/>
                  </a:lnTo>
                  <a:lnTo>
                    <a:pt x="457" y="133"/>
                  </a:lnTo>
                  <a:lnTo>
                    <a:pt x="449" y="132"/>
                  </a:lnTo>
                  <a:lnTo>
                    <a:pt x="440" y="131"/>
                  </a:lnTo>
                  <a:lnTo>
                    <a:pt x="432" y="129"/>
                  </a:lnTo>
                  <a:lnTo>
                    <a:pt x="425" y="127"/>
                  </a:lnTo>
                  <a:lnTo>
                    <a:pt x="417" y="124"/>
                  </a:lnTo>
                  <a:lnTo>
                    <a:pt x="410" y="119"/>
                  </a:lnTo>
                  <a:lnTo>
                    <a:pt x="403" y="114"/>
                  </a:lnTo>
                  <a:lnTo>
                    <a:pt x="397" y="108"/>
                  </a:lnTo>
                  <a:lnTo>
                    <a:pt x="289" y="0"/>
                  </a:lnTo>
                  <a:lnTo>
                    <a:pt x="0" y="290"/>
                  </a:lnTo>
                  <a:lnTo>
                    <a:pt x="914" y="290"/>
                  </a:lnTo>
                  <a:lnTo>
                    <a:pt x="625" y="0"/>
                  </a:lnTo>
                  <a:close/>
                </a:path>
              </a:pathLst>
            </a:custGeom>
            <a:grpFill/>
            <a:ln>
              <a:noFill/>
            </a:ln>
            <a:extLst>
              <a:ext uri="{91240B29-F687-4F45-9708-019B960494DF}">
                <a14:hiddenLine w="9525">
                  <a:solidFill>
                    <a:srgbClr val="000000"/>
                  </a:solidFill>
                  <a:round/>
                </a14:hiddenLine>
              </a:ext>
            </a:extLst>
          </p:spPr>
          <p:txBody>
            <a:bodyPr anchor="t" anchorCtr="0" bIns="91440" compatLnSpc="1" lIns="182880" numCol="1" rIns="182880" tIns="91440" vert="horz" wrap="square"/>
            <a:lstStyle/>
            <a:p>
              <a:pPr algn="l" defTabSz="1828800" rtl="0"/>
              <a:endParaRPr kern="1200" lang="en-US" sz="2000">
                <a:solidFill>
                  <a:schemeClr val="tx1">
                    <a:lumMod val="75000"/>
                    <a:lumOff val="25000"/>
                  </a:schemeClr>
                </a:solidFill>
                <a:effectLst>
                  <a:outerShdw algn="tl" blurRad="38100" dir="2700000" dist="38100">
                    <a:srgbClr val="000000">
                      <a:alpha val="43137"/>
                    </a:srgbClr>
                  </a:outerShdw>
                </a:effectLst>
                <a:latin charset="-122" panose="00000500000000000000" pitchFamily="2" typeface="字魂58号-创中黑"/>
                <a:ea charset="-122" panose="00000500000000000000" pitchFamily="2" typeface="字魂58号-创中黑"/>
              </a:endParaRPr>
            </a:p>
          </p:txBody>
        </p:sp>
        <p:sp>
          <p:nvSpPr>
            <p:cNvPr id="16" name="Freeform 117">
              <a:extLst>
                <a:ext uri="{FF2B5EF4-FFF2-40B4-BE49-F238E27FC236}">
                  <a16:creationId xmlns:a16="http://schemas.microsoft.com/office/drawing/2014/main" id="{59420B66-87F4-4319-9E6C-D001099D93AC}"/>
                </a:ext>
              </a:extLst>
            </p:cNvPr>
            <p:cNvSpPr/>
            <p:nvPr/>
          </p:nvSpPr>
          <p:spPr bwMode="auto">
            <a:xfrm>
              <a:off x="1879099" y="4893739"/>
              <a:ext cx="108633" cy="217266"/>
            </a:xfrm>
            <a:custGeom>
              <a:gdLst>
                <a:gd fmla="*/ 0 w 292" name="T0"/>
                <a:gd fmla="*/ 291 h 584" name="T1"/>
                <a:gd fmla="*/ 292 w 292" name="T2"/>
                <a:gd fmla="*/ 584 h 584" name="T3"/>
                <a:gd fmla="*/ 292 w 292" name="T4"/>
                <a:gd fmla="*/ 0 h 584" name="T5"/>
                <a:gd fmla="*/ 0 w 292" name="T6"/>
                <a:gd fmla="*/ 291 h 584" name="T7"/>
              </a:gdLst>
              <a:cxnLst>
                <a:cxn ang="0">
                  <a:pos x="T0" y="T1"/>
                </a:cxn>
                <a:cxn ang="0">
                  <a:pos x="T2" y="T3"/>
                </a:cxn>
                <a:cxn ang="0">
                  <a:pos x="T4" y="T5"/>
                </a:cxn>
                <a:cxn ang="0">
                  <a:pos x="T6" y="T7"/>
                </a:cxn>
              </a:cxnLst>
              <a:rect b="b" l="0" r="r" t="0"/>
              <a:pathLst>
                <a:path h="584" w="292">
                  <a:moveTo>
                    <a:pt x="0" y="291"/>
                  </a:moveTo>
                  <a:lnTo>
                    <a:pt x="292" y="584"/>
                  </a:lnTo>
                  <a:lnTo>
                    <a:pt x="292" y="0"/>
                  </a:lnTo>
                  <a:lnTo>
                    <a:pt x="0" y="291"/>
                  </a:lnTo>
                  <a:close/>
                </a:path>
              </a:pathLst>
            </a:custGeom>
            <a:grpFill/>
            <a:ln>
              <a:noFill/>
            </a:ln>
            <a:extLst>
              <a:ext uri="{91240B29-F687-4F45-9708-019B960494DF}">
                <a14:hiddenLine w="9525">
                  <a:solidFill>
                    <a:srgbClr val="000000"/>
                  </a:solidFill>
                  <a:round/>
                </a14:hiddenLine>
              </a:ext>
            </a:extLst>
          </p:spPr>
          <p:txBody>
            <a:bodyPr anchor="t" anchorCtr="0" bIns="91440" compatLnSpc="1" lIns="182880" numCol="1" rIns="182880" tIns="91440" vert="horz" wrap="square"/>
            <a:lstStyle/>
            <a:p>
              <a:pPr algn="l" defTabSz="1828800" rtl="0"/>
              <a:endParaRPr kern="1200" lang="en-US" sz="2000">
                <a:solidFill>
                  <a:schemeClr val="tx1">
                    <a:lumMod val="75000"/>
                    <a:lumOff val="25000"/>
                  </a:schemeClr>
                </a:solidFill>
                <a:effectLst>
                  <a:outerShdw algn="tl" blurRad="38100" dir="2700000" dist="38100">
                    <a:srgbClr val="000000">
                      <a:alpha val="43137"/>
                    </a:srgbClr>
                  </a:outerShdw>
                </a:effectLst>
                <a:latin charset="-122" panose="00000500000000000000" pitchFamily="2" typeface="字魂58号-创中黑"/>
                <a:ea charset="-122" panose="00000500000000000000" pitchFamily="2" typeface="字魂58号-创中黑"/>
              </a:endParaRPr>
            </a:p>
          </p:txBody>
        </p:sp>
      </p:grpSp>
      <p:grpSp>
        <p:nvGrpSpPr>
          <p:cNvPr id="17" name="Group 91">
            <a:extLst>
              <a:ext uri="{FF2B5EF4-FFF2-40B4-BE49-F238E27FC236}">
                <a16:creationId xmlns:a16="http://schemas.microsoft.com/office/drawing/2014/main" id="{DA36EA4E-8B70-4DAC-841C-D325A166153B}"/>
              </a:ext>
            </a:extLst>
          </p:cNvPr>
          <p:cNvGrpSpPr/>
          <p:nvPr/>
        </p:nvGrpSpPr>
        <p:grpSpPr>
          <a:xfrm>
            <a:off x="8134627" y="4175666"/>
            <a:ext cx="367665" cy="323850"/>
            <a:chOff x="4810352" y="5316538"/>
            <a:chExt cx="361950" cy="319088"/>
          </a:xfrm>
          <a:gradFill>
            <a:gsLst>
              <a:gs pos="0">
                <a:srgbClr val="87082E"/>
              </a:gs>
              <a:gs pos="100000">
                <a:srgbClr val="C51F2D"/>
              </a:gs>
            </a:gsLst>
            <a:lin ang="5400000" scaled="1"/>
          </a:gradFill>
          <a:effectLst>
            <a:outerShdw algn="l" blurRad="50800" dist="38100" rotWithShape="0">
              <a:prstClr val="black">
                <a:alpha val="40000"/>
              </a:prstClr>
            </a:outerShdw>
          </a:effectLst>
        </p:grpSpPr>
        <p:sp>
          <p:nvSpPr>
            <p:cNvPr id="18" name="Freeform 118">
              <a:extLst>
                <a:ext uri="{FF2B5EF4-FFF2-40B4-BE49-F238E27FC236}">
                  <a16:creationId xmlns:a16="http://schemas.microsoft.com/office/drawing/2014/main" id="{6D44FCE0-CF00-42A0-88B7-3394C4BD4AC9}"/>
                </a:ext>
              </a:extLst>
            </p:cNvPr>
            <p:cNvSpPr/>
            <p:nvPr/>
          </p:nvSpPr>
          <p:spPr bwMode="auto">
            <a:xfrm>
              <a:off x="4810352" y="5338763"/>
              <a:ext cx="174625" cy="276225"/>
            </a:xfrm>
            <a:custGeom>
              <a:gdLst>
                <a:gd fmla="*/ 438 w 438" name="T0"/>
                <a:gd fmla="*/ 0 h 693" name="T1"/>
                <a:gd fmla="*/ 192 w 438" name="T2"/>
                <a:gd fmla="*/ 196 h 693" name="T3"/>
                <a:gd fmla="*/ 0 w 438" name="T4"/>
                <a:gd fmla="*/ 196 h 693" name="T5"/>
                <a:gd fmla="*/ 0 w 438" name="T6"/>
                <a:gd fmla="*/ 348 h 693" name="T7"/>
                <a:gd fmla="*/ 0 w 438" name="T8"/>
                <a:gd fmla="*/ 348 h 693" name="T9"/>
                <a:gd fmla="*/ 0 w 438" name="T10"/>
                <a:gd fmla="*/ 349 h 693" name="T11"/>
                <a:gd fmla="*/ 0 w 438" name="T12"/>
                <a:gd fmla="*/ 500 h 693" name="T13"/>
                <a:gd fmla="*/ 192 w 438" name="T14"/>
                <a:gd fmla="*/ 500 h 693" name="T15"/>
                <a:gd fmla="*/ 438 w 438" name="T16"/>
                <a:gd fmla="*/ 693 h 693" name="T17"/>
                <a:gd fmla="*/ 438 w 438" name="T18"/>
                <a:gd fmla="*/ 500 h 693" name="T19"/>
                <a:gd fmla="*/ 438 w 438" name="T20"/>
                <a:gd fmla="*/ 500 h 693" name="T21"/>
                <a:gd fmla="*/ 438 w 438" name="T22"/>
                <a:gd fmla="*/ 196 h 693" name="T23"/>
                <a:gd fmla="*/ 438 w 438" name="T24"/>
                <a:gd fmla="*/ 196 h 693" name="T25"/>
                <a:gd fmla="*/ 438 w 438" name="T26"/>
                <a:gd fmla="*/ 0 h 69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93" w="438">
                  <a:moveTo>
                    <a:pt x="438" y="0"/>
                  </a:moveTo>
                  <a:lnTo>
                    <a:pt x="192" y="196"/>
                  </a:lnTo>
                  <a:lnTo>
                    <a:pt x="0" y="196"/>
                  </a:lnTo>
                  <a:lnTo>
                    <a:pt x="0" y="348"/>
                  </a:lnTo>
                  <a:lnTo>
                    <a:pt x="0" y="348"/>
                  </a:lnTo>
                  <a:lnTo>
                    <a:pt x="0" y="349"/>
                  </a:lnTo>
                  <a:lnTo>
                    <a:pt x="0" y="500"/>
                  </a:lnTo>
                  <a:lnTo>
                    <a:pt x="192" y="500"/>
                  </a:lnTo>
                  <a:lnTo>
                    <a:pt x="438" y="693"/>
                  </a:lnTo>
                  <a:lnTo>
                    <a:pt x="438" y="500"/>
                  </a:lnTo>
                  <a:lnTo>
                    <a:pt x="438" y="500"/>
                  </a:lnTo>
                  <a:lnTo>
                    <a:pt x="438" y="196"/>
                  </a:lnTo>
                  <a:lnTo>
                    <a:pt x="438" y="196"/>
                  </a:lnTo>
                  <a:lnTo>
                    <a:pt x="438" y="0"/>
                  </a:lnTo>
                  <a:close/>
                </a:path>
              </a:pathLst>
            </a:custGeom>
            <a:grpFill/>
            <a:ln>
              <a:noFill/>
            </a:ln>
            <a:extLst>
              <a:ext uri="{91240B29-F687-4F45-9708-019B960494DF}">
                <a14:hiddenLine w="9525">
                  <a:solidFill>
                    <a:srgbClr val="000000"/>
                  </a:solidFill>
                  <a:round/>
                </a14:hiddenLine>
              </a:ext>
            </a:extLst>
          </p:spPr>
          <p:txBody>
            <a:bodyPr anchor="t" anchorCtr="0" bIns="91440" compatLnSpc="1" lIns="182880" numCol="1" rIns="182880" tIns="91440" vert="horz" wrap="square"/>
            <a:lstStyle/>
            <a:p>
              <a:pPr algn="l" defTabSz="1828800" rtl="0"/>
              <a:endParaRPr kern="1200" lang="en-US" sz="2000">
                <a:solidFill>
                  <a:schemeClr val="tx1">
                    <a:lumMod val="75000"/>
                    <a:lumOff val="25000"/>
                  </a:schemeClr>
                </a:solidFill>
                <a:effectLst>
                  <a:outerShdw algn="tl" blurRad="38100" dir="2700000" dist="38100">
                    <a:srgbClr val="000000">
                      <a:alpha val="43137"/>
                    </a:srgbClr>
                  </a:outerShdw>
                </a:effectLst>
                <a:latin charset="-122" panose="00000500000000000000" pitchFamily="2" typeface="字魂58号-创中黑"/>
                <a:ea charset="-122" panose="00000500000000000000" pitchFamily="2" typeface="字魂58号-创中黑"/>
              </a:endParaRPr>
            </a:p>
          </p:txBody>
        </p:sp>
        <p:sp>
          <p:nvSpPr>
            <p:cNvPr id="19" name="Freeform 119">
              <a:extLst>
                <a:ext uri="{FF2B5EF4-FFF2-40B4-BE49-F238E27FC236}">
                  <a16:creationId xmlns:a16="http://schemas.microsoft.com/office/drawing/2014/main" id="{C2963CFC-3E87-4291-9994-8706D36A361F}"/>
                </a:ext>
              </a:extLst>
            </p:cNvPr>
            <p:cNvSpPr/>
            <p:nvPr/>
          </p:nvSpPr>
          <p:spPr bwMode="auto">
            <a:xfrm>
              <a:off x="5015139" y="5400675"/>
              <a:ext cx="36513" cy="150813"/>
            </a:xfrm>
            <a:custGeom>
              <a:gdLst>
                <a:gd fmla="*/ 2 w 92" name="T0"/>
                <a:gd fmla="*/ 21 h 381" name="T1"/>
                <a:gd fmla="*/ 15 w 92" name="T2"/>
                <a:gd fmla="*/ 40 h 381" name="T3"/>
                <a:gd fmla="*/ 27 w 92" name="T4"/>
                <a:gd fmla="*/ 59 h 381" name="T5"/>
                <a:gd fmla="*/ 37 w 92" name="T6"/>
                <a:gd fmla="*/ 79 h 381" name="T7"/>
                <a:gd fmla="*/ 44 w 92" name="T8"/>
                <a:gd fmla="*/ 100 h 381" name="T9"/>
                <a:gd fmla="*/ 51 w 92" name="T10"/>
                <a:gd fmla="*/ 122 h 381" name="T11"/>
                <a:gd fmla="*/ 55 w 92" name="T12"/>
                <a:gd fmla="*/ 144 h 381" name="T13"/>
                <a:gd fmla="*/ 57 w 92" name="T14"/>
                <a:gd fmla="*/ 166 h 381" name="T15"/>
                <a:gd fmla="*/ 58 w 92" name="T16"/>
                <a:gd fmla="*/ 189 h 381" name="T17"/>
                <a:gd fmla="*/ 57 w 92" name="T18"/>
                <a:gd fmla="*/ 213 h 381" name="T19"/>
                <a:gd fmla="*/ 55 w 92" name="T20"/>
                <a:gd fmla="*/ 235 h 381" name="T21"/>
                <a:gd fmla="*/ 50 w 92" name="T22"/>
                <a:gd fmla="*/ 258 h 381" name="T23"/>
                <a:gd fmla="*/ 43 w 92" name="T24"/>
                <a:gd fmla="*/ 280 h 381" name="T25"/>
                <a:gd fmla="*/ 36 w 92" name="T26"/>
                <a:gd fmla="*/ 301 h 381" name="T27"/>
                <a:gd fmla="*/ 26 w 92" name="T28"/>
                <a:gd fmla="*/ 322 h 381" name="T29"/>
                <a:gd fmla="*/ 14 w 92" name="T30"/>
                <a:gd fmla="*/ 341 h 381" name="T31"/>
                <a:gd fmla="*/ 0 w 92" name="T32"/>
                <a:gd fmla="*/ 361 h 381" name="T33"/>
                <a:gd fmla="*/ 27 w 92" name="T34"/>
                <a:gd fmla="*/ 381 h 381" name="T35"/>
                <a:gd fmla="*/ 42 w 92" name="T36"/>
                <a:gd fmla="*/ 360 h 381" name="T37"/>
                <a:gd fmla="*/ 55 w 92" name="T38"/>
                <a:gd fmla="*/ 338 h 381" name="T39"/>
                <a:gd fmla="*/ 66 w 92" name="T40"/>
                <a:gd fmla="*/ 314 h 381" name="T41"/>
                <a:gd fmla="*/ 76 w 92" name="T42"/>
                <a:gd fmla="*/ 291 h 381" name="T43"/>
                <a:gd fmla="*/ 83 w 92" name="T44"/>
                <a:gd fmla="*/ 266 h 381" name="T45"/>
                <a:gd fmla="*/ 89 w 92" name="T46"/>
                <a:gd fmla="*/ 241 h 381" name="T47"/>
                <a:gd fmla="*/ 91 w 92" name="T48"/>
                <a:gd fmla="*/ 215 h 381" name="T49"/>
                <a:gd fmla="*/ 92 w 92" name="T50"/>
                <a:gd fmla="*/ 189 h 381" name="T51"/>
                <a:gd fmla="*/ 91 w 92" name="T52"/>
                <a:gd fmla="*/ 164 h 381" name="T53"/>
                <a:gd fmla="*/ 89 w 92" name="T54"/>
                <a:gd fmla="*/ 138 h 381" name="T55"/>
                <a:gd fmla="*/ 83 w 92" name="T56"/>
                <a:gd fmla="*/ 113 h 381" name="T57"/>
                <a:gd fmla="*/ 77 w 92" name="T58"/>
                <a:gd fmla="*/ 90 h 381" name="T59"/>
                <a:gd fmla="*/ 67 w 92" name="T60"/>
                <a:gd fmla="*/ 66 h 381" name="T61"/>
                <a:gd fmla="*/ 56 w 92" name="T62"/>
                <a:gd fmla="*/ 43 h 381" name="T63"/>
                <a:gd fmla="*/ 44 w 92" name="T64"/>
                <a:gd fmla="*/ 22 h 381" name="T65"/>
                <a:gd fmla="*/ 29 w 92" name="T66"/>
                <a:gd fmla="*/ 0 h 381" name="T67"/>
                <a:gd fmla="*/ 2 w 92" name="T68"/>
                <a:gd fmla="*/ 21 h 38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81" w="92">
                  <a:moveTo>
                    <a:pt x="2" y="21"/>
                  </a:moveTo>
                  <a:lnTo>
                    <a:pt x="15" y="40"/>
                  </a:lnTo>
                  <a:lnTo>
                    <a:pt x="27" y="59"/>
                  </a:lnTo>
                  <a:lnTo>
                    <a:pt x="37" y="79"/>
                  </a:lnTo>
                  <a:lnTo>
                    <a:pt x="44" y="100"/>
                  </a:lnTo>
                  <a:lnTo>
                    <a:pt x="51" y="122"/>
                  </a:lnTo>
                  <a:lnTo>
                    <a:pt x="55" y="144"/>
                  </a:lnTo>
                  <a:lnTo>
                    <a:pt x="57" y="166"/>
                  </a:lnTo>
                  <a:lnTo>
                    <a:pt x="58" y="189"/>
                  </a:lnTo>
                  <a:lnTo>
                    <a:pt x="57" y="213"/>
                  </a:lnTo>
                  <a:lnTo>
                    <a:pt x="55" y="235"/>
                  </a:lnTo>
                  <a:lnTo>
                    <a:pt x="50" y="258"/>
                  </a:lnTo>
                  <a:lnTo>
                    <a:pt x="43" y="280"/>
                  </a:lnTo>
                  <a:lnTo>
                    <a:pt x="36" y="301"/>
                  </a:lnTo>
                  <a:lnTo>
                    <a:pt x="26" y="322"/>
                  </a:lnTo>
                  <a:lnTo>
                    <a:pt x="14" y="341"/>
                  </a:lnTo>
                  <a:lnTo>
                    <a:pt x="0" y="361"/>
                  </a:lnTo>
                  <a:lnTo>
                    <a:pt x="27" y="381"/>
                  </a:lnTo>
                  <a:lnTo>
                    <a:pt x="42" y="360"/>
                  </a:lnTo>
                  <a:lnTo>
                    <a:pt x="55" y="338"/>
                  </a:lnTo>
                  <a:lnTo>
                    <a:pt x="66" y="314"/>
                  </a:lnTo>
                  <a:lnTo>
                    <a:pt x="76" y="291"/>
                  </a:lnTo>
                  <a:lnTo>
                    <a:pt x="83" y="266"/>
                  </a:lnTo>
                  <a:lnTo>
                    <a:pt x="89" y="241"/>
                  </a:lnTo>
                  <a:lnTo>
                    <a:pt x="91" y="215"/>
                  </a:lnTo>
                  <a:lnTo>
                    <a:pt x="92" y="189"/>
                  </a:lnTo>
                  <a:lnTo>
                    <a:pt x="91" y="164"/>
                  </a:lnTo>
                  <a:lnTo>
                    <a:pt x="89" y="138"/>
                  </a:lnTo>
                  <a:lnTo>
                    <a:pt x="83" y="113"/>
                  </a:lnTo>
                  <a:lnTo>
                    <a:pt x="77" y="90"/>
                  </a:lnTo>
                  <a:lnTo>
                    <a:pt x="67" y="66"/>
                  </a:lnTo>
                  <a:lnTo>
                    <a:pt x="56" y="43"/>
                  </a:lnTo>
                  <a:lnTo>
                    <a:pt x="44" y="22"/>
                  </a:lnTo>
                  <a:lnTo>
                    <a:pt x="29" y="0"/>
                  </a:lnTo>
                  <a:lnTo>
                    <a:pt x="2" y="21"/>
                  </a:lnTo>
                  <a:close/>
                </a:path>
              </a:pathLst>
            </a:custGeom>
            <a:grpFill/>
            <a:ln>
              <a:noFill/>
            </a:ln>
            <a:extLst>
              <a:ext uri="{91240B29-F687-4F45-9708-019B960494DF}">
                <a14:hiddenLine w="9525">
                  <a:solidFill>
                    <a:srgbClr val="000000"/>
                  </a:solidFill>
                  <a:round/>
                </a14:hiddenLine>
              </a:ext>
            </a:extLst>
          </p:spPr>
          <p:txBody>
            <a:bodyPr anchor="t" anchorCtr="0" bIns="91440" compatLnSpc="1" lIns="182880" numCol="1" rIns="182880" tIns="91440" vert="horz" wrap="square"/>
            <a:lstStyle/>
            <a:p>
              <a:pPr algn="l" defTabSz="1828800" rtl="0"/>
              <a:endParaRPr kern="1200" lang="en-US" sz="2000">
                <a:solidFill>
                  <a:schemeClr val="tx1">
                    <a:lumMod val="75000"/>
                    <a:lumOff val="25000"/>
                  </a:schemeClr>
                </a:solidFill>
                <a:effectLst>
                  <a:outerShdw algn="tl" blurRad="38100" dir="2700000" dist="38100">
                    <a:srgbClr val="000000">
                      <a:alpha val="43137"/>
                    </a:srgbClr>
                  </a:outerShdw>
                </a:effectLst>
                <a:latin charset="-122" panose="00000500000000000000" pitchFamily="2" typeface="字魂58号-创中黑"/>
                <a:ea charset="-122" panose="00000500000000000000" pitchFamily="2" typeface="字魂58号-创中黑"/>
              </a:endParaRPr>
            </a:p>
          </p:txBody>
        </p:sp>
        <p:sp>
          <p:nvSpPr>
            <p:cNvPr id="20" name="Freeform 120">
              <a:extLst>
                <a:ext uri="{FF2B5EF4-FFF2-40B4-BE49-F238E27FC236}">
                  <a16:creationId xmlns:a16="http://schemas.microsoft.com/office/drawing/2014/main" id="{F4043214-1F04-4091-9EA0-901FD16A62C2}"/>
                </a:ext>
              </a:extLst>
            </p:cNvPr>
            <p:cNvSpPr/>
            <p:nvPr/>
          </p:nvSpPr>
          <p:spPr bwMode="auto">
            <a:xfrm>
              <a:off x="5059589" y="5360988"/>
              <a:ext cx="52388" cy="231775"/>
            </a:xfrm>
            <a:custGeom>
              <a:gdLst>
                <a:gd fmla="*/ 0 w 132" name="T0"/>
                <a:gd fmla="*/ 22 h 585" name="T1"/>
                <a:gd fmla="*/ 23 w 132" name="T2"/>
                <a:gd fmla="*/ 51 h 585" name="T3"/>
                <a:gd fmla="*/ 42 w 132" name="T4"/>
                <a:gd fmla="*/ 84 h 585" name="T5"/>
                <a:gd fmla="*/ 60 w 132" name="T6"/>
                <a:gd fmla="*/ 116 h 585" name="T7"/>
                <a:gd fmla="*/ 73 w 132" name="T8"/>
                <a:gd fmla="*/ 151 h 585" name="T9"/>
                <a:gd fmla="*/ 85 w 132" name="T10"/>
                <a:gd fmla="*/ 185 h 585" name="T11"/>
                <a:gd fmla="*/ 92 w 132" name="T12"/>
                <a:gd fmla="*/ 222 h 585" name="T13"/>
                <a:gd fmla="*/ 96 w 132" name="T14"/>
                <a:gd fmla="*/ 259 h 585" name="T15"/>
                <a:gd fmla="*/ 99 w 132" name="T16"/>
                <a:gd fmla="*/ 295 h 585" name="T17"/>
                <a:gd fmla="*/ 98 w 132" name="T18"/>
                <a:gd fmla="*/ 332 h 585" name="T19"/>
                <a:gd fmla="*/ 92 w 132" name="T20"/>
                <a:gd fmla="*/ 369 h 585" name="T21"/>
                <a:gd fmla="*/ 85 w 132" name="T22"/>
                <a:gd fmla="*/ 403 h 585" name="T23"/>
                <a:gd fmla="*/ 75 w 132" name="T24"/>
                <a:gd fmla="*/ 438 h 585" name="T25"/>
                <a:gd fmla="*/ 62 w 132" name="T26"/>
                <a:gd fmla="*/ 471 h 585" name="T27"/>
                <a:gd fmla="*/ 46 w 132" name="T28"/>
                <a:gd fmla="*/ 504 h 585" name="T29"/>
                <a:gd fmla="*/ 26 w 132" name="T30"/>
                <a:gd fmla="*/ 534 h 585" name="T31"/>
                <a:gd fmla="*/ 5 w 132" name="T32"/>
                <a:gd fmla="*/ 564 h 585" name="T33"/>
                <a:gd fmla="*/ 44 w 132" name="T34"/>
                <a:gd fmla="*/ 569 h 585" name="T35"/>
                <a:gd fmla="*/ 65 w 132" name="T36"/>
                <a:gd fmla="*/ 536 h 585" name="T37"/>
                <a:gd fmla="*/ 83 w 132" name="T38"/>
                <a:gd fmla="*/ 503 h 585" name="T39"/>
                <a:gd fmla="*/ 100 w 132" name="T40"/>
                <a:gd fmla="*/ 467 h 585" name="T41"/>
                <a:gd fmla="*/ 113 w 132" name="T42"/>
                <a:gd fmla="*/ 430 h 585" name="T43"/>
                <a:gd fmla="*/ 122 w 132" name="T44"/>
                <a:gd fmla="*/ 394 h 585" name="T45"/>
                <a:gd fmla="*/ 129 w 132" name="T46"/>
                <a:gd fmla="*/ 355 h 585" name="T47"/>
                <a:gd fmla="*/ 132 w 132" name="T48"/>
                <a:gd fmla="*/ 316 h 585" name="T49"/>
                <a:gd fmla="*/ 132 w 132" name="T50"/>
                <a:gd fmla="*/ 276 h 585" name="T51"/>
                <a:gd fmla="*/ 129 w 132" name="T52"/>
                <a:gd fmla="*/ 236 h 585" name="T53"/>
                <a:gd fmla="*/ 121 w 132" name="T54"/>
                <a:gd fmla="*/ 196 h 585" name="T55"/>
                <a:gd fmla="*/ 112 w 132" name="T56"/>
                <a:gd fmla="*/ 158 h 585" name="T57"/>
                <a:gd fmla="*/ 98 w 132" name="T58"/>
                <a:gd fmla="*/ 120 h 585" name="T59"/>
                <a:gd fmla="*/ 81 w 132" name="T60"/>
                <a:gd fmla="*/ 84 h 585" name="T61"/>
                <a:gd fmla="*/ 62 w 132" name="T62"/>
                <a:gd fmla="*/ 49 h 585" name="T63"/>
                <a:gd fmla="*/ 39 w 132" name="T64"/>
                <a:gd fmla="*/ 17 h 585"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85" w="132">
                  <a:moveTo>
                    <a:pt x="26" y="0"/>
                  </a:moveTo>
                  <a:lnTo>
                    <a:pt x="0" y="22"/>
                  </a:lnTo>
                  <a:lnTo>
                    <a:pt x="12" y="36"/>
                  </a:lnTo>
                  <a:lnTo>
                    <a:pt x="23" y="51"/>
                  </a:lnTo>
                  <a:lnTo>
                    <a:pt x="33" y="67"/>
                  </a:lnTo>
                  <a:lnTo>
                    <a:pt x="42" y="84"/>
                  </a:lnTo>
                  <a:lnTo>
                    <a:pt x="51" y="100"/>
                  </a:lnTo>
                  <a:lnTo>
                    <a:pt x="60" y="116"/>
                  </a:lnTo>
                  <a:lnTo>
                    <a:pt x="66" y="133"/>
                  </a:lnTo>
                  <a:lnTo>
                    <a:pt x="73" y="151"/>
                  </a:lnTo>
                  <a:lnTo>
                    <a:pt x="79" y="168"/>
                  </a:lnTo>
                  <a:lnTo>
                    <a:pt x="85" y="185"/>
                  </a:lnTo>
                  <a:lnTo>
                    <a:pt x="89" y="204"/>
                  </a:lnTo>
                  <a:lnTo>
                    <a:pt x="92" y="222"/>
                  </a:lnTo>
                  <a:lnTo>
                    <a:pt x="95" y="240"/>
                  </a:lnTo>
                  <a:lnTo>
                    <a:pt x="96" y="259"/>
                  </a:lnTo>
                  <a:lnTo>
                    <a:pt x="99" y="277"/>
                  </a:lnTo>
                  <a:lnTo>
                    <a:pt x="99" y="295"/>
                  </a:lnTo>
                  <a:lnTo>
                    <a:pt x="99" y="314"/>
                  </a:lnTo>
                  <a:lnTo>
                    <a:pt x="98" y="332"/>
                  </a:lnTo>
                  <a:lnTo>
                    <a:pt x="95" y="350"/>
                  </a:lnTo>
                  <a:lnTo>
                    <a:pt x="92" y="369"/>
                  </a:lnTo>
                  <a:lnTo>
                    <a:pt x="89" y="386"/>
                  </a:lnTo>
                  <a:lnTo>
                    <a:pt x="85" y="403"/>
                  </a:lnTo>
                  <a:lnTo>
                    <a:pt x="80" y="421"/>
                  </a:lnTo>
                  <a:lnTo>
                    <a:pt x="75" y="438"/>
                  </a:lnTo>
                  <a:lnTo>
                    <a:pt x="68" y="454"/>
                  </a:lnTo>
                  <a:lnTo>
                    <a:pt x="62" y="471"/>
                  </a:lnTo>
                  <a:lnTo>
                    <a:pt x="53" y="488"/>
                  </a:lnTo>
                  <a:lnTo>
                    <a:pt x="46" y="504"/>
                  </a:lnTo>
                  <a:lnTo>
                    <a:pt x="36" y="519"/>
                  </a:lnTo>
                  <a:lnTo>
                    <a:pt x="26" y="534"/>
                  </a:lnTo>
                  <a:lnTo>
                    <a:pt x="15" y="549"/>
                  </a:lnTo>
                  <a:lnTo>
                    <a:pt x="5" y="564"/>
                  </a:lnTo>
                  <a:lnTo>
                    <a:pt x="32" y="585"/>
                  </a:lnTo>
                  <a:lnTo>
                    <a:pt x="44" y="569"/>
                  </a:lnTo>
                  <a:lnTo>
                    <a:pt x="54" y="552"/>
                  </a:lnTo>
                  <a:lnTo>
                    <a:pt x="65" y="536"/>
                  </a:lnTo>
                  <a:lnTo>
                    <a:pt x="75" y="520"/>
                  </a:lnTo>
                  <a:lnTo>
                    <a:pt x="83" y="503"/>
                  </a:lnTo>
                  <a:lnTo>
                    <a:pt x="92" y="484"/>
                  </a:lnTo>
                  <a:lnTo>
                    <a:pt x="100" y="467"/>
                  </a:lnTo>
                  <a:lnTo>
                    <a:pt x="106" y="449"/>
                  </a:lnTo>
                  <a:lnTo>
                    <a:pt x="113" y="430"/>
                  </a:lnTo>
                  <a:lnTo>
                    <a:pt x="118" y="412"/>
                  </a:lnTo>
                  <a:lnTo>
                    <a:pt x="122" y="394"/>
                  </a:lnTo>
                  <a:lnTo>
                    <a:pt x="126" y="374"/>
                  </a:lnTo>
                  <a:lnTo>
                    <a:pt x="129" y="355"/>
                  </a:lnTo>
                  <a:lnTo>
                    <a:pt x="131" y="335"/>
                  </a:lnTo>
                  <a:lnTo>
                    <a:pt x="132" y="316"/>
                  </a:lnTo>
                  <a:lnTo>
                    <a:pt x="132" y="295"/>
                  </a:lnTo>
                  <a:lnTo>
                    <a:pt x="132" y="276"/>
                  </a:lnTo>
                  <a:lnTo>
                    <a:pt x="131" y="255"/>
                  </a:lnTo>
                  <a:lnTo>
                    <a:pt x="129" y="236"/>
                  </a:lnTo>
                  <a:lnTo>
                    <a:pt x="126" y="215"/>
                  </a:lnTo>
                  <a:lnTo>
                    <a:pt x="121" y="196"/>
                  </a:lnTo>
                  <a:lnTo>
                    <a:pt x="117" y="177"/>
                  </a:lnTo>
                  <a:lnTo>
                    <a:pt x="112" y="158"/>
                  </a:lnTo>
                  <a:lnTo>
                    <a:pt x="105" y="139"/>
                  </a:lnTo>
                  <a:lnTo>
                    <a:pt x="98" y="120"/>
                  </a:lnTo>
                  <a:lnTo>
                    <a:pt x="90" y="102"/>
                  </a:lnTo>
                  <a:lnTo>
                    <a:pt x="81" y="84"/>
                  </a:lnTo>
                  <a:lnTo>
                    <a:pt x="72" y="66"/>
                  </a:lnTo>
                  <a:lnTo>
                    <a:pt x="62" y="49"/>
                  </a:lnTo>
                  <a:lnTo>
                    <a:pt x="50" y="33"/>
                  </a:lnTo>
                  <a:lnTo>
                    <a:pt x="39" y="17"/>
                  </a:lnTo>
                  <a:lnTo>
                    <a:pt x="26" y="0"/>
                  </a:lnTo>
                  <a:close/>
                </a:path>
              </a:pathLst>
            </a:custGeom>
            <a:grpFill/>
            <a:ln>
              <a:noFill/>
            </a:ln>
            <a:extLst>
              <a:ext uri="{91240B29-F687-4F45-9708-019B960494DF}">
                <a14:hiddenLine w="9525">
                  <a:solidFill>
                    <a:srgbClr val="000000"/>
                  </a:solidFill>
                  <a:round/>
                </a14:hiddenLine>
              </a:ext>
            </a:extLst>
          </p:spPr>
          <p:txBody>
            <a:bodyPr anchor="t" anchorCtr="0" bIns="91440" compatLnSpc="1" lIns="182880" numCol="1" rIns="182880" tIns="91440" vert="horz" wrap="square"/>
            <a:lstStyle/>
            <a:p>
              <a:pPr algn="l" defTabSz="1828800" rtl="0"/>
              <a:endParaRPr kern="1200" lang="en-US" sz="2000">
                <a:solidFill>
                  <a:schemeClr val="tx1">
                    <a:lumMod val="75000"/>
                    <a:lumOff val="25000"/>
                  </a:schemeClr>
                </a:solidFill>
                <a:effectLst>
                  <a:outerShdw algn="tl" blurRad="38100" dir="2700000" dist="38100">
                    <a:srgbClr val="000000">
                      <a:alpha val="43137"/>
                    </a:srgbClr>
                  </a:outerShdw>
                </a:effectLst>
                <a:latin charset="-122" panose="00000500000000000000" pitchFamily="2" typeface="字魂58号-创中黑"/>
                <a:ea charset="-122" panose="00000500000000000000" pitchFamily="2" typeface="字魂58号-创中黑"/>
              </a:endParaRPr>
            </a:p>
          </p:txBody>
        </p:sp>
        <p:sp>
          <p:nvSpPr>
            <p:cNvPr id="21" name="Freeform 121">
              <a:extLst>
                <a:ext uri="{FF2B5EF4-FFF2-40B4-BE49-F238E27FC236}">
                  <a16:creationId xmlns:a16="http://schemas.microsoft.com/office/drawing/2014/main" id="{C0C74E4E-013D-49B1-BF51-F7A3AE3B5324}"/>
                </a:ext>
              </a:extLst>
            </p:cNvPr>
            <p:cNvSpPr/>
            <p:nvPr/>
          </p:nvSpPr>
          <p:spPr bwMode="auto">
            <a:xfrm>
              <a:off x="5102452" y="5316538"/>
              <a:ext cx="69850" cy="319088"/>
            </a:xfrm>
            <a:custGeom>
              <a:gdLst>
                <a:gd fmla="*/ 0 w 178" name="T0"/>
                <a:gd fmla="*/ 22 h 803" name="T1"/>
                <a:gd fmla="*/ 33 w 178" name="T2"/>
                <a:gd fmla="*/ 63 h 803" name="T3"/>
                <a:gd fmla="*/ 62 w 178" name="T4"/>
                <a:gd fmla="*/ 107 h 803" name="T5"/>
                <a:gd fmla="*/ 87 w 178" name="T6"/>
                <a:gd fmla="*/ 153 h 803" name="T7"/>
                <a:gd fmla="*/ 107 w 178" name="T8"/>
                <a:gd fmla="*/ 200 h 803" name="T9"/>
                <a:gd fmla="*/ 123 w 178" name="T10"/>
                <a:gd fmla="*/ 250 h 803" name="T11"/>
                <a:gd fmla="*/ 135 w 178" name="T12"/>
                <a:gd fmla="*/ 301 h 803" name="T13"/>
                <a:gd fmla="*/ 142 w 178" name="T14"/>
                <a:gd fmla="*/ 352 h 803" name="T15"/>
                <a:gd fmla="*/ 144 w 178" name="T16"/>
                <a:gd fmla="*/ 404 h 803" name="T17"/>
                <a:gd fmla="*/ 142 w 178" name="T18"/>
                <a:gd fmla="*/ 456 h 803" name="T19"/>
                <a:gd fmla="*/ 135 w 178" name="T20"/>
                <a:gd fmla="*/ 507 h 803" name="T21"/>
                <a:gd fmla="*/ 123 w 178" name="T22"/>
                <a:gd fmla="*/ 557 h 803" name="T23"/>
                <a:gd fmla="*/ 108 w 178" name="T24"/>
                <a:gd fmla="*/ 605 h 803" name="T25"/>
                <a:gd fmla="*/ 89 w 178" name="T26"/>
                <a:gd fmla="*/ 653 h 803" name="T27"/>
                <a:gd fmla="*/ 65 w 178" name="T28"/>
                <a:gd fmla="*/ 698 h 803" name="T29"/>
                <a:gd fmla="*/ 37 w 178" name="T30"/>
                <a:gd fmla="*/ 740 h 803" name="T31"/>
                <a:gd fmla="*/ 4 w 178" name="T32"/>
                <a:gd fmla="*/ 781 h 803" name="T33"/>
                <a:gd fmla="*/ 48 w 178" name="T34"/>
                <a:gd fmla="*/ 782 h 803" name="T35"/>
                <a:gd fmla="*/ 79 w 178" name="T36"/>
                <a:gd fmla="*/ 738 h 803" name="T37"/>
                <a:gd fmla="*/ 107 w 178" name="T38"/>
                <a:gd fmla="*/ 692 h 803" name="T39"/>
                <a:gd fmla="*/ 130 w 178" name="T40"/>
                <a:gd fmla="*/ 642 h 803" name="T41"/>
                <a:gd fmla="*/ 149 w 178" name="T42"/>
                <a:gd fmla="*/ 591 h 803" name="T43"/>
                <a:gd fmla="*/ 163 w 178" name="T44"/>
                <a:gd fmla="*/ 539 h 803" name="T45"/>
                <a:gd fmla="*/ 173 w 178" name="T46"/>
                <a:gd fmla="*/ 486 h 803" name="T47"/>
                <a:gd fmla="*/ 177 w 178" name="T48"/>
                <a:gd fmla="*/ 432 h 803" name="T49"/>
                <a:gd fmla="*/ 177 w 178" name="T50"/>
                <a:gd fmla="*/ 377 h 803" name="T51"/>
                <a:gd fmla="*/ 172 w 178" name="T52"/>
                <a:gd fmla="*/ 321 h 803" name="T53"/>
                <a:gd fmla="*/ 162 w 178" name="T54"/>
                <a:gd fmla="*/ 267 h 803" name="T55"/>
                <a:gd fmla="*/ 148 w 178" name="T56"/>
                <a:gd fmla="*/ 214 h 803" name="T57"/>
                <a:gd fmla="*/ 129 w 178" name="T58"/>
                <a:gd fmla="*/ 162 h 803" name="T59"/>
                <a:gd fmla="*/ 104 w 178" name="T60"/>
                <a:gd fmla="*/ 114 h 803" name="T61"/>
                <a:gd fmla="*/ 76 w 178" name="T62"/>
                <a:gd fmla="*/ 66 h 803" name="T63"/>
                <a:gd fmla="*/ 43 w 178" name="T64"/>
                <a:gd fmla="*/ 21 h 803"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803" w="178">
                  <a:moveTo>
                    <a:pt x="25" y="0"/>
                  </a:moveTo>
                  <a:lnTo>
                    <a:pt x="0" y="22"/>
                  </a:lnTo>
                  <a:lnTo>
                    <a:pt x="17" y="43"/>
                  </a:lnTo>
                  <a:lnTo>
                    <a:pt x="33" y="63"/>
                  </a:lnTo>
                  <a:lnTo>
                    <a:pt x="48" y="85"/>
                  </a:lnTo>
                  <a:lnTo>
                    <a:pt x="62" y="107"/>
                  </a:lnTo>
                  <a:lnTo>
                    <a:pt x="75" y="129"/>
                  </a:lnTo>
                  <a:lnTo>
                    <a:pt x="87" y="153"/>
                  </a:lnTo>
                  <a:lnTo>
                    <a:pt x="97" y="176"/>
                  </a:lnTo>
                  <a:lnTo>
                    <a:pt x="107" y="200"/>
                  </a:lnTo>
                  <a:lnTo>
                    <a:pt x="116" y="225"/>
                  </a:lnTo>
                  <a:lnTo>
                    <a:pt x="123" y="250"/>
                  </a:lnTo>
                  <a:lnTo>
                    <a:pt x="130" y="275"/>
                  </a:lnTo>
                  <a:lnTo>
                    <a:pt x="135" y="301"/>
                  </a:lnTo>
                  <a:lnTo>
                    <a:pt x="138" y="327"/>
                  </a:lnTo>
                  <a:lnTo>
                    <a:pt x="142" y="352"/>
                  </a:lnTo>
                  <a:lnTo>
                    <a:pt x="144" y="378"/>
                  </a:lnTo>
                  <a:lnTo>
                    <a:pt x="144" y="404"/>
                  </a:lnTo>
                  <a:lnTo>
                    <a:pt x="144" y="430"/>
                  </a:lnTo>
                  <a:lnTo>
                    <a:pt x="142" y="456"/>
                  </a:lnTo>
                  <a:lnTo>
                    <a:pt x="140" y="482"/>
                  </a:lnTo>
                  <a:lnTo>
                    <a:pt x="135" y="507"/>
                  </a:lnTo>
                  <a:lnTo>
                    <a:pt x="130" y="532"/>
                  </a:lnTo>
                  <a:lnTo>
                    <a:pt x="123" y="557"/>
                  </a:lnTo>
                  <a:lnTo>
                    <a:pt x="117" y="581"/>
                  </a:lnTo>
                  <a:lnTo>
                    <a:pt x="108" y="605"/>
                  </a:lnTo>
                  <a:lnTo>
                    <a:pt x="98" y="629"/>
                  </a:lnTo>
                  <a:lnTo>
                    <a:pt x="89" y="653"/>
                  </a:lnTo>
                  <a:lnTo>
                    <a:pt x="77" y="675"/>
                  </a:lnTo>
                  <a:lnTo>
                    <a:pt x="65" y="698"/>
                  </a:lnTo>
                  <a:lnTo>
                    <a:pt x="51" y="720"/>
                  </a:lnTo>
                  <a:lnTo>
                    <a:pt x="37" y="740"/>
                  </a:lnTo>
                  <a:lnTo>
                    <a:pt x="22" y="762"/>
                  </a:lnTo>
                  <a:lnTo>
                    <a:pt x="4" y="781"/>
                  </a:lnTo>
                  <a:lnTo>
                    <a:pt x="30" y="803"/>
                  </a:lnTo>
                  <a:lnTo>
                    <a:pt x="48" y="782"/>
                  </a:lnTo>
                  <a:lnTo>
                    <a:pt x="64" y="761"/>
                  </a:lnTo>
                  <a:lnTo>
                    <a:pt x="79" y="738"/>
                  </a:lnTo>
                  <a:lnTo>
                    <a:pt x="94" y="714"/>
                  </a:lnTo>
                  <a:lnTo>
                    <a:pt x="107" y="692"/>
                  </a:lnTo>
                  <a:lnTo>
                    <a:pt x="119" y="667"/>
                  </a:lnTo>
                  <a:lnTo>
                    <a:pt x="130" y="642"/>
                  </a:lnTo>
                  <a:lnTo>
                    <a:pt x="140" y="617"/>
                  </a:lnTo>
                  <a:lnTo>
                    <a:pt x="149" y="591"/>
                  </a:lnTo>
                  <a:lnTo>
                    <a:pt x="157" y="566"/>
                  </a:lnTo>
                  <a:lnTo>
                    <a:pt x="163" y="539"/>
                  </a:lnTo>
                  <a:lnTo>
                    <a:pt x="169" y="513"/>
                  </a:lnTo>
                  <a:lnTo>
                    <a:pt x="173" y="486"/>
                  </a:lnTo>
                  <a:lnTo>
                    <a:pt x="175" y="459"/>
                  </a:lnTo>
                  <a:lnTo>
                    <a:pt x="177" y="432"/>
                  </a:lnTo>
                  <a:lnTo>
                    <a:pt x="178" y="404"/>
                  </a:lnTo>
                  <a:lnTo>
                    <a:pt x="177" y="377"/>
                  </a:lnTo>
                  <a:lnTo>
                    <a:pt x="175" y="349"/>
                  </a:lnTo>
                  <a:lnTo>
                    <a:pt x="172" y="321"/>
                  </a:lnTo>
                  <a:lnTo>
                    <a:pt x="168" y="294"/>
                  </a:lnTo>
                  <a:lnTo>
                    <a:pt x="162" y="267"/>
                  </a:lnTo>
                  <a:lnTo>
                    <a:pt x="156" y="240"/>
                  </a:lnTo>
                  <a:lnTo>
                    <a:pt x="148" y="214"/>
                  </a:lnTo>
                  <a:lnTo>
                    <a:pt x="138" y="188"/>
                  </a:lnTo>
                  <a:lnTo>
                    <a:pt x="129" y="162"/>
                  </a:lnTo>
                  <a:lnTo>
                    <a:pt x="117" y="138"/>
                  </a:lnTo>
                  <a:lnTo>
                    <a:pt x="104" y="114"/>
                  </a:lnTo>
                  <a:lnTo>
                    <a:pt x="91" y="89"/>
                  </a:lnTo>
                  <a:lnTo>
                    <a:pt x="76" y="66"/>
                  </a:lnTo>
                  <a:lnTo>
                    <a:pt x="61" y="44"/>
                  </a:lnTo>
                  <a:lnTo>
                    <a:pt x="43" y="21"/>
                  </a:lnTo>
                  <a:lnTo>
                    <a:pt x="25" y="0"/>
                  </a:lnTo>
                  <a:close/>
                </a:path>
              </a:pathLst>
            </a:custGeom>
            <a:grpFill/>
            <a:ln>
              <a:noFill/>
            </a:ln>
            <a:extLst>
              <a:ext uri="{91240B29-F687-4F45-9708-019B960494DF}">
                <a14:hiddenLine w="9525">
                  <a:solidFill>
                    <a:srgbClr val="000000"/>
                  </a:solidFill>
                  <a:round/>
                </a14:hiddenLine>
              </a:ext>
            </a:extLst>
          </p:spPr>
          <p:txBody>
            <a:bodyPr anchor="t" anchorCtr="0" bIns="91440" compatLnSpc="1" lIns="182880" numCol="1" rIns="182880" tIns="91440" vert="horz" wrap="square"/>
            <a:lstStyle/>
            <a:p>
              <a:pPr algn="l" defTabSz="1828800" rtl="0"/>
              <a:endParaRPr kern="1200" lang="en-US" sz="2000">
                <a:solidFill>
                  <a:schemeClr val="tx1">
                    <a:lumMod val="75000"/>
                    <a:lumOff val="25000"/>
                  </a:schemeClr>
                </a:solidFill>
                <a:effectLst>
                  <a:outerShdw algn="tl" blurRad="38100" dir="2700000" dist="38100">
                    <a:srgbClr val="000000">
                      <a:alpha val="43137"/>
                    </a:srgbClr>
                  </a:outerShdw>
                </a:effectLst>
                <a:latin charset="-122" panose="00000500000000000000" pitchFamily="2" typeface="字魂58号-创中黑"/>
                <a:ea charset="-122" panose="00000500000000000000" pitchFamily="2" typeface="字魂58号-创中黑"/>
              </a:endParaRPr>
            </a:p>
          </p:txBody>
        </p:sp>
      </p:grpSp>
      <p:sp>
        <p:nvSpPr>
          <p:cNvPr id="22" name="Freeform 149">
            <a:extLst>
              <a:ext uri="{FF2B5EF4-FFF2-40B4-BE49-F238E27FC236}">
                <a16:creationId xmlns:a16="http://schemas.microsoft.com/office/drawing/2014/main" id="{477753FF-32AF-4F5E-A0AC-CC0ACD26EB13}"/>
              </a:ext>
            </a:extLst>
          </p:cNvPr>
          <p:cNvSpPr/>
          <p:nvPr/>
        </p:nvSpPr>
        <p:spPr bwMode="auto">
          <a:xfrm>
            <a:off x="4753252" y="4146456"/>
            <a:ext cx="382270" cy="382270"/>
          </a:xfrm>
          <a:custGeom>
            <a:gdLst>
              <a:gd fmla="*/ 758 w 946" name="T0"/>
              <a:gd fmla="*/ 585 h 947" name="T1"/>
              <a:gd fmla="*/ 535 w 946" name="T2"/>
              <a:gd fmla="*/ 510 h 947" name="T3"/>
              <a:gd fmla="*/ 715 w 946" name="T4"/>
              <a:gd fmla="*/ 368 h 947" name="T5"/>
              <a:gd fmla="*/ 765 w 946" name="T6"/>
              <a:gd fmla="*/ 370 h 947" name="T7"/>
              <a:gd fmla="*/ 818 w 946" name="T8"/>
              <a:gd fmla="*/ 357 h 947" name="T9"/>
              <a:gd fmla="*/ 863 w 946" name="T10"/>
              <a:gd fmla="*/ 329 h 947" name="T11"/>
              <a:gd fmla="*/ 896 w 946" name="T12"/>
              <a:gd fmla="*/ 295 h 947" name="T13"/>
              <a:gd fmla="*/ 916 w 946" name="T14"/>
              <a:gd fmla="*/ 260 h 947" name="T15"/>
              <a:gd fmla="*/ 928 w 946" name="T16"/>
              <a:gd fmla="*/ 221 h 947" name="T17"/>
              <a:gd fmla="*/ 931 w 946" name="T18"/>
              <a:gd fmla="*/ 180 h 947" name="T19"/>
              <a:gd fmla="*/ 926 w 946" name="T20"/>
              <a:gd fmla="*/ 139 h 947" name="T21"/>
              <a:gd fmla="*/ 906 w 946" name="T22"/>
              <a:gd fmla="*/ 88 h 947" name="T23"/>
              <a:gd fmla="*/ 762 w 946" name="T24"/>
              <a:gd fmla="*/ 107 h 947" name="T25"/>
              <a:gd fmla="*/ 802 w 946" name="T26"/>
              <a:gd fmla="*/ 9 h 947" name="T27"/>
              <a:gd fmla="*/ 746 w 946" name="T28"/>
              <a:gd fmla="*/ 0 h 947" name="T29"/>
              <a:gd fmla="*/ 692 w 946" name="T30"/>
              <a:gd fmla="*/ 8 h 947" name="T31"/>
              <a:gd fmla="*/ 644 w 946" name="T32"/>
              <a:gd fmla="*/ 31 h 947" name="T33"/>
              <a:gd fmla="*/ 606 w 946" name="T34"/>
              <a:gd fmla="*/ 64 h 947" name="T35"/>
              <a:gd fmla="*/ 583 w 946" name="T36"/>
              <a:gd fmla="*/ 97 h 947" name="T37"/>
              <a:gd fmla="*/ 568 w 946" name="T38"/>
              <a:gd fmla="*/ 132 h 947" name="T39"/>
              <a:gd fmla="*/ 562 w 946" name="T40"/>
              <a:gd fmla="*/ 170 h 947" name="T41"/>
              <a:gd fmla="*/ 563 w 946" name="T42"/>
              <a:gd fmla="*/ 209 h 947" name="T43"/>
              <a:gd fmla="*/ 572 w 946" name="T44"/>
              <a:gd fmla="*/ 248 h 947" name="T45"/>
              <a:gd fmla="*/ 236 w 946" name="T46"/>
              <a:gd fmla="*/ 160 h 947" name="T47"/>
              <a:gd fmla="*/ 160 w 946" name="T48"/>
              <a:gd fmla="*/ 235 h 947" name="T49"/>
              <a:gd fmla="*/ 247 w 946" name="T50"/>
              <a:gd fmla="*/ 572 h 947" name="T51"/>
              <a:gd fmla="*/ 201 w 946" name="T52"/>
              <a:gd fmla="*/ 562 h 947" name="T53"/>
              <a:gd fmla="*/ 148 w 946" name="T54"/>
              <a:gd fmla="*/ 565 h 947" name="T55"/>
              <a:gd fmla="*/ 97 w 946" name="T56"/>
              <a:gd fmla="*/ 583 h 947" name="T57"/>
              <a:gd fmla="*/ 54 w 946" name="T58"/>
              <a:gd fmla="*/ 615 h 947" name="T59"/>
              <a:gd fmla="*/ 28 w 946" name="T60"/>
              <a:gd fmla="*/ 648 h 947" name="T61"/>
              <a:gd fmla="*/ 10 w 946" name="T62"/>
              <a:gd fmla="*/ 685 h 947" name="T63"/>
              <a:gd fmla="*/ 1 w 946" name="T64"/>
              <a:gd fmla="*/ 725 h 947" name="T65"/>
              <a:gd fmla="*/ 1 w 946" name="T66"/>
              <a:gd fmla="*/ 766 h 947" name="T67"/>
              <a:gd fmla="*/ 10 w 946" name="T68"/>
              <a:gd fmla="*/ 807 h 947" name="T69"/>
              <a:gd fmla="*/ 107 w 946" name="T70"/>
              <a:gd fmla="*/ 762 h 947" name="T71"/>
              <a:gd fmla="*/ 88 w 946" name="T72"/>
              <a:gd fmla="*/ 907 h 947" name="T73"/>
              <a:gd fmla="*/ 148 w 946" name="T74"/>
              <a:gd fmla="*/ 928 h 947" name="T75"/>
              <a:gd fmla="*/ 203 w 946" name="T76"/>
              <a:gd fmla="*/ 930 h 947" name="T77"/>
              <a:gd fmla="*/ 256 w 946" name="T78"/>
              <a:gd fmla="*/ 917 h 947" name="T79"/>
              <a:gd fmla="*/ 303 w 946" name="T80"/>
              <a:gd fmla="*/ 889 h 947" name="T81"/>
              <a:gd fmla="*/ 334 w 946" name="T82"/>
              <a:gd fmla="*/ 857 h 947" name="T83"/>
              <a:gd fmla="*/ 353 w 946" name="T84"/>
              <a:gd fmla="*/ 823 h 947" name="T85"/>
              <a:gd fmla="*/ 366 w 946" name="T86"/>
              <a:gd fmla="*/ 787 h 947" name="T87"/>
              <a:gd fmla="*/ 371 w 946" name="T88"/>
              <a:gd fmla="*/ 749 h 947" name="T89"/>
              <a:gd fmla="*/ 366 w 946" name="T90"/>
              <a:gd fmla="*/ 710 h 947" name="T91"/>
              <a:gd fmla="*/ 510 w 946" name="T92"/>
              <a:gd fmla="*/ 535 h 947" name="T93"/>
              <a:gd fmla="*/ 584 w 946" name="T94"/>
              <a:gd fmla="*/ 759 h 947" name="T95"/>
              <a:gd fmla="*/ 803 w 946" name="T96"/>
              <a:gd fmla="*/ 927 h 947" name="T97"/>
              <a:gd fmla="*/ 824 w 946" name="T98"/>
              <a:gd fmla="*/ 940 h 947" name="T99"/>
              <a:gd fmla="*/ 850 w 946" name="T100"/>
              <a:gd fmla="*/ 947 h 947" name="T101"/>
              <a:gd fmla="*/ 876 w 946" name="T102"/>
              <a:gd fmla="*/ 945 h 947" name="T103"/>
              <a:gd fmla="*/ 900 w 946" name="T104"/>
              <a:gd fmla="*/ 937 h 947" name="T105"/>
              <a:gd fmla="*/ 920 w 946" name="T106"/>
              <a:gd fmla="*/ 921 h 947" name="T107"/>
              <a:gd fmla="*/ 937 w 946" name="T108"/>
              <a:gd fmla="*/ 900 h 947" name="T109"/>
              <a:gd fmla="*/ 945 w 946" name="T110"/>
              <a:gd fmla="*/ 875 h 947" name="T111"/>
              <a:gd fmla="*/ 946 w 946" name="T112"/>
              <a:gd fmla="*/ 850 h 947" name="T113"/>
              <a:gd fmla="*/ 940 w 946" name="T114"/>
              <a:gd fmla="*/ 826 h 947" name="T115"/>
              <a:gd fmla="*/ 927 w 946" name="T116"/>
              <a:gd fmla="*/ 803 h 94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6" w="945">
                <a:moveTo>
                  <a:pt x="920" y="796"/>
                </a:moveTo>
                <a:lnTo>
                  <a:pt x="734" y="610"/>
                </a:lnTo>
                <a:lnTo>
                  <a:pt x="758" y="585"/>
                </a:lnTo>
                <a:lnTo>
                  <a:pt x="734" y="560"/>
                </a:lnTo>
                <a:lnTo>
                  <a:pt x="659" y="634"/>
                </a:lnTo>
                <a:lnTo>
                  <a:pt x="535" y="510"/>
                </a:lnTo>
                <a:lnTo>
                  <a:pt x="684" y="360"/>
                </a:lnTo>
                <a:lnTo>
                  <a:pt x="699" y="364"/>
                </a:lnTo>
                <a:lnTo>
                  <a:pt x="715" y="368"/>
                </a:lnTo>
                <a:lnTo>
                  <a:pt x="730" y="370"/>
                </a:lnTo>
                <a:lnTo>
                  <a:pt x="746" y="371"/>
                </a:lnTo>
                <a:lnTo>
                  <a:pt x="765" y="370"/>
                </a:lnTo>
                <a:lnTo>
                  <a:pt x="783" y="367"/>
                </a:lnTo>
                <a:lnTo>
                  <a:pt x="800" y="362"/>
                </a:lnTo>
                <a:lnTo>
                  <a:pt x="818" y="357"/>
                </a:lnTo>
                <a:lnTo>
                  <a:pt x="834" y="348"/>
                </a:lnTo>
                <a:lnTo>
                  <a:pt x="849" y="340"/>
                </a:lnTo>
                <a:lnTo>
                  <a:pt x="863" y="329"/>
                </a:lnTo>
                <a:lnTo>
                  <a:pt x="877" y="316"/>
                </a:lnTo>
                <a:lnTo>
                  <a:pt x="887" y="306"/>
                </a:lnTo>
                <a:lnTo>
                  <a:pt x="896" y="295"/>
                </a:lnTo>
                <a:lnTo>
                  <a:pt x="903" y="283"/>
                </a:lnTo>
                <a:lnTo>
                  <a:pt x="911" y="272"/>
                </a:lnTo>
                <a:lnTo>
                  <a:pt x="916" y="260"/>
                </a:lnTo>
                <a:lnTo>
                  <a:pt x="921" y="247"/>
                </a:lnTo>
                <a:lnTo>
                  <a:pt x="925" y="234"/>
                </a:lnTo>
                <a:lnTo>
                  <a:pt x="928" y="221"/>
                </a:lnTo>
                <a:lnTo>
                  <a:pt x="930" y="207"/>
                </a:lnTo>
                <a:lnTo>
                  <a:pt x="931" y="194"/>
                </a:lnTo>
                <a:lnTo>
                  <a:pt x="931" y="180"/>
                </a:lnTo>
                <a:lnTo>
                  <a:pt x="930" y="166"/>
                </a:lnTo>
                <a:lnTo>
                  <a:pt x="928" y="153"/>
                </a:lnTo>
                <a:lnTo>
                  <a:pt x="926" y="139"/>
                </a:lnTo>
                <a:lnTo>
                  <a:pt x="921" y="126"/>
                </a:lnTo>
                <a:lnTo>
                  <a:pt x="916" y="112"/>
                </a:lnTo>
                <a:lnTo>
                  <a:pt x="906" y="88"/>
                </a:lnTo>
                <a:lnTo>
                  <a:pt x="825" y="169"/>
                </a:lnTo>
                <a:lnTo>
                  <a:pt x="761" y="170"/>
                </a:lnTo>
                <a:lnTo>
                  <a:pt x="762" y="107"/>
                </a:lnTo>
                <a:lnTo>
                  <a:pt x="844" y="26"/>
                </a:lnTo>
                <a:lnTo>
                  <a:pt x="820" y="16"/>
                </a:lnTo>
                <a:lnTo>
                  <a:pt x="802" y="9"/>
                </a:lnTo>
                <a:lnTo>
                  <a:pt x="783" y="4"/>
                </a:lnTo>
                <a:lnTo>
                  <a:pt x="765" y="2"/>
                </a:lnTo>
                <a:lnTo>
                  <a:pt x="746" y="0"/>
                </a:lnTo>
                <a:lnTo>
                  <a:pt x="728" y="2"/>
                </a:lnTo>
                <a:lnTo>
                  <a:pt x="710" y="4"/>
                </a:lnTo>
                <a:lnTo>
                  <a:pt x="692" y="8"/>
                </a:lnTo>
                <a:lnTo>
                  <a:pt x="675" y="14"/>
                </a:lnTo>
                <a:lnTo>
                  <a:pt x="659" y="22"/>
                </a:lnTo>
                <a:lnTo>
                  <a:pt x="644" y="31"/>
                </a:lnTo>
                <a:lnTo>
                  <a:pt x="629" y="43"/>
                </a:lnTo>
                <a:lnTo>
                  <a:pt x="616" y="54"/>
                </a:lnTo>
                <a:lnTo>
                  <a:pt x="606" y="64"/>
                </a:lnTo>
                <a:lnTo>
                  <a:pt x="597" y="75"/>
                </a:lnTo>
                <a:lnTo>
                  <a:pt x="590" y="86"/>
                </a:lnTo>
                <a:lnTo>
                  <a:pt x="583" y="97"/>
                </a:lnTo>
                <a:lnTo>
                  <a:pt x="578" y="108"/>
                </a:lnTo>
                <a:lnTo>
                  <a:pt x="573" y="120"/>
                </a:lnTo>
                <a:lnTo>
                  <a:pt x="568" y="132"/>
                </a:lnTo>
                <a:lnTo>
                  <a:pt x="565" y="145"/>
                </a:lnTo>
                <a:lnTo>
                  <a:pt x="563" y="158"/>
                </a:lnTo>
                <a:lnTo>
                  <a:pt x="562" y="170"/>
                </a:lnTo>
                <a:lnTo>
                  <a:pt x="561" y="183"/>
                </a:lnTo>
                <a:lnTo>
                  <a:pt x="562" y="196"/>
                </a:lnTo>
                <a:lnTo>
                  <a:pt x="563" y="209"/>
                </a:lnTo>
                <a:lnTo>
                  <a:pt x="565" y="222"/>
                </a:lnTo>
                <a:lnTo>
                  <a:pt x="568" y="235"/>
                </a:lnTo>
                <a:lnTo>
                  <a:pt x="572" y="248"/>
                </a:lnTo>
                <a:lnTo>
                  <a:pt x="422" y="398"/>
                </a:lnTo>
                <a:lnTo>
                  <a:pt x="210" y="185"/>
                </a:lnTo>
                <a:lnTo>
                  <a:pt x="236" y="160"/>
                </a:lnTo>
                <a:lnTo>
                  <a:pt x="98" y="23"/>
                </a:lnTo>
                <a:lnTo>
                  <a:pt x="23" y="98"/>
                </a:lnTo>
                <a:lnTo>
                  <a:pt x="160" y="235"/>
                </a:lnTo>
                <a:lnTo>
                  <a:pt x="185" y="210"/>
                </a:lnTo>
                <a:lnTo>
                  <a:pt x="398" y="423"/>
                </a:lnTo>
                <a:lnTo>
                  <a:pt x="247" y="572"/>
                </a:lnTo>
                <a:lnTo>
                  <a:pt x="232" y="567"/>
                </a:lnTo>
                <a:lnTo>
                  <a:pt x="216" y="564"/>
                </a:lnTo>
                <a:lnTo>
                  <a:pt x="201" y="562"/>
                </a:lnTo>
                <a:lnTo>
                  <a:pt x="185" y="561"/>
                </a:lnTo>
                <a:lnTo>
                  <a:pt x="166" y="562"/>
                </a:lnTo>
                <a:lnTo>
                  <a:pt x="148" y="565"/>
                </a:lnTo>
                <a:lnTo>
                  <a:pt x="131" y="570"/>
                </a:lnTo>
                <a:lnTo>
                  <a:pt x="115" y="575"/>
                </a:lnTo>
                <a:lnTo>
                  <a:pt x="97" y="583"/>
                </a:lnTo>
                <a:lnTo>
                  <a:pt x="82" y="592"/>
                </a:lnTo>
                <a:lnTo>
                  <a:pt x="68" y="603"/>
                </a:lnTo>
                <a:lnTo>
                  <a:pt x="54" y="615"/>
                </a:lnTo>
                <a:lnTo>
                  <a:pt x="44" y="626"/>
                </a:lnTo>
                <a:lnTo>
                  <a:pt x="36" y="637"/>
                </a:lnTo>
                <a:lnTo>
                  <a:pt x="28" y="648"/>
                </a:lnTo>
                <a:lnTo>
                  <a:pt x="21" y="660"/>
                </a:lnTo>
                <a:lnTo>
                  <a:pt x="15" y="672"/>
                </a:lnTo>
                <a:lnTo>
                  <a:pt x="10" y="685"/>
                </a:lnTo>
                <a:lnTo>
                  <a:pt x="7" y="698"/>
                </a:lnTo>
                <a:lnTo>
                  <a:pt x="3" y="712"/>
                </a:lnTo>
                <a:lnTo>
                  <a:pt x="1" y="725"/>
                </a:lnTo>
                <a:lnTo>
                  <a:pt x="0" y="739"/>
                </a:lnTo>
                <a:lnTo>
                  <a:pt x="0" y="752"/>
                </a:lnTo>
                <a:lnTo>
                  <a:pt x="1" y="766"/>
                </a:lnTo>
                <a:lnTo>
                  <a:pt x="3" y="780"/>
                </a:lnTo>
                <a:lnTo>
                  <a:pt x="6" y="793"/>
                </a:lnTo>
                <a:lnTo>
                  <a:pt x="10" y="807"/>
                </a:lnTo>
                <a:lnTo>
                  <a:pt x="15" y="820"/>
                </a:lnTo>
                <a:lnTo>
                  <a:pt x="26" y="844"/>
                </a:lnTo>
                <a:lnTo>
                  <a:pt x="107" y="762"/>
                </a:lnTo>
                <a:lnTo>
                  <a:pt x="170" y="761"/>
                </a:lnTo>
                <a:lnTo>
                  <a:pt x="169" y="826"/>
                </a:lnTo>
                <a:lnTo>
                  <a:pt x="88" y="907"/>
                </a:lnTo>
                <a:lnTo>
                  <a:pt x="111" y="916"/>
                </a:lnTo>
                <a:lnTo>
                  <a:pt x="130" y="923"/>
                </a:lnTo>
                <a:lnTo>
                  <a:pt x="148" y="928"/>
                </a:lnTo>
                <a:lnTo>
                  <a:pt x="166" y="930"/>
                </a:lnTo>
                <a:lnTo>
                  <a:pt x="185" y="931"/>
                </a:lnTo>
                <a:lnTo>
                  <a:pt x="203" y="930"/>
                </a:lnTo>
                <a:lnTo>
                  <a:pt x="222" y="928"/>
                </a:lnTo>
                <a:lnTo>
                  <a:pt x="239" y="924"/>
                </a:lnTo>
                <a:lnTo>
                  <a:pt x="256" y="917"/>
                </a:lnTo>
                <a:lnTo>
                  <a:pt x="272" y="910"/>
                </a:lnTo>
                <a:lnTo>
                  <a:pt x="287" y="900"/>
                </a:lnTo>
                <a:lnTo>
                  <a:pt x="303" y="889"/>
                </a:lnTo>
                <a:lnTo>
                  <a:pt x="316" y="877"/>
                </a:lnTo>
                <a:lnTo>
                  <a:pt x="325" y="868"/>
                </a:lnTo>
                <a:lnTo>
                  <a:pt x="334" y="857"/>
                </a:lnTo>
                <a:lnTo>
                  <a:pt x="341" y="846"/>
                </a:lnTo>
                <a:lnTo>
                  <a:pt x="348" y="835"/>
                </a:lnTo>
                <a:lnTo>
                  <a:pt x="353" y="823"/>
                </a:lnTo>
                <a:lnTo>
                  <a:pt x="359" y="812"/>
                </a:lnTo>
                <a:lnTo>
                  <a:pt x="363" y="800"/>
                </a:lnTo>
                <a:lnTo>
                  <a:pt x="366" y="787"/>
                </a:lnTo>
                <a:lnTo>
                  <a:pt x="368" y="775"/>
                </a:lnTo>
                <a:lnTo>
                  <a:pt x="370" y="762"/>
                </a:lnTo>
                <a:lnTo>
                  <a:pt x="371" y="749"/>
                </a:lnTo>
                <a:lnTo>
                  <a:pt x="370" y="736"/>
                </a:lnTo>
                <a:lnTo>
                  <a:pt x="368" y="723"/>
                </a:lnTo>
                <a:lnTo>
                  <a:pt x="366" y="710"/>
                </a:lnTo>
                <a:lnTo>
                  <a:pt x="363" y="697"/>
                </a:lnTo>
                <a:lnTo>
                  <a:pt x="360" y="684"/>
                </a:lnTo>
                <a:lnTo>
                  <a:pt x="510" y="535"/>
                </a:lnTo>
                <a:lnTo>
                  <a:pt x="634" y="659"/>
                </a:lnTo>
                <a:lnTo>
                  <a:pt x="560" y="734"/>
                </a:lnTo>
                <a:lnTo>
                  <a:pt x="584" y="759"/>
                </a:lnTo>
                <a:lnTo>
                  <a:pt x="609" y="734"/>
                </a:lnTo>
                <a:lnTo>
                  <a:pt x="796" y="921"/>
                </a:lnTo>
                <a:lnTo>
                  <a:pt x="803" y="927"/>
                </a:lnTo>
                <a:lnTo>
                  <a:pt x="809" y="932"/>
                </a:lnTo>
                <a:lnTo>
                  <a:pt x="817" y="937"/>
                </a:lnTo>
                <a:lnTo>
                  <a:pt x="824" y="940"/>
                </a:lnTo>
                <a:lnTo>
                  <a:pt x="833" y="943"/>
                </a:lnTo>
                <a:lnTo>
                  <a:pt x="842" y="945"/>
                </a:lnTo>
                <a:lnTo>
                  <a:pt x="850" y="947"/>
                </a:lnTo>
                <a:lnTo>
                  <a:pt x="859" y="947"/>
                </a:lnTo>
                <a:lnTo>
                  <a:pt x="867" y="947"/>
                </a:lnTo>
                <a:lnTo>
                  <a:pt x="876" y="945"/>
                </a:lnTo>
                <a:lnTo>
                  <a:pt x="885" y="943"/>
                </a:lnTo>
                <a:lnTo>
                  <a:pt x="892" y="940"/>
                </a:lnTo>
                <a:lnTo>
                  <a:pt x="900" y="937"/>
                </a:lnTo>
                <a:lnTo>
                  <a:pt x="907" y="932"/>
                </a:lnTo>
                <a:lnTo>
                  <a:pt x="914" y="927"/>
                </a:lnTo>
                <a:lnTo>
                  <a:pt x="920" y="921"/>
                </a:lnTo>
                <a:lnTo>
                  <a:pt x="927" y="914"/>
                </a:lnTo>
                <a:lnTo>
                  <a:pt x="932" y="908"/>
                </a:lnTo>
                <a:lnTo>
                  <a:pt x="937" y="900"/>
                </a:lnTo>
                <a:lnTo>
                  <a:pt x="940" y="891"/>
                </a:lnTo>
                <a:lnTo>
                  <a:pt x="943" y="884"/>
                </a:lnTo>
                <a:lnTo>
                  <a:pt x="945" y="875"/>
                </a:lnTo>
                <a:lnTo>
                  <a:pt x="946" y="868"/>
                </a:lnTo>
                <a:lnTo>
                  <a:pt x="946" y="859"/>
                </a:lnTo>
                <a:lnTo>
                  <a:pt x="946" y="850"/>
                </a:lnTo>
                <a:lnTo>
                  <a:pt x="945" y="842"/>
                </a:lnTo>
                <a:lnTo>
                  <a:pt x="943" y="833"/>
                </a:lnTo>
                <a:lnTo>
                  <a:pt x="940" y="826"/>
                </a:lnTo>
                <a:lnTo>
                  <a:pt x="937" y="818"/>
                </a:lnTo>
                <a:lnTo>
                  <a:pt x="932" y="810"/>
                </a:lnTo>
                <a:lnTo>
                  <a:pt x="927" y="803"/>
                </a:lnTo>
                <a:lnTo>
                  <a:pt x="920" y="796"/>
                </a:lnTo>
                <a:close/>
              </a:path>
            </a:pathLst>
          </a:custGeom>
          <a:gradFill>
            <a:gsLst>
              <a:gs pos="0">
                <a:srgbClr val="87082E"/>
              </a:gs>
              <a:gs pos="100000">
                <a:srgbClr val="C51F2D"/>
              </a:gs>
            </a:gsLst>
            <a:lin ang="5400000" scaled="1"/>
          </a:gradFill>
          <a:ln>
            <a:noFill/>
          </a:ln>
          <a:effectLst>
            <a:outerShdw algn="l" blurRad="50800" dist="38100" rotWithShape="0">
              <a:prstClr val="black">
                <a:alpha val="40000"/>
              </a:prstClr>
            </a:outerShdw>
          </a:effectLst>
        </p:spPr>
        <p:txBody>
          <a:bodyPr anchor="t" anchorCtr="0" bIns="91440" compatLnSpc="1" lIns="182880" numCol="1" rIns="182880" tIns="91440" vert="horz" wrap="square"/>
          <a:lstStyle/>
          <a:p>
            <a:pPr algn="l" defTabSz="1828800" rtl="0"/>
            <a:endParaRPr kern="1200" lang="en-US" sz="2000">
              <a:solidFill>
                <a:schemeClr val="tx1">
                  <a:lumMod val="75000"/>
                  <a:lumOff val="25000"/>
                </a:schemeClr>
              </a:solidFill>
              <a:effectLst>
                <a:outerShdw algn="tl" blurRad="38100" dir="2700000" dist="38100">
                  <a:srgbClr val="000000">
                    <a:alpha val="43137"/>
                  </a:srgbClr>
                </a:outerShdw>
              </a:effectLst>
              <a:latin charset="-122" panose="00000500000000000000" pitchFamily="2" typeface="字魂58号-创中黑"/>
              <a:ea charset="-122" panose="00000500000000000000" pitchFamily="2" typeface="字魂58号-创中黑"/>
            </a:endParaRPr>
          </a:p>
        </p:txBody>
      </p:sp>
      <p:grpSp>
        <p:nvGrpSpPr>
          <p:cNvPr id="23" name="Group 97">
            <a:extLst>
              <a:ext uri="{FF2B5EF4-FFF2-40B4-BE49-F238E27FC236}">
                <a16:creationId xmlns:a16="http://schemas.microsoft.com/office/drawing/2014/main" id="{19505C81-73A6-4AC3-BEB9-579BC0DD3953}"/>
              </a:ext>
            </a:extLst>
          </p:cNvPr>
          <p:cNvGrpSpPr/>
          <p:nvPr/>
        </p:nvGrpSpPr>
        <p:grpSpPr>
          <a:xfrm>
            <a:off x="1391562" y="4124231"/>
            <a:ext cx="257810" cy="375285"/>
            <a:chOff x="1038225" y="5818188"/>
            <a:chExt cx="279400" cy="406400"/>
          </a:xfrm>
          <a:gradFill>
            <a:gsLst>
              <a:gs pos="0">
                <a:srgbClr val="87082E"/>
              </a:gs>
              <a:gs pos="100000">
                <a:srgbClr val="C51F2D"/>
              </a:gs>
            </a:gsLst>
            <a:lin ang="5400000" scaled="1"/>
          </a:gradFill>
          <a:effectLst>
            <a:outerShdw algn="l" blurRad="50800" dist="38100" rotWithShape="0">
              <a:prstClr val="black">
                <a:alpha val="40000"/>
              </a:prstClr>
            </a:outerShdw>
          </a:effectLst>
        </p:grpSpPr>
        <p:sp>
          <p:nvSpPr>
            <p:cNvPr id="24" name="Freeform 169">
              <a:extLst>
                <a:ext uri="{FF2B5EF4-FFF2-40B4-BE49-F238E27FC236}">
                  <a16:creationId xmlns:a16="http://schemas.microsoft.com/office/drawing/2014/main" id="{03A5A9C0-048F-4500-AA20-E9D7E4CA5A1A}"/>
                </a:ext>
              </a:extLst>
            </p:cNvPr>
            <p:cNvSpPr/>
            <p:nvPr/>
          </p:nvSpPr>
          <p:spPr bwMode="auto">
            <a:xfrm>
              <a:off x="1038225" y="5818188"/>
              <a:ext cx="279400" cy="334963"/>
            </a:xfrm>
            <a:custGeom>
              <a:gdLst>
                <a:gd fmla="*/ 145 w 705" name="T0"/>
                <a:gd fmla="*/ 637 h 846" name="T1"/>
                <a:gd fmla="*/ 156 w 705" name="T2"/>
                <a:gd fmla="*/ 647 h 846" name="T3"/>
                <a:gd fmla="*/ 188 w 705" name="T4"/>
                <a:gd fmla="*/ 690 h 846" name="T5"/>
                <a:gd fmla="*/ 202 w 705" name="T6"/>
                <a:gd fmla="*/ 718 h 846" name="T7"/>
                <a:gd fmla="*/ 210 w 705" name="T8"/>
                <a:gd fmla="*/ 752 h 846" name="T9"/>
                <a:gd fmla="*/ 212 w 705" name="T10"/>
                <a:gd fmla="*/ 846 h 846" name="T11"/>
                <a:gd fmla="*/ 324 w 705" name="T12"/>
                <a:gd fmla="*/ 416 h 846" name="T13"/>
                <a:gd fmla="*/ 297 w 705" name="T14"/>
                <a:gd fmla="*/ 395 h 846" name="T15"/>
                <a:gd fmla="*/ 283 w 705" name="T16"/>
                <a:gd fmla="*/ 364 h 846" name="T17"/>
                <a:gd fmla="*/ 283 w 705" name="T18"/>
                <a:gd fmla="*/ 338 h 846" name="T19"/>
                <a:gd fmla="*/ 291 w 705" name="T20"/>
                <a:gd fmla="*/ 319 h 846" name="T21"/>
                <a:gd fmla="*/ 303 w 705" name="T22"/>
                <a:gd fmla="*/ 302 h 846" name="T23"/>
                <a:gd fmla="*/ 319 w 705" name="T24"/>
                <a:gd fmla="*/ 289 h 846" name="T25"/>
                <a:gd fmla="*/ 338 w 705" name="T26"/>
                <a:gd fmla="*/ 283 h 846" name="T27"/>
                <a:gd fmla="*/ 360 w 705" name="T28"/>
                <a:gd fmla="*/ 282 h 846" name="T29"/>
                <a:gd fmla="*/ 380 w 705" name="T30"/>
                <a:gd fmla="*/ 287 h 846" name="T31"/>
                <a:gd fmla="*/ 398 w 705" name="T32"/>
                <a:gd fmla="*/ 297 h 846" name="T33"/>
                <a:gd fmla="*/ 411 w 705" name="T34"/>
                <a:gd fmla="*/ 312 h 846" name="T35"/>
                <a:gd fmla="*/ 420 w 705" name="T36"/>
                <a:gd fmla="*/ 330 h 846" name="T37"/>
                <a:gd fmla="*/ 424 w 705" name="T38"/>
                <a:gd fmla="*/ 352 h 846" name="T39"/>
                <a:gd fmla="*/ 415 w 705" name="T40"/>
                <a:gd fmla="*/ 385 h 846" name="T41"/>
                <a:gd fmla="*/ 391 w 705" name="T42"/>
                <a:gd fmla="*/ 410 h 846" name="T43"/>
                <a:gd fmla="*/ 371 w 705" name="T44"/>
                <a:gd fmla="*/ 846 h 846" name="T45"/>
                <a:gd fmla="*/ 494 w 705" name="T46"/>
                <a:gd fmla="*/ 762 h 846" name="T47"/>
                <a:gd fmla="*/ 500 w 705" name="T48"/>
                <a:gd fmla="*/ 727 h 846" name="T49"/>
                <a:gd fmla="*/ 513 w 705" name="T50"/>
                <a:gd fmla="*/ 695 h 846" name="T51"/>
                <a:gd fmla="*/ 540 w 705" name="T52"/>
                <a:gd fmla="*/ 654 h 846" name="T53"/>
                <a:gd fmla="*/ 564 w 705" name="T54"/>
                <a:gd fmla="*/ 634 h 846" name="T55"/>
                <a:gd fmla="*/ 609 w 705" name="T56"/>
                <a:gd fmla="*/ 594 h 846" name="T57"/>
                <a:gd fmla="*/ 646 w 705" name="T58"/>
                <a:gd fmla="*/ 547 h 846" name="T59"/>
                <a:gd fmla="*/ 675 w 705" name="T60"/>
                <a:gd fmla="*/ 495 h 846" name="T61"/>
                <a:gd fmla="*/ 696 w 705" name="T62"/>
                <a:gd fmla="*/ 436 h 846" name="T63"/>
                <a:gd fmla="*/ 704 w 705" name="T64"/>
                <a:gd fmla="*/ 374 h 846" name="T65"/>
                <a:gd fmla="*/ 703 w 705" name="T66"/>
                <a:gd fmla="*/ 316 h 846" name="T67"/>
                <a:gd fmla="*/ 695 w 705" name="T68"/>
                <a:gd fmla="*/ 265 h 846" name="T69"/>
                <a:gd fmla="*/ 677 w 705" name="T70"/>
                <a:gd fmla="*/ 215 h 846" name="T71"/>
                <a:gd fmla="*/ 655 w 705" name="T72"/>
                <a:gd fmla="*/ 169 h 846" name="T73"/>
                <a:gd fmla="*/ 624 w 705" name="T74"/>
                <a:gd fmla="*/ 128 h 846" name="T75"/>
                <a:gd fmla="*/ 590 w 705" name="T76"/>
                <a:gd fmla="*/ 92 h 846" name="T77"/>
                <a:gd fmla="*/ 550 w 705" name="T78"/>
                <a:gd fmla="*/ 60 h 846" name="T79"/>
                <a:gd fmla="*/ 506 w 705" name="T80"/>
                <a:gd fmla="*/ 34 h 846" name="T81"/>
                <a:gd fmla="*/ 457 w 705" name="T82"/>
                <a:gd fmla="*/ 15 h 846" name="T83"/>
                <a:gd fmla="*/ 406 w 705" name="T84"/>
                <a:gd fmla="*/ 3 h 846" name="T85"/>
                <a:gd fmla="*/ 352 w 705" name="T86"/>
                <a:gd fmla="*/ 0 h 846" name="T87"/>
                <a:gd fmla="*/ 299 w 705" name="T88"/>
                <a:gd fmla="*/ 3 h 846" name="T89"/>
                <a:gd fmla="*/ 247 w 705" name="T90"/>
                <a:gd fmla="*/ 15 h 846" name="T91"/>
                <a:gd fmla="*/ 200 w 705" name="T92"/>
                <a:gd fmla="*/ 34 h 846" name="T93"/>
                <a:gd fmla="*/ 156 w 705" name="T94"/>
                <a:gd fmla="*/ 60 h 846" name="T95"/>
                <a:gd fmla="*/ 116 w 705" name="T96"/>
                <a:gd fmla="*/ 92 h 846" name="T97"/>
                <a:gd fmla="*/ 80 w 705" name="T98"/>
                <a:gd fmla="*/ 128 h 846" name="T99"/>
                <a:gd fmla="*/ 51 w 705" name="T100"/>
                <a:gd fmla="*/ 169 h 846" name="T101"/>
                <a:gd fmla="*/ 27 w 705" name="T102"/>
                <a:gd fmla="*/ 215 h 846" name="T103"/>
                <a:gd fmla="*/ 11 w 705" name="T104"/>
                <a:gd fmla="*/ 265 h 846" name="T105"/>
                <a:gd fmla="*/ 1 w 705" name="T106"/>
                <a:gd fmla="*/ 316 h 846" name="T107"/>
                <a:gd fmla="*/ 0 w 705" name="T108"/>
                <a:gd fmla="*/ 374 h 846" name="T109"/>
                <a:gd fmla="*/ 10 w 705" name="T110"/>
                <a:gd fmla="*/ 435 h 846" name="T111"/>
                <a:gd fmla="*/ 29 w 705" name="T112"/>
                <a:gd fmla="*/ 493 h 846" name="T113"/>
                <a:gd fmla="*/ 58 w 705" name="T114"/>
                <a:gd fmla="*/ 546 h 846" name="T115"/>
                <a:gd fmla="*/ 95 w 705" name="T116"/>
                <a:gd fmla="*/ 593 h 846" name="T117"/>
                <a:gd fmla="*/ 139 w 705" name="T118"/>
                <a:gd fmla="*/ 633 h 84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845" w="705">
                  <a:moveTo>
                    <a:pt x="139" y="633"/>
                  </a:moveTo>
                  <a:lnTo>
                    <a:pt x="142" y="635"/>
                  </a:lnTo>
                  <a:lnTo>
                    <a:pt x="145" y="637"/>
                  </a:lnTo>
                  <a:lnTo>
                    <a:pt x="145" y="637"/>
                  </a:lnTo>
                  <a:lnTo>
                    <a:pt x="145" y="637"/>
                  </a:lnTo>
                  <a:lnTo>
                    <a:pt x="156" y="647"/>
                  </a:lnTo>
                  <a:lnTo>
                    <a:pt x="166" y="659"/>
                  </a:lnTo>
                  <a:lnTo>
                    <a:pt x="178" y="673"/>
                  </a:lnTo>
                  <a:lnTo>
                    <a:pt x="188" y="690"/>
                  </a:lnTo>
                  <a:lnTo>
                    <a:pt x="193" y="699"/>
                  </a:lnTo>
                  <a:lnTo>
                    <a:pt x="198" y="708"/>
                  </a:lnTo>
                  <a:lnTo>
                    <a:pt x="202" y="718"/>
                  </a:lnTo>
                  <a:lnTo>
                    <a:pt x="205" y="729"/>
                  </a:lnTo>
                  <a:lnTo>
                    <a:pt x="207" y="740"/>
                  </a:lnTo>
                  <a:lnTo>
                    <a:pt x="210" y="752"/>
                  </a:lnTo>
                  <a:lnTo>
                    <a:pt x="211" y="763"/>
                  </a:lnTo>
                  <a:lnTo>
                    <a:pt x="212" y="775"/>
                  </a:lnTo>
                  <a:lnTo>
                    <a:pt x="212" y="846"/>
                  </a:lnTo>
                  <a:lnTo>
                    <a:pt x="335" y="846"/>
                  </a:lnTo>
                  <a:lnTo>
                    <a:pt x="335" y="420"/>
                  </a:lnTo>
                  <a:lnTo>
                    <a:pt x="324" y="416"/>
                  </a:lnTo>
                  <a:lnTo>
                    <a:pt x="313" y="410"/>
                  </a:lnTo>
                  <a:lnTo>
                    <a:pt x="305" y="404"/>
                  </a:lnTo>
                  <a:lnTo>
                    <a:pt x="297" y="395"/>
                  </a:lnTo>
                  <a:lnTo>
                    <a:pt x="291" y="385"/>
                  </a:lnTo>
                  <a:lnTo>
                    <a:pt x="286" y="375"/>
                  </a:lnTo>
                  <a:lnTo>
                    <a:pt x="283" y="364"/>
                  </a:lnTo>
                  <a:lnTo>
                    <a:pt x="282" y="352"/>
                  </a:lnTo>
                  <a:lnTo>
                    <a:pt x="282" y="344"/>
                  </a:lnTo>
                  <a:lnTo>
                    <a:pt x="283" y="338"/>
                  </a:lnTo>
                  <a:lnTo>
                    <a:pt x="285" y="330"/>
                  </a:lnTo>
                  <a:lnTo>
                    <a:pt x="287" y="324"/>
                  </a:lnTo>
                  <a:lnTo>
                    <a:pt x="291" y="319"/>
                  </a:lnTo>
                  <a:lnTo>
                    <a:pt x="294" y="312"/>
                  </a:lnTo>
                  <a:lnTo>
                    <a:pt x="298" y="307"/>
                  </a:lnTo>
                  <a:lnTo>
                    <a:pt x="303" y="302"/>
                  </a:lnTo>
                  <a:lnTo>
                    <a:pt x="308" y="297"/>
                  </a:lnTo>
                  <a:lnTo>
                    <a:pt x="313" y="294"/>
                  </a:lnTo>
                  <a:lnTo>
                    <a:pt x="319" y="289"/>
                  </a:lnTo>
                  <a:lnTo>
                    <a:pt x="325" y="287"/>
                  </a:lnTo>
                  <a:lnTo>
                    <a:pt x="332" y="284"/>
                  </a:lnTo>
                  <a:lnTo>
                    <a:pt x="338" y="283"/>
                  </a:lnTo>
                  <a:lnTo>
                    <a:pt x="346" y="282"/>
                  </a:lnTo>
                  <a:lnTo>
                    <a:pt x="352" y="281"/>
                  </a:lnTo>
                  <a:lnTo>
                    <a:pt x="360" y="282"/>
                  </a:lnTo>
                  <a:lnTo>
                    <a:pt x="366" y="283"/>
                  </a:lnTo>
                  <a:lnTo>
                    <a:pt x="374" y="284"/>
                  </a:lnTo>
                  <a:lnTo>
                    <a:pt x="380" y="287"/>
                  </a:lnTo>
                  <a:lnTo>
                    <a:pt x="386" y="289"/>
                  </a:lnTo>
                  <a:lnTo>
                    <a:pt x="392" y="294"/>
                  </a:lnTo>
                  <a:lnTo>
                    <a:pt x="398" y="297"/>
                  </a:lnTo>
                  <a:lnTo>
                    <a:pt x="403" y="302"/>
                  </a:lnTo>
                  <a:lnTo>
                    <a:pt x="407" y="307"/>
                  </a:lnTo>
                  <a:lnTo>
                    <a:pt x="411" y="312"/>
                  </a:lnTo>
                  <a:lnTo>
                    <a:pt x="415" y="319"/>
                  </a:lnTo>
                  <a:lnTo>
                    <a:pt x="417" y="324"/>
                  </a:lnTo>
                  <a:lnTo>
                    <a:pt x="420" y="330"/>
                  </a:lnTo>
                  <a:lnTo>
                    <a:pt x="421" y="338"/>
                  </a:lnTo>
                  <a:lnTo>
                    <a:pt x="422" y="344"/>
                  </a:lnTo>
                  <a:lnTo>
                    <a:pt x="424" y="352"/>
                  </a:lnTo>
                  <a:lnTo>
                    <a:pt x="422" y="364"/>
                  </a:lnTo>
                  <a:lnTo>
                    <a:pt x="419" y="375"/>
                  </a:lnTo>
                  <a:lnTo>
                    <a:pt x="415" y="385"/>
                  </a:lnTo>
                  <a:lnTo>
                    <a:pt x="408" y="395"/>
                  </a:lnTo>
                  <a:lnTo>
                    <a:pt x="400" y="404"/>
                  </a:lnTo>
                  <a:lnTo>
                    <a:pt x="391" y="410"/>
                  </a:lnTo>
                  <a:lnTo>
                    <a:pt x="381" y="416"/>
                  </a:lnTo>
                  <a:lnTo>
                    <a:pt x="371" y="420"/>
                  </a:lnTo>
                  <a:lnTo>
                    <a:pt x="371" y="846"/>
                  </a:lnTo>
                  <a:lnTo>
                    <a:pt x="494" y="846"/>
                  </a:lnTo>
                  <a:lnTo>
                    <a:pt x="494" y="775"/>
                  </a:lnTo>
                  <a:lnTo>
                    <a:pt x="494" y="762"/>
                  </a:lnTo>
                  <a:lnTo>
                    <a:pt x="496" y="751"/>
                  </a:lnTo>
                  <a:lnTo>
                    <a:pt x="498" y="738"/>
                  </a:lnTo>
                  <a:lnTo>
                    <a:pt x="500" y="727"/>
                  </a:lnTo>
                  <a:lnTo>
                    <a:pt x="505" y="716"/>
                  </a:lnTo>
                  <a:lnTo>
                    <a:pt x="508" y="705"/>
                  </a:lnTo>
                  <a:lnTo>
                    <a:pt x="513" y="695"/>
                  </a:lnTo>
                  <a:lnTo>
                    <a:pt x="517" y="686"/>
                  </a:lnTo>
                  <a:lnTo>
                    <a:pt x="528" y="670"/>
                  </a:lnTo>
                  <a:lnTo>
                    <a:pt x="540" y="654"/>
                  </a:lnTo>
                  <a:lnTo>
                    <a:pt x="553" y="644"/>
                  </a:lnTo>
                  <a:lnTo>
                    <a:pt x="564" y="634"/>
                  </a:lnTo>
                  <a:lnTo>
                    <a:pt x="564" y="634"/>
                  </a:lnTo>
                  <a:lnTo>
                    <a:pt x="580" y="622"/>
                  </a:lnTo>
                  <a:lnTo>
                    <a:pt x="595" y="608"/>
                  </a:lnTo>
                  <a:lnTo>
                    <a:pt x="609" y="594"/>
                  </a:lnTo>
                  <a:lnTo>
                    <a:pt x="622" y="579"/>
                  </a:lnTo>
                  <a:lnTo>
                    <a:pt x="635" y="564"/>
                  </a:lnTo>
                  <a:lnTo>
                    <a:pt x="646" y="547"/>
                  </a:lnTo>
                  <a:lnTo>
                    <a:pt x="657" y="530"/>
                  </a:lnTo>
                  <a:lnTo>
                    <a:pt x="667" y="512"/>
                  </a:lnTo>
                  <a:lnTo>
                    <a:pt x="675" y="495"/>
                  </a:lnTo>
                  <a:lnTo>
                    <a:pt x="683" y="475"/>
                  </a:lnTo>
                  <a:lnTo>
                    <a:pt x="690" y="456"/>
                  </a:lnTo>
                  <a:lnTo>
                    <a:pt x="696" y="436"/>
                  </a:lnTo>
                  <a:lnTo>
                    <a:pt x="700" y="416"/>
                  </a:lnTo>
                  <a:lnTo>
                    <a:pt x="703" y="395"/>
                  </a:lnTo>
                  <a:lnTo>
                    <a:pt x="704" y="374"/>
                  </a:lnTo>
                  <a:lnTo>
                    <a:pt x="705" y="352"/>
                  </a:lnTo>
                  <a:lnTo>
                    <a:pt x="704" y="334"/>
                  </a:lnTo>
                  <a:lnTo>
                    <a:pt x="703" y="316"/>
                  </a:lnTo>
                  <a:lnTo>
                    <a:pt x="701" y="299"/>
                  </a:lnTo>
                  <a:lnTo>
                    <a:pt x="698" y="281"/>
                  </a:lnTo>
                  <a:lnTo>
                    <a:pt x="695" y="265"/>
                  </a:lnTo>
                  <a:lnTo>
                    <a:pt x="689" y="247"/>
                  </a:lnTo>
                  <a:lnTo>
                    <a:pt x="684" y="231"/>
                  </a:lnTo>
                  <a:lnTo>
                    <a:pt x="677" y="215"/>
                  </a:lnTo>
                  <a:lnTo>
                    <a:pt x="671" y="200"/>
                  </a:lnTo>
                  <a:lnTo>
                    <a:pt x="662" y="185"/>
                  </a:lnTo>
                  <a:lnTo>
                    <a:pt x="655" y="169"/>
                  </a:lnTo>
                  <a:lnTo>
                    <a:pt x="645" y="155"/>
                  </a:lnTo>
                  <a:lnTo>
                    <a:pt x="635" y="141"/>
                  </a:lnTo>
                  <a:lnTo>
                    <a:pt x="624" y="128"/>
                  </a:lnTo>
                  <a:lnTo>
                    <a:pt x="614" y="115"/>
                  </a:lnTo>
                  <a:lnTo>
                    <a:pt x="602" y="103"/>
                  </a:lnTo>
                  <a:lnTo>
                    <a:pt x="590" y="92"/>
                  </a:lnTo>
                  <a:lnTo>
                    <a:pt x="577" y="80"/>
                  </a:lnTo>
                  <a:lnTo>
                    <a:pt x="564" y="70"/>
                  </a:lnTo>
                  <a:lnTo>
                    <a:pt x="550" y="60"/>
                  </a:lnTo>
                  <a:lnTo>
                    <a:pt x="536" y="51"/>
                  </a:lnTo>
                  <a:lnTo>
                    <a:pt x="521" y="42"/>
                  </a:lnTo>
                  <a:lnTo>
                    <a:pt x="506" y="34"/>
                  </a:lnTo>
                  <a:lnTo>
                    <a:pt x="489" y="27"/>
                  </a:lnTo>
                  <a:lnTo>
                    <a:pt x="474" y="22"/>
                  </a:lnTo>
                  <a:lnTo>
                    <a:pt x="457" y="15"/>
                  </a:lnTo>
                  <a:lnTo>
                    <a:pt x="441" y="11"/>
                  </a:lnTo>
                  <a:lnTo>
                    <a:pt x="424" y="6"/>
                  </a:lnTo>
                  <a:lnTo>
                    <a:pt x="406" y="3"/>
                  </a:lnTo>
                  <a:lnTo>
                    <a:pt x="389" y="1"/>
                  </a:lnTo>
                  <a:lnTo>
                    <a:pt x="371" y="0"/>
                  </a:lnTo>
                  <a:lnTo>
                    <a:pt x="352" y="0"/>
                  </a:lnTo>
                  <a:lnTo>
                    <a:pt x="335" y="0"/>
                  </a:lnTo>
                  <a:lnTo>
                    <a:pt x="317" y="1"/>
                  </a:lnTo>
                  <a:lnTo>
                    <a:pt x="299" y="3"/>
                  </a:lnTo>
                  <a:lnTo>
                    <a:pt x="282" y="6"/>
                  </a:lnTo>
                  <a:lnTo>
                    <a:pt x="265" y="11"/>
                  </a:lnTo>
                  <a:lnTo>
                    <a:pt x="247" y="15"/>
                  </a:lnTo>
                  <a:lnTo>
                    <a:pt x="231" y="22"/>
                  </a:lnTo>
                  <a:lnTo>
                    <a:pt x="215" y="27"/>
                  </a:lnTo>
                  <a:lnTo>
                    <a:pt x="200" y="34"/>
                  </a:lnTo>
                  <a:lnTo>
                    <a:pt x="185" y="42"/>
                  </a:lnTo>
                  <a:lnTo>
                    <a:pt x="170" y="51"/>
                  </a:lnTo>
                  <a:lnTo>
                    <a:pt x="156" y="60"/>
                  </a:lnTo>
                  <a:lnTo>
                    <a:pt x="142" y="70"/>
                  </a:lnTo>
                  <a:lnTo>
                    <a:pt x="129" y="80"/>
                  </a:lnTo>
                  <a:lnTo>
                    <a:pt x="116" y="92"/>
                  </a:lnTo>
                  <a:lnTo>
                    <a:pt x="103" y="103"/>
                  </a:lnTo>
                  <a:lnTo>
                    <a:pt x="92" y="115"/>
                  </a:lnTo>
                  <a:lnTo>
                    <a:pt x="80" y="128"/>
                  </a:lnTo>
                  <a:lnTo>
                    <a:pt x="70" y="141"/>
                  </a:lnTo>
                  <a:lnTo>
                    <a:pt x="61" y="155"/>
                  </a:lnTo>
                  <a:lnTo>
                    <a:pt x="51" y="169"/>
                  </a:lnTo>
                  <a:lnTo>
                    <a:pt x="42" y="185"/>
                  </a:lnTo>
                  <a:lnTo>
                    <a:pt x="35" y="200"/>
                  </a:lnTo>
                  <a:lnTo>
                    <a:pt x="27" y="215"/>
                  </a:lnTo>
                  <a:lnTo>
                    <a:pt x="22" y="231"/>
                  </a:lnTo>
                  <a:lnTo>
                    <a:pt x="15" y="247"/>
                  </a:lnTo>
                  <a:lnTo>
                    <a:pt x="11" y="265"/>
                  </a:lnTo>
                  <a:lnTo>
                    <a:pt x="7" y="281"/>
                  </a:lnTo>
                  <a:lnTo>
                    <a:pt x="4" y="299"/>
                  </a:lnTo>
                  <a:lnTo>
                    <a:pt x="1" y="316"/>
                  </a:lnTo>
                  <a:lnTo>
                    <a:pt x="0" y="334"/>
                  </a:lnTo>
                  <a:lnTo>
                    <a:pt x="0" y="352"/>
                  </a:lnTo>
                  <a:lnTo>
                    <a:pt x="0" y="374"/>
                  </a:lnTo>
                  <a:lnTo>
                    <a:pt x="2" y="395"/>
                  </a:lnTo>
                  <a:lnTo>
                    <a:pt x="6" y="416"/>
                  </a:lnTo>
                  <a:lnTo>
                    <a:pt x="10" y="435"/>
                  </a:lnTo>
                  <a:lnTo>
                    <a:pt x="15" y="456"/>
                  </a:lnTo>
                  <a:lnTo>
                    <a:pt x="22" y="475"/>
                  </a:lnTo>
                  <a:lnTo>
                    <a:pt x="29" y="493"/>
                  </a:lnTo>
                  <a:lnTo>
                    <a:pt x="38" y="512"/>
                  </a:lnTo>
                  <a:lnTo>
                    <a:pt x="48" y="529"/>
                  </a:lnTo>
                  <a:lnTo>
                    <a:pt x="58" y="546"/>
                  </a:lnTo>
                  <a:lnTo>
                    <a:pt x="69" y="563"/>
                  </a:lnTo>
                  <a:lnTo>
                    <a:pt x="82" y="578"/>
                  </a:lnTo>
                  <a:lnTo>
                    <a:pt x="95" y="593"/>
                  </a:lnTo>
                  <a:lnTo>
                    <a:pt x="109" y="607"/>
                  </a:lnTo>
                  <a:lnTo>
                    <a:pt x="124" y="621"/>
                  </a:lnTo>
                  <a:lnTo>
                    <a:pt x="139" y="633"/>
                  </a:lnTo>
                  <a:lnTo>
                    <a:pt x="139" y="633"/>
                  </a:lnTo>
                  <a:close/>
                </a:path>
              </a:pathLst>
            </a:custGeom>
            <a:grpFill/>
            <a:ln>
              <a:noFill/>
            </a:ln>
            <a:extLst>
              <a:ext uri="{91240B29-F687-4F45-9708-019B960494DF}">
                <a14:hiddenLine w="9525">
                  <a:solidFill>
                    <a:srgbClr val="000000"/>
                  </a:solidFill>
                  <a:round/>
                </a14:hiddenLine>
              </a:ext>
            </a:extLst>
          </p:spPr>
          <p:txBody>
            <a:bodyPr anchor="t" anchorCtr="0" bIns="91440" compatLnSpc="1" lIns="182880" numCol="1" rIns="182880" tIns="91440" vert="horz" wrap="square"/>
            <a:lstStyle/>
            <a:p>
              <a:pPr algn="l" defTabSz="1828800" rtl="0"/>
              <a:endParaRPr kern="1200" lang="en-US" sz="2000">
                <a:solidFill>
                  <a:schemeClr val="tx1">
                    <a:lumMod val="75000"/>
                    <a:lumOff val="25000"/>
                  </a:schemeClr>
                </a:solidFill>
                <a:effectLst>
                  <a:outerShdw algn="tl" blurRad="38100" dir="2700000" dist="38100">
                    <a:srgbClr val="000000">
                      <a:alpha val="43137"/>
                    </a:srgbClr>
                  </a:outerShdw>
                </a:effectLst>
                <a:latin charset="-122" panose="00000500000000000000" pitchFamily="2" typeface="字魂58号-创中黑"/>
                <a:ea charset="-122" panose="00000500000000000000" pitchFamily="2" typeface="字魂58号-创中黑"/>
              </a:endParaRPr>
            </a:p>
          </p:txBody>
        </p:sp>
        <p:sp>
          <p:nvSpPr>
            <p:cNvPr id="25" name="Rectangle 170">
              <a:extLst>
                <a:ext uri="{FF2B5EF4-FFF2-40B4-BE49-F238E27FC236}">
                  <a16:creationId xmlns:a16="http://schemas.microsoft.com/office/drawing/2014/main" id="{A396D18B-FC08-45A0-A42B-C45D1FE709BE}"/>
                </a:ext>
              </a:extLst>
            </p:cNvPr>
            <p:cNvSpPr>
              <a:spLocks noChangeArrowheads="1"/>
            </p:cNvSpPr>
            <p:nvPr/>
          </p:nvSpPr>
          <p:spPr bwMode="auto">
            <a:xfrm>
              <a:off x="1122362" y="6167438"/>
              <a:ext cx="111125" cy="571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91440" compatLnSpc="1" lIns="182880" numCol="1" rIns="182880" tIns="91440" vert="horz" wrap="square"/>
            <a:lstStyle/>
            <a:p>
              <a:pPr algn="l" defTabSz="1828800" rtl="0"/>
              <a:endParaRPr kern="1200" lang="en-US" sz="2000">
                <a:solidFill>
                  <a:schemeClr val="tx1">
                    <a:lumMod val="75000"/>
                    <a:lumOff val="25000"/>
                  </a:schemeClr>
                </a:solidFill>
                <a:effectLst>
                  <a:outerShdw algn="tl" blurRad="38100" dir="2700000" dist="38100">
                    <a:srgbClr val="000000">
                      <a:alpha val="43137"/>
                    </a:srgbClr>
                  </a:outerShdw>
                </a:effectLst>
                <a:latin charset="-122" panose="00000500000000000000" pitchFamily="2" typeface="字魂58号-创中黑"/>
                <a:ea charset="-122" panose="00000500000000000000" pitchFamily="2" typeface="字魂58号-创中黑"/>
              </a:endParaRPr>
            </a:p>
          </p:txBody>
        </p:sp>
      </p:grpSp>
      <p:sp>
        <p:nvSpPr>
          <p:cNvPr id="26" name="Rectangle 100">
            <a:extLst>
              <a:ext uri="{FF2B5EF4-FFF2-40B4-BE49-F238E27FC236}">
                <a16:creationId xmlns:a16="http://schemas.microsoft.com/office/drawing/2014/main" id="{EB94233E-FC52-4BA7-865D-3ED12C838032}"/>
              </a:ext>
            </a:extLst>
          </p:cNvPr>
          <p:cNvSpPr/>
          <p:nvPr/>
        </p:nvSpPr>
        <p:spPr>
          <a:xfrm>
            <a:off x="1883052" y="2068736"/>
            <a:ext cx="1462405" cy="494665"/>
          </a:xfrm>
          <a:prstGeom prst="rect">
            <a:avLst/>
          </a:prstGeom>
        </p:spPr>
        <p:txBody>
          <a:bodyPr anchor="ctr" bIns="91440" lIns="182880" rIns="182880" rtlCol="0" tIns="91440" vert="horz" wrap="square">
            <a:noAutofit/>
          </a:bodyPr>
          <a:lstStyle/>
          <a:p>
            <a:pPr algn="l" defTabSz="1828800" rtl="0">
              <a:lnSpc>
                <a:spcPct val="90000"/>
              </a:lnSpc>
              <a:spcBef>
                <a:spcPct val="0"/>
              </a:spcBef>
            </a:pPr>
            <a:r>
              <a:rPr b="1" kern="1200" lang="en-US" noProof="1">
                <a:solidFill>
                  <a:schemeClr val="tx1">
                    <a:lumMod val="75000"/>
                    <a:lumOff val="25000"/>
                  </a:schemeClr>
                </a:solidFill>
                <a:latin charset="-122" panose="00000500000000000000" pitchFamily="2" typeface="字魂58号-创中黑"/>
                <a:ea charset="-122" panose="00000500000000000000" pitchFamily="2" typeface="字魂58号-创中黑"/>
                <a:cs charset="0" panose="02020603050405020304" pitchFamily="18" typeface="Times New Roman"/>
              </a:rPr>
              <a:t>01. Product </a:t>
            </a:r>
          </a:p>
        </p:txBody>
      </p:sp>
      <p:sp>
        <p:nvSpPr>
          <p:cNvPr id="27" name="Rectangle 101">
            <a:extLst>
              <a:ext uri="{FF2B5EF4-FFF2-40B4-BE49-F238E27FC236}">
                <a16:creationId xmlns:a16="http://schemas.microsoft.com/office/drawing/2014/main" id="{6F231B46-FB10-4699-901D-311380BC4DB0}"/>
              </a:ext>
            </a:extLst>
          </p:cNvPr>
          <p:cNvSpPr/>
          <p:nvPr/>
        </p:nvSpPr>
        <p:spPr>
          <a:xfrm>
            <a:off x="1883052" y="2563401"/>
            <a:ext cx="2235200" cy="1554480"/>
          </a:xfrm>
          <a:prstGeom prst="rect">
            <a:avLst/>
          </a:prstGeom>
        </p:spPr>
        <p:txBody>
          <a:bodyPr wrap="square">
            <a:spAutoFit/>
          </a:bodyPr>
          <a:lstStyle/>
          <a:p>
            <a:pPr algn="l" defTabSz="1828800" rtl="0">
              <a:buClr>
                <a:srgbClr val="E24848"/>
              </a:buClr>
              <a:defRPr/>
            </a:pPr>
            <a:r>
              <a:rPr kern="1200" lang="en-US" noProof="1" sz="1200">
                <a:solidFill>
                  <a:schemeClr val="tx1">
                    <a:lumMod val="75000"/>
                    <a:lumOff val="25000"/>
                  </a:schemeClr>
                </a:solidFill>
                <a:latin charset="-122" panose="00000500000000000000" pitchFamily="2" typeface="字魂58号-创中黑"/>
                <a:ea charset="-122" panose="00000500000000000000" pitchFamily="2" typeface="字魂58号-创中黑"/>
                <a:cs charset="0" panose="020b0306030504020204" pitchFamily="34" typeface="Open Sans Light"/>
              </a:rPr>
              <a:t>Lorem ipsum dolor sit amet, consectetur adipiscing elit. Nulla imperdiet volutpat t ferme Lorem ipsum dolor sit amet,consectetur adipiscing elit</a:t>
            </a:r>
          </a:p>
        </p:txBody>
      </p:sp>
      <p:sp>
        <p:nvSpPr>
          <p:cNvPr id="28" name="Rectangle 102">
            <a:extLst>
              <a:ext uri="{FF2B5EF4-FFF2-40B4-BE49-F238E27FC236}">
                <a16:creationId xmlns:a16="http://schemas.microsoft.com/office/drawing/2014/main" id="{D28C52AC-1B2B-443B-A38A-1C7AABED54D1}"/>
              </a:ext>
            </a:extLst>
          </p:cNvPr>
          <p:cNvSpPr/>
          <p:nvPr/>
        </p:nvSpPr>
        <p:spPr>
          <a:xfrm>
            <a:off x="5457467" y="2068736"/>
            <a:ext cx="1462405" cy="494665"/>
          </a:xfrm>
          <a:prstGeom prst="rect">
            <a:avLst/>
          </a:prstGeom>
        </p:spPr>
        <p:txBody>
          <a:bodyPr anchor="ctr" bIns="91440" lIns="182880" rIns="182880" rtlCol="0" tIns="91440" vert="horz" wrap="square">
            <a:noAutofit/>
          </a:bodyPr>
          <a:lstStyle/>
          <a:p>
            <a:pPr algn="l" defTabSz="1828800" rtl="0">
              <a:lnSpc>
                <a:spcPct val="90000"/>
              </a:lnSpc>
              <a:spcBef>
                <a:spcPct val="0"/>
              </a:spcBef>
            </a:pPr>
            <a:r>
              <a:rPr b="1" kern="1200" lang="en-US" noProof="1">
                <a:solidFill>
                  <a:schemeClr val="tx1">
                    <a:lumMod val="75000"/>
                    <a:lumOff val="25000"/>
                  </a:schemeClr>
                </a:solidFill>
                <a:latin charset="-122" panose="00000500000000000000" pitchFamily="2" typeface="字魂58号-创中黑"/>
                <a:ea charset="-122" panose="00000500000000000000" pitchFamily="2" typeface="字魂58号-创中黑"/>
                <a:cs charset="0" panose="02020603050405020304" pitchFamily="18" typeface="Times New Roman"/>
              </a:rPr>
              <a:t>01. Product </a:t>
            </a:r>
          </a:p>
        </p:txBody>
      </p:sp>
      <p:sp>
        <p:nvSpPr>
          <p:cNvPr id="29" name="Rectangle 103">
            <a:extLst>
              <a:ext uri="{FF2B5EF4-FFF2-40B4-BE49-F238E27FC236}">
                <a16:creationId xmlns:a16="http://schemas.microsoft.com/office/drawing/2014/main" id="{2A5B92C0-92EB-40B3-B7C4-FC1648961F1C}"/>
              </a:ext>
            </a:extLst>
          </p:cNvPr>
          <p:cNvSpPr/>
          <p:nvPr/>
        </p:nvSpPr>
        <p:spPr>
          <a:xfrm>
            <a:off x="5457467" y="2563401"/>
            <a:ext cx="2235200" cy="1554480"/>
          </a:xfrm>
          <a:prstGeom prst="rect">
            <a:avLst/>
          </a:prstGeom>
        </p:spPr>
        <p:txBody>
          <a:bodyPr wrap="square">
            <a:spAutoFit/>
          </a:bodyPr>
          <a:lstStyle/>
          <a:p>
            <a:pPr algn="l" defTabSz="1828800" rtl="0">
              <a:buClr>
                <a:srgbClr val="E24848"/>
              </a:buClr>
              <a:defRPr/>
            </a:pPr>
            <a:r>
              <a:rPr kern="1200" lang="en-US" noProof="1" sz="1200">
                <a:solidFill>
                  <a:schemeClr val="tx1">
                    <a:lumMod val="75000"/>
                    <a:lumOff val="25000"/>
                  </a:schemeClr>
                </a:solidFill>
                <a:latin charset="-122" panose="00000500000000000000" pitchFamily="2" typeface="字魂58号-创中黑"/>
                <a:ea charset="-122" panose="00000500000000000000" pitchFamily="2" typeface="字魂58号-创中黑"/>
                <a:cs charset="0" panose="020b0306030504020204" pitchFamily="34" typeface="Open Sans Light"/>
              </a:rPr>
              <a:t>Lorem ipsum dolor sit amet, consectetur adipiscing elit. Nulla imperdiet volutpat t ferme Lorem ipsum dolor sit amet,consectetur adipiscing elit</a:t>
            </a:r>
          </a:p>
        </p:txBody>
      </p:sp>
      <p:sp>
        <p:nvSpPr>
          <p:cNvPr id="30" name="Rectangle 104">
            <a:extLst>
              <a:ext uri="{FF2B5EF4-FFF2-40B4-BE49-F238E27FC236}">
                <a16:creationId xmlns:a16="http://schemas.microsoft.com/office/drawing/2014/main" id="{C3854AAC-2618-47DF-B5FA-57C960EB05E1}"/>
              </a:ext>
            </a:extLst>
          </p:cNvPr>
          <p:cNvSpPr/>
          <p:nvPr/>
        </p:nvSpPr>
        <p:spPr>
          <a:xfrm>
            <a:off x="8743592" y="2068736"/>
            <a:ext cx="1462405" cy="494665"/>
          </a:xfrm>
          <a:prstGeom prst="rect">
            <a:avLst/>
          </a:prstGeom>
        </p:spPr>
        <p:txBody>
          <a:bodyPr anchor="ctr" bIns="91440" lIns="182880" rIns="182880" rtlCol="0" tIns="91440" vert="horz" wrap="square">
            <a:noAutofit/>
          </a:bodyPr>
          <a:lstStyle/>
          <a:p>
            <a:pPr algn="l" defTabSz="1828800" rtl="0">
              <a:lnSpc>
                <a:spcPct val="90000"/>
              </a:lnSpc>
              <a:spcBef>
                <a:spcPct val="0"/>
              </a:spcBef>
            </a:pPr>
            <a:r>
              <a:rPr b="1" kern="1200" lang="en-US" noProof="1">
                <a:solidFill>
                  <a:schemeClr val="tx1">
                    <a:lumMod val="75000"/>
                    <a:lumOff val="25000"/>
                  </a:schemeClr>
                </a:solidFill>
                <a:latin charset="-122" panose="00000500000000000000" pitchFamily="2" typeface="字魂58号-创中黑"/>
                <a:ea charset="-122" panose="00000500000000000000" pitchFamily="2" typeface="字魂58号-创中黑"/>
                <a:cs charset="0" panose="02020603050405020304" pitchFamily="18" typeface="Times New Roman"/>
              </a:rPr>
              <a:t>01. Product </a:t>
            </a:r>
          </a:p>
        </p:txBody>
      </p:sp>
      <p:sp>
        <p:nvSpPr>
          <p:cNvPr id="31" name="Rectangle 105">
            <a:extLst>
              <a:ext uri="{FF2B5EF4-FFF2-40B4-BE49-F238E27FC236}">
                <a16:creationId xmlns:a16="http://schemas.microsoft.com/office/drawing/2014/main" id="{96F18046-E880-4EBE-B636-378135A18317}"/>
              </a:ext>
            </a:extLst>
          </p:cNvPr>
          <p:cNvSpPr/>
          <p:nvPr/>
        </p:nvSpPr>
        <p:spPr>
          <a:xfrm>
            <a:off x="8742958" y="2563401"/>
            <a:ext cx="2235200" cy="1554480"/>
          </a:xfrm>
          <a:prstGeom prst="rect">
            <a:avLst/>
          </a:prstGeom>
        </p:spPr>
        <p:txBody>
          <a:bodyPr wrap="square">
            <a:spAutoFit/>
          </a:bodyPr>
          <a:lstStyle/>
          <a:p>
            <a:pPr algn="l" defTabSz="1828800" rtl="0">
              <a:buClr>
                <a:srgbClr val="E24848"/>
              </a:buClr>
              <a:defRPr/>
            </a:pPr>
            <a:r>
              <a:rPr kern="1200" lang="en-US" noProof="1" sz="1200">
                <a:solidFill>
                  <a:schemeClr val="tx1">
                    <a:lumMod val="75000"/>
                    <a:lumOff val="25000"/>
                  </a:schemeClr>
                </a:solidFill>
                <a:latin charset="-122" panose="00000500000000000000" pitchFamily="2" typeface="字魂58号-创中黑"/>
                <a:ea charset="-122" panose="00000500000000000000" pitchFamily="2" typeface="字魂58号-创中黑"/>
                <a:cs charset="0" panose="020b0306030504020204" pitchFamily="34" typeface="Open Sans Light"/>
              </a:rPr>
              <a:t>Lorem ipsum dolor sit amet, consectetur adipiscing elit. Nulla imperdiet volutpat t ferme Lorem ipsum dolor sit amet,consectetur adipiscing elit</a:t>
            </a:r>
          </a:p>
        </p:txBody>
      </p:sp>
      <p:sp>
        <p:nvSpPr>
          <p:cNvPr id="32" name="Rectangle 106">
            <a:extLst>
              <a:ext uri="{FF2B5EF4-FFF2-40B4-BE49-F238E27FC236}">
                <a16:creationId xmlns:a16="http://schemas.microsoft.com/office/drawing/2014/main" id="{6F93A8FE-8E12-4716-A200-5EEB33F99A23}"/>
              </a:ext>
            </a:extLst>
          </p:cNvPr>
          <p:cNvSpPr/>
          <p:nvPr/>
        </p:nvSpPr>
        <p:spPr>
          <a:xfrm>
            <a:off x="1883052" y="4030886"/>
            <a:ext cx="1462405" cy="494665"/>
          </a:xfrm>
          <a:prstGeom prst="rect">
            <a:avLst/>
          </a:prstGeom>
        </p:spPr>
        <p:txBody>
          <a:bodyPr anchor="ctr" bIns="91440" lIns="182880" rIns="182880" rtlCol="0" tIns="91440" vert="horz" wrap="square">
            <a:noAutofit/>
          </a:bodyPr>
          <a:lstStyle/>
          <a:p>
            <a:pPr algn="l" defTabSz="1828800" rtl="0">
              <a:lnSpc>
                <a:spcPct val="90000"/>
              </a:lnSpc>
              <a:spcBef>
                <a:spcPct val="0"/>
              </a:spcBef>
            </a:pPr>
            <a:r>
              <a:rPr b="1" kern="1200" lang="en-US" noProof="1">
                <a:solidFill>
                  <a:schemeClr val="tx1">
                    <a:lumMod val="75000"/>
                    <a:lumOff val="25000"/>
                  </a:schemeClr>
                </a:solidFill>
                <a:latin charset="-122" panose="00000500000000000000" pitchFamily="2" typeface="字魂58号-创中黑"/>
                <a:ea charset="-122" panose="00000500000000000000" pitchFamily="2" typeface="字魂58号-创中黑"/>
                <a:cs charset="0" panose="02020603050405020304" pitchFamily="18" typeface="Times New Roman"/>
              </a:rPr>
              <a:t>01. Product </a:t>
            </a:r>
          </a:p>
        </p:txBody>
      </p:sp>
      <p:sp>
        <p:nvSpPr>
          <p:cNvPr id="33" name="Rectangle 107">
            <a:extLst>
              <a:ext uri="{FF2B5EF4-FFF2-40B4-BE49-F238E27FC236}">
                <a16:creationId xmlns:a16="http://schemas.microsoft.com/office/drawing/2014/main" id="{B5912FF9-49F6-4387-AF94-21583C045332}"/>
              </a:ext>
            </a:extLst>
          </p:cNvPr>
          <p:cNvSpPr/>
          <p:nvPr/>
        </p:nvSpPr>
        <p:spPr>
          <a:xfrm>
            <a:off x="1883052" y="4524916"/>
            <a:ext cx="2235200" cy="1554480"/>
          </a:xfrm>
          <a:prstGeom prst="rect">
            <a:avLst/>
          </a:prstGeom>
        </p:spPr>
        <p:txBody>
          <a:bodyPr wrap="square">
            <a:spAutoFit/>
          </a:bodyPr>
          <a:lstStyle/>
          <a:p>
            <a:pPr algn="l" defTabSz="1828800" rtl="0">
              <a:buClr>
                <a:srgbClr val="E24848"/>
              </a:buClr>
              <a:defRPr/>
            </a:pPr>
            <a:r>
              <a:rPr kern="1200" lang="en-US" noProof="1" sz="1200">
                <a:solidFill>
                  <a:schemeClr val="tx1">
                    <a:lumMod val="75000"/>
                    <a:lumOff val="25000"/>
                  </a:schemeClr>
                </a:solidFill>
                <a:latin charset="-122" panose="00000500000000000000" pitchFamily="2" typeface="字魂58号-创中黑"/>
                <a:ea charset="-122" panose="00000500000000000000" pitchFamily="2" typeface="字魂58号-创中黑"/>
                <a:cs charset="0" panose="020b0306030504020204" pitchFamily="34" typeface="Open Sans Light"/>
              </a:rPr>
              <a:t>Lorem ipsum dolor sit amet, consectetur adipiscing elit. Nulla imperdiet volutpat t ferme Lorem ipsum dolor sit amet,consectetur adipiscing elit</a:t>
            </a:r>
          </a:p>
        </p:txBody>
      </p:sp>
      <p:sp>
        <p:nvSpPr>
          <p:cNvPr id="34" name="Rectangle 108">
            <a:extLst>
              <a:ext uri="{FF2B5EF4-FFF2-40B4-BE49-F238E27FC236}">
                <a16:creationId xmlns:a16="http://schemas.microsoft.com/office/drawing/2014/main" id="{E8FEC4D1-22D2-4ADD-AFA8-12C947595618}"/>
              </a:ext>
            </a:extLst>
          </p:cNvPr>
          <p:cNvSpPr/>
          <p:nvPr/>
        </p:nvSpPr>
        <p:spPr>
          <a:xfrm>
            <a:off x="5457467" y="4123596"/>
            <a:ext cx="1462405" cy="494665"/>
          </a:xfrm>
          <a:prstGeom prst="rect">
            <a:avLst/>
          </a:prstGeom>
        </p:spPr>
        <p:txBody>
          <a:bodyPr anchor="ctr" bIns="91440" lIns="182880" rIns="182880" rtlCol="0" tIns="91440" vert="horz" wrap="square">
            <a:noAutofit/>
          </a:bodyPr>
          <a:lstStyle/>
          <a:p>
            <a:pPr algn="l" defTabSz="1828800" rtl="0">
              <a:lnSpc>
                <a:spcPct val="90000"/>
              </a:lnSpc>
              <a:spcBef>
                <a:spcPct val="0"/>
              </a:spcBef>
            </a:pPr>
            <a:r>
              <a:rPr b="1" kern="1200" lang="en-US" noProof="1">
                <a:solidFill>
                  <a:schemeClr val="tx1">
                    <a:lumMod val="75000"/>
                    <a:lumOff val="25000"/>
                  </a:schemeClr>
                </a:solidFill>
                <a:latin charset="-122" panose="00000500000000000000" pitchFamily="2" typeface="字魂58号-创中黑"/>
                <a:ea charset="-122" panose="00000500000000000000" pitchFamily="2" typeface="字魂58号-创中黑"/>
                <a:cs charset="0" panose="02020603050405020304" pitchFamily="18" typeface="Times New Roman"/>
              </a:rPr>
              <a:t>01. Product </a:t>
            </a:r>
          </a:p>
        </p:txBody>
      </p:sp>
      <p:sp>
        <p:nvSpPr>
          <p:cNvPr id="35" name="Rectangle 109">
            <a:extLst>
              <a:ext uri="{FF2B5EF4-FFF2-40B4-BE49-F238E27FC236}">
                <a16:creationId xmlns:a16="http://schemas.microsoft.com/office/drawing/2014/main" id="{9FE60BF7-989D-430A-9119-AF65CB194D06}"/>
              </a:ext>
            </a:extLst>
          </p:cNvPr>
          <p:cNvSpPr/>
          <p:nvPr/>
        </p:nvSpPr>
        <p:spPr>
          <a:xfrm>
            <a:off x="5457467" y="4618262"/>
            <a:ext cx="2235200" cy="1554480"/>
          </a:xfrm>
          <a:prstGeom prst="rect">
            <a:avLst/>
          </a:prstGeom>
        </p:spPr>
        <p:txBody>
          <a:bodyPr wrap="square">
            <a:spAutoFit/>
          </a:bodyPr>
          <a:lstStyle/>
          <a:p>
            <a:pPr algn="l" defTabSz="1828800" rtl="0">
              <a:buClr>
                <a:srgbClr val="E24848"/>
              </a:buClr>
              <a:defRPr/>
            </a:pPr>
            <a:r>
              <a:rPr kern="1200" lang="en-US" noProof="1" sz="1200">
                <a:solidFill>
                  <a:schemeClr val="tx1">
                    <a:lumMod val="75000"/>
                    <a:lumOff val="25000"/>
                  </a:schemeClr>
                </a:solidFill>
                <a:latin charset="-122" panose="00000500000000000000" pitchFamily="2" typeface="字魂58号-创中黑"/>
                <a:ea charset="-122" panose="00000500000000000000" pitchFamily="2" typeface="字魂58号-创中黑"/>
                <a:cs charset="0" panose="020b0306030504020204" pitchFamily="34" typeface="Open Sans Light"/>
              </a:rPr>
              <a:t>Lorem ipsum dolor sit amet, consectetur adipiscing elit. Nulla imperdiet volutpat t ferme Lorem ipsum dolor sit amet,consectetur adipiscing elit</a:t>
            </a:r>
          </a:p>
        </p:txBody>
      </p:sp>
      <p:sp>
        <p:nvSpPr>
          <p:cNvPr id="36" name="Rectangle 110">
            <a:extLst>
              <a:ext uri="{FF2B5EF4-FFF2-40B4-BE49-F238E27FC236}">
                <a16:creationId xmlns:a16="http://schemas.microsoft.com/office/drawing/2014/main" id="{3B2B01E3-C5FD-44A0-93DD-A83826667AFA}"/>
              </a:ext>
            </a:extLst>
          </p:cNvPr>
          <p:cNvSpPr/>
          <p:nvPr/>
        </p:nvSpPr>
        <p:spPr>
          <a:xfrm>
            <a:off x="8743592" y="4123596"/>
            <a:ext cx="1462405" cy="494665"/>
          </a:xfrm>
          <a:prstGeom prst="rect">
            <a:avLst/>
          </a:prstGeom>
        </p:spPr>
        <p:txBody>
          <a:bodyPr anchor="ctr" bIns="91440" lIns="182880" rIns="182880" rtlCol="0" tIns="91440" vert="horz" wrap="square">
            <a:noAutofit/>
          </a:bodyPr>
          <a:lstStyle/>
          <a:p>
            <a:pPr algn="l" defTabSz="1828800" rtl="0">
              <a:lnSpc>
                <a:spcPct val="90000"/>
              </a:lnSpc>
              <a:spcBef>
                <a:spcPct val="0"/>
              </a:spcBef>
            </a:pPr>
            <a:r>
              <a:rPr b="1" kern="1200" lang="en-US" noProof="1">
                <a:solidFill>
                  <a:schemeClr val="tx1">
                    <a:lumMod val="75000"/>
                    <a:lumOff val="25000"/>
                  </a:schemeClr>
                </a:solidFill>
                <a:latin charset="-122" panose="00000500000000000000" pitchFamily="2" typeface="字魂58号-创中黑"/>
                <a:ea charset="-122" panose="00000500000000000000" pitchFamily="2" typeface="字魂58号-创中黑"/>
                <a:cs charset="0" panose="02020603050405020304" pitchFamily="18" typeface="Times New Roman"/>
              </a:rPr>
              <a:t>01. Product </a:t>
            </a:r>
          </a:p>
        </p:txBody>
      </p:sp>
      <p:sp>
        <p:nvSpPr>
          <p:cNvPr id="37" name="Rectangle 111">
            <a:extLst>
              <a:ext uri="{FF2B5EF4-FFF2-40B4-BE49-F238E27FC236}">
                <a16:creationId xmlns:a16="http://schemas.microsoft.com/office/drawing/2014/main" id="{62B2D56D-3209-44E8-B575-413805DA6405}"/>
              </a:ext>
            </a:extLst>
          </p:cNvPr>
          <p:cNvSpPr/>
          <p:nvPr/>
        </p:nvSpPr>
        <p:spPr>
          <a:xfrm>
            <a:off x="8742958" y="4618262"/>
            <a:ext cx="2235200" cy="1554480"/>
          </a:xfrm>
          <a:prstGeom prst="rect">
            <a:avLst/>
          </a:prstGeom>
        </p:spPr>
        <p:txBody>
          <a:bodyPr wrap="square">
            <a:spAutoFit/>
          </a:bodyPr>
          <a:lstStyle/>
          <a:p>
            <a:pPr algn="l" defTabSz="1828800" rtl="0">
              <a:buClr>
                <a:srgbClr val="E24848"/>
              </a:buClr>
              <a:defRPr/>
            </a:pPr>
            <a:r>
              <a:rPr kern="1200" lang="en-US" noProof="1" sz="1200">
                <a:solidFill>
                  <a:schemeClr val="tx1">
                    <a:lumMod val="75000"/>
                    <a:lumOff val="25000"/>
                  </a:schemeClr>
                </a:solidFill>
                <a:latin charset="-122" panose="00000500000000000000" pitchFamily="2" typeface="字魂58号-创中黑"/>
                <a:ea charset="-122" panose="00000500000000000000" pitchFamily="2" typeface="字魂58号-创中黑"/>
                <a:cs charset="0" panose="020b0306030504020204" pitchFamily="34" typeface="Open Sans Light"/>
              </a:rPr>
              <a:t>Lorem ipsum dolor sit amet, consectetur adipiscing elit. Nulla imperdiet volutpat t ferme Lorem ipsum dolor sit amet,consectetur adipiscing elit</a:t>
            </a:r>
          </a:p>
        </p:txBody>
      </p:sp>
    </p:spTree>
    <p:extLst>
      <p:ext uri="{BB962C8B-B14F-4D97-AF65-F5344CB8AC3E}">
        <p14:creationId val="2996460885"/>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 presetSubtype="0">
                                  <p:stCondLst>
                                    <p:cond delay="0"/>
                                  </p:stCondLst>
                                  <p:childTnLst>
                                    <p:set>
                                      <p:cBhvr>
                                        <p:cTn dur="1" fill="hold" id="6">
                                          <p:stCondLst>
                                            <p:cond delay="0"/>
                                          </p:stCondLst>
                                        </p:cTn>
                                        <p:tgtEl>
                                          <p:spTgt spid="8"/>
                                        </p:tgtEl>
                                        <p:attrNameLst>
                                          <p:attrName>style.visibility</p:attrName>
                                        </p:attrNameLst>
                                      </p:cBhvr>
                                      <p:to>
                                        <p:strVal val="visible"/>
                                      </p:to>
                                    </p:set>
                                  </p:childTnLst>
                                </p:cTn>
                              </p:par>
                              <p:par>
                                <p:cTn fill="hold" grpId="0" id="7" nodeType="withEffect" presetClass="entr" presetID="1" presetSubtype="0">
                                  <p:stCondLst>
                                    <p:cond delay="0"/>
                                  </p:stCondLst>
                                  <p:childTnLst>
                                    <p:set>
                                      <p:cBhvr>
                                        <p:cTn dur="1" fill="hold" id="8">
                                          <p:stCondLst>
                                            <p:cond delay="0"/>
                                          </p:stCondLst>
                                        </p:cTn>
                                        <p:tgtEl>
                                          <p:spTgt spid="26"/>
                                        </p:tgtEl>
                                        <p:attrNameLst>
                                          <p:attrName>style.visibility</p:attrName>
                                        </p:attrNameLst>
                                      </p:cBhvr>
                                      <p:to>
                                        <p:strVal val="visible"/>
                                      </p:to>
                                    </p:set>
                                  </p:childTnLst>
                                </p:cTn>
                              </p:par>
                              <p:par>
                                <p:cTn fill="hold" grpId="0" id="9" nodeType="withEffect" presetClass="entr" presetID="1" presetSubtype="0">
                                  <p:stCondLst>
                                    <p:cond delay="0"/>
                                  </p:stCondLst>
                                  <p:childTnLst>
                                    <p:set>
                                      <p:cBhvr>
                                        <p:cTn dur="1" fill="hold" id="10">
                                          <p:stCondLst>
                                            <p:cond delay="0"/>
                                          </p:stCondLst>
                                        </p:cTn>
                                        <p:tgtEl>
                                          <p:spTgt spid="27"/>
                                        </p:tgtEl>
                                        <p:attrNameLst>
                                          <p:attrName>style.visibility</p:attrName>
                                        </p:attrNameLst>
                                      </p:cBhvr>
                                      <p:to>
                                        <p:strVal val="visible"/>
                                      </p:to>
                                    </p:set>
                                  </p:childTnLst>
                                </p:cTn>
                              </p:par>
                            </p:childTnLst>
                          </p:cTn>
                        </p:par>
                        <p:par>
                          <p:cTn fill="hold" id="11" nodeType="afterGroup">
                            <p:stCondLst>
                              <p:cond delay="1"/>
                            </p:stCondLst>
                            <p:childTnLst>
                              <p:par>
                                <p:cTn fill="hold" id="12" nodeType="afterEffect" presetClass="entr" presetID="1" presetSubtype="0">
                                  <p:stCondLst>
                                    <p:cond delay="0"/>
                                  </p:stCondLst>
                                  <p:childTnLst>
                                    <p:set>
                                      <p:cBhvr>
                                        <p:cTn dur="1" fill="hold" id="13">
                                          <p:stCondLst>
                                            <p:cond delay="0"/>
                                          </p:stCondLst>
                                        </p:cTn>
                                        <p:tgtEl>
                                          <p:spTgt spid="12"/>
                                        </p:tgtEl>
                                        <p:attrNameLst>
                                          <p:attrName>style.visibility</p:attrName>
                                        </p:attrNameLst>
                                      </p:cBhvr>
                                      <p:to>
                                        <p:strVal val="visible"/>
                                      </p:to>
                                    </p:set>
                                  </p:childTnLst>
                                </p:cTn>
                              </p:par>
                              <p:par>
                                <p:cTn fill="hold" grpId="0" id="14" nodeType="withEffect" presetClass="entr" presetID="1" presetSubtype="0">
                                  <p:stCondLst>
                                    <p:cond delay="0"/>
                                  </p:stCondLst>
                                  <p:childTnLst>
                                    <p:set>
                                      <p:cBhvr>
                                        <p:cTn dur="1" fill="hold" id="15">
                                          <p:stCondLst>
                                            <p:cond delay="0"/>
                                          </p:stCondLst>
                                        </p:cTn>
                                        <p:tgtEl>
                                          <p:spTgt spid="28"/>
                                        </p:tgtEl>
                                        <p:attrNameLst>
                                          <p:attrName>style.visibility</p:attrName>
                                        </p:attrNameLst>
                                      </p:cBhvr>
                                      <p:to>
                                        <p:strVal val="visible"/>
                                      </p:to>
                                    </p:set>
                                  </p:childTnLst>
                                </p:cTn>
                              </p:par>
                              <p:par>
                                <p:cTn fill="hold" grpId="0" id="16" nodeType="withEffect" presetClass="entr" presetID="1" presetSubtype="0">
                                  <p:stCondLst>
                                    <p:cond delay="0"/>
                                  </p:stCondLst>
                                  <p:childTnLst>
                                    <p:set>
                                      <p:cBhvr>
                                        <p:cTn dur="1" fill="hold" id="17">
                                          <p:stCondLst>
                                            <p:cond delay="0"/>
                                          </p:stCondLst>
                                        </p:cTn>
                                        <p:tgtEl>
                                          <p:spTgt spid="29"/>
                                        </p:tgtEl>
                                        <p:attrNameLst>
                                          <p:attrName>style.visibility</p:attrName>
                                        </p:attrNameLst>
                                      </p:cBhvr>
                                      <p:to>
                                        <p:strVal val="visible"/>
                                      </p:to>
                                    </p:set>
                                  </p:childTnLst>
                                </p:cTn>
                              </p:par>
                            </p:childTnLst>
                          </p:cTn>
                        </p:par>
                        <p:par>
                          <p:cTn fill="hold" id="18" nodeType="afterGroup">
                            <p:stCondLst>
                              <p:cond delay="2"/>
                            </p:stCondLst>
                            <p:childTnLst>
                              <p:par>
                                <p:cTn fill="hold" grpId="0" id="19" nodeType="afterEffect" presetClass="entr" presetID="1" presetSubtype="0">
                                  <p:stCondLst>
                                    <p:cond delay="0"/>
                                  </p:stCondLst>
                                  <p:childTnLst>
                                    <p:set>
                                      <p:cBhvr>
                                        <p:cTn dur="1" fill="hold" id="20">
                                          <p:stCondLst>
                                            <p:cond delay="0"/>
                                          </p:stCondLst>
                                        </p:cTn>
                                        <p:tgtEl>
                                          <p:spTgt spid="11"/>
                                        </p:tgtEl>
                                        <p:attrNameLst>
                                          <p:attrName>style.visibility</p:attrName>
                                        </p:attrNameLst>
                                      </p:cBhvr>
                                      <p:to>
                                        <p:strVal val="visible"/>
                                      </p:to>
                                    </p:set>
                                  </p:childTnLst>
                                </p:cTn>
                              </p:par>
                              <p:par>
                                <p:cTn fill="hold" grpId="0" id="21" nodeType="withEffect" presetClass="entr" presetID="1" presetSubtype="0">
                                  <p:stCondLst>
                                    <p:cond delay="0"/>
                                  </p:stCondLst>
                                  <p:childTnLst>
                                    <p:set>
                                      <p:cBhvr>
                                        <p:cTn dur="1" fill="hold" id="22">
                                          <p:stCondLst>
                                            <p:cond delay="0"/>
                                          </p:stCondLst>
                                        </p:cTn>
                                        <p:tgtEl>
                                          <p:spTgt spid="30"/>
                                        </p:tgtEl>
                                        <p:attrNameLst>
                                          <p:attrName>style.visibility</p:attrName>
                                        </p:attrNameLst>
                                      </p:cBhvr>
                                      <p:to>
                                        <p:strVal val="visible"/>
                                      </p:to>
                                    </p:set>
                                  </p:childTnLst>
                                </p:cTn>
                              </p:par>
                              <p:par>
                                <p:cTn fill="hold" grpId="0" id="23" nodeType="withEffect" presetClass="entr" presetID="1" presetSubtype="0">
                                  <p:stCondLst>
                                    <p:cond delay="0"/>
                                  </p:stCondLst>
                                  <p:childTnLst>
                                    <p:set>
                                      <p:cBhvr>
                                        <p:cTn dur="1" fill="hold" id="24">
                                          <p:stCondLst>
                                            <p:cond delay="0"/>
                                          </p:stCondLst>
                                        </p:cTn>
                                        <p:tgtEl>
                                          <p:spTgt spid="31"/>
                                        </p:tgtEl>
                                        <p:attrNameLst>
                                          <p:attrName>style.visibility</p:attrName>
                                        </p:attrNameLst>
                                      </p:cBhvr>
                                      <p:to>
                                        <p:strVal val="visible"/>
                                      </p:to>
                                    </p:set>
                                  </p:childTnLst>
                                </p:cTn>
                              </p:par>
                            </p:childTnLst>
                          </p:cTn>
                        </p:par>
                        <p:par>
                          <p:cTn fill="hold" id="25" nodeType="afterGroup">
                            <p:stCondLst>
                              <p:cond delay="3"/>
                            </p:stCondLst>
                            <p:childTnLst>
                              <p:par>
                                <p:cTn fill="hold" id="26" nodeType="afterEffect" presetClass="entr" presetID="1" presetSubtype="0">
                                  <p:stCondLst>
                                    <p:cond delay="0"/>
                                  </p:stCondLst>
                                  <p:childTnLst>
                                    <p:set>
                                      <p:cBhvr>
                                        <p:cTn dur="1" fill="hold" id="27">
                                          <p:stCondLst>
                                            <p:cond delay="0"/>
                                          </p:stCondLst>
                                        </p:cTn>
                                        <p:tgtEl>
                                          <p:spTgt spid="23"/>
                                        </p:tgtEl>
                                        <p:attrNameLst>
                                          <p:attrName>style.visibility</p:attrName>
                                        </p:attrNameLst>
                                      </p:cBhvr>
                                      <p:to>
                                        <p:strVal val="visible"/>
                                      </p:to>
                                    </p:set>
                                  </p:childTnLst>
                                </p:cTn>
                              </p:par>
                              <p:par>
                                <p:cTn fill="hold" grpId="0" id="28" nodeType="withEffect" presetClass="entr" presetID="1" presetSubtype="0">
                                  <p:stCondLst>
                                    <p:cond delay="0"/>
                                  </p:stCondLst>
                                  <p:childTnLst>
                                    <p:set>
                                      <p:cBhvr>
                                        <p:cTn dur="1" fill="hold" id="29">
                                          <p:stCondLst>
                                            <p:cond delay="0"/>
                                          </p:stCondLst>
                                        </p:cTn>
                                        <p:tgtEl>
                                          <p:spTgt spid="32"/>
                                        </p:tgtEl>
                                        <p:attrNameLst>
                                          <p:attrName>style.visibility</p:attrName>
                                        </p:attrNameLst>
                                      </p:cBhvr>
                                      <p:to>
                                        <p:strVal val="visible"/>
                                      </p:to>
                                    </p:set>
                                  </p:childTnLst>
                                </p:cTn>
                              </p:par>
                              <p:par>
                                <p:cTn fill="hold" grpId="0" id="30" nodeType="withEffect" presetClass="entr" presetID="1" presetSubtype="0">
                                  <p:stCondLst>
                                    <p:cond delay="0"/>
                                  </p:stCondLst>
                                  <p:childTnLst>
                                    <p:set>
                                      <p:cBhvr>
                                        <p:cTn dur="1" fill="hold" id="31">
                                          <p:stCondLst>
                                            <p:cond delay="0"/>
                                          </p:stCondLst>
                                        </p:cTn>
                                        <p:tgtEl>
                                          <p:spTgt spid="33"/>
                                        </p:tgtEl>
                                        <p:attrNameLst>
                                          <p:attrName>style.visibility</p:attrName>
                                        </p:attrNameLst>
                                      </p:cBhvr>
                                      <p:to>
                                        <p:strVal val="visible"/>
                                      </p:to>
                                    </p:set>
                                  </p:childTnLst>
                                </p:cTn>
                              </p:par>
                            </p:childTnLst>
                          </p:cTn>
                        </p:par>
                        <p:par>
                          <p:cTn fill="hold" id="32" nodeType="afterGroup">
                            <p:stCondLst>
                              <p:cond delay="4"/>
                            </p:stCondLst>
                            <p:childTnLst>
                              <p:par>
                                <p:cTn fill="hold" grpId="0" id="33" nodeType="afterEffect" presetClass="entr" presetID="1" presetSubtype="0">
                                  <p:stCondLst>
                                    <p:cond delay="0"/>
                                  </p:stCondLst>
                                  <p:childTnLst>
                                    <p:set>
                                      <p:cBhvr>
                                        <p:cTn dur="1" fill="hold" id="34">
                                          <p:stCondLst>
                                            <p:cond delay="0"/>
                                          </p:stCondLst>
                                        </p:cTn>
                                        <p:tgtEl>
                                          <p:spTgt spid="22"/>
                                        </p:tgtEl>
                                        <p:attrNameLst>
                                          <p:attrName>style.visibility</p:attrName>
                                        </p:attrNameLst>
                                      </p:cBhvr>
                                      <p:to>
                                        <p:strVal val="visible"/>
                                      </p:to>
                                    </p:set>
                                  </p:childTnLst>
                                </p:cTn>
                              </p:par>
                              <p:par>
                                <p:cTn fill="hold" grpId="0" id="35" nodeType="withEffect" presetClass="entr" presetID="1" presetSubtype="0">
                                  <p:stCondLst>
                                    <p:cond delay="0"/>
                                  </p:stCondLst>
                                  <p:childTnLst>
                                    <p:set>
                                      <p:cBhvr>
                                        <p:cTn dur="1" fill="hold" id="36">
                                          <p:stCondLst>
                                            <p:cond delay="0"/>
                                          </p:stCondLst>
                                        </p:cTn>
                                        <p:tgtEl>
                                          <p:spTgt spid="34"/>
                                        </p:tgtEl>
                                        <p:attrNameLst>
                                          <p:attrName>style.visibility</p:attrName>
                                        </p:attrNameLst>
                                      </p:cBhvr>
                                      <p:to>
                                        <p:strVal val="visible"/>
                                      </p:to>
                                    </p:set>
                                  </p:childTnLst>
                                </p:cTn>
                              </p:par>
                              <p:par>
                                <p:cTn fill="hold" grpId="0" id="37" nodeType="withEffect" presetClass="entr" presetID="1" presetSubtype="0">
                                  <p:stCondLst>
                                    <p:cond delay="0"/>
                                  </p:stCondLst>
                                  <p:childTnLst>
                                    <p:set>
                                      <p:cBhvr>
                                        <p:cTn dur="1" fill="hold" id="38">
                                          <p:stCondLst>
                                            <p:cond delay="0"/>
                                          </p:stCondLst>
                                        </p:cTn>
                                        <p:tgtEl>
                                          <p:spTgt spid="35"/>
                                        </p:tgtEl>
                                        <p:attrNameLst>
                                          <p:attrName>style.visibility</p:attrName>
                                        </p:attrNameLst>
                                      </p:cBhvr>
                                      <p:to>
                                        <p:strVal val="visible"/>
                                      </p:to>
                                    </p:set>
                                  </p:childTnLst>
                                </p:cTn>
                              </p:par>
                            </p:childTnLst>
                          </p:cTn>
                        </p:par>
                        <p:par>
                          <p:cTn fill="hold" id="39" nodeType="afterGroup">
                            <p:stCondLst>
                              <p:cond delay="5"/>
                            </p:stCondLst>
                            <p:childTnLst>
                              <p:par>
                                <p:cTn fill="hold" id="40" nodeType="afterEffect" presetClass="entr" presetID="1" presetSubtype="0">
                                  <p:stCondLst>
                                    <p:cond delay="0"/>
                                  </p:stCondLst>
                                  <p:childTnLst>
                                    <p:set>
                                      <p:cBhvr>
                                        <p:cTn dur="1" fill="hold" id="41">
                                          <p:stCondLst>
                                            <p:cond delay="0"/>
                                          </p:stCondLst>
                                        </p:cTn>
                                        <p:tgtEl>
                                          <p:spTgt spid="17"/>
                                        </p:tgtEl>
                                        <p:attrNameLst>
                                          <p:attrName>style.visibility</p:attrName>
                                        </p:attrNameLst>
                                      </p:cBhvr>
                                      <p:to>
                                        <p:strVal val="visible"/>
                                      </p:to>
                                    </p:set>
                                  </p:childTnLst>
                                </p:cTn>
                              </p:par>
                              <p:par>
                                <p:cTn fill="hold" grpId="0" id="42" nodeType="withEffect" presetClass="entr" presetID="1" presetSubtype="0">
                                  <p:stCondLst>
                                    <p:cond delay="0"/>
                                  </p:stCondLst>
                                  <p:childTnLst>
                                    <p:set>
                                      <p:cBhvr>
                                        <p:cTn dur="1" fill="hold" id="43">
                                          <p:stCondLst>
                                            <p:cond delay="0"/>
                                          </p:stCondLst>
                                        </p:cTn>
                                        <p:tgtEl>
                                          <p:spTgt spid="36"/>
                                        </p:tgtEl>
                                        <p:attrNameLst>
                                          <p:attrName>style.visibility</p:attrName>
                                        </p:attrNameLst>
                                      </p:cBhvr>
                                      <p:to>
                                        <p:strVal val="visible"/>
                                      </p:to>
                                    </p:set>
                                  </p:childTnLst>
                                </p:cTn>
                              </p:par>
                              <p:par>
                                <p:cTn fill="hold" grpId="0" id="44" nodeType="withEffect" presetClass="entr" presetID="1" presetSubtype="0">
                                  <p:stCondLst>
                                    <p:cond delay="0"/>
                                  </p:stCondLst>
                                  <p:childTnLst>
                                    <p:set>
                                      <p:cBhvr>
                                        <p:cTn dur="1" fill="hold" id="45">
                                          <p:stCondLst>
                                            <p:cond delay="0"/>
                                          </p:stCondLst>
                                        </p:cTn>
                                        <p:tgtEl>
                                          <p:spTgt spid="37"/>
                                        </p:tgtEl>
                                        <p:attrNameLst>
                                          <p:attrName>style.visibility</p:attrName>
                                        </p:attrNameLst>
                                      </p:cBhvr>
                                      <p:to>
                                        <p:strVal val="visible"/>
                                      </p:to>
                                    </p:set>
                                  </p:childTnLst>
                                </p:cTn>
                              </p:par>
                            </p:childTnLst>
                          </p:cTn>
                        </p:par>
                      </p:childTnLst>
                    </p:cTn>
                  </p:par>
                  <p:par>
                    <p:cTn fill="hold" id="46" nodeType="clickPar">
                      <p:stCondLst>
                        <p:cond delay="indefinite"/>
                        <p:cond delay="0" evt="onBegin">
                          <p:tn val="45"/>
                        </p:cond>
                      </p:stCondLst>
                      <p:childTnLst>
                        <p:par>
                          <p:cTn fill="hold" id="47" nodeType="afterGroup">
                            <p:stCondLst>
                              <p:cond delay="0"/>
                            </p:stCondLst>
                            <p:childTnLst>
                              <p:par>
                                <p:cTn fill="hold" id="48" nodeType="clickEffect" presetClass="entr" presetID="3" presetSubtype="10">
                                  <p:stCondLst>
                                    <p:cond delay="0"/>
                                  </p:stCondLst>
                                  <p:childTnLst>
                                    <p:set>
                                      <p:cBhvr>
                                        <p:cTn dur="1" fill="hold" id="49">
                                          <p:stCondLst>
                                            <p:cond delay="0"/>
                                          </p:stCondLst>
                                        </p:cTn>
                                        <p:tgtEl>
                                          <p:spTgt spid="8"/>
                                        </p:tgtEl>
                                        <p:attrNameLst>
                                          <p:attrName>style.visibility</p:attrName>
                                        </p:attrNameLst>
                                      </p:cBhvr>
                                      <p:to>
                                        <p:strVal val="visible"/>
                                      </p:to>
                                    </p:set>
                                    <p:animEffect filter="blinds(horizontal)" transition="in">
                                      <p:cBhvr>
                                        <p:cTn dur="500" id="50"/>
                                        <p:tgtEl>
                                          <p:spTgt spid="8"/>
                                        </p:tgtEl>
                                      </p:cBhvr>
                                    </p:animEffect>
                                  </p:childTnLst>
                                </p:cTn>
                              </p:par>
                              <p:par>
                                <p:cTn fill="hold" grpId="1" id="51" nodeType="withEffect" presetClass="entr" presetID="3" presetSubtype="10">
                                  <p:stCondLst>
                                    <p:cond delay="0"/>
                                  </p:stCondLst>
                                  <p:childTnLst>
                                    <p:set>
                                      <p:cBhvr>
                                        <p:cTn dur="1" fill="hold" id="52">
                                          <p:stCondLst>
                                            <p:cond delay="0"/>
                                          </p:stCondLst>
                                        </p:cTn>
                                        <p:tgtEl>
                                          <p:spTgt spid="11"/>
                                        </p:tgtEl>
                                        <p:attrNameLst>
                                          <p:attrName>style.visibility</p:attrName>
                                        </p:attrNameLst>
                                      </p:cBhvr>
                                      <p:to>
                                        <p:strVal val="visible"/>
                                      </p:to>
                                    </p:set>
                                    <p:animEffect filter="blinds(horizontal)" transition="in">
                                      <p:cBhvr>
                                        <p:cTn dur="500" id="53"/>
                                        <p:tgtEl>
                                          <p:spTgt spid="11"/>
                                        </p:tgtEl>
                                      </p:cBhvr>
                                    </p:animEffect>
                                  </p:childTnLst>
                                </p:cTn>
                              </p:par>
                              <p:par>
                                <p:cTn fill="hold" id="54" nodeType="withEffect" presetClass="entr" presetID="3" presetSubtype="10">
                                  <p:stCondLst>
                                    <p:cond delay="0"/>
                                  </p:stCondLst>
                                  <p:childTnLst>
                                    <p:set>
                                      <p:cBhvr>
                                        <p:cTn dur="1" fill="hold" id="55">
                                          <p:stCondLst>
                                            <p:cond delay="0"/>
                                          </p:stCondLst>
                                        </p:cTn>
                                        <p:tgtEl>
                                          <p:spTgt spid="12"/>
                                        </p:tgtEl>
                                        <p:attrNameLst>
                                          <p:attrName>style.visibility</p:attrName>
                                        </p:attrNameLst>
                                      </p:cBhvr>
                                      <p:to>
                                        <p:strVal val="visible"/>
                                      </p:to>
                                    </p:set>
                                    <p:animEffect filter="blinds(horizontal)" transition="in">
                                      <p:cBhvr>
                                        <p:cTn dur="500" id="56"/>
                                        <p:tgtEl>
                                          <p:spTgt spid="12"/>
                                        </p:tgtEl>
                                      </p:cBhvr>
                                    </p:animEffect>
                                  </p:childTnLst>
                                </p:cTn>
                              </p:par>
                              <p:par>
                                <p:cTn fill="hold" id="57" nodeType="withEffect" presetClass="entr" presetID="3" presetSubtype="10">
                                  <p:stCondLst>
                                    <p:cond delay="0"/>
                                  </p:stCondLst>
                                  <p:childTnLst>
                                    <p:set>
                                      <p:cBhvr>
                                        <p:cTn dur="1" fill="hold" id="58">
                                          <p:stCondLst>
                                            <p:cond delay="0"/>
                                          </p:stCondLst>
                                        </p:cTn>
                                        <p:tgtEl>
                                          <p:spTgt spid="17"/>
                                        </p:tgtEl>
                                        <p:attrNameLst>
                                          <p:attrName>style.visibility</p:attrName>
                                        </p:attrNameLst>
                                      </p:cBhvr>
                                      <p:to>
                                        <p:strVal val="visible"/>
                                      </p:to>
                                    </p:set>
                                    <p:animEffect filter="blinds(horizontal)" transition="in">
                                      <p:cBhvr>
                                        <p:cTn dur="500" id="59"/>
                                        <p:tgtEl>
                                          <p:spTgt spid="17"/>
                                        </p:tgtEl>
                                      </p:cBhvr>
                                    </p:animEffect>
                                  </p:childTnLst>
                                </p:cTn>
                              </p:par>
                              <p:par>
                                <p:cTn fill="hold" grpId="1" id="60" nodeType="withEffect" presetClass="entr" presetID="3" presetSubtype="10">
                                  <p:stCondLst>
                                    <p:cond delay="0"/>
                                  </p:stCondLst>
                                  <p:childTnLst>
                                    <p:set>
                                      <p:cBhvr>
                                        <p:cTn dur="1" fill="hold" id="61">
                                          <p:stCondLst>
                                            <p:cond delay="0"/>
                                          </p:stCondLst>
                                        </p:cTn>
                                        <p:tgtEl>
                                          <p:spTgt spid="22"/>
                                        </p:tgtEl>
                                        <p:attrNameLst>
                                          <p:attrName>style.visibility</p:attrName>
                                        </p:attrNameLst>
                                      </p:cBhvr>
                                      <p:to>
                                        <p:strVal val="visible"/>
                                      </p:to>
                                    </p:set>
                                    <p:animEffect filter="blinds(horizontal)" transition="in">
                                      <p:cBhvr>
                                        <p:cTn dur="500" id="62"/>
                                        <p:tgtEl>
                                          <p:spTgt spid="22"/>
                                        </p:tgtEl>
                                      </p:cBhvr>
                                    </p:animEffect>
                                  </p:childTnLst>
                                </p:cTn>
                              </p:par>
                              <p:par>
                                <p:cTn fill="hold" id="63" nodeType="withEffect" presetClass="entr" presetID="3" presetSubtype="10">
                                  <p:stCondLst>
                                    <p:cond delay="0"/>
                                  </p:stCondLst>
                                  <p:childTnLst>
                                    <p:set>
                                      <p:cBhvr>
                                        <p:cTn dur="1" fill="hold" id="64">
                                          <p:stCondLst>
                                            <p:cond delay="0"/>
                                          </p:stCondLst>
                                        </p:cTn>
                                        <p:tgtEl>
                                          <p:spTgt spid="23"/>
                                        </p:tgtEl>
                                        <p:attrNameLst>
                                          <p:attrName>style.visibility</p:attrName>
                                        </p:attrNameLst>
                                      </p:cBhvr>
                                      <p:to>
                                        <p:strVal val="visible"/>
                                      </p:to>
                                    </p:set>
                                    <p:animEffect filter="blinds(horizontal)" transition="in">
                                      <p:cBhvr>
                                        <p:cTn dur="500" id="65"/>
                                        <p:tgtEl>
                                          <p:spTgt spid="23"/>
                                        </p:tgtEl>
                                      </p:cBhvr>
                                    </p:animEffect>
                                  </p:childTnLst>
                                </p:cTn>
                              </p:par>
                              <p:par>
                                <p:cTn fill="hold" grpId="1" id="66" nodeType="withEffect" presetClass="entr" presetID="3" presetSubtype="10">
                                  <p:stCondLst>
                                    <p:cond delay="0"/>
                                  </p:stCondLst>
                                  <p:childTnLst>
                                    <p:set>
                                      <p:cBhvr>
                                        <p:cTn dur="1" fill="hold" id="67">
                                          <p:stCondLst>
                                            <p:cond delay="0"/>
                                          </p:stCondLst>
                                        </p:cTn>
                                        <p:tgtEl>
                                          <p:spTgt spid="26"/>
                                        </p:tgtEl>
                                        <p:attrNameLst>
                                          <p:attrName>style.visibility</p:attrName>
                                        </p:attrNameLst>
                                      </p:cBhvr>
                                      <p:to>
                                        <p:strVal val="visible"/>
                                      </p:to>
                                    </p:set>
                                    <p:animEffect filter="blinds(horizontal)" transition="in">
                                      <p:cBhvr>
                                        <p:cTn dur="500" id="68"/>
                                        <p:tgtEl>
                                          <p:spTgt spid="26"/>
                                        </p:tgtEl>
                                      </p:cBhvr>
                                    </p:animEffect>
                                  </p:childTnLst>
                                </p:cTn>
                              </p:par>
                              <p:par>
                                <p:cTn fill="hold" grpId="1" id="69" nodeType="withEffect" presetClass="entr" presetID="3" presetSubtype="10">
                                  <p:stCondLst>
                                    <p:cond delay="0"/>
                                  </p:stCondLst>
                                  <p:childTnLst>
                                    <p:set>
                                      <p:cBhvr>
                                        <p:cTn dur="1" fill="hold" id="70">
                                          <p:stCondLst>
                                            <p:cond delay="0"/>
                                          </p:stCondLst>
                                        </p:cTn>
                                        <p:tgtEl>
                                          <p:spTgt spid="27"/>
                                        </p:tgtEl>
                                        <p:attrNameLst>
                                          <p:attrName>style.visibility</p:attrName>
                                        </p:attrNameLst>
                                      </p:cBhvr>
                                      <p:to>
                                        <p:strVal val="visible"/>
                                      </p:to>
                                    </p:set>
                                    <p:animEffect filter="blinds(horizontal)" transition="in">
                                      <p:cBhvr>
                                        <p:cTn dur="500" id="71"/>
                                        <p:tgtEl>
                                          <p:spTgt spid="27"/>
                                        </p:tgtEl>
                                      </p:cBhvr>
                                    </p:animEffect>
                                  </p:childTnLst>
                                </p:cTn>
                              </p:par>
                              <p:par>
                                <p:cTn fill="hold" grpId="1" id="72" nodeType="withEffect" presetClass="entr" presetID="3" presetSubtype="10">
                                  <p:stCondLst>
                                    <p:cond delay="0"/>
                                  </p:stCondLst>
                                  <p:childTnLst>
                                    <p:set>
                                      <p:cBhvr>
                                        <p:cTn dur="1" fill="hold" id="73">
                                          <p:stCondLst>
                                            <p:cond delay="0"/>
                                          </p:stCondLst>
                                        </p:cTn>
                                        <p:tgtEl>
                                          <p:spTgt spid="28"/>
                                        </p:tgtEl>
                                        <p:attrNameLst>
                                          <p:attrName>style.visibility</p:attrName>
                                        </p:attrNameLst>
                                      </p:cBhvr>
                                      <p:to>
                                        <p:strVal val="visible"/>
                                      </p:to>
                                    </p:set>
                                    <p:animEffect filter="blinds(horizontal)" transition="in">
                                      <p:cBhvr>
                                        <p:cTn dur="500" id="74"/>
                                        <p:tgtEl>
                                          <p:spTgt spid="28"/>
                                        </p:tgtEl>
                                      </p:cBhvr>
                                    </p:animEffect>
                                  </p:childTnLst>
                                </p:cTn>
                              </p:par>
                              <p:par>
                                <p:cTn fill="hold" grpId="1" id="75" nodeType="withEffect" presetClass="entr" presetID="3" presetSubtype="10">
                                  <p:stCondLst>
                                    <p:cond delay="0"/>
                                  </p:stCondLst>
                                  <p:childTnLst>
                                    <p:set>
                                      <p:cBhvr>
                                        <p:cTn dur="1" fill="hold" id="76">
                                          <p:stCondLst>
                                            <p:cond delay="0"/>
                                          </p:stCondLst>
                                        </p:cTn>
                                        <p:tgtEl>
                                          <p:spTgt spid="29"/>
                                        </p:tgtEl>
                                        <p:attrNameLst>
                                          <p:attrName>style.visibility</p:attrName>
                                        </p:attrNameLst>
                                      </p:cBhvr>
                                      <p:to>
                                        <p:strVal val="visible"/>
                                      </p:to>
                                    </p:set>
                                    <p:animEffect filter="blinds(horizontal)" transition="in">
                                      <p:cBhvr>
                                        <p:cTn dur="500" id="77"/>
                                        <p:tgtEl>
                                          <p:spTgt spid="29"/>
                                        </p:tgtEl>
                                      </p:cBhvr>
                                    </p:animEffect>
                                  </p:childTnLst>
                                </p:cTn>
                              </p:par>
                              <p:par>
                                <p:cTn fill="hold" grpId="1" id="78" nodeType="withEffect" presetClass="entr" presetID="3" presetSubtype="10">
                                  <p:stCondLst>
                                    <p:cond delay="0"/>
                                  </p:stCondLst>
                                  <p:childTnLst>
                                    <p:set>
                                      <p:cBhvr>
                                        <p:cTn dur="1" fill="hold" id="79">
                                          <p:stCondLst>
                                            <p:cond delay="0"/>
                                          </p:stCondLst>
                                        </p:cTn>
                                        <p:tgtEl>
                                          <p:spTgt spid="30"/>
                                        </p:tgtEl>
                                        <p:attrNameLst>
                                          <p:attrName>style.visibility</p:attrName>
                                        </p:attrNameLst>
                                      </p:cBhvr>
                                      <p:to>
                                        <p:strVal val="visible"/>
                                      </p:to>
                                    </p:set>
                                    <p:animEffect filter="blinds(horizontal)" transition="in">
                                      <p:cBhvr>
                                        <p:cTn dur="500" id="80"/>
                                        <p:tgtEl>
                                          <p:spTgt spid="30"/>
                                        </p:tgtEl>
                                      </p:cBhvr>
                                    </p:animEffect>
                                  </p:childTnLst>
                                </p:cTn>
                              </p:par>
                              <p:par>
                                <p:cTn fill="hold" grpId="1" id="81" nodeType="withEffect" presetClass="entr" presetID="3" presetSubtype="10">
                                  <p:stCondLst>
                                    <p:cond delay="0"/>
                                  </p:stCondLst>
                                  <p:childTnLst>
                                    <p:set>
                                      <p:cBhvr>
                                        <p:cTn dur="1" fill="hold" id="82">
                                          <p:stCondLst>
                                            <p:cond delay="0"/>
                                          </p:stCondLst>
                                        </p:cTn>
                                        <p:tgtEl>
                                          <p:spTgt spid="31"/>
                                        </p:tgtEl>
                                        <p:attrNameLst>
                                          <p:attrName>style.visibility</p:attrName>
                                        </p:attrNameLst>
                                      </p:cBhvr>
                                      <p:to>
                                        <p:strVal val="visible"/>
                                      </p:to>
                                    </p:set>
                                    <p:animEffect filter="blinds(horizontal)" transition="in">
                                      <p:cBhvr>
                                        <p:cTn dur="500" id="83"/>
                                        <p:tgtEl>
                                          <p:spTgt spid="31"/>
                                        </p:tgtEl>
                                      </p:cBhvr>
                                    </p:animEffect>
                                  </p:childTnLst>
                                </p:cTn>
                              </p:par>
                              <p:par>
                                <p:cTn fill="hold" grpId="1" id="84" nodeType="withEffect" presetClass="entr" presetID="3" presetSubtype="10">
                                  <p:stCondLst>
                                    <p:cond delay="0"/>
                                  </p:stCondLst>
                                  <p:childTnLst>
                                    <p:set>
                                      <p:cBhvr>
                                        <p:cTn dur="1" fill="hold" id="85">
                                          <p:stCondLst>
                                            <p:cond delay="0"/>
                                          </p:stCondLst>
                                        </p:cTn>
                                        <p:tgtEl>
                                          <p:spTgt spid="32"/>
                                        </p:tgtEl>
                                        <p:attrNameLst>
                                          <p:attrName>style.visibility</p:attrName>
                                        </p:attrNameLst>
                                      </p:cBhvr>
                                      <p:to>
                                        <p:strVal val="visible"/>
                                      </p:to>
                                    </p:set>
                                    <p:animEffect filter="blinds(horizontal)" transition="in">
                                      <p:cBhvr>
                                        <p:cTn dur="500" id="86"/>
                                        <p:tgtEl>
                                          <p:spTgt spid="32"/>
                                        </p:tgtEl>
                                      </p:cBhvr>
                                    </p:animEffect>
                                  </p:childTnLst>
                                </p:cTn>
                              </p:par>
                              <p:par>
                                <p:cTn fill="hold" grpId="1" id="87" nodeType="withEffect" presetClass="entr" presetID="3" presetSubtype="10">
                                  <p:stCondLst>
                                    <p:cond delay="0"/>
                                  </p:stCondLst>
                                  <p:childTnLst>
                                    <p:set>
                                      <p:cBhvr>
                                        <p:cTn dur="1" fill="hold" id="88">
                                          <p:stCondLst>
                                            <p:cond delay="0"/>
                                          </p:stCondLst>
                                        </p:cTn>
                                        <p:tgtEl>
                                          <p:spTgt spid="33"/>
                                        </p:tgtEl>
                                        <p:attrNameLst>
                                          <p:attrName>style.visibility</p:attrName>
                                        </p:attrNameLst>
                                      </p:cBhvr>
                                      <p:to>
                                        <p:strVal val="visible"/>
                                      </p:to>
                                    </p:set>
                                    <p:animEffect filter="blinds(horizontal)" transition="in">
                                      <p:cBhvr>
                                        <p:cTn dur="500" id="89"/>
                                        <p:tgtEl>
                                          <p:spTgt spid="33"/>
                                        </p:tgtEl>
                                      </p:cBhvr>
                                    </p:animEffect>
                                  </p:childTnLst>
                                </p:cTn>
                              </p:par>
                              <p:par>
                                <p:cTn fill="hold" grpId="1" id="90" nodeType="withEffect" presetClass="entr" presetID="3" presetSubtype="10">
                                  <p:stCondLst>
                                    <p:cond delay="0"/>
                                  </p:stCondLst>
                                  <p:childTnLst>
                                    <p:set>
                                      <p:cBhvr>
                                        <p:cTn dur="1" fill="hold" id="91">
                                          <p:stCondLst>
                                            <p:cond delay="0"/>
                                          </p:stCondLst>
                                        </p:cTn>
                                        <p:tgtEl>
                                          <p:spTgt spid="34"/>
                                        </p:tgtEl>
                                        <p:attrNameLst>
                                          <p:attrName>style.visibility</p:attrName>
                                        </p:attrNameLst>
                                      </p:cBhvr>
                                      <p:to>
                                        <p:strVal val="visible"/>
                                      </p:to>
                                    </p:set>
                                    <p:animEffect filter="blinds(horizontal)" transition="in">
                                      <p:cBhvr>
                                        <p:cTn dur="500" id="92"/>
                                        <p:tgtEl>
                                          <p:spTgt spid="34"/>
                                        </p:tgtEl>
                                      </p:cBhvr>
                                    </p:animEffect>
                                  </p:childTnLst>
                                </p:cTn>
                              </p:par>
                              <p:par>
                                <p:cTn fill="hold" grpId="1" id="93" nodeType="withEffect" presetClass="entr" presetID="3" presetSubtype="10">
                                  <p:stCondLst>
                                    <p:cond delay="0"/>
                                  </p:stCondLst>
                                  <p:childTnLst>
                                    <p:set>
                                      <p:cBhvr>
                                        <p:cTn dur="1" fill="hold" id="94">
                                          <p:stCondLst>
                                            <p:cond delay="0"/>
                                          </p:stCondLst>
                                        </p:cTn>
                                        <p:tgtEl>
                                          <p:spTgt spid="35"/>
                                        </p:tgtEl>
                                        <p:attrNameLst>
                                          <p:attrName>style.visibility</p:attrName>
                                        </p:attrNameLst>
                                      </p:cBhvr>
                                      <p:to>
                                        <p:strVal val="visible"/>
                                      </p:to>
                                    </p:set>
                                    <p:animEffect filter="blinds(horizontal)" transition="in">
                                      <p:cBhvr>
                                        <p:cTn dur="500" id="95"/>
                                        <p:tgtEl>
                                          <p:spTgt spid="35"/>
                                        </p:tgtEl>
                                      </p:cBhvr>
                                    </p:animEffect>
                                  </p:childTnLst>
                                </p:cTn>
                              </p:par>
                              <p:par>
                                <p:cTn fill="hold" grpId="1" id="96" nodeType="withEffect" presetClass="entr" presetID="3" presetSubtype="10">
                                  <p:stCondLst>
                                    <p:cond delay="0"/>
                                  </p:stCondLst>
                                  <p:childTnLst>
                                    <p:set>
                                      <p:cBhvr>
                                        <p:cTn dur="1" fill="hold" id="97">
                                          <p:stCondLst>
                                            <p:cond delay="0"/>
                                          </p:stCondLst>
                                        </p:cTn>
                                        <p:tgtEl>
                                          <p:spTgt spid="36"/>
                                        </p:tgtEl>
                                        <p:attrNameLst>
                                          <p:attrName>style.visibility</p:attrName>
                                        </p:attrNameLst>
                                      </p:cBhvr>
                                      <p:to>
                                        <p:strVal val="visible"/>
                                      </p:to>
                                    </p:set>
                                    <p:animEffect filter="blinds(horizontal)" transition="in">
                                      <p:cBhvr>
                                        <p:cTn dur="500" id="98"/>
                                        <p:tgtEl>
                                          <p:spTgt spid="36"/>
                                        </p:tgtEl>
                                      </p:cBhvr>
                                    </p:animEffect>
                                  </p:childTnLst>
                                </p:cTn>
                              </p:par>
                              <p:par>
                                <p:cTn fill="hold" grpId="1" id="99" nodeType="withEffect" presetClass="entr" presetID="3" presetSubtype="10">
                                  <p:stCondLst>
                                    <p:cond delay="0"/>
                                  </p:stCondLst>
                                  <p:childTnLst>
                                    <p:set>
                                      <p:cBhvr>
                                        <p:cTn dur="1" fill="hold" id="100">
                                          <p:stCondLst>
                                            <p:cond delay="0"/>
                                          </p:stCondLst>
                                        </p:cTn>
                                        <p:tgtEl>
                                          <p:spTgt spid="37"/>
                                        </p:tgtEl>
                                        <p:attrNameLst>
                                          <p:attrName>style.visibility</p:attrName>
                                        </p:attrNameLst>
                                      </p:cBhvr>
                                      <p:to>
                                        <p:strVal val="visible"/>
                                      </p:to>
                                    </p:set>
                                    <p:animEffect filter="blinds(horizontal)" transition="in">
                                      <p:cBhvr>
                                        <p:cTn dur="500" id="101"/>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1" spid="11"/>
      <p:bldP grpId="0" spid="22"/>
      <p:bldP grpId="1" spid="22"/>
      <p:bldP grpId="0" spid="26"/>
      <p:bldP grpId="1" spid="26"/>
      <p:bldP grpId="0" spid="27"/>
      <p:bldP grpId="1" spid="27"/>
      <p:bldP grpId="0" spid="28"/>
      <p:bldP grpId="1" spid="28"/>
      <p:bldP grpId="0" spid="29"/>
      <p:bldP grpId="1" spid="29"/>
      <p:bldP grpId="0" spid="30"/>
      <p:bldP grpId="1" spid="30"/>
      <p:bldP grpId="0" spid="31"/>
      <p:bldP grpId="1" spid="31"/>
      <p:bldP grpId="0" spid="32"/>
      <p:bldP grpId="1" spid="32"/>
      <p:bldP grpId="0" spid="33"/>
      <p:bldP grpId="1" spid="33"/>
      <p:bldP grpId="0" spid="34"/>
      <p:bldP grpId="1" spid="34"/>
      <p:bldP grpId="0" spid="35"/>
      <p:bldP grpId="1" spid="35"/>
      <p:bldP grpId="0" spid="36"/>
      <p:bldP grpId="1" spid="36"/>
      <p:bldP grpId="0" spid="37"/>
      <p:bldP grpId="1" spid="3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F0A5706B-0774-481A-B404-F28EC8D5444F}"/>
              </a:ext>
            </a:extLst>
          </p:cNvPr>
          <p:cNvSpPr txBox="1"/>
          <p:nvPr/>
        </p:nvSpPr>
        <p:spPr>
          <a:xfrm>
            <a:off x="3911906" y="2514975"/>
            <a:ext cx="4342614" cy="1234440"/>
          </a:xfrm>
          <a:prstGeom prst="rect">
            <a:avLst/>
          </a:prstGeom>
          <a:noFill/>
        </p:spPr>
        <p:txBody>
          <a:bodyPr rtlCol="0" wrap="square">
            <a:spAutoFit/>
          </a:bodyPr>
          <a:lstStyle/>
          <a:p>
            <a:pPr algn="dist"/>
            <a:r>
              <a:rPr altLang="en-US" b="1" lang="zh-CN" sz="7500">
                <a:gradFill>
                  <a:gsLst>
                    <a:gs pos="2655">
                      <a:srgbClr val="83062E"/>
                    </a:gs>
                    <a:gs pos="53000">
                      <a:srgbClr val="C51F2D"/>
                    </a:gs>
                    <a:gs pos="100000">
                      <a:srgbClr val="83062E"/>
                    </a:gs>
                  </a:gsLst>
                  <a:lin ang="5400000" scaled="1"/>
                </a:gradFill>
                <a:latin charset="-122" panose="00000500000000000000" pitchFamily="2" typeface="字魂59号-创粗黑"/>
                <a:ea charset="-122" panose="00000500000000000000" pitchFamily="2" typeface="字魂59号-创粗黑"/>
              </a:rPr>
              <a:t>工作安排</a:t>
            </a:r>
          </a:p>
        </p:txBody>
      </p:sp>
      <p:sp>
        <p:nvSpPr>
          <p:cNvPr id="4" name="文本框 3">
            <a:extLst>
              <a:ext uri="{FF2B5EF4-FFF2-40B4-BE49-F238E27FC236}">
                <a16:creationId xmlns:a16="http://schemas.microsoft.com/office/drawing/2014/main" id="{032F6A99-62D8-43DA-B16A-01253A17387B}"/>
              </a:ext>
            </a:extLst>
          </p:cNvPr>
          <p:cNvSpPr txBox="1"/>
          <p:nvPr/>
        </p:nvSpPr>
        <p:spPr>
          <a:xfrm>
            <a:off x="5379076" y="1820743"/>
            <a:ext cx="1433848" cy="1371600"/>
          </a:xfrm>
          <a:prstGeom prst="rect">
            <a:avLst/>
          </a:prstGeom>
          <a:noFill/>
          <a:ln>
            <a:solidFill>
              <a:schemeClr val="bg1">
                <a:lumMod val="50000"/>
              </a:schemeClr>
            </a:solidFill>
          </a:ln>
        </p:spPr>
        <p:txBody>
          <a:bodyPr rtlCol="0" wrap="square">
            <a:spAutoFit/>
          </a:bodyPr>
          <a:lstStyle/>
          <a:p>
            <a:pPr algn="ctr"/>
            <a:r>
              <a:rPr altLang="zh-CN" lang="en-US" sz="2800">
                <a:latin charset="-122" panose="00000500000000000000" pitchFamily="2" typeface="字魂58号-创中黑"/>
                <a:ea charset="-122" panose="00000500000000000000" pitchFamily="2" typeface="字魂58号-创中黑"/>
              </a:rPr>
              <a:t>  Part 04  </a:t>
            </a:r>
          </a:p>
        </p:txBody>
      </p:sp>
      <p:sp>
        <p:nvSpPr>
          <p:cNvPr id="12" name="圆: 空心 11">
            <a:extLst>
              <a:ext uri="{FF2B5EF4-FFF2-40B4-BE49-F238E27FC236}">
                <a16:creationId xmlns:a16="http://schemas.microsoft.com/office/drawing/2014/main" id="{D87C2170-E571-4879-8B2D-2399652B3DF5}"/>
              </a:ext>
            </a:extLst>
          </p:cNvPr>
          <p:cNvSpPr/>
          <p:nvPr/>
        </p:nvSpPr>
        <p:spPr>
          <a:xfrm>
            <a:off x="-363454" y="4002900"/>
            <a:ext cx="726908" cy="726908"/>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 name="圆: 空心 12">
            <a:extLst>
              <a:ext uri="{FF2B5EF4-FFF2-40B4-BE49-F238E27FC236}">
                <a16:creationId xmlns:a16="http://schemas.microsoft.com/office/drawing/2014/main" id="{F77F38D0-FF9F-4D11-97D0-472DEC991216}"/>
              </a:ext>
            </a:extLst>
          </p:cNvPr>
          <p:cNvSpPr/>
          <p:nvPr/>
        </p:nvSpPr>
        <p:spPr>
          <a:xfrm>
            <a:off x="3834319" y="1065603"/>
            <a:ext cx="264153" cy="264153"/>
          </a:xfrm>
          <a:prstGeom prst="donut">
            <a:avLst>
              <a:gd fmla="val 17036"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4" name="圆: 空心 13">
            <a:extLst>
              <a:ext uri="{FF2B5EF4-FFF2-40B4-BE49-F238E27FC236}">
                <a16:creationId xmlns:a16="http://schemas.microsoft.com/office/drawing/2014/main" id="{906F90CC-B64C-4991-87D2-21AAA23CD7DD}"/>
              </a:ext>
            </a:extLst>
          </p:cNvPr>
          <p:cNvSpPr/>
          <p:nvPr/>
        </p:nvSpPr>
        <p:spPr>
          <a:xfrm>
            <a:off x="11838438" y="1855482"/>
            <a:ext cx="726908" cy="726908"/>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5" name="圆: 空心 14">
            <a:extLst>
              <a:ext uri="{FF2B5EF4-FFF2-40B4-BE49-F238E27FC236}">
                <a16:creationId xmlns:a16="http://schemas.microsoft.com/office/drawing/2014/main" id="{87D77913-A1CB-42AA-BBC0-5791A1C07F7F}"/>
              </a:ext>
            </a:extLst>
          </p:cNvPr>
          <p:cNvSpPr/>
          <p:nvPr/>
        </p:nvSpPr>
        <p:spPr>
          <a:xfrm>
            <a:off x="9301163" y="5115471"/>
            <a:ext cx="256074" cy="256074"/>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圆: 空心 15">
            <a:extLst>
              <a:ext uri="{FF2B5EF4-FFF2-40B4-BE49-F238E27FC236}">
                <a16:creationId xmlns:a16="http://schemas.microsoft.com/office/drawing/2014/main" id="{B5FFECC5-5D1D-407E-A730-C8CF15227AAA}"/>
              </a:ext>
            </a:extLst>
          </p:cNvPr>
          <p:cNvSpPr/>
          <p:nvPr/>
        </p:nvSpPr>
        <p:spPr>
          <a:xfrm>
            <a:off x="9429200" y="5159928"/>
            <a:ext cx="324445" cy="324445"/>
          </a:xfrm>
          <a:prstGeom prst="donut">
            <a:avLst>
              <a:gd fmla="val 11164"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圆: 空心 16">
            <a:extLst>
              <a:ext uri="{FF2B5EF4-FFF2-40B4-BE49-F238E27FC236}">
                <a16:creationId xmlns:a16="http://schemas.microsoft.com/office/drawing/2014/main" id="{CD66F83A-6692-4CA7-866A-623B0D6A64C0}"/>
              </a:ext>
            </a:extLst>
          </p:cNvPr>
          <p:cNvSpPr/>
          <p:nvPr/>
        </p:nvSpPr>
        <p:spPr>
          <a:xfrm>
            <a:off x="8369139" y="5440740"/>
            <a:ext cx="857535" cy="857535"/>
          </a:xfrm>
          <a:prstGeom prst="donut">
            <a:avLst>
              <a:gd fmla="val 9134"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8" name="圆: 空心 17">
            <a:extLst>
              <a:ext uri="{FF2B5EF4-FFF2-40B4-BE49-F238E27FC236}">
                <a16:creationId xmlns:a16="http://schemas.microsoft.com/office/drawing/2014/main" id="{1914B0F7-F6ED-420B-ABD0-81BEAB63AED4}"/>
              </a:ext>
            </a:extLst>
          </p:cNvPr>
          <p:cNvSpPr/>
          <p:nvPr/>
        </p:nvSpPr>
        <p:spPr>
          <a:xfrm>
            <a:off x="3268510" y="6528102"/>
            <a:ext cx="659796" cy="659796"/>
          </a:xfrm>
          <a:prstGeom prst="donut">
            <a:avLst>
              <a:gd fmla="val 18424"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9" name="圆: 空心 18">
            <a:extLst>
              <a:ext uri="{FF2B5EF4-FFF2-40B4-BE49-F238E27FC236}">
                <a16:creationId xmlns:a16="http://schemas.microsoft.com/office/drawing/2014/main" id="{415F9E26-7FA8-41D0-868B-5F4B9CE6D47D}"/>
              </a:ext>
            </a:extLst>
          </p:cNvPr>
          <p:cNvSpPr/>
          <p:nvPr/>
        </p:nvSpPr>
        <p:spPr>
          <a:xfrm>
            <a:off x="-189899" y="226192"/>
            <a:ext cx="459607" cy="459607"/>
          </a:xfrm>
          <a:prstGeom prst="donut">
            <a:avLst>
              <a:gd fmla="val 42133"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0" name="圆: 空心 19">
            <a:extLst>
              <a:ext uri="{FF2B5EF4-FFF2-40B4-BE49-F238E27FC236}">
                <a16:creationId xmlns:a16="http://schemas.microsoft.com/office/drawing/2014/main" id="{A8D5A486-CB76-4BD7-A80D-3AA875C7114C}"/>
              </a:ext>
            </a:extLst>
          </p:cNvPr>
          <p:cNvSpPr/>
          <p:nvPr/>
        </p:nvSpPr>
        <p:spPr>
          <a:xfrm>
            <a:off x="4523132" y="-324303"/>
            <a:ext cx="648606" cy="648606"/>
          </a:xfrm>
          <a:prstGeom prst="donut">
            <a:avLst>
              <a:gd fmla="val 10620"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1" name="圆: 空心 20">
            <a:extLst>
              <a:ext uri="{FF2B5EF4-FFF2-40B4-BE49-F238E27FC236}">
                <a16:creationId xmlns:a16="http://schemas.microsoft.com/office/drawing/2014/main" id="{C161309C-CA56-4389-B628-975880E87513}"/>
              </a:ext>
            </a:extLst>
          </p:cNvPr>
          <p:cNvSpPr/>
          <p:nvPr/>
        </p:nvSpPr>
        <p:spPr>
          <a:xfrm>
            <a:off x="5981020" y="723544"/>
            <a:ext cx="128934" cy="128932"/>
          </a:xfrm>
          <a:prstGeom prst="donut">
            <a:avLst>
              <a:gd fmla="val 11164" name="adj"/>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3" name="圆: 空心 22">
            <a:extLst>
              <a:ext uri="{FF2B5EF4-FFF2-40B4-BE49-F238E27FC236}">
                <a16:creationId xmlns:a16="http://schemas.microsoft.com/office/drawing/2014/main" id="{72C69012-C94C-48F8-9307-87AEE4E76D6E}"/>
              </a:ext>
            </a:extLst>
          </p:cNvPr>
          <p:cNvSpPr/>
          <p:nvPr/>
        </p:nvSpPr>
        <p:spPr>
          <a:xfrm>
            <a:off x="11794990" y="4366354"/>
            <a:ext cx="659796" cy="659796"/>
          </a:xfrm>
          <a:prstGeom prst="donut">
            <a:avLst>
              <a:gd fmla="val 18424"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5" name="圆: 空心 24">
            <a:extLst>
              <a:ext uri="{FF2B5EF4-FFF2-40B4-BE49-F238E27FC236}">
                <a16:creationId xmlns:a16="http://schemas.microsoft.com/office/drawing/2014/main" id="{B6FD74FC-24F5-4ED7-A493-F65706C69B3D}"/>
              </a:ext>
            </a:extLst>
          </p:cNvPr>
          <p:cNvSpPr/>
          <p:nvPr/>
        </p:nvSpPr>
        <p:spPr>
          <a:xfrm>
            <a:off x="10101265" y="1659719"/>
            <a:ext cx="128934" cy="128932"/>
          </a:xfrm>
          <a:prstGeom prst="donut">
            <a:avLst>
              <a:gd fmla="val 11164" name="adj"/>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6" name="圆: 空心 25">
            <a:extLst>
              <a:ext uri="{FF2B5EF4-FFF2-40B4-BE49-F238E27FC236}">
                <a16:creationId xmlns:a16="http://schemas.microsoft.com/office/drawing/2014/main" id="{6C3A2E4C-2DBE-44CA-B27E-79A872CD5D6C}"/>
              </a:ext>
            </a:extLst>
          </p:cNvPr>
          <p:cNvSpPr/>
          <p:nvPr/>
        </p:nvSpPr>
        <p:spPr>
          <a:xfrm>
            <a:off x="11794990" y="-324303"/>
            <a:ext cx="726908" cy="726908"/>
          </a:xfrm>
          <a:prstGeom prst="donut">
            <a:avLst>
              <a:gd fmla="val 45954"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7" name="圆: 空心 26">
            <a:extLst>
              <a:ext uri="{FF2B5EF4-FFF2-40B4-BE49-F238E27FC236}">
                <a16:creationId xmlns:a16="http://schemas.microsoft.com/office/drawing/2014/main" id="{FCAC3934-D3FB-42AA-BB23-2ED34E6C9473}"/>
              </a:ext>
            </a:extLst>
          </p:cNvPr>
          <p:cNvSpPr/>
          <p:nvPr/>
        </p:nvSpPr>
        <p:spPr>
          <a:xfrm>
            <a:off x="3004357" y="5500923"/>
            <a:ext cx="264153" cy="264153"/>
          </a:xfrm>
          <a:prstGeom prst="donut">
            <a:avLst>
              <a:gd fmla="val 17036"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8" name="椭圆 27">
            <a:extLst>
              <a:ext uri="{FF2B5EF4-FFF2-40B4-BE49-F238E27FC236}">
                <a16:creationId xmlns:a16="http://schemas.microsoft.com/office/drawing/2014/main" id="{C3AE9104-8A73-4CB1-96FD-708383084898}"/>
              </a:ext>
            </a:extLst>
          </p:cNvPr>
          <p:cNvSpPr/>
          <p:nvPr/>
        </p:nvSpPr>
        <p:spPr>
          <a:xfrm>
            <a:off x="10564586" y="4140159"/>
            <a:ext cx="114300" cy="114300"/>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a:extLst>
              <a:ext uri="{FF2B5EF4-FFF2-40B4-BE49-F238E27FC236}">
                <a16:creationId xmlns:a16="http://schemas.microsoft.com/office/drawing/2014/main" id="{52B211CD-0F85-4CF7-BE1E-55935653FBF5}"/>
              </a:ext>
            </a:extLst>
          </p:cNvPr>
          <p:cNvSpPr/>
          <p:nvPr/>
        </p:nvSpPr>
        <p:spPr>
          <a:xfrm>
            <a:off x="1779816" y="2180538"/>
            <a:ext cx="201080" cy="201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文本框 29">
            <a:extLst>
              <a:ext uri="{FF2B5EF4-FFF2-40B4-BE49-F238E27FC236}">
                <a16:creationId xmlns:a16="http://schemas.microsoft.com/office/drawing/2014/main" id="{D8F43C26-59BD-45C4-AE3B-0B953EAA9CF6}"/>
              </a:ext>
            </a:extLst>
          </p:cNvPr>
          <p:cNvSpPr txBox="1"/>
          <p:nvPr/>
        </p:nvSpPr>
        <p:spPr>
          <a:xfrm>
            <a:off x="3951526" y="3867411"/>
            <a:ext cx="4187922" cy="1051560"/>
          </a:xfrm>
          <a:prstGeom prst="rect">
            <a:avLst/>
          </a:prstGeom>
          <a:noFill/>
        </p:spPr>
        <p:txBody>
          <a:bodyPr rtlCol="0" wrap="square">
            <a:spAutoFit/>
          </a:bodyPr>
          <a:lstStyle/>
          <a:p>
            <a:pPr algn="ctr">
              <a:lnSpc>
                <a:spcPct val="150000"/>
              </a:lnSpc>
            </a:pPr>
            <a:r>
              <a:rPr altLang="zh-CN" lang="en-US" sz="1400">
                <a:solidFill>
                  <a:schemeClr val="tx1">
                    <a:lumMod val="75000"/>
                    <a:lumOff val="25000"/>
                  </a:schemeClr>
                </a:solidFill>
                <a:latin charset="-122" panose="00000500000000000000" pitchFamily="2" typeface="字魂58号-创中黑"/>
                <a:ea charset="-122" panose="00000500000000000000" pitchFamily="2" typeface="字魂58号-创中黑"/>
              </a:rPr>
              <a:t> Life isn't about waiting for the storm to pass. it's about learning to dance in the rain.   </a:t>
            </a:r>
          </a:p>
        </p:txBody>
      </p:sp>
      <p:sp>
        <p:nvSpPr>
          <p:cNvPr id="31" name="矩形: 圆角 30">
            <a:extLst>
              <a:ext uri="{FF2B5EF4-FFF2-40B4-BE49-F238E27FC236}">
                <a16:creationId xmlns:a16="http://schemas.microsoft.com/office/drawing/2014/main" id="{AC1AD3E3-8D9B-48BC-AB4D-59225DFA9A77}"/>
              </a:ext>
            </a:extLst>
          </p:cNvPr>
          <p:cNvSpPr/>
          <p:nvPr/>
        </p:nvSpPr>
        <p:spPr>
          <a:xfrm>
            <a:off x="5644243" y="4988576"/>
            <a:ext cx="903514" cy="423234"/>
          </a:xfrm>
          <a:prstGeom prst="roundRect">
            <a:avLst>
              <a:gd fmla="val 32099" name="adj"/>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箭头: V 形 31">
            <a:extLst>
              <a:ext uri="{FF2B5EF4-FFF2-40B4-BE49-F238E27FC236}">
                <a16:creationId xmlns:a16="http://schemas.microsoft.com/office/drawing/2014/main" id="{215B88F5-A859-4E48-A270-1CBD200A2E9B}"/>
              </a:ext>
            </a:extLst>
          </p:cNvPr>
          <p:cNvSpPr/>
          <p:nvPr/>
        </p:nvSpPr>
        <p:spPr>
          <a:xfrm rot="5400000">
            <a:off x="6007132" y="5057183"/>
            <a:ext cx="177734" cy="288471"/>
          </a:xfrm>
          <a:prstGeom prst="chevron">
            <a:avLst>
              <a:gd fmla="val 85714"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Tree>
    <p:extLst>
      <p:ext uri="{BB962C8B-B14F-4D97-AF65-F5344CB8AC3E}">
        <p14:creationId val="3980879793"/>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4"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randombar(horizontal)" transition="in">
                                      <p:cBhvr>
                                        <p:cTn dur="500" id="7"/>
                                        <p:tgtEl>
                                          <p:spTgt spid="2"/>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4"/>
                                        </p:tgtEl>
                                        <p:attrNameLst>
                                          <p:attrName>style.visibility</p:attrName>
                                        </p:attrNameLst>
                                      </p:cBhvr>
                                      <p:to>
                                        <p:strVal val="visible"/>
                                      </p:to>
                                    </p:set>
                                    <p:animEffect filter="wipe(left)" transition="in">
                                      <p:cBhvr>
                                        <p:cTn dur="500" id="10"/>
                                        <p:tgtEl>
                                          <p:spTgt spid="4"/>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10" presetSubtype="0">
                                  <p:stCondLst>
                                    <p:cond delay="0"/>
                                  </p:stCondLst>
                                  <p:childTnLst>
                                    <p:set>
                                      <p:cBhvr>
                                        <p:cTn dur="1" fill="hold" id="14">
                                          <p:stCondLst>
                                            <p:cond delay="0"/>
                                          </p:stCondLst>
                                        </p:cTn>
                                        <p:tgtEl>
                                          <p:spTgt spid="15"/>
                                        </p:tgtEl>
                                        <p:attrNameLst>
                                          <p:attrName>style.visibility</p:attrName>
                                        </p:attrNameLst>
                                      </p:cBhvr>
                                      <p:to>
                                        <p:strVal val="visible"/>
                                      </p:to>
                                    </p:set>
                                    <p:animEffect filter="fade" transition="in">
                                      <p:cBhvr>
                                        <p:cTn dur="500" id="15"/>
                                        <p:tgtEl>
                                          <p:spTgt spid="15"/>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16"/>
                                        </p:tgtEl>
                                        <p:attrNameLst>
                                          <p:attrName>style.visibility</p:attrName>
                                        </p:attrNameLst>
                                      </p:cBhvr>
                                      <p:to>
                                        <p:strVal val="visible"/>
                                      </p:to>
                                    </p:set>
                                    <p:animEffect filter="fade" transition="in">
                                      <p:cBhvr>
                                        <p:cTn dur="500" id="18"/>
                                        <p:tgtEl>
                                          <p:spTgt spid="16"/>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17"/>
                                        </p:tgtEl>
                                        <p:attrNameLst>
                                          <p:attrName>style.visibility</p:attrName>
                                        </p:attrNameLst>
                                      </p:cBhvr>
                                      <p:to>
                                        <p:strVal val="visible"/>
                                      </p:to>
                                    </p:set>
                                    <p:animEffect filter="fade" transition="in">
                                      <p:cBhvr>
                                        <p:cTn dur="500" id="21"/>
                                        <p:tgtEl>
                                          <p:spTgt spid="17"/>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10" presetSubtype="0">
                                  <p:stCondLst>
                                    <p:cond delay="0"/>
                                  </p:stCondLst>
                                  <p:childTnLst>
                                    <p:set>
                                      <p:cBhvr>
                                        <p:cTn dur="1" fill="hold" id="25">
                                          <p:stCondLst>
                                            <p:cond delay="0"/>
                                          </p:stCondLst>
                                        </p:cTn>
                                        <p:tgtEl>
                                          <p:spTgt spid="12"/>
                                        </p:tgtEl>
                                        <p:attrNameLst>
                                          <p:attrName>style.visibility</p:attrName>
                                        </p:attrNameLst>
                                      </p:cBhvr>
                                      <p:to>
                                        <p:strVal val="visible"/>
                                      </p:to>
                                    </p:set>
                                    <p:animEffect filter="fade" transition="in">
                                      <p:cBhvr>
                                        <p:cTn dur="500" id="26"/>
                                        <p:tgtEl>
                                          <p:spTgt spid="12"/>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27"/>
                                        </p:tgtEl>
                                        <p:attrNameLst>
                                          <p:attrName>style.visibility</p:attrName>
                                        </p:attrNameLst>
                                      </p:cBhvr>
                                      <p:to>
                                        <p:strVal val="visible"/>
                                      </p:to>
                                    </p:set>
                                    <p:animEffect filter="fade" transition="in">
                                      <p:cBhvr>
                                        <p:cTn dur="500" id="29"/>
                                        <p:tgtEl>
                                          <p:spTgt spid="27"/>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18"/>
                                        </p:tgtEl>
                                        <p:attrNameLst>
                                          <p:attrName>style.visibility</p:attrName>
                                        </p:attrNameLst>
                                      </p:cBhvr>
                                      <p:to>
                                        <p:strVal val="visible"/>
                                      </p:to>
                                    </p:set>
                                    <p:animEffect filter="fade" transition="in">
                                      <p:cBhvr>
                                        <p:cTn dur="500" id="32"/>
                                        <p:tgtEl>
                                          <p:spTgt spid="18"/>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23"/>
                                        </p:tgtEl>
                                        <p:attrNameLst>
                                          <p:attrName>style.visibility</p:attrName>
                                        </p:attrNameLst>
                                      </p:cBhvr>
                                      <p:to>
                                        <p:strVal val="visible"/>
                                      </p:to>
                                    </p:set>
                                    <p:animEffect filter="fade" transition="in">
                                      <p:cBhvr>
                                        <p:cTn dur="500" id="35"/>
                                        <p:tgtEl>
                                          <p:spTgt spid="23"/>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25"/>
                                        </p:tgtEl>
                                        <p:attrNameLst>
                                          <p:attrName>style.visibility</p:attrName>
                                        </p:attrNameLst>
                                      </p:cBhvr>
                                      <p:to>
                                        <p:strVal val="visible"/>
                                      </p:to>
                                    </p:set>
                                    <p:animEffect filter="fade" transition="in">
                                      <p:cBhvr>
                                        <p:cTn dur="500" id="38"/>
                                        <p:tgtEl>
                                          <p:spTgt spid="25"/>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26"/>
                                        </p:tgtEl>
                                        <p:attrNameLst>
                                          <p:attrName>style.visibility</p:attrName>
                                        </p:attrNameLst>
                                      </p:cBhvr>
                                      <p:to>
                                        <p:strVal val="visible"/>
                                      </p:to>
                                    </p:set>
                                    <p:animEffect filter="fade" transition="in">
                                      <p:cBhvr>
                                        <p:cTn dur="500" id="41"/>
                                        <p:tgtEl>
                                          <p:spTgt spid="26"/>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20"/>
                                        </p:tgtEl>
                                        <p:attrNameLst>
                                          <p:attrName>style.visibility</p:attrName>
                                        </p:attrNameLst>
                                      </p:cBhvr>
                                      <p:to>
                                        <p:strVal val="visible"/>
                                      </p:to>
                                    </p:set>
                                    <p:animEffect filter="fade" transition="in">
                                      <p:cBhvr>
                                        <p:cTn dur="500" id="44"/>
                                        <p:tgtEl>
                                          <p:spTgt spid="20"/>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21"/>
                                        </p:tgtEl>
                                        <p:attrNameLst>
                                          <p:attrName>style.visibility</p:attrName>
                                        </p:attrNameLst>
                                      </p:cBhvr>
                                      <p:to>
                                        <p:strVal val="visible"/>
                                      </p:to>
                                    </p:set>
                                    <p:animEffect filter="fade" transition="in">
                                      <p:cBhvr>
                                        <p:cTn dur="500" id="47"/>
                                        <p:tgtEl>
                                          <p:spTgt spid="21"/>
                                        </p:tgtEl>
                                      </p:cBhvr>
                                    </p:animEffect>
                                  </p:childTnLst>
                                </p:cTn>
                              </p:par>
                              <p:par>
                                <p:cTn fill="hold" grpId="0" id="48" nodeType="withEffect" presetClass="entr" presetID="10" presetSubtype="0">
                                  <p:stCondLst>
                                    <p:cond delay="0"/>
                                  </p:stCondLst>
                                  <p:childTnLst>
                                    <p:set>
                                      <p:cBhvr>
                                        <p:cTn dur="1" fill="hold" id="49">
                                          <p:stCondLst>
                                            <p:cond delay="0"/>
                                          </p:stCondLst>
                                        </p:cTn>
                                        <p:tgtEl>
                                          <p:spTgt spid="13"/>
                                        </p:tgtEl>
                                        <p:attrNameLst>
                                          <p:attrName>style.visibility</p:attrName>
                                        </p:attrNameLst>
                                      </p:cBhvr>
                                      <p:to>
                                        <p:strVal val="visible"/>
                                      </p:to>
                                    </p:set>
                                    <p:animEffect filter="fade" transition="in">
                                      <p:cBhvr>
                                        <p:cTn dur="500" id="50"/>
                                        <p:tgtEl>
                                          <p:spTgt spid="13"/>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19"/>
                                        </p:tgtEl>
                                        <p:attrNameLst>
                                          <p:attrName>style.visibility</p:attrName>
                                        </p:attrNameLst>
                                      </p:cBhvr>
                                      <p:to>
                                        <p:strVal val="visible"/>
                                      </p:to>
                                    </p:set>
                                    <p:animEffect filter="fade" transition="in">
                                      <p:cBhvr>
                                        <p:cTn dur="500" id="53"/>
                                        <p:tgtEl>
                                          <p:spTgt spid="19"/>
                                        </p:tgtEl>
                                      </p:cBhvr>
                                    </p:animEffect>
                                  </p:childTnLst>
                                </p:cTn>
                              </p:par>
                            </p:childTnLst>
                          </p:cTn>
                        </p:par>
                        <p:par>
                          <p:cTn fill="hold" id="54" nodeType="afterGroup">
                            <p:stCondLst>
                              <p:cond delay="500"/>
                            </p:stCondLst>
                            <p:childTnLst>
                              <p:par>
                                <p:cTn fill="hold" grpId="0" id="55" nodeType="afterEffect" presetClass="entr" presetID="22" presetSubtype="8">
                                  <p:stCondLst>
                                    <p:cond delay="0"/>
                                  </p:stCondLst>
                                  <p:childTnLst>
                                    <p:set>
                                      <p:cBhvr>
                                        <p:cTn dur="1" fill="hold" id="56">
                                          <p:stCondLst>
                                            <p:cond delay="0"/>
                                          </p:stCondLst>
                                        </p:cTn>
                                        <p:tgtEl>
                                          <p:spTgt spid="30"/>
                                        </p:tgtEl>
                                        <p:attrNameLst>
                                          <p:attrName>style.visibility</p:attrName>
                                        </p:attrNameLst>
                                      </p:cBhvr>
                                      <p:to>
                                        <p:strVal val="visible"/>
                                      </p:to>
                                    </p:set>
                                    <p:animEffect filter="wipe(left)" transition="in">
                                      <p:cBhvr>
                                        <p:cTn dur="500" id="57"/>
                                        <p:tgtEl>
                                          <p:spTgt spid="30"/>
                                        </p:tgtEl>
                                      </p:cBhvr>
                                    </p:animEffect>
                                  </p:childTnLst>
                                </p:cTn>
                              </p:par>
                            </p:childTnLst>
                          </p:cTn>
                        </p:par>
                      </p:childTnLst>
                    </p:cTn>
                  </p:par>
                  <p:par>
                    <p:cTn fill="hold" id="58" nodeType="clickPar">
                      <p:stCondLst>
                        <p:cond delay="indefinite"/>
                      </p:stCondLst>
                      <p:childTnLst>
                        <p:par>
                          <p:cTn fill="hold" id="59" nodeType="afterGroup">
                            <p:stCondLst>
                              <p:cond delay="0"/>
                            </p:stCondLst>
                            <p:childTnLst>
                              <p:par>
                                <p:cTn fill="hold" grpId="0" id="60" nodeType="clickEffect" presetClass="entr" presetID="47" presetSubtype="0">
                                  <p:stCondLst>
                                    <p:cond delay="0"/>
                                  </p:stCondLst>
                                  <p:childTnLst>
                                    <p:set>
                                      <p:cBhvr>
                                        <p:cTn dur="1" fill="hold" id="61">
                                          <p:stCondLst>
                                            <p:cond delay="0"/>
                                          </p:stCondLst>
                                        </p:cTn>
                                        <p:tgtEl>
                                          <p:spTgt spid="31"/>
                                        </p:tgtEl>
                                        <p:attrNameLst>
                                          <p:attrName>style.visibility</p:attrName>
                                        </p:attrNameLst>
                                      </p:cBhvr>
                                      <p:to>
                                        <p:strVal val="visible"/>
                                      </p:to>
                                    </p:set>
                                    <p:animEffect filter="fade" transition="in">
                                      <p:cBhvr>
                                        <p:cTn dur="1000" id="62"/>
                                        <p:tgtEl>
                                          <p:spTgt spid="31"/>
                                        </p:tgtEl>
                                      </p:cBhvr>
                                    </p:animEffect>
                                    <p:anim calcmode="lin" valueType="num">
                                      <p:cBhvr>
                                        <p:cTn dur="1000" fill="hold" id="63"/>
                                        <p:tgtEl>
                                          <p:spTgt spid="31"/>
                                        </p:tgtEl>
                                        <p:attrNameLst>
                                          <p:attrName>ppt_x</p:attrName>
                                        </p:attrNameLst>
                                      </p:cBhvr>
                                      <p:tavLst>
                                        <p:tav tm="0">
                                          <p:val>
                                            <p:strVal val="#ppt_x"/>
                                          </p:val>
                                        </p:tav>
                                        <p:tav tm="100000">
                                          <p:val>
                                            <p:strVal val="#ppt_x"/>
                                          </p:val>
                                        </p:tav>
                                      </p:tavLst>
                                    </p:anim>
                                    <p:anim calcmode="lin" valueType="num">
                                      <p:cBhvr>
                                        <p:cTn dur="1000" fill="hold" id="64"/>
                                        <p:tgtEl>
                                          <p:spTgt spid="31"/>
                                        </p:tgtEl>
                                        <p:attrNameLst>
                                          <p:attrName>ppt_y</p:attrName>
                                        </p:attrNameLst>
                                      </p:cBhvr>
                                      <p:tavLst>
                                        <p:tav tm="0">
                                          <p:val>
                                            <p:strVal val="#ppt_y-.1"/>
                                          </p:val>
                                        </p:tav>
                                        <p:tav tm="100000">
                                          <p:val>
                                            <p:strVal val="#ppt_y"/>
                                          </p:val>
                                        </p:tav>
                                      </p:tavLst>
                                    </p:anim>
                                  </p:childTnLst>
                                </p:cTn>
                              </p:par>
                              <p:par>
                                <p:cTn fill="hold" grpId="0" id="65" nodeType="withEffect" presetClass="entr" presetID="47" presetSubtype="0">
                                  <p:stCondLst>
                                    <p:cond delay="0"/>
                                  </p:stCondLst>
                                  <p:childTnLst>
                                    <p:set>
                                      <p:cBhvr>
                                        <p:cTn dur="1" fill="hold" id="66">
                                          <p:stCondLst>
                                            <p:cond delay="0"/>
                                          </p:stCondLst>
                                        </p:cTn>
                                        <p:tgtEl>
                                          <p:spTgt spid="32"/>
                                        </p:tgtEl>
                                        <p:attrNameLst>
                                          <p:attrName>style.visibility</p:attrName>
                                        </p:attrNameLst>
                                      </p:cBhvr>
                                      <p:to>
                                        <p:strVal val="visible"/>
                                      </p:to>
                                    </p:set>
                                    <p:animEffect filter="fade" transition="in">
                                      <p:cBhvr>
                                        <p:cTn dur="1000" id="67"/>
                                        <p:tgtEl>
                                          <p:spTgt spid="32"/>
                                        </p:tgtEl>
                                      </p:cBhvr>
                                    </p:animEffect>
                                    <p:anim calcmode="lin" valueType="num">
                                      <p:cBhvr>
                                        <p:cTn dur="1000" fill="hold" id="68"/>
                                        <p:tgtEl>
                                          <p:spTgt spid="32"/>
                                        </p:tgtEl>
                                        <p:attrNameLst>
                                          <p:attrName>ppt_x</p:attrName>
                                        </p:attrNameLst>
                                      </p:cBhvr>
                                      <p:tavLst>
                                        <p:tav tm="0">
                                          <p:val>
                                            <p:strVal val="#ppt_x"/>
                                          </p:val>
                                        </p:tav>
                                        <p:tav tm="100000">
                                          <p:val>
                                            <p:strVal val="#ppt_x"/>
                                          </p:val>
                                        </p:tav>
                                      </p:tavLst>
                                    </p:anim>
                                    <p:anim calcmode="lin" valueType="num">
                                      <p:cBhvr>
                                        <p:cTn dur="1000" fill="hold" id="69"/>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2"/>
      <p:bldP grpId="0" spid="13"/>
      <p:bldP grpId="0" spid="15"/>
      <p:bldP grpId="0" spid="16"/>
      <p:bldP grpId="0" spid="17"/>
      <p:bldP grpId="0" spid="18"/>
      <p:bldP grpId="0" spid="19"/>
      <p:bldP grpId="0" spid="20"/>
      <p:bldP grpId="0" spid="21"/>
      <p:bldP grpId="0" spid="23"/>
      <p:bldP grpId="0" spid="25"/>
      <p:bldP grpId="0" spid="26"/>
      <p:bldP grpId="0" spid="27"/>
      <p:bldP grpId="0" spid="30"/>
      <p:bldP grpId="0" spid="31"/>
      <p:bldP grpId="0" spid="3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a:extLst>
              <a:ext uri="{FF2B5EF4-FFF2-40B4-BE49-F238E27FC236}">
                <a16:creationId xmlns:a16="http://schemas.microsoft.com/office/drawing/2014/main" id="{07BBC917-A17D-4BE0-9838-F3B599299080}"/>
              </a:ext>
            </a:extLst>
          </p:cNvPr>
          <p:cNvSpPr/>
          <p:nvPr/>
        </p:nvSpPr>
        <p:spPr>
          <a:xfrm>
            <a:off x="1326812" y="1571638"/>
            <a:ext cx="3284115" cy="3284115"/>
          </a:xfrm>
          <a:prstGeom prst="ellipse">
            <a:avLst/>
          </a:prstGeom>
          <a:noFill/>
          <a:ln w="57150">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grpSp>
        <p:nvGrpSpPr>
          <p:cNvPr id="6" name="组合 5">
            <a:extLst>
              <a:ext uri="{FF2B5EF4-FFF2-40B4-BE49-F238E27FC236}">
                <a16:creationId xmlns:a16="http://schemas.microsoft.com/office/drawing/2014/main" id="{5D73922C-5A7C-4A09-AC30-8D498B0D0566}"/>
              </a:ext>
            </a:extLst>
          </p:cNvPr>
          <p:cNvGrpSpPr/>
          <p:nvPr/>
        </p:nvGrpSpPr>
        <p:grpSpPr>
          <a:xfrm>
            <a:off x="6899637" y="1293779"/>
            <a:ext cx="3420745" cy="909052"/>
            <a:chOff x="7220041" y="2044156"/>
            <a:chExt cx="3420745" cy="909052"/>
          </a:xfrm>
        </p:grpSpPr>
        <p:sp>
          <p:nvSpPr>
            <p:cNvPr id="7" name="文本框 6">
              <a:extLst>
                <a:ext uri="{FF2B5EF4-FFF2-40B4-BE49-F238E27FC236}">
                  <a16:creationId xmlns:a16="http://schemas.microsoft.com/office/drawing/2014/main" id="{4117E568-DE7A-4F2C-A6E1-372734A6D8E4}"/>
                </a:ext>
              </a:extLst>
            </p:cNvPr>
            <p:cNvSpPr txBox="1"/>
            <p:nvPr/>
          </p:nvSpPr>
          <p:spPr>
            <a:xfrm>
              <a:off x="8013156" y="2044156"/>
              <a:ext cx="2627630" cy="640080"/>
            </a:xfrm>
            <a:prstGeom prst="rect">
              <a:avLst/>
            </a:prstGeom>
            <a:noFill/>
          </p:spPr>
          <p:txBody>
            <a:bodyPr rtlCol="0" wrap="square">
              <a:spAutoFit/>
            </a:bodyPr>
            <a:lstStyle/>
            <a:p>
              <a:r>
                <a:rPr altLang="en-US" lang="zh-CN" sz="3600">
                  <a:solidFill>
                    <a:schemeClr val="tx1">
                      <a:lumMod val="75000"/>
                      <a:lumOff val="25000"/>
                    </a:schemeClr>
                  </a:solidFill>
                  <a:latin charset="-122" panose="00000500000000000000" pitchFamily="2" typeface="字魂58号-创中黑"/>
                  <a:ea charset="-122" panose="00000500000000000000" pitchFamily="2" typeface="字魂58号-创中黑"/>
                </a:rPr>
                <a:t>工作内容</a:t>
              </a:r>
            </a:p>
          </p:txBody>
        </p:sp>
        <p:sp>
          <p:nvSpPr>
            <p:cNvPr id="8" name="文本框 7">
              <a:extLst>
                <a:ext uri="{FF2B5EF4-FFF2-40B4-BE49-F238E27FC236}">
                  <a16:creationId xmlns:a16="http://schemas.microsoft.com/office/drawing/2014/main" id="{85BA0792-D62F-4E0A-959F-AC375B2BB2C5}"/>
                </a:ext>
              </a:extLst>
            </p:cNvPr>
            <p:cNvSpPr txBox="1"/>
            <p:nvPr/>
          </p:nvSpPr>
          <p:spPr>
            <a:xfrm>
              <a:off x="7220041" y="2128611"/>
              <a:ext cx="417195" cy="640080"/>
            </a:xfrm>
            <a:prstGeom prst="rect">
              <a:avLst/>
            </a:prstGeom>
            <a:noFill/>
          </p:spPr>
          <p:txBody>
            <a:bodyPr rtlCol="0" wrap="square">
              <a:spAutoFit/>
            </a:bodyPr>
            <a:lstStyle/>
            <a:p>
              <a:r>
                <a:rPr altLang="zh-CN" lang="en-US" sz="3600">
                  <a:solidFill>
                    <a:schemeClr val="tx1">
                      <a:lumMod val="75000"/>
                      <a:lumOff val="25000"/>
                    </a:schemeClr>
                  </a:solidFill>
                  <a:latin charset="-122" panose="00000500000000000000" pitchFamily="2" typeface="字魂58号-创中黑"/>
                  <a:ea charset="-122" panose="00000500000000000000" pitchFamily="2" typeface="字魂58号-创中黑"/>
                </a:rPr>
                <a:t>1</a:t>
              </a:r>
            </a:p>
          </p:txBody>
        </p:sp>
        <p:sp>
          <p:nvSpPr>
            <p:cNvPr id="9" name="矩形 8">
              <a:extLst>
                <a:ext uri="{FF2B5EF4-FFF2-40B4-BE49-F238E27FC236}">
                  <a16:creationId xmlns:a16="http://schemas.microsoft.com/office/drawing/2014/main" id="{F2404DD2-6F68-4C7A-86C6-E2C5118C94A8}"/>
                </a:ext>
              </a:extLst>
            </p:cNvPr>
            <p:cNvSpPr/>
            <p:nvPr/>
          </p:nvSpPr>
          <p:spPr>
            <a:xfrm>
              <a:off x="8120076" y="2614654"/>
              <a:ext cx="2383155" cy="335280"/>
            </a:xfrm>
            <a:prstGeom prst="rect">
              <a:avLst/>
            </a:prstGeom>
          </p:spPr>
          <p:txBody>
            <a:bodyPr wrap="none">
              <a:spAutoFit/>
            </a:bodyPr>
            <a:lstStyle/>
            <a:p>
              <a:pPr algn="dist">
                <a:defRPr/>
              </a:pPr>
              <a:r>
                <a:rPr altLang="zh-CN" lang="en-US" sz="1600">
                  <a:solidFill>
                    <a:schemeClr val="tx1">
                      <a:lumMod val="75000"/>
                      <a:lumOff val="25000"/>
                    </a:schemeClr>
                  </a:solidFill>
                  <a:latin charset="-122" panose="00000500000000000000" pitchFamily="2" typeface="字魂58号-创中黑"/>
                  <a:ea charset="-122" panose="00000500000000000000" pitchFamily="2" typeface="字魂58号-创中黑"/>
                  <a:cs typeface="+mn-ea"/>
                  <a:sym typeface="+mn-lt"/>
                </a:rPr>
                <a:t>UNIVERSAL TEMPLATE</a:t>
              </a:r>
            </a:p>
          </p:txBody>
        </p:sp>
      </p:grpSp>
      <p:grpSp>
        <p:nvGrpSpPr>
          <p:cNvPr id="10" name="组合 9">
            <a:extLst>
              <a:ext uri="{FF2B5EF4-FFF2-40B4-BE49-F238E27FC236}">
                <a16:creationId xmlns:a16="http://schemas.microsoft.com/office/drawing/2014/main" id="{AD05F176-980D-4978-8439-B0DD4DC12814}"/>
              </a:ext>
            </a:extLst>
          </p:cNvPr>
          <p:cNvGrpSpPr/>
          <p:nvPr/>
        </p:nvGrpSpPr>
        <p:grpSpPr>
          <a:xfrm>
            <a:off x="6899637" y="2458078"/>
            <a:ext cx="3420745" cy="925830"/>
            <a:chOff x="7220041" y="2904581"/>
            <a:chExt cx="3420745" cy="925830"/>
          </a:xfrm>
        </p:grpSpPr>
        <p:sp>
          <p:nvSpPr>
            <p:cNvPr id="11" name="文本框 10">
              <a:extLst>
                <a:ext uri="{FF2B5EF4-FFF2-40B4-BE49-F238E27FC236}">
                  <a16:creationId xmlns:a16="http://schemas.microsoft.com/office/drawing/2014/main" id="{75F50DE5-CC90-4439-B57E-4F713337EF57}"/>
                </a:ext>
              </a:extLst>
            </p:cNvPr>
            <p:cNvSpPr txBox="1"/>
            <p:nvPr/>
          </p:nvSpPr>
          <p:spPr>
            <a:xfrm>
              <a:off x="8013156" y="2904581"/>
              <a:ext cx="2627630" cy="640080"/>
            </a:xfrm>
            <a:prstGeom prst="rect">
              <a:avLst/>
            </a:prstGeom>
            <a:noFill/>
          </p:spPr>
          <p:txBody>
            <a:bodyPr rtlCol="0" wrap="square">
              <a:spAutoFit/>
            </a:bodyPr>
            <a:lstStyle/>
            <a:p>
              <a:r>
                <a:rPr altLang="en-US" lang="zh-CN" sz="3600">
                  <a:solidFill>
                    <a:schemeClr val="tx1">
                      <a:lumMod val="75000"/>
                      <a:lumOff val="25000"/>
                    </a:schemeClr>
                  </a:solidFill>
                  <a:latin charset="-122" panose="00000500000000000000" pitchFamily="2" typeface="字魂58号-创中黑"/>
                  <a:ea charset="-122" panose="00000500000000000000" pitchFamily="2" typeface="字魂58号-创中黑"/>
                </a:rPr>
                <a:t>完成情况</a:t>
              </a:r>
            </a:p>
          </p:txBody>
        </p:sp>
        <p:sp>
          <p:nvSpPr>
            <p:cNvPr id="12" name="文本框 11">
              <a:extLst>
                <a:ext uri="{FF2B5EF4-FFF2-40B4-BE49-F238E27FC236}">
                  <a16:creationId xmlns:a16="http://schemas.microsoft.com/office/drawing/2014/main" id="{D9D14C16-5BAC-42D5-A82E-C9B1BDE2D85C}"/>
                </a:ext>
              </a:extLst>
            </p:cNvPr>
            <p:cNvSpPr txBox="1"/>
            <p:nvPr/>
          </p:nvSpPr>
          <p:spPr>
            <a:xfrm>
              <a:off x="7220041" y="3006965"/>
              <a:ext cx="417195" cy="640080"/>
            </a:xfrm>
            <a:prstGeom prst="rect">
              <a:avLst/>
            </a:prstGeom>
            <a:noFill/>
          </p:spPr>
          <p:txBody>
            <a:bodyPr rtlCol="0" wrap="square">
              <a:spAutoFit/>
            </a:bodyPr>
            <a:lstStyle/>
            <a:p>
              <a:r>
                <a:rPr altLang="zh-CN" lang="en-US" sz="3600">
                  <a:solidFill>
                    <a:schemeClr val="tx1">
                      <a:lumMod val="75000"/>
                      <a:lumOff val="25000"/>
                    </a:schemeClr>
                  </a:solidFill>
                  <a:latin charset="-122" panose="00000500000000000000" pitchFamily="2" typeface="字魂58号-创中黑"/>
                  <a:ea charset="-122" panose="00000500000000000000" pitchFamily="2" typeface="字魂58号-创中黑"/>
                </a:rPr>
                <a:t>2</a:t>
              </a:r>
            </a:p>
          </p:txBody>
        </p:sp>
        <p:sp>
          <p:nvSpPr>
            <p:cNvPr id="13" name="矩形 12">
              <a:extLst>
                <a:ext uri="{FF2B5EF4-FFF2-40B4-BE49-F238E27FC236}">
                  <a16:creationId xmlns:a16="http://schemas.microsoft.com/office/drawing/2014/main" id="{8476429A-68FA-4F2A-AE2E-0A72B827C9AB}"/>
                </a:ext>
              </a:extLst>
            </p:cNvPr>
            <p:cNvSpPr/>
            <p:nvPr/>
          </p:nvSpPr>
          <p:spPr>
            <a:xfrm>
              <a:off x="8120076" y="3491857"/>
              <a:ext cx="2383155" cy="335280"/>
            </a:xfrm>
            <a:prstGeom prst="rect">
              <a:avLst/>
            </a:prstGeom>
          </p:spPr>
          <p:txBody>
            <a:bodyPr wrap="none">
              <a:spAutoFit/>
            </a:bodyPr>
            <a:lstStyle/>
            <a:p>
              <a:pPr algn="dist">
                <a:defRPr/>
              </a:pPr>
              <a:r>
                <a:rPr altLang="zh-CN" lang="en-US" sz="1600">
                  <a:solidFill>
                    <a:schemeClr val="tx1">
                      <a:lumMod val="75000"/>
                      <a:lumOff val="25000"/>
                    </a:schemeClr>
                  </a:solidFill>
                  <a:latin charset="-122" panose="00000500000000000000" pitchFamily="2" typeface="字魂58号-创中黑"/>
                  <a:ea charset="-122" panose="00000500000000000000" pitchFamily="2" typeface="字魂58号-创中黑"/>
                  <a:cs typeface="+mn-ea"/>
                  <a:sym typeface="+mn-lt"/>
                </a:rPr>
                <a:t>UNIVERSAL TEMPLATE</a:t>
              </a:r>
            </a:p>
          </p:txBody>
        </p:sp>
      </p:grpSp>
      <p:grpSp>
        <p:nvGrpSpPr>
          <p:cNvPr id="14" name="组合 13">
            <a:extLst>
              <a:ext uri="{FF2B5EF4-FFF2-40B4-BE49-F238E27FC236}">
                <a16:creationId xmlns:a16="http://schemas.microsoft.com/office/drawing/2014/main" id="{4B010DE3-3DC1-44FC-BA57-E8140C2C64DE}"/>
              </a:ext>
            </a:extLst>
          </p:cNvPr>
          <p:cNvGrpSpPr/>
          <p:nvPr/>
        </p:nvGrpSpPr>
        <p:grpSpPr>
          <a:xfrm>
            <a:off x="6899637" y="4719549"/>
            <a:ext cx="3420745" cy="942335"/>
            <a:chOff x="7220041" y="4632416"/>
            <a:chExt cx="3420745" cy="942335"/>
          </a:xfrm>
        </p:grpSpPr>
        <p:sp>
          <p:nvSpPr>
            <p:cNvPr id="15" name="文本框 14">
              <a:extLst>
                <a:ext uri="{FF2B5EF4-FFF2-40B4-BE49-F238E27FC236}">
                  <a16:creationId xmlns:a16="http://schemas.microsoft.com/office/drawing/2014/main" id="{60234A25-57EC-42AB-81AB-71DDBF7B282C}"/>
                </a:ext>
              </a:extLst>
            </p:cNvPr>
            <p:cNvSpPr txBox="1"/>
            <p:nvPr/>
          </p:nvSpPr>
          <p:spPr>
            <a:xfrm>
              <a:off x="8013156" y="4632416"/>
              <a:ext cx="2627630" cy="640080"/>
            </a:xfrm>
            <a:prstGeom prst="rect">
              <a:avLst/>
            </a:prstGeom>
            <a:noFill/>
          </p:spPr>
          <p:txBody>
            <a:bodyPr rtlCol="0" wrap="square">
              <a:spAutoFit/>
            </a:bodyPr>
            <a:lstStyle/>
            <a:p>
              <a:r>
                <a:rPr altLang="en-US" lang="zh-CN" sz="3600">
                  <a:solidFill>
                    <a:schemeClr val="tx1">
                      <a:lumMod val="75000"/>
                      <a:lumOff val="25000"/>
                    </a:schemeClr>
                  </a:solidFill>
                  <a:latin charset="-122" panose="00000500000000000000" pitchFamily="2" typeface="字魂58号-创中黑"/>
                  <a:ea charset="-122" panose="00000500000000000000" pitchFamily="2" typeface="字魂58号-创中黑"/>
                </a:rPr>
                <a:t>工作安排</a:t>
              </a:r>
            </a:p>
          </p:txBody>
        </p:sp>
        <p:sp>
          <p:nvSpPr>
            <p:cNvPr id="16" name="文本框 15">
              <a:extLst>
                <a:ext uri="{FF2B5EF4-FFF2-40B4-BE49-F238E27FC236}">
                  <a16:creationId xmlns:a16="http://schemas.microsoft.com/office/drawing/2014/main" id="{9CB8FA2A-B86C-4C04-B3CE-612F645CCAE7}"/>
                </a:ext>
              </a:extLst>
            </p:cNvPr>
            <p:cNvSpPr txBox="1"/>
            <p:nvPr/>
          </p:nvSpPr>
          <p:spPr>
            <a:xfrm>
              <a:off x="7220041" y="4752729"/>
              <a:ext cx="417195" cy="640080"/>
            </a:xfrm>
            <a:prstGeom prst="rect">
              <a:avLst/>
            </a:prstGeom>
            <a:noFill/>
          </p:spPr>
          <p:txBody>
            <a:bodyPr rtlCol="0" wrap="square">
              <a:spAutoFit/>
            </a:bodyPr>
            <a:lstStyle/>
            <a:p>
              <a:r>
                <a:rPr altLang="zh-CN" lang="en-US" sz="3600">
                  <a:solidFill>
                    <a:schemeClr val="tx1">
                      <a:lumMod val="75000"/>
                      <a:lumOff val="25000"/>
                    </a:schemeClr>
                  </a:solidFill>
                  <a:latin charset="-122" panose="00000500000000000000" pitchFamily="2" typeface="字魂58号-创中黑"/>
                  <a:ea charset="-122" panose="00000500000000000000" pitchFamily="2" typeface="字魂58号-创中黑"/>
                </a:rPr>
                <a:t>4</a:t>
              </a:r>
            </a:p>
          </p:txBody>
        </p:sp>
        <p:sp>
          <p:nvSpPr>
            <p:cNvPr id="17" name="矩形 16">
              <a:extLst>
                <a:ext uri="{FF2B5EF4-FFF2-40B4-BE49-F238E27FC236}">
                  <a16:creationId xmlns:a16="http://schemas.microsoft.com/office/drawing/2014/main" id="{3ABABFF8-A6ED-4936-B596-2580B0037B8C}"/>
                </a:ext>
              </a:extLst>
            </p:cNvPr>
            <p:cNvSpPr/>
            <p:nvPr/>
          </p:nvSpPr>
          <p:spPr>
            <a:xfrm>
              <a:off x="8120076" y="5236197"/>
              <a:ext cx="2383155" cy="335280"/>
            </a:xfrm>
            <a:prstGeom prst="rect">
              <a:avLst/>
            </a:prstGeom>
          </p:spPr>
          <p:txBody>
            <a:bodyPr wrap="none">
              <a:spAutoFit/>
            </a:bodyPr>
            <a:lstStyle/>
            <a:p>
              <a:pPr algn="dist">
                <a:defRPr/>
              </a:pPr>
              <a:r>
                <a:rPr altLang="zh-CN" lang="en-US" sz="1600">
                  <a:solidFill>
                    <a:schemeClr val="tx1">
                      <a:lumMod val="75000"/>
                      <a:lumOff val="25000"/>
                    </a:schemeClr>
                  </a:solidFill>
                  <a:latin charset="-122" panose="00000500000000000000" pitchFamily="2" typeface="字魂58号-创中黑"/>
                  <a:ea charset="-122" panose="00000500000000000000" pitchFamily="2" typeface="字魂58号-创中黑"/>
                  <a:cs typeface="+mn-ea"/>
                  <a:sym typeface="+mn-lt"/>
                </a:rPr>
                <a:t>UNIVERSAL TEMPLATE</a:t>
              </a:r>
            </a:p>
          </p:txBody>
        </p:sp>
      </p:grpSp>
      <p:grpSp>
        <p:nvGrpSpPr>
          <p:cNvPr id="18" name="组合 17">
            <a:extLst>
              <a:ext uri="{FF2B5EF4-FFF2-40B4-BE49-F238E27FC236}">
                <a16:creationId xmlns:a16="http://schemas.microsoft.com/office/drawing/2014/main" id="{6D913698-4C8D-4ADE-987A-ED633D87C18A}"/>
              </a:ext>
            </a:extLst>
          </p:cNvPr>
          <p:cNvGrpSpPr/>
          <p:nvPr/>
        </p:nvGrpSpPr>
        <p:grpSpPr>
          <a:xfrm>
            <a:off x="6899637" y="3595007"/>
            <a:ext cx="3420745" cy="935087"/>
            <a:chOff x="7220041" y="3745956"/>
            <a:chExt cx="3420745" cy="935087"/>
          </a:xfrm>
        </p:grpSpPr>
        <p:sp>
          <p:nvSpPr>
            <p:cNvPr id="19" name="文本框 18">
              <a:extLst>
                <a:ext uri="{FF2B5EF4-FFF2-40B4-BE49-F238E27FC236}">
                  <a16:creationId xmlns:a16="http://schemas.microsoft.com/office/drawing/2014/main" id="{BC31AB97-BD59-41B6-B335-05E30451405B}"/>
                </a:ext>
              </a:extLst>
            </p:cNvPr>
            <p:cNvSpPr txBox="1"/>
            <p:nvPr/>
          </p:nvSpPr>
          <p:spPr>
            <a:xfrm>
              <a:off x="8013156" y="3745955"/>
              <a:ext cx="2627630" cy="640080"/>
            </a:xfrm>
            <a:prstGeom prst="rect">
              <a:avLst/>
            </a:prstGeom>
            <a:noFill/>
          </p:spPr>
          <p:txBody>
            <a:bodyPr rtlCol="0" wrap="square">
              <a:spAutoFit/>
            </a:bodyPr>
            <a:lstStyle/>
            <a:p>
              <a:r>
                <a:rPr altLang="en-US" lang="zh-CN" sz="3600">
                  <a:solidFill>
                    <a:schemeClr val="tx1">
                      <a:lumMod val="75000"/>
                      <a:lumOff val="25000"/>
                    </a:schemeClr>
                  </a:solidFill>
                  <a:latin charset="-122" panose="00000500000000000000" pitchFamily="2" typeface="字魂58号-创中黑"/>
                  <a:ea charset="-122" panose="00000500000000000000" pitchFamily="2" typeface="字魂58号-创中黑"/>
                </a:rPr>
                <a:t>成果展示</a:t>
              </a:r>
            </a:p>
          </p:txBody>
        </p:sp>
        <p:sp>
          <p:nvSpPr>
            <p:cNvPr id="20" name="文本框 19">
              <a:extLst>
                <a:ext uri="{FF2B5EF4-FFF2-40B4-BE49-F238E27FC236}">
                  <a16:creationId xmlns:a16="http://schemas.microsoft.com/office/drawing/2014/main" id="{000FB1A3-EE60-4DF1-BE77-4A99DC18A2D2}"/>
                </a:ext>
              </a:extLst>
            </p:cNvPr>
            <p:cNvSpPr txBox="1"/>
            <p:nvPr/>
          </p:nvSpPr>
          <p:spPr>
            <a:xfrm>
              <a:off x="7220041" y="3830411"/>
              <a:ext cx="417195" cy="640080"/>
            </a:xfrm>
            <a:prstGeom prst="rect">
              <a:avLst/>
            </a:prstGeom>
            <a:noFill/>
          </p:spPr>
          <p:txBody>
            <a:bodyPr rtlCol="0" wrap="square">
              <a:spAutoFit/>
            </a:bodyPr>
            <a:lstStyle/>
            <a:p>
              <a:r>
                <a:rPr altLang="zh-CN" lang="en-US" sz="3600">
                  <a:solidFill>
                    <a:schemeClr val="tx1">
                      <a:lumMod val="75000"/>
                      <a:lumOff val="25000"/>
                    </a:schemeClr>
                  </a:solidFill>
                  <a:latin charset="-122" panose="00000500000000000000" pitchFamily="2" typeface="字魂58号-创中黑"/>
                  <a:ea charset="-122" panose="00000500000000000000" pitchFamily="2" typeface="字魂58号-创中黑"/>
                </a:rPr>
                <a:t>3</a:t>
              </a:r>
            </a:p>
          </p:txBody>
        </p:sp>
        <p:sp>
          <p:nvSpPr>
            <p:cNvPr id="21" name="矩形 20">
              <a:extLst>
                <a:ext uri="{FF2B5EF4-FFF2-40B4-BE49-F238E27FC236}">
                  <a16:creationId xmlns:a16="http://schemas.microsoft.com/office/drawing/2014/main" id="{E9792BE1-DC66-4602-BACB-E0251AFA2D1B}"/>
                </a:ext>
              </a:extLst>
            </p:cNvPr>
            <p:cNvSpPr/>
            <p:nvPr/>
          </p:nvSpPr>
          <p:spPr>
            <a:xfrm>
              <a:off x="8120076" y="4342489"/>
              <a:ext cx="2383155" cy="335280"/>
            </a:xfrm>
            <a:prstGeom prst="rect">
              <a:avLst/>
            </a:prstGeom>
          </p:spPr>
          <p:txBody>
            <a:bodyPr wrap="none">
              <a:spAutoFit/>
            </a:bodyPr>
            <a:lstStyle/>
            <a:p>
              <a:pPr algn="dist">
                <a:defRPr/>
              </a:pPr>
              <a:r>
                <a:rPr altLang="zh-CN" lang="en-US" sz="1600">
                  <a:solidFill>
                    <a:schemeClr val="tx1">
                      <a:lumMod val="75000"/>
                      <a:lumOff val="25000"/>
                    </a:schemeClr>
                  </a:solidFill>
                  <a:latin charset="-122" panose="00000500000000000000" pitchFamily="2" typeface="字魂58号-创中黑"/>
                  <a:ea charset="-122" panose="00000500000000000000" pitchFamily="2" typeface="字魂58号-创中黑"/>
                  <a:cs typeface="+mn-ea"/>
                  <a:sym typeface="+mn-lt"/>
                </a:rPr>
                <a:t>UNIVERSAL TEMPLATE</a:t>
              </a:r>
            </a:p>
          </p:txBody>
        </p:sp>
      </p:grpSp>
      <p:sp>
        <p:nvSpPr>
          <p:cNvPr id="22" name="矩形 21">
            <a:extLst>
              <a:ext uri="{FF2B5EF4-FFF2-40B4-BE49-F238E27FC236}">
                <a16:creationId xmlns:a16="http://schemas.microsoft.com/office/drawing/2014/main" id="{2F324DD4-C5D1-4C07-879C-151322005F61}"/>
              </a:ext>
            </a:extLst>
          </p:cNvPr>
          <p:cNvSpPr/>
          <p:nvPr/>
        </p:nvSpPr>
        <p:spPr>
          <a:xfrm flipH="1">
            <a:off x="10894714" y="5114917"/>
            <a:ext cx="350520" cy="1841541"/>
          </a:xfrm>
          <a:prstGeom prst="rect">
            <a:avLst/>
          </a:prstGeom>
        </p:spPr>
        <p:txBody>
          <a:bodyPr bIns="34290" lIns="68580" rIns="68580" tIns="34290" vert="eaVert" wrap="square">
            <a:spAutoFit/>
          </a:bodyPr>
          <a:lstStyle/>
          <a:p>
            <a:pPr>
              <a:defRPr/>
            </a:pPr>
            <a:r>
              <a:rPr altLang="zh-CN" lang="en-US" spc="225" sz="1400">
                <a:solidFill>
                  <a:srgbClr val="292929"/>
                </a:solidFill>
                <a:latin charset="-122" panose="00000500000000000000" pitchFamily="2" typeface="字魂58号-创中黑"/>
                <a:ea charset="-122" panose="00000500000000000000" pitchFamily="2" typeface="字魂58号-创中黑"/>
                <a:cs typeface="+mn-ea"/>
                <a:sym typeface="+mn-lt"/>
              </a:rPr>
              <a:t>CONTENT</a:t>
            </a:r>
          </a:p>
        </p:txBody>
      </p:sp>
      <p:sp>
        <p:nvSpPr>
          <p:cNvPr id="23" name="矩形 22">
            <a:extLst>
              <a:ext uri="{FF2B5EF4-FFF2-40B4-BE49-F238E27FC236}">
                <a16:creationId xmlns:a16="http://schemas.microsoft.com/office/drawing/2014/main" id="{6C4CAB4E-A68E-4F6F-AE01-7BF89DC649E2}"/>
              </a:ext>
            </a:extLst>
          </p:cNvPr>
          <p:cNvSpPr/>
          <p:nvPr/>
        </p:nvSpPr>
        <p:spPr>
          <a:xfrm flipH="1">
            <a:off x="11019730" y="6219043"/>
            <a:ext cx="97066" cy="601579"/>
          </a:xfrm>
          <a:prstGeom prst="rect">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sp>
        <p:nvSpPr>
          <p:cNvPr id="25" name="圆: 空心 24">
            <a:extLst>
              <a:ext uri="{FF2B5EF4-FFF2-40B4-BE49-F238E27FC236}">
                <a16:creationId xmlns:a16="http://schemas.microsoft.com/office/drawing/2014/main" id="{67C7BAEB-F697-4893-8D11-2739A5D0C2A2}"/>
              </a:ext>
            </a:extLst>
          </p:cNvPr>
          <p:cNvSpPr/>
          <p:nvPr/>
        </p:nvSpPr>
        <p:spPr>
          <a:xfrm>
            <a:off x="-363454" y="4002900"/>
            <a:ext cx="726908" cy="726908"/>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6" name="圆: 空心 25">
            <a:extLst>
              <a:ext uri="{FF2B5EF4-FFF2-40B4-BE49-F238E27FC236}">
                <a16:creationId xmlns:a16="http://schemas.microsoft.com/office/drawing/2014/main" id="{F5C07C4F-978F-4D00-B9D8-4DE32891D8AB}"/>
              </a:ext>
            </a:extLst>
          </p:cNvPr>
          <p:cNvSpPr/>
          <p:nvPr/>
        </p:nvSpPr>
        <p:spPr>
          <a:xfrm>
            <a:off x="4869840" y="4845010"/>
            <a:ext cx="256074" cy="256074"/>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7" name="圆: 空心 26">
            <a:extLst>
              <a:ext uri="{FF2B5EF4-FFF2-40B4-BE49-F238E27FC236}">
                <a16:creationId xmlns:a16="http://schemas.microsoft.com/office/drawing/2014/main" id="{C7B60AE2-9A6B-4F24-8B5B-4F9804E4C46C}"/>
              </a:ext>
            </a:extLst>
          </p:cNvPr>
          <p:cNvSpPr/>
          <p:nvPr/>
        </p:nvSpPr>
        <p:spPr>
          <a:xfrm>
            <a:off x="4997877" y="4889467"/>
            <a:ext cx="324445" cy="324445"/>
          </a:xfrm>
          <a:prstGeom prst="donut">
            <a:avLst>
              <a:gd fmla="val 11164"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9" name="圆: 空心 28">
            <a:extLst>
              <a:ext uri="{FF2B5EF4-FFF2-40B4-BE49-F238E27FC236}">
                <a16:creationId xmlns:a16="http://schemas.microsoft.com/office/drawing/2014/main" id="{2EB728B9-147E-4E0E-A1A6-FA219C8F9744}"/>
              </a:ext>
            </a:extLst>
          </p:cNvPr>
          <p:cNvSpPr/>
          <p:nvPr/>
        </p:nvSpPr>
        <p:spPr>
          <a:xfrm>
            <a:off x="3268510" y="6528102"/>
            <a:ext cx="659796" cy="659796"/>
          </a:xfrm>
          <a:prstGeom prst="donut">
            <a:avLst>
              <a:gd fmla="val 18424"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0" name="圆: 空心 29">
            <a:extLst>
              <a:ext uri="{FF2B5EF4-FFF2-40B4-BE49-F238E27FC236}">
                <a16:creationId xmlns:a16="http://schemas.microsoft.com/office/drawing/2014/main" id="{A718F209-0185-4736-8F2D-67C143FA749D}"/>
              </a:ext>
            </a:extLst>
          </p:cNvPr>
          <p:cNvSpPr/>
          <p:nvPr/>
        </p:nvSpPr>
        <p:spPr>
          <a:xfrm>
            <a:off x="-189899" y="226192"/>
            <a:ext cx="459607" cy="459607"/>
          </a:xfrm>
          <a:prstGeom prst="donut">
            <a:avLst>
              <a:gd fmla="val 42133"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1" name="圆: 空心 30">
            <a:extLst>
              <a:ext uri="{FF2B5EF4-FFF2-40B4-BE49-F238E27FC236}">
                <a16:creationId xmlns:a16="http://schemas.microsoft.com/office/drawing/2014/main" id="{0F7202A2-98D3-479D-A020-A1C3009FE008}"/>
              </a:ext>
            </a:extLst>
          </p:cNvPr>
          <p:cNvSpPr/>
          <p:nvPr/>
        </p:nvSpPr>
        <p:spPr>
          <a:xfrm>
            <a:off x="4523132" y="-324303"/>
            <a:ext cx="648606" cy="648606"/>
          </a:xfrm>
          <a:prstGeom prst="donut">
            <a:avLst>
              <a:gd fmla="val 10620"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2" name="圆: 空心 31">
            <a:extLst>
              <a:ext uri="{FF2B5EF4-FFF2-40B4-BE49-F238E27FC236}">
                <a16:creationId xmlns:a16="http://schemas.microsoft.com/office/drawing/2014/main" id="{90B2AA99-9457-43B4-AAF1-9FC493291093}"/>
              </a:ext>
            </a:extLst>
          </p:cNvPr>
          <p:cNvSpPr/>
          <p:nvPr/>
        </p:nvSpPr>
        <p:spPr>
          <a:xfrm>
            <a:off x="5981020" y="723544"/>
            <a:ext cx="128934" cy="128932"/>
          </a:xfrm>
          <a:prstGeom prst="donut">
            <a:avLst>
              <a:gd fmla="val 11164" name="adj"/>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3" name="圆: 空心 32">
            <a:extLst>
              <a:ext uri="{FF2B5EF4-FFF2-40B4-BE49-F238E27FC236}">
                <a16:creationId xmlns:a16="http://schemas.microsoft.com/office/drawing/2014/main" id="{21BAA96A-CDAF-4CDE-AE80-1367DBD22A23}"/>
              </a:ext>
            </a:extLst>
          </p:cNvPr>
          <p:cNvSpPr/>
          <p:nvPr/>
        </p:nvSpPr>
        <p:spPr>
          <a:xfrm>
            <a:off x="11886697" y="2511993"/>
            <a:ext cx="659796" cy="659796"/>
          </a:xfrm>
          <a:prstGeom prst="donut">
            <a:avLst>
              <a:gd fmla="val 18424"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4" name="圆: 空心 33">
            <a:extLst>
              <a:ext uri="{FF2B5EF4-FFF2-40B4-BE49-F238E27FC236}">
                <a16:creationId xmlns:a16="http://schemas.microsoft.com/office/drawing/2014/main" id="{74DA26ED-C518-4202-B3E7-B4E700458B28}"/>
              </a:ext>
            </a:extLst>
          </p:cNvPr>
          <p:cNvSpPr/>
          <p:nvPr/>
        </p:nvSpPr>
        <p:spPr>
          <a:xfrm>
            <a:off x="11794990" y="-324303"/>
            <a:ext cx="726908" cy="726908"/>
          </a:xfrm>
          <a:prstGeom prst="donut">
            <a:avLst>
              <a:gd fmla="val 45954"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6" name="椭圆 35">
            <a:extLst>
              <a:ext uri="{FF2B5EF4-FFF2-40B4-BE49-F238E27FC236}">
                <a16:creationId xmlns:a16="http://schemas.microsoft.com/office/drawing/2014/main" id="{A752983B-1ED4-4C53-AD0B-84FB337009BA}"/>
              </a:ext>
            </a:extLst>
          </p:cNvPr>
          <p:cNvSpPr/>
          <p:nvPr/>
        </p:nvSpPr>
        <p:spPr>
          <a:xfrm>
            <a:off x="10280260" y="4101522"/>
            <a:ext cx="114300" cy="114300"/>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椭圆 1">
            <a:extLst>
              <a:ext uri="{FF2B5EF4-FFF2-40B4-BE49-F238E27FC236}">
                <a16:creationId xmlns:a16="http://schemas.microsoft.com/office/drawing/2014/main" id="{1FEF405A-A9DF-4951-BFF2-A73E313028A5}"/>
              </a:ext>
            </a:extLst>
          </p:cNvPr>
          <p:cNvSpPr/>
          <p:nvPr/>
        </p:nvSpPr>
        <p:spPr>
          <a:xfrm>
            <a:off x="2557458" y="2102778"/>
            <a:ext cx="2221834" cy="222183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sp>
        <p:nvSpPr>
          <p:cNvPr id="24" name="文本框 23">
            <a:extLst>
              <a:ext uri="{FF2B5EF4-FFF2-40B4-BE49-F238E27FC236}">
                <a16:creationId xmlns:a16="http://schemas.microsoft.com/office/drawing/2014/main" id="{13BF6450-5EED-484E-BB4D-9B435EBE5A10}"/>
              </a:ext>
            </a:extLst>
          </p:cNvPr>
          <p:cNvSpPr txBox="1"/>
          <p:nvPr/>
        </p:nvSpPr>
        <p:spPr>
          <a:xfrm>
            <a:off x="1960960" y="2668492"/>
            <a:ext cx="3942497" cy="1554480"/>
          </a:xfrm>
          <a:prstGeom prst="rect">
            <a:avLst/>
          </a:prstGeom>
          <a:noFill/>
        </p:spPr>
        <p:txBody>
          <a:bodyPr rtlCol="0" wrap="square">
            <a:spAutoFit/>
          </a:bodyPr>
          <a:lstStyle/>
          <a:p>
            <a:pPr algn="ctr"/>
            <a:r>
              <a:rPr altLang="en-US" b="1" lang="zh-CN" sz="4800">
                <a:gradFill>
                  <a:gsLst>
                    <a:gs pos="2655">
                      <a:srgbClr val="83062E"/>
                    </a:gs>
                    <a:gs pos="53000">
                      <a:srgbClr val="C51F2D"/>
                    </a:gs>
                    <a:gs pos="100000">
                      <a:srgbClr val="83062E"/>
                    </a:gs>
                  </a:gsLst>
                  <a:lin ang="5400000" scaled="1"/>
                </a:gradFill>
                <a:latin charset="-122" panose="00000500000000000000" pitchFamily="2" typeface="字魂59号-创粗黑"/>
                <a:ea charset="-122" panose="00000500000000000000" pitchFamily="2" typeface="字魂59号-创粗黑"/>
              </a:rPr>
              <a:t>目录/content</a:t>
            </a:r>
          </a:p>
        </p:txBody>
      </p:sp>
    </p:spTree>
    <p:extLst>
      <p:ext uri="{BB962C8B-B14F-4D97-AF65-F5344CB8AC3E}">
        <p14:creationId val="2711795022"/>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500" id="12"/>
                                        <p:tgtEl>
                                          <p:spTgt spid="4"/>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 presetSubtype="4">
                                  <p:stCondLst>
                                    <p:cond delay="0"/>
                                  </p:stCondLst>
                                  <p:childTnLst>
                                    <p:set>
                                      <p:cBhvr>
                                        <p:cTn dur="1" fill="hold" id="16">
                                          <p:stCondLst>
                                            <p:cond delay="0"/>
                                          </p:stCondLst>
                                        </p:cTn>
                                        <p:tgtEl>
                                          <p:spTgt spid="23"/>
                                        </p:tgtEl>
                                        <p:attrNameLst>
                                          <p:attrName>style.visibility</p:attrName>
                                        </p:attrNameLst>
                                      </p:cBhvr>
                                      <p:to>
                                        <p:strVal val="visible"/>
                                      </p:to>
                                    </p:set>
                                    <p:anim calcmode="lin" valueType="num">
                                      <p:cBhvr additive="base">
                                        <p:cTn dur="500" fill="hold" id="17"/>
                                        <p:tgtEl>
                                          <p:spTgt spid="23"/>
                                        </p:tgtEl>
                                        <p:attrNameLst>
                                          <p:attrName>ppt_x</p:attrName>
                                        </p:attrNameLst>
                                      </p:cBhvr>
                                      <p:tavLst>
                                        <p:tav tm="0">
                                          <p:val>
                                            <p:strVal val="#ppt_x"/>
                                          </p:val>
                                        </p:tav>
                                        <p:tav tm="100000">
                                          <p:val>
                                            <p:strVal val="#ppt_x"/>
                                          </p:val>
                                        </p:tav>
                                      </p:tavLst>
                                    </p:anim>
                                    <p:anim calcmode="lin" valueType="num">
                                      <p:cBhvr additive="base">
                                        <p:cTn dur="500" fill="hold" id="18"/>
                                        <p:tgtEl>
                                          <p:spTgt spid="23"/>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500"/>
                            </p:stCondLst>
                            <p:childTnLst>
                              <p:par>
                                <p:cTn fill="hold" grpId="0" id="20" nodeType="afterEffect" presetClass="entr" presetID="22" presetSubtype="2">
                                  <p:stCondLst>
                                    <p:cond delay="0"/>
                                  </p:stCondLst>
                                  <p:childTnLst>
                                    <p:set>
                                      <p:cBhvr>
                                        <p:cTn dur="1" fill="hold" id="21">
                                          <p:stCondLst>
                                            <p:cond delay="0"/>
                                          </p:stCondLst>
                                        </p:cTn>
                                        <p:tgtEl>
                                          <p:spTgt spid="22"/>
                                        </p:tgtEl>
                                        <p:attrNameLst>
                                          <p:attrName>style.visibility</p:attrName>
                                        </p:attrNameLst>
                                      </p:cBhvr>
                                      <p:to>
                                        <p:strVal val="visible"/>
                                      </p:to>
                                    </p:set>
                                    <p:animEffect filter="wipe(right)" transition="in">
                                      <p:cBhvr>
                                        <p:cTn dur="500" id="22"/>
                                        <p:tgtEl>
                                          <p:spTgt spid="22"/>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14" presetSubtype="10">
                                  <p:stCondLst>
                                    <p:cond delay="0"/>
                                  </p:stCondLst>
                                  <p:childTnLst>
                                    <p:set>
                                      <p:cBhvr>
                                        <p:cTn dur="1" fill="hold" id="26">
                                          <p:stCondLst>
                                            <p:cond delay="0"/>
                                          </p:stCondLst>
                                        </p:cTn>
                                        <p:tgtEl>
                                          <p:spTgt spid="24"/>
                                        </p:tgtEl>
                                        <p:attrNameLst>
                                          <p:attrName>style.visibility</p:attrName>
                                        </p:attrNameLst>
                                      </p:cBhvr>
                                      <p:to>
                                        <p:strVal val="visible"/>
                                      </p:to>
                                    </p:set>
                                    <p:animEffect filter="randombar(horizontal)" transition="in">
                                      <p:cBhvr>
                                        <p:cTn dur="500" id="27"/>
                                        <p:tgtEl>
                                          <p:spTgt spid="24"/>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10" presetSubtype="0">
                                  <p:stCondLst>
                                    <p:cond delay="0"/>
                                  </p:stCondLst>
                                  <p:childTnLst>
                                    <p:set>
                                      <p:cBhvr>
                                        <p:cTn dur="1" fill="hold" id="31">
                                          <p:stCondLst>
                                            <p:cond delay="0"/>
                                          </p:stCondLst>
                                        </p:cTn>
                                        <p:tgtEl>
                                          <p:spTgt spid="26"/>
                                        </p:tgtEl>
                                        <p:attrNameLst>
                                          <p:attrName>style.visibility</p:attrName>
                                        </p:attrNameLst>
                                      </p:cBhvr>
                                      <p:to>
                                        <p:strVal val="visible"/>
                                      </p:to>
                                    </p:set>
                                    <p:animEffect filter="fade" transition="in">
                                      <p:cBhvr>
                                        <p:cTn dur="500" id="32"/>
                                        <p:tgtEl>
                                          <p:spTgt spid="26"/>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27"/>
                                        </p:tgtEl>
                                        <p:attrNameLst>
                                          <p:attrName>style.visibility</p:attrName>
                                        </p:attrNameLst>
                                      </p:cBhvr>
                                      <p:to>
                                        <p:strVal val="visible"/>
                                      </p:to>
                                    </p:set>
                                    <p:animEffect filter="fade" transition="in">
                                      <p:cBhvr>
                                        <p:cTn dur="500" id="35"/>
                                        <p:tgtEl>
                                          <p:spTgt spid="27"/>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10" presetSubtype="0">
                                  <p:stCondLst>
                                    <p:cond delay="0"/>
                                  </p:stCondLst>
                                  <p:childTnLst>
                                    <p:set>
                                      <p:cBhvr>
                                        <p:cTn dur="1" fill="hold" id="39">
                                          <p:stCondLst>
                                            <p:cond delay="0"/>
                                          </p:stCondLst>
                                        </p:cTn>
                                        <p:tgtEl>
                                          <p:spTgt spid="25"/>
                                        </p:tgtEl>
                                        <p:attrNameLst>
                                          <p:attrName>style.visibility</p:attrName>
                                        </p:attrNameLst>
                                      </p:cBhvr>
                                      <p:to>
                                        <p:strVal val="visible"/>
                                      </p:to>
                                    </p:set>
                                    <p:animEffect filter="fade" transition="in">
                                      <p:cBhvr>
                                        <p:cTn dur="500" id="40"/>
                                        <p:tgtEl>
                                          <p:spTgt spid="25"/>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29"/>
                                        </p:tgtEl>
                                        <p:attrNameLst>
                                          <p:attrName>style.visibility</p:attrName>
                                        </p:attrNameLst>
                                      </p:cBhvr>
                                      <p:to>
                                        <p:strVal val="visible"/>
                                      </p:to>
                                    </p:set>
                                    <p:animEffect filter="fade" transition="in">
                                      <p:cBhvr>
                                        <p:cTn dur="500" id="43"/>
                                        <p:tgtEl>
                                          <p:spTgt spid="29"/>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33"/>
                                        </p:tgtEl>
                                        <p:attrNameLst>
                                          <p:attrName>style.visibility</p:attrName>
                                        </p:attrNameLst>
                                      </p:cBhvr>
                                      <p:to>
                                        <p:strVal val="visible"/>
                                      </p:to>
                                    </p:set>
                                    <p:animEffect filter="fade" transition="in">
                                      <p:cBhvr>
                                        <p:cTn dur="500" id="46"/>
                                        <p:tgtEl>
                                          <p:spTgt spid="33"/>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34"/>
                                        </p:tgtEl>
                                        <p:attrNameLst>
                                          <p:attrName>style.visibility</p:attrName>
                                        </p:attrNameLst>
                                      </p:cBhvr>
                                      <p:to>
                                        <p:strVal val="visible"/>
                                      </p:to>
                                    </p:set>
                                    <p:animEffect filter="fade" transition="in">
                                      <p:cBhvr>
                                        <p:cTn dur="500" id="49"/>
                                        <p:tgtEl>
                                          <p:spTgt spid="34"/>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31"/>
                                        </p:tgtEl>
                                        <p:attrNameLst>
                                          <p:attrName>style.visibility</p:attrName>
                                        </p:attrNameLst>
                                      </p:cBhvr>
                                      <p:to>
                                        <p:strVal val="visible"/>
                                      </p:to>
                                    </p:set>
                                    <p:animEffect filter="fade" transition="in">
                                      <p:cBhvr>
                                        <p:cTn dur="500" id="52"/>
                                        <p:tgtEl>
                                          <p:spTgt spid="31"/>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32"/>
                                        </p:tgtEl>
                                        <p:attrNameLst>
                                          <p:attrName>style.visibility</p:attrName>
                                        </p:attrNameLst>
                                      </p:cBhvr>
                                      <p:to>
                                        <p:strVal val="visible"/>
                                      </p:to>
                                    </p:set>
                                    <p:animEffect filter="fade" transition="in">
                                      <p:cBhvr>
                                        <p:cTn dur="500" id="55"/>
                                        <p:tgtEl>
                                          <p:spTgt spid="32"/>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30"/>
                                        </p:tgtEl>
                                        <p:attrNameLst>
                                          <p:attrName>style.visibility</p:attrName>
                                        </p:attrNameLst>
                                      </p:cBhvr>
                                      <p:to>
                                        <p:strVal val="visible"/>
                                      </p:to>
                                    </p:set>
                                    <p:animEffect filter="fade" transition="in">
                                      <p:cBhvr>
                                        <p:cTn dur="500" id="58"/>
                                        <p:tgtEl>
                                          <p:spTgt spid="30"/>
                                        </p:tgtEl>
                                      </p:cBhvr>
                                    </p:animEffect>
                                  </p:childTnLst>
                                </p:cTn>
                              </p:par>
                            </p:childTnLst>
                          </p:cTn>
                        </p:par>
                      </p:childTnLst>
                    </p:cTn>
                  </p:par>
                  <p:par>
                    <p:cTn fill="hold" id="59" nodeType="clickPar">
                      <p:stCondLst>
                        <p:cond delay="indefinite"/>
                      </p:stCondLst>
                      <p:childTnLst>
                        <p:par>
                          <p:cTn fill="hold" id="60" nodeType="afterGroup">
                            <p:stCondLst>
                              <p:cond delay="0"/>
                            </p:stCondLst>
                            <p:childTnLst>
                              <p:par>
                                <p:cTn fill="hold" id="61" nodeType="clickEffect" presetClass="entr" presetID="14" presetSubtype="10">
                                  <p:stCondLst>
                                    <p:cond delay="0"/>
                                  </p:stCondLst>
                                  <p:childTnLst>
                                    <p:set>
                                      <p:cBhvr>
                                        <p:cTn dur="1" fill="hold" id="62">
                                          <p:stCondLst>
                                            <p:cond delay="0"/>
                                          </p:stCondLst>
                                        </p:cTn>
                                        <p:tgtEl>
                                          <p:spTgt spid="6"/>
                                        </p:tgtEl>
                                        <p:attrNameLst>
                                          <p:attrName>style.visibility</p:attrName>
                                        </p:attrNameLst>
                                      </p:cBhvr>
                                      <p:to>
                                        <p:strVal val="visible"/>
                                      </p:to>
                                    </p:set>
                                    <p:animEffect filter="randombar(horizontal)" transition="in">
                                      <p:cBhvr>
                                        <p:cTn dur="500" id="63"/>
                                        <p:tgtEl>
                                          <p:spTgt spid="6"/>
                                        </p:tgtEl>
                                      </p:cBhvr>
                                    </p:animEffect>
                                  </p:childTnLst>
                                </p:cTn>
                              </p:par>
                            </p:childTnLst>
                          </p:cTn>
                        </p:par>
                      </p:childTnLst>
                    </p:cTn>
                  </p:par>
                  <p:par>
                    <p:cTn fill="hold" id="64" nodeType="clickPar">
                      <p:stCondLst>
                        <p:cond delay="indefinite"/>
                      </p:stCondLst>
                      <p:childTnLst>
                        <p:par>
                          <p:cTn fill="hold" id="65" nodeType="afterGroup">
                            <p:stCondLst>
                              <p:cond delay="0"/>
                            </p:stCondLst>
                            <p:childTnLst>
                              <p:par>
                                <p:cTn fill="hold" id="66" nodeType="clickEffect" presetClass="entr" presetID="14" presetSubtype="10">
                                  <p:stCondLst>
                                    <p:cond delay="0"/>
                                  </p:stCondLst>
                                  <p:childTnLst>
                                    <p:set>
                                      <p:cBhvr>
                                        <p:cTn dur="1" fill="hold" id="67">
                                          <p:stCondLst>
                                            <p:cond delay="0"/>
                                          </p:stCondLst>
                                        </p:cTn>
                                        <p:tgtEl>
                                          <p:spTgt spid="10"/>
                                        </p:tgtEl>
                                        <p:attrNameLst>
                                          <p:attrName>style.visibility</p:attrName>
                                        </p:attrNameLst>
                                      </p:cBhvr>
                                      <p:to>
                                        <p:strVal val="visible"/>
                                      </p:to>
                                    </p:set>
                                    <p:animEffect filter="randombar(horizontal)" transition="in">
                                      <p:cBhvr>
                                        <p:cTn dur="500" id="68"/>
                                        <p:tgtEl>
                                          <p:spTgt spid="10"/>
                                        </p:tgtEl>
                                      </p:cBhvr>
                                    </p:animEffect>
                                  </p:childTnLst>
                                </p:cTn>
                              </p:par>
                            </p:childTnLst>
                          </p:cTn>
                        </p:par>
                      </p:childTnLst>
                    </p:cTn>
                  </p:par>
                  <p:par>
                    <p:cTn fill="hold" id="69" nodeType="clickPar">
                      <p:stCondLst>
                        <p:cond delay="indefinite"/>
                      </p:stCondLst>
                      <p:childTnLst>
                        <p:par>
                          <p:cTn fill="hold" id="70" nodeType="afterGroup">
                            <p:stCondLst>
                              <p:cond delay="0"/>
                            </p:stCondLst>
                            <p:childTnLst>
                              <p:par>
                                <p:cTn fill="hold" id="71" nodeType="clickEffect" presetClass="entr" presetID="14" presetSubtype="10">
                                  <p:stCondLst>
                                    <p:cond delay="0"/>
                                  </p:stCondLst>
                                  <p:childTnLst>
                                    <p:set>
                                      <p:cBhvr>
                                        <p:cTn dur="1" fill="hold" id="72">
                                          <p:stCondLst>
                                            <p:cond delay="0"/>
                                          </p:stCondLst>
                                        </p:cTn>
                                        <p:tgtEl>
                                          <p:spTgt spid="18"/>
                                        </p:tgtEl>
                                        <p:attrNameLst>
                                          <p:attrName>style.visibility</p:attrName>
                                        </p:attrNameLst>
                                      </p:cBhvr>
                                      <p:to>
                                        <p:strVal val="visible"/>
                                      </p:to>
                                    </p:set>
                                    <p:animEffect filter="randombar(horizontal)" transition="in">
                                      <p:cBhvr>
                                        <p:cTn dur="500" id="73"/>
                                        <p:tgtEl>
                                          <p:spTgt spid="18"/>
                                        </p:tgtEl>
                                      </p:cBhvr>
                                    </p:animEffect>
                                  </p:childTnLst>
                                </p:cTn>
                              </p:par>
                            </p:childTnLst>
                          </p:cTn>
                        </p:par>
                      </p:childTnLst>
                    </p:cTn>
                  </p:par>
                  <p:par>
                    <p:cTn fill="hold" id="74" nodeType="clickPar">
                      <p:stCondLst>
                        <p:cond delay="indefinite"/>
                      </p:stCondLst>
                      <p:childTnLst>
                        <p:par>
                          <p:cTn fill="hold" id="75" nodeType="afterGroup">
                            <p:stCondLst>
                              <p:cond delay="0"/>
                            </p:stCondLst>
                            <p:childTnLst>
                              <p:par>
                                <p:cTn fill="hold" id="76" nodeType="clickEffect" presetClass="entr" presetID="14" presetSubtype="10">
                                  <p:stCondLst>
                                    <p:cond delay="0"/>
                                  </p:stCondLst>
                                  <p:childTnLst>
                                    <p:set>
                                      <p:cBhvr>
                                        <p:cTn dur="1" fill="hold" id="77">
                                          <p:stCondLst>
                                            <p:cond delay="0"/>
                                          </p:stCondLst>
                                        </p:cTn>
                                        <p:tgtEl>
                                          <p:spTgt spid="14"/>
                                        </p:tgtEl>
                                        <p:attrNameLst>
                                          <p:attrName>style.visibility</p:attrName>
                                        </p:attrNameLst>
                                      </p:cBhvr>
                                      <p:to>
                                        <p:strVal val="visible"/>
                                      </p:to>
                                    </p:set>
                                    <p:animEffect filter="randombar(horizontal)" transition="in">
                                      <p:cBhvr>
                                        <p:cTn dur="500" id="78"/>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2"/>
      <p:bldP grpId="0" spid="23"/>
      <p:bldP grpId="0" spid="25"/>
      <p:bldP grpId="0" spid="26"/>
      <p:bldP grpId="0" spid="27"/>
      <p:bldP grpId="0" spid="29"/>
      <p:bldP grpId="0" spid="30"/>
      <p:bldP grpId="0" spid="31"/>
      <p:bldP grpId="0" spid="32"/>
      <p:bldP grpId="0" spid="33"/>
      <p:bldP grpId="0" spid="34"/>
      <p:bldP grpId="0" spid="2"/>
      <p:bldP grpId="0" spid="2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3F4917FF-91B5-4FC6-A18A-EA6676F6221A}"/>
              </a:ext>
            </a:extLst>
          </p:cNvPr>
          <p:cNvGrpSpPr/>
          <p:nvPr/>
        </p:nvGrpSpPr>
        <p:grpSpPr>
          <a:xfrm flipH="1">
            <a:off x="376104" y="357516"/>
            <a:ext cx="452482" cy="368902"/>
            <a:chOff x="9301163" y="5115471"/>
            <a:chExt cx="452482" cy="368902"/>
          </a:xfrm>
        </p:grpSpPr>
        <p:sp>
          <p:nvSpPr>
            <p:cNvPr id="4" name="圆: 空心 3">
              <a:extLst>
                <a:ext uri="{FF2B5EF4-FFF2-40B4-BE49-F238E27FC236}">
                  <a16:creationId xmlns:a16="http://schemas.microsoft.com/office/drawing/2014/main" id="{BB8F65CE-68AA-4926-94BF-2031A859287E}"/>
                </a:ext>
              </a:extLst>
            </p:cNvPr>
            <p:cNvSpPr/>
            <p:nvPr/>
          </p:nvSpPr>
          <p:spPr>
            <a:xfrm>
              <a:off x="9301163" y="5115471"/>
              <a:ext cx="256074" cy="256074"/>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圆: 空心 4">
              <a:extLst>
                <a:ext uri="{FF2B5EF4-FFF2-40B4-BE49-F238E27FC236}">
                  <a16:creationId xmlns:a16="http://schemas.microsoft.com/office/drawing/2014/main" id="{2E9EF663-8A66-47B8-9A72-45CC2297A18A}"/>
                </a:ext>
              </a:extLst>
            </p:cNvPr>
            <p:cNvSpPr/>
            <p:nvPr/>
          </p:nvSpPr>
          <p:spPr>
            <a:xfrm>
              <a:off x="9429200" y="5159928"/>
              <a:ext cx="324445" cy="324445"/>
            </a:xfrm>
            <a:prstGeom prst="donut">
              <a:avLst>
                <a:gd fmla="val 11164"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7" name="文本框 6">
            <a:extLst>
              <a:ext uri="{FF2B5EF4-FFF2-40B4-BE49-F238E27FC236}">
                <a16:creationId xmlns:a16="http://schemas.microsoft.com/office/drawing/2014/main" id="{995310FA-DEE8-4D16-BA60-3C36FCA6027E}"/>
              </a:ext>
            </a:extLst>
          </p:cNvPr>
          <p:cNvSpPr txBox="1"/>
          <p:nvPr/>
        </p:nvSpPr>
        <p:spPr>
          <a:xfrm>
            <a:off x="1024994" y="249580"/>
            <a:ext cx="22148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rPr>
              <a:t>请输入标题</a:t>
            </a:r>
          </a:p>
        </p:txBody>
      </p:sp>
      <p:sp>
        <p:nvSpPr>
          <p:cNvPr id="8" name="Freeform 45">
            <a:extLst>
              <a:ext uri="{FF2B5EF4-FFF2-40B4-BE49-F238E27FC236}">
                <a16:creationId xmlns:a16="http://schemas.microsoft.com/office/drawing/2014/main" id="{7C903F2E-BB8F-49C1-B38D-69E5BF4EFB3A}"/>
              </a:ext>
            </a:extLst>
          </p:cNvPr>
          <p:cNvSpPr>
            <a:spLocks noEditPoints="1"/>
          </p:cNvSpPr>
          <p:nvPr/>
        </p:nvSpPr>
        <p:spPr bwMode="auto">
          <a:xfrm>
            <a:off x="954791" y="2337245"/>
            <a:ext cx="414624" cy="414624"/>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C51F2D"/>
              </a:gs>
              <a:gs pos="100000">
                <a:srgbClr val="83062E"/>
              </a:gs>
            </a:gsLst>
            <a:lin ang="2700000" scaled="0"/>
          </a:gradFill>
          <a:ln w="9525">
            <a:noFill/>
            <a:round/>
          </a:ln>
        </p:spPr>
        <p:txBody>
          <a:bodyPr anchor="t" anchorCtr="0" bIns="60960" compatLnSpc="1" lIns="121920" numCol="1" rIns="121920" tIns="60960" vert="horz" wrap="square">
            <a:prstTxWarp prst="textNoShape">
              <a:avLst/>
            </a:prstTxWarp>
          </a:bodyPr>
          <a:lstStyle/>
          <a:p>
            <a:endParaRPr lang="en-US" sz="2400">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9" name="Freeform 45">
            <a:extLst>
              <a:ext uri="{FF2B5EF4-FFF2-40B4-BE49-F238E27FC236}">
                <a16:creationId xmlns:a16="http://schemas.microsoft.com/office/drawing/2014/main" id="{9B712234-D503-4D60-8BDE-7FC5138E183D}"/>
              </a:ext>
            </a:extLst>
          </p:cNvPr>
          <p:cNvSpPr>
            <a:spLocks noEditPoints="1"/>
          </p:cNvSpPr>
          <p:nvPr/>
        </p:nvSpPr>
        <p:spPr bwMode="auto">
          <a:xfrm>
            <a:off x="954791" y="3421024"/>
            <a:ext cx="414624" cy="414624"/>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C51F2D"/>
              </a:gs>
              <a:gs pos="100000">
                <a:srgbClr val="83062E"/>
              </a:gs>
            </a:gsLst>
            <a:lin ang="2700000" scaled="0"/>
          </a:gradFill>
          <a:ln w="9525">
            <a:noFill/>
            <a:round/>
          </a:ln>
        </p:spPr>
        <p:txBody>
          <a:bodyPr anchor="t" anchorCtr="0" bIns="60960" compatLnSpc="1" lIns="121920" numCol="1" rIns="121920" tIns="60960" vert="horz" wrap="square">
            <a:prstTxWarp prst="textNoShape">
              <a:avLst/>
            </a:prstTxWarp>
          </a:bodyPr>
          <a:lstStyle/>
          <a:p>
            <a:endParaRPr lang="en-US" sz="2400">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0" name="Freeform 45">
            <a:extLst>
              <a:ext uri="{FF2B5EF4-FFF2-40B4-BE49-F238E27FC236}">
                <a16:creationId xmlns:a16="http://schemas.microsoft.com/office/drawing/2014/main" id="{5E655899-A6C3-4DF1-B7A7-14310727E5FE}"/>
              </a:ext>
            </a:extLst>
          </p:cNvPr>
          <p:cNvSpPr>
            <a:spLocks noEditPoints="1"/>
          </p:cNvSpPr>
          <p:nvPr/>
        </p:nvSpPr>
        <p:spPr bwMode="auto">
          <a:xfrm>
            <a:off x="954791" y="4504802"/>
            <a:ext cx="414624" cy="414624"/>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C51F2D"/>
              </a:gs>
              <a:gs pos="100000">
                <a:srgbClr val="83062E"/>
              </a:gs>
            </a:gsLst>
            <a:lin ang="2700000" scaled="0"/>
          </a:gradFill>
          <a:ln w="9525">
            <a:noFill/>
            <a:round/>
          </a:ln>
        </p:spPr>
        <p:txBody>
          <a:bodyPr anchor="t" anchorCtr="0" bIns="60960" compatLnSpc="1" lIns="121920" numCol="1" rIns="121920" tIns="60960" vert="horz" wrap="square">
            <a:prstTxWarp prst="textNoShape">
              <a:avLst/>
            </a:prstTxWarp>
          </a:bodyPr>
          <a:lstStyle/>
          <a:p>
            <a:endParaRPr lang="en-US" sz="2400">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1" name="文本框 10">
            <a:extLst>
              <a:ext uri="{FF2B5EF4-FFF2-40B4-BE49-F238E27FC236}">
                <a16:creationId xmlns:a16="http://schemas.microsoft.com/office/drawing/2014/main" id="{17FFED9F-D864-4587-ACBA-235DB0954A2E}"/>
              </a:ext>
            </a:extLst>
          </p:cNvPr>
          <p:cNvSpPr txBox="1"/>
          <p:nvPr/>
        </p:nvSpPr>
        <p:spPr>
          <a:xfrm>
            <a:off x="1625715" y="2619044"/>
            <a:ext cx="3755419" cy="822960"/>
          </a:xfrm>
          <a:prstGeom prst="rect">
            <a:avLst/>
          </a:prstGeom>
          <a:noFill/>
          <a:extLst>
            <a:ext uri="{909E8E84-426E-40DD-AFC4-6F175D3DCCD1}">
              <a14:hiddenFill>
                <a:solidFill>
                  <a:srgbClr val="E84C53"/>
                </a:solidFill>
              </a14:hiddenFill>
            </a:ext>
          </a:extLst>
        </p:spPr>
        <p:txBody>
          <a:bodyPr rtlCol="0" wrap="square">
            <a:spAutoFit/>
          </a:bodyPr>
          <a:lstStyle/>
          <a:p>
            <a:pPr algn="l"/>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here.Please enter</a:t>
            </a:r>
          </a:p>
        </p:txBody>
      </p:sp>
      <p:sp>
        <p:nvSpPr>
          <p:cNvPr id="12" name="文本框 11">
            <a:extLst>
              <a:ext uri="{FF2B5EF4-FFF2-40B4-BE49-F238E27FC236}">
                <a16:creationId xmlns:a16="http://schemas.microsoft.com/office/drawing/2014/main" id="{49155616-4F41-4B54-9870-3E29CDA15A61}"/>
              </a:ext>
            </a:extLst>
          </p:cNvPr>
          <p:cNvSpPr txBox="1"/>
          <p:nvPr/>
        </p:nvSpPr>
        <p:spPr>
          <a:xfrm>
            <a:off x="1593331" y="2201849"/>
            <a:ext cx="4222222" cy="45720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13" name="文本框 12">
            <a:extLst>
              <a:ext uri="{FF2B5EF4-FFF2-40B4-BE49-F238E27FC236}">
                <a16:creationId xmlns:a16="http://schemas.microsoft.com/office/drawing/2014/main" id="{237B52C5-CAF3-464D-BDF5-CF78C91D8177}"/>
              </a:ext>
            </a:extLst>
          </p:cNvPr>
          <p:cNvSpPr txBox="1"/>
          <p:nvPr/>
        </p:nvSpPr>
        <p:spPr>
          <a:xfrm>
            <a:off x="1625715" y="3702010"/>
            <a:ext cx="3755419" cy="822960"/>
          </a:xfrm>
          <a:prstGeom prst="rect">
            <a:avLst/>
          </a:prstGeom>
          <a:noFill/>
          <a:extLst>
            <a:ext uri="{909E8E84-426E-40DD-AFC4-6F175D3DCCD1}">
              <a14:hiddenFill>
                <a:solidFill>
                  <a:srgbClr val="E84C53"/>
                </a:solidFill>
              </a14:hiddenFill>
            </a:ext>
          </a:extLst>
        </p:spPr>
        <p:txBody>
          <a:bodyPr rtlCol="0" wrap="square">
            <a:spAutoFit/>
          </a:bodyPr>
          <a:lstStyle/>
          <a:p>
            <a:pPr algn="l"/>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here.Please enter</a:t>
            </a:r>
          </a:p>
        </p:txBody>
      </p:sp>
      <p:sp>
        <p:nvSpPr>
          <p:cNvPr id="14" name="文本框 13">
            <a:extLst>
              <a:ext uri="{FF2B5EF4-FFF2-40B4-BE49-F238E27FC236}">
                <a16:creationId xmlns:a16="http://schemas.microsoft.com/office/drawing/2014/main" id="{0285F47C-B580-4169-94A1-253E004954B5}"/>
              </a:ext>
            </a:extLst>
          </p:cNvPr>
          <p:cNvSpPr txBox="1"/>
          <p:nvPr/>
        </p:nvSpPr>
        <p:spPr>
          <a:xfrm>
            <a:off x="1593331" y="3284815"/>
            <a:ext cx="4222222" cy="45720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15" name="文本框 14">
            <a:extLst>
              <a:ext uri="{FF2B5EF4-FFF2-40B4-BE49-F238E27FC236}">
                <a16:creationId xmlns:a16="http://schemas.microsoft.com/office/drawing/2014/main" id="{8A217CF5-3178-4111-9589-E0DF460E760A}"/>
              </a:ext>
            </a:extLst>
          </p:cNvPr>
          <p:cNvSpPr txBox="1"/>
          <p:nvPr/>
        </p:nvSpPr>
        <p:spPr>
          <a:xfrm>
            <a:off x="1658099" y="4833894"/>
            <a:ext cx="3755419" cy="822960"/>
          </a:xfrm>
          <a:prstGeom prst="rect">
            <a:avLst/>
          </a:prstGeom>
          <a:noFill/>
          <a:extLst>
            <a:ext uri="{909E8E84-426E-40DD-AFC4-6F175D3DCCD1}">
              <a14:hiddenFill>
                <a:solidFill>
                  <a:srgbClr val="E84C53"/>
                </a:solidFill>
              </a14:hiddenFill>
            </a:ext>
          </a:extLst>
        </p:spPr>
        <p:txBody>
          <a:bodyPr rtlCol="0" wrap="square">
            <a:spAutoFit/>
          </a:bodyPr>
          <a:lstStyle/>
          <a:p>
            <a:pPr algn="l"/>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here.Please enter</a:t>
            </a:r>
          </a:p>
        </p:txBody>
      </p:sp>
      <p:sp>
        <p:nvSpPr>
          <p:cNvPr id="16" name="文本框 15">
            <a:extLst>
              <a:ext uri="{FF2B5EF4-FFF2-40B4-BE49-F238E27FC236}">
                <a16:creationId xmlns:a16="http://schemas.microsoft.com/office/drawing/2014/main" id="{D2352584-6C78-455F-8716-F0A16B8C0A7E}"/>
              </a:ext>
            </a:extLst>
          </p:cNvPr>
          <p:cNvSpPr txBox="1"/>
          <p:nvPr/>
        </p:nvSpPr>
        <p:spPr>
          <a:xfrm>
            <a:off x="1625715" y="4416699"/>
            <a:ext cx="4222222" cy="45720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pic>
        <p:nvPicPr>
          <p:cNvPr id="17" name="图片 16">
            <a:extLst>
              <a:ext uri="{FF2B5EF4-FFF2-40B4-BE49-F238E27FC236}">
                <a16:creationId xmlns:a16="http://schemas.microsoft.com/office/drawing/2014/main" id="{6F2256D1-A77D-4B50-A6A2-94E64BBC6E52}"/>
              </a:ext>
            </a:extLst>
          </p:cNvPr>
          <p:cNvPicPr>
            <a:picLocks noChangeAspect="1"/>
          </p:cNvPicPr>
          <p:nvPr/>
        </p:nvPicPr>
        <p:blipFill>
          <a:blip r:embed="rId3">
            <a:extLst>
              <a:ext uri="{28A0092B-C50C-407E-A947-70E740481C1C}">
                <a14:useLocalDpi val="0"/>
              </a:ext>
            </a:extLst>
          </a:blip>
          <a:stretch>
            <a:fillRect/>
          </a:stretch>
        </p:blipFill>
        <p:spPr>
          <a:xfrm>
            <a:off x="6529587" y="-12286"/>
            <a:ext cx="5662411" cy="6869254"/>
          </a:xfrm>
          <a:prstGeom prst="rect">
            <a:avLst/>
          </a:prstGeom>
        </p:spPr>
      </p:pic>
      <p:sp>
        <p:nvSpPr>
          <p:cNvPr id="18" name="圆: 空心 17">
            <a:extLst>
              <a:ext uri="{FF2B5EF4-FFF2-40B4-BE49-F238E27FC236}">
                <a16:creationId xmlns:a16="http://schemas.microsoft.com/office/drawing/2014/main" id="{70274E76-B703-4EE8-8792-F9851DB7498C}"/>
              </a:ext>
            </a:extLst>
          </p:cNvPr>
          <p:cNvSpPr/>
          <p:nvPr/>
        </p:nvSpPr>
        <p:spPr>
          <a:xfrm>
            <a:off x="7827509" y="394295"/>
            <a:ext cx="543759" cy="543759"/>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9" name="圆: 空心 18">
            <a:extLst>
              <a:ext uri="{FF2B5EF4-FFF2-40B4-BE49-F238E27FC236}">
                <a16:creationId xmlns:a16="http://schemas.microsoft.com/office/drawing/2014/main" id="{CD4819AE-D36B-4A03-AFFE-C09437785DE7}"/>
              </a:ext>
            </a:extLst>
          </p:cNvPr>
          <p:cNvSpPr/>
          <p:nvPr/>
        </p:nvSpPr>
        <p:spPr>
          <a:xfrm>
            <a:off x="11828544" y="3018282"/>
            <a:ext cx="726908" cy="726908"/>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0" name="圆: 空心 19">
            <a:extLst>
              <a:ext uri="{FF2B5EF4-FFF2-40B4-BE49-F238E27FC236}">
                <a16:creationId xmlns:a16="http://schemas.microsoft.com/office/drawing/2014/main" id="{71BB855F-53F4-435B-84C7-6ACA68FF6217}"/>
              </a:ext>
            </a:extLst>
          </p:cNvPr>
          <p:cNvSpPr/>
          <p:nvPr/>
        </p:nvSpPr>
        <p:spPr>
          <a:xfrm>
            <a:off x="9771367" y="6526784"/>
            <a:ext cx="659796" cy="659796"/>
          </a:xfrm>
          <a:prstGeom prst="donut">
            <a:avLst>
              <a:gd fmla="val 18424"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1" name="圆: 空心 20">
            <a:extLst>
              <a:ext uri="{FF2B5EF4-FFF2-40B4-BE49-F238E27FC236}">
                <a16:creationId xmlns:a16="http://schemas.microsoft.com/office/drawing/2014/main" id="{4DA464BA-3D27-4499-890C-45AD3DF55F0B}"/>
              </a:ext>
            </a:extLst>
          </p:cNvPr>
          <p:cNvSpPr/>
          <p:nvPr/>
        </p:nvSpPr>
        <p:spPr>
          <a:xfrm>
            <a:off x="10101265" y="1659719"/>
            <a:ext cx="128934" cy="128932"/>
          </a:xfrm>
          <a:prstGeom prst="donut">
            <a:avLst>
              <a:gd fmla="val 11164" name="adj"/>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2" name="圆: 空心 21">
            <a:extLst>
              <a:ext uri="{FF2B5EF4-FFF2-40B4-BE49-F238E27FC236}">
                <a16:creationId xmlns:a16="http://schemas.microsoft.com/office/drawing/2014/main" id="{612DCCAD-7653-4368-B0C5-9F29D42663E2}"/>
              </a:ext>
            </a:extLst>
          </p:cNvPr>
          <p:cNvSpPr/>
          <p:nvPr/>
        </p:nvSpPr>
        <p:spPr>
          <a:xfrm>
            <a:off x="6397511" y="4580037"/>
            <a:ext cx="264153" cy="264153"/>
          </a:xfrm>
          <a:prstGeom prst="donut">
            <a:avLst>
              <a:gd fmla="val 17036"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Tree>
    <p:extLst>
      <p:ext uri="{BB962C8B-B14F-4D97-AF65-F5344CB8AC3E}">
        <p14:creationId val="606347256"/>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9"/>
                                        </p:tgtEl>
                                        <p:attrNameLst>
                                          <p:attrName>style.visibility</p:attrName>
                                        </p:attrNameLst>
                                      </p:cBhvr>
                                      <p:to>
                                        <p:strVal val="visible"/>
                                      </p:to>
                                    </p:set>
                                    <p:anim calcmode="lin" valueType="num">
                                      <p:cBhvr>
                                        <p:cTn dur="500" fill="hold" id="13"/>
                                        <p:tgtEl>
                                          <p:spTgt spid="9"/>
                                        </p:tgtEl>
                                        <p:attrNameLst>
                                          <p:attrName>ppt_w</p:attrName>
                                        </p:attrNameLst>
                                      </p:cBhvr>
                                      <p:tavLst>
                                        <p:tav tm="0">
                                          <p:val>
                                            <p:fltVal val="0"/>
                                          </p:val>
                                        </p:tav>
                                        <p:tav tm="100000">
                                          <p:val>
                                            <p:strVal val="#ppt_w"/>
                                          </p:val>
                                        </p:tav>
                                      </p:tavLst>
                                    </p:anim>
                                    <p:anim calcmode="lin" valueType="num">
                                      <p:cBhvr>
                                        <p:cTn dur="500" fill="hold" id="14"/>
                                        <p:tgtEl>
                                          <p:spTgt spid="9"/>
                                        </p:tgtEl>
                                        <p:attrNameLst>
                                          <p:attrName>ppt_h</p:attrName>
                                        </p:attrNameLst>
                                      </p:cBhvr>
                                      <p:tavLst>
                                        <p:tav tm="0">
                                          <p:val>
                                            <p:fltVal val="0"/>
                                          </p:val>
                                        </p:tav>
                                        <p:tav tm="100000">
                                          <p:val>
                                            <p:strVal val="#ppt_h"/>
                                          </p:val>
                                        </p:tav>
                                      </p:tavLst>
                                    </p:anim>
                                    <p:animEffect filter="fade" transition="in">
                                      <p:cBhvr>
                                        <p:cTn dur="500" id="15"/>
                                        <p:tgtEl>
                                          <p:spTgt spid="9"/>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p:cTn dur="500" fill="hold" id="19"/>
                                        <p:tgtEl>
                                          <p:spTgt spid="10"/>
                                        </p:tgtEl>
                                        <p:attrNameLst>
                                          <p:attrName>ppt_w</p:attrName>
                                        </p:attrNameLst>
                                      </p:cBhvr>
                                      <p:tavLst>
                                        <p:tav tm="0">
                                          <p:val>
                                            <p:fltVal val="0"/>
                                          </p:val>
                                        </p:tav>
                                        <p:tav tm="100000">
                                          <p:val>
                                            <p:strVal val="#ppt_w"/>
                                          </p:val>
                                        </p:tav>
                                      </p:tavLst>
                                    </p:anim>
                                    <p:anim calcmode="lin" valueType="num">
                                      <p:cBhvr>
                                        <p:cTn dur="500" fill="hold" id="20"/>
                                        <p:tgtEl>
                                          <p:spTgt spid="10"/>
                                        </p:tgtEl>
                                        <p:attrNameLst>
                                          <p:attrName>ppt_h</p:attrName>
                                        </p:attrNameLst>
                                      </p:cBhvr>
                                      <p:tavLst>
                                        <p:tav tm="0">
                                          <p:val>
                                            <p:fltVal val="0"/>
                                          </p:val>
                                        </p:tav>
                                        <p:tav tm="100000">
                                          <p:val>
                                            <p:strVal val="#ppt_h"/>
                                          </p:val>
                                        </p:tav>
                                      </p:tavLst>
                                    </p:anim>
                                    <p:animEffect filter="fade" transition="in">
                                      <p:cBhvr>
                                        <p:cTn dur="500" id="21"/>
                                        <p:tgtEl>
                                          <p:spTgt spid="10"/>
                                        </p:tgtEl>
                                      </p:cBhvr>
                                    </p:animEffect>
                                  </p:childTnLst>
                                </p:cTn>
                              </p:par>
                            </p:childTnLst>
                          </p:cTn>
                        </p:par>
                        <p:par>
                          <p:cTn fill="hold" id="22" nodeType="afterGroup">
                            <p:stCondLst>
                              <p:cond delay="1500"/>
                            </p:stCondLst>
                            <p:childTnLst>
                              <p:par>
                                <p:cTn fill="hold" grpId="0" id="23" nodeType="afterEffect" presetClass="entr" presetID="12" presetSubtype="4">
                                  <p:stCondLst>
                                    <p:cond delay="0"/>
                                  </p:stCondLst>
                                  <p:childTnLst>
                                    <p:set>
                                      <p:cBhvr>
                                        <p:cTn dur="1" fill="hold" id="24">
                                          <p:stCondLst>
                                            <p:cond delay="0"/>
                                          </p:stCondLst>
                                        </p:cTn>
                                        <p:tgtEl>
                                          <p:spTgt spid="11"/>
                                        </p:tgtEl>
                                        <p:attrNameLst>
                                          <p:attrName>style.visibility</p:attrName>
                                        </p:attrNameLst>
                                      </p:cBhvr>
                                      <p:to>
                                        <p:strVal val="visible"/>
                                      </p:to>
                                    </p:set>
                                    <p:anim calcmode="lin" valueType="num">
                                      <p:cBhvr additive="base">
                                        <p:cTn dur="500" id="25"/>
                                        <p:tgtEl>
                                          <p:spTgt spid="11"/>
                                        </p:tgtEl>
                                        <p:attrNameLst>
                                          <p:attrName>ppt_y</p:attrName>
                                        </p:attrNameLst>
                                      </p:cBhvr>
                                      <p:tavLst>
                                        <p:tav tm="0">
                                          <p:val>
                                            <p:strVal val="#ppt_y+#ppt_h*1.125000"/>
                                          </p:val>
                                        </p:tav>
                                        <p:tav tm="100000">
                                          <p:val>
                                            <p:strVal val="#ppt_y"/>
                                          </p:val>
                                        </p:tav>
                                      </p:tavLst>
                                    </p:anim>
                                    <p:animEffect filter="wipe(up)" transition="in">
                                      <p:cBhvr>
                                        <p:cTn dur="500" id="26"/>
                                        <p:tgtEl>
                                          <p:spTgt spid="11"/>
                                        </p:tgtEl>
                                      </p:cBhvr>
                                    </p:animEffect>
                                  </p:childTnLst>
                                </p:cTn>
                              </p:par>
                            </p:childTnLst>
                          </p:cTn>
                        </p:par>
                        <p:par>
                          <p:cTn fill="hold" id="27" nodeType="afterGroup">
                            <p:stCondLst>
                              <p:cond delay="2000"/>
                            </p:stCondLst>
                            <p:childTnLst>
                              <p:par>
                                <p:cTn fill="hold" grpId="0" id="28" nodeType="afterEffect" presetClass="entr" presetID="12" presetSubtype="4">
                                  <p:stCondLst>
                                    <p:cond delay="0"/>
                                  </p:stCondLst>
                                  <p:childTnLst>
                                    <p:set>
                                      <p:cBhvr>
                                        <p:cTn dur="1" fill="hold" id="29">
                                          <p:stCondLst>
                                            <p:cond delay="0"/>
                                          </p:stCondLst>
                                        </p:cTn>
                                        <p:tgtEl>
                                          <p:spTgt spid="12"/>
                                        </p:tgtEl>
                                        <p:attrNameLst>
                                          <p:attrName>style.visibility</p:attrName>
                                        </p:attrNameLst>
                                      </p:cBhvr>
                                      <p:to>
                                        <p:strVal val="visible"/>
                                      </p:to>
                                    </p:set>
                                    <p:anim calcmode="lin" valueType="num">
                                      <p:cBhvr additive="base">
                                        <p:cTn dur="500" id="30"/>
                                        <p:tgtEl>
                                          <p:spTgt spid="12"/>
                                        </p:tgtEl>
                                        <p:attrNameLst>
                                          <p:attrName>ppt_y</p:attrName>
                                        </p:attrNameLst>
                                      </p:cBhvr>
                                      <p:tavLst>
                                        <p:tav tm="0">
                                          <p:val>
                                            <p:strVal val="#ppt_y+#ppt_h*1.125000"/>
                                          </p:val>
                                        </p:tav>
                                        <p:tav tm="100000">
                                          <p:val>
                                            <p:strVal val="#ppt_y"/>
                                          </p:val>
                                        </p:tav>
                                      </p:tavLst>
                                    </p:anim>
                                    <p:animEffect filter="wipe(up)" transition="in">
                                      <p:cBhvr>
                                        <p:cTn dur="500" id="31"/>
                                        <p:tgtEl>
                                          <p:spTgt spid="12"/>
                                        </p:tgtEl>
                                      </p:cBhvr>
                                    </p:animEffect>
                                  </p:childTnLst>
                                </p:cTn>
                              </p:par>
                            </p:childTnLst>
                          </p:cTn>
                        </p:par>
                        <p:par>
                          <p:cTn fill="hold" id="32" nodeType="afterGroup">
                            <p:stCondLst>
                              <p:cond delay="2500"/>
                            </p:stCondLst>
                            <p:childTnLst>
                              <p:par>
                                <p:cTn fill="hold" grpId="0" id="33" nodeType="afterEffect" presetClass="entr" presetID="12" presetSubtype="4">
                                  <p:stCondLst>
                                    <p:cond delay="0"/>
                                  </p:stCondLst>
                                  <p:childTnLst>
                                    <p:set>
                                      <p:cBhvr>
                                        <p:cTn dur="1" fill="hold" id="34">
                                          <p:stCondLst>
                                            <p:cond delay="0"/>
                                          </p:stCondLst>
                                        </p:cTn>
                                        <p:tgtEl>
                                          <p:spTgt spid="13"/>
                                        </p:tgtEl>
                                        <p:attrNameLst>
                                          <p:attrName>style.visibility</p:attrName>
                                        </p:attrNameLst>
                                      </p:cBhvr>
                                      <p:to>
                                        <p:strVal val="visible"/>
                                      </p:to>
                                    </p:set>
                                    <p:anim calcmode="lin" valueType="num">
                                      <p:cBhvr additive="base">
                                        <p:cTn dur="500" id="35"/>
                                        <p:tgtEl>
                                          <p:spTgt spid="13"/>
                                        </p:tgtEl>
                                        <p:attrNameLst>
                                          <p:attrName>ppt_y</p:attrName>
                                        </p:attrNameLst>
                                      </p:cBhvr>
                                      <p:tavLst>
                                        <p:tav tm="0">
                                          <p:val>
                                            <p:strVal val="#ppt_y+#ppt_h*1.125000"/>
                                          </p:val>
                                        </p:tav>
                                        <p:tav tm="100000">
                                          <p:val>
                                            <p:strVal val="#ppt_y"/>
                                          </p:val>
                                        </p:tav>
                                      </p:tavLst>
                                    </p:anim>
                                    <p:animEffect filter="wipe(up)" transition="in">
                                      <p:cBhvr>
                                        <p:cTn dur="500" id="36"/>
                                        <p:tgtEl>
                                          <p:spTgt spid="13"/>
                                        </p:tgtEl>
                                      </p:cBhvr>
                                    </p:animEffect>
                                  </p:childTnLst>
                                </p:cTn>
                              </p:par>
                            </p:childTnLst>
                          </p:cTn>
                        </p:par>
                        <p:par>
                          <p:cTn fill="hold" id="37" nodeType="afterGroup">
                            <p:stCondLst>
                              <p:cond delay="3000"/>
                            </p:stCondLst>
                            <p:childTnLst>
                              <p:par>
                                <p:cTn fill="hold" grpId="0" id="38" nodeType="afterEffect" presetClass="entr" presetID="12" presetSubtype="4">
                                  <p:stCondLst>
                                    <p:cond delay="0"/>
                                  </p:stCondLst>
                                  <p:childTnLst>
                                    <p:set>
                                      <p:cBhvr>
                                        <p:cTn dur="1" fill="hold" id="39">
                                          <p:stCondLst>
                                            <p:cond delay="0"/>
                                          </p:stCondLst>
                                        </p:cTn>
                                        <p:tgtEl>
                                          <p:spTgt spid="14"/>
                                        </p:tgtEl>
                                        <p:attrNameLst>
                                          <p:attrName>style.visibility</p:attrName>
                                        </p:attrNameLst>
                                      </p:cBhvr>
                                      <p:to>
                                        <p:strVal val="visible"/>
                                      </p:to>
                                    </p:set>
                                    <p:anim calcmode="lin" valueType="num">
                                      <p:cBhvr additive="base">
                                        <p:cTn dur="500" id="40"/>
                                        <p:tgtEl>
                                          <p:spTgt spid="14"/>
                                        </p:tgtEl>
                                        <p:attrNameLst>
                                          <p:attrName>ppt_y</p:attrName>
                                        </p:attrNameLst>
                                      </p:cBhvr>
                                      <p:tavLst>
                                        <p:tav tm="0">
                                          <p:val>
                                            <p:strVal val="#ppt_y+#ppt_h*1.125000"/>
                                          </p:val>
                                        </p:tav>
                                        <p:tav tm="100000">
                                          <p:val>
                                            <p:strVal val="#ppt_y"/>
                                          </p:val>
                                        </p:tav>
                                      </p:tavLst>
                                    </p:anim>
                                    <p:animEffect filter="wipe(up)" transition="in">
                                      <p:cBhvr>
                                        <p:cTn dur="500" id="41"/>
                                        <p:tgtEl>
                                          <p:spTgt spid="14"/>
                                        </p:tgtEl>
                                      </p:cBhvr>
                                    </p:animEffect>
                                  </p:childTnLst>
                                </p:cTn>
                              </p:par>
                            </p:childTnLst>
                          </p:cTn>
                        </p:par>
                        <p:par>
                          <p:cTn fill="hold" id="42" nodeType="afterGroup">
                            <p:stCondLst>
                              <p:cond delay="3500"/>
                            </p:stCondLst>
                            <p:childTnLst>
                              <p:par>
                                <p:cTn fill="hold" grpId="0" id="43" nodeType="afterEffect" presetClass="entr" presetID="12" presetSubtype="4">
                                  <p:stCondLst>
                                    <p:cond delay="0"/>
                                  </p:stCondLst>
                                  <p:childTnLst>
                                    <p:set>
                                      <p:cBhvr>
                                        <p:cTn dur="1" fill="hold" id="44">
                                          <p:stCondLst>
                                            <p:cond delay="0"/>
                                          </p:stCondLst>
                                        </p:cTn>
                                        <p:tgtEl>
                                          <p:spTgt spid="15"/>
                                        </p:tgtEl>
                                        <p:attrNameLst>
                                          <p:attrName>style.visibility</p:attrName>
                                        </p:attrNameLst>
                                      </p:cBhvr>
                                      <p:to>
                                        <p:strVal val="visible"/>
                                      </p:to>
                                    </p:set>
                                    <p:anim calcmode="lin" valueType="num">
                                      <p:cBhvr additive="base">
                                        <p:cTn dur="500" id="45"/>
                                        <p:tgtEl>
                                          <p:spTgt spid="15"/>
                                        </p:tgtEl>
                                        <p:attrNameLst>
                                          <p:attrName>ppt_y</p:attrName>
                                        </p:attrNameLst>
                                      </p:cBhvr>
                                      <p:tavLst>
                                        <p:tav tm="0">
                                          <p:val>
                                            <p:strVal val="#ppt_y+#ppt_h*1.125000"/>
                                          </p:val>
                                        </p:tav>
                                        <p:tav tm="100000">
                                          <p:val>
                                            <p:strVal val="#ppt_y"/>
                                          </p:val>
                                        </p:tav>
                                      </p:tavLst>
                                    </p:anim>
                                    <p:animEffect filter="wipe(up)" transition="in">
                                      <p:cBhvr>
                                        <p:cTn dur="500" id="46"/>
                                        <p:tgtEl>
                                          <p:spTgt spid="15"/>
                                        </p:tgtEl>
                                      </p:cBhvr>
                                    </p:animEffect>
                                  </p:childTnLst>
                                </p:cTn>
                              </p:par>
                            </p:childTnLst>
                          </p:cTn>
                        </p:par>
                        <p:par>
                          <p:cTn fill="hold" id="47" nodeType="afterGroup">
                            <p:stCondLst>
                              <p:cond delay="4000"/>
                            </p:stCondLst>
                            <p:childTnLst>
                              <p:par>
                                <p:cTn fill="hold" grpId="0" id="48" nodeType="afterEffect" presetClass="entr" presetID="12" presetSubtype="4">
                                  <p:stCondLst>
                                    <p:cond delay="0"/>
                                  </p:stCondLst>
                                  <p:childTnLst>
                                    <p:set>
                                      <p:cBhvr>
                                        <p:cTn dur="1" fill="hold" id="49">
                                          <p:stCondLst>
                                            <p:cond delay="0"/>
                                          </p:stCondLst>
                                        </p:cTn>
                                        <p:tgtEl>
                                          <p:spTgt spid="16"/>
                                        </p:tgtEl>
                                        <p:attrNameLst>
                                          <p:attrName>style.visibility</p:attrName>
                                        </p:attrNameLst>
                                      </p:cBhvr>
                                      <p:to>
                                        <p:strVal val="visible"/>
                                      </p:to>
                                    </p:set>
                                    <p:anim calcmode="lin" valueType="num">
                                      <p:cBhvr additive="base">
                                        <p:cTn dur="500" id="50"/>
                                        <p:tgtEl>
                                          <p:spTgt spid="16"/>
                                        </p:tgtEl>
                                        <p:attrNameLst>
                                          <p:attrName>ppt_y</p:attrName>
                                        </p:attrNameLst>
                                      </p:cBhvr>
                                      <p:tavLst>
                                        <p:tav tm="0">
                                          <p:val>
                                            <p:strVal val="#ppt_y+#ppt_h*1.125000"/>
                                          </p:val>
                                        </p:tav>
                                        <p:tav tm="100000">
                                          <p:val>
                                            <p:strVal val="#ppt_y"/>
                                          </p:val>
                                        </p:tav>
                                      </p:tavLst>
                                    </p:anim>
                                    <p:animEffect filter="wipe(up)" transition="in">
                                      <p:cBhvr>
                                        <p:cTn dur="500" id="51"/>
                                        <p:tgtEl>
                                          <p:spTgt spid="16"/>
                                        </p:tgtEl>
                                      </p:cBhvr>
                                    </p:animEffect>
                                  </p:childTnLst>
                                </p:cTn>
                              </p:par>
                            </p:childTnLst>
                          </p:cTn>
                        </p:par>
                      </p:childTnLst>
                    </p:cTn>
                  </p:par>
                  <p:par>
                    <p:cTn fill="hold" id="52" nodeType="clickPar">
                      <p:stCondLst>
                        <p:cond delay="indefinite"/>
                        <p:cond delay="0" evt="onBegin">
                          <p:tn val="51"/>
                        </p:cond>
                      </p:stCondLst>
                      <p:childTnLst>
                        <p:par>
                          <p:cTn fill="hold" id="53" nodeType="afterGroup">
                            <p:stCondLst>
                              <p:cond delay="0"/>
                            </p:stCondLst>
                            <p:childTnLst>
                              <p:par>
                                <p:cTn fill="hold" grpId="0" id="54" nodeType="clickEffect" presetClass="entr" presetID="10" presetSubtype="0">
                                  <p:stCondLst>
                                    <p:cond delay="0"/>
                                  </p:stCondLst>
                                  <p:childTnLst>
                                    <p:set>
                                      <p:cBhvr>
                                        <p:cTn dur="1" fill="hold" id="55">
                                          <p:stCondLst>
                                            <p:cond delay="0"/>
                                          </p:stCondLst>
                                        </p:cTn>
                                        <p:tgtEl>
                                          <p:spTgt spid="18"/>
                                        </p:tgtEl>
                                        <p:attrNameLst>
                                          <p:attrName>style.visibility</p:attrName>
                                        </p:attrNameLst>
                                      </p:cBhvr>
                                      <p:to>
                                        <p:strVal val="visible"/>
                                      </p:to>
                                    </p:set>
                                    <p:animEffect filter="fade" transition="in">
                                      <p:cBhvr>
                                        <p:cTn dur="500" id="56"/>
                                        <p:tgtEl>
                                          <p:spTgt spid="18"/>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22"/>
                                        </p:tgtEl>
                                        <p:attrNameLst>
                                          <p:attrName>style.visibility</p:attrName>
                                        </p:attrNameLst>
                                      </p:cBhvr>
                                      <p:to>
                                        <p:strVal val="visible"/>
                                      </p:to>
                                    </p:set>
                                    <p:animEffect filter="fade" transition="in">
                                      <p:cBhvr>
                                        <p:cTn dur="500" id="59"/>
                                        <p:tgtEl>
                                          <p:spTgt spid="22"/>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20"/>
                                        </p:tgtEl>
                                        <p:attrNameLst>
                                          <p:attrName>style.visibility</p:attrName>
                                        </p:attrNameLst>
                                      </p:cBhvr>
                                      <p:to>
                                        <p:strVal val="visible"/>
                                      </p:to>
                                    </p:set>
                                    <p:animEffect filter="fade" transition="in">
                                      <p:cBhvr>
                                        <p:cTn dur="500" id="62"/>
                                        <p:tgtEl>
                                          <p:spTgt spid="20"/>
                                        </p:tgtEl>
                                      </p:cBhvr>
                                    </p:animEffect>
                                  </p:childTnLst>
                                </p:cTn>
                              </p:par>
                              <p:par>
                                <p:cTn fill="hold" grpId="0" id="63" nodeType="withEffect" presetClass="entr" presetID="10" presetSubtype="0">
                                  <p:stCondLst>
                                    <p:cond delay="0"/>
                                  </p:stCondLst>
                                  <p:childTnLst>
                                    <p:set>
                                      <p:cBhvr>
                                        <p:cTn dur="1" fill="hold" id="64">
                                          <p:stCondLst>
                                            <p:cond delay="0"/>
                                          </p:stCondLst>
                                        </p:cTn>
                                        <p:tgtEl>
                                          <p:spTgt spid="21"/>
                                        </p:tgtEl>
                                        <p:attrNameLst>
                                          <p:attrName>style.visibility</p:attrName>
                                        </p:attrNameLst>
                                      </p:cBhvr>
                                      <p:to>
                                        <p:strVal val="visible"/>
                                      </p:to>
                                    </p:set>
                                    <p:animEffect filter="fade" transition="in">
                                      <p:cBhvr>
                                        <p:cTn dur="500" id="65"/>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8"/>
      <p:bldP grpId="0" spid="20"/>
      <p:bldP grpId="0" spid="21"/>
      <p:bldP grpId="0" spid="2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3F4917FF-91B5-4FC6-A18A-EA6676F6221A}"/>
              </a:ext>
            </a:extLst>
          </p:cNvPr>
          <p:cNvGrpSpPr/>
          <p:nvPr/>
        </p:nvGrpSpPr>
        <p:grpSpPr>
          <a:xfrm flipH="1">
            <a:off x="376104" y="357516"/>
            <a:ext cx="452482" cy="368902"/>
            <a:chOff x="9301163" y="5115471"/>
            <a:chExt cx="452482" cy="368902"/>
          </a:xfrm>
        </p:grpSpPr>
        <p:sp>
          <p:nvSpPr>
            <p:cNvPr id="4" name="圆: 空心 3">
              <a:extLst>
                <a:ext uri="{FF2B5EF4-FFF2-40B4-BE49-F238E27FC236}">
                  <a16:creationId xmlns:a16="http://schemas.microsoft.com/office/drawing/2014/main" id="{BB8F65CE-68AA-4926-94BF-2031A859287E}"/>
                </a:ext>
              </a:extLst>
            </p:cNvPr>
            <p:cNvSpPr/>
            <p:nvPr/>
          </p:nvSpPr>
          <p:spPr>
            <a:xfrm>
              <a:off x="9301163" y="5115471"/>
              <a:ext cx="256074" cy="256074"/>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圆: 空心 4">
              <a:extLst>
                <a:ext uri="{FF2B5EF4-FFF2-40B4-BE49-F238E27FC236}">
                  <a16:creationId xmlns:a16="http://schemas.microsoft.com/office/drawing/2014/main" id="{2E9EF663-8A66-47B8-9A72-45CC2297A18A}"/>
                </a:ext>
              </a:extLst>
            </p:cNvPr>
            <p:cNvSpPr/>
            <p:nvPr/>
          </p:nvSpPr>
          <p:spPr>
            <a:xfrm>
              <a:off x="9429200" y="5159928"/>
              <a:ext cx="324445" cy="324445"/>
            </a:xfrm>
            <a:prstGeom prst="donut">
              <a:avLst>
                <a:gd fmla="val 11164"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7" name="文本框 6">
            <a:extLst>
              <a:ext uri="{FF2B5EF4-FFF2-40B4-BE49-F238E27FC236}">
                <a16:creationId xmlns:a16="http://schemas.microsoft.com/office/drawing/2014/main" id="{995310FA-DEE8-4D16-BA60-3C36FCA6027E}"/>
              </a:ext>
            </a:extLst>
          </p:cNvPr>
          <p:cNvSpPr txBox="1"/>
          <p:nvPr/>
        </p:nvSpPr>
        <p:spPr>
          <a:xfrm>
            <a:off x="1024994" y="249580"/>
            <a:ext cx="22148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rPr>
              <a:t>请输入标题</a:t>
            </a:r>
          </a:p>
        </p:txBody>
      </p:sp>
      <p:grpSp>
        <p:nvGrpSpPr>
          <p:cNvPr id="8" name="Group 3">
            <a:extLst>
              <a:ext uri="{FF2B5EF4-FFF2-40B4-BE49-F238E27FC236}">
                <a16:creationId xmlns:a16="http://schemas.microsoft.com/office/drawing/2014/main" id="{8433A774-106F-4FFF-9786-D8643F58282E}"/>
              </a:ext>
            </a:extLst>
          </p:cNvPr>
          <p:cNvGrpSpPr/>
          <p:nvPr/>
        </p:nvGrpSpPr>
        <p:grpSpPr>
          <a:xfrm>
            <a:off x="1653636" y="1775012"/>
            <a:ext cx="2922829" cy="4318690"/>
            <a:chOff x="1912729" y="1458758"/>
            <a:chExt cx="3510756" cy="5187394"/>
          </a:xfrm>
        </p:grpSpPr>
        <p:grpSp>
          <p:nvGrpSpPr>
            <p:cNvPr id="9" name="Group 4">
              <a:extLst>
                <a:ext uri="{FF2B5EF4-FFF2-40B4-BE49-F238E27FC236}">
                  <a16:creationId xmlns:a16="http://schemas.microsoft.com/office/drawing/2014/main" id="{77826854-4116-4618-8740-63A3ACD643B4}"/>
                </a:ext>
              </a:extLst>
            </p:cNvPr>
            <p:cNvGrpSpPr/>
            <p:nvPr/>
          </p:nvGrpSpPr>
          <p:grpSpPr>
            <a:xfrm>
              <a:off x="1972256" y="1458758"/>
              <a:ext cx="292103" cy="5187394"/>
              <a:chOff x="1374772" y="1213680"/>
              <a:chExt cx="274322" cy="5187394"/>
            </a:xfrm>
          </p:grpSpPr>
          <p:sp>
            <p:nvSpPr>
              <p:cNvPr id="26" name="Pentagon 21">
                <a:extLst>
                  <a:ext uri="{FF2B5EF4-FFF2-40B4-BE49-F238E27FC236}">
                    <a16:creationId xmlns:a16="http://schemas.microsoft.com/office/drawing/2014/main" id="{554E2497-D787-4A61-ACB2-430D340C32CA}"/>
                  </a:ext>
                </a:extLst>
              </p:cNvPr>
              <p:cNvSpPr/>
              <p:nvPr/>
            </p:nvSpPr>
            <p:spPr>
              <a:xfrm rot="5400000">
                <a:off x="1103752" y="5857228"/>
                <a:ext cx="814866" cy="272825"/>
              </a:xfrm>
              <a:prstGeom prst="homePlate">
                <a:avLst>
                  <a:gd fmla="val 281623" name="adj"/>
                </a:avLst>
              </a:prstGeom>
              <a:gradFill flip="none" rotWithShape="1">
                <a:gsLst>
                  <a:gs pos="100000">
                    <a:srgbClr val="B88954"/>
                  </a:gs>
                  <a:gs pos="0">
                    <a:srgbClr val="E1C9AF"/>
                  </a:gs>
                </a:gsLst>
                <a:lin ang="54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solidFill>
                    <a:srgbClr val="FFFFFF"/>
                  </a:solidFill>
                  <a:latin charset="-122" panose="00000500000000000000" pitchFamily="2" typeface="字魂58号-创中黑"/>
                  <a:ea charset="-122" panose="00000500000000000000" pitchFamily="2" typeface="字魂58号-创中黑"/>
                  <a:cs charset="-122" typeface="inpin heiti"/>
                </a:endParaRPr>
              </a:p>
            </p:txBody>
          </p:sp>
          <p:sp>
            <p:nvSpPr>
              <p:cNvPr id="27" name="Rectangle 5">
                <a:extLst>
                  <a:ext uri="{FF2B5EF4-FFF2-40B4-BE49-F238E27FC236}">
                    <a16:creationId xmlns:a16="http://schemas.microsoft.com/office/drawing/2014/main" id="{68684DB1-56B8-4DE0-8757-25E05227F346}"/>
                  </a:ext>
                </a:extLst>
              </p:cNvPr>
              <p:cNvSpPr/>
              <p:nvPr/>
            </p:nvSpPr>
            <p:spPr>
              <a:xfrm>
                <a:off x="1374774" y="2007666"/>
                <a:ext cx="273845" cy="3776859"/>
              </a:xfrm>
              <a:custGeom>
                <a:gdLst>
                  <a:gd fmla="*/ 0 w 272825" name="connsiteX0"/>
                  <a:gd fmla="*/ 0 h 3776662" name="connsiteY0"/>
                  <a:gd fmla="*/ 272825 w 272825" name="connsiteX1"/>
                  <a:gd fmla="*/ 0 h 3776662" name="connsiteY1"/>
                  <a:gd fmla="*/ 272825 w 272825" name="connsiteX2"/>
                  <a:gd fmla="*/ 3776662 h 3776662" name="connsiteY2"/>
                  <a:gd fmla="*/ 0 w 272825" name="connsiteX3"/>
                  <a:gd fmla="*/ 3776662 h 3776662" name="connsiteY3"/>
                  <a:gd fmla="*/ 0 w 272825" name="connsiteX4"/>
                  <a:gd fmla="*/ 0 h 3776662" name="connsiteY4"/>
                  <a:gd fmla="*/ 0 w 272825" name="connsiteX0-1"/>
                  <a:gd fmla="*/ 0 h 3776662" name="connsiteY0-2"/>
                  <a:gd fmla="*/ 272825 w 272825" name="connsiteX1-3"/>
                  <a:gd fmla="*/ 0 h 3776662" name="connsiteY1-4"/>
                  <a:gd fmla="*/ 272825 w 272825" name="connsiteX2-5"/>
                  <a:gd fmla="*/ 3776662 h 3776662" name="connsiteY2-6"/>
                  <a:gd fmla="*/ 0 w 272825" name="connsiteX3-7"/>
                  <a:gd fmla="*/ 3776662 h 3776662" name="connsiteY3-8"/>
                  <a:gd fmla="*/ 1 w 272825" name="connsiteX4-9"/>
                  <a:gd fmla="*/ 3609974 h 3776662" name="connsiteY4-10"/>
                  <a:gd fmla="*/ 0 w 272825" name="connsiteX5"/>
                  <a:gd fmla="*/ 0 h 3776662" name="connsiteY5"/>
                  <a:gd fmla="*/ 0 w 272825" name="connsiteX0-11"/>
                  <a:gd fmla="*/ 0 h 3776662" name="connsiteY0-12"/>
                  <a:gd fmla="*/ 272825 w 272825" name="connsiteX1-13"/>
                  <a:gd fmla="*/ 0 h 3776662" name="connsiteY1-14"/>
                  <a:gd fmla="*/ 272825 w 272825" name="connsiteX2-15"/>
                  <a:gd fmla="*/ 3776662 h 3776662" name="connsiteY2-16"/>
                  <a:gd fmla="*/ 57151 w 272825" name="connsiteX3-17"/>
                  <a:gd fmla="*/ 3776661 h 3776662" name="connsiteY3-18"/>
                  <a:gd fmla="*/ 0 w 272825" name="connsiteX4-19"/>
                  <a:gd fmla="*/ 3776662 h 3776662" name="connsiteY4-20"/>
                  <a:gd fmla="*/ 1 w 272825" name="connsiteX5-21"/>
                  <a:gd fmla="*/ 3609974 h 3776662" name="connsiteY5-22"/>
                  <a:gd fmla="*/ 0 w 272825" name="connsiteX6"/>
                  <a:gd fmla="*/ 0 h 3776662" name="connsiteY6"/>
                  <a:gd fmla="*/ 0 w 272825" name="connsiteX0-23"/>
                  <a:gd fmla="*/ 0 h 3776662" name="connsiteY0-24"/>
                  <a:gd fmla="*/ 272825 w 272825" name="connsiteX1-25"/>
                  <a:gd fmla="*/ 0 h 3776662" name="connsiteY1-26"/>
                  <a:gd fmla="*/ 272825 w 272825" name="connsiteX2-27"/>
                  <a:gd fmla="*/ 3776662 h 3776662" name="connsiteY2-28"/>
                  <a:gd fmla="*/ 166689 w 272825" name="connsiteX3-29"/>
                  <a:gd fmla="*/ 3776661 h 3776662" name="connsiteY3-30"/>
                  <a:gd fmla="*/ 57151 w 272825" name="connsiteX4-31"/>
                  <a:gd fmla="*/ 3776661 h 3776662" name="connsiteY4-32"/>
                  <a:gd fmla="*/ 0 w 272825" name="connsiteX5-33"/>
                  <a:gd fmla="*/ 3776662 h 3776662" name="connsiteY5-34"/>
                  <a:gd fmla="*/ 1 w 272825" name="connsiteX6-35"/>
                  <a:gd fmla="*/ 3609974 h 3776662" name="connsiteY6-36"/>
                  <a:gd fmla="*/ 0 w 272825" name="connsiteX7"/>
                  <a:gd fmla="*/ 0 h 3776662" name="connsiteY7"/>
                  <a:gd fmla="*/ 0 w 272825" name="connsiteX0-37"/>
                  <a:gd fmla="*/ 0 h 3776662" name="connsiteY0-38"/>
                  <a:gd fmla="*/ 272825 w 272825" name="connsiteX1-39"/>
                  <a:gd fmla="*/ 0 h 3776662" name="connsiteY1-40"/>
                  <a:gd fmla="*/ 272825 w 272825" name="connsiteX2-41"/>
                  <a:gd fmla="*/ 3776662 h 3776662" name="connsiteY2-42"/>
                  <a:gd fmla="*/ 166689 w 272825" name="connsiteX3-43"/>
                  <a:gd fmla="*/ 3776661 h 3776662" name="connsiteY3-44"/>
                  <a:gd fmla="*/ 107157 w 272825" name="connsiteX4-45"/>
                  <a:gd fmla="*/ 3774280 h 3776662" name="connsiteY4-46"/>
                  <a:gd fmla="*/ 57151 w 272825" name="connsiteX5-47"/>
                  <a:gd fmla="*/ 3776661 h 3776662" name="connsiteY5-48"/>
                  <a:gd fmla="*/ 0 w 272825" name="connsiteX6-49"/>
                  <a:gd fmla="*/ 3776662 h 3776662" name="connsiteY6-50"/>
                  <a:gd fmla="*/ 1 w 272825" name="connsiteX7-51"/>
                  <a:gd fmla="*/ 3609974 h 3776662" name="connsiteY7-52"/>
                  <a:gd fmla="*/ 0 w 272825" name="connsiteX8"/>
                  <a:gd fmla="*/ 0 h 3776662" name="connsiteY8"/>
                  <a:gd fmla="*/ 0 w 272825" name="connsiteX0-53"/>
                  <a:gd fmla="*/ 0 h 3776662" name="connsiteY0-54"/>
                  <a:gd fmla="*/ 272825 w 272825" name="connsiteX1-55"/>
                  <a:gd fmla="*/ 0 h 3776662" name="connsiteY1-56"/>
                  <a:gd fmla="*/ 272825 w 272825" name="connsiteX2-57"/>
                  <a:gd fmla="*/ 3776662 h 3776662" name="connsiteY2-58"/>
                  <a:gd fmla="*/ 221457 w 272825" name="connsiteX3-59"/>
                  <a:gd fmla="*/ 3774280 h 3776662" name="connsiteY3-60"/>
                  <a:gd fmla="*/ 166689 w 272825" name="connsiteX4-61"/>
                  <a:gd fmla="*/ 3776661 h 3776662" name="connsiteY4-62"/>
                  <a:gd fmla="*/ 107157 w 272825" name="connsiteX5-63"/>
                  <a:gd fmla="*/ 3774280 h 3776662" name="connsiteY5-64"/>
                  <a:gd fmla="*/ 57151 w 272825" name="connsiteX6-65"/>
                  <a:gd fmla="*/ 3776661 h 3776662" name="connsiteY6-66"/>
                  <a:gd fmla="*/ 0 w 272825" name="connsiteX7-67"/>
                  <a:gd fmla="*/ 3776662 h 3776662" name="connsiteY7-68"/>
                  <a:gd fmla="*/ 1 w 272825" name="connsiteX8-69"/>
                  <a:gd fmla="*/ 3609974 h 3776662" name="connsiteY8-70"/>
                  <a:gd fmla="*/ 0 w 272825" name="connsiteX9"/>
                  <a:gd fmla="*/ 0 h 3776662" name="connsiteY9"/>
                  <a:gd fmla="*/ 0 w 272825" name="connsiteX0-71"/>
                  <a:gd fmla="*/ 0 h 3776662" name="connsiteY0-72"/>
                  <a:gd fmla="*/ 272825 w 272825" name="connsiteX1-73"/>
                  <a:gd fmla="*/ 0 h 3776662" name="connsiteY1-74"/>
                  <a:gd fmla="*/ 272825 w 272825" name="connsiteX2-75"/>
                  <a:gd fmla="*/ 3776662 h 3776662" name="connsiteY2-76"/>
                  <a:gd fmla="*/ 252414 w 272825" name="connsiteX3-77"/>
                  <a:gd fmla="*/ 3776661 h 3776662" name="connsiteY3-78"/>
                  <a:gd fmla="*/ 221457 w 272825" name="connsiteX4-79"/>
                  <a:gd fmla="*/ 3774280 h 3776662" name="connsiteY4-80"/>
                  <a:gd fmla="*/ 166689 w 272825" name="connsiteX5-81"/>
                  <a:gd fmla="*/ 3776661 h 3776662" name="connsiteY5-82"/>
                  <a:gd fmla="*/ 107157 w 272825" name="connsiteX6-83"/>
                  <a:gd fmla="*/ 3774280 h 3776662" name="connsiteY6-84"/>
                  <a:gd fmla="*/ 57151 w 272825" name="connsiteX7-85"/>
                  <a:gd fmla="*/ 3776661 h 3776662" name="connsiteY7-86"/>
                  <a:gd fmla="*/ 0 w 272825" name="connsiteX8-87"/>
                  <a:gd fmla="*/ 3776662 h 3776662" name="connsiteY8-88"/>
                  <a:gd fmla="*/ 1 w 272825" name="connsiteX9-89"/>
                  <a:gd fmla="*/ 3609974 h 3776662" name="connsiteY9-90"/>
                  <a:gd fmla="*/ 0 w 272825" name="connsiteX10"/>
                  <a:gd fmla="*/ 0 h 3776662" name="connsiteY10"/>
                  <a:gd fmla="*/ 0 w 273845" name="connsiteX0-91"/>
                  <a:gd fmla="*/ 0 h 3776662" name="connsiteY0-92"/>
                  <a:gd fmla="*/ 272825 w 273845" name="connsiteX1-93"/>
                  <a:gd fmla="*/ 0 h 3776662" name="connsiteY1-94"/>
                  <a:gd fmla="*/ 273845 w 273845" name="connsiteX2-95"/>
                  <a:gd fmla="*/ 3581399 h 3776662" name="connsiteY2-96"/>
                  <a:gd fmla="*/ 272825 w 273845" name="connsiteX3-97"/>
                  <a:gd fmla="*/ 3776662 h 3776662" name="connsiteY3-98"/>
                  <a:gd fmla="*/ 252414 w 273845" name="connsiteX4-99"/>
                  <a:gd fmla="*/ 3776661 h 3776662" name="connsiteY4-100"/>
                  <a:gd fmla="*/ 221457 w 273845" name="connsiteX5-101"/>
                  <a:gd fmla="*/ 3774280 h 3776662" name="connsiteY5-102"/>
                  <a:gd fmla="*/ 166689 w 273845" name="connsiteX6-103"/>
                  <a:gd fmla="*/ 3776661 h 3776662" name="connsiteY6-104"/>
                  <a:gd fmla="*/ 107157 w 273845" name="connsiteX7-105"/>
                  <a:gd fmla="*/ 3774280 h 3776662" name="connsiteY7-106"/>
                  <a:gd fmla="*/ 57151 w 273845" name="connsiteX8-107"/>
                  <a:gd fmla="*/ 3776661 h 3776662" name="connsiteY8-108"/>
                  <a:gd fmla="*/ 0 w 273845" name="connsiteX9-109"/>
                  <a:gd fmla="*/ 3776662 h 3776662" name="connsiteY9-110"/>
                  <a:gd fmla="*/ 1 w 273845" name="connsiteX10-111"/>
                  <a:gd fmla="*/ 3609974 h 3776662" name="connsiteY10-112"/>
                  <a:gd fmla="*/ 0 w 273845" name="connsiteX11"/>
                  <a:gd fmla="*/ 0 h 3776662" name="connsiteY11"/>
                  <a:gd fmla="*/ 0 w 273845" name="connsiteX0-113"/>
                  <a:gd fmla="*/ 0 h 3776662" name="connsiteY0-114"/>
                  <a:gd fmla="*/ 272825 w 273845" name="connsiteX1-115"/>
                  <a:gd fmla="*/ 0 h 3776662" name="connsiteY1-116"/>
                  <a:gd fmla="*/ 273845 w 273845" name="connsiteX2-117"/>
                  <a:gd fmla="*/ 3581399 h 3776662" name="connsiteY2-118"/>
                  <a:gd fmla="*/ 252414 w 273845" name="connsiteX3-119"/>
                  <a:gd fmla="*/ 3776661 h 3776662" name="connsiteY3-120"/>
                  <a:gd fmla="*/ 221457 w 273845" name="connsiteX4-121"/>
                  <a:gd fmla="*/ 3774280 h 3776662" name="connsiteY4-122"/>
                  <a:gd fmla="*/ 166689 w 273845" name="connsiteX5-123"/>
                  <a:gd fmla="*/ 3776661 h 3776662" name="connsiteY5-124"/>
                  <a:gd fmla="*/ 107157 w 273845" name="connsiteX6-125"/>
                  <a:gd fmla="*/ 3774280 h 3776662" name="connsiteY6-126"/>
                  <a:gd fmla="*/ 57151 w 273845" name="connsiteX7-127"/>
                  <a:gd fmla="*/ 3776661 h 3776662" name="connsiteY7-128"/>
                  <a:gd fmla="*/ 0 w 273845" name="connsiteX8-129"/>
                  <a:gd fmla="*/ 3776662 h 3776662" name="connsiteY8-130"/>
                  <a:gd fmla="*/ 1 w 273845" name="connsiteX9-131"/>
                  <a:gd fmla="*/ 3609974 h 3776662" name="connsiteY9-132"/>
                  <a:gd fmla="*/ 0 w 273845" name="connsiteX10-133"/>
                  <a:gd fmla="*/ 0 h 3776662" name="connsiteY10-134"/>
                  <a:gd fmla="*/ 0 w 273845" name="connsiteX0-135"/>
                  <a:gd fmla="*/ 0 h 3776661" name="connsiteY0-136"/>
                  <a:gd fmla="*/ 272825 w 273845" name="connsiteX1-137"/>
                  <a:gd fmla="*/ 0 h 3776661" name="connsiteY1-138"/>
                  <a:gd fmla="*/ 273845 w 273845" name="connsiteX2-139"/>
                  <a:gd fmla="*/ 3581399 h 3776661" name="connsiteY2-140"/>
                  <a:gd fmla="*/ 252414 w 273845" name="connsiteX3-141"/>
                  <a:gd fmla="*/ 3776661 h 3776661" name="connsiteY3-142"/>
                  <a:gd fmla="*/ 221457 w 273845" name="connsiteX4-143"/>
                  <a:gd fmla="*/ 3774280 h 3776661" name="connsiteY4-144"/>
                  <a:gd fmla="*/ 166689 w 273845" name="connsiteX5-145"/>
                  <a:gd fmla="*/ 3776661 h 3776661" name="connsiteY5-146"/>
                  <a:gd fmla="*/ 107157 w 273845" name="connsiteX6-147"/>
                  <a:gd fmla="*/ 3774280 h 3776661" name="connsiteY6-148"/>
                  <a:gd fmla="*/ 57151 w 273845" name="connsiteX7-149"/>
                  <a:gd fmla="*/ 3776661 h 3776661" name="connsiteY7-150"/>
                  <a:gd fmla="*/ 1 w 273845" name="connsiteX8-151"/>
                  <a:gd fmla="*/ 3609974 h 3776661" name="connsiteY8-152"/>
                  <a:gd fmla="*/ 0 w 273845" name="connsiteX9-153"/>
                  <a:gd fmla="*/ 0 h 3776661" name="connsiteY9-154"/>
                  <a:gd fmla="*/ 0 w 273845" name="connsiteX0-155"/>
                  <a:gd fmla="*/ 0 h 3776661" name="connsiteY0-156"/>
                  <a:gd fmla="*/ 272825 w 273845" name="connsiteX1-157"/>
                  <a:gd fmla="*/ 0 h 3776661" name="connsiteY1-158"/>
                  <a:gd fmla="*/ 273845 w 273845" name="connsiteX2-159"/>
                  <a:gd fmla="*/ 3581399 h 3776661" name="connsiteY2-160"/>
                  <a:gd fmla="*/ 252414 w 273845" name="connsiteX3-161"/>
                  <a:gd fmla="*/ 3776661 h 3776661" name="connsiteY3-162"/>
                  <a:gd fmla="*/ 221457 w 273845" name="connsiteX4-163"/>
                  <a:gd fmla="*/ 3774280 h 3776661" name="connsiteY4-164"/>
                  <a:gd fmla="*/ 166689 w 273845" name="connsiteX5-165"/>
                  <a:gd fmla="*/ 3776661 h 3776661" name="connsiteY5-166"/>
                  <a:gd fmla="*/ 104776 w 273845" name="connsiteX6-167"/>
                  <a:gd fmla="*/ 3664743 h 3776661" name="connsiteY6-168"/>
                  <a:gd fmla="*/ 57151 w 273845" name="connsiteX7-169"/>
                  <a:gd fmla="*/ 3776661 h 3776661" name="connsiteY7-170"/>
                  <a:gd fmla="*/ 1 w 273845" name="connsiteX8-171"/>
                  <a:gd fmla="*/ 3609974 h 3776661" name="connsiteY8-172"/>
                  <a:gd fmla="*/ 0 w 273845" name="connsiteX9-173"/>
                  <a:gd fmla="*/ 0 h 3776661" name="connsiteY9-174"/>
                  <a:gd fmla="*/ 0 w 273845" name="connsiteX0-175"/>
                  <a:gd fmla="*/ 0 h 3776661" name="connsiteY0-176"/>
                  <a:gd fmla="*/ 272825 w 273845" name="connsiteX1-177"/>
                  <a:gd fmla="*/ 0 h 3776661" name="connsiteY1-178"/>
                  <a:gd fmla="*/ 273845 w 273845" name="connsiteX2-179"/>
                  <a:gd fmla="*/ 3581399 h 3776661" name="connsiteY2-180"/>
                  <a:gd fmla="*/ 252414 w 273845" name="connsiteX3-181"/>
                  <a:gd fmla="*/ 3776661 h 3776661" name="connsiteY3-182"/>
                  <a:gd fmla="*/ 221457 w 273845" name="connsiteX4-183"/>
                  <a:gd fmla="*/ 3774280 h 3776661" name="connsiteY4-184"/>
                  <a:gd fmla="*/ 166689 w 273845" name="connsiteX5-185"/>
                  <a:gd fmla="*/ 3776661 h 3776661" name="connsiteY5-186"/>
                  <a:gd fmla="*/ 104776 w 273845" name="connsiteX6-187"/>
                  <a:gd fmla="*/ 3664743 h 3776661" name="connsiteY6-188"/>
                  <a:gd fmla="*/ 57151 w 273845" name="connsiteX7-189"/>
                  <a:gd fmla="*/ 3750467 h 3776661" name="connsiteY7-190"/>
                  <a:gd fmla="*/ 1 w 273845" name="connsiteX8-191"/>
                  <a:gd fmla="*/ 3609974 h 3776661" name="connsiteY8-192"/>
                  <a:gd fmla="*/ 0 w 273845" name="connsiteX9-193"/>
                  <a:gd fmla="*/ 0 h 3776661" name="connsiteY9-194"/>
                  <a:gd fmla="*/ 0 w 273845" name="connsiteX0-195"/>
                  <a:gd fmla="*/ 0 h 3776661" name="connsiteY0-196"/>
                  <a:gd fmla="*/ 272825 w 273845" name="connsiteX1-197"/>
                  <a:gd fmla="*/ 0 h 3776661" name="connsiteY1-198"/>
                  <a:gd fmla="*/ 273845 w 273845" name="connsiteX2-199"/>
                  <a:gd fmla="*/ 3581399 h 3776661" name="connsiteY2-200"/>
                  <a:gd fmla="*/ 252414 w 273845" name="connsiteX3-201"/>
                  <a:gd fmla="*/ 3776661 h 3776661" name="connsiteY3-202"/>
                  <a:gd fmla="*/ 228601 w 273845" name="connsiteX4-203"/>
                  <a:gd fmla="*/ 3629023 h 3776661" name="connsiteY4-204"/>
                  <a:gd fmla="*/ 166689 w 273845" name="connsiteX5-205"/>
                  <a:gd fmla="*/ 3776661 h 3776661" name="connsiteY5-206"/>
                  <a:gd fmla="*/ 104776 w 273845" name="connsiteX6-207"/>
                  <a:gd fmla="*/ 3664743 h 3776661" name="connsiteY6-208"/>
                  <a:gd fmla="*/ 57151 w 273845" name="connsiteX7-209"/>
                  <a:gd fmla="*/ 3750467 h 3776661" name="connsiteY7-210"/>
                  <a:gd fmla="*/ 1 w 273845" name="connsiteX8-211"/>
                  <a:gd fmla="*/ 3609974 h 3776661" name="connsiteY8-212"/>
                  <a:gd fmla="*/ 0 w 273845" name="connsiteX9-213"/>
                  <a:gd fmla="*/ 0 h 3776661" name="connsiteY9-214"/>
                  <a:gd fmla="*/ 0 w 273845" name="connsiteX0-215"/>
                  <a:gd fmla="*/ 0 h 3776661" name="connsiteY0-216"/>
                  <a:gd fmla="*/ 272825 w 273845" name="connsiteX1-217"/>
                  <a:gd fmla="*/ 0 h 3776661" name="connsiteY1-218"/>
                  <a:gd fmla="*/ 273845 w 273845" name="connsiteX2-219"/>
                  <a:gd fmla="*/ 3581399 h 3776661" name="connsiteY2-220"/>
                  <a:gd fmla="*/ 250032 w 273845" name="connsiteX3-221"/>
                  <a:gd fmla="*/ 3695699 h 3776661" name="connsiteY3-222"/>
                  <a:gd fmla="*/ 228601 w 273845" name="connsiteX4-223"/>
                  <a:gd fmla="*/ 3629023 h 3776661" name="connsiteY4-224"/>
                  <a:gd fmla="*/ 166689 w 273845" name="connsiteX5-225"/>
                  <a:gd fmla="*/ 3776661 h 3776661" name="connsiteY5-226"/>
                  <a:gd fmla="*/ 104776 w 273845" name="connsiteX6-227"/>
                  <a:gd fmla="*/ 3664743 h 3776661" name="connsiteY6-228"/>
                  <a:gd fmla="*/ 57151 w 273845" name="connsiteX7-229"/>
                  <a:gd fmla="*/ 3750467 h 3776661" name="connsiteY7-230"/>
                  <a:gd fmla="*/ 1 w 273845" name="connsiteX8-231"/>
                  <a:gd fmla="*/ 3609974 h 3776661" name="connsiteY8-232"/>
                  <a:gd fmla="*/ 0 w 273845" name="connsiteX9-233"/>
                  <a:gd fmla="*/ 0 h 3776661" name="connsiteY9-234"/>
                  <a:gd fmla="*/ 0 w 273845" name="connsiteX0-235"/>
                  <a:gd fmla="*/ 0 h 3776661" name="connsiteY0-236"/>
                  <a:gd fmla="*/ 272825 w 273845" name="connsiteX1-237"/>
                  <a:gd fmla="*/ 0 h 3776661" name="connsiteY1-238"/>
                  <a:gd fmla="*/ 273845 w 273845" name="connsiteX2-239"/>
                  <a:gd fmla="*/ 3581399 h 3776661" name="connsiteY2-240"/>
                  <a:gd fmla="*/ 247651 w 273845" name="connsiteX3-241"/>
                  <a:gd fmla="*/ 3702843 h 3776661" name="connsiteY3-242"/>
                  <a:gd fmla="*/ 228601 w 273845" name="connsiteX4-243"/>
                  <a:gd fmla="*/ 3629023 h 3776661" name="connsiteY4-244"/>
                  <a:gd fmla="*/ 166689 w 273845" name="connsiteX5-245"/>
                  <a:gd fmla="*/ 3776661 h 3776661" name="connsiteY5-246"/>
                  <a:gd fmla="*/ 104776 w 273845" name="connsiteX6-247"/>
                  <a:gd fmla="*/ 3664743 h 3776661" name="connsiteY6-248"/>
                  <a:gd fmla="*/ 57151 w 273845" name="connsiteX7-249"/>
                  <a:gd fmla="*/ 3750467 h 3776661" name="connsiteY7-250"/>
                  <a:gd fmla="*/ 1 w 273845" name="connsiteX8-251"/>
                  <a:gd fmla="*/ 3609974 h 3776661" name="connsiteY8-252"/>
                  <a:gd fmla="*/ 0 w 273845" name="connsiteX9-253"/>
                  <a:gd fmla="*/ 0 h 3776661" name="connsiteY9-254"/>
                  <a:gd fmla="*/ 0 w 273845" name="connsiteX0-255"/>
                  <a:gd fmla="*/ 0 h 3776661" name="connsiteY0-256"/>
                  <a:gd fmla="*/ 272825 w 273845" name="connsiteX1-257"/>
                  <a:gd fmla="*/ 0 h 3776661" name="connsiteY1-258"/>
                  <a:gd fmla="*/ 273845 w 273845" name="connsiteX2-259"/>
                  <a:gd fmla="*/ 3581399 h 3776661" name="connsiteY2-260"/>
                  <a:gd fmla="*/ 247651 w 273845" name="connsiteX3-261"/>
                  <a:gd fmla="*/ 3702843 h 3776661" name="connsiteY3-262"/>
                  <a:gd fmla="*/ 228601 w 273845" name="connsiteX4-263"/>
                  <a:gd fmla="*/ 3629023 h 3776661" name="connsiteY4-264"/>
                  <a:gd fmla="*/ 166689 w 273845" name="connsiteX5-265"/>
                  <a:gd fmla="*/ 3776661 h 3776661" name="connsiteY5-266"/>
                  <a:gd fmla="*/ 104776 w 273845" name="connsiteX6-267"/>
                  <a:gd fmla="*/ 3664743 h 3776661" name="connsiteY6-268"/>
                  <a:gd fmla="*/ 57151 w 273845" name="connsiteX7-269"/>
                  <a:gd fmla="*/ 3750467 h 3776661" name="connsiteY7-270"/>
                  <a:gd fmla="*/ 1 w 273845" name="connsiteX8-271"/>
                  <a:gd fmla="*/ 3609974 h 3776661" name="connsiteY8-272"/>
                  <a:gd fmla="*/ 0 w 273845" name="connsiteX9-273"/>
                  <a:gd fmla="*/ 0 h 3776661" name="connsiteY9-274"/>
                  <a:gd fmla="*/ 0 w 273845" name="connsiteX0-275"/>
                  <a:gd fmla="*/ 0 h 3776661" name="connsiteY0-276"/>
                  <a:gd fmla="*/ 272825 w 273845" name="connsiteX1-277"/>
                  <a:gd fmla="*/ 0 h 3776661" name="connsiteY1-278"/>
                  <a:gd fmla="*/ 273845 w 273845" name="connsiteX2-279"/>
                  <a:gd fmla="*/ 3581399 h 3776661" name="connsiteY2-280"/>
                  <a:gd fmla="*/ 247651 w 273845" name="connsiteX3-281"/>
                  <a:gd fmla="*/ 3702843 h 3776661" name="connsiteY3-282"/>
                  <a:gd fmla="*/ 228601 w 273845" name="connsiteX4-283"/>
                  <a:gd fmla="*/ 3629023 h 3776661" name="connsiteY4-284"/>
                  <a:gd fmla="*/ 166689 w 273845" name="connsiteX5-285"/>
                  <a:gd fmla="*/ 3776661 h 3776661" name="connsiteY5-286"/>
                  <a:gd fmla="*/ 104776 w 273845" name="connsiteX6-287"/>
                  <a:gd fmla="*/ 3664743 h 3776661" name="connsiteY6-288"/>
                  <a:gd fmla="*/ 57151 w 273845" name="connsiteX7-289"/>
                  <a:gd fmla="*/ 3750467 h 3776661" name="connsiteY7-290"/>
                  <a:gd fmla="*/ 1 w 273845" name="connsiteX8-291"/>
                  <a:gd fmla="*/ 3609974 h 3776661" name="connsiteY8-292"/>
                  <a:gd fmla="*/ 0 w 273845" name="connsiteX9-293"/>
                  <a:gd fmla="*/ 0 h 3776661" name="connsiteY9-294"/>
                  <a:gd fmla="*/ 0 w 273845" name="connsiteX0-295"/>
                  <a:gd fmla="*/ 0 h 3776661" name="connsiteY0-296"/>
                  <a:gd fmla="*/ 272825 w 273845" name="connsiteX1-297"/>
                  <a:gd fmla="*/ 0 h 3776661" name="connsiteY1-298"/>
                  <a:gd fmla="*/ 273845 w 273845" name="connsiteX2-299"/>
                  <a:gd fmla="*/ 3581399 h 3776661" name="connsiteY2-300"/>
                  <a:gd fmla="*/ 247651 w 273845" name="connsiteX3-301"/>
                  <a:gd fmla="*/ 3702843 h 3776661" name="connsiteY3-302"/>
                  <a:gd fmla="*/ 228601 w 273845" name="connsiteX4-303"/>
                  <a:gd fmla="*/ 3629023 h 3776661" name="connsiteY4-304"/>
                  <a:gd fmla="*/ 166689 w 273845" name="connsiteX5-305"/>
                  <a:gd fmla="*/ 3776661 h 3776661" name="connsiteY5-306"/>
                  <a:gd fmla="*/ 104776 w 273845" name="connsiteX6-307"/>
                  <a:gd fmla="*/ 3664743 h 3776661" name="connsiteY6-308"/>
                  <a:gd fmla="*/ 57151 w 273845" name="connsiteX7-309"/>
                  <a:gd fmla="*/ 3750467 h 3776661" name="connsiteY7-310"/>
                  <a:gd fmla="*/ 1 w 273845" name="connsiteX8-311"/>
                  <a:gd fmla="*/ 3609974 h 3776661" name="connsiteY8-312"/>
                  <a:gd fmla="*/ 0 w 273845" name="connsiteX9-313"/>
                  <a:gd fmla="*/ 0 h 3776661" name="connsiteY9-314"/>
                  <a:gd fmla="*/ 0 w 273845" name="connsiteX0-315"/>
                  <a:gd fmla="*/ 0 h 3776661" name="connsiteY0-316"/>
                  <a:gd fmla="*/ 272825 w 273845" name="connsiteX1-317"/>
                  <a:gd fmla="*/ 0 h 3776661" name="connsiteY1-318"/>
                  <a:gd fmla="*/ 273845 w 273845" name="connsiteX2-319"/>
                  <a:gd fmla="*/ 3581399 h 3776661" name="connsiteY2-320"/>
                  <a:gd fmla="*/ 247651 w 273845" name="connsiteX3-321"/>
                  <a:gd fmla="*/ 3702843 h 3776661" name="connsiteY3-322"/>
                  <a:gd fmla="*/ 228601 w 273845" name="connsiteX4-323"/>
                  <a:gd fmla="*/ 3629023 h 3776661" name="connsiteY4-324"/>
                  <a:gd fmla="*/ 166689 w 273845" name="connsiteX5-325"/>
                  <a:gd fmla="*/ 3776661 h 3776661" name="connsiteY5-326"/>
                  <a:gd fmla="*/ 104776 w 273845" name="connsiteX6-327"/>
                  <a:gd fmla="*/ 3664743 h 3776661" name="connsiteY6-328"/>
                  <a:gd fmla="*/ 57151 w 273845" name="connsiteX7-329"/>
                  <a:gd fmla="*/ 3750467 h 3776661" name="connsiteY7-330"/>
                  <a:gd fmla="*/ 1 w 273845" name="connsiteX8-331"/>
                  <a:gd fmla="*/ 3609974 h 3776661" name="connsiteY8-332"/>
                  <a:gd fmla="*/ 0 w 273845" name="connsiteX9-333"/>
                  <a:gd fmla="*/ 0 h 3776661" name="connsiteY9-334"/>
                  <a:gd fmla="*/ 0 w 273845" name="connsiteX0-335"/>
                  <a:gd fmla="*/ 0 h 3776661" name="connsiteY0-336"/>
                  <a:gd fmla="*/ 272825 w 273845" name="connsiteX1-337"/>
                  <a:gd fmla="*/ 0 h 3776661" name="connsiteY1-338"/>
                  <a:gd fmla="*/ 273845 w 273845" name="connsiteX2-339"/>
                  <a:gd fmla="*/ 3581399 h 3776661" name="connsiteY2-340"/>
                  <a:gd fmla="*/ 247651 w 273845" name="connsiteX3-341"/>
                  <a:gd fmla="*/ 3702843 h 3776661" name="connsiteY3-342"/>
                  <a:gd fmla="*/ 228601 w 273845" name="connsiteX4-343"/>
                  <a:gd fmla="*/ 3629023 h 3776661" name="connsiteY4-344"/>
                  <a:gd fmla="*/ 166689 w 273845" name="connsiteX5-345"/>
                  <a:gd fmla="*/ 3776661 h 3776661" name="connsiteY5-346"/>
                  <a:gd fmla="*/ 104776 w 273845" name="connsiteX6-347"/>
                  <a:gd fmla="*/ 3664743 h 3776661" name="connsiteY6-348"/>
                  <a:gd fmla="*/ 57151 w 273845" name="connsiteX7-349"/>
                  <a:gd fmla="*/ 3750467 h 3776661" name="connsiteY7-350"/>
                  <a:gd fmla="*/ 1 w 273845" name="connsiteX8-351"/>
                  <a:gd fmla="*/ 3609974 h 3776661" name="connsiteY8-352"/>
                  <a:gd fmla="*/ 0 w 273845" name="connsiteX9-353"/>
                  <a:gd fmla="*/ 0 h 3776661" name="connsiteY9-354"/>
                  <a:gd fmla="*/ 0 w 273845" name="connsiteX0-355"/>
                  <a:gd fmla="*/ 0 h 3776887" name="connsiteY0-356"/>
                  <a:gd fmla="*/ 272825 w 273845" name="connsiteX1-357"/>
                  <a:gd fmla="*/ 0 h 3776887" name="connsiteY1-358"/>
                  <a:gd fmla="*/ 273845 w 273845" name="connsiteX2-359"/>
                  <a:gd fmla="*/ 3581399 h 3776887" name="connsiteY2-360"/>
                  <a:gd fmla="*/ 247651 w 273845" name="connsiteX3-361"/>
                  <a:gd fmla="*/ 3702843 h 3776887" name="connsiteY3-362"/>
                  <a:gd fmla="*/ 228601 w 273845" name="connsiteX4-363"/>
                  <a:gd fmla="*/ 3629023 h 3776887" name="connsiteY4-364"/>
                  <a:gd fmla="*/ 166689 w 273845" name="connsiteX5-365"/>
                  <a:gd fmla="*/ 3776661 h 3776887" name="connsiteY5-366"/>
                  <a:gd fmla="*/ 104776 w 273845" name="connsiteX6-367"/>
                  <a:gd fmla="*/ 3664743 h 3776887" name="connsiteY6-368"/>
                  <a:gd fmla="*/ 57151 w 273845" name="connsiteX7-369"/>
                  <a:gd fmla="*/ 3750467 h 3776887" name="connsiteY7-370"/>
                  <a:gd fmla="*/ 1 w 273845" name="connsiteX8-371"/>
                  <a:gd fmla="*/ 3609974 h 3776887" name="connsiteY8-372"/>
                  <a:gd fmla="*/ 0 w 273845" name="connsiteX9-373"/>
                  <a:gd fmla="*/ 0 h 3776887" name="connsiteY9-374"/>
                  <a:gd fmla="*/ 0 w 273845" name="connsiteX0-375"/>
                  <a:gd fmla="*/ 0 h 3776887" name="connsiteY0-376"/>
                  <a:gd fmla="*/ 272825 w 273845" name="connsiteX1-377"/>
                  <a:gd fmla="*/ 0 h 3776887" name="connsiteY1-378"/>
                  <a:gd fmla="*/ 273845 w 273845" name="connsiteX2-379"/>
                  <a:gd fmla="*/ 3581399 h 3776887" name="connsiteY2-380"/>
                  <a:gd fmla="*/ 247651 w 273845" name="connsiteX3-381"/>
                  <a:gd fmla="*/ 3702843 h 3776887" name="connsiteY3-382"/>
                  <a:gd fmla="*/ 228601 w 273845" name="connsiteX4-383"/>
                  <a:gd fmla="*/ 3629023 h 3776887" name="connsiteY4-384"/>
                  <a:gd fmla="*/ 166689 w 273845" name="connsiteX5-385"/>
                  <a:gd fmla="*/ 3776661 h 3776887" name="connsiteY5-386"/>
                  <a:gd fmla="*/ 104776 w 273845" name="connsiteX6-387"/>
                  <a:gd fmla="*/ 3664743 h 3776887" name="connsiteY6-388"/>
                  <a:gd fmla="*/ 57151 w 273845" name="connsiteX7-389"/>
                  <a:gd fmla="*/ 3750467 h 3776887" name="connsiteY7-390"/>
                  <a:gd fmla="*/ 1 w 273845" name="connsiteX8-391"/>
                  <a:gd fmla="*/ 3609974 h 3776887" name="connsiteY8-392"/>
                  <a:gd fmla="*/ 0 w 273845" name="connsiteX9-393"/>
                  <a:gd fmla="*/ 0 h 3776887" name="connsiteY9-394"/>
                  <a:gd fmla="*/ 0 w 273845" name="connsiteX0-395"/>
                  <a:gd fmla="*/ 0 h 3776887" name="connsiteY0-396"/>
                  <a:gd fmla="*/ 272825 w 273845" name="connsiteX1-397"/>
                  <a:gd fmla="*/ 0 h 3776887" name="connsiteY1-398"/>
                  <a:gd fmla="*/ 273845 w 273845" name="connsiteX2-399"/>
                  <a:gd fmla="*/ 3581399 h 3776887" name="connsiteY2-400"/>
                  <a:gd fmla="*/ 247651 w 273845" name="connsiteX3-401"/>
                  <a:gd fmla="*/ 3702843 h 3776887" name="connsiteY3-402"/>
                  <a:gd fmla="*/ 228601 w 273845" name="connsiteX4-403"/>
                  <a:gd fmla="*/ 3629023 h 3776887" name="connsiteY4-404"/>
                  <a:gd fmla="*/ 166689 w 273845" name="connsiteX5-405"/>
                  <a:gd fmla="*/ 3776661 h 3776887" name="connsiteY5-406"/>
                  <a:gd fmla="*/ 104776 w 273845" name="connsiteX6-407"/>
                  <a:gd fmla="*/ 3664743 h 3776887" name="connsiteY6-408"/>
                  <a:gd fmla="*/ 57151 w 273845" name="connsiteX7-409"/>
                  <a:gd fmla="*/ 3750467 h 3776887" name="connsiteY7-410"/>
                  <a:gd fmla="*/ 1 w 273845" name="connsiteX8-411"/>
                  <a:gd fmla="*/ 3609974 h 3776887" name="connsiteY8-412"/>
                  <a:gd fmla="*/ 0 w 273845" name="connsiteX9-413"/>
                  <a:gd fmla="*/ 0 h 3776887" name="connsiteY9-414"/>
                  <a:gd fmla="*/ 0 w 273845" name="connsiteX0-415"/>
                  <a:gd fmla="*/ 0 h 3776859" name="connsiteY0-416"/>
                  <a:gd fmla="*/ 272825 w 273845" name="connsiteX1-417"/>
                  <a:gd fmla="*/ 0 h 3776859" name="connsiteY1-418"/>
                  <a:gd fmla="*/ 273845 w 273845" name="connsiteX2-419"/>
                  <a:gd fmla="*/ 3581399 h 3776859" name="connsiteY2-420"/>
                  <a:gd fmla="*/ 247651 w 273845" name="connsiteX3-421"/>
                  <a:gd fmla="*/ 3702843 h 3776859" name="connsiteY3-422"/>
                  <a:gd fmla="*/ 223839 w 273845" name="connsiteX4-423"/>
                  <a:gd fmla="*/ 3631404 h 3776859" name="connsiteY4-424"/>
                  <a:gd fmla="*/ 166689 w 273845" name="connsiteX5-425"/>
                  <a:gd fmla="*/ 3776661 h 3776859" name="connsiteY5-426"/>
                  <a:gd fmla="*/ 104776 w 273845" name="connsiteX6-427"/>
                  <a:gd fmla="*/ 3664743 h 3776859" name="connsiteY6-428"/>
                  <a:gd fmla="*/ 57151 w 273845" name="connsiteX7-429"/>
                  <a:gd fmla="*/ 3750467 h 3776859" name="connsiteY7-430"/>
                  <a:gd fmla="*/ 1 w 273845" name="connsiteX8-431"/>
                  <a:gd fmla="*/ 3609974 h 3776859" name="connsiteY8-432"/>
                  <a:gd fmla="*/ 0 w 273845" name="connsiteX9-433"/>
                  <a:gd fmla="*/ 0 h 3776859" name="connsiteY9-434"/>
                  <a:gd fmla="*/ 0 w 273845" name="connsiteX0-435"/>
                  <a:gd fmla="*/ 0 h 3776859" name="connsiteY0-436"/>
                  <a:gd fmla="*/ 272825 w 273845" name="connsiteX1-437"/>
                  <a:gd fmla="*/ 0 h 3776859" name="connsiteY1-438"/>
                  <a:gd fmla="*/ 273845 w 273845" name="connsiteX2-439"/>
                  <a:gd fmla="*/ 3581399 h 3776859" name="connsiteY2-440"/>
                  <a:gd fmla="*/ 247651 w 273845" name="connsiteX3-441"/>
                  <a:gd fmla="*/ 3702843 h 3776859" name="connsiteY3-442"/>
                  <a:gd fmla="*/ 223839 w 273845" name="connsiteX4-443"/>
                  <a:gd fmla="*/ 3631404 h 3776859" name="connsiteY4-444"/>
                  <a:gd fmla="*/ 166689 w 273845" name="connsiteX5-445"/>
                  <a:gd fmla="*/ 3776661 h 3776859" name="connsiteY5-446"/>
                  <a:gd fmla="*/ 104776 w 273845" name="connsiteX6-447"/>
                  <a:gd fmla="*/ 3664743 h 3776859" name="connsiteY6-448"/>
                  <a:gd fmla="*/ 57151 w 273845" name="connsiteX7-449"/>
                  <a:gd fmla="*/ 3750467 h 3776859" name="connsiteY7-450"/>
                  <a:gd fmla="*/ 1 w 273845" name="connsiteX8-451"/>
                  <a:gd fmla="*/ 3609974 h 3776859" name="connsiteY8-452"/>
                  <a:gd fmla="*/ 0 w 273845" name="connsiteX9-453"/>
                  <a:gd fmla="*/ 0 h 3776859" name="connsiteY9-454"/>
                  <a:gd fmla="*/ 0 w 273894" name="connsiteX0-455"/>
                  <a:gd fmla="*/ 0 h 3776859" name="connsiteY0-456"/>
                  <a:gd fmla="*/ 272825 w 273894" name="connsiteX1-457"/>
                  <a:gd fmla="*/ 0 h 3776859" name="connsiteY1-458"/>
                  <a:gd fmla="*/ 273845 w 273894" name="connsiteX2-459"/>
                  <a:gd fmla="*/ 3581399 h 3776859" name="connsiteY2-460"/>
                  <a:gd fmla="*/ 247651 w 273894" name="connsiteX3-461"/>
                  <a:gd fmla="*/ 3702843 h 3776859" name="connsiteY3-462"/>
                  <a:gd fmla="*/ 223839 w 273894" name="connsiteX4-463"/>
                  <a:gd fmla="*/ 3631404 h 3776859" name="connsiteY4-464"/>
                  <a:gd fmla="*/ 166689 w 273894" name="connsiteX5-465"/>
                  <a:gd fmla="*/ 3776661 h 3776859" name="connsiteY5-466"/>
                  <a:gd fmla="*/ 104776 w 273894" name="connsiteX6-467"/>
                  <a:gd fmla="*/ 3664743 h 3776859" name="connsiteY6-468"/>
                  <a:gd fmla="*/ 57151 w 273894" name="connsiteX7-469"/>
                  <a:gd fmla="*/ 3750467 h 3776859" name="connsiteY7-470"/>
                  <a:gd fmla="*/ 1 w 273894" name="connsiteX8-471"/>
                  <a:gd fmla="*/ 3609974 h 3776859" name="connsiteY8-472"/>
                  <a:gd fmla="*/ 0 w 273894" name="connsiteX9-473"/>
                  <a:gd fmla="*/ 0 h 3776859" name="connsiteY9-474"/>
                  <a:gd fmla="*/ 0 w 273894" name="connsiteX0-475"/>
                  <a:gd fmla="*/ 0 h 3776859" name="connsiteY0-476"/>
                  <a:gd fmla="*/ 272825 w 273894" name="connsiteX1-477"/>
                  <a:gd fmla="*/ 0 h 3776859" name="connsiteY1-478"/>
                  <a:gd fmla="*/ 273845 w 273894" name="connsiteX2-479"/>
                  <a:gd fmla="*/ 3581399 h 3776859" name="connsiteY2-480"/>
                  <a:gd fmla="*/ 247651 w 273894" name="connsiteX3-481"/>
                  <a:gd fmla="*/ 3702843 h 3776859" name="connsiteY3-482"/>
                  <a:gd fmla="*/ 223839 w 273894" name="connsiteX4-483"/>
                  <a:gd fmla="*/ 3631404 h 3776859" name="connsiteY4-484"/>
                  <a:gd fmla="*/ 166689 w 273894" name="connsiteX5-485"/>
                  <a:gd fmla="*/ 3776661 h 3776859" name="connsiteY5-486"/>
                  <a:gd fmla="*/ 104776 w 273894" name="connsiteX6-487"/>
                  <a:gd fmla="*/ 3664743 h 3776859" name="connsiteY6-488"/>
                  <a:gd fmla="*/ 57151 w 273894" name="connsiteX7-489"/>
                  <a:gd fmla="*/ 3750467 h 3776859" name="connsiteY7-490"/>
                  <a:gd fmla="*/ 1 w 273894" name="connsiteX8-491"/>
                  <a:gd fmla="*/ 3609974 h 3776859" name="connsiteY8-492"/>
                  <a:gd fmla="*/ 0 w 273894" name="connsiteX9-493"/>
                  <a:gd fmla="*/ 0 h 3776859" name="connsiteY9-494"/>
                  <a:gd fmla="*/ 0 w 273845" name="connsiteX0-495"/>
                  <a:gd fmla="*/ 0 h 3776859" name="connsiteY0-496"/>
                  <a:gd fmla="*/ 272825 w 273845" name="connsiteX1-497"/>
                  <a:gd fmla="*/ 0 h 3776859" name="connsiteY1-498"/>
                  <a:gd fmla="*/ 273845 w 273845" name="connsiteX2-499"/>
                  <a:gd fmla="*/ 3581399 h 3776859" name="connsiteY2-500"/>
                  <a:gd fmla="*/ 247651 w 273845" name="connsiteX3-501"/>
                  <a:gd fmla="*/ 3702843 h 3776859" name="connsiteY3-502"/>
                  <a:gd fmla="*/ 223839 w 273845" name="connsiteX4-503"/>
                  <a:gd fmla="*/ 3631404 h 3776859" name="connsiteY4-504"/>
                  <a:gd fmla="*/ 166689 w 273845" name="connsiteX5-505"/>
                  <a:gd fmla="*/ 3776661 h 3776859" name="connsiteY5-506"/>
                  <a:gd fmla="*/ 104776 w 273845" name="connsiteX6-507"/>
                  <a:gd fmla="*/ 3664743 h 3776859" name="connsiteY6-508"/>
                  <a:gd fmla="*/ 57151 w 273845" name="connsiteX7-509"/>
                  <a:gd fmla="*/ 3750467 h 3776859" name="connsiteY7-510"/>
                  <a:gd fmla="*/ 1 w 273845" name="connsiteX8-511"/>
                  <a:gd fmla="*/ 3609974 h 3776859" name="connsiteY8-512"/>
                  <a:gd fmla="*/ 0 w 273845" name="connsiteX9-513"/>
                  <a:gd fmla="*/ 0 h 3776859" name="connsiteY9-514"/>
                  <a:gd fmla="*/ 0 w 273845" name="connsiteX0-515"/>
                  <a:gd fmla="*/ 0 h 3776859" name="connsiteY0-516"/>
                  <a:gd fmla="*/ 272825 w 273845" name="connsiteX1-517"/>
                  <a:gd fmla="*/ 0 h 3776859" name="connsiteY1-518"/>
                  <a:gd fmla="*/ 273845 w 273845" name="connsiteX2-519"/>
                  <a:gd fmla="*/ 3581399 h 3776859" name="connsiteY2-520"/>
                  <a:gd fmla="*/ 252414 w 273845" name="connsiteX3-521"/>
                  <a:gd fmla="*/ 3702843 h 3776859" name="connsiteY3-522"/>
                  <a:gd fmla="*/ 223839 w 273845" name="connsiteX4-523"/>
                  <a:gd fmla="*/ 3631404 h 3776859" name="connsiteY4-524"/>
                  <a:gd fmla="*/ 166689 w 273845" name="connsiteX5-525"/>
                  <a:gd fmla="*/ 3776661 h 3776859" name="connsiteY5-526"/>
                  <a:gd fmla="*/ 104776 w 273845" name="connsiteX6-527"/>
                  <a:gd fmla="*/ 3664743 h 3776859" name="connsiteY6-528"/>
                  <a:gd fmla="*/ 57151 w 273845" name="connsiteX7-529"/>
                  <a:gd fmla="*/ 3750467 h 3776859" name="connsiteY7-530"/>
                  <a:gd fmla="*/ 1 w 273845" name="connsiteX8-531"/>
                  <a:gd fmla="*/ 3609974 h 3776859" name="connsiteY8-532"/>
                  <a:gd fmla="*/ 0 w 273845" name="connsiteX9-533"/>
                  <a:gd fmla="*/ 0 h 3776859" name="connsiteY9-534"/>
                  <a:gd fmla="*/ 0 w 273845" name="connsiteX0-535"/>
                  <a:gd fmla="*/ 0 h 3776859" name="connsiteY0-536"/>
                  <a:gd fmla="*/ 272825 w 273845" name="connsiteX1-537"/>
                  <a:gd fmla="*/ 0 h 3776859" name="connsiteY1-538"/>
                  <a:gd fmla="*/ 273845 w 273845" name="connsiteX2-539"/>
                  <a:gd fmla="*/ 3581399 h 3776859" name="connsiteY2-540"/>
                  <a:gd fmla="*/ 252414 w 273845" name="connsiteX3-541"/>
                  <a:gd fmla="*/ 3702843 h 3776859" name="connsiteY3-542"/>
                  <a:gd fmla="*/ 223839 w 273845" name="connsiteX4-543"/>
                  <a:gd fmla="*/ 3631404 h 3776859" name="connsiteY4-544"/>
                  <a:gd fmla="*/ 166689 w 273845" name="connsiteX5-545"/>
                  <a:gd fmla="*/ 3776661 h 3776859" name="connsiteY5-546"/>
                  <a:gd fmla="*/ 104776 w 273845" name="connsiteX6-547"/>
                  <a:gd fmla="*/ 3664743 h 3776859" name="connsiteY6-548"/>
                  <a:gd fmla="*/ 57151 w 273845" name="connsiteX7-549"/>
                  <a:gd fmla="*/ 3750467 h 3776859" name="connsiteY7-550"/>
                  <a:gd fmla="*/ 1 w 273845" name="connsiteX8-551"/>
                  <a:gd fmla="*/ 3609974 h 3776859" name="connsiteY8-552"/>
                  <a:gd fmla="*/ 0 w 273845" name="connsiteX9-553"/>
                  <a:gd fmla="*/ 0 h 3776859" name="connsiteY9-554"/>
                  <a:gd fmla="*/ 0 w 273845" name="connsiteX0-555"/>
                  <a:gd fmla="*/ 0 h 3776859" name="connsiteY0-556"/>
                  <a:gd fmla="*/ 272825 w 273845" name="connsiteX1-557"/>
                  <a:gd fmla="*/ 0 h 3776859" name="connsiteY1-558"/>
                  <a:gd fmla="*/ 273845 w 273845" name="connsiteX2-559"/>
                  <a:gd fmla="*/ 3581399 h 3776859" name="connsiteY2-560"/>
                  <a:gd fmla="*/ 245270 w 273845" name="connsiteX3-561"/>
                  <a:gd fmla="*/ 3702843 h 3776859" name="connsiteY3-562"/>
                  <a:gd fmla="*/ 223839 w 273845" name="connsiteX4-563"/>
                  <a:gd fmla="*/ 3631404 h 3776859" name="connsiteY4-564"/>
                  <a:gd fmla="*/ 166689 w 273845" name="connsiteX5-565"/>
                  <a:gd fmla="*/ 3776661 h 3776859" name="connsiteY5-566"/>
                  <a:gd fmla="*/ 104776 w 273845" name="connsiteX6-567"/>
                  <a:gd fmla="*/ 3664743 h 3776859" name="connsiteY6-568"/>
                  <a:gd fmla="*/ 57151 w 273845" name="connsiteX7-569"/>
                  <a:gd fmla="*/ 3750467 h 3776859" name="connsiteY7-570"/>
                  <a:gd fmla="*/ 1 w 273845" name="connsiteX8-571"/>
                  <a:gd fmla="*/ 3609974 h 3776859" name="connsiteY8-572"/>
                  <a:gd fmla="*/ 0 w 273845" name="connsiteX9-573"/>
                  <a:gd fmla="*/ 0 h 3776859" name="connsiteY9-574"/>
                  <a:gd fmla="*/ 0 w 273845" name="connsiteX0-575"/>
                  <a:gd fmla="*/ 0 h 3776859" name="connsiteY0-576"/>
                  <a:gd fmla="*/ 272825 w 273845" name="connsiteX1-577"/>
                  <a:gd fmla="*/ 0 h 3776859" name="connsiteY1-578"/>
                  <a:gd fmla="*/ 273845 w 273845" name="connsiteX2-579"/>
                  <a:gd fmla="*/ 3581399 h 3776859" name="connsiteY2-580"/>
                  <a:gd fmla="*/ 245270 w 273845" name="connsiteX3-581"/>
                  <a:gd fmla="*/ 3702843 h 3776859" name="connsiteY3-582"/>
                  <a:gd fmla="*/ 223839 w 273845" name="connsiteX4-583"/>
                  <a:gd fmla="*/ 3631404 h 3776859" name="connsiteY4-584"/>
                  <a:gd fmla="*/ 166689 w 273845" name="connsiteX5-585"/>
                  <a:gd fmla="*/ 3776661 h 3776859" name="connsiteY5-586"/>
                  <a:gd fmla="*/ 104776 w 273845" name="connsiteX6-587"/>
                  <a:gd fmla="*/ 3664743 h 3776859" name="connsiteY6-588"/>
                  <a:gd fmla="*/ 57151 w 273845" name="connsiteX7-589"/>
                  <a:gd fmla="*/ 3750467 h 3776859" name="connsiteY7-590"/>
                  <a:gd fmla="*/ 1 w 273845" name="connsiteX8-591"/>
                  <a:gd fmla="*/ 3609974 h 3776859" name="connsiteY8-592"/>
                  <a:gd fmla="*/ 0 w 273845" name="connsiteX9-593"/>
                  <a:gd fmla="*/ 0 h 3776859" name="connsiteY9-594"/>
                  <a:gd fmla="*/ 0 w 273845" name="connsiteX0-595"/>
                  <a:gd fmla="*/ 0 h 3776859" name="connsiteY0-596"/>
                  <a:gd fmla="*/ 272825 w 273845" name="connsiteX1-597"/>
                  <a:gd fmla="*/ 0 h 3776859" name="connsiteY1-598"/>
                  <a:gd fmla="*/ 273845 w 273845" name="connsiteX2-599"/>
                  <a:gd fmla="*/ 3581399 h 3776859" name="connsiteY2-600"/>
                  <a:gd fmla="*/ 245270 w 273845" name="connsiteX3-601"/>
                  <a:gd fmla="*/ 3702843 h 3776859" name="connsiteY3-602"/>
                  <a:gd fmla="*/ 223839 w 273845" name="connsiteX4-603"/>
                  <a:gd fmla="*/ 3631404 h 3776859" name="connsiteY4-604"/>
                  <a:gd fmla="*/ 166689 w 273845" name="connsiteX5-605"/>
                  <a:gd fmla="*/ 3776661 h 3776859" name="connsiteY5-606"/>
                  <a:gd fmla="*/ 104776 w 273845" name="connsiteX6-607"/>
                  <a:gd fmla="*/ 3664743 h 3776859" name="connsiteY6-608"/>
                  <a:gd fmla="*/ 57151 w 273845" name="connsiteX7-609"/>
                  <a:gd fmla="*/ 3750467 h 3776859" name="connsiteY7-610"/>
                  <a:gd fmla="*/ 1 w 273845" name="connsiteX8-611"/>
                  <a:gd fmla="*/ 3609974 h 3776859" name="connsiteY8-612"/>
                  <a:gd fmla="*/ 0 w 273845" name="connsiteX9-613"/>
                  <a:gd fmla="*/ 0 h 3776859" name="connsiteY9-614"/>
                  <a:gd fmla="*/ 0 w 273845" name="connsiteX0-615"/>
                  <a:gd fmla="*/ 0 h 3776859" name="connsiteY0-616"/>
                  <a:gd fmla="*/ 272825 w 273845" name="connsiteX1-617"/>
                  <a:gd fmla="*/ 0 h 3776859" name="connsiteY1-618"/>
                  <a:gd fmla="*/ 273845 w 273845" name="connsiteX2-619"/>
                  <a:gd fmla="*/ 3581399 h 3776859" name="connsiteY2-620"/>
                  <a:gd fmla="*/ 245270 w 273845" name="connsiteX3-621"/>
                  <a:gd fmla="*/ 3702843 h 3776859" name="connsiteY3-622"/>
                  <a:gd fmla="*/ 223839 w 273845" name="connsiteX4-623"/>
                  <a:gd fmla="*/ 3631404 h 3776859" name="connsiteY4-624"/>
                  <a:gd fmla="*/ 166689 w 273845" name="connsiteX5-625"/>
                  <a:gd fmla="*/ 3776661 h 3776859" name="connsiteY5-626"/>
                  <a:gd fmla="*/ 104776 w 273845" name="connsiteX6-627"/>
                  <a:gd fmla="*/ 3664743 h 3776859" name="connsiteY6-628"/>
                  <a:gd fmla="*/ 57151 w 273845" name="connsiteX7-629"/>
                  <a:gd fmla="*/ 3750467 h 3776859" name="connsiteY7-630"/>
                  <a:gd fmla="*/ 1 w 273845" name="connsiteX8-631"/>
                  <a:gd fmla="*/ 3609974 h 3776859" name="connsiteY8-632"/>
                  <a:gd fmla="*/ 0 w 273845" name="connsiteX9-633"/>
                  <a:gd fmla="*/ 0 h 3776859" name="connsiteY9-634"/>
                  <a:gd fmla="*/ 0 w 273845" name="connsiteX0-635"/>
                  <a:gd fmla="*/ 0 h 3776859" name="connsiteY0-636"/>
                  <a:gd fmla="*/ 272825 w 273845" name="connsiteX1-637"/>
                  <a:gd fmla="*/ 0 h 3776859" name="connsiteY1-638"/>
                  <a:gd fmla="*/ 273845 w 273845" name="connsiteX2-639"/>
                  <a:gd fmla="*/ 3581399 h 3776859" name="connsiteY2-640"/>
                  <a:gd fmla="*/ 245270 w 273845" name="connsiteX3-641"/>
                  <a:gd fmla="*/ 3702843 h 3776859" name="connsiteY3-642"/>
                  <a:gd fmla="*/ 223839 w 273845" name="connsiteX4-643"/>
                  <a:gd fmla="*/ 3631404 h 3776859" name="connsiteY4-644"/>
                  <a:gd fmla="*/ 166689 w 273845" name="connsiteX5-645"/>
                  <a:gd fmla="*/ 3776661 h 3776859" name="connsiteY5-646"/>
                  <a:gd fmla="*/ 104776 w 273845" name="connsiteX6-647"/>
                  <a:gd fmla="*/ 3664743 h 3776859" name="connsiteY6-648"/>
                  <a:gd fmla="*/ 57151 w 273845" name="connsiteX7-649"/>
                  <a:gd fmla="*/ 3750467 h 3776859" name="connsiteY7-650"/>
                  <a:gd fmla="*/ 1 w 273845" name="connsiteX8-651"/>
                  <a:gd fmla="*/ 3609974 h 3776859" name="connsiteY8-652"/>
                  <a:gd fmla="*/ 0 w 273845" name="connsiteX9-653"/>
                  <a:gd fmla="*/ 0 h 3776859" name="connsiteY9-654"/>
                  <a:gd fmla="*/ 0 w 273845" name="connsiteX0-655"/>
                  <a:gd fmla="*/ 0 h 3776859" name="connsiteY0-656"/>
                  <a:gd fmla="*/ 272825 w 273845" name="connsiteX1-657"/>
                  <a:gd fmla="*/ 0 h 3776859" name="connsiteY1-658"/>
                  <a:gd fmla="*/ 273845 w 273845" name="connsiteX2-659"/>
                  <a:gd fmla="*/ 3581399 h 3776859" name="connsiteY2-660"/>
                  <a:gd fmla="*/ 245270 w 273845" name="connsiteX3-661"/>
                  <a:gd fmla="*/ 3702843 h 3776859" name="connsiteY3-662"/>
                  <a:gd fmla="*/ 223839 w 273845" name="connsiteX4-663"/>
                  <a:gd fmla="*/ 3631404 h 3776859" name="connsiteY4-664"/>
                  <a:gd fmla="*/ 166689 w 273845" name="connsiteX5-665"/>
                  <a:gd fmla="*/ 3776661 h 3776859" name="connsiteY5-666"/>
                  <a:gd fmla="*/ 104776 w 273845" name="connsiteX6-667"/>
                  <a:gd fmla="*/ 3664743 h 3776859" name="connsiteY6-668"/>
                  <a:gd fmla="*/ 57151 w 273845" name="connsiteX7-669"/>
                  <a:gd fmla="*/ 3750467 h 3776859" name="connsiteY7-670"/>
                  <a:gd fmla="*/ 1 w 273845" name="connsiteX8-671"/>
                  <a:gd fmla="*/ 3609974 h 3776859" name="connsiteY8-672"/>
                  <a:gd fmla="*/ 0 w 273845" name="connsiteX9-673"/>
                  <a:gd fmla="*/ 0 h 3776859" name="connsiteY9-674"/>
                  <a:gd fmla="*/ 0 w 273845" name="connsiteX0-675"/>
                  <a:gd fmla="*/ 0 h 3776859" name="connsiteY0-676"/>
                  <a:gd fmla="*/ 272825 w 273845" name="connsiteX1-677"/>
                  <a:gd fmla="*/ 0 h 3776859" name="connsiteY1-678"/>
                  <a:gd fmla="*/ 273845 w 273845" name="connsiteX2-679"/>
                  <a:gd fmla="*/ 3581399 h 3776859" name="connsiteY2-680"/>
                  <a:gd fmla="*/ 245270 w 273845" name="connsiteX3-681"/>
                  <a:gd fmla="*/ 3702843 h 3776859" name="connsiteY3-682"/>
                  <a:gd fmla="*/ 223839 w 273845" name="connsiteX4-683"/>
                  <a:gd fmla="*/ 3631404 h 3776859" name="connsiteY4-684"/>
                  <a:gd fmla="*/ 166689 w 273845" name="connsiteX5-685"/>
                  <a:gd fmla="*/ 3776661 h 3776859" name="connsiteY5-686"/>
                  <a:gd fmla="*/ 104776 w 273845" name="connsiteX6-687"/>
                  <a:gd fmla="*/ 3664743 h 3776859" name="connsiteY6-688"/>
                  <a:gd fmla="*/ 57151 w 273845" name="connsiteX7-689"/>
                  <a:gd fmla="*/ 3750467 h 3776859" name="connsiteY7-690"/>
                  <a:gd fmla="*/ 1 w 273845" name="connsiteX8-691"/>
                  <a:gd fmla="*/ 3609974 h 3776859" name="connsiteY8-692"/>
                  <a:gd fmla="*/ 0 w 273845" name="connsiteX9-693"/>
                  <a:gd fmla="*/ 0 h 3776859" name="connsiteY9-694"/>
                  <a:gd fmla="*/ 0 w 273845" name="connsiteX0-695"/>
                  <a:gd fmla="*/ 0 h 3776859" name="connsiteY0-696"/>
                  <a:gd fmla="*/ 272825 w 273845" name="connsiteX1-697"/>
                  <a:gd fmla="*/ 0 h 3776859" name="connsiteY1-698"/>
                  <a:gd fmla="*/ 273845 w 273845" name="connsiteX2-699"/>
                  <a:gd fmla="*/ 3581399 h 3776859" name="connsiteY2-700"/>
                  <a:gd fmla="*/ 245270 w 273845" name="connsiteX3-701"/>
                  <a:gd fmla="*/ 3702843 h 3776859" name="connsiteY3-702"/>
                  <a:gd fmla="*/ 223839 w 273845" name="connsiteX4-703"/>
                  <a:gd fmla="*/ 3631404 h 3776859" name="connsiteY4-704"/>
                  <a:gd fmla="*/ 166689 w 273845" name="connsiteX5-705"/>
                  <a:gd fmla="*/ 3776661 h 3776859" name="connsiteY5-706"/>
                  <a:gd fmla="*/ 104776 w 273845" name="connsiteX6-707"/>
                  <a:gd fmla="*/ 3664743 h 3776859" name="connsiteY6-708"/>
                  <a:gd fmla="*/ 57151 w 273845" name="connsiteX7-709"/>
                  <a:gd fmla="*/ 3750467 h 3776859" name="connsiteY7-710"/>
                  <a:gd fmla="*/ 1 w 273845" name="connsiteX8-711"/>
                  <a:gd fmla="*/ 3609974 h 3776859" name="connsiteY8-712"/>
                  <a:gd fmla="*/ 0 w 273845" name="connsiteX9-713"/>
                  <a:gd fmla="*/ 0 h 3776859" name="connsiteY9-714"/>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b="b" l="l" r="r" t="t"/>
                <a:pathLst>
                  <a:path h="3776859" w="273845">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solidFill>
                    <a:srgbClr val="FFFFFF"/>
                  </a:solidFill>
                  <a:latin charset="-122" panose="00000500000000000000" pitchFamily="2" typeface="字魂58号-创中黑"/>
                  <a:ea charset="-122" panose="00000500000000000000" pitchFamily="2" typeface="字魂58号-创中黑"/>
                  <a:cs charset="-122" typeface="inpin heiti"/>
                </a:endParaRPr>
              </a:p>
            </p:txBody>
          </p:sp>
          <p:sp>
            <p:nvSpPr>
              <p:cNvPr id="28" name="Rectangle 23">
                <a:extLst>
                  <a:ext uri="{FF2B5EF4-FFF2-40B4-BE49-F238E27FC236}">
                    <a16:creationId xmlns:a16="http://schemas.microsoft.com/office/drawing/2014/main" id="{6D69A293-4237-461E-BDA0-4BF1362D5F72}"/>
                  </a:ext>
                </a:extLst>
              </p:cNvPr>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solidFill>
                    <a:srgbClr val="FFFFFF"/>
                  </a:solidFill>
                  <a:latin charset="-122" panose="00000500000000000000" pitchFamily="2" typeface="字魂58号-创中黑"/>
                  <a:ea charset="-122" panose="00000500000000000000" pitchFamily="2" typeface="字魂58号-创中黑"/>
                  <a:cs charset="-122" typeface="inpin heiti"/>
                </a:endParaRPr>
              </a:p>
            </p:txBody>
          </p:sp>
          <p:sp>
            <p:nvSpPr>
              <p:cNvPr id="29" name="Rectangle 24">
                <a:extLst>
                  <a:ext uri="{FF2B5EF4-FFF2-40B4-BE49-F238E27FC236}">
                    <a16:creationId xmlns:a16="http://schemas.microsoft.com/office/drawing/2014/main" id="{53EF9477-A8DF-48AA-9EDE-7127BC08086E}"/>
                  </a:ext>
                </a:extLst>
              </p:cNvPr>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solidFill>
                    <a:srgbClr val="FFFFFF"/>
                  </a:solidFill>
                  <a:latin charset="-122" panose="00000500000000000000" pitchFamily="2" typeface="字魂58号-创中黑"/>
                  <a:ea charset="-122" panose="00000500000000000000" pitchFamily="2" typeface="字魂58号-创中黑"/>
                  <a:cs charset="-122" typeface="inpin heiti"/>
                </a:endParaRPr>
              </a:p>
            </p:txBody>
          </p:sp>
          <p:sp>
            <p:nvSpPr>
              <p:cNvPr id="30" name="Freeform 25">
                <a:extLst>
                  <a:ext uri="{FF2B5EF4-FFF2-40B4-BE49-F238E27FC236}">
                    <a16:creationId xmlns:a16="http://schemas.microsoft.com/office/drawing/2014/main" id="{1B2CC93F-0F72-4436-9365-4F407FA2734A}"/>
                  </a:ext>
                </a:extLst>
              </p:cNvPr>
              <p:cNvSpPr/>
              <p:nvPr/>
            </p:nvSpPr>
            <p:spPr>
              <a:xfrm rot="5400000">
                <a:off x="1396885" y="6250198"/>
                <a:ext cx="228600" cy="73152"/>
              </a:xfrm>
              <a:custGeom>
                <a:gdLst>
                  <a:gd fmla="*/ 0 w 226544" name="connsiteX0"/>
                  <a:gd fmla="*/ 35306 h 70612" name="connsiteY0"/>
                  <a:gd fmla="*/ 27685 w 226544" name="connsiteX1"/>
                  <a:gd fmla="*/ 0 h 70612" name="connsiteY1"/>
                  <a:gd fmla="*/ 226544 w 226544" name="connsiteX2"/>
                  <a:gd fmla="*/ 35306 h 70612" name="connsiteY2"/>
                  <a:gd fmla="*/ 27685 w 226544" name="connsiteX3"/>
                  <a:gd fmla="*/ 70612 h 70612" name="connsiteY3"/>
                  <a:gd fmla="*/ 0 w 226544" name="connsiteX0-1"/>
                  <a:gd fmla="*/ 35306 h 70612" name="connsiteY0-2"/>
                  <a:gd fmla="*/ 27685 w 226544" name="connsiteX1-3"/>
                  <a:gd fmla="*/ 0 h 70612" name="connsiteY1-4"/>
                  <a:gd fmla="*/ 226544 w 226544" name="connsiteX2-5"/>
                  <a:gd fmla="*/ 35306 h 70612" name="connsiteY2-6"/>
                  <a:gd fmla="*/ 27685 w 226544" name="connsiteX3-7"/>
                  <a:gd fmla="*/ 70612 h 70612" name="connsiteY3-8"/>
                  <a:gd fmla="*/ 0 w 226544" name="connsiteX4"/>
                  <a:gd fmla="*/ 35306 h 70612" name="connsiteY4"/>
                  <a:gd fmla="*/ 0 w 226544" name="connsiteX0-9"/>
                  <a:gd fmla="*/ 35306 h 70612" name="connsiteY0-10"/>
                  <a:gd fmla="*/ 27685 w 226544" name="connsiteX1-11"/>
                  <a:gd fmla="*/ 0 h 70612" name="connsiteY1-12"/>
                  <a:gd fmla="*/ 226544 w 226544" name="connsiteX2-13"/>
                  <a:gd fmla="*/ 35306 h 70612" name="connsiteY2-14"/>
                  <a:gd fmla="*/ 27685 w 226544" name="connsiteX3-15"/>
                  <a:gd fmla="*/ 70612 h 70612" name="connsiteY3-16"/>
                  <a:gd fmla="*/ 0 w 226544" name="connsiteX4-17"/>
                  <a:gd fmla="*/ 35306 h 70612" name="connsiteY4-18"/>
                  <a:gd fmla="*/ 0 w 226544" name="connsiteX0-19"/>
                  <a:gd fmla="*/ 35306 h 70612" name="connsiteY0-20"/>
                  <a:gd fmla="*/ 27685 w 226544" name="connsiteX1-21"/>
                  <a:gd fmla="*/ 0 h 70612" name="connsiteY1-22"/>
                  <a:gd fmla="*/ 226544 w 226544" name="connsiteX2-23"/>
                  <a:gd fmla="*/ 35306 h 70612" name="connsiteY2-24"/>
                  <a:gd fmla="*/ 27685 w 226544" name="connsiteX3-25"/>
                  <a:gd fmla="*/ 70612 h 70612" name="connsiteY3-26"/>
                  <a:gd fmla="*/ 0 w 226544" name="connsiteX4-27"/>
                  <a:gd fmla="*/ 35306 h 70612" name="connsiteY4-28"/>
                  <a:gd fmla="*/ 0 w 226544" name="connsiteX0-29"/>
                  <a:gd fmla="*/ 35306 h 70612" name="connsiteY0-30"/>
                  <a:gd fmla="*/ 27685 w 226544" name="connsiteX1-31"/>
                  <a:gd fmla="*/ 0 h 70612" name="connsiteY1-32"/>
                  <a:gd fmla="*/ 226544 w 226544" name="connsiteX2-33"/>
                  <a:gd fmla="*/ 35306 h 70612" name="connsiteY2-34"/>
                  <a:gd fmla="*/ 27685 w 226544" name="connsiteX3-35"/>
                  <a:gd fmla="*/ 70612 h 70612" name="connsiteY3-36"/>
                  <a:gd fmla="*/ 0 w 226544" name="connsiteX4-37"/>
                  <a:gd fmla="*/ 35306 h 70612" name="connsiteY4-38"/>
                  <a:gd fmla="*/ 0 w 226544" name="connsiteX0-39"/>
                  <a:gd fmla="*/ 35306 h 70612" name="connsiteY0-40"/>
                  <a:gd fmla="*/ 27685 w 226544" name="connsiteX1-41"/>
                  <a:gd fmla="*/ 0 h 70612" name="connsiteY1-42"/>
                  <a:gd fmla="*/ 226544 w 226544" name="connsiteX2-43"/>
                  <a:gd fmla="*/ 35306 h 70612" name="connsiteY2-44"/>
                  <a:gd fmla="*/ 27685 w 226544" name="connsiteX3-45"/>
                  <a:gd fmla="*/ 70612 h 70612" name="connsiteY3-46"/>
                  <a:gd fmla="*/ 0 w 226544" name="connsiteX4-47"/>
                  <a:gd fmla="*/ 35306 h 70612" name="connsiteY4-48"/>
                  <a:gd fmla="*/ 0 w 226544" name="connsiteX0-49"/>
                  <a:gd fmla="*/ 35306 h 70612" name="connsiteY0-50"/>
                  <a:gd fmla="*/ 27685 w 226544" name="connsiteX1-51"/>
                  <a:gd fmla="*/ 0 h 70612" name="connsiteY1-52"/>
                  <a:gd fmla="*/ 226544 w 226544" name="connsiteX2-53"/>
                  <a:gd fmla="*/ 35306 h 70612" name="connsiteY2-54"/>
                  <a:gd fmla="*/ 27685 w 226544" name="connsiteX3-55"/>
                  <a:gd fmla="*/ 70612 h 70612" name="connsiteY3-56"/>
                  <a:gd fmla="*/ 0 w 226544" name="connsiteX4-57"/>
                  <a:gd fmla="*/ 35306 h 70612" name="connsiteY4-58"/>
                  <a:gd fmla="*/ 0 w 226544" name="connsiteX0-59"/>
                  <a:gd fmla="*/ 35306 h 70612" name="connsiteY0-60"/>
                  <a:gd fmla="*/ 27685 w 226544" name="connsiteX1-61"/>
                  <a:gd fmla="*/ 0 h 70612" name="connsiteY1-62"/>
                  <a:gd fmla="*/ 226544 w 226544" name="connsiteX2-63"/>
                  <a:gd fmla="*/ 35306 h 70612" name="connsiteY2-64"/>
                  <a:gd fmla="*/ 27685 w 226544" name="connsiteX3-65"/>
                  <a:gd fmla="*/ 70612 h 70612" name="connsiteY3-66"/>
                  <a:gd fmla="*/ 0 w 226544" name="connsiteX4-67"/>
                  <a:gd fmla="*/ 35306 h 70612" name="connsiteY4-68"/>
                  <a:gd fmla="*/ 0 w 226544" name="connsiteX0-69"/>
                  <a:gd fmla="*/ 35306 h 70612" name="connsiteY0-70"/>
                  <a:gd fmla="*/ 27685 w 226544" name="connsiteX1-71"/>
                  <a:gd fmla="*/ 0 h 70612" name="connsiteY1-72"/>
                  <a:gd fmla="*/ 226544 w 226544" name="connsiteX2-73"/>
                  <a:gd fmla="*/ 35306 h 70612" name="connsiteY2-74"/>
                  <a:gd fmla="*/ 27685 w 226544" name="connsiteX3-75"/>
                  <a:gd fmla="*/ 70612 h 70612" name="connsiteY3-76"/>
                  <a:gd fmla="*/ 0 w 226544" name="connsiteX4-77"/>
                  <a:gd fmla="*/ 35306 h 70612" name="connsiteY4-78"/>
                  <a:gd fmla="*/ 0 w 226544" name="connsiteX0-79"/>
                  <a:gd fmla="*/ 35306 h 70612" name="connsiteY0-80"/>
                  <a:gd fmla="*/ 27685 w 226544" name="connsiteX1-81"/>
                  <a:gd fmla="*/ 0 h 70612" name="connsiteY1-82"/>
                  <a:gd fmla="*/ 226544 w 226544" name="connsiteX2-83"/>
                  <a:gd fmla="*/ 35306 h 70612" name="connsiteY2-84"/>
                  <a:gd fmla="*/ 27685 w 226544" name="connsiteX3-85"/>
                  <a:gd fmla="*/ 70612 h 70612" name="connsiteY3-86"/>
                  <a:gd fmla="*/ 0 w 226544" name="connsiteX4-87"/>
                  <a:gd fmla="*/ 35306 h 70612" name="connsiteY4-88"/>
                </a:gdLst>
                <a:cxnLst>
                  <a:cxn ang="0">
                    <a:pos x="connsiteX0-1" y="connsiteY0-2"/>
                  </a:cxn>
                  <a:cxn ang="0">
                    <a:pos x="connsiteX1-3" y="connsiteY1-4"/>
                  </a:cxn>
                  <a:cxn ang="0">
                    <a:pos x="connsiteX2-5" y="connsiteY2-6"/>
                  </a:cxn>
                  <a:cxn ang="0">
                    <a:pos x="connsiteX3-7" y="connsiteY3-8"/>
                  </a:cxn>
                  <a:cxn ang="0">
                    <a:pos x="connsiteX4-17" y="connsiteY4-18"/>
                  </a:cxn>
                </a:cxnLst>
                <a:rect b="b" l="l" r="r" t="t"/>
                <a:pathLst>
                  <a:path h="70612" w="226544">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solidFill>
                    <a:srgbClr val="FFFFFF"/>
                  </a:solidFill>
                  <a:latin charset="-122" panose="00000500000000000000" pitchFamily="2" typeface="字魂58号-创中黑"/>
                  <a:ea charset="-122" panose="00000500000000000000" pitchFamily="2" typeface="字魂58号-创中黑"/>
                  <a:cs charset="-122" typeface="inpin heiti"/>
                </a:endParaRPr>
              </a:p>
            </p:txBody>
          </p:sp>
          <p:cxnSp>
            <p:nvCxnSpPr>
              <p:cNvPr id="31" name="Straight Connector 26">
                <a:extLst>
                  <a:ext uri="{FF2B5EF4-FFF2-40B4-BE49-F238E27FC236}">
                    <a16:creationId xmlns:a16="http://schemas.microsoft.com/office/drawing/2014/main" id="{DBBDEECF-E28B-4920-AC21-5B81B6249F0A}"/>
                  </a:ext>
                </a:extLst>
              </p:cNvPr>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27">
                <a:extLst>
                  <a:ext uri="{FF2B5EF4-FFF2-40B4-BE49-F238E27FC236}">
                    <a16:creationId xmlns:a16="http://schemas.microsoft.com/office/drawing/2014/main" id="{246DC1D7-3959-4152-B75B-3BC7DBCF216C}"/>
                  </a:ext>
                </a:extLst>
              </p:cNvPr>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28">
                <a:extLst>
                  <a:ext uri="{FF2B5EF4-FFF2-40B4-BE49-F238E27FC236}">
                    <a16:creationId xmlns:a16="http://schemas.microsoft.com/office/drawing/2014/main" id="{3A9553CC-D963-45B5-82A7-8ADF75D75B73}"/>
                  </a:ext>
                </a:extLst>
              </p:cNvPr>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4" name="Straight Connector 29">
                <a:extLst>
                  <a:ext uri="{FF2B5EF4-FFF2-40B4-BE49-F238E27FC236}">
                    <a16:creationId xmlns:a16="http://schemas.microsoft.com/office/drawing/2014/main" id="{DBF9185B-9E36-40F0-85F3-7A3214D101BE}"/>
                  </a:ext>
                </a:extLst>
              </p:cNvPr>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5" name="Straight Connector 30">
                <a:extLst>
                  <a:ext uri="{FF2B5EF4-FFF2-40B4-BE49-F238E27FC236}">
                    <a16:creationId xmlns:a16="http://schemas.microsoft.com/office/drawing/2014/main" id="{1F623882-8FCC-4814-8EA4-47AF912C7C76}"/>
                  </a:ext>
                </a:extLst>
              </p:cNvPr>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6" name="Straight Connector 31">
                <a:extLst>
                  <a:ext uri="{FF2B5EF4-FFF2-40B4-BE49-F238E27FC236}">
                    <a16:creationId xmlns:a16="http://schemas.microsoft.com/office/drawing/2014/main" id="{FFABA38F-28B8-432C-8186-E602FA46AEC0}"/>
                  </a:ext>
                </a:extLst>
              </p:cNvPr>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7" name="Straight Connector 32">
                <a:extLst>
                  <a:ext uri="{FF2B5EF4-FFF2-40B4-BE49-F238E27FC236}">
                    <a16:creationId xmlns:a16="http://schemas.microsoft.com/office/drawing/2014/main" id="{3F21F56E-B735-446F-980D-4547AB51ED41}"/>
                  </a:ext>
                </a:extLst>
              </p:cNvPr>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10" name="Trapezoid 5">
              <a:extLst>
                <a:ext uri="{FF2B5EF4-FFF2-40B4-BE49-F238E27FC236}">
                  <a16:creationId xmlns:a16="http://schemas.microsoft.com/office/drawing/2014/main" id="{347FC1CB-180B-45E9-9003-77F365182E65}"/>
                </a:ext>
              </a:extLst>
            </p:cNvPr>
            <p:cNvSpPr/>
            <p:nvPr/>
          </p:nvSpPr>
          <p:spPr>
            <a:xfrm rot="16200000">
              <a:off x="1594832" y="5341831"/>
              <a:ext cx="695326" cy="59529"/>
            </a:xfrm>
            <a:prstGeom prst="trapezoid">
              <a:avLst>
                <a:gd fmla="val 69837" name="adj"/>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solidFill>
                  <a:srgbClr val="FFFFFF"/>
                </a:solidFill>
                <a:latin charset="-122" panose="00000500000000000000" pitchFamily="2" typeface="字魂58号-创中黑"/>
                <a:ea charset="-122" panose="00000500000000000000" pitchFamily="2" typeface="字魂58号-创中黑"/>
                <a:cs charset="-122" typeface="inpin heiti"/>
              </a:endParaRPr>
            </a:p>
          </p:txBody>
        </p:sp>
        <p:sp>
          <p:nvSpPr>
            <p:cNvPr id="11" name="Trapezoid 6">
              <a:extLst>
                <a:ext uri="{FF2B5EF4-FFF2-40B4-BE49-F238E27FC236}">
                  <a16:creationId xmlns:a16="http://schemas.microsoft.com/office/drawing/2014/main" id="{B041EBCB-778F-4392-A8A2-E7DCC7E95B09}"/>
                </a:ext>
              </a:extLst>
            </p:cNvPr>
            <p:cNvSpPr/>
            <p:nvPr/>
          </p:nvSpPr>
          <p:spPr>
            <a:xfrm rot="16200000">
              <a:off x="1594832" y="4439533"/>
              <a:ext cx="695326" cy="59529"/>
            </a:xfrm>
            <a:prstGeom prst="trapezoid">
              <a:avLst>
                <a:gd fmla="val 69837" name="adj"/>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solidFill>
                  <a:srgbClr val="FFFFFF"/>
                </a:solidFill>
                <a:latin charset="-122" panose="00000500000000000000" pitchFamily="2" typeface="字魂58号-创中黑"/>
                <a:ea charset="-122" panose="00000500000000000000" pitchFamily="2" typeface="字魂58号-创中黑"/>
                <a:cs charset="-122" typeface="inpin heiti"/>
              </a:endParaRPr>
            </a:p>
          </p:txBody>
        </p:sp>
        <p:sp>
          <p:nvSpPr>
            <p:cNvPr id="12" name="Trapezoid 7">
              <a:extLst>
                <a:ext uri="{FF2B5EF4-FFF2-40B4-BE49-F238E27FC236}">
                  <a16:creationId xmlns:a16="http://schemas.microsoft.com/office/drawing/2014/main" id="{5530D90D-2174-4524-A4CB-A5DA52C1994C}"/>
                </a:ext>
              </a:extLst>
            </p:cNvPr>
            <p:cNvSpPr/>
            <p:nvPr/>
          </p:nvSpPr>
          <p:spPr>
            <a:xfrm rot="16200000">
              <a:off x="1594832" y="3537234"/>
              <a:ext cx="695326" cy="59529"/>
            </a:xfrm>
            <a:prstGeom prst="trapezoid">
              <a:avLst>
                <a:gd fmla="val 69837" name="adj"/>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solidFill>
                  <a:srgbClr val="FFFFFF"/>
                </a:solidFill>
                <a:latin charset="-122" panose="00000500000000000000" pitchFamily="2" typeface="字魂58号-创中黑"/>
                <a:ea charset="-122" panose="00000500000000000000" pitchFamily="2" typeface="字魂58号-创中黑"/>
                <a:cs charset="-122" typeface="inpin heiti"/>
              </a:endParaRPr>
            </a:p>
          </p:txBody>
        </p:sp>
        <p:sp>
          <p:nvSpPr>
            <p:cNvPr id="13" name="Trapezoid 8">
              <a:extLst>
                <a:ext uri="{FF2B5EF4-FFF2-40B4-BE49-F238E27FC236}">
                  <a16:creationId xmlns:a16="http://schemas.microsoft.com/office/drawing/2014/main" id="{D38D5E19-DA75-4724-979E-24040B33C87A}"/>
                </a:ext>
              </a:extLst>
            </p:cNvPr>
            <p:cNvSpPr/>
            <p:nvPr/>
          </p:nvSpPr>
          <p:spPr>
            <a:xfrm rot="16200000">
              <a:off x="1594832" y="2634935"/>
              <a:ext cx="695326" cy="59529"/>
            </a:xfrm>
            <a:prstGeom prst="trapezoid">
              <a:avLst>
                <a:gd fmla="val 69837" name="adj"/>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solidFill>
                  <a:srgbClr val="FFFFFF"/>
                </a:solidFill>
                <a:latin charset="-122" panose="00000500000000000000" pitchFamily="2" typeface="字魂58号-创中黑"/>
                <a:ea charset="-122" panose="00000500000000000000" pitchFamily="2" typeface="字魂58号-创中黑"/>
                <a:cs charset="-122" typeface="inpin heiti"/>
              </a:endParaRPr>
            </a:p>
          </p:txBody>
        </p:sp>
        <p:sp>
          <p:nvSpPr>
            <p:cNvPr id="14" name="Pentagon 9">
              <a:extLst>
                <a:ext uri="{FF2B5EF4-FFF2-40B4-BE49-F238E27FC236}">
                  <a16:creationId xmlns:a16="http://schemas.microsoft.com/office/drawing/2014/main" id="{65CCDC47-F26E-46B1-946F-B56F13289FDA}"/>
                </a:ext>
              </a:extLst>
            </p:cNvPr>
            <p:cNvSpPr/>
            <p:nvPr/>
          </p:nvSpPr>
          <p:spPr>
            <a:xfrm>
              <a:off x="1912729" y="2359899"/>
              <a:ext cx="3510756" cy="607219"/>
            </a:xfrm>
            <a:prstGeom prst="homePlate">
              <a:avLst>
                <a:gd fmla="val 36274" name="adj"/>
              </a:avLst>
            </a:prstGeom>
            <a:gradFill>
              <a:gsLst>
                <a:gs pos="0">
                  <a:srgbClr val="C51F2D"/>
                </a:gs>
                <a:gs pos="100000">
                  <a:srgbClr val="83062E"/>
                </a:gs>
              </a:gsLst>
              <a:lin ang="165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solidFill>
                  <a:srgbClr val="FFFFFF"/>
                </a:solidFill>
                <a:latin charset="-122" panose="00000500000000000000" pitchFamily="2" typeface="字魂58号-创中黑"/>
                <a:ea charset="-122" panose="00000500000000000000" pitchFamily="2" typeface="字魂58号-创中黑"/>
                <a:cs charset="-122" typeface="inpin heiti"/>
              </a:endParaRPr>
            </a:p>
          </p:txBody>
        </p:sp>
        <p:sp>
          <p:nvSpPr>
            <p:cNvPr id="15" name="Pentagon 10">
              <a:extLst>
                <a:ext uri="{FF2B5EF4-FFF2-40B4-BE49-F238E27FC236}">
                  <a16:creationId xmlns:a16="http://schemas.microsoft.com/office/drawing/2014/main" id="{608121B5-0AB7-4838-9AD9-11F04F2F2776}"/>
                </a:ext>
              </a:extLst>
            </p:cNvPr>
            <p:cNvSpPr/>
            <p:nvPr/>
          </p:nvSpPr>
          <p:spPr>
            <a:xfrm>
              <a:off x="1912729" y="3262198"/>
              <a:ext cx="3510756" cy="607219"/>
            </a:xfrm>
            <a:prstGeom prst="homePlate">
              <a:avLst>
                <a:gd fmla="val 36274" name="adj"/>
              </a:avLst>
            </a:prstGeom>
            <a:gradFill>
              <a:gsLst>
                <a:gs pos="0">
                  <a:srgbClr val="C51F2D"/>
                </a:gs>
                <a:gs pos="100000">
                  <a:srgbClr val="83062E"/>
                </a:gs>
              </a:gsLst>
              <a:lin ang="165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solidFill>
                  <a:srgbClr val="FFFFFF"/>
                </a:solidFill>
                <a:latin charset="-122" panose="00000500000000000000" pitchFamily="2" typeface="字魂58号-创中黑"/>
                <a:ea charset="-122" panose="00000500000000000000" pitchFamily="2" typeface="字魂58号-创中黑"/>
                <a:cs charset="-122" typeface="inpin heiti"/>
              </a:endParaRPr>
            </a:p>
          </p:txBody>
        </p:sp>
        <p:sp>
          <p:nvSpPr>
            <p:cNvPr id="16" name="Pentagon 11">
              <a:extLst>
                <a:ext uri="{FF2B5EF4-FFF2-40B4-BE49-F238E27FC236}">
                  <a16:creationId xmlns:a16="http://schemas.microsoft.com/office/drawing/2014/main" id="{E12FBDA9-A63C-4672-809D-504125FD1A6B}"/>
                </a:ext>
              </a:extLst>
            </p:cNvPr>
            <p:cNvSpPr/>
            <p:nvPr/>
          </p:nvSpPr>
          <p:spPr>
            <a:xfrm>
              <a:off x="1912729" y="4164497"/>
              <a:ext cx="3510756" cy="607219"/>
            </a:xfrm>
            <a:prstGeom prst="homePlate">
              <a:avLst>
                <a:gd fmla="val 36274" name="adj"/>
              </a:avLst>
            </a:prstGeom>
            <a:gradFill>
              <a:gsLst>
                <a:gs pos="0">
                  <a:srgbClr val="C51F2D"/>
                </a:gs>
                <a:gs pos="100000">
                  <a:srgbClr val="83062E"/>
                </a:gs>
              </a:gsLst>
              <a:lin ang="165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sz="5400">
                <a:solidFill>
                  <a:srgbClr val="FFFFFF"/>
                </a:solidFill>
                <a:latin charset="-122" panose="00000500000000000000" pitchFamily="2" typeface="字魂58号-创中黑"/>
                <a:ea charset="-122" panose="00000500000000000000" pitchFamily="2" typeface="字魂58号-创中黑"/>
                <a:cs charset="-122" typeface="inpin heiti"/>
              </a:endParaRPr>
            </a:p>
          </p:txBody>
        </p:sp>
        <p:sp>
          <p:nvSpPr>
            <p:cNvPr id="17" name="Pentagon 12">
              <a:extLst>
                <a:ext uri="{FF2B5EF4-FFF2-40B4-BE49-F238E27FC236}">
                  <a16:creationId xmlns:a16="http://schemas.microsoft.com/office/drawing/2014/main" id="{010AB0E8-406A-4392-99F5-DDB1C95DDCB8}"/>
                </a:ext>
              </a:extLst>
            </p:cNvPr>
            <p:cNvSpPr/>
            <p:nvPr/>
          </p:nvSpPr>
          <p:spPr>
            <a:xfrm>
              <a:off x="1912729" y="5066795"/>
              <a:ext cx="3510756" cy="607219"/>
            </a:xfrm>
            <a:prstGeom prst="homePlate">
              <a:avLst>
                <a:gd fmla="val 36274" name="adj"/>
              </a:avLst>
            </a:prstGeom>
            <a:gradFill>
              <a:gsLst>
                <a:gs pos="0">
                  <a:srgbClr val="C51F2D"/>
                </a:gs>
                <a:gs pos="100000">
                  <a:srgbClr val="83062E"/>
                </a:gs>
              </a:gsLst>
              <a:lin ang="165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solidFill>
                  <a:srgbClr val="FFFFFF"/>
                </a:solidFill>
                <a:latin charset="-122" panose="00000500000000000000" pitchFamily="2" typeface="字魂58号-创中黑"/>
                <a:ea charset="-122" panose="00000500000000000000" pitchFamily="2" typeface="字魂58号-创中黑"/>
                <a:cs charset="-122" typeface="inpin heiti"/>
              </a:endParaRPr>
            </a:p>
          </p:txBody>
        </p:sp>
        <p:sp>
          <p:nvSpPr>
            <p:cNvPr id="18" name="Rectangle 33">
              <a:extLst>
                <a:ext uri="{FF2B5EF4-FFF2-40B4-BE49-F238E27FC236}">
                  <a16:creationId xmlns:a16="http://schemas.microsoft.com/office/drawing/2014/main" id="{E98E8D73-BEEE-4B7D-833C-BDA0350A5E4F}"/>
                </a:ext>
              </a:extLst>
            </p:cNvPr>
            <p:cNvSpPr/>
            <p:nvPr/>
          </p:nvSpPr>
          <p:spPr>
            <a:xfrm>
              <a:off x="2679704" y="2432172"/>
              <a:ext cx="2330568" cy="988498"/>
            </a:xfrm>
            <a:prstGeom prst="rect">
              <a:avLst/>
            </a:prstGeom>
          </p:spPr>
          <p:txBody>
            <a:bodyPr wrap="square">
              <a:spAutoFit/>
            </a:bodyPr>
            <a:lstStyle/>
            <a:p>
              <a:r>
                <a:rPr lang="en-GB" sz="1200">
                  <a:solidFill>
                    <a:srgbClr val="FCFCFC"/>
                  </a:solidFill>
                  <a:latin charset="-122" panose="00000500000000000000" pitchFamily="2" typeface="字魂58号-创中黑"/>
                  <a:ea charset="-122" panose="00000500000000000000" pitchFamily="2" typeface="字魂58号-创中黑"/>
                  <a:cs charset="-122" typeface="inpin heiti"/>
                </a:rPr>
                <a:t>Lorem ipsum dolor sit amet,</a:t>
              </a:r>
            </a:p>
            <a:p>
              <a:r>
                <a:rPr lang="en-GB" sz="1200">
                  <a:solidFill>
                    <a:srgbClr val="FCFCFC"/>
                  </a:solidFill>
                  <a:latin charset="-122" panose="00000500000000000000" pitchFamily="2" typeface="字魂58号-创中黑"/>
                  <a:ea charset="-122" panose="00000500000000000000" pitchFamily="2" typeface="字魂58号-创中黑"/>
                  <a:cs charset="-122" typeface="inpin heiti"/>
                </a:rPr>
                <a:t>adipiscing elit. Integer dolor quam</a:t>
              </a:r>
            </a:p>
          </p:txBody>
        </p:sp>
        <p:sp>
          <p:nvSpPr>
            <p:cNvPr id="19" name="TextBox 38">
              <a:extLst>
                <a:ext uri="{FF2B5EF4-FFF2-40B4-BE49-F238E27FC236}">
                  <a16:creationId xmlns:a16="http://schemas.microsoft.com/office/drawing/2014/main" id="{A8814EC6-5FF8-461A-976C-BBDD667C1BB9}"/>
                </a:ext>
              </a:extLst>
            </p:cNvPr>
            <p:cNvSpPr txBox="1"/>
            <p:nvPr/>
          </p:nvSpPr>
          <p:spPr>
            <a:xfrm>
              <a:off x="1972257" y="2401395"/>
              <a:ext cx="475181" cy="622388"/>
            </a:xfrm>
            <a:prstGeom prst="rect">
              <a:avLst/>
            </a:prstGeom>
            <a:noFill/>
            <a:effectLst/>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lang="en-US" sz="2800">
                  <a:solidFill>
                    <a:srgbClr val="FFFFFF"/>
                  </a:solidFill>
                  <a:latin charset="-122" panose="00000500000000000000" pitchFamily="2" typeface="字魂58号-创中黑"/>
                  <a:ea charset="-122" panose="00000500000000000000" pitchFamily="2" typeface="字魂58号-创中黑"/>
                  <a:cs charset="-122" typeface="inpin heiti"/>
                </a:rPr>
                <a:t>1</a:t>
              </a:r>
            </a:p>
          </p:txBody>
        </p:sp>
        <p:sp>
          <p:nvSpPr>
            <p:cNvPr id="20" name="TextBox 191">
              <a:extLst>
                <a:ext uri="{FF2B5EF4-FFF2-40B4-BE49-F238E27FC236}">
                  <a16:creationId xmlns:a16="http://schemas.microsoft.com/office/drawing/2014/main" id="{BA74467B-9713-475F-9A24-753D7F70E5A8}"/>
                </a:ext>
              </a:extLst>
            </p:cNvPr>
            <p:cNvSpPr txBox="1"/>
            <p:nvPr/>
          </p:nvSpPr>
          <p:spPr>
            <a:xfrm>
              <a:off x="1972257" y="3303862"/>
              <a:ext cx="475181" cy="622388"/>
            </a:xfrm>
            <a:prstGeom prst="rect">
              <a:avLst/>
            </a:prstGeom>
            <a:noFill/>
            <a:effectLst/>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lang="en-US" sz="2800">
                  <a:solidFill>
                    <a:srgbClr val="FFFFFF"/>
                  </a:solidFill>
                  <a:latin charset="-122" panose="00000500000000000000" pitchFamily="2" typeface="字魂58号-创中黑"/>
                  <a:ea charset="-122" panose="00000500000000000000" pitchFamily="2" typeface="字魂58号-创中黑"/>
                  <a:cs charset="-122" typeface="inpin heiti"/>
                </a:rPr>
                <a:t>2</a:t>
              </a:r>
            </a:p>
          </p:txBody>
        </p:sp>
        <p:sp>
          <p:nvSpPr>
            <p:cNvPr id="21" name="TextBox 192">
              <a:extLst>
                <a:ext uri="{FF2B5EF4-FFF2-40B4-BE49-F238E27FC236}">
                  <a16:creationId xmlns:a16="http://schemas.microsoft.com/office/drawing/2014/main" id="{C7947918-E9F5-4A96-8722-84D9E8CBFA45}"/>
                </a:ext>
              </a:extLst>
            </p:cNvPr>
            <p:cNvSpPr txBox="1"/>
            <p:nvPr/>
          </p:nvSpPr>
          <p:spPr>
            <a:xfrm>
              <a:off x="1972257" y="4206327"/>
              <a:ext cx="475181" cy="622388"/>
            </a:xfrm>
            <a:prstGeom prst="rect">
              <a:avLst/>
            </a:prstGeom>
            <a:noFill/>
            <a:effectLst/>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lang="en-US" sz="2800">
                  <a:solidFill>
                    <a:srgbClr val="FFFFFF"/>
                  </a:solidFill>
                  <a:latin charset="-122" panose="00000500000000000000" pitchFamily="2" typeface="字魂58号-创中黑"/>
                  <a:ea charset="-122" panose="00000500000000000000" pitchFamily="2" typeface="字魂58号-创中黑"/>
                  <a:cs charset="-122" typeface="inpin heiti"/>
                </a:rPr>
                <a:t>3</a:t>
              </a:r>
            </a:p>
          </p:txBody>
        </p:sp>
        <p:sp>
          <p:nvSpPr>
            <p:cNvPr id="22" name="TextBox 193">
              <a:extLst>
                <a:ext uri="{FF2B5EF4-FFF2-40B4-BE49-F238E27FC236}">
                  <a16:creationId xmlns:a16="http://schemas.microsoft.com/office/drawing/2014/main" id="{B03BCF32-3F4A-4906-884A-6A87A3EE85AC}"/>
                </a:ext>
              </a:extLst>
            </p:cNvPr>
            <p:cNvSpPr txBox="1"/>
            <p:nvPr/>
          </p:nvSpPr>
          <p:spPr>
            <a:xfrm>
              <a:off x="1972257" y="5108795"/>
              <a:ext cx="475181" cy="622388"/>
            </a:xfrm>
            <a:prstGeom prst="rect">
              <a:avLst/>
            </a:prstGeom>
            <a:noFill/>
            <a:effectLst/>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lang="en-US" sz="2800">
                  <a:solidFill>
                    <a:srgbClr val="FFFFFF"/>
                  </a:solidFill>
                  <a:latin charset="-122" panose="00000500000000000000" pitchFamily="2" typeface="字魂58号-创中黑"/>
                  <a:ea charset="-122" panose="00000500000000000000" pitchFamily="2" typeface="字魂58号-创中黑"/>
                  <a:cs charset="-122" typeface="inpin heiti"/>
                </a:rPr>
                <a:t>4</a:t>
              </a:r>
            </a:p>
          </p:txBody>
        </p:sp>
        <p:sp>
          <p:nvSpPr>
            <p:cNvPr id="23" name="Rectangle 38">
              <a:extLst>
                <a:ext uri="{FF2B5EF4-FFF2-40B4-BE49-F238E27FC236}">
                  <a16:creationId xmlns:a16="http://schemas.microsoft.com/office/drawing/2014/main" id="{D88B658C-C02C-4FC0-8F0B-0E9F8D14E36B}"/>
                </a:ext>
              </a:extLst>
            </p:cNvPr>
            <p:cNvSpPr/>
            <p:nvPr/>
          </p:nvSpPr>
          <p:spPr>
            <a:xfrm>
              <a:off x="2679704" y="3334638"/>
              <a:ext cx="2330568" cy="988498"/>
            </a:xfrm>
            <a:prstGeom prst="rect">
              <a:avLst/>
            </a:prstGeom>
          </p:spPr>
          <p:txBody>
            <a:bodyPr wrap="square">
              <a:spAutoFit/>
            </a:bodyPr>
            <a:lstStyle/>
            <a:p>
              <a:r>
                <a:rPr lang="en-GB" sz="1200">
                  <a:solidFill>
                    <a:srgbClr val="FCFCFC"/>
                  </a:solidFill>
                  <a:latin charset="-122" panose="00000500000000000000" pitchFamily="2" typeface="字魂58号-创中黑"/>
                  <a:ea charset="-122" panose="00000500000000000000" pitchFamily="2" typeface="字魂58号-创中黑"/>
                  <a:cs charset="-122" typeface="inpin heiti"/>
                </a:rPr>
                <a:t>Lorem ipsum dolor sit amet,</a:t>
              </a:r>
            </a:p>
            <a:p>
              <a:r>
                <a:rPr lang="en-GB" sz="1200">
                  <a:solidFill>
                    <a:srgbClr val="FCFCFC"/>
                  </a:solidFill>
                  <a:latin charset="-122" panose="00000500000000000000" pitchFamily="2" typeface="字魂58号-创中黑"/>
                  <a:ea charset="-122" panose="00000500000000000000" pitchFamily="2" typeface="字魂58号-创中黑"/>
                  <a:cs charset="-122" typeface="inpin heiti"/>
                </a:rPr>
                <a:t>adipiscing elit. Integer dolor quam</a:t>
              </a:r>
            </a:p>
          </p:txBody>
        </p:sp>
        <p:sp>
          <p:nvSpPr>
            <p:cNvPr id="24" name="Rectangle 39">
              <a:extLst>
                <a:ext uri="{FF2B5EF4-FFF2-40B4-BE49-F238E27FC236}">
                  <a16:creationId xmlns:a16="http://schemas.microsoft.com/office/drawing/2014/main" id="{3EABBF67-1BA2-40EF-9B7D-26956D60E27E}"/>
                </a:ext>
              </a:extLst>
            </p:cNvPr>
            <p:cNvSpPr/>
            <p:nvPr/>
          </p:nvSpPr>
          <p:spPr>
            <a:xfrm>
              <a:off x="2679704" y="4237105"/>
              <a:ext cx="2330568" cy="988498"/>
            </a:xfrm>
            <a:prstGeom prst="rect">
              <a:avLst/>
            </a:prstGeom>
          </p:spPr>
          <p:txBody>
            <a:bodyPr wrap="square">
              <a:spAutoFit/>
            </a:bodyPr>
            <a:lstStyle/>
            <a:p>
              <a:r>
                <a:rPr lang="en-GB" sz="1200">
                  <a:solidFill>
                    <a:srgbClr val="FCFCFC"/>
                  </a:solidFill>
                  <a:latin charset="-122" panose="00000500000000000000" pitchFamily="2" typeface="字魂58号-创中黑"/>
                  <a:ea charset="-122" panose="00000500000000000000" pitchFamily="2" typeface="字魂58号-创中黑"/>
                  <a:cs charset="-122" typeface="inpin heiti"/>
                </a:rPr>
                <a:t>Lorem ipsum dolor sit amet,</a:t>
              </a:r>
            </a:p>
            <a:p>
              <a:r>
                <a:rPr lang="en-GB" sz="1200">
                  <a:solidFill>
                    <a:srgbClr val="FCFCFC"/>
                  </a:solidFill>
                  <a:latin charset="-122" panose="00000500000000000000" pitchFamily="2" typeface="字魂58号-创中黑"/>
                  <a:ea charset="-122" panose="00000500000000000000" pitchFamily="2" typeface="字魂58号-创中黑"/>
                  <a:cs charset="-122" typeface="inpin heiti"/>
                </a:rPr>
                <a:t>adipiscing elit. Integer dolor quam</a:t>
              </a:r>
            </a:p>
          </p:txBody>
        </p:sp>
        <p:sp>
          <p:nvSpPr>
            <p:cNvPr id="25" name="Rectangle 40">
              <a:extLst>
                <a:ext uri="{FF2B5EF4-FFF2-40B4-BE49-F238E27FC236}">
                  <a16:creationId xmlns:a16="http://schemas.microsoft.com/office/drawing/2014/main" id="{155251A1-A56D-4BB5-9672-E4DA08BE182B}"/>
                </a:ext>
              </a:extLst>
            </p:cNvPr>
            <p:cNvSpPr/>
            <p:nvPr/>
          </p:nvSpPr>
          <p:spPr>
            <a:xfrm>
              <a:off x="2679704" y="5137186"/>
              <a:ext cx="2330568" cy="988498"/>
            </a:xfrm>
            <a:prstGeom prst="rect">
              <a:avLst/>
            </a:prstGeom>
          </p:spPr>
          <p:txBody>
            <a:bodyPr wrap="square">
              <a:spAutoFit/>
            </a:bodyPr>
            <a:lstStyle/>
            <a:p>
              <a:r>
                <a:rPr lang="en-GB" sz="1200">
                  <a:solidFill>
                    <a:srgbClr val="FCFCFC"/>
                  </a:solidFill>
                  <a:latin charset="-122" panose="00000500000000000000" pitchFamily="2" typeface="字魂58号-创中黑"/>
                  <a:ea charset="-122" panose="00000500000000000000" pitchFamily="2" typeface="字魂58号-创中黑"/>
                  <a:cs charset="-122" typeface="inpin heiti"/>
                </a:rPr>
                <a:t>Lorem ipsum dolor sit amet,</a:t>
              </a:r>
            </a:p>
            <a:p>
              <a:r>
                <a:rPr lang="en-GB" sz="1200">
                  <a:solidFill>
                    <a:srgbClr val="FCFCFC"/>
                  </a:solidFill>
                  <a:latin charset="-122" panose="00000500000000000000" pitchFamily="2" typeface="字魂58号-创中黑"/>
                  <a:ea charset="-122" panose="00000500000000000000" pitchFamily="2" typeface="字魂58号-创中黑"/>
                  <a:cs charset="-122" typeface="inpin heiti"/>
                </a:rPr>
                <a:t>adipiscing elit. Integer dolor quam</a:t>
              </a:r>
            </a:p>
          </p:txBody>
        </p:sp>
      </p:grpSp>
      <p:sp>
        <p:nvSpPr>
          <p:cNvPr id="38" name="Rectangle 27">
            <a:extLst>
              <a:ext uri="{FF2B5EF4-FFF2-40B4-BE49-F238E27FC236}">
                <a16:creationId xmlns:a16="http://schemas.microsoft.com/office/drawing/2014/main" id="{C6161FA4-13A8-4C66-98DD-2D5C0C31E372}"/>
              </a:ext>
            </a:extLst>
          </p:cNvPr>
          <p:cNvSpPr/>
          <p:nvPr/>
        </p:nvSpPr>
        <p:spPr>
          <a:xfrm>
            <a:off x="5217751" y="2191529"/>
            <a:ext cx="5952273"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a:rPr>
              <a:t>输入标题</a:t>
            </a:r>
          </a:p>
        </p:txBody>
      </p:sp>
      <p:sp>
        <p:nvSpPr>
          <p:cNvPr id="39" name="Rectangle 28">
            <a:extLst>
              <a:ext uri="{FF2B5EF4-FFF2-40B4-BE49-F238E27FC236}">
                <a16:creationId xmlns:a16="http://schemas.microsoft.com/office/drawing/2014/main" id="{425B05A0-D139-4C07-B6B9-BC7DF43B7BB7}"/>
              </a:ext>
            </a:extLst>
          </p:cNvPr>
          <p:cNvSpPr/>
          <p:nvPr/>
        </p:nvSpPr>
        <p:spPr>
          <a:xfrm>
            <a:off x="5217751" y="2656350"/>
            <a:ext cx="5952273" cy="749808"/>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Light"/>
              </a:rPr>
              <a:t>Vivamus quam dolor, tempor ac gravida sit amet, porta fermentum magna. Vivamus quam dolor, tempor ac gravida sit amet, porta fermentum magna. </a:t>
            </a:r>
          </a:p>
        </p:txBody>
      </p:sp>
      <p:sp>
        <p:nvSpPr>
          <p:cNvPr id="40" name="Rectangle 27">
            <a:extLst>
              <a:ext uri="{FF2B5EF4-FFF2-40B4-BE49-F238E27FC236}">
                <a16:creationId xmlns:a16="http://schemas.microsoft.com/office/drawing/2014/main" id="{B7DB826F-0770-427A-92A6-87BD3FF8433F}"/>
              </a:ext>
            </a:extLst>
          </p:cNvPr>
          <p:cNvSpPr/>
          <p:nvPr/>
        </p:nvSpPr>
        <p:spPr>
          <a:xfrm>
            <a:off x="5217751" y="3289267"/>
            <a:ext cx="5952273"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a:rPr>
              <a:t>输入标题</a:t>
            </a:r>
          </a:p>
        </p:txBody>
      </p:sp>
      <p:sp>
        <p:nvSpPr>
          <p:cNvPr id="41" name="Rectangle 28">
            <a:extLst>
              <a:ext uri="{FF2B5EF4-FFF2-40B4-BE49-F238E27FC236}">
                <a16:creationId xmlns:a16="http://schemas.microsoft.com/office/drawing/2014/main" id="{38DDD4EA-4801-4A1C-94D2-EEE8157D7DB1}"/>
              </a:ext>
            </a:extLst>
          </p:cNvPr>
          <p:cNvSpPr/>
          <p:nvPr/>
        </p:nvSpPr>
        <p:spPr>
          <a:xfrm>
            <a:off x="5217751" y="3754089"/>
            <a:ext cx="5952273" cy="749808"/>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Light"/>
              </a:rPr>
              <a:t>Vivamus quam dolor, tempor ac gravida sit amet, porta fermentum magna. Vivamus quam dolor, tempor ac gravida sit amet, porta fermentum magna. </a:t>
            </a:r>
          </a:p>
        </p:txBody>
      </p:sp>
      <p:sp>
        <p:nvSpPr>
          <p:cNvPr id="42" name="Rectangle 27">
            <a:extLst>
              <a:ext uri="{FF2B5EF4-FFF2-40B4-BE49-F238E27FC236}">
                <a16:creationId xmlns:a16="http://schemas.microsoft.com/office/drawing/2014/main" id="{5DAD9918-F178-4A30-8EE3-EE1E23688CC4}"/>
              </a:ext>
            </a:extLst>
          </p:cNvPr>
          <p:cNvSpPr/>
          <p:nvPr/>
        </p:nvSpPr>
        <p:spPr>
          <a:xfrm>
            <a:off x="5217751" y="4387008"/>
            <a:ext cx="5952273"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a:rPr>
              <a:t>输入标题</a:t>
            </a:r>
          </a:p>
        </p:txBody>
      </p:sp>
      <p:sp>
        <p:nvSpPr>
          <p:cNvPr id="43" name="Rectangle 28">
            <a:extLst>
              <a:ext uri="{FF2B5EF4-FFF2-40B4-BE49-F238E27FC236}">
                <a16:creationId xmlns:a16="http://schemas.microsoft.com/office/drawing/2014/main" id="{CF0393BC-C1C7-4871-A7FF-2AF882755EFD}"/>
              </a:ext>
            </a:extLst>
          </p:cNvPr>
          <p:cNvSpPr/>
          <p:nvPr/>
        </p:nvSpPr>
        <p:spPr>
          <a:xfrm>
            <a:off x="5217751" y="4851829"/>
            <a:ext cx="5952273" cy="749808"/>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Light"/>
              </a:rPr>
              <a:t>Vivamus quam dolor, tempor ac gravida sit amet, porta fermentum magna. Vivamus quam dolor, tempor ac gravida sit amet, porta fermentum magna. </a:t>
            </a:r>
          </a:p>
        </p:txBody>
      </p:sp>
    </p:spTree>
    <p:extLst>
      <p:ext uri="{BB962C8B-B14F-4D97-AF65-F5344CB8AC3E}">
        <p14:creationId val="2770461918"/>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 presetSubtype="4">
                                  <p:stCondLst>
                                    <p:cond delay="0"/>
                                  </p:stCondLst>
                                  <p:childTnLst>
                                    <p:set>
                                      <p:cBhvr>
                                        <p:cTn dur="1" fill="hold" id="12">
                                          <p:stCondLst>
                                            <p:cond delay="0"/>
                                          </p:stCondLst>
                                        </p:cTn>
                                        <p:tgtEl>
                                          <p:spTgt spid="38"/>
                                        </p:tgtEl>
                                        <p:attrNameLst>
                                          <p:attrName>style.visibility</p:attrName>
                                        </p:attrNameLst>
                                      </p:cBhvr>
                                      <p:to>
                                        <p:strVal val="visible"/>
                                      </p:to>
                                    </p:set>
                                    <p:anim calcmode="lin" valueType="num">
                                      <p:cBhvr additive="base">
                                        <p:cTn dur="500" fill="hold" id="13"/>
                                        <p:tgtEl>
                                          <p:spTgt spid="38"/>
                                        </p:tgtEl>
                                        <p:attrNameLst>
                                          <p:attrName>ppt_x</p:attrName>
                                        </p:attrNameLst>
                                      </p:cBhvr>
                                      <p:tavLst>
                                        <p:tav tm="0">
                                          <p:val>
                                            <p:strVal val="#ppt_x"/>
                                          </p:val>
                                        </p:tav>
                                        <p:tav tm="100000">
                                          <p:val>
                                            <p:strVal val="#ppt_x"/>
                                          </p:val>
                                        </p:tav>
                                      </p:tavLst>
                                    </p:anim>
                                    <p:anim calcmode="lin" valueType="num">
                                      <p:cBhvr additive="base">
                                        <p:cTn dur="500" fill="hold" id="14"/>
                                        <p:tgtEl>
                                          <p:spTgt spid="38"/>
                                        </p:tgtEl>
                                        <p:attrNameLst>
                                          <p:attrName>ppt_y</p:attrName>
                                        </p:attrNameLst>
                                      </p:cBhvr>
                                      <p:tavLst>
                                        <p:tav tm="0">
                                          <p:val>
                                            <p:strVal val="1+#ppt_h/2"/>
                                          </p:val>
                                        </p:tav>
                                        <p:tav tm="100000">
                                          <p:val>
                                            <p:strVal val="#ppt_y"/>
                                          </p:val>
                                        </p:tav>
                                      </p:tavLst>
                                    </p:anim>
                                  </p:childTnLst>
                                </p:cTn>
                              </p:par>
                              <p:par>
                                <p:cTn fill="hold" grpId="0" id="15" nodeType="withEffect" presetClass="entr" presetID="2" presetSubtype="4">
                                  <p:stCondLst>
                                    <p:cond delay="0"/>
                                  </p:stCondLst>
                                  <p:childTnLst>
                                    <p:set>
                                      <p:cBhvr>
                                        <p:cTn dur="1" fill="hold" id="16">
                                          <p:stCondLst>
                                            <p:cond delay="0"/>
                                          </p:stCondLst>
                                        </p:cTn>
                                        <p:tgtEl>
                                          <p:spTgt spid="39"/>
                                        </p:tgtEl>
                                        <p:attrNameLst>
                                          <p:attrName>style.visibility</p:attrName>
                                        </p:attrNameLst>
                                      </p:cBhvr>
                                      <p:to>
                                        <p:strVal val="visible"/>
                                      </p:to>
                                    </p:set>
                                    <p:anim calcmode="lin" valueType="num">
                                      <p:cBhvr additive="base">
                                        <p:cTn dur="500" fill="hold" id="17"/>
                                        <p:tgtEl>
                                          <p:spTgt spid="39"/>
                                        </p:tgtEl>
                                        <p:attrNameLst>
                                          <p:attrName>ppt_x</p:attrName>
                                        </p:attrNameLst>
                                      </p:cBhvr>
                                      <p:tavLst>
                                        <p:tav tm="0">
                                          <p:val>
                                            <p:strVal val="#ppt_x"/>
                                          </p:val>
                                        </p:tav>
                                        <p:tav tm="100000">
                                          <p:val>
                                            <p:strVal val="#ppt_x"/>
                                          </p:val>
                                        </p:tav>
                                      </p:tavLst>
                                    </p:anim>
                                    <p:anim calcmode="lin" valueType="num">
                                      <p:cBhvr additive="base">
                                        <p:cTn dur="500" fill="hold" id="18"/>
                                        <p:tgtEl>
                                          <p:spTgt spid="39"/>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4">
                                  <p:stCondLst>
                                    <p:cond delay="0"/>
                                  </p:stCondLst>
                                  <p:childTnLst>
                                    <p:set>
                                      <p:cBhvr>
                                        <p:cTn dur="1" fill="hold" id="21">
                                          <p:stCondLst>
                                            <p:cond delay="0"/>
                                          </p:stCondLst>
                                        </p:cTn>
                                        <p:tgtEl>
                                          <p:spTgt spid="40"/>
                                        </p:tgtEl>
                                        <p:attrNameLst>
                                          <p:attrName>style.visibility</p:attrName>
                                        </p:attrNameLst>
                                      </p:cBhvr>
                                      <p:to>
                                        <p:strVal val="visible"/>
                                      </p:to>
                                    </p:set>
                                    <p:anim calcmode="lin" valueType="num">
                                      <p:cBhvr additive="base">
                                        <p:cTn dur="500" fill="hold" id="22"/>
                                        <p:tgtEl>
                                          <p:spTgt spid="40"/>
                                        </p:tgtEl>
                                        <p:attrNameLst>
                                          <p:attrName>ppt_x</p:attrName>
                                        </p:attrNameLst>
                                      </p:cBhvr>
                                      <p:tavLst>
                                        <p:tav tm="0">
                                          <p:val>
                                            <p:strVal val="#ppt_x"/>
                                          </p:val>
                                        </p:tav>
                                        <p:tav tm="100000">
                                          <p:val>
                                            <p:strVal val="#ppt_x"/>
                                          </p:val>
                                        </p:tav>
                                      </p:tavLst>
                                    </p:anim>
                                    <p:anim calcmode="lin" valueType="num">
                                      <p:cBhvr additive="base">
                                        <p:cTn dur="500" fill="hold" id="23"/>
                                        <p:tgtEl>
                                          <p:spTgt spid="40"/>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4">
                                  <p:stCondLst>
                                    <p:cond delay="0"/>
                                  </p:stCondLst>
                                  <p:childTnLst>
                                    <p:set>
                                      <p:cBhvr>
                                        <p:cTn dur="1" fill="hold" id="25">
                                          <p:stCondLst>
                                            <p:cond delay="0"/>
                                          </p:stCondLst>
                                        </p:cTn>
                                        <p:tgtEl>
                                          <p:spTgt spid="41"/>
                                        </p:tgtEl>
                                        <p:attrNameLst>
                                          <p:attrName>style.visibility</p:attrName>
                                        </p:attrNameLst>
                                      </p:cBhvr>
                                      <p:to>
                                        <p:strVal val="visible"/>
                                      </p:to>
                                    </p:set>
                                    <p:anim calcmode="lin" valueType="num">
                                      <p:cBhvr additive="base">
                                        <p:cTn dur="500" fill="hold" id="26"/>
                                        <p:tgtEl>
                                          <p:spTgt spid="41"/>
                                        </p:tgtEl>
                                        <p:attrNameLst>
                                          <p:attrName>ppt_x</p:attrName>
                                        </p:attrNameLst>
                                      </p:cBhvr>
                                      <p:tavLst>
                                        <p:tav tm="0">
                                          <p:val>
                                            <p:strVal val="#ppt_x"/>
                                          </p:val>
                                        </p:tav>
                                        <p:tav tm="100000">
                                          <p:val>
                                            <p:strVal val="#ppt_x"/>
                                          </p:val>
                                        </p:tav>
                                      </p:tavLst>
                                    </p:anim>
                                    <p:anim calcmode="lin" valueType="num">
                                      <p:cBhvr additive="base">
                                        <p:cTn dur="500" fill="hold" id="27"/>
                                        <p:tgtEl>
                                          <p:spTgt spid="41"/>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2000"/>
                            </p:stCondLst>
                            <p:childTnLst>
                              <p:par>
                                <p:cTn fill="hold" grpId="0" id="29" nodeType="afterEffect" presetClass="entr" presetID="2" presetSubtype="4">
                                  <p:stCondLst>
                                    <p:cond delay="0"/>
                                  </p:stCondLst>
                                  <p:childTnLst>
                                    <p:set>
                                      <p:cBhvr>
                                        <p:cTn dur="1" fill="hold" id="30">
                                          <p:stCondLst>
                                            <p:cond delay="0"/>
                                          </p:stCondLst>
                                        </p:cTn>
                                        <p:tgtEl>
                                          <p:spTgt spid="42"/>
                                        </p:tgtEl>
                                        <p:attrNameLst>
                                          <p:attrName>style.visibility</p:attrName>
                                        </p:attrNameLst>
                                      </p:cBhvr>
                                      <p:to>
                                        <p:strVal val="visible"/>
                                      </p:to>
                                    </p:set>
                                    <p:anim calcmode="lin" valueType="num">
                                      <p:cBhvr additive="base">
                                        <p:cTn dur="500" fill="hold" id="31"/>
                                        <p:tgtEl>
                                          <p:spTgt spid="42"/>
                                        </p:tgtEl>
                                        <p:attrNameLst>
                                          <p:attrName>ppt_x</p:attrName>
                                        </p:attrNameLst>
                                      </p:cBhvr>
                                      <p:tavLst>
                                        <p:tav tm="0">
                                          <p:val>
                                            <p:strVal val="#ppt_x"/>
                                          </p:val>
                                        </p:tav>
                                        <p:tav tm="100000">
                                          <p:val>
                                            <p:strVal val="#ppt_x"/>
                                          </p:val>
                                        </p:tav>
                                      </p:tavLst>
                                    </p:anim>
                                    <p:anim calcmode="lin" valueType="num">
                                      <p:cBhvr additive="base">
                                        <p:cTn dur="500" fill="hold" id="32"/>
                                        <p:tgtEl>
                                          <p:spTgt spid="42"/>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43"/>
                                        </p:tgtEl>
                                        <p:attrNameLst>
                                          <p:attrName>style.visibility</p:attrName>
                                        </p:attrNameLst>
                                      </p:cBhvr>
                                      <p:to>
                                        <p:strVal val="visible"/>
                                      </p:to>
                                    </p:set>
                                    <p:anim calcmode="lin" valueType="num">
                                      <p:cBhvr additive="base">
                                        <p:cTn dur="500" fill="hold" id="35"/>
                                        <p:tgtEl>
                                          <p:spTgt spid="43"/>
                                        </p:tgtEl>
                                        <p:attrNameLst>
                                          <p:attrName>ppt_x</p:attrName>
                                        </p:attrNameLst>
                                      </p:cBhvr>
                                      <p:tavLst>
                                        <p:tav tm="0">
                                          <p:val>
                                            <p:strVal val="#ppt_x"/>
                                          </p:val>
                                        </p:tav>
                                        <p:tav tm="100000">
                                          <p:val>
                                            <p:strVal val="#ppt_x"/>
                                          </p:val>
                                        </p:tav>
                                      </p:tavLst>
                                    </p:anim>
                                    <p:anim calcmode="lin" valueType="num">
                                      <p:cBhvr additive="base">
                                        <p:cTn dur="500" fill="hold" id="36"/>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39"/>
      <p:bldP grpId="0" spid="40"/>
      <p:bldP grpId="0" spid="41"/>
      <p:bldP grpId="0" spid="42"/>
      <p:bldP grpId="0" spid="4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3F4917FF-91B5-4FC6-A18A-EA6676F6221A}"/>
              </a:ext>
            </a:extLst>
          </p:cNvPr>
          <p:cNvGrpSpPr/>
          <p:nvPr/>
        </p:nvGrpSpPr>
        <p:grpSpPr>
          <a:xfrm flipH="1">
            <a:off x="376104" y="357516"/>
            <a:ext cx="452482" cy="368902"/>
            <a:chOff x="9301163" y="5115471"/>
            <a:chExt cx="452482" cy="368902"/>
          </a:xfrm>
        </p:grpSpPr>
        <p:sp>
          <p:nvSpPr>
            <p:cNvPr id="4" name="圆: 空心 3">
              <a:extLst>
                <a:ext uri="{FF2B5EF4-FFF2-40B4-BE49-F238E27FC236}">
                  <a16:creationId xmlns:a16="http://schemas.microsoft.com/office/drawing/2014/main" id="{BB8F65CE-68AA-4926-94BF-2031A859287E}"/>
                </a:ext>
              </a:extLst>
            </p:cNvPr>
            <p:cNvSpPr/>
            <p:nvPr/>
          </p:nvSpPr>
          <p:spPr>
            <a:xfrm>
              <a:off x="9301163" y="5115471"/>
              <a:ext cx="256074" cy="256074"/>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圆: 空心 4">
              <a:extLst>
                <a:ext uri="{FF2B5EF4-FFF2-40B4-BE49-F238E27FC236}">
                  <a16:creationId xmlns:a16="http://schemas.microsoft.com/office/drawing/2014/main" id="{2E9EF663-8A66-47B8-9A72-45CC2297A18A}"/>
                </a:ext>
              </a:extLst>
            </p:cNvPr>
            <p:cNvSpPr/>
            <p:nvPr/>
          </p:nvSpPr>
          <p:spPr>
            <a:xfrm>
              <a:off x="9429200" y="5159928"/>
              <a:ext cx="324445" cy="324445"/>
            </a:xfrm>
            <a:prstGeom prst="donut">
              <a:avLst>
                <a:gd fmla="val 11164"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7" name="文本框 6">
            <a:extLst>
              <a:ext uri="{FF2B5EF4-FFF2-40B4-BE49-F238E27FC236}">
                <a16:creationId xmlns:a16="http://schemas.microsoft.com/office/drawing/2014/main" id="{995310FA-DEE8-4D16-BA60-3C36FCA6027E}"/>
              </a:ext>
            </a:extLst>
          </p:cNvPr>
          <p:cNvSpPr txBox="1"/>
          <p:nvPr/>
        </p:nvSpPr>
        <p:spPr>
          <a:xfrm>
            <a:off x="1024994" y="249580"/>
            <a:ext cx="22148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rPr>
              <a:t>请输入标题</a:t>
            </a:r>
          </a:p>
        </p:txBody>
      </p:sp>
      <p:sp>
        <p:nvSpPr>
          <p:cNvPr id="8" name="TextBox 15">
            <a:extLst>
              <a:ext uri="{FF2B5EF4-FFF2-40B4-BE49-F238E27FC236}">
                <a16:creationId xmlns:a16="http://schemas.microsoft.com/office/drawing/2014/main" id="{50AFF1AF-F29F-4DE0-9E5E-05DBB48C3C80}"/>
              </a:ext>
            </a:extLst>
          </p:cNvPr>
          <p:cNvSpPr txBox="1"/>
          <p:nvPr/>
        </p:nvSpPr>
        <p:spPr>
          <a:xfrm>
            <a:off x="4415265" y="4178300"/>
            <a:ext cx="2053253" cy="1310640"/>
          </a:xfrm>
          <a:prstGeom prst="rect">
            <a:avLst/>
          </a:prstGeom>
          <a:noFill/>
        </p:spPr>
        <p:txBody>
          <a:bodyPr rtlCol="0" wrap="square">
            <a:spAutoFit/>
          </a:bodyPr>
          <a:lstStyle/>
          <a:p>
            <a:pPr algn="l" defTabSz="1828800" rtl="0"/>
            <a:r>
              <a:rPr kern="1200" lang="en-US" sz="1600">
                <a:solidFill>
                  <a:schemeClr val="tx1">
                    <a:lumMod val="65000"/>
                    <a:lumOff val="35000"/>
                  </a:schemeClr>
                </a:solidFill>
                <a:latin charset="-122" panose="00000500000000000000" typeface="字魂59号-创粗黑"/>
                <a:ea charset="-122" panose="00000500000000000000" typeface="字魂59号-创粗黑"/>
                <a:cs charset="0" typeface="Lato Light"/>
              </a:rPr>
              <a:t>Phenomenon whereby something new and somehow valuable</a:t>
            </a:r>
          </a:p>
        </p:txBody>
      </p:sp>
      <p:sp>
        <p:nvSpPr>
          <p:cNvPr id="9" name="Rectangle 16">
            <a:extLst>
              <a:ext uri="{FF2B5EF4-FFF2-40B4-BE49-F238E27FC236}">
                <a16:creationId xmlns:a16="http://schemas.microsoft.com/office/drawing/2014/main" id="{19232B91-8105-4191-9307-F2FA858646BB}"/>
              </a:ext>
            </a:extLst>
          </p:cNvPr>
          <p:cNvSpPr/>
          <p:nvPr/>
        </p:nvSpPr>
        <p:spPr>
          <a:xfrm>
            <a:off x="4409550" y="3917315"/>
            <a:ext cx="1134110" cy="335280"/>
          </a:xfrm>
          <a:prstGeom prst="rect">
            <a:avLst/>
          </a:prstGeom>
        </p:spPr>
        <p:txBody>
          <a:bodyPr wrap="square">
            <a:spAutoFit/>
          </a:bodyPr>
          <a:lstStyle/>
          <a:p>
            <a:pPr algn="l" defTabSz="1828800" rtl="0"/>
            <a:r>
              <a:rPr b="1" kern="1200" lang="en-US" sz="1600">
                <a:solidFill>
                  <a:schemeClr val="tx1">
                    <a:lumMod val="65000"/>
                    <a:lumOff val="35000"/>
                  </a:schemeClr>
                </a:solidFill>
                <a:latin charset="-122" panose="00000500000000000000" typeface="字魂59号-创粗黑"/>
                <a:ea charset="-122" panose="00000500000000000000" typeface="字魂59号-创粗黑"/>
                <a:cs typeface="Lato"/>
              </a:rPr>
              <a:t>2018</a:t>
            </a:r>
          </a:p>
        </p:txBody>
      </p:sp>
      <p:sp>
        <p:nvSpPr>
          <p:cNvPr id="10" name="TextBox 17">
            <a:extLst>
              <a:ext uri="{FF2B5EF4-FFF2-40B4-BE49-F238E27FC236}">
                <a16:creationId xmlns:a16="http://schemas.microsoft.com/office/drawing/2014/main" id="{F27E32B1-3BE9-4422-B358-E0AA982851A7}"/>
              </a:ext>
            </a:extLst>
          </p:cNvPr>
          <p:cNvSpPr txBox="1"/>
          <p:nvPr/>
        </p:nvSpPr>
        <p:spPr>
          <a:xfrm>
            <a:off x="1494790" y="2806700"/>
            <a:ext cx="2312670" cy="1066800"/>
          </a:xfrm>
          <a:prstGeom prst="rect">
            <a:avLst/>
          </a:prstGeom>
          <a:noFill/>
        </p:spPr>
        <p:txBody>
          <a:bodyPr rtlCol="0" wrap="square">
            <a:spAutoFit/>
          </a:bodyPr>
          <a:lstStyle/>
          <a:p>
            <a:pPr algn="l" defTabSz="1828800" rtl="0"/>
            <a:r>
              <a:rPr kern="1200" lang="en-US" sz="1600">
                <a:solidFill>
                  <a:schemeClr val="tx1">
                    <a:lumMod val="65000"/>
                    <a:lumOff val="35000"/>
                  </a:schemeClr>
                </a:solidFill>
                <a:latin charset="-122" panose="00000500000000000000" typeface="字魂59号-创粗黑"/>
                <a:ea charset="-122" panose="00000500000000000000" typeface="字魂59号-创粗黑"/>
                <a:cs charset="0" typeface="Lato Light"/>
              </a:rPr>
              <a:t>Phenomenon whereby something new and somehow valuable</a:t>
            </a:r>
          </a:p>
        </p:txBody>
      </p:sp>
      <p:sp>
        <p:nvSpPr>
          <p:cNvPr id="11" name="Rectangle 18">
            <a:extLst>
              <a:ext uri="{FF2B5EF4-FFF2-40B4-BE49-F238E27FC236}">
                <a16:creationId xmlns:a16="http://schemas.microsoft.com/office/drawing/2014/main" id="{2CBC5223-D15D-4221-911F-38C876A664CE}"/>
              </a:ext>
            </a:extLst>
          </p:cNvPr>
          <p:cNvSpPr/>
          <p:nvPr/>
        </p:nvSpPr>
        <p:spPr>
          <a:xfrm>
            <a:off x="1489075" y="2546350"/>
            <a:ext cx="1134110" cy="335280"/>
          </a:xfrm>
          <a:prstGeom prst="rect">
            <a:avLst/>
          </a:prstGeom>
        </p:spPr>
        <p:txBody>
          <a:bodyPr wrap="square">
            <a:spAutoFit/>
          </a:bodyPr>
          <a:lstStyle/>
          <a:p>
            <a:pPr algn="l" defTabSz="1828800" rtl="0"/>
            <a:r>
              <a:rPr b="1" kern="1200" lang="en-US" sz="1600">
                <a:solidFill>
                  <a:schemeClr val="tx1">
                    <a:lumMod val="65000"/>
                    <a:lumOff val="35000"/>
                  </a:schemeClr>
                </a:solidFill>
                <a:latin charset="-122" panose="00000500000000000000" typeface="字魂59号-创粗黑"/>
                <a:ea charset="-122" panose="00000500000000000000" typeface="字魂59号-创粗黑"/>
                <a:cs typeface="Lato"/>
              </a:rPr>
              <a:t>2010</a:t>
            </a:r>
          </a:p>
        </p:txBody>
      </p:sp>
      <p:sp>
        <p:nvSpPr>
          <p:cNvPr id="12" name="TextBox 19">
            <a:extLst>
              <a:ext uri="{FF2B5EF4-FFF2-40B4-BE49-F238E27FC236}">
                <a16:creationId xmlns:a16="http://schemas.microsoft.com/office/drawing/2014/main" id="{3376DEC4-2C01-427E-8CB9-FF69A45EB1D3}"/>
              </a:ext>
            </a:extLst>
          </p:cNvPr>
          <p:cNvSpPr txBox="1"/>
          <p:nvPr/>
        </p:nvSpPr>
        <p:spPr>
          <a:xfrm>
            <a:off x="4415265" y="2806700"/>
            <a:ext cx="2412367" cy="822960"/>
          </a:xfrm>
          <a:prstGeom prst="rect">
            <a:avLst/>
          </a:prstGeom>
          <a:noFill/>
        </p:spPr>
        <p:txBody>
          <a:bodyPr rtlCol="0" wrap="square">
            <a:spAutoFit/>
          </a:bodyPr>
          <a:lstStyle/>
          <a:p>
            <a:pPr algn="l" defTabSz="1828800" rtl="0"/>
            <a:r>
              <a:rPr kern="1200" lang="en-US" sz="1600">
                <a:solidFill>
                  <a:schemeClr val="tx1">
                    <a:lumMod val="65000"/>
                    <a:lumOff val="35000"/>
                  </a:schemeClr>
                </a:solidFill>
                <a:latin charset="-122" panose="00000500000000000000" typeface="字魂59号-创粗黑"/>
                <a:ea charset="-122" panose="00000500000000000000" typeface="字魂59号-创粗黑"/>
                <a:cs charset="0" typeface="Lato Light"/>
              </a:rPr>
              <a:t>Phenomenon whereby something new and somehow valuable</a:t>
            </a:r>
          </a:p>
        </p:txBody>
      </p:sp>
      <p:sp>
        <p:nvSpPr>
          <p:cNvPr id="13" name="Rectangle 20">
            <a:extLst>
              <a:ext uri="{FF2B5EF4-FFF2-40B4-BE49-F238E27FC236}">
                <a16:creationId xmlns:a16="http://schemas.microsoft.com/office/drawing/2014/main" id="{6BA0DD9F-2650-4E47-A080-F8ABCE313CED}"/>
              </a:ext>
            </a:extLst>
          </p:cNvPr>
          <p:cNvSpPr/>
          <p:nvPr/>
        </p:nvSpPr>
        <p:spPr>
          <a:xfrm>
            <a:off x="4409550" y="2546350"/>
            <a:ext cx="1134110" cy="335280"/>
          </a:xfrm>
          <a:prstGeom prst="rect">
            <a:avLst/>
          </a:prstGeom>
        </p:spPr>
        <p:txBody>
          <a:bodyPr wrap="square">
            <a:spAutoFit/>
          </a:bodyPr>
          <a:lstStyle/>
          <a:p>
            <a:pPr algn="l" defTabSz="1828800" rtl="0"/>
            <a:r>
              <a:rPr b="1" kern="1200" lang="en-US" sz="1600">
                <a:solidFill>
                  <a:schemeClr val="tx1">
                    <a:lumMod val="65000"/>
                    <a:lumOff val="35000"/>
                  </a:schemeClr>
                </a:solidFill>
                <a:latin charset="-122" panose="00000500000000000000" typeface="字魂59号-创粗黑"/>
                <a:ea charset="-122" panose="00000500000000000000" typeface="字魂59号-创粗黑"/>
                <a:cs typeface="Lato"/>
              </a:rPr>
              <a:t>2012</a:t>
            </a:r>
          </a:p>
        </p:txBody>
      </p:sp>
      <p:sp>
        <p:nvSpPr>
          <p:cNvPr id="14" name="TextBox 21">
            <a:extLst>
              <a:ext uri="{FF2B5EF4-FFF2-40B4-BE49-F238E27FC236}">
                <a16:creationId xmlns:a16="http://schemas.microsoft.com/office/drawing/2014/main" id="{4844E796-F5D0-4278-A0B9-AC3611113535}"/>
              </a:ext>
            </a:extLst>
          </p:cNvPr>
          <p:cNvSpPr txBox="1"/>
          <p:nvPr/>
        </p:nvSpPr>
        <p:spPr>
          <a:xfrm>
            <a:off x="1494790" y="4224020"/>
            <a:ext cx="2182793" cy="1310640"/>
          </a:xfrm>
          <a:prstGeom prst="rect">
            <a:avLst/>
          </a:prstGeom>
          <a:noFill/>
        </p:spPr>
        <p:txBody>
          <a:bodyPr rtlCol="0" wrap="square">
            <a:spAutoFit/>
          </a:bodyPr>
          <a:lstStyle/>
          <a:p>
            <a:pPr algn="l" defTabSz="1828800" rtl="0"/>
            <a:r>
              <a:rPr kern="1200" lang="en-US" sz="1600">
                <a:solidFill>
                  <a:schemeClr val="tx1">
                    <a:lumMod val="65000"/>
                    <a:lumOff val="35000"/>
                  </a:schemeClr>
                </a:solidFill>
                <a:latin charset="-122" panose="00000500000000000000" typeface="字魂59号-创粗黑"/>
                <a:ea charset="-122" panose="00000500000000000000" typeface="字魂59号-创粗黑"/>
                <a:cs charset="0" typeface="Lato Light"/>
              </a:rPr>
              <a:t>Phenomenon whereby something new and somehow valuable</a:t>
            </a:r>
          </a:p>
        </p:txBody>
      </p:sp>
      <p:sp>
        <p:nvSpPr>
          <p:cNvPr id="15" name="Rectangle 22">
            <a:extLst>
              <a:ext uri="{FF2B5EF4-FFF2-40B4-BE49-F238E27FC236}">
                <a16:creationId xmlns:a16="http://schemas.microsoft.com/office/drawing/2014/main" id="{EB45DE18-4688-4E2F-B0DB-50363EF97241}"/>
              </a:ext>
            </a:extLst>
          </p:cNvPr>
          <p:cNvSpPr/>
          <p:nvPr/>
        </p:nvSpPr>
        <p:spPr>
          <a:xfrm>
            <a:off x="1489075" y="3963034"/>
            <a:ext cx="1134110" cy="335280"/>
          </a:xfrm>
          <a:prstGeom prst="rect">
            <a:avLst/>
          </a:prstGeom>
        </p:spPr>
        <p:txBody>
          <a:bodyPr wrap="square">
            <a:spAutoFit/>
          </a:bodyPr>
          <a:lstStyle/>
          <a:p>
            <a:pPr algn="l" defTabSz="1828800" rtl="0"/>
            <a:r>
              <a:rPr b="1" kern="1200" lang="en-US" sz="1600">
                <a:solidFill>
                  <a:schemeClr val="tx1">
                    <a:lumMod val="65000"/>
                    <a:lumOff val="35000"/>
                  </a:schemeClr>
                </a:solidFill>
                <a:latin charset="-122" panose="00000500000000000000" typeface="字魂59号-创粗黑"/>
                <a:ea charset="-122" panose="00000500000000000000" typeface="字魂59号-创粗黑"/>
                <a:cs typeface="Lato"/>
              </a:rPr>
              <a:t>2015</a:t>
            </a:r>
          </a:p>
        </p:txBody>
      </p:sp>
      <p:sp>
        <p:nvSpPr>
          <p:cNvPr id="16" name="Rectangle 23">
            <a:extLst>
              <a:ext uri="{FF2B5EF4-FFF2-40B4-BE49-F238E27FC236}">
                <a16:creationId xmlns:a16="http://schemas.microsoft.com/office/drawing/2014/main" id="{00FC29ED-B1E0-4EE0-BF56-65D47D12C128}"/>
              </a:ext>
            </a:extLst>
          </p:cNvPr>
          <p:cNvSpPr/>
          <p:nvPr/>
        </p:nvSpPr>
        <p:spPr>
          <a:xfrm>
            <a:off x="4069825" y="3987800"/>
            <a:ext cx="64770" cy="683895"/>
          </a:xfrm>
          <a:prstGeom prst="rect">
            <a:avLst/>
          </a:prstGeom>
          <a:gradFill>
            <a:gsLst>
              <a:gs pos="0">
                <a:srgbClr val="C51F2D"/>
              </a:gs>
              <a:gs pos="100000">
                <a:srgbClr val="83062E"/>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828800" rtl="0"/>
            <a:endParaRPr kern="1200" lang="en-US" sz="1200">
              <a:solidFill>
                <a:schemeClr val="tx1">
                  <a:lumMod val="65000"/>
                  <a:lumOff val="35000"/>
                </a:schemeClr>
              </a:solidFill>
              <a:latin charset="-122" panose="00000500000000000000" typeface="字魂59号-创粗黑"/>
              <a:ea charset="-122" panose="00000500000000000000" typeface="字魂59号-创粗黑"/>
            </a:endParaRPr>
          </a:p>
        </p:txBody>
      </p:sp>
      <p:sp>
        <p:nvSpPr>
          <p:cNvPr id="17" name="Rectangle 24">
            <a:extLst>
              <a:ext uri="{FF2B5EF4-FFF2-40B4-BE49-F238E27FC236}">
                <a16:creationId xmlns:a16="http://schemas.microsoft.com/office/drawing/2014/main" id="{30E4FBCF-42BD-4059-B65C-B75F69083E85}"/>
              </a:ext>
            </a:extLst>
          </p:cNvPr>
          <p:cNvSpPr/>
          <p:nvPr/>
        </p:nvSpPr>
        <p:spPr>
          <a:xfrm>
            <a:off x="1149350" y="3987800"/>
            <a:ext cx="64770" cy="683895"/>
          </a:xfrm>
          <a:prstGeom prst="rect">
            <a:avLst/>
          </a:prstGeom>
          <a:gradFill>
            <a:gsLst>
              <a:gs pos="0">
                <a:srgbClr val="C51F2D"/>
              </a:gs>
              <a:gs pos="100000">
                <a:srgbClr val="83062E"/>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828800" rtl="0"/>
            <a:endParaRPr kern="1200" lang="en-US" sz="1200">
              <a:solidFill>
                <a:schemeClr val="tx1">
                  <a:lumMod val="65000"/>
                  <a:lumOff val="35000"/>
                </a:schemeClr>
              </a:solidFill>
              <a:latin charset="-122" panose="00000500000000000000" typeface="字魂59号-创粗黑"/>
              <a:ea charset="-122" panose="00000500000000000000" typeface="字魂59号-创粗黑"/>
            </a:endParaRPr>
          </a:p>
        </p:txBody>
      </p:sp>
      <p:sp>
        <p:nvSpPr>
          <p:cNvPr id="18" name="Rectangle 25">
            <a:extLst>
              <a:ext uri="{FF2B5EF4-FFF2-40B4-BE49-F238E27FC236}">
                <a16:creationId xmlns:a16="http://schemas.microsoft.com/office/drawing/2014/main" id="{FE9D0DFB-FED4-4AB2-905A-EF300E79DBFE}"/>
              </a:ext>
            </a:extLst>
          </p:cNvPr>
          <p:cNvSpPr/>
          <p:nvPr/>
        </p:nvSpPr>
        <p:spPr>
          <a:xfrm>
            <a:off x="4069825" y="2611120"/>
            <a:ext cx="64770" cy="683895"/>
          </a:xfrm>
          <a:prstGeom prst="rect">
            <a:avLst/>
          </a:prstGeom>
          <a:gradFill>
            <a:gsLst>
              <a:gs pos="0">
                <a:srgbClr val="C51F2D"/>
              </a:gs>
              <a:gs pos="100000">
                <a:srgbClr val="83062E"/>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828800" rtl="0"/>
            <a:endParaRPr kern="1200" lang="en-US" sz="1200">
              <a:solidFill>
                <a:schemeClr val="tx1">
                  <a:lumMod val="65000"/>
                  <a:lumOff val="35000"/>
                </a:schemeClr>
              </a:solidFill>
              <a:latin charset="-122" panose="00000500000000000000" typeface="字魂59号-创粗黑"/>
              <a:ea charset="-122" panose="00000500000000000000" typeface="字魂59号-创粗黑"/>
            </a:endParaRPr>
          </a:p>
        </p:txBody>
      </p:sp>
      <p:sp>
        <p:nvSpPr>
          <p:cNvPr id="19" name="Rectangle 26">
            <a:extLst>
              <a:ext uri="{FF2B5EF4-FFF2-40B4-BE49-F238E27FC236}">
                <a16:creationId xmlns:a16="http://schemas.microsoft.com/office/drawing/2014/main" id="{8AABC791-F27E-4379-8A55-B73A1C6D2CD2}"/>
              </a:ext>
            </a:extLst>
          </p:cNvPr>
          <p:cNvSpPr/>
          <p:nvPr/>
        </p:nvSpPr>
        <p:spPr>
          <a:xfrm>
            <a:off x="1149350" y="2619375"/>
            <a:ext cx="64770" cy="683895"/>
          </a:xfrm>
          <a:prstGeom prst="rect">
            <a:avLst/>
          </a:prstGeom>
          <a:gradFill>
            <a:gsLst>
              <a:gs pos="0">
                <a:srgbClr val="C51F2D"/>
              </a:gs>
              <a:gs pos="100000">
                <a:srgbClr val="83062E"/>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828800" rtl="0"/>
            <a:endParaRPr kern="1200" lang="en-US" sz="1200">
              <a:solidFill>
                <a:schemeClr val="tx1">
                  <a:lumMod val="65000"/>
                  <a:lumOff val="35000"/>
                </a:schemeClr>
              </a:solidFill>
              <a:latin charset="-122" panose="00000500000000000000" typeface="字魂59号-创粗黑"/>
              <a:ea charset="-122" panose="00000500000000000000" typeface="字魂59号-创粗黑"/>
            </a:endParaRPr>
          </a:p>
        </p:txBody>
      </p:sp>
      <p:sp>
        <p:nvSpPr>
          <p:cNvPr id="20" name="椭圆 19">
            <a:extLst>
              <a:ext uri="{FF2B5EF4-FFF2-40B4-BE49-F238E27FC236}">
                <a16:creationId xmlns:a16="http://schemas.microsoft.com/office/drawing/2014/main" id="{DD09C6C7-3D75-4971-9FCE-BFB5B8169E55}"/>
              </a:ext>
            </a:extLst>
          </p:cNvPr>
          <p:cNvSpPr/>
          <p:nvPr/>
        </p:nvSpPr>
        <p:spPr>
          <a:xfrm>
            <a:off x="7435437" y="-297653"/>
            <a:ext cx="7870699" cy="7870699"/>
          </a:xfrm>
          <a:prstGeom prst="ellipse">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sp>
        <p:nvSpPr>
          <p:cNvPr id="21" name="椭圆 20">
            <a:extLst>
              <a:ext uri="{FF2B5EF4-FFF2-40B4-BE49-F238E27FC236}">
                <a16:creationId xmlns:a16="http://schemas.microsoft.com/office/drawing/2014/main" id="{4363B664-4217-43F4-B052-B85E245AD432}"/>
              </a:ext>
            </a:extLst>
          </p:cNvPr>
          <p:cNvSpPr/>
          <p:nvPr/>
        </p:nvSpPr>
        <p:spPr>
          <a:xfrm>
            <a:off x="7607095" y="1119352"/>
            <a:ext cx="804001" cy="804001"/>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spTree>
    <p:extLst>
      <p:ext uri="{BB962C8B-B14F-4D97-AF65-F5344CB8AC3E}">
        <p14:creationId val="3474691713"/>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1000" id="7"/>
                                        <p:tgtEl>
                                          <p:spTgt spid="21"/>
                                        </p:tgtEl>
                                      </p:cBhvr>
                                    </p:animEffect>
                                    <p:anim calcmode="lin" valueType="num">
                                      <p:cBhvr>
                                        <p:cTn dur="1000" fill="hold" id="8"/>
                                        <p:tgtEl>
                                          <p:spTgt spid="21"/>
                                        </p:tgtEl>
                                        <p:attrNameLst>
                                          <p:attrName>ppt_x</p:attrName>
                                        </p:attrNameLst>
                                      </p:cBhvr>
                                      <p:tavLst>
                                        <p:tav tm="0">
                                          <p:val>
                                            <p:strVal val="#ppt_x"/>
                                          </p:val>
                                        </p:tav>
                                        <p:tav tm="100000">
                                          <p:val>
                                            <p:strVal val="#ppt_x"/>
                                          </p:val>
                                        </p:tav>
                                      </p:tavLst>
                                    </p:anim>
                                    <p:anim calcmode="lin" valueType="num">
                                      <p:cBhvr>
                                        <p:cTn dur="1000" fill="hold" id="9"/>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3F4917FF-91B5-4FC6-A18A-EA6676F6221A}"/>
              </a:ext>
            </a:extLst>
          </p:cNvPr>
          <p:cNvGrpSpPr/>
          <p:nvPr/>
        </p:nvGrpSpPr>
        <p:grpSpPr>
          <a:xfrm flipH="1">
            <a:off x="376104" y="357516"/>
            <a:ext cx="452482" cy="368902"/>
            <a:chOff x="9301163" y="5115471"/>
            <a:chExt cx="452482" cy="368902"/>
          </a:xfrm>
        </p:grpSpPr>
        <p:sp>
          <p:nvSpPr>
            <p:cNvPr id="4" name="圆: 空心 3">
              <a:extLst>
                <a:ext uri="{FF2B5EF4-FFF2-40B4-BE49-F238E27FC236}">
                  <a16:creationId xmlns:a16="http://schemas.microsoft.com/office/drawing/2014/main" id="{BB8F65CE-68AA-4926-94BF-2031A859287E}"/>
                </a:ext>
              </a:extLst>
            </p:cNvPr>
            <p:cNvSpPr/>
            <p:nvPr/>
          </p:nvSpPr>
          <p:spPr>
            <a:xfrm>
              <a:off x="9301163" y="5115471"/>
              <a:ext cx="256074" cy="256074"/>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圆: 空心 4">
              <a:extLst>
                <a:ext uri="{FF2B5EF4-FFF2-40B4-BE49-F238E27FC236}">
                  <a16:creationId xmlns:a16="http://schemas.microsoft.com/office/drawing/2014/main" id="{2E9EF663-8A66-47B8-9A72-45CC2297A18A}"/>
                </a:ext>
              </a:extLst>
            </p:cNvPr>
            <p:cNvSpPr/>
            <p:nvPr/>
          </p:nvSpPr>
          <p:spPr>
            <a:xfrm>
              <a:off x="9429200" y="5159928"/>
              <a:ext cx="324445" cy="324445"/>
            </a:xfrm>
            <a:prstGeom prst="donut">
              <a:avLst>
                <a:gd fmla="val 11164"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7" name="文本框 6">
            <a:extLst>
              <a:ext uri="{FF2B5EF4-FFF2-40B4-BE49-F238E27FC236}">
                <a16:creationId xmlns:a16="http://schemas.microsoft.com/office/drawing/2014/main" id="{995310FA-DEE8-4D16-BA60-3C36FCA6027E}"/>
              </a:ext>
            </a:extLst>
          </p:cNvPr>
          <p:cNvSpPr txBox="1"/>
          <p:nvPr/>
        </p:nvSpPr>
        <p:spPr>
          <a:xfrm>
            <a:off x="1024994" y="249580"/>
            <a:ext cx="22148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rPr>
              <a:t>请输入标题</a:t>
            </a:r>
          </a:p>
        </p:txBody>
      </p:sp>
      <p:sp>
        <p:nvSpPr>
          <p:cNvPr id="8" name="TextBox 7">
            <a:extLst>
              <a:ext uri="{FF2B5EF4-FFF2-40B4-BE49-F238E27FC236}">
                <a16:creationId xmlns:a16="http://schemas.microsoft.com/office/drawing/2014/main" id="{93A41428-DC18-40A0-95C6-04E8CADD1751}"/>
              </a:ext>
            </a:extLst>
          </p:cNvPr>
          <p:cNvSpPr txBox="1"/>
          <p:nvPr/>
        </p:nvSpPr>
        <p:spPr>
          <a:xfrm>
            <a:off x="5021674" y="2506461"/>
            <a:ext cx="26212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sym charset="-122" panose="020b0500000000000000" pitchFamily="34" typeface="思源黑体"/>
              </a:rPr>
              <a:t>添加标题内容</a:t>
            </a:r>
          </a:p>
        </p:txBody>
      </p:sp>
      <p:sp>
        <p:nvSpPr>
          <p:cNvPr id="9" name="Google Shape;86;p19">
            <a:extLst>
              <a:ext uri="{FF2B5EF4-FFF2-40B4-BE49-F238E27FC236}">
                <a16:creationId xmlns:a16="http://schemas.microsoft.com/office/drawing/2014/main" id="{30D6CF69-73A2-4F0A-9061-0BB90977C7DF}"/>
              </a:ext>
            </a:extLst>
          </p:cNvPr>
          <p:cNvSpPr txBox="1"/>
          <p:nvPr/>
        </p:nvSpPr>
        <p:spPr>
          <a:xfrm>
            <a:off x="5021674" y="2072191"/>
            <a:ext cx="3183654" cy="434269"/>
          </a:xfrm>
          <a:prstGeom prst="rect">
            <a:avLst/>
          </a:prstGeom>
          <a:noFill/>
          <a:ln>
            <a:noFill/>
          </a:ln>
        </p:spPr>
        <p:txBody>
          <a:bodyPr anchor="t" anchorCtr="0" bIns="45700" lIns="91425" rIns="91425" spcFirstLastPara="1" tIns="45700" wrap="square">
            <a:noAutofit/>
          </a:bodyPr>
          <a:lstStyle/>
          <a:p>
            <a:pPr algn="l" indent="0" lvl="0" marL="0" marR="0" rtl="0">
              <a:spcBef>
                <a:spcPct val="0"/>
              </a:spcBef>
              <a:spcAft>
                <a:spcPct val="0"/>
              </a:spcAft>
              <a:buNone/>
            </a:pPr>
            <a:r>
              <a:rPr b="0" cap="none" i="0" lang="en-US" strike="noStrike" sz="2400" u="none">
                <a:solidFill>
                  <a:schemeClr val="tx1">
                    <a:lumMod val="75000"/>
                    <a:lumOff val="25000"/>
                  </a:schemeClr>
                </a:solidFill>
                <a:latin charset="-122" panose="00000500000000000000" pitchFamily="2" typeface="字魂58号-创中黑"/>
                <a:ea charset="-122" panose="00000500000000000000" pitchFamily="2" typeface="字魂58号-创中黑"/>
                <a:cs typeface="Lato"/>
                <a:sym charset="-122" panose="020b0500000000000000" pitchFamily="34" typeface="思源黑体"/>
              </a:rPr>
              <a:t>YOUR TITLE HERE</a:t>
            </a:r>
          </a:p>
        </p:txBody>
      </p:sp>
      <p:sp>
        <p:nvSpPr>
          <p:cNvPr id="10" name="TextBox 24">
            <a:extLst>
              <a:ext uri="{FF2B5EF4-FFF2-40B4-BE49-F238E27FC236}">
                <a16:creationId xmlns:a16="http://schemas.microsoft.com/office/drawing/2014/main" id="{21905AB8-D44B-4A14-9B02-54442B152541}"/>
              </a:ext>
            </a:extLst>
          </p:cNvPr>
          <p:cNvSpPr txBox="1"/>
          <p:nvPr/>
        </p:nvSpPr>
        <p:spPr>
          <a:xfrm>
            <a:off x="5021673" y="3304468"/>
            <a:ext cx="5762173" cy="1920224"/>
          </a:xfrm>
          <a:prstGeom prst="rect">
            <a:avLst/>
          </a:prstGeom>
          <a:noFill/>
        </p:spPr>
        <p:txBody>
          <a:bodyPr bIns="45712" lIns="91423" rIns="91423" rtlCol="0" tIns="45712" wrap="square">
            <a:spAutoFit/>
          </a:bodyPr>
          <a:lstStyle/>
          <a:p>
            <a:pPr defTabSz="1217930">
              <a:lnSpc>
                <a:spcPct val="150000"/>
              </a:lnSpc>
              <a:defRPr/>
            </a:pPr>
            <a:r>
              <a:rPr altLang="en-US" lang="zh-CN" sz="1600">
                <a:solidFill>
                  <a:schemeClr val="bg1">
                    <a:lumMod val="50000"/>
                  </a:schemeClr>
                </a:solidFill>
                <a:latin charset="-122" panose="00000500000000000000" pitchFamily="2" typeface="字魂58号-创中黑"/>
                <a:ea charset="-122" panose="00000500000000000000" pitchFamily="2" typeface="字魂58号-创中黑"/>
                <a:sym charset="-122" panose="020b0500000000000000" pitchFamily="34" typeface="思源黑体"/>
              </a:rPr>
              <a:t>请在此处添加具体内容，文字尽量言简意赅，简单说明即可，不必过于繁琐，注意板面美观度。请在此处添加具体内容，文字尽量言简意赅，简单说明即可，不必过于繁琐，注意板面美观度。请在此处添加具体内容，文字尽量言简意赅，简单说明即可，不必过于繁琐</a:t>
            </a:r>
          </a:p>
        </p:txBody>
      </p:sp>
      <p:sp>
        <p:nvSpPr>
          <p:cNvPr id="11" name="圆: 空心 10">
            <a:extLst>
              <a:ext uri="{FF2B5EF4-FFF2-40B4-BE49-F238E27FC236}">
                <a16:creationId xmlns:a16="http://schemas.microsoft.com/office/drawing/2014/main" id="{3490C19C-2191-4BC7-BB89-0AF3906C225A}"/>
              </a:ext>
            </a:extLst>
          </p:cNvPr>
          <p:cNvSpPr/>
          <p:nvPr/>
        </p:nvSpPr>
        <p:spPr>
          <a:xfrm>
            <a:off x="11761434" y="269074"/>
            <a:ext cx="726908" cy="726908"/>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 name="圆: 空心 11">
            <a:extLst>
              <a:ext uri="{FF2B5EF4-FFF2-40B4-BE49-F238E27FC236}">
                <a16:creationId xmlns:a16="http://schemas.microsoft.com/office/drawing/2014/main" id="{022341E5-D860-4FA3-BCA3-A991AC978D08}"/>
              </a:ext>
            </a:extLst>
          </p:cNvPr>
          <p:cNvSpPr/>
          <p:nvPr/>
        </p:nvSpPr>
        <p:spPr>
          <a:xfrm>
            <a:off x="9301163" y="5579111"/>
            <a:ext cx="256074" cy="256074"/>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 name="圆: 空心 12">
            <a:extLst>
              <a:ext uri="{FF2B5EF4-FFF2-40B4-BE49-F238E27FC236}">
                <a16:creationId xmlns:a16="http://schemas.microsoft.com/office/drawing/2014/main" id="{4D8E631C-6729-4231-A485-BBBF05B0C5DB}"/>
              </a:ext>
            </a:extLst>
          </p:cNvPr>
          <p:cNvSpPr/>
          <p:nvPr/>
        </p:nvSpPr>
        <p:spPr>
          <a:xfrm>
            <a:off x="9429200" y="5623568"/>
            <a:ext cx="324445" cy="324445"/>
          </a:xfrm>
          <a:prstGeom prst="donut">
            <a:avLst>
              <a:gd fmla="val 11164"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4" name="圆: 空心 13">
            <a:extLst>
              <a:ext uri="{FF2B5EF4-FFF2-40B4-BE49-F238E27FC236}">
                <a16:creationId xmlns:a16="http://schemas.microsoft.com/office/drawing/2014/main" id="{0757C3F1-3977-4538-9E63-B265D07F1BAB}"/>
              </a:ext>
            </a:extLst>
          </p:cNvPr>
          <p:cNvSpPr/>
          <p:nvPr/>
        </p:nvSpPr>
        <p:spPr>
          <a:xfrm>
            <a:off x="828586" y="6429232"/>
            <a:ext cx="857535" cy="857535"/>
          </a:xfrm>
          <a:prstGeom prst="donut">
            <a:avLst>
              <a:gd fmla="val 9134"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5" name="圆: 空心 14">
            <a:extLst>
              <a:ext uri="{FF2B5EF4-FFF2-40B4-BE49-F238E27FC236}">
                <a16:creationId xmlns:a16="http://schemas.microsoft.com/office/drawing/2014/main" id="{EA895822-7D9C-421B-8E17-72AD0342BCDE}"/>
              </a:ext>
            </a:extLst>
          </p:cNvPr>
          <p:cNvSpPr/>
          <p:nvPr/>
        </p:nvSpPr>
        <p:spPr>
          <a:xfrm>
            <a:off x="11794990" y="4366354"/>
            <a:ext cx="659796" cy="659796"/>
          </a:xfrm>
          <a:prstGeom prst="donut">
            <a:avLst>
              <a:gd fmla="val 18424"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圆: 空心 15">
            <a:extLst>
              <a:ext uri="{FF2B5EF4-FFF2-40B4-BE49-F238E27FC236}">
                <a16:creationId xmlns:a16="http://schemas.microsoft.com/office/drawing/2014/main" id="{ED3928FC-5DDF-40AC-A2E2-14995744C05B}"/>
              </a:ext>
            </a:extLst>
          </p:cNvPr>
          <p:cNvSpPr/>
          <p:nvPr/>
        </p:nvSpPr>
        <p:spPr>
          <a:xfrm>
            <a:off x="10101265" y="1659719"/>
            <a:ext cx="128934" cy="128932"/>
          </a:xfrm>
          <a:prstGeom prst="donut">
            <a:avLst>
              <a:gd fmla="val 11164" name="adj"/>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19" name="图片 18">
            <a:extLst>
              <a:ext uri="{FF2B5EF4-FFF2-40B4-BE49-F238E27FC236}">
                <a16:creationId xmlns:a16="http://schemas.microsoft.com/office/drawing/2014/main" id="{0620E7E7-F41B-4ACC-BCFB-9DBB4DB1A1FB}"/>
              </a:ext>
            </a:extLst>
          </p:cNvPr>
          <p:cNvPicPr>
            <a:picLocks noChangeAspect="1"/>
          </p:cNvPicPr>
          <p:nvPr/>
        </p:nvPicPr>
        <p:blipFill>
          <a:blip r:embed="rId3">
            <a:extLst>
              <a:ext uri="{28A0092B-C50C-407E-A947-70E740481C1C}">
                <a14:useLocalDpi val="0"/>
              </a:ext>
            </a:extLst>
          </a:blip>
          <a:stretch>
            <a:fillRect/>
          </a:stretch>
        </p:blipFill>
        <p:spPr>
          <a:xfrm>
            <a:off x="1123696" y="1654212"/>
            <a:ext cx="3230758" cy="3955162"/>
          </a:xfrm>
          <a:prstGeom prst="rect">
            <a:avLst/>
          </a:prstGeom>
        </p:spPr>
      </p:pic>
    </p:spTree>
    <p:extLst>
      <p:ext uri="{BB962C8B-B14F-4D97-AF65-F5344CB8AC3E}">
        <p14:creationId val="1463292975"/>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12"/>
                                        </p:tgtEl>
                                        <p:attrNameLst>
                                          <p:attrName>style.visibility</p:attrName>
                                        </p:attrNameLst>
                                      </p:cBhvr>
                                      <p:to>
                                        <p:strVal val="visible"/>
                                      </p:to>
                                    </p:set>
                                    <p:animEffect filter="fade" transition="in">
                                      <p:cBhvr>
                                        <p:cTn dur="500" id="12"/>
                                        <p:tgtEl>
                                          <p:spTgt spid="12"/>
                                        </p:tgtEl>
                                      </p:cBhvr>
                                    </p:animEffect>
                                  </p:childTnLst>
                                </p:cTn>
                              </p:par>
                              <p:par>
                                <p:cTn fill="hold" grpId="0" id="13" nodeType="withEffect" presetClass="entr" presetID="10" presetSubtype="0">
                                  <p:stCondLst>
                                    <p:cond delay="0"/>
                                  </p:stCondLst>
                                  <p:childTnLst>
                                    <p:set>
                                      <p:cBhvr>
                                        <p:cTn dur="1" fill="hold" id="14">
                                          <p:stCondLst>
                                            <p:cond delay="0"/>
                                          </p:stCondLst>
                                        </p:cTn>
                                        <p:tgtEl>
                                          <p:spTgt spid="13"/>
                                        </p:tgtEl>
                                        <p:attrNameLst>
                                          <p:attrName>style.visibility</p:attrName>
                                        </p:attrNameLst>
                                      </p:cBhvr>
                                      <p:to>
                                        <p:strVal val="visible"/>
                                      </p:to>
                                    </p:set>
                                    <p:animEffect filter="fade" transition="in">
                                      <p:cBhvr>
                                        <p:cTn dur="500" id="15"/>
                                        <p:tgtEl>
                                          <p:spTgt spid="13"/>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14"/>
                                        </p:tgtEl>
                                        <p:attrNameLst>
                                          <p:attrName>style.visibility</p:attrName>
                                        </p:attrNameLst>
                                      </p:cBhvr>
                                      <p:to>
                                        <p:strVal val="visible"/>
                                      </p:to>
                                    </p:set>
                                    <p:animEffect filter="fade" transition="in">
                                      <p:cBhvr>
                                        <p:cTn dur="500" id="18"/>
                                        <p:tgtEl>
                                          <p:spTgt spid="14"/>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15"/>
                                        </p:tgtEl>
                                        <p:attrNameLst>
                                          <p:attrName>style.visibility</p:attrName>
                                        </p:attrNameLst>
                                      </p:cBhvr>
                                      <p:to>
                                        <p:strVal val="visible"/>
                                      </p:to>
                                    </p:set>
                                    <p:animEffect filter="fade" transition="in">
                                      <p:cBhvr>
                                        <p:cTn dur="500" id="21"/>
                                        <p:tgtEl>
                                          <p:spTgt spid="15"/>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16"/>
                                        </p:tgtEl>
                                        <p:attrNameLst>
                                          <p:attrName>style.visibility</p:attrName>
                                        </p:attrNameLst>
                                      </p:cBhvr>
                                      <p:to>
                                        <p:strVal val="visible"/>
                                      </p:to>
                                    </p:set>
                                    <p:animEffect filter="fade" transition="in">
                                      <p:cBhvr>
                                        <p:cTn dur="500" id="24"/>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2"/>
      <p:bldP grpId="0" spid="13"/>
      <p:bldP grpId="0" spid="14"/>
      <p:bldP grpId="0" spid="15"/>
      <p:bldP grpId="0" spid="1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3F4917FF-91B5-4FC6-A18A-EA6676F6221A}"/>
              </a:ext>
            </a:extLst>
          </p:cNvPr>
          <p:cNvGrpSpPr/>
          <p:nvPr/>
        </p:nvGrpSpPr>
        <p:grpSpPr>
          <a:xfrm flipH="1">
            <a:off x="376104" y="357516"/>
            <a:ext cx="452482" cy="368902"/>
            <a:chOff x="9301163" y="5115471"/>
            <a:chExt cx="452482" cy="368902"/>
          </a:xfrm>
        </p:grpSpPr>
        <p:sp>
          <p:nvSpPr>
            <p:cNvPr id="4" name="圆: 空心 3">
              <a:extLst>
                <a:ext uri="{FF2B5EF4-FFF2-40B4-BE49-F238E27FC236}">
                  <a16:creationId xmlns:a16="http://schemas.microsoft.com/office/drawing/2014/main" id="{BB8F65CE-68AA-4926-94BF-2031A859287E}"/>
                </a:ext>
              </a:extLst>
            </p:cNvPr>
            <p:cNvSpPr/>
            <p:nvPr/>
          </p:nvSpPr>
          <p:spPr>
            <a:xfrm>
              <a:off x="9301163" y="5115471"/>
              <a:ext cx="256074" cy="256074"/>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圆: 空心 4">
              <a:extLst>
                <a:ext uri="{FF2B5EF4-FFF2-40B4-BE49-F238E27FC236}">
                  <a16:creationId xmlns:a16="http://schemas.microsoft.com/office/drawing/2014/main" id="{2E9EF663-8A66-47B8-9A72-45CC2297A18A}"/>
                </a:ext>
              </a:extLst>
            </p:cNvPr>
            <p:cNvSpPr/>
            <p:nvPr/>
          </p:nvSpPr>
          <p:spPr>
            <a:xfrm>
              <a:off x="9429200" y="5159928"/>
              <a:ext cx="324445" cy="324445"/>
            </a:xfrm>
            <a:prstGeom prst="donut">
              <a:avLst>
                <a:gd fmla="val 11164"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7" name="文本框 6">
            <a:extLst>
              <a:ext uri="{FF2B5EF4-FFF2-40B4-BE49-F238E27FC236}">
                <a16:creationId xmlns:a16="http://schemas.microsoft.com/office/drawing/2014/main" id="{995310FA-DEE8-4D16-BA60-3C36FCA6027E}"/>
              </a:ext>
            </a:extLst>
          </p:cNvPr>
          <p:cNvSpPr txBox="1"/>
          <p:nvPr/>
        </p:nvSpPr>
        <p:spPr>
          <a:xfrm>
            <a:off x="1024994" y="249580"/>
            <a:ext cx="22148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rPr>
              <a:t>请输入标题</a:t>
            </a:r>
          </a:p>
        </p:txBody>
      </p:sp>
      <p:sp>
        <p:nvSpPr>
          <p:cNvPr id="8" name="Rectangle 27">
            <a:extLst>
              <a:ext uri="{FF2B5EF4-FFF2-40B4-BE49-F238E27FC236}">
                <a16:creationId xmlns:a16="http://schemas.microsoft.com/office/drawing/2014/main" id="{864B9852-82C7-41CC-B2FC-00AD12F60F96}"/>
              </a:ext>
            </a:extLst>
          </p:cNvPr>
          <p:cNvSpPr/>
          <p:nvPr/>
        </p:nvSpPr>
        <p:spPr>
          <a:xfrm>
            <a:off x="1379932" y="4632890"/>
            <a:ext cx="2749178" cy="530352"/>
          </a:xfrm>
          <a:prstGeom prst="rect">
            <a:avLst/>
          </a:prstGeom>
        </p:spPr>
        <p:txBody>
          <a:bodyPr wrap="square">
            <a:spAutoFit/>
          </a:bodyPr>
          <a:lstStyle/>
          <a:p>
            <a:pPr algn="ctr" defTabSz="1828800">
              <a:lnSpc>
                <a:spcPct val="120000"/>
              </a:lnSpc>
            </a:pPr>
            <a:r>
              <a:rPr altLang="en-US" b="1" lang="zh-CN" sz="24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a:rPr>
              <a:t>输入标题</a:t>
            </a:r>
          </a:p>
        </p:txBody>
      </p:sp>
      <p:sp>
        <p:nvSpPr>
          <p:cNvPr id="9" name="Rectangle 28">
            <a:extLst>
              <a:ext uri="{FF2B5EF4-FFF2-40B4-BE49-F238E27FC236}">
                <a16:creationId xmlns:a16="http://schemas.microsoft.com/office/drawing/2014/main" id="{CD584816-07B1-4F77-AD25-1C92A9207906}"/>
              </a:ext>
            </a:extLst>
          </p:cNvPr>
          <p:cNvSpPr/>
          <p:nvPr/>
        </p:nvSpPr>
        <p:spPr>
          <a:xfrm>
            <a:off x="1379932" y="5097711"/>
            <a:ext cx="2749178" cy="1408176"/>
          </a:xfrm>
          <a:prstGeom prst="rect">
            <a:avLst/>
          </a:prstGeom>
        </p:spPr>
        <p:txBody>
          <a:bodyPr wrap="square">
            <a:spAutoFit/>
          </a:bodyPr>
          <a:lstStyle/>
          <a:p>
            <a:pPr algn="ctr" defTabSz="1828800" rtl="0">
              <a:lnSpc>
                <a:spcPct val="120000"/>
              </a:lnSpc>
            </a:pPr>
            <a:r>
              <a:rPr kern="1200" lang="id-ID" sz="12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Light"/>
              </a:rPr>
              <a:t>Vivamus quam dolor, tempor ac gravida sit amet, porta fermentum magna. Vivamus quam dolor, tempor ac gravida sit amet, porta fermentum magna. </a:t>
            </a:r>
          </a:p>
        </p:txBody>
      </p:sp>
      <p:sp>
        <p:nvSpPr>
          <p:cNvPr id="10" name="Rectangle 27">
            <a:extLst>
              <a:ext uri="{FF2B5EF4-FFF2-40B4-BE49-F238E27FC236}">
                <a16:creationId xmlns:a16="http://schemas.microsoft.com/office/drawing/2014/main" id="{CBC7E046-42AC-4FCC-B6A2-B5C43D952AE6}"/>
              </a:ext>
            </a:extLst>
          </p:cNvPr>
          <p:cNvSpPr/>
          <p:nvPr/>
        </p:nvSpPr>
        <p:spPr>
          <a:xfrm>
            <a:off x="4778453" y="4632890"/>
            <a:ext cx="2749178" cy="530352"/>
          </a:xfrm>
          <a:prstGeom prst="rect">
            <a:avLst/>
          </a:prstGeom>
        </p:spPr>
        <p:txBody>
          <a:bodyPr wrap="square">
            <a:spAutoFit/>
          </a:bodyPr>
          <a:lstStyle/>
          <a:p>
            <a:pPr algn="ctr" defTabSz="1828800">
              <a:lnSpc>
                <a:spcPct val="120000"/>
              </a:lnSpc>
            </a:pPr>
            <a:r>
              <a:rPr altLang="en-US" b="1" lang="zh-CN" sz="24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a:rPr>
              <a:t>输入标题</a:t>
            </a:r>
          </a:p>
        </p:txBody>
      </p:sp>
      <p:sp>
        <p:nvSpPr>
          <p:cNvPr id="11" name="Rectangle 28">
            <a:extLst>
              <a:ext uri="{FF2B5EF4-FFF2-40B4-BE49-F238E27FC236}">
                <a16:creationId xmlns:a16="http://schemas.microsoft.com/office/drawing/2014/main" id="{616557EA-F02D-4BBF-8210-D45B39892C62}"/>
              </a:ext>
            </a:extLst>
          </p:cNvPr>
          <p:cNvSpPr/>
          <p:nvPr/>
        </p:nvSpPr>
        <p:spPr>
          <a:xfrm>
            <a:off x="4778453" y="5097711"/>
            <a:ext cx="2749178" cy="1408176"/>
          </a:xfrm>
          <a:prstGeom prst="rect">
            <a:avLst/>
          </a:prstGeom>
        </p:spPr>
        <p:txBody>
          <a:bodyPr wrap="square">
            <a:spAutoFit/>
          </a:bodyPr>
          <a:lstStyle/>
          <a:p>
            <a:pPr algn="ctr" defTabSz="1828800" rtl="0">
              <a:lnSpc>
                <a:spcPct val="120000"/>
              </a:lnSpc>
            </a:pPr>
            <a:r>
              <a:rPr kern="1200" lang="id-ID" sz="12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Light"/>
              </a:rPr>
              <a:t>Vivamus quam dolor, tempor ac gravida sit amet, porta fermentum magna. Vivamus quam dolor, tempor ac gravida sit amet, porta fermentum magna. </a:t>
            </a:r>
          </a:p>
        </p:txBody>
      </p:sp>
      <p:sp>
        <p:nvSpPr>
          <p:cNvPr id="12" name="Rectangle 27">
            <a:extLst>
              <a:ext uri="{FF2B5EF4-FFF2-40B4-BE49-F238E27FC236}">
                <a16:creationId xmlns:a16="http://schemas.microsoft.com/office/drawing/2014/main" id="{439FE6ED-9232-40F2-80FA-BD27AE7D12D2}"/>
              </a:ext>
            </a:extLst>
          </p:cNvPr>
          <p:cNvSpPr/>
          <p:nvPr/>
        </p:nvSpPr>
        <p:spPr>
          <a:xfrm>
            <a:off x="8041604" y="4632890"/>
            <a:ext cx="2749178" cy="530352"/>
          </a:xfrm>
          <a:prstGeom prst="rect">
            <a:avLst/>
          </a:prstGeom>
        </p:spPr>
        <p:txBody>
          <a:bodyPr wrap="square">
            <a:spAutoFit/>
          </a:bodyPr>
          <a:lstStyle/>
          <a:p>
            <a:pPr algn="ctr" defTabSz="1828800">
              <a:lnSpc>
                <a:spcPct val="120000"/>
              </a:lnSpc>
            </a:pPr>
            <a:r>
              <a:rPr altLang="en-US" b="1" lang="zh-CN" sz="24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a:rPr>
              <a:t>输入标题</a:t>
            </a:r>
          </a:p>
        </p:txBody>
      </p:sp>
      <p:sp>
        <p:nvSpPr>
          <p:cNvPr id="13" name="Rectangle 28">
            <a:extLst>
              <a:ext uri="{FF2B5EF4-FFF2-40B4-BE49-F238E27FC236}">
                <a16:creationId xmlns:a16="http://schemas.microsoft.com/office/drawing/2014/main" id="{058ED1E1-580B-41B6-9ECF-CFBF20AC8846}"/>
              </a:ext>
            </a:extLst>
          </p:cNvPr>
          <p:cNvSpPr/>
          <p:nvPr/>
        </p:nvSpPr>
        <p:spPr>
          <a:xfrm>
            <a:off x="8041604" y="5097711"/>
            <a:ext cx="2749178" cy="1408176"/>
          </a:xfrm>
          <a:prstGeom prst="rect">
            <a:avLst/>
          </a:prstGeom>
        </p:spPr>
        <p:txBody>
          <a:bodyPr wrap="square">
            <a:spAutoFit/>
          </a:bodyPr>
          <a:lstStyle/>
          <a:p>
            <a:pPr algn="ctr" defTabSz="1828800" rtl="0">
              <a:lnSpc>
                <a:spcPct val="120000"/>
              </a:lnSpc>
            </a:pPr>
            <a:r>
              <a:rPr kern="1200" lang="id-ID" sz="12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Light"/>
              </a:rPr>
              <a:t>Vivamus quam dolor, tempor ac gravida sit amet, porta fermentum magna. Vivamus quam dolor, tempor ac gravida sit amet, porta fermentum magna. </a:t>
            </a:r>
          </a:p>
        </p:txBody>
      </p:sp>
      <p:sp>
        <p:nvSpPr>
          <p:cNvPr id="14" name="椭圆 13">
            <a:extLst>
              <a:ext uri="{FF2B5EF4-FFF2-40B4-BE49-F238E27FC236}">
                <a16:creationId xmlns:a16="http://schemas.microsoft.com/office/drawing/2014/main" id="{6E343A43-30C8-4BAF-A693-79D1D9925853}"/>
              </a:ext>
            </a:extLst>
          </p:cNvPr>
          <p:cNvSpPr/>
          <p:nvPr/>
        </p:nvSpPr>
        <p:spPr>
          <a:xfrm>
            <a:off x="1734860" y="1946949"/>
            <a:ext cx="2146136" cy="2146136"/>
          </a:xfrm>
          <a:prstGeom prst="ellipse">
            <a:avLst/>
          </a:prstGeom>
          <a:gradFill>
            <a:gsLst>
              <a:gs pos="0">
                <a:srgbClr val="87082E"/>
              </a:gs>
              <a:gs pos="100000">
                <a:srgbClr val="C51F2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a:extLst>
              <a:ext uri="{FF2B5EF4-FFF2-40B4-BE49-F238E27FC236}">
                <a16:creationId xmlns:a16="http://schemas.microsoft.com/office/drawing/2014/main" id="{A72037B7-BA05-4BC2-9FC3-5C2987AEAB10}"/>
              </a:ext>
            </a:extLst>
          </p:cNvPr>
          <p:cNvGrpSpPr/>
          <p:nvPr/>
        </p:nvGrpSpPr>
        <p:grpSpPr>
          <a:xfrm>
            <a:off x="2049154" y="2261243"/>
            <a:ext cx="10711156" cy="3681768"/>
            <a:chOff x="1480844" y="1797150"/>
            <a:chExt cx="10711156" cy="3681768"/>
          </a:xfrm>
        </p:grpSpPr>
        <p:cxnSp>
          <p:nvCxnSpPr>
            <p:cNvPr id="16" name="直接连接符 15">
              <a:extLst>
                <a:ext uri="{FF2B5EF4-FFF2-40B4-BE49-F238E27FC236}">
                  <a16:creationId xmlns:a16="http://schemas.microsoft.com/office/drawing/2014/main" id="{9034AF1F-CA22-4145-8E0A-1932E8849767}"/>
                </a:ext>
              </a:extLst>
            </p:cNvPr>
            <p:cNvCxnSpPr>
              <a:stCxn id="14" idx="1"/>
              <a:endCxn id="14" idx="7"/>
            </p:cNvCxnSpPr>
            <p:nvPr/>
          </p:nvCxnSpPr>
          <p:spPr>
            <a:xfrm>
              <a:off x="1480844" y="1797150"/>
              <a:ext cx="15175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EBD58631-B197-418D-ABDE-640F1C69051A}"/>
                </a:ext>
              </a:extLst>
            </p:cNvPr>
            <p:cNvCxnSpPr/>
            <p:nvPr/>
          </p:nvCxnSpPr>
          <p:spPr>
            <a:xfrm>
              <a:off x="9701213" y="4611383"/>
              <a:ext cx="2190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D321EBE-C733-476D-A581-786B93FFFB43}"/>
                </a:ext>
              </a:extLst>
            </p:cNvPr>
            <p:cNvCxnSpPr/>
            <p:nvPr/>
          </p:nvCxnSpPr>
          <p:spPr>
            <a:xfrm>
              <a:off x="9586913" y="4750978"/>
              <a:ext cx="2409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3607C3C2-E6E2-4BC8-891D-730D8B8A260A}"/>
                </a:ext>
              </a:extLst>
            </p:cNvPr>
            <p:cNvCxnSpPr/>
            <p:nvPr/>
          </p:nvCxnSpPr>
          <p:spPr>
            <a:xfrm>
              <a:off x="9525000" y="4885919"/>
              <a:ext cx="2514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0CDB12BB-5457-44B6-A9F6-7A4144CA9316}"/>
                </a:ext>
              </a:extLst>
            </p:cNvPr>
            <p:cNvCxnSpPr/>
            <p:nvPr/>
          </p:nvCxnSpPr>
          <p:spPr>
            <a:xfrm>
              <a:off x="9482138" y="5028794"/>
              <a:ext cx="26336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45C61633-316A-41FA-8019-8AEA1F4F90A5}"/>
                </a:ext>
              </a:extLst>
            </p:cNvPr>
            <p:cNvCxnSpPr/>
            <p:nvPr/>
          </p:nvCxnSpPr>
          <p:spPr>
            <a:xfrm>
              <a:off x="9439279" y="5176432"/>
              <a:ext cx="27146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FBCD3340-CE3D-4AC8-991A-FD5D64F83E94}"/>
                </a:ext>
              </a:extLst>
            </p:cNvPr>
            <p:cNvCxnSpPr/>
            <p:nvPr/>
          </p:nvCxnSpPr>
          <p:spPr>
            <a:xfrm>
              <a:off x="9420225" y="5328832"/>
              <a:ext cx="2752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4828A279-8FBC-4E1F-85CB-86263861634D}"/>
                </a:ext>
              </a:extLst>
            </p:cNvPr>
            <p:cNvCxnSpPr/>
            <p:nvPr/>
          </p:nvCxnSpPr>
          <p:spPr>
            <a:xfrm>
              <a:off x="9396414" y="5478917"/>
              <a:ext cx="2795586"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组合 23">
            <a:extLst>
              <a:ext uri="{FF2B5EF4-FFF2-40B4-BE49-F238E27FC236}">
                <a16:creationId xmlns:a16="http://schemas.microsoft.com/office/drawing/2014/main" id="{2F737861-84FF-4323-95BB-AE3DAEF68823}"/>
              </a:ext>
            </a:extLst>
          </p:cNvPr>
          <p:cNvGrpSpPr/>
          <p:nvPr/>
        </p:nvGrpSpPr>
        <p:grpSpPr>
          <a:xfrm rot="10800000">
            <a:off x="1414163" y="3184390"/>
            <a:ext cx="2795586" cy="999552"/>
            <a:chOff x="9396414" y="4479366"/>
            <a:chExt cx="2795586" cy="999552"/>
          </a:xfrm>
        </p:grpSpPr>
        <p:cxnSp>
          <p:nvCxnSpPr>
            <p:cNvPr id="25" name="直接连接符 24">
              <a:extLst>
                <a:ext uri="{FF2B5EF4-FFF2-40B4-BE49-F238E27FC236}">
                  <a16:creationId xmlns:a16="http://schemas.microsoft.com/office/drawing/2014/main" id="{8ECC03BF-C631-499F-8A41-954468044F55}"/>
                </a:ext>
              </a:extLst>
            </p:cNvPr>
            <p:cNvCxnSpPr/>
            <p:nvPr/>
          </p:nvCxnSpPr>
          <p:spPr>
            <a:xfrm>
              <a:off x="9813366" y="4479366"/>
              <a:ext cx="1970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02387F31-C398-4032-ADE7-2858E843C773}"/>
                </a:ext>
              </a:extLst>
            </p:cNvPr>
            <p:cNvCxnSpPr/>
            <p:nvPr/>
          </p:nvCxnSpPr>
          <p:spPr>
            <a:xfrm>
              <a:off x="9701213" y="4611383"/>
              <a:ext cx="2190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FF6C6C63-763A-45BA-899F-B9F3D70579B6}"/>
                </a:ext>
              </a:extLst>
            </p:cNvPr>
            <p:cNvCxnSpPr/>
            <p:nvPr/>
          </p:nvCxnSpPr>
          <p:spPr>
            <a:xfrm>
              <a:off x="9586913" y="4750978"/>
              <a:ext cx="2409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119D8314-5E7E-4A57-87A4-F0450FFA0B03}"/>
                </a:ext>
              </a:extLst>
            </p:cNvPr>
            <p:cNvCxnSpPr/>
            <p:nvPr/>
          </p:nvCxnSpPr>
          <p:spPr>
            <a:xfrm>
              <a:off x="9525000" y="4885919"/>
              <a:ext cx="2514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357CA0C4-C66D-4C03-8854-21CF2F3ADCEA}"/>
                </a:ext>
              </a:extLst>
            </p:cNvPr>
            <p:cNvCxnSpPr/>
            <p:nvPr/>
          </p:nvCxnSpPr>
          <p:spPr>
            <a:xfrm>
              <a:off x="9482138" y="5028794"/>
              <a:ext cx="26336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70877B1E-D46E-450A-A619-099E81C55117}"/>
                </a:ext>
              </a:extLst>
            </p:cNvPr>
            <p:cNvCxnSpPr/>
            <p:nvPr/>
          </p:nvCxnSpPr>
          <p:spPr>
            <a:xfrm>
              <a:off x="9439279" y="5176432"/>
              <a:ext cx="27146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25192EE8-5735-42F4-A988-F9272644A898}"/>
                </a:ext>
              </a:extLst>
            </p:cNvPr>
            <p:cNvCxnSpPr/>
            <p:nvPr/>
          </p:nvCxnSpPr>
          <p:spPr>
            <a:xfrm>
              <a:off x="9420225" y="5328832"/>
              <a:ext cx="2752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45B9E890-6294-429D-AE94-608A361D4AA4}"/>
                </a:ext>
              </a:extLst>
            </p:cNvPr>
            <p:cNvCxnSpPr/>
            <p:nvPr/>
          </p:nvCxnSpPr>
          <p:spPr>
            <a:xfrm>
              <a:off x="9396414" y="5478917"/>
              <a:ext cx="2795586"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D45C9D80-9F39-4431-B1DD-DE64CE6D7D80}"/>
              </a:ext>
            </a:extLst>
          </p:cNvPr>
          <p:cNvGrpSpPr/>
          <p:nvPr/>
        </p:nvGrpSpPr>
        <p:grpSpPr>
          <a:xfrm>
            <a:off x="1153299" y="2109880"/>
            <a:ext cx="3193961" cy="999552"/>
            <a:chOff x="9396414" y="4479366"/>
            <a:chExt cx="2795586" cy="999552"/>
          </a:xfrm>
        </p:grpSpPr>
        <p:cxnSp>
          <p:nvCxnSpPr>
            <p:cNvPr id="34" name="直接连接符 33">
              <a:extLst>
                <a:ext uri="{FF2B5EF4-FFF2-40B4-BE49-F238E27FC236}">
                  <a16:creationId xmlns:a16="http://schemas.microsoft.com/office/drawing/2014/main" id="{F3D8728A-361E-475C-A21C-A715C333A435}"/>
                </a:ext>
              </a:extLst>
            </p:cNvPr>
            <p:cNvCxnSpPr/>
            <p:nvPr/>
          </p:nvCxnSpPr>
          <p:spPr>
            <a:xfrm>
              <a:off x="9813366" y="4479366"/>
              <a:ext cx="1970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11CA5A3A-D0F5-4362-97D1-CAE9216EFC02}"/>
                </a:ext>
              </a:extLst>
            </p:cNvPr>
            <p:cNvCxnSpPr/>
            <p:nvPr/>
          </p:nvCxnSpPr>
          <p:spPr>
            <a:xfrm>
              <a:off x="9701213" y="4611383"/>
              <a:ext cx="2190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5A8D323D-34E2-4965-8561-93453D5125BC}"/>
                </a:ext>
              </a:extLst>
            </p:cNvPr>
            <p:cNvCxnSpPr/>
            <p:nvPr/>
          </p:nvCxnSpPr>
          <p:spPr>
            <a:xfrm>
              <a:off x="9586913" y="4750978"/>
              <a:ext cx="2409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CBBB41C2-9740-43C7-A6E8-907E69FA3F34}"/>
                </a:ext>
              </a:extLst>
            </p:cNvPr>
            <p:cNvCxnSpPr/>
            <p:nvPr/>
          </p:nvCxnSpPr>
          <p:spPr>
            <a:xfrm>
              <a:off x="9525000" y="4885919"/>
              <a:ext cx="2514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F4223315-1CCA-4177-AD12-21434777E8C6}"/>
                </a:ext>
              </a:extLst>
            </p:cNvPr>
            <p:cNvCxnSpPr/>
            <p:nvPr/>
          </p:nvCxnSpPr>
          <p:spPr>
            <a:xfrm>
              <a:off x="9482138" y="5028794"/>
              <a:ext cx="26336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F46B3852-7696-4032-8078-D659F9237668}"/>
                </a:ext>
              </a:extLst>
            </p:cNvPr>
            <p:cNvCxnSpPr/>
            <p:nvPr/>
          </p:nvCxnSpPr>
          <p:spPr>
            <a:xfrm>
              <a:off x="9439279" y="5176432"/>
              <a:ext cx="27146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B60A0723-F51F-4AC0-8C06-860FED12A3AF}"/>
                </a:ext>
              </a:extLst>
            </p:cNvPr>
            <p:cNvCxnSpPr/>
            <p:nvPr/>
          </p:nvCxnSpPr>
          <p:spPr>
            <a:xfrm>
              <a:off x="9420225" y="5328832"/>
              <a:ext cx="2752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829B57A6-77B0-45F5-A19F-CB8FF3D90D34}"/>
                </a:ext>
              </a:extLst>
            </p:cNvPr>
            <p:cNvCxnSpPr/>
            <p:nvPr/>
          </p:nvCxnSpPr>
          <p:spPr>
            <a:xfrm>
              <a:off x="9396414" y="5478917"/>
              <a:ext cx="2795586"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2" name="椭圆 41">
            <a:extLst>
              <a:ext uri="{FF2B5EF4-FFF2-40B4-BE49-F238E27FC236}">
                <a16:creationId xmlns:a16="http://schemas.microsoft.com/office/drawing/2014/main" id="{D557F4E2-4E16-4E1B-8848-BE6C2E680B6D}"/>
              </a:ext>
            </a:extLst>
          </p:cNvPr>
          <p:cNvSpPr/>
          <p:nvPr/>
        </p:nvSpPr>
        <p:spPr>
          <a:xfrm>
            <a:off x="5080580" y="1946949"/>
            <a:ext cx="2146136" cy="2146136"/>
          </a:xfrm>
          <a:prstGeom prst="ellipse">
            <a:avLst/>
          </a:prstGeom>
          <a:gradFill>
            <a:gsLst>
              <a:gs pos="0">
                <a:srgbClr val="87082E"/>
              </a:gs>
              <a:gs pos="100000">
                <a:srgbClr val="C51F2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3" name="组合 42">
            <a:extLst>
              <a:ext uri="{FF2B5EF4-FFF2-40B4-BE49-F238E27FC236}">
                <a16:creationId xmlns:a16="http://schemas.microsoft.com/office/drawing/2014/main" id="{75F56F3C-4A04-41C8-9F4B-C1A96353302E}"/>
              </a:ext>
            </a:extLst>
          </p:cNvPr>
          <p:cNvGrpSpPr/>
          <p:nvPr/>
        </p:nvGrpSpPr>
        <p:grpSpPr>
          <a:xfrm rot="10800000">
            <a:off x="4759883" y="3184390"/>
            <a:ext cx="2795586" cy="999552"/>
            <a:chOff x="9396414" y="4479366"/>
            <a:chExt cx="2795586" cy="999552"/>
          </a:xfrm>
        </p:grpSpPr>
        <p:cxnSp>
          <p:nvCxnSpPr>
            <p:cNvPr id="44" name="直接连接符 43">
              <a:extLst>
                <a:ext uri="{FF2B5EF4-FFF2-40B4-BE49-F238E27FC236}">
                  <a16:creationId xmlns:a16="http://schemas.microsoft.com/office/drawing/2014/main" id="{2DDE2CC4-9A01-4350-8E4F-C8FC45CB69F9}"/>
                </a:ext>
              </a:extLst>
            </p:cNvPr>
            <p:cNvCxnSpPr/>
            <p:nvPr/>
          </p:nvCxnSpPr>
          <p:spPr>
            <a:xfrm>
              <a:off x="9813366" y="4479366"/>
              <a:ext cx="1970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27BE6922-578C-4EC5-9C73-9F7687402121}"/>
                </a:ext>
              </a:extLst>
            </p:cNvPr>
            <p:cNvCxnSpPr/>
            <p:nvPr/>
          </p:nvCxnSpPr>
          <p:spPr>
            <a:xfrm>
              <a:off x="9701213" y="4611383"/>
              <a:ext cx="2190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2F8910D0-7D57-4BB6-BD9E-9B5F3604F9BA}"/>
                </a:ext>
              </a:extLst>
            </p:cNvPr>
            <p:cNvCxnSpPr/>
            <p:nvPr/>
          </p:nvCxnSpPr>
          <p:spPr>
            <a:xfrm>
              <a:off x="9586913" y="4750978"/>
              <a:ext cx="2409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4D31AB3D-0E93-4794-AB0E-60EDE1BE7E13}"/>
                </a:ext>
              </a:extLst>
            </p:cNvPr>
            <p:cNvCxnSpPr/>
            <p:nvPr/>
          </p:nvCxnSpPr>
          <p:spPr>
            <a:xfrm>
              <a:off x="9525000" y="4885919"/>
              <a:ext cx="2514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71AD998A-C369-4BF8-9CE4-99DB994241EF}"/>
                </a:ext>
              </a:extLst>
            </p:cNvPr>
            <p:cNvCxnSpPr/>
            <p:nvPr/>
          </p:nvCxnSpPr>
          <p:spPr>
            <a:xfrm>
              <a:off x="9482138" y="5028794"/>
              <a:ext cx="26336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906A1B50-7BCB-4A46-899E-18E9C13B6D71}"/>
                </a:ext>
              </a:extLst>
            </p:cNvPr>
            <p:cNvCxnSpPr/>
            <p:nvPr/>
          </p:nvCxnSpPr>
          <p:spPr>
            <a:xfrm>
              <a:off x="9439279" y="5176432"/>
              <a:ext cx="27146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5714A8F1-0B5F-4BBA-A06A-2070EAF7C7C5}"/>
                </a:ext>
              </a:extLst>
            </p:cNvPr>
            <p:cNvCxnSpPr/>
            <p:nvPr/>
          </p:nvCxnSpPr>
          <p:spPr>
            <a:xfrm>
              <a:off x="9420225" y="5328832"/>
              <a:ext cx="2752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13AE97FE-F64F-41A4-A460-6F2A1E242E42}"/>
                </a:ext>
              </a:extLst>
            </p:cNvPr>
            <p:cNvCxnSpPr/>
            <p:nvPr/>
          </p:nvCxnSpPr>
          <p:spPr>
            <a:xfrm>
              <a:off x="9396414" y="5478917"/>
              <a:ext cx="2795586"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2" name="组合 51">
            <a:extLst>
              <a:ext uri="{FF2B5EF4-FFF2-40B4-BE49-F238E27FC236}">
                <a16:creationId xmlns:a16="http://schemas.microsoft.com/office/drawing/2014/main" id="{124383BA-177B-4B82-B07A-EF86607EDB8D}"/>
              </a:ext>
            </a:extLst>
          </p:cNvPr>
          <p:cNvGrpSpPr/>
          <p:nvPr/>
        </p:nvGrpSpPr>
        <p:grpSpPr>
          <a:xfrm>
            <a:off x="4499019" y="2109880"/>
            <a:ext cx="3193961" cy="999552"/>
            <a:chOff x="9396414" y="4479366"/>
            <a:chExt cx="2795586" cy="999552"/>
          </a:xfrm>
        </p:grpSpPr>
        <p:cxnSp>
          <p:nvCxnSpPr>
            <p:cNvPr id="53" name="直接连接符 52">
              <a:extLst>
                <a:ext uri="{FF2B5EF4-FFF2-40B4-BE49-F238E27FC236}">
                  <a16:creationId xmlns:a16="http://schemas.microsoft.com/office/drawing/2014/main" id="{516EBEB5-64DC-4073-9ED4-F25BC745DF23}"/>
                </a:ext>
              </a:extLst>
            </p:cNvPr>
            <p:cNvCxnSpPr/>
            <p:nvPr/>
          </p:nvCxnSpPr>
          <p:spPr>
            <a:xfrm>
              <a:off x="9813366" y="4479366"/>
              <a:ext cx="1970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BB2A7EC7-6CE1-4E25-8348-4254ED8CA4E2}"/>
                </a:ext>
              </a:extLst>
            </p:cNvPr>
            <p:cNvCxnSpPr/>
            <p:nvPr/>
          </p:nvCxnSpPr>
          <p:spPr>
            <a:xfrm>
              <a:off x="9701213" y="4611383"/>
              <a:ext cx="2190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FC747838-7ECC-4164-869F-BD36DF819EA0}"/>
                </a:ext>
              </a:extLst>
            </p:cNvPr>
            <p:cNvCxnSpPr/>
            <p:nvPr/>
          </p:nvCxnSpPr>
          <p:spPr>
            <a:xfrm>
              <a:off x="9586913" y="4750978"/>
              <a:ext cx="2409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78DA8BF1-F258-4070-A232-73C5DC9E819E}"/>
                </a:ext>
              </a:extLst>
            </p:cNvPr>
            <p:cNvCxnSpPr/>
            <p:nvPr/>
          </p:nvCxnSpPr>
          <p:spPr>
            <a:xfrm>
              <a:off x="9525000" y="4885919"/>
              <a:ext cx="2514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246E9E99-E449-4A7E-81AD-D8E1C184EAE3}"/>
                </a:ext>
              </a:extLst>
            </p:cNvPr>
            <p:cNvCxnSpPr/>
            <p:nvPr/>
          </p:nvCxnSpPr>
          <p:spPr>
            <a:xfrm>
              <a:off x="9482138" y="5028794"/>
              <a:ext cx="26336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8AC70A7E-2CFE-42BA-A136-6E4980F80A4C}"/>
                </a:ext>
              </a:extLst>
            </p:cNvPr>
            <p:cNvCxnSpPr/>
            <p:nvPr/>
          </p:nvCxnSpPr>
          <p:spPr>
            <a:xfrm>
              <a:off x="9439279" y="5176432"/>
              <a:ext cx="27146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FDB4286F-CA07-45E3-8FB3-ECCDD0851B2E}"/>
                </a:ext>
              </a:extLst>
            </p:cNvPr>
            <p:cNvCxnSpPr/>
            <p:nvPr/>
          </p:nvCxnSpPr>
          <p:spPr>
            <a:xfrm>
              <a:off x="9420225" y="5328832"/>
              <a:ext cx="2752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8EE793E6-2D0D-4888-ABBB-A25AFAA93940}"/>
                </a:ext>
              </a:extLst>
            </p:cNvPr>
            <p:cNvCxnSpPr/>
            <p:nvPr/>
          </p:nvCxnSpPr>
          <p:spPr>
            <a:xfrm>
              <a:off x="9396414" y="5478917"/>
              <a:ext cx="2795586"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1" name="椭圆 60">
            <a:extLst>
              <a:ext uri="{FF2B5EF4-FFF2-40B4-BE49-F238E27FC236}">
                <a16:creationId xmlns:a16="http://schemas.microsoft.com/office/drawing/2014/main" id="{6F4528E0-B37E-4BF3-A932-37DB4E6B93CD}"/>
              </a:ext>
            </a:extLst>
          </p:cNvPr>
          <p:cNvSpPr/>
          <p:nvPr/>
        </p:nvSpPr>
        <p:spPr>
          <a:xfrm>
            <a:off x="8334063" y="1946949"/>
            <a:ext cx="2146136" cy="2146136"/>
          </a:xfrm>
          <a:prstGeom prst="ellipse">
            <a:avLst/>
          </a:prstGeom>
          <a:gradFill>
            <a:gsLst>
              <a:gs pos="0">
                <a:srgbClr val="87082E"/>
              </a:gs>
              <a:gs pos="100000">
                <a:srgbClr val="C51F2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2" name="组合 61">
            <a:extLst>
              <a:ext uri="{FF2B5EF4-FFF2-40B4-BE49-F238E27FC236}">
                <a16:creationId xmlns:a16="http://schemas.microsoft.com/office/drawing/2014/main" id="{8FDE86C7-D1A1-4D68-A0AB-F097A34E4DC0}"/>
              </a:ext>
            </a:extLst>
          </p:cNvPr>
          <p:cNvGrpSpPr/>
          <p:nvPr/>
        </p:nvGrpSpPr>
        <p:grpSpPr>
          <a:xfrm rot="10800000">
            <a:off x="8013366" y="3184390"/>
            <a:ext cx="2795586" cy="999552"/>
            <a:chOff x="9396414" y="4479366"/>
            <a:chExt cx="2795586" cy="999552"/>
          </a:xfrm>
        </p:grpSpPr>
        <p:cxnSp>
          <p:nvCxnSpPr>
            <p:cNvPr id="63" name="直接连接符 62">
              <a:extLst>
                <a:ext uri="{FF2B5EF4-FFF2-40B4-BE49-F238E27FC236}">
                  <a16:creationId xmlns:a16="http://schemas.microsoft.com/office/drawing/2014/main" id="{6375EDF7-42B0-4976-AFB3-8F7DC1CF12B9}"/>
                </a:ext>
              </a:extLst>
            </p:cNvPr>
            <p:cNvCxnSpPr/>
            <p:nvPr/>
          </p:nvCxnSpPr>
          <p:spPr>
            <a:xfrm>
              <a:off x="9813366" y="4479366"/>
              <a:ext cx="1970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C80A19B2-1FCC-4970-927D-CC6C8B93EFAA}"/>
                </a:ext>
              </a:extLst>
            </p:cNvPr>
            <p:cNvCxnSpPr/>
            <p:nvPr/>
          </p:nvCxnSpPr>
          <p:spPr>
            <a:xfrm>
              <a:off x="9701213" y="4611383"/>
              <a:ext cx="2190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72B66AC5-0359-40CE-BD19-8F4B09882D0F}"/>
                </a:ext>
              </a:extLst>
            </p:cNvPr>
            <p:cNvCxnSpPr/>
            <p:nvPr/>
          </p:nvCxnSpPr>
          <p:spPr>
            <a:xfrm>
              <a:off x="9586913" y="4750978"/>
              <a:ext cx="2409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E0256CB8-3E07-4775-B801-40B6032E9373}"/>
                </a:ext>
              </a:extLst>
            </p:cNvPr>
            <p:cNvCxnSpPr/>
            <p:nvPr/>
          </p:nvCxnSpPr>
          <p:spPr>
            <a:xfrm>
              <a:off x="9525000" y="4885919"/>
              <a:ext cx="2514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C58BA0D2-1585-41C1-85E1-596BA3504B32}"/>
                </a:ext>
              </a:extLst>
            </p:cNvPr>
            <p:cNvCxnSpPr/>
            <p:nvPr/>
          </p:nvCxnSpPr>
          <p:spPr>
            <a:xfrm>
              <a:off x="9482138" y="5028794"/>
              <a:ext cx="26336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id="{0A06BB00-4EE7-40C0-BACB-9E2AA43CC85D}"/>
                </a:ext>
              </a:extLst>
            </p:cNvPr>
            <p:cNvCxnSpPr/>
            <p:nvPr/>
          </p:nvCxnSpPr>
          <p:spPr>
            <a:xfrm>
              <a:off x="9439279" y="5176432"/>
              <a:ext cx="27146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id="{30D9F2FE-9480-4D93-95EE-68A7736B842D}"/>
                </a:ext>
              </a:extLst>
            </p:cNvPr>
            <p:cNvCxnSpPr/>
            <p:nvPr/>
          </p:nvCxnSpPr>
          <p:spPr>
            <a:xfrm>
              <a:off x="9420225" y="5328832"/>
              <a:ext cx="2752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D2291533-0B9C-4822-B7F2-5C62514D50FB}"/>
                </a:ext>
              </a:extLst>
            </p:cNvPr>
            <p:cNvCxnSpPr/>
            <p:nvPr/>
          </p:nvCxnSpPr>
          <p:spPr>
            <a:xfrm>
              <a:off x="9396414" y="5478917"/>
              <a:ext cx="2795586"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1" name="组合 70">
            <a:extLst>
              <a:ext uri="{FF2B5EF4-FFF2-40B4-BE49-F238E27FC236}">
                <a16:creationId xmlns:a16="http://schemas.microsoft.com/office/drawing/2014/main" id="{86C77B04-8D57-4AB0-96A5-12862357E656}"/>
              </a:ext>
            </a:extLst>
          </p:cNvPr>
          <p:cNvGrpSpPr/>
          <p:nvPr/>
        </p:nvGrpSpPr>
        <p:grpSpPr>
          <a:xfrm>
            <a:off x="8071125" y="2063245"/>
            <a:ext cx="3193961" cy="999552"/>
            <a:chOff x="9396414" y="4479366"/>
            <a:chExt cx="2795586" cy="999552"/>
          </a:xfrm>
        </p:grpSpPr>
        <p:cxnSp>
          <p:nvCxnSpPr>
            <p:cNvPr id="72" name="直接连接符 71">
              <a:extLst>
                <a:ext uri="{FF2B5EF4-FFF2-40B4-BE49-F238E27FC236}">
                  <a16:creationId xmlns:a16="http://schemas.microsoft.com/office/drawing/2014/main" id="{5C5473C2-FB55-4157-9AD0-EFC17F70DA02}"/>
                </a:ext>
              </a:extLst>
            </p:cNvPr>
            <p:cNvCxnSpPr/>
            <p:nvPr/>
          </p:nvCxnSpPr>
          <p:spPr>
            <a:xfrm>
              <a:off x="9813366" y="4479366"/>
              <a:ext cx="1970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783790B0-66EA-4056-948D-7B266B3F3BA4}"/>
                </a:ext>
              </a:extLst>
            </p:cNvPr>
            <p:cNvCxnSpPr/>
            <p:nvPr/>
          </p:nvCxnSpPr>
          <p:spPr>
            <a:xfrm>
              <a:off x="9701213" y="4611383"/>
              <a:ext cx="2190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37EC6DC5-AD32-49AB-9718-F50418B8D020}"/>
                </a:ext>
              </a:extLst>
            </p:cNvPr>
            <p:cNvCxnSpPr/>
            <p:nvPr/>
          </p:nvCxnSpPr>
          <p:spPr>
            <a:xfrm>
              <a:off x="9586913" y="4750978"/>
              <a:ext cx="2409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783F5ED9-FAFE-49CD-90DC-E1043564CEBE}"/>
                </a:ext>
              </a:extLst>
            </p:cNvPr>
            <p:cNvCxnSpPr/>
            <p:nvPr/>
          </p:nvCxnSpPr>
          <p:spPr>
            <a:xfrm>
              <a:off x="9525000" y="4885919"/>
              <a:ext cx="2514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6E5F21C1-8C94-484D-9396-123D38B64172}"/>
                </a:ext>
              </a:extLst>
            </p:cNvPr>
            <p:cNvCxnSpPr/>
            <p:nvPr/>
          </p:nvCxnSpPr>
          <p:spPr>
            <a:xfrm>
              <a:off x="9482138" y="5028794"/>
              <a:ext cx="26336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30E8DB16-9D45-4D60-91CA-D0B213C5E0AE}"/>
                </a:ext>
              </a:extLst>
            </p:cNvPr>
            <p:cNvCxnSpPr/>
            <p:nvPr/>
          </p:nvCxnSpPr>
          <p:spPr>
            <a:xfrm>
              <a:off x="9439279" y="5176432"/>
              <a:ext cx="27146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36460227-2EDB-43C0-BCE7-8E5044482FE9}"/>
                </a:ext>
              </a:extLst>
            </p:cNvPr>
            <p:cNvCxnSpPr/>
            <p:nvPr/>
          </p:nvCxnSpPr>
          <p:spPr>
            <a:xfrm>
              <a:off x="9420225" y="5328832"/>
              <a:ext cx="2752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56257C03-7FAE-4E42-AA81-7ABFBEF55157}"/>
                </a:ext>
              </a:extLst>
            </p:cNvPr>
            <p:cNvCxnSpPr/>
            <p:nvPr/>
          </p:nvCxnSpPr>
          <p:spPr>
            <a:xfrm>
              <a:off x="9396414" y="5478917"/>
              <a:ext cx="2795586"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0" name="Freeform 144">
            <a:extLst>
              <a:ext uri="{FF2B5EF4-FFF2-40B4-BE49-F238E27FC236}">
                <a16:creationId xmlns:a16="http://schemas.microsoft.com/office/drawing/2014/main" id="{4D5E92AA-BA50-41E5-8818-520690224FEC}"/>
              </a:ext>
            </a:extLst>
          </p:cNvPr>
          <p:cNvSpPr>
            <a:spLocks noEditPoints="1"/>
          </p:cNvSpPr>
          <p:nvPr/>
        </p:nvSpPr>
        <p:spPr bwMode="auto">
          <a:xfrm>
            <a:off x="2310632" y="2658421"/>
            <a:ext cx="804420" cy="697586"/>
          </a:xfrm>
          <a:custGeom>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b="b" l="0" r="r" t="0"/>
            <a:pathLst>
              <a:path h="51" w="59">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anchor="t" anchorCtr="0" bIns="60960" compatLnSpc="1" lIns="121920" numCol="1" rIns="121920" tIns="60960" vert="horz" wrap="square"/>
          <a:lstStyle/>
          <a:p>
            <a:endParaRPr lang="en-US" sz="2665">
              <a:latin charset="-122" typeface="inpin heiti"/>
            </a:endParaRPr>
          </a:p>
        </p:txBody>
      </p:sp>
      <p:sp>
        <p:nvSpPr>
          <p:cNvPr id="81" name="Freeform 113">
            <a:extLst>
              <a:ext uri="{FF2B5EF4-FFF2-40B4-BE49-F238E27FC236}">
                <a16:creationId xmlns:a16="http://schemas.microsoft.com/office/drawing/2014/main" id="{DC8FBDF8-9B0C-4E58-9ACA-40F23D29355A}"/>
              </a:ext>
            </a:extLst>
          </p:cNvPr>
          <p:cNvSpPr>
            <a:spLocks noEditPoints="1"/>
          </p:cNvSpPr>
          <p:nvPr/>
        </p:nvSpPr>
        <p:spPr bwMode="auto">
          <a:xfrm>
            <a:off x="5664274" y="2679378"/>
            <a:ext cx="873554" cy="685014"/>
          </a:xfrm>
          <a:custGeom>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b="b" l="0" r="r" t="0"/>
            <a:pathLst>
              <a:path h="50" w="64">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ln>
        </p:spPr>
        <p:txBody>
          <a:bodyPr anchor="t" anchorCtr="0" bIns="60960" compatLnSpc="1" lIns="121920" numCol="1" rIns="121920" tIns="60960" vert="horz" wrap="square"/>
          <a:lstStyle/>
          <a:p>
            <a:endParaRPr lang="en-US" sz="2665">
              <a:latin charset="-122" typeface="inpin heiti"/>
            </a:endParaRPr>
          </a:p>
        </p:txBody>
      </p:sp>
      <p:sp>
        <p:nvSpPr>
          <p:cNvPr id="82" name="Freeform 105">
            <a:extLst>
              <a:ext uri="{FF2B5EF4-FFF2-40B4-BE49-F238E27FC236}">
                <a16:creationId xmlns:a16="http://schemas.microsoft.com/office/drawing/2014/main" id="{40CCEBE9-BDF7-488E-A70D-CCBC6C0E99F0}"/>
              </a:ext>
            </a:extLst>
          </p:cNvPr>
          <p:cNvSpPr>
            <a:spLocks noEditPoints="1"/>
          </p:cNvSpPr>
          <p:nvPr/>
        </p:nvSpPr>
        <p:spPr bwMode="auto">
          <a:xfrm>
            <a:off x="8989433" y="2562822"/>
            <a:ext cx="867266" cy="854692"/>
          </a:xfrm>
          <a:custGeom>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b="b" l="0" r="r" t="0"/>
            <a:pathLst>
              <a:path h="62" w="64">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anchor="t" anchorCtr="0" bIns="60960" compatLnSpc="1" lIns="121920" numCol="1" rIns="121920" tIns="60960" vert="horz" wrap="square"/>
          <a:lstStyle/>
          <a:p>
            <a:endParaRPr lang="en-US" sz="2665">
              <a:latin charset="-122" typeface="inpin heiti"/>
            </a:endParaRPr>
          </a:p>
        </p:txBody>
      </p:sp>
    </p:spTree>
    <p:extLst>
      <p:ext uri="{BB962C8B-B14F-4D97-AF65-F5344CB8AC3E}">
        <p14:creationId val="2742578993"/>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ppt_x"/>
                                          </p:val>
                                        </p:tav>
                                        <p:tav tm="100000">
                                          <p:val>
                                            <p:strVal val="#ppt_x"/>
                                          </p:val>
                                        </p:tav>
                                      </p:tavLst>
                                    </p:anim>
                                    <p:anim calcmode="lin" valueType="num">
                                      <p:cBhvr additive="base">
                                        <p:cTn dur="500" fill="hold" id="12"/>
                                        <p:tgtEl>
                                          <p:spTgt spid="9"/>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 presetSubtype="4">
                                  <p:stCondLst>
                                    <p:cond delay="0"/>
                                  </p:stCondLst>
                                  <p:childTnLst>
                                    <p:set>
                                      <p:cBhvr>
                                        <p:cTn dur="1" fill="hold" id="15">
                                          <p:stCondLst>
                                            <p:cond delay="0"/>
                                          </p:stCondLst>
                                        </p:cTn>
                                        <p:tgtEl>
                                          <p:spTgt spid="10"/>
                                        </p:tgtEl>
                                        <p:attrNameLst>
                                          <p:attrName>style.visibility</p:attrName>
                                        </p:attrNameLst>
                                      </p:cBhvr>
                                      <p:to>
                                        <p:strVal val="visible"/>
                                      </p:to>
                                    </p:set>
                                    <p:anim calcmode="lin" valueType="num">
                                      <p:cBhvr additive="base">
                                        <p:cTn dur="500" fill="hold" id="16"/>
                                        <p:tgtEl>
                                          <p:spTgt spid="10"/>
                                        </p:tgtEl>
                                        <p:attrNameLst>
                                          <p:attrName>ppt_x</p:attrName>
                                        </p:attrNameLst>
                                      </p:cBhvr>
                                      <p:tavLst>
                                        <p:tav tm="0">
                                          <p:val>
                                            <p:strVal val="#ppt_x"/>
                                          </p:val>
                                        </p:tav>
                                        <p:tav tm="100000">
                                          <p:val>
                                            <p:strVal val="#ppt_x"/>
                                          </p:val>
                                        </p:tav>
                                      </p:tavLst>
                                    </p:anim>
                                    <p:anim calcmode="lin" valueType="num">
                                      <p:cBhvr additive="base">
                                        <p:cTn dur="500" fill="hold" id="17"/>
                                        <p:tgtEl>
                                          <p:spTgt spid="10"/>
                                        </p:tgtEl>
                                        <p:attrNameLst>
                                          <p:attrName>ppt_y</p:attrName>
                                        </p:attrNameLst>
                                      </p:cBhvr>
                                      <p:tavLst>
                                        <p:tav tm="0">
                                          <p:val>
                                            <p:strVal val="1+#ppt_h/2"/>
                                          </p:val>
                                        </p:tav>
                                        <p:tav tm="100000">
                                          <p:val>
                                            <p:strVal val="#ppt_y"/>
                                          </p:val>
                                        </p:tav>
                                      </p:tavLst>
                                    </p:anim>
                                  </p:childTnLst>
                                </p:cTn>
                              </p:par>
                              <p:par>
                                <p:cTn fill="hold" grpId="0" id="18" nodeType="withEffect" presetClass="entr" presetID="2" presetSubtype="4">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additive="base">
                                        <p:cTn dur="500" fill="hold" id="20"/>
                                        <p:tgtEl>
                                          <p:spTgt spid="11"/>
                                        </p:tgtEl>
                                        <p:attrNameLst>
                                          <p:attrName>ppt_x</p:attrName>
                                        </p:attrNameLst>
                                      </p:cBhvr>
                                      <p:tavLst>
                                        <p:tav tm="0">
                                          <p:val>
                                            <p:strVal val="#ppt_x"/>
                                          </p:val>
                                        </p:tav>
                                        <p:tav tm="100000">
                                          <p:val>
                                            <p:strVal val="#ppt_x"/>
                                          </p:val>
                                        </p:tav>
                                      </p:tavLst>
                                    </p:anim>
                                    <p:anim calcmode="lin" valueType="num">
                                      <p:cBhvr additive="base">
                                        <p:cTn dur="500" fill="hold" id="21"/>
                                        <p:tgtEl>
                                          <p:spTgt spid="11"/>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2" presetSubtype="4">
                                  <p:stCondLst>
                                    <p:cond delay="0"/>
                                  </p:stCondLst>
                                  <p:childTnLst>
                                    <p:set>
                                      <p:cBhvr>
                                        <p:cTn dur="1" fill="hold" id="24">
                                          <p:stCondLst>
                                            <p:cond delay="0"/>
                                          </p:stCondLst>
                                        </p:cTn>
                                        <p:tgtEl>
                                          <p:spTgt spid="12"/>
                                        </p:tgtEl>
                                        <p:attrNameLst>
                                          <p:attrName>style.visibility</p:attrName>
                                        </p:attrNameLst>
                                      </p:cBhvr>
                                      <p:to>
                                        <p:strVal val="visible"/>
                                      </p:to>
                                    </p:set>
                                    <p:anim calcmode="lin" valueType="num">
                                      <p:cBhvr additive="base">
                                        <p:cTn dur="500" fill="hold" id="25"/>
                                        <p:tgtEl>
                                          <p:spTgt spid="12"/>
                                        </p:tgtEl>
                                        <p:attrNameLst>
                                          <p:attrName>ppt_x</p:attrName>
                                        </p:attrNameLst>
                                      </p:cBhvr>
                                      <p:tavLst>
                                        <p:tav tm="0">
                                          <p:val>
                                            <p:strVal val="#ppt_x"/>
                                          </p:val>
                                        </p:tav>
                                        <p:tav tm="100000">
                                          <p:val>
                                            <p:strVal val="#ppt_x"/>
                                          </p:val>
                                        </p:tav>
                                      </p:tavLst>
                                    </p:anim>
                                    <p:anim calcmode="lin" valueType="num">
                                      <p:cBhvr additive="base">
                                        <p:cTn dur="500" fill="hold" id="26"/>
                                        <p:tgtEl>
                                          <p:spTgt spid="12"/>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13"/>
                                        </p:tgtEl>
                                        <p:attrNameLst>
                                          <p:attrName>style.visibility</p:attrName>
                                        </p:attrNameLst>
                                      </p:cBhvr>
                                      <p:to>
                                        <p:strVal val="visible"/>
                                      </p:to>
                                    </p:set>
                                    <p:anim calcmode="lin" valueType="num">
                                      <p:cBhvr additive="base">
                                        <p:cTn dur="500" fill="hold" id="29"/>
                                        <p:tgtEl>
                                          <p:spTgt spid="13"/>
                                        </p:tgtEl>
                                        <p:attrNameLst>
                                          <p:attrName>ppt_x</p:attrName>
                                        </p:attrNameLst>
                                      </p:cBhvr>
                                      <p:tavLst>
                                        <p:tav tm="0">
                                          <p:val>
                                            <p:strVal val="#ppt_x"/>
                                          </p:val>
                                        </p:tav>
                                        <p:tav tm="100000">
                                          <p:val>
                                            <p:strVal val="#ppt_x"/>
                                          </p:val>
                                        </p:tav>
                                      </p:tavLst>
                                    </p:anim>
                                    <p:anim calcmode="lin" valueType="num">
                                      <p:cBhvr additive="base">
                                        <p:cTn dur="500" fill="hold" id="30"/>
                                        <p:tgtEl>
                                          <p:spTgt spid="13"/>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1500"/>
                            </p:stCondLst>
                            <p:childTnLst>
                              <p:par>
                                <p:cTn fill="hold" grpId="0" id="32" nodeType="afterEffect" presetClass="entr" presetID="53" presetSubtype="0">
                                  <p:stCondLst>
                                    <p:cond delay="0"/>
                                  </p:stCondLst>
                                  <p:childTnLst>
                                    <p:set>
                                      <p:cBhvr>
                                        <p:cTn dur="1" fill="hold" id="33">
                                          <p:stCondLst>
                                            <p:cond delay="0"/>
                                          </p:stCondLst>
                                        </p:cTn>
                                        <p:tgtEl>
                                          <p:spTgt spid="80"/>
                                        </p:tgtEl>
                                        <p:attrNameLst>
                                          <p:attrName>style.visibility</p:attrName>
                                        </p:attrNameLst>
                                      </p:cBhvr>
                                      <p:to>
                                        <p:strVal val="visible"/>
                                      </p:to>
                                    </p:set>
                                    <p:anim calcmode="lin" valueType="num">
                                      <p:cBhvr>
                                        <p:cTn dur="500" fill="hold" id="34"/>
                                        <p:tgtEl>
                                          <p:spTgt spid="80"/>
                                        </p:tgtEl>
                                        <p:attrNameLst>
                                          <p:attrName>ppt_w</p:attrName>
                                        </p:attrNameLst>
                                      </p:cBhvr>
                                      <p:tavLst>
                                        <p:tav tm="0">
                                          <p:val>
                                            <p:fltVal val="0"/>
                                          </p:val>
                                        </p:tav>
                                        <p:tav tm="100000">
                                          <p:val>
                                            <p:strVal val="#ppt_w"/>
                                          </p:val>
                                        </p:tav>
                                      </p:tavLst>
                                    </p:anim>
                                    <p:anim calcmode="lin" valueType="num">
                                      <p:cBhvr>
                                        <p:cTn dur="500" fill="hold" id="35"/>
                                        <p:tgtEl>
                                          <p:spTgt spid="80"/>
                                        </p:tgtEl>
                                        <p:attrNameLst>
                                          <p:attrName>ppt_h</p:attrName>
                                        </p:attrNameLst>
                                      </p:cBhvr>
                                      <p:tavLst>
                                        <p:tav tm="0">
                                          <p:val>
                                            <p:fltVal val="0"/>
                                          </p:val>
                                        </p:tav>
                                        <p:tav tm="100000">
                                          <p:val>
                                            <p:strVal val="#ppt_h"/>
                                          </p:val>
                                        </p:tav>
                                      </p:tavLst>
                                    </p:anim>
                                    <p:animEffect filter="fade" transition="in">
                                      <p:cBhvr>
                                        <p:cTn dur="500" id="36"/>
                                        <p:tgtEl>
                                          <p:spTgt spid="80"/>
                                        </p:tgtEl>
                                      </p:cBhvr>
                                    </p:animEffect>
                                  </p:childTnLst>
                                </p:cTn>
                              </p:par>
                            </p:childTnLst>
                          </p:cTn>
                        </p:par>
                        <p:par>
                          <p:cTn fill="hold" id="37" nodeType="afterGroup">
                            <p:stCondLst>
                              <p:cond delay="2000"/>
                            </p:stCondLst>
                            <p:childTnLst>
                              <p:par>
                                <p:cTn fill="hold" grpId="0" id="38" nodeType="afterEffect" presetClass="entr" presetID="53" presetSubtype="0">
                                  <p:stCondLst>
                                    <p:cond delay="0"/>
                                  </p:stCondLst>
                                  <p:childTnLst>
                                    <p:set>
                                      <p:cBhvr>
                                        <p:cTn dur="1" fill="hold" id="39">
                                          <p:stCondLst>
                                            <p:cond delay="0"/>
                                          </p:stCondLst>
                                        </p:cTn>
                                        <p:tgtEl>
                                          <p:spTgt spid="81"/>
                                        </p:tgtEl>
                                        <p:attrNameLst>
                                          <p:attrName>style.visibility</p:attrName>
                                        </p:attrNameLst>
                                      </p:cBhvr>
                                      <p:to>
                                        <p:strVal val="visible"/>
                                      </p:to>
                                    </p:set>
                                    <p:anim calcmode="lin" valueType="num">
                                      <p:cBhvr>
                                        <p:cTn dur="500" fill="hold" id="40"/>
                                        <p:tgtEl>
                                          <p:spTgt spid="81"/>
                                        </p:tgtEl>
                                        <p:attrNameLst>
                                          <p:attrName>ppt_w</p:attrName>
                                        </p:attrNameLst>
                                      </p:cBhvr>
                                      <p:tavLst>
                                        <p:tav tm="0">
                                          <p:val>
                                            <p:fltVal val="0"/>
                                          </p:val>
                                        </p:tav>
                                        <p:tav tm="100000">
                                          <p:val>
                                            <p:strVal val="#ppt_w"/>
                                          </p:val>
                                        </p:tav>
                                      </p:tavLst>
                                    </p:anim>
                                    <p:anim calcmode="lin" valueType="num">
                                      <p:cBhvr>
                                        <p:cTn dur="500" fill="hold" id="41"/>
                                        <p:tgtEl>
                                          <p:spTgt spid="81"/>
                                        </p:tgtEl>
                                        <p:attrNameLst>
                                          <p:attrName>ppt_h</p:attrName>
                                        </p:attrNameLst>
                                      </p:cBhvr>
                                      <p:tavLst>
                                        <p:tav tm="0">
                                          <p:val>
                                            <p:fltVal val="0"/>
                                          </p:val>
                                        </p:tav>
                                        <p:tav tm="100000">
                                          <p:val>
                                            <p:strVal val="#ppt_h"/>
                                          </p:val>
                                        </p:tav>
                                      </p:tavLst>
                                    </p:anim>
                                    <p:animEffect filter="fade" transition="in">
                                      <p:cBhvr>
                                        <p:cTn dur="500" id="42"/>
                                        <p:tgtEl>
                                          <p:spTgt spid="81"/>
                                        </p:tgtEl>
                                      </p:cBhvr>
                                    </p:animEffect>
                                  </p:childTnLst>
                                </p:cTn>
                              </p:par>
                            </p:childTnLst>
                          </p:cTn>
                        </p:par>
                        <p:par>
                          <p:cTn fill="hold" id="43" nodeType="afterGroup">
                            <p:stCondLst>
                              <p:cond delay="2500"/>
                            </p:stCondLst>
                            <p:childTnLst>
                              <p:par>
                                <p:cTn fill="hold" grpId="0" id="44" nodeType="afterEffect" presetClass="entr" presetID="53" presetSubtype="0">
                                  <p:stCondLst>
                                    <p:cond delay="0"/>
                                  </p:stCondLst>
                                  <p:childTnLst>
                                    <p:set>
                                      <p:cBhvr>
                                        <p:cTn dur="1" fill="hold" id="45">
                                          <p:stCondLst>
                                            <p:cond delay="0"/>
                                          </p:stCondLst>
                                        </p:cTn>
                                        <p:tgtEl>
                                          <p:spTgt spid="82"/>
                                        </p:tgtEl>
                                        <p:attrNameLst>
                                          <p:attrName>style.visibility</p:attrName>
                                        </p:attrNameLst>
                                      </p:cBhvr>
                                      <p:to>
                                        <p:strVal val="visible"/>
                                      </p:to>
                                    </p:set>
                                    <p:anim calcmode="lin" valueType="num">
                                      <p:cBhvr>
                                        <p:cTn dur="500" fill="hold" id="46"/>
                                        <p:tgtEl>
                                          <p:spTgt spid="82"/>
                                        </p:tgtEl>
                                        <p:attrNameLst>
                                          <p:attrName>ppt_w</p:attrName>
                                        </p:attrNameLst>
                                      </p:cBhvr>
                                      <p:tavLst>
                                        <p:tav tm="0">
                                          <p:val>
                                            <p:fltVal val="0"/>
                                          </p:val>
                                        </p:tav>
                                        <p:tav tm="100000">
                                          <p:val>
                                            <p:strVal val="#ppt_w"/>
                                          </p:val>
                                        </p:tav>
                                      </p:tavLst>
                                    </p:anim>
                                    <p:anim calcmode="lin" valueType="num">
                                      <p:cBhvr>
                                        <p:cTn dur="500" fill="hold" id="47"/>
                                        <p:tgtEl>
                                          <p:spTgt spid="82"/>
                                        </p:tgtEl>
                                        <p:attrNameLst>
                                          <p:attrName>ppt_h</p:attrName>
                                        </p:attrNameLst>
                                      </p:cBhvr>
                                      <p:tavLst>
                                        <p:tav tm="0">
                                          <p:val>
                                            <p:fltVal val="0"/>
                                          </p:val>
                                        </p:tav>
                                        <p:tav tm="100000">
                                          <p:val>
                                            <p:strVal val="#ppt_h"/>
                                          </p:val>
                                        </p:tav>
                                      </p:tavLst>
                                    </p:anim>
                                    <p:animEffect filter="fade" transition="in">
                                      <p:cBhvr>
                                        <p:cTn dur="500" id="48"/>
                                        <p:tgtEl>
                                          <p:spTgt spid="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80"/>
      <p:bldP grpId="0" spid="81"/>
      <p:bldP grpId="0" spid="8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F0A5706B-0774-481A-B404-F28EC8D5444F}"/>
              </a:ext>
            </a:extLst>
          </p:cNvPr>
          <p:cNvSpPr txBox="1"/>
          <p:nvPr/>
        </p:nvSpPr>
        <p:spPr>
          <a:xfrm>
            <a:off x="2672443" y="2812661"/>
            <a:ext cx="6847114" cy="1234440"/>
          </a:xfrm>
          <a:prstGeom prst="rect">
            <a:avLst/>
          </a:prstGeom>
          <a:noFill/>
        </p:spPr>
        <p:txBody>
          <a:bodyPr rtlCol="0" wrap="square">
            <a:spAutoFit/>
          </a:bodyPr>
          <a:lstStyle/>
          <a:p>
            <a:pPr algn="dist"/>
            <a:r>
              <a:rPr altLang="en-US" b="1" lang="zh-CN" sz="7500">
                <a:gradFill>
                  <a:gsLst>
                    <a:gs pos="2655">
                      <a:srgbClr val="83062E"/>
                    </a:gs>
                    <a:gs pos="53000">
                      <a:srgbClr val="C51F2D"/>
                    </a:gs>
                    <a:gs pos="100000">
                      <a:srgbClr val="83062E"/>
                    </a:gs>
                  </a:gsLst>
                  <a:lin ang="5400000" scaled="1"/>
                </a:gradFill>
                <a:latin charset="-122" panose="00000500000000000000" pitchFamily="2" typeface="字魂59号-创粗黑"/>
                <a:ea charset="-122" panose="00000500000000000000" pitchFamily="2" typeface="字魂59号-创粗黑"/>
              </a:rPr>
              <a:t>感谢您的观看</a:t>
            </a:r>
          </a:p>
        </p:txBody>
      </p:sp>
      <p:sp>
        <p:nvSpPr>
          <p:cNvPr id="4" name="文本框 3">
            <a:extLst>
              <a:ext uri="{FF2B5EF4-FFF2-40B4-BE49-F238E27FC236}">
                <a16:creationId xmlns:a16="http://schemas.microsoft.com/office/drawing/2014/main" id="{032F6A99-62D8-43DA-B16A-01253A17387B}"/>
              </a:ext>
            </a:extLst>
          </p:cNvPr>
          <p:cNvSpPr txBox="1"/>
          <p:nvPr/>
        </p:nvSpPr>
        <p:spPr>
          <a:xfrm>
            <a:off x="2890837" y="2505587"/>
            <a:ext cx="6410326" cy="335280"/>
          </a:xfrm>
          <a:prstGeom prst="rect">
            <a:avLst/>
          </a:prstGeom>
          <a:noFill/>
          <a:ln>
            <a:solidFill>
              <a:schemeClr val="bg1">
                <a:lumMod val="50000"/>
              </a:schemeClr>
            </a:solidFill>
          </a:ln>
        </p:spPr>
        <p:txBody>
          <a:bodyPr rtlCol="0" wrap="square">
            <a:spAutoFit/>
          </a:bodyPr>
          <a:lstStyle/>
          <a:p>
            <a:pPr algn="dist"/>
            <a:r>
              <a:rPr altLang="zh-CN" lang="en-US" sz="1600">
                <a:latin charset="-122" panose="00000500000000000000" pitchFamily="2" typeface="字魂58号-创中黑"/>
                <a:ea charset="-122" panose="00000500000000000000" pitchFamily="2" typeface="字魂58号-创中黑"/>
              </a:rPr>
              <a:t>THANK YOU </a:t>
            </a:r>
          </a:p>
        </p:txBody>
      </p:sp>
      <p:sp>
        <p:nvSpPr>
          <p:cNvPr id="12" name="圆: 空心 11">
            <a:extLst>
              <a:ext uri="{FF2B5EF4-FFF2-40B4-BE49-F238E27FC236}">
                <a16:creationId xmlns:a16="http://schemas.microsoft.com/office/drawing/2014/main" id="{D87C2170-E571-4879-8B2D-2399652B3DF5}"/>
              </a:ext>
            </a:extLst>
          </p:cNvPr>
          <p:cNvSpPr/>
          <p:nvPr/>
        </p:nvSpPr>
        <p:spPr>
          <a:xfrm>
            <a:off x="-363454" y="4002900"/>
            <a:ext cx="726908" cy="726908"/>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 name="圆: 空心 12">
            <a:extLst>
              <a:ext uri="{FF2B5EF4-FFF2-40B4-BE49-F238E27FC236}">
                <a16:creationId xmlns:a16="http://schemas.microsoft.com/office/drawing/2014/main" id="{F77F38D0-FF9F-4D11-97D0-472DEC991216}"/>
              </a:ext>
            </a:extLst>
          </p:cNvPr>
          <p:cNvSpPr/>
          <p:nvPr/>
        </p:nvSpPr>
        <p:spPr>
          <a:xfrm>
            <a:off x="3834319" y="1065603"/>
            <a:ext cx="264153" cy="264153"/>
          </a:xfrm>
          <a:prstGeom prst="donut">
            <a:avLst>
              <a:gd fmla="val 17036"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4" name="圆: 空心 13">
            <a:extLst>
              <a:ext uri="{FF2B5EF4-FFF2-40B4-BE49-F238E27FC236}">
                <a16:creationId xmlns:a16="http://schemas.microsoft.com/office/drawing/2014/main" id="{906F90CC-B64C-4991-87D2-21AAA23CD7DD}"/>
              </a:ext>
            </a:extLst>
          </p:cNvPr>
          <p:cNvSpPr/>
          <p:nvPr/>
        </p:nvSpPr>
        <p:spPr>
          <a:xfrm>
            <a:off x="11838438" y="1855482"/>
            <a:ext cx="726908" cy="726908"/>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5" name="圆: 空心 14">
            <a:extLst>
              <a:ext uri="{FF2B5EF4-FFF2-40B4-BE49-F238E27FC236}">
                <a16:creationId xmlns:a16="http://schemas.microsoft.com/office/drawing/2014/main" id="{87D77913-A1CB-42AA-BBC0-5791A1C07F7F}"/>
              </a:ext>
            </a:extLst>
          </p:cNvPr>
          <p:cNvSpPr/>
          <p:nvPr/>
        </p:nvSpPr>
        <p:spPr>
          <a:xfrm>
            <a:off x="9301163" y="5115471"/>
            <a:ext cx="256074" cy="256074"/>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圆: 空心 15">
            <a:extLst>
              <a:ext uri="{FF2B5EF4-FFF2-40B4-BE49-F238E27FC236}">
                <a16:creationId xmlns:a16="http://schemas.microsoft.com/office/drawing/2014/main" id="{B5FFECC5-5D1D-407E-A730-C8CF15227AAA}"/>
              </a:ext>
            </a:extLst>
          </p:cNvPr>
          <p:cNvSpPr/>
          <p:nvPr/>
        </p:nvSpPr>
        <p:spPr>
          <a:xfrm>
            <a:off x="9429200" y="5159928"/>
            <a:ext cx="324445" cy="324445"/>
          </a:xfrm>
          <a:prstGeom prst="donut">
            <a:avLst>
              <a:gd fmla="val 11164"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圆: 空心 16">
            <a:extLst>
              <a:ext uri="{FF2B5EF4-FFF2-40B4-BE49-F238E27FC236}">
                <a16:creationId xmlns:a16="http://schemas.microsoft.com/office/drawing/2014/main" id="{CD66F83A-6692-4CA7-866A-623B0D6A64C0}"/>
              </a:ext>
            </a:extLst>
          </p:cNvPr>
          <p:cNvSpPr/>
          <p:nvPr/>
        </p:nvSpPr>
        <p:spPr>
          <a:xfrm>
            <a:off x="8369139" y="5440740"/>
            <a:ext cx="857535" cy="857535"/>
          </a:xfrm>
          <a:prstGeom prst="donut">
            <a:avLst>
              <a:gd fmla="val 9134"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8" name="圆: 空心 17">
            <a:extLst>
              <a:ext uri="{FF2B5EF4-FFF2-40B4-BE49-F238E27FC236}">
                <a16:creationId xmlns:a16="http://schemas.microsoft.com/office/drawing/2014/main" id="{1914B0F7-F6ED-420B-ABD0-81BEAB63AED4}"/>
              </a:ext>
            </a:extLst>
          </p:cNvPr>
          <p:cNvSpPr/>
          <p:nvPr/>
        </p:nvSpPr>
        <p:spPr>
          <a:xfrm>
            <a:off x="3268510" y="6528102"/>
            <a:ext cx="659796" cy="659796"/>
          </a:xfrm>
          <a:prstGeom prst="donut">
            <a:avLst>
              <a:gd fmla="val 18424"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9" name="圆: 空心 18">
            <a:extLst>
              <a:ext uri="{FF2B5EF4-FFF2-40B4-BE49-F238E27FC236}">
                <a16:creationId xmlns:a16="http://schemas.microsoft.com/office/drawing/2014/main" id="{415F9E26-7FA8-41D0-868B-5F4B9CE6D47D}"/>
              </a:ext>
            </a:extLst>
          </p:cNvPr>
          <p:cNvSpPr/>
          <p:nvPr/>
        </p:nvSpPr>
        <p:spPr>
          <a:xfrm>
            <a:off x="-189899" y="226192"/>
            <a:ext cx="459607" cy="459607"/>
          </a:xfrm>
          <a:prstGeom prst="donut">
            <a:avLst>
              <a:gd fmla="val 42133"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0" name="圆: 空心 19">
            <a:extLst>
              <a:ext uri="{FF2B5EF4-FFF2-40B4-BE49-F238E27FC236}">
                <a16:creationId xmlns:a16="http://schemas.microsoft.com/office/drawing/2014/main" id="{A8D5A486-CB76-4BD7-A80D-3AA875C7114C}"/>
              </a:ext>
            </a:extLst>
          </p:cNvPr>
          <p:cNvSpPr/>
          <p:nvPr/>
        </p:nvSpPr>
        <p:spPr>
          <a:xfrm>
            <a:off x="4523132" y="-324303"/>
            <a:ext cx="648606" cy="648606"/>
          </a:xfrm>
          <a:prstGeom prst="donut">
            <a:avLst>
              <a:gd fmla="val 10620"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1" name="圆: 空心 20">
            <a:extLst>
              <a:ext uri="{FF2B5EF4-FFF2-40B4-BE49-F238E27FC236}">
                <a16:creationId xmlns:a16="http://schemas.microsoft.com/office/drawing/2014/main" id="{C161309C-CA56-4389-B628-975880E87513}"/>
              </a:ext>
            </a:extLst>
          </p:cNvPr>
          <p:cNvSpPr/>
          <p:nvPr/>
        </p:nvSpPr>
        <p:spPr>
          <a:xfrm>
            <a:off x="5981020" y="723544"/>
            <a:ext cx="128934" cy="128932"/>
          </a:xfrm>
          <a:prstGeom prst="donut">
            <a:avLst>
              <a:gd fmla="val 11164" name="adj"/>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3" name="圆: 空心 22">
            <a:extLst>
              <a:ext uri="{FF2B5EF4-FFF2-40B4-BE49-F238E27FC236}">
                <a16:creationId xmlns:a16="http://schemas.microsoft.com/office/drawing/2014/main" id="{72C69012-C94C-48F8-9307-87AEE4E76D6E}"/>
              </a:ext>
            </a:extLst>
          </p:cNvPr>
          <p:cNvSpPr/>
          <p:nvPr/>
        </p:nvSpPr>
        <p:spPr>
          <a:xfrm>
            <a:off x="11794990" y="4366354"/>
            <a:ext cx="659796" cy="659796"/>
          </a:xfrm>
          <a:prstGeom prst="donut">
            <a:avLst>
              <a:gd fmla="val 18424"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5" name="圆: 空心 24">
            <a:extLst>
              <a:ext uri="{FF2B5EF4-FFF2-40B4-BE49-F238E27FC236}">
                <a16:creationId xmlns:a16="http://schemas.microsoft.com/office/drawing/2014/main" id="{B6FD74FC-24F5-4ED7-A493-F65706C69B3D}"/>
              </a:ext>
            </a:extLst>
          </p:cNvPr>
          <p:cNvSpPr/>
          <p:nvPr/>
        </p:nvSpPr>
        <p:spPr>
          <a:xfrm>
            <a:off x="10101265" y="1659719"/>
            <a:ext cx="128934" cy="128932"/>
          </a:xfrm>
          <a:prstGeom prst="donut">
            <a:avLst>
              <a:gd fmla="val 11164" name="adj"/>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6" name="圆: 空心 25">
            <a:extLst>
              <a:ext uri="{FF2B5EF4-FFF2-40B4-BE49-F238E27FC236}">
                <a16:creationId xmlns:a16="http://schemas.microsoft.com/office/drawing/2014/main" id="{6C3A2E4C-2DBE-44CA-B27E-79A872CD5D6C}"/>
              </a:ext>
            </a:extLst>
          </p:cNvPr>
          <p:cNvSpPr/>
          <p:nvPr/>
        </p:nvSpPr>
        <p:spPr>
          <a:xfrm>
            <a:off x="11794990" y="-324303"/>
            <a:ext cx="726908" cy="726908"/>
          </a:xfrm>
          <a:prstGeom prst="donut">
            <a:avLst>
              <a:gd fmla="val 45954"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7" name="圆: 空心 26">
            <a:extLst>
              <a:ext uri="{FF2B5EF4-FFF2-40B4-BE49-F238E27FC236}">
                <a16:creationId xmlns:a16="http://schemas.microsoft.com/office/drawing/2014/main" id="{FCAC3934-D3FB-42AA-BB23-2ED34E6C9473}"/>
              </a:ext>
            </a:extLst>
          </p:cNvPr>
          <p:cNvSpPr/>
          <p:nvPr/>
        </p:nvSpPr>
        <p:spPr>
          <a:xfrm>
            <a:off x="3004357" y="5500923"/>
            <a:ext cx="264153" cy="264153"/>
          </a:xfrm>
          <a:prstGeom prst="donut">
            <a:avLst>
              <a:gd fmla="val 17036"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8" name="椭圆 27">
            <a:extLst>
              <a:ext uri="{FF2B5EF4-FFF2-40B4-BE49-F238E27FC236}">
                <a16:creationId xmlns:a16="http://schemas.microsoft.com/office/drawing/2014/main" id="{C3AE9104-8A73-4CB1-96FD-708383084898}"/>
              </a:ext>
            </a:extLst>
          </p:cNvPr>
          <p:cNvSpPr/>
          <p:nvPr/>
        </p:nvSpPr>
        <p:spPr>
          <a:xfrm>
            <a:off x="10564586" y="4140159"/>
            <a:ext cx="114300" cy="114300"/>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a:extLst>
              <a:ext uri="{FF2B5EF4-FFF2-40B4-BE49-F238E27FC236}">
                <a16:creationId xmlns:a16="http://schemas.microsoft.com/office/drawing/2014/main" id="{52B211CD-0F85-4CF7-BE1E-55935653FBF5}"/>
              </a:ext>
            </a:extLst>
          </p:cNvPr>
          <p:cNvSpPr/>
          <p:nvPr/>
        </p:nvSpPr>
        <p:spPr>
          <a:xfrm>
            <a:off x="1779816" y="2180538"/>
            <a:ext cx="201080" cy="201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537517058"/>
      </p:ext>
    </p:extLst>
  </p:cSld>
  <p:clrMapOvr>
    <a:masterClrMapping/>
  </p:clrMapOvr>
  <mc:AlternateContent>
    <mc:Choice Requires="p14">
      <p:transition p14:dur="100">
        <p:cut/>
      </p:transition>
    </mc:Choice>
    <mc:Fallback>
      <p:transition>
        <p:cu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4"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randombar(horizontal)" transition="in">
                                      <p:cBhvr>
                                        <p:cTn dur="500" id="7"/>
                                        <p:tgtEl>
                                          <p:spTgt spid="2"/>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4"/>
                                        </p:tgtEl>
                                        <p:attrNameLst>
                                          <p:attrName>style.visibility</p:attrName>
                                        </p:attrNameLst>
                                      </p:cBhvr>
                                      <p:to>
                                        <p:strVal val="visible"/>
                                      </p:to>
                                    </p:set>
                                    <p:animEffect filter="wipe(left)" transition="in">
                                      <p:cBhvr>
                                        <p:cTn dur="500" id="10"/>
                                        <p:tgtEl>
                                          <p:spTgt spid="4"/>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10" presetSubtype="0">
                                  <p:stCondLst>
                                    <p:cond delay="0"/>
                                  </p:stCondLst>
                                  <p:childTnLst>
                                    <p:set>
                                      <p:cBhvr>
                                        <p:cTn dur="1" fill="hold" id="14">
                                          <p:stCondLst>
                                            <p:cond delay="0"/>
                                          </p:stCondLst>
                                        </p:cTn>
                                        <p:tgtEl>
                                          <p:spTgt spid="15"/>
                                        </p:tgtEl>
                                        <p:attrNameLst>
                                          <p:attrName>style.visibility</p:attrName>
                                        </p:attrNameLst>
                                      </p:cBhvr>
                                      <p:to>
                                        <p:strVal val="visible"/>
                                      </p:to>
                                    </p:set>
                                    <p:animEffect filter="fade" transition="in">
                                      <p:cBhvr>
                                        <p:cTn dur="500" id="15"/>
                                        <p:tgtEl>
                                          <p:spTgt spid="15"/>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16"/>
                                        </p:tgtEl>
                                        <p:attrNameLst>
                                          <p:attrName>style.visibility</p:attrName>
                                        </p:attrNameLst>
                                      </p:cBhvr>
                                      <p:to>
                                        <p:strVal val="visible"/>
                                      </p:to>
                                    </p:set>
                                    <p:animEffect filter="fade" transition="in">
                                      <p:cBhvr>
                                        <p:cTn dur="500" id="18"/>
                                        <p:tgtEl>
                                          <p:spTgt spid="16"/>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17"/>
                                        </p:tgtEl>
                                        <p:attrNameLst>
                                          <p:attrName>style.visibility</p:attrName>
                                        </p:attrNameLst>
                                      </p:cBhvr>
                                      <p:to>
                                        <p:strVal val="visible"/>
                                      </p:to>
                                    </p:set>
                                    <p:animEffect filter="fade" transition="in">
                                      <p:cBhvr>
                                        <p:cTn dur="500" id="21"/>
                                        <p:tgtEl>
                                          <p:spTgt spid="17"/>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10" presetSubtype="0">
                                  <p:stCondLst>
                                    <p:cond delay="0"/>
                                  </p:stCondLst>
                                  <p:childTnLst>
                                    <p:set>
                                      <p:cBhvr>
                                        <p:cTn dur="1" fill="hold" id="25">
                                          <p:stCondLst>
                                            <p:cond delay="0"/>
                                          </p:stCondLst>
                                        </p:cTn>
                                        <p:tgtEl>
                                          <p:spTgt spid="12"/>
                                        </p:tgtEl>
                                        <p:attrNameLst>
                                          <p:attrName>style.visibility</p:attrName>
                                        </p:attrNameLst>
                                      </p:cBhvr>
                                      <p:to>
                                        <p:strVal val="visible"/>
                                      </p:to>
                                    </p:set>
                                    <p:animEffect filter="fade" transition="in">
                                      <p:cBhvr>
                                        <p:cTn dur="500" id="26"/>
                                        <p:tgtEl>
                                          <p:spTgt spid="12"/>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27"/>
                                        </p:tgtEl>
                                        <p:attrNameLst>
                                          <p:attrName>style.visibility</p:attrName>
                                        </p:attrNameLst>
                                      </p:cBhvr>
                                      <p:to>
                                        <p:strVal val="visible"/>
                                      </p:to>
                                    </p:set>
                                    <p:animEffect filter="fade" transition="in">
                                      <p:cBhvr>
                                        <p:cTn dur="500" id="29"/>
                                        <p:tgtEl>
                                          <p:spTgt spid="27"/>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18"/>
                                        </p:tgtEl>
                                        <p:attrNameLst>
                                          <p:attrName>style.visibility</p:attrName>
                                        </p:attrNameLst>
                                      </p:cBhvr>
                                      <p:to>
                                        <p:strVal val="visible"/>
                                      </p:to>
                                    </p:set>
                                    <p:animEffect filter="fade" transition="in">
                                      <p:cBhvr>
                                        <p:cTn dur="500" id="32"/>
                                        <p:tgtEl>
                                          <p:spTgt spid="18"/>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23"/>
                                        </p:tgtEl>
                                        <p:attrNameLst>
                                          <p:attrName>style.visibility</p:attrName>
                                        </p:attrNameLst>
                                      </p:cBhvr>
                                      <p:to>
                                        <p:strVal val="visible"/>
                                      </p:to>
                                    </p:set>
                                    <p:animEffect filter="fade" transition="in">
                                      <p:cBhvr>
                                        <p:cTn dur="500" id="35"/>
                                        <p:tgtEl>
                                          <p:spTgt spid="23"/>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25"/>
                                        </p:tgtEl>
                                        <p:attrNameLst>
                                          <p:attrName>style.visibility</p:attrName>
                                        </p:attrNameLst>
                                      </p:cBhvr>
                                      <p:to>
                                        <p:strVal val="visible"/>
                                      </p:to>
                                    </p:set>
                                    <p:animEffect filter="fade" transition="in">
                                      <p:cBhvr>
                                        <p:cTn dur="500" id="38"/>
                                        <p:tgtEl>
                                          <p:spTgt spid="25"/>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26"/>
                                        </p:tgtEl>
                                        <p:attrNameLst>
                                          <p:attrName>style.visibility</p:attrName>
                                        </p:attrNameLst>
                                      </p:cBhvr>
                                      <p:to>
                                        <p:strVal val="visible"/>
                                      </p:to>
                                    </p:set>
                                    <p:animEffect filter="fade" transition="in">
                                      <p:cBhvr>
                                        <p:cTn dur="500" id="41"/>
                                        <p:tgtEl>
                                          <p:spTgt spid="26"/>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20"/>
                                        </p:tgtEl>
                                        <p:attrNameLst>
                                          <p:attrName>style.visibility</p:attrName>
                                        </p:attrNameLst>
                                      </p:cBhvr>
                                      <p:to>
                                        <p:strVal val="visible"/>
                                      </p:to>
                                    </p:set>
                                    <p:animEffect filter="fade" transition="in">
                                      <p:cBhvr>
                                        <p:cTn dur="500" id="44"/>
                                        <p:tgtEl>
                                          <p:spTgt spid="20"/>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21"/>
                                        </p:tgtEl>
                                        <p:attrNameLst>
                                          <p:attrName>style.visibility</p:attrName>
                                        </p:attrNameLst>
                                      </p:cBhvr>
                                      <p:to>
                                        <p:strVal val="visible"/>
                                      </p:to>
                                    </p:set>
                                    <p:animEffect filter="fade" transition="in">
                                      <p:cBhvr>
                                        <p:cTn dur="500" id="47"/>
                                        <p:tgtEl>
                                          <p:spTgt spid="21"/>
                                        </p:tgtEl>
                                      </p:cBhvr>
                                    </p:animEffect>
                                  </p:childTnLst>
                                </p:cTn>
                              </p:par>
                              <p:par>
                                <p:cTn fill="hold" grpId="0" id="48" nodeType="withEffect" presetClass="entr" presetID="10" presetSubtype="0">
                                  <p:stCondLst>
                                    <p:cond delay="0"/>
                                  </p:stCondLst>
                                  <p:childTnLst>
                                    <p:set>
                                      <p:cBhvr>
                                        <p:cTn dur="1" fill="hold" id="49">
                                          <p:stCondLst>
                                            <p:cond delay="0"/>
                                          </p:stCondLst>
                                        </p:cTn>
                                        <p:tgtEl>
                                          <p:spTgt spid="13"/>
                                        </p:tgtEl>
                                        <p:attrNameLst>
                                          <p:attrName>style.visibility</p:attrName>
                                        </p:attrNameLst>
                                      </p:cBhvr>
                                      <p:to>
                                        <p:strVal val="visible"/>
                                      </p:to>
                                    </p:set>
                                    <p:animEffect filter="fade" transition="in">
                                      <p:cBhvr>
                                        <p:cTn dur="500" id="50"/>
                                        <p:tgtEl>
                                          <p:spTgt spid="13"/>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19"/>
                                        </p:tgtEl>
                                        <p:attrNameLst>
                                          <p:attrName>style.visibility</p:attrName>
                                        </p:attrNameLst>
                                      </p:cBhvr>
                                      <p:to>
                                        <p:strVal val="visible"/>
                                      </p:to>
                                    </p:set>
                                    <p:animEffect filter="fade" transition="in">
                                      <p:cBhvr>
                                        <p:cTn dur="500" id="53"/>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2"/>
      <p:bldP grpId="0" spid="13"/>
      <p:bldP grpId="0" spid="15"/>
      <p:bldP grpId="0" spid="16"/>
      <p:bldP grpId="0" spid="17"/>
      <p:bldP grpId="0" spid="18"/>
      <p:bldP grpId="0" spid="19"/>
      <p:bldP grpId="0" spid="20"/>
      <p:bldP grpId="0" spid="21"/>
      <p:bldP grpId="0" spid="23"/>
      <p:bldP grpId="0" spid="25"/>
      <p:bldP grpId="0" spid="26"/>
      <p:bldP grpId="0" spid="2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F0A5706B-0774-481A-B404-F28EC8D5444F}"/>
              </a:ext>
            </a:extLst>
          </p:cNvPr>
          <p:cNvSpPr txBox="1"/>
          <p:nvPr/>
        </p:nvSpPr>
        <p:spPr>
          <a:xfrm>
            <a:off x="3911906" y="2514975"/>
            <a:ext cx="4342614" cy="1234440"/>
          </a:xfrm>
          <a:prstGeom prst="rect">
            <a:avLst/>
          </a:prstGeom>
          <a:noFill/>
        </p:spPr>
        <p:txBody>
          <a:bodyPr rtlCol="0" wrap="square">
            <a:spAutoFit/>
          </a:bodyPr>
          <a:lstStyle/>
          <a:p>
            <a:pPr algn="dist"/>
            <a:r>
              <a:rPr altLang="en-US" b="1" lang="zh-CN" sz="7500">
                <a:gradFill>
                  <a:gsLst>
                    <a:gs pos="2655">
                      <a:srgbClr val="83062E"/>
                    </a:gs>
                    <a:gs pos="53000">
                      <a:srgbClr val="C51F2D"/>
                    </a:gs>
                    <a:gs pos="100000">
                      <a:srgbClr val="83062E"/>
                    </a:gs>
                  </a:gsLst>
                  <a:lin ang="5400000" scaled="1"/>
                </a:gradFill>
                <a:latin charset="-122" panose="00000500000000000000" pitchFamily="2" typeface="字魂59号-创粗黑"/>
                <a:ea charset="-122" panose="00000500000000000000" pitchFamily="2" typeface="字魂59号-创粗黑"/>
              </a:rPr>
              <a:t>工作内容</a:t>
            </a:r>
          </a:p>
        </p:txBody>
      </p:sp>
      <p:sp>
        <p:nvSpPr>
          <p:cNvPr id="4" name="文本框 3">
            <a:extLst>
              <a:ext uri="{FF2B5EF4-FFF2-40B4-BE49-F238E27FC236}">
                <a16:creationId xmlns:a16="http://schemas.microsoft.com/office/drawing/2014/main" id="{032F6A99-62D8-43DA-B16A-01253A17387B}"/>
              </a:ext>
            </a:extLst>
          </p:cNvPr>
          <p:cNvSpPr txBox="1"/>
          <p:nvPr/>
        </p:nvSpPr>
        <p:spPr>
          <a:xfrm>
            <a:off x="5379076" y="1820743"/>
            <a:ext cx="1433848" cy="1371600"/>
          </a:xfrm>
          <a:prstGeom prst="rect">
            <a:avLst/>
          </a:prstGeom>
          <a:noFill/>
          <a:ln>
            <a:solidFill>
              <a:schemeClr val="bg1">
                <a:lumMod val="50000"/>
              </a:schemeClr>
            </a:solidFill>
          </a:ln>
        </p:spPr>
        <p:txBody>
          <a:bodyPr rtlCol="0" wrap="square">
            <a:spAutoFit/>
          </a:bodyPr>
          <a:lstStyle/>
          <a:p>
            <a:pPr algn="ctr"/>
            <a:r>
              <a:rPr altLang="zh-CN" lang="en-US" sz="2800">
                <a:latin charset="-122" panose="00000500000000000000" pitchFamily="2" typeface="字魂58号-创中黑"/>
                <a:ea charset="-122" panose="00000500000000000000" pitchFamily="2" typeface="字魂58号-创中黑"/>
              </a:rPr>
              <a:t>  Part 01  </a:t>
            </a:r>
          </a:p>
        </p:txBody>
      </p:sp>
      <p:sp>
        <p:nvSpPr>
          <p:cNvPr id="12" name="圆: 空心 11">
            <a:extLst>
              <a:ext uri="{FF2B5EF4-FFF2-40B4-BE49-F238E27FC236}">
                <a16:creationId xmlns:a16="http://schemas.microsoft.com/office/drawing/2014/main" id="{D87C2170-E571-4879-8B2D-2399652B3DF5}"/>
              </a:ext>
            </a:extLst>
          </p:cNvPr>
          <p:cNvSpPr/>
          <p:nvPr/>
        </p:nvSpPr>
        <p:spPr>
          <a:xfrm>
            <a:off x="-363454" y="4002900"/>
            <a:ext cx="726908" cy="726908"/>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 name="圆: 空心 12">
            <a:extLst>
              <a:ext uri="{FF2B5EF4-FFF2-40B4-BE49-F238E27FC236}">
                <a16:creationId xmlns:a16="http://schemas.microsoft.com/office/drawing/2014/main" id="{F77F38D0-FF9F-4D11-97D0-472DEC991216}"/>
              </a:ext>
            </a:extLst>
          </p:cNvPr>
          <p:cNvSpPr/>
          <p:nvPr/>
        </p:nvSpPr>
        <p:spPr>
          <a:xfrm>
            <a:off x="3834319" y="1065603"/>
            <a:ext cx="264153" cy="264153"/>
          </a:xfrm>
          <a:prstGeom prst="donut">
            <a:avLst>
              <a:gd fmla="val 17036"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4" name="圆: 空心 13">
            <a:extLst>
              <a:ext uri="{FF2B5EF4-FFF2-40B4-BE49-F238E27FC236}">
                <a16:creationId xmlns:a16="http://schemas.microsoft.com/office/drawing/2014/main" id="{906F90CC-B64C-4991-87D2-21AAA23CD7DD}"/>
              </a:ext>
            </a:extLst>
          </p:cNvPr>
          <p:cNvSpPr/>
          <p:nvPr/>
        </p:nvSpPr>
        <p:spPr>
          <a:xfrm>
            <a:off x="11838438" y="1855482"/>
            <a:ext cx="726908" cy="726908"/>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5" name="圆: 空心 14">
            <a:extLst>
              <a:ext uri="{FF2B5EF4-FFF2-40B4-BE49-F238E27FC236}">
                <a16:creationId xmlns:a16="http://schemas.microsoft.com/office/drawing/2014/main" id="{87D77913-A1CB-42AA-BBC0-5791A1C07F7F}"/>
              </a:ext>
            </a:extLst>
          </p:cNvPr>
          <p:cNvSpPr/>
          <p:nvPr/>
        </p:nvSpPr>
        <p:spPr>
          <a:xfrm>
            <a:off x="9301163" y="5115471"/>
            <a:ext cx="256074" cy="256074"/>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圆: 空心 15">
            <a:extLst>
              <a:ext uri="{FF2B5EF4-FFF2-40B4-BE49-F238E27FC236}">
                <a16:creationId xmlns:a16="http://schemas.microsoft.com/office/drawing/2014/main" id="{B5FFECC5-5D1D-407E-A730-C8CF15227AAA}"/>
              </a:ext>
            </a:extLst>
          </p:cNvPr>
          <p:cNvSpPr/>
          <p:nvPr/>
        </p:nvSpPr>
        <p:spPr>
          <a:xfrm>
            <a:off x="9429200" y="5159928"/>
            <a:ext cx="324445" cy="324445"/>
          </a:xfrm>
          <a:prstGeom prst="donut">
            <a:avLst>
              <a:gd fmla="val 11164"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圆: 空心 16">
            <a:extLst>
              <a:ext uri="{FF2B5EF4-FFF2-40B4-BE49-F238E27FC236}">
                <a16:creationId xmlns:a16="http://schemas.microsoft.com/office/drawing/2014/main" id="{CD66F83A-6692-4CA7-866A-623B0D6A64C0}"/>
              </a:ext>
            </a:extLst>
          </p:cNvPr>
          <p:cNvSpPr/>
          <p:nvPr/>
        </p:nvSpPr>
        <p:spPr>
          <a:xfrm>
            <a:off x="8369139" y="5440740"/>
            <a:ext cx="857535" cy="857535"/>
          </a:xfrm>
          <a:prstGeom prst="donut">
            <a:avLst>
              <a:gd fmla="val 9134"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8" name="圆: 空心 17">
            <a:extLst>
              <a:ext uri="{FF2B5EF4-FFF2-40B4-BE49-F238E27FC236}">
                <a16:creationId xmlns:a16="http://schemas.microsoft.com/office/drawing/2014/main" id="{1914B0F7-F6ED-420B-ABD0-81BEAB63AED4}"/>
              </a:ext>
            </a:extLst>
          </p:cNvPr>
          <p:cNvSpPr/>
          <p:nvPr/>
        </p:nvSpPr>
        <p:spPr>
          <a:xfrm>
            <a:off x="3268510" y="6528102"/>
            <a:ext cx="659796" cy="659796"/>
          </a:xfrm>
          <a:prstGeom prst="donut">
            <a:avLst>
              <a:gd fmla="val 18424"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9" name="圆: 空心 18">
            <a:extLst>
              <a:ext uri="{FF2B5EF4-FFF2-40B4-BE49-F238E27FC236}">
                <a16:creationId xmlns:a16="http://schemas.microsoft.com/office/drawing/2014/main" id="{415F9E26-7FA8-41D0-868B-5F4B9CE6D47D}"/>
              </a:ext>
            </a:extLst>
          </p:cNvPr>
          <p:cNvSpPr/>
          <p:nvPr/>
        </p:nvSpPr>
        <p:spPr>
          <a:xfrm>
            <a:off x="-189899" y="226192"/>
            <a:ext cx="459607" cy="459607"/>
          </a:xfrm>
          <a:prstGeom prst="donut">
            <a:avLst>
              <a:gd fmla="val 42133"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0" name="圆: 空心 19">
            <a:extLst>
              <a:ext uri="{FF2B5EF4-FFF2-40B4-BE49-F238E27FC236}">
                <a16:creationId xmlns:a16="http://schemas.microsoft.com/office/drawing/2014/main" id="{A8D5A486-CB76-4BD7-A80D-3AA875C7114C}"/>
              </a:ext>
            </a:extLst>
          </p:cNvPr>
          <p:cNvSpPr/>
          <p:nvPr/>
        </p:nvSpPr>
        <p:spPr>
          <a:xfrm>
            <a:off x="4523132" y="-324303"/>
            <a:ext cx="648606" cy="648606"/>
          </a:xfrm>
          <a:prstGeom prst="donut">
            <a:avLst>
              <a:gd fmla="val 10620"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1" name="圆: 空心 20">
            <a:extLst>
              <a:ext uri="{FF2B5EF4-FFF2-40B4-BE49-F238E27FC236}">
                <a16:creationId xmlns:a16="http://schemas.microsoft.com/office/drawing/2014/main" id="{C161309C-CA56-4389-B628-975880E87513}"/>
              </a:ext>
            </a:extLst>
          </p:cNvPr>
          <p:cNvSpPr/>
          <p:nvPr/>
        </p:nvSpPr>
        <p:spPr>
          <a:xfrm>
            <a:off x="5981020" y="723544"/>
            <a:ext cx="128934" cy="128932"/>
          </a:xfrm>
          <a:prstGeom prst="donut">
            <a:avLst>
              <a:gd fmla="val 11164" name="adj"/>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3" name="圆: 空心 22">
            <a:extLst>
              <a:ext uri="{FF2B5EF4-FFF2-40B4-BE49-F238E27FC236}">
                <a16:creationId xmlns:a16="http://schemas.microsoft.com/office/drawing/2014/main" id="{72C69012-C94C-48F8-9307-87AEE4E76D6E}"/>
              </a:ext>
            </a:extLst>
          </p:cNvPr>
          <p:cNvSpPr/>
          <p:nvPr/>
        </p:nvSpPr>
        <p:spPr>
          <a:xfrm>
            <a:off x="11794990" y="4366354"/>
            <a:ext cx="659796" cy="659796"/>
          </a:xfrm>
          <a:prstGeom prst="donut">
            <a:avLst>
              <a:gd fmla="val 18424"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5" name="圆: 空心 24">
            <a:extLst>
              <a:ext uri="{FF2B5EF4-FFF2-40B4-BE49-F238E27FC236}">
                <a16:creationId xmlns:a16="http://schemas.microsoft.com/office/drawing/2014/main" id="{B6FD74FC-24F5-4ED7-A493-F65706C69B3D}"/>
              </a:ext>
            </a:extLst>
          </p:cNvPr>
          <p:cNvSpPr/>
          <p:nvPr/>
        </p:nvSpPr>
        <p:spPr>
          <a:xfrm>
            <a:off x="10101265" y="1659719"/>
            <a:ext cx="128934" cy="128932"/>
          </a:xfrm>
          <a:prstGeom prst="donut">
            <a:avLst>
              <a:gd fmla="val 11164" name="adj"/>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6" name="圆: 空心 25">
            <a:extLst>
              <a:ext uri="{FF2B5EF4-FFF2-40B4-BE49-F238E27FC236}">
                <a16:creationId xmlns:a16="http://schemas.microsoft.com/office/drawing/2014/main" id="{6C3A2E4C-2DBE-44CA-B27E-79A872CD5D6C}"/>
              </a:ext>
            </a:extLst>
          </p:cNvPr>
          <p:cNvSpPr/>
          <p:nvPr/>
        </p:nvSpPr>
        <p:spPr>
          <a:xfrm>
            <a:off x="11794990" y="-324303"/>
            <a:ext cx="726908" cy="726908"/>
          </a:xfrm>
          <a:prstGeom prst="donut">
            <a:avLst>
              <a:gd fmla="val 45954"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7" name="圆: 空心 26">
            <a:extLst>
              <a:ext uri="{FF2B5EF4-FFF2-40B4-BE49-F238E27FC236}">
                <a16:creationId xmlns:a16="http://schemas.microsoft.com/office/drawing/2014/main" id="{FCAC3934-D3FB-42AA-BB23-2ED34E6C9473}"/>
              </a:ext>
            </a:extLst>
          </p:cNvPr>
          <p:cNvSpPr/>
          <p:nvPr/>
        </p:nvSpPr>
        <p:spPr>
          <a:xfrm>
            <a:off x="3004357" y="5500923"/>
            <a:ext cx="264153" cy="264153"/>
          </a:xfrm>
          <a:prstGeom prst="donut">
            <a:avLst>
              <a:gd fmla="val 17036"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8" name="椭圆 27">
            <a:extLst>
              <a:ext uri="{FF2B5EF4-FFF2-40B4-BE49-F238E27FC236}">
                <a16:creationId xmlns:a16="http://schemas.microsoft.com/office/drawing/2014/main" id="{C3AE9104-8A73-4CB1-96FD-708383084898}"/>
              </a:ext>
            </a:extLst>
          </p:cNvPr>
          <p:cNvSpPr/>
          <p:nvPr/>
        </p:nvSpPr>
        <p:spPr>
          <a:xfrm>
            <a:off x="10564586" y="4140159"/>
            <a:ext cx="114300" cy="114300"/>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a:extLst>
              <a:ext uri="{FF2B5EF4-FFF2-40B4-BE49-F238E27FC236}">
                <a16:creationId xmlns:a16="http://schemas.microsoft.com/office/drawing/2014/main" id="{52B211CD-0F85-4CF7-BE1E-55935653FBF5}"/>
              </a:ext>
            </a:extLst>
          </p:cNvPr>
          <p:cNvSpPr/>
          <p:nvPr/>
        </p:nvSpPr>
        <p:spPr>
          <a:xfrm>
            <a:off x="1779816" y="2180538"/>
            <a:ext cx="201080" cy="201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文本框 29">
            <a:extLst>
              <a:ext uri="{FF2B5EF4-FFF2-40B4-BE49-F238E27FC236}">
                <a16:creationId xmlns:a16="http://schemas.microsoft.com/office/drawing/2014/main" id="{D8F43C26-59BD-45C4-AE3B-0B953EAA9CF6}"/>
              </a:ext>
            </a:extLst>
          </p:cNvPr>
          <p:cNvSpPr txBox="1"/>
          <p:nvPr/>
        </p:nvSpPr>
        <p:spPr>
          <a:xfrm>
            <a:off x="3951526" y="3867411"/>
            <a:ext cx="4187922" cy="1051560"/>
          </a:xfrm>
          <a:prstGeom prst="rect">
            <a:avLst/>
          </a:prstGeom>
          <a:noFill/>
        </p:spPr>
        <p:txBody>
          <a:bodyPr rtlCol="0" wrap="square">
            <a:spAutoFit/>
          </a:bodyPr>
          <a:lstStyle/>
          <a:p>
            <a:pPr algn="ctr">
              <a:lnSpc>
                <a:spcPct val="150000"/>
              </a:lnSpc>
            </a:pPr>
            <a:r>
              <a:rPr altLang="zh-CN" lang="en-US" sz="1400">
                <a:solidFill>
                  <a:schemeClr val="tx1">
                    <a:lumMod val="75000"/>
                    <a:lumOff val="25000"/>
                  </a:schemeClr>
                </a:solidFill>
                <a:latin charset="-122" panose="00000500000000000000" pitchFamily="2" typeface="字魂58号-创中黑"/>
                <a:ea charset="-122" panose="00000500000000000000" pitchFamily="2" typeface="字魂58号-创中黑"/>
              </a:rPr>
              <a:t> Life isn't about waiting for the storm to pass. it's about learning to dance in the rain.   </a:t>
            </a:r>
          </a:p>
        </p:txBody>
      </p:sp>
      <p:sp>
        <p:nvSpPr>
          <p:cNvPr id="31" name="矩形: 圆角 30">
            <a:extLst>
              <a:ext uri="{FF2B5EF4-FFF2-40B4-BE49-F238E27FC236}">
                <a16:creationId xmlns:a16="http://schemas.microsoft.com/office/drawing/2014/main" id="{AC1AD3E3-8D9B-48BC-AB4D-59225DFA9A77}"/>
              </a:ext>
            </a:extLst>
          </p:cNvPr>
          <p:cNvSpPr/>
          <p:nvPr/>
        </p:nvSpPr>
        <p:spPr>
          <a:xfrm>
            <a:off x="5644243" y="4988576"/>
            <a:ext cx="903514" cy="423234"/>
          </a:xfrm>
          <a:prstGeom prst="roundRect">
            <a:avLst>
              <a:gd fmla="val 32099" name="adj"/>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箭头: V 形 31">
            <a:extLst>
              <a:ext uri="{FF2B5EF4-FFF2-40B4-BE49-F238E27FC236}">
                <a16:creationId xmlns:a16="http://schemas.microsoft.com/office/drawing/2014/main" id="{215B88F5-A859-4E48-A270-1CBD200A2E9B}"/>
              </a:ext>
            </a:extLst>
          </p:cNvPr>
          <p:cNvSpPr/>
          <p:nvPr/>
        </p:nvSpPr>
        <p:spPr>
          <a:xfrm rot="5400000">
            <a:off x="6007132" y="5057183"/>
            <a:ext cx="177734" cy="288471"/>
          </a:xfrm>
          <a:prstGeom prst="chevron">
            <a:avLst>
              <a:gd fmla="val 85714"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Tree>
    <p:extLst>
      <p:ext uri="{BB962C8B-B14F-4D97-AF65-F5344CB8AC3E}">
        <p14:creationId val="194077010"/>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4"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randombar(horizontal)" transition="in">
                                      <p:cBhvr>
                                        <p:cTn dur="500" id="7"/>
                                        <p:tgtEl>
                                          <p:spTgt spid="2"/>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4"/>
                                        </p:tgtEl>
                                        <p:attrNameLst>
                                          <p:attrName>style.visibility</p:attrName>
                                        </p:attrNameLst>
                                      </p:cBhvr>
                                      <p:to>
                                        <p:strVal val="visible"/>
                                      </p:to>
                                    </p:set>
                                    <p:animEffect filter="wipe(left)" transition="in">
                                      <p:cBhvr>
                                        <p:cTn dur="500" id="10"/>
                                        <p:tgtEl>
                                          <p:spTgt spid="4"/>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10" presetSubtype="0">
                                  <p:stCondLst>
                                    <p:cond delay="0"/>
                                  </p:stCondLst>
                                  <p:childTnLst>
                                    <p:set>
                                      <p:cBhvr>
                                        <p:cTn dur="1" fill="hold" id="14">
                                          <p:stCondLst>
                                            <p:cond delay="0"/>
                                          </p:stCondLst>
                                        </p:cTn>
                                        <p:tgtEl>
                                          <p:spTgt spid="15"/>
                                        </p:tgtEl>
                                        <p:attrNameLst>
                                          <p:attrName>style.visibility</p:attrName>
                                        </p:attrNameLst>
                                      </p:cBhvr>
                                      <p:to>
                                        <p:strVal val="visible"/>
                                      </p:to>
                                    </p:set>
                                    <p:animEffect filter="fade" transition="in">
                                      <p:cBhvr>
                                        <p:cTn dur="500" id="15"/>
                                        <p:tgtEl>
                                          <p:spTgt spid="15"/>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16"/>
                                        </p:tgtEl>
                                        <p:attrNameLst>
                                          <p:attrName>style.visibility</p:attrName>
                                        </p:attrNameLst>
                                      </p:cBhvr>
                                      <p:to>
                                        <p:strVal val="visible"/>
                                      </p:to>
                                    </p:set>
                                    <p:animEffect filter="fade" transition="in">
                                      <p:cBhvr>
                                        <p:cTn dur="500" id="18"/>
                                        <p:tgtEl>
                                          <p:spTgt spid="16"/>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17"/>
                                        </p:tgtEl>
                                        <p:attrNameLst>
                                          <p:attrName>style.visibility</p:attrName>
                                        </p:attrNameLst>
                                      </p:cBhvr>
                                      <p:to>
                                        <p:strVal val="visible"/>
                                      </p:to>
                                    </p:set>
                                    <p:animEffect filter="fade" transition="in">
                                      <p:cBhvr>
                                        <p:cTn dur="500" id="21"/>
                                        <p:tgtEl>
                                          <p:spTgt spid="17"/>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10" presetSubtype="0">
                                  <p:stCondLst>
                                    <p:cond delay="0"/>
                                  </p:stCondLst>
                                  <p:childTnLst>
                                    <p:set>
                                      <p:cBhvr>
                                        <p:cTn dur="1" fill="hold" id="25">
                                          <p:stCondLst>
                                            <p:cond delay="0"/>
                                          </p:stCondLst>
                                        </p:cTn>
                                        <p:tgtEl>
                                          <p:spTgt spid="12"/>
                                        </p:tgtEl>
                                        <p:attrNameLst>
                                          <p:attrName>style.visibility</p:attrName>
                                        </p:attrNameLst>
                                      </p:cBhvr>
                                      <p:to>
                                        <p:strVal val="visible"/>
                                      </p:to>
                                    </p:set>
                                    <p:animEffect filter="fade" transition="in">
                                      <p:cBhvr>
                                        <p:cTn dur="500" id="26"/>
                                        <p:tgtEl>
                                          <p:spTgt spid="12"/>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27"/>
                                        </p:tgtEl>
                                        <p:attrNameLst>
                                          <p:attrName>style.visibility</p:attrName>
                                        </p:attrNameLst>
                                      </p:cBhvr>
                                      <p:to>
                                        <p:strVal val="visible"/>
                                      </p:to>
                                    </p:set>
                                    <p:animEffect filter="fade" transition="in">
                                      <p:cBhvr>
                                        <p:cTn dur="500" id="29"/>
                                        <p:tgtEl>
                                          <p:spTgt spid="27"/>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18"/>
                                        </p:tgtEl>
                                        <p:attrNameLst>
                                          <p:attrName>style.visibility</p:attrName>
                                        </p:attrNameLst>
                                      </p:cBhvr>
                                      <p:to>
                                        <p:strVal val="visible"/>
                                      </p:to>
                                    </p:set>
                                    <p:animEffect filter="fade" transition="in">
                                      <p:cBhvr>
                                        <p:cTn dur="500" id="32"/>
                                        <p:tgtEl>
                                          <p:spTgt spid="18"/>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23"/>
                                        </p:tgtEl>
                                        <p:attrNameLst>
                                          <p:attrName>style.visibility</p:attrName>
                                        </p:attrNameLst>
                                      </p:cBhvr>
                                      <p:to>
                                        <p:strVal val="visible"/>
                                      </p:to>
                                    </p:set>
                                    <p:animEffect filter="fade" transition="in">
                                      <p:cBhvr>
                                        <p:cTn dur="500" id="35"/>
                                        <p:tgtEl>
                                          <p:spTgt spid="23"/>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25"/>
                                        </p:tgtEl>
                                        <p:attrNameLst>
                                          <p:attrName>style.visibility</p:attrName>
                                        </p:attrNameLst>
                                      </p:cBhvr>
                                      <p:to>
                                        <p:strVal val="visible"/>
                                      </p:to>
                                    </p:set>
                                    <p:animEffect filter="fade" transition="in">
                                      <p:cBhvr>
                                        <p:cTn dur="500" id="38"/>
                                        <p:tgtEl>
                                          <p:spTgt spid="25"/>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26"/>
                                        </p:tgtEl>
                                        <p:attrNameLst>
                                          <p:attrName>style.visibility</p:attrName>
                                        </p:attrNameLst>
                                      </p:cBhvr>
                                      <p:to>
                                        <p:strVal val="visible"/>
                                      </p:to>
                                    </p:set>
                                    <p:animEffect filter="fade" transition="in">
                                      <p:cBhvr>
                                        <p:cTn dur="500" id="41"/>
                                        <p:tgtEl>
                                          <p:spTgt spid="26"/>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20"/>
                                        </p:tgtEl>
                                        <p:attrNameLst>
                                          <p:attrName>style.visibility</p:attrName>
                                        </p:attrNameLst>
                                      </p:cBhvr>
                                      <p:to>
                                        <p:strVal val="visible"/>
                                      </p:to>
                                    </p:set>
                                    <p:animEffect filter="fade" transition="in">
                                      <p:cBhvr>
                                        <p:cTn dur="500" id="44"/>
                                        <p:tgtEl>
                                          <p:spTgt spid="20"/>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21"/>
                                        </p:tgtEl>
                                        <p:attrNameLst>
                                          <p:attrName>style.visibility</p:attrName>
                                        </p:attrNameLst>
                                      </p:cBhvr>
                                      <p:to>
                                        <p:strVal val="visible"/>
                                      </p:to>
                                    </p:set>
                                    <p:animEffect filter="fade" transition="in">
                                      <p:cBhvr>
                                        <p:cTn dur="500" id="47"/>
                                        <p:tgtEl>
                                          <p:spTgt spid="21"/>
                                        </p:tgtEl>
                                      </p:cBhvr>
                                    </p:animEffect>
                                  </p:childTnLst>
                                </p:cTn>
                              </p:par>
                              <p:par>
                                <p:cTn fill="hold" grpId="0" id="48" nodeType="withEffect" presetClass="entr" presetID="10" presetSubtype="0">
                                  <p:stCondLst>
                                    <p:cond delay="0"/>
                                  </p:stCondLst>
                                  <p:childTnLst>
                                    <p:set>
                                      <p:cBhvr>
                                        <p:cTn dur="1" fill="hold" id="49">
                                          <p:stCondLst>
                                            <p:cond delay="0"/>
                                          </p:stCondLst>
                                        </p:cTn>
                                        <p:tgtEl>
                                          <p:spTgt spid="13"/>
                                        </p:tgtEl>
                                        <p:attrNameLst>
                                          <p:attrName>style.visibility</p:attrName>
                                        </p:attrNameLst>
                                      </p:cBhvr>
                                      <p:to>
                                        <p:strVal val="visible"/>
                                      </p:to>
                                    </p:set>
                                    <p:animEffect filter="fade" transition="in">
                                      <p:cBhvr>
                                        <p:cTn dur="500" id="50"/>
                                        <p:tgtEl>
                                          <p:spTgt spid="13"/>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19"/>
                                        </p:tgtEl>
                                        <p:attrNameLst>
                                          <p:attrName>style.visibility</p:attrName>
                                        </p:attrNameLst>
                                      </p:cBhvr>
                                      <p:to>
                                        <p:strVal val="visible"/>
                                      </p:to>
                                    </p:set>
                                    <p:animEffect filter="fade" transition="in">
                                      <p:cBhvr>
                                        <p:cTn dur="500" id="53"/>
                                        <p:tgtEl>
                                          <p:spTgt spid="19"/>
                                        </p:tgtEl>
                                      </p:cBhvr>
                                    </p:animEffect>
                                  </p:childTnLst>
                                </p:cTn>
                              </p:par>
                            </p:childTnLst>
                          </p:cTn>
                        </p:par>
                        <p:par>
                          <p:cTn fill="hold" id="54" nodeType="afterGroup">
                            <p:stCondLst>
                              <p:cond delay="500"/>
                            </p:stCondLst>
                            <p:childTnLst>
                              <p:par>
                                <p:cTn fill="hold" grpId="0" id="55" nodeType="afterEffect" presetClass="entr" presetID="22" presetSubtype="8">
                                  <p:stCondLst>
                                    <p:cond delay="0"/>
                                  </p:stCondLst>
                                  <p:childTnLst>
                                    <p:set>
                                      <p:cBhvr>
                                        <p:cTn dur="1" fill="hold" id="56">
                                          <p:stCondLst>
                                            <p:cond delay="0"/>
                                          </p:stCondLst>
                                        </p:cTn>
                                        <p:tgtEl>
                                          <p:spTgt spid="30"/>
                                        </p:tgtEl>
                                        <p:attrNameLst>
                                          <p:attrName>style.visibility</p:attrName>
                                        </p:attrNameLst>
                                      </p:cBhvr>
                                      <p:to>
                                        <p:strVal val="visible"/>
                                      </p:to>
                                    </p:set>
                                    <p:animEffect filter="wipe(left)" transition="in">
                                      <p:cBhvr>
                                        <p:cTn dur="500" id="57"/>
                                        <p:tgtEl>
                                          <p:spTgt spid="30"/>
                                        </p:tgtEl>
                                      </p:cBhvr>
                                    </p:animEffect>
                                  </p:childTnLst>
                                </p:cTn>
                              </p:par>
                            </p:childTnLst>
                          </p:cTn>
                        </p:par>
                      </p:childTnLst>
                    </p:cTn>
                  </p:par>
                  <p:par>
                    <p:cTn fill="hold" id="58" nodeType="clickPar">
                      <p:stCondLst>
                        <p:cond delay="indefinite"/>
                      </p:stCondLst>
                      <p:childTnLst>
                        <p:par>
                          <p:cTn fill="hold" id="59" nodeType="afterGroup">
                            <p:stCondLst>
                              <p:cond delay="0"/>
                            </p:stCondLst>
                            <p:childTnLst>
                              <p:par>
                                <p:cTn fill="hold" grpId="0" id="60" nodeType="clickEffect" presetClass="entr" presetID="47" presetSubtype="0">
                                  <p:stCondLst>
                                    <p:cond delay="0"/>
                                  </p:stCondLst>
                                  <p:childTnLst>
                                    <p:set>
                                      <p:cBhvr>
                                        <p:cTn dur="1" fill="hold" id="61">
                                          <p:stCondLst>
                                            <p:cond delay="0"/>
                                          </p:stCondLst>
                                        </p:cTn>
                                        <p:tgtEl>
                                          <p:spTgt spid="31"/>
                                        </p:tgtEl>
                                        <p:attrNameLst>
                                          <p:attrName>style.visibility</p:attrName>
                                        </p:attrNameLst>
                                      </p:cBhvr>
                                      <p:to>
                                        <p:strVal val="visible"/>
                                      </p:to>
                                    </p:set>
                                    <p:animEffect filter="fade" transition="in">
                                      <p:cBhvr>
                                        <p:cTn dur="1000" id="62"/>
                                        <p:tgtEl>
                                          <p:spTgt spid="31"/>
                                        </p:tgtEl>
                                      </p:cBhvr>
                                    </p:animEffect>
                                    <p:anim calcmode="lin" valueType="num">
                                      <p:cBhvr>
                                        <p:cTn dur="1000" fill="hold" id="63"/>
                                        <p:tgtEl>
                                          <p:spTgt spid="31"/>
                                        </p:tgtEl>
                                        <p:attrNameLst>
                                          <p:attrName>ppt_x</p:attrName>
                                        </p:attrNameLst>
                                      </p:cBhvr>
                                      <p:tavLst>
                                        <p:tav tm="0">
                                          <p:val>
                                            <p:strVal val="#ppt_x"/>
                                          </p:val>
                                        </p:tav>
                                        <p:tav tm="100000">
                                          <p:val>
                                            <p:strVal val="#ppt_x"/>
                                          </p:val>
                                        </p:tav>
                                      </p:tavLst>
                                    </p:anim>
                                    <p:anim calcmode="lin" valueType="num">
                                      <p:cBhvr>
                                        <p:cTn dur="1000" fill="hold" id="64"/>
                                        <p:tgtEl>
                                          <p:spTgt spid="31"/>
                                        </p:tgtEl>
                                        <p:attrNameLst>
                                          <p:attrName>ppt_y</p:attrName>
                                        </p:attrNameLst>
                                      </p:cBhvr>
                                      <p:tavLst>
                                        <p:tav tm="0">
                                          <p:val>
                                            <p:strVal val="#ppt_y-.1"/>
                                          </p:val>
                                        </p:tav>
                                        <p:tav tm="100000">
                                          <p:val>
                                            <p:strVal val="#ppt_y"/>
                                          </p:val>
                                        </p:tav>
                                      </p:tavLst>
                                    </p:anim>
                                  </p:childTnLst>
                                </p:cTn>
                              </p:par>
                              <p:par>
                                <p:cTn fill="hold" grpId="0" id="65" nodeType="withEffect" presetClass="entr" presetID="47" presetSubtype="0">
                                  <p:stCondLst>
                                    <p:cond delay="0"/>
                                  </p:stCondLst>
                                  <p:childTnLst>
                                    <p:set>
                                      <p:cBhvr>
                                        <p:cTn dur="1" fill="hold" id="66">
                                          <p:stCondLst>
                                            <p:cond delay="0"/>
                                          </p:stCondLst>
                                        </p:cTn>
                                        <p:tgtEl>
                                          <p:spTgt spid="32"/>
                                        </p:tgtEl>
                                        <p:attrNameLst>
                                          <p:attrName>style.visibility</p:attrName>
                                        </p:attrNameLst>
                                      </p:cBhvr>
                                      <p:to>
                                        <p:strVal val="visible"/>
                                      </p:to>
                                    </p:set>
                                    <p:animEffect filter="fade" transition="in">
                                      <p:cBhvr>
                                        <p:cTn dur="1000" id="67"/>
                                        <p:tgtEl>
                                          <p:spTgt spid="32"/>
                                        </p:tgtEl>
                                      </p:cBhvr>
                                    </p:animEffect>
                                    <p:anim calcmode="lin" valueType="num">
                                      <p:cBhvr>
                                        <p:cTn dur="1000" fill="hold" id="68"/>
                                        <p:tgtEl>
                                          <p:spTgt spid="32"/>
                                        </p:tgtEl>
                                        <p:attrNameLst>
                                          <p:attrName>ppt_x</p:attrName>
                                        </p:attrNameLst>
                                      </p:cBhvr>
                                      <p:tavLst>
                                        <p:tav tm="0">
                                          <p:val>
                                            <p:strVal val="#ppt_x"/>
                                          </p:val>
                                        </p:tav>
                                        <p:tav tm="100000">
                                          <p:val>
                                            <p:strVal val="#ppt_x"/>
                                          </p:val>
                                        </p:tav>
                                      </p:tavLst>
                                    </p:anim>
                                    <p:anim calcmode="lin" valueType="num">
                                      <p:cBhvr>
                                        <p:cTn dur="1000" fill="hold" id="69"/>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2"/>
      <p:bldP grpId="0" spid="13"/>
      <p:bldP grpId="0" spid="15"/>
      <p:bldP grpId="0" spid="16"/>
      <p:bldP grpId="0" spid="17"/>
      <p:bldP grpId="0" spid="18"/>
      <p:bldP grpId="0" spid="19"/>
      <p:bldP grpId="0" spid="20"/>
      <p:bldP grpId="0" spid="21"/>
      <p:bldP grpId="0" spid="23"/>
      <p:bldP grpId="0" spid="25"/>
      <p:bldP grpId="0" spid="26"/>
      <p:bldP grpId="0" spid="27"/>
      <p:bldP grpId="0" spid="30"/>
      <p:bldP grpId="0" spid="31"/>
      <p:bldP grpId="0" spid="3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3F4917FF-91B5-4FC6-A18A-EA6676F6221A}"/>
              </a:ext>
            </a:extLst>
          </p:cNvPr>
          <p:cNvGrpSpPr/>
          <p:nvPr/>
        </p:nvGrpSpPr>
        <p:grpSpPr>
          <a:xfrm flipH="1">
            <a:off x="376104" y="357516"/>
            <a:ext cx="452482" cy="368902"/>
            <a:chOff x="9301163" y="5115471"/>
            <a:chExt cx="452482" cy="368902"/>
          </a:xfrm>
        </p:grpSpPr>
        <p:sp>
          <p:nvSpPr>
            <p:cNvPr id="4" name="圆: 空心 3">
              <a:extLst>
                <a:ext uri="{FF2B5EF4-FFF2-40B4-BE49-F238E27FC236}">
                  <a16:creationId xmlns:a16="http://schemas.microsoft.com/office/drawing/2014/main" id="{BB8F65CE-68AA-4926-94BF-2031A859287E}"/>
                </a:ext>
              </a:extLst>
            </p:cNvPr>
            <p:cNvSpPr/>
            <p:nvPr/>
          </p:nvSpPr>
          <p:spPr>
            <a:xfrm>
              <a:off x="9301163" y="5115471"/>
              <a:ext cx="256074" cy="256074"/>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圆: 空心 4">
              <a:extLst>
                <a:ext uri="{FF2B5EF4-FFF2-40B4-BE49-F238E27FC236}">
                  <a16:creationId xmlns:a16="http://schemas.microsoft.com/office/drawing/2014/main" id="{2E9EF663-8A66-47B8-9A72-45CC2297A18A}"/>
                </a:ext>
              </a:extLst>
            </p:cNvPr>
            <p:cNvSpPr/>
            <p:nvPr/>
          </p:nvSpPr>
          <p:spPr>
            <a:xfrm>
              <a:off x="9429200" y="5159928"/>
              <a:ext cx="324445" cy="324445"/>
            </a:xfrm>
            <a:prstGeom prst="donut">
              <a:avLst>
                <a:gd fmla="val 11164"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7" name="文本框 6">
            <a:extLst>
              <a:ext uri="{FF2B5EF4-FFF2-40B4-BE49-F238E27FC236}">
                <a16:creationId xmlns:a16="http://schemas.microsoft.com/office/drawing/2014/main" id="{995310FA-DEE8-4D16-BA60-3C36FCA6027E}"/>
              </a:ext>
            </a:extLst>
          </p:cNvPr>
          <p:cNvSpPr txBox="1"/>
          <p:nvPr/>
        </p:nvSpPr>
        <p:spPr>
          <a:xfrm>
            <a:off x="1024994" y="249580"/>
            <a:ext cx="22148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rPr>
              <a:t>请输入标题</a:t>
            </a:r>
          </a:p>
        </p:txBody>
      </p:sp>
      <p:sp>
        <p:nvSpPr>
          <p:cNvPr id="8" name="TextBox 7">
            <a:extLst>
              <a:ext uri="{FF2B5EF4-FFF2-40B4-BE49-F238E27FC236}">
                <a16:creationId xmlns:a16="http://schemas.microsoft.com/office/drawing/2014/main" id="{569CA5F9-30F4-45DA-AA55-3FB9C3DDDDBB}"/>
              </a:ext>
            </a:extLst>
          </p:cNvPr>
          <p:cNvSpPr txBox="1"/>
          <p:nvPr/>
        </p:nvSpPr>
        <p:spPr>
          <a:xfrm>
            <a:off x="5674173" y="2496034"/>
            <a:ext cx="34340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sym charset="-122" panose="020b0500000000000000" pitchFamily="34" typeface="思源黑体"/>
              </a:rPr>
              <a:t>添加页面标题内容</a:t>
            </a:r>
          </a:p>
        </p:txBody>
      </p:sp>
      <p:sp>
        <p:nvSpPr>
          <p:cNvPr id="9" name="Google Shape;86;p19">
            <a:extLst>
              <a:ext uri="{FF2B5EF4-FFF2-40B4-BE49-F238E27FC236}">
                <a16:creationId xmlns:a16="http://schemas.microsoft.com/office/drawing/2014/main" id="{BF707C57-D049-486C-A028-6012DEC1664A}"/>
              </a:ext>
            </a:extLst>
          </p:cNvPr>
          <p:cNvSpPr txBox="1"/>
          <p:nvPr/>
        </p:nvSpPr>
        <p:spPr>
          <a:xfrm>
            <a:off x="5816154" y="2055713"/>
            <a:ext cx="3183654" cy="333705"/>
          </a:xfrm>
          <a:prstGeom prst="rect">
            <a:avLst/>
          </a:prstGeom>
          <a:noFill/>
          <a:ln>
            <a:solidFill>
              <a:schemeClr val="bg1">
                <a:lumMod val="65000"/>
              </a:schemeClr>
            </a:solidFill>
          </a:ln>
        </p:spPr>
        <p:txBody>
          <a:bodyPr anchor="t" anchorCtr="0" bIns="45700" lIns="91425" rIns="91425" spcFirstLastPara="1" tIns="45700" wrap="square">
            <a:noAutofit/>
          </a:bodyPr>
          <a:lstStyle/>
          <a:p>
            <a:pPr algn="dist" indent="0" lvl="0" marL="0" marR="0" rtl="0">
              <a:spcBef>
                <a:spcPct val="0"/>
              </a:spcBef>
              <a:spcAft>
                <a:spcPct val="0"/>
              </a:spcAft>
              <a:buNone/>
            </a:pPr>
            <a:r>
              <a:rPr b="0" cap="none" i="0" lang="en-US" strike="noStrike" u="none">
                <a:solidFill>
                  <a:schemeClr val="tx1">
                    <a:lumMod val="75000"/>
                    <a:lumOff val="25000"/>
                  </a:schemeClr>
                </a:solidFill>
                <a:latin charset="-122" panose="00000500000000000000" pitchFamily="2" typeface="字魂58号-创中黑"/>
                <a:ea charset="-122" panose="00000500000000000000" pitchFamily="2" typeface="字魂58号-创中黑"/>
                <a:cs typeface="Lato"/>
                <a:sym charset="-122" panose="020b0500000000000000" pitchFamily="34" typeface="思源黑体"/>
              </a:rPr>
              <a:t>YOUR TITLE HERE</a:t>
            </a:r>
          </a:p>
        </p:txBody>
      </p:sp>
      <p:sp>
        <p:nvSpPr>
          <p:cNvPr id="10" name="TextBox 24">
            <a:extLst>
              <a:ext uri="{FF2B5EF4-FFF2-40B4-BE49-F238E27FC236}">
                <a16:creationId xmlns:a16="http://schemas.microsoft.com/office/drawing/2014/main" id="{D7826CD1-4BC2-4B6F-B123-109F67F46AF0}"/>
              </a:ext>
            </a:extLst>
          </p:cNvPr>
          <p:cNvSpPr txBox="1"/>
          <p:nvPr/>
        </p:nvSpPr>
        <p:spPr>
          <a:xfrm>
            <a:off x="5674171" y="3294041"/>
            <a:ext cx="5245357" cy="1051544"/>
          </a:xfrm>
          <a:prstGeom prst="rect">
            <a:avLst/>
          </a:prstGeom>
          <a:noFill/>
        </p:spPr>
        <p:txBody>
          <a:bodyPr bIns="45712" lIns="91423" rIns="91423" rtlCol="0" tIns="45712" wrap="square">
            <a:spAutoFit/>
          </a:bodyPr>
          <a:lstStyle/>
          <a:p>
            <a:pPr algn="l" defTabSz="1217930" eaLnBrk="1" fontAlgn="auto" hangingPunct="1" indent="0" latinLnBrk="0" lvl="0" marL="0" marR="0" rtl="0">
              <a:lnSpc>
                <a:spcPct val="150000"/>
              </a:lnSpc>
              <a:spcBef>
                <a:spcPct val="0"/>
              </a:spcBef>
              <a:spcAft>
                <a:spcPct val="0"/>
              </a:spcAft>
              <a:buClrTx/>
              <a:buSzTx/>
              <a:buFontTx/>
              <a:buNone/>
              <a:defRPr/>
            </a:pPr>
            <a:r>
              <a:rPr altLang="en-US" lang="zh-CN" sz="1400">
                <a:solidFill>
                  <a:schemeClr val="bg1">
                    <a:lumMod val="50000"/>
                  </a:schemeClr>
                </a:solidFill>
                <a:latin charset="-122" panose="00000500000000000000" pitchFamily="2" typeface="字魂58号-创中黑"/>
                <a:ea charset="-122" panose="00000500000000000000" pitchFamily="2" typeface="字魂58号-创中黑"/>
                <a:sym charset="-122" panose="020b0500000000000000" pitchFamily="34" typeface="思源黑体"/>
              </a:rPr>
              <a:t>请在此处添加具体内容，文字尽量言简意赅，简单说明即可，不必过于繁琐，注意板面美观度。请在此处添加具体内容，文字尽量言简意赅，简单说明即可，不必过于繁琐，注意板面美观度。</a:t>
            </a:r>
          </a:p>
        </p:txBody>
      </p:sp>
      <p:sp>
        <p:nvSpPr>
          <p:cNvPr id="11" name="Picture Placeholder 1">
            <a:extLst>
              <a:ext uri="{FF2B5EF4-FFF2-40B4-BE49-F238E27FC236}">
                <a16:creationId xmlns:a16="http://schemas.microsoft.com/office/drawing/2014/main" id="{0ED609C7-D54B-43FA-BD60-7CD8D2E1968F}"/>
              </a:ext>
            </a:extLst>
          </p:cNvPr>
          <p:cNvSpPr txBox="1"/>
          <p:nvPr/>
        </p:nvSpPr>
        <p:spPr>
          <a:xfrm>
            <a:off x="1624079" y="1615591"/>
            <a:ext cx="3274850" cy="4384727"/>
          </a:xfrm>
          <a:custGeom>
            <a:gdLst>
              <a:gd fmla="*/ 0 w 3181350" name="connsiteX0"/>
              <a:gd fmla="*/ 0 h 3181350" name="connsiteY0"/>
              <a:gd fmla="*/ 3181350 w 3181350" name="connsiteX1"/>
              <a:gd fmla="*/ 0 h 3181350" name="connsiteY1"/>
              <a:gd fmla="*/ 3181350 w 3181350" name="connsiteX2"/>
              <a:gd fmla="*/ 3181350 h 3181350" name="connsiteY2"/>
              <a:gd fmla="*/ 0 w 3181350" name="connsiteX3"/>
              <a:gd fmla="*/ 3181350 h 3181350" name="connsiteY3"/>
            </a:gdLst>
            <a:cxnLst>
              <a:cxn ang="0">
                <a:pos x="connsiteX0" y="connsiteY0"/>
              </a:cxn>
              <a:cxn ang="0">
                <a:pos x="connsiteX1" y="connsiteY1"/>
              </a:cxn>
              <a:cxn ang="0">
                <a:pos x="connsiteX2" y="connsiteY2"/>
              </a:cxn>
              <a:cxn ang="0">
                <a:pos x="connsiteX3" y="connsiteY3"/>
              </a:cxn>
            </a:cxnLst>
            <a:rect b="b" l="l" r="r" t="t"/>
            <a:pathLst>
              <a:path h="3181350" w="3181350">
                <a:moveTo>
                  <a:pt x="0" y="0"/>
                </a:moveTo>
                <a:lnTo>
                  <a:pt x="3181350" y="0"/>
                </a:lnTo>
                <a:lnTo>
                  <a:pt x="3181350" y="3181350"/>
                </a:lnTo>
                <a:lnTo>
                  <a:pt x="0" y="3181350"/>
                </a:lnTo>
                <a:close/>
              </a:path>
            </a:pathLst>
          </a:custGeom>
          <a:blipFill dpi="0" rotWithShape="1">
            <a:blip r:embed="rId3">
              <a:extLst>
                <a:ext uri="{28A0092B-C50C-407E-A947-70E740481C1C}">
                  <a14:useLocalDpi val="0"/>
                </a:ext>
              </a:extLst>
            </a:blip>
            <a:stretch>
              <a:fillRect/>
            </a:stretch>
          </a:blipFill>
        </p:spPr>
        <p:txBody>
          <a:bodyPr/>
          <a:lstStyle/>
          <a:p>
            <a:endParaRPr altLang="en-US" lang="zh-CN">
              <a:latin charset="-122" panose="00000500000000000000" pitchFamily="2" typeface="字魂58号-创中黑"/>
              <a:ea charset="-122" panose="00000500000000000000" pitchFamily="2" typeface="字魂58号-创中黑"/>
              <a:sym charset="-122" panose="020b0500000000000000" pitchFamily="34" typeface="思源黑体"/>
            </a:endParaRPr>
          </a:p>
        </p:txBody>
      </p:sp>
      <p:sp>
        <p:nvSpPr>
          <p:cNvPr id="12" name="圆: 空心 11">
            <a:extLst>
              <a:ext uri="{FF2B5EF4-FFF2-40B4-BE49-F238E27FC236}">
                <a16:creationId xmlns:a16="http://schemas.microsoft.com/office/drawing/2014/main" id="{55AA8791-0132-4327-A0D9-46D3637CD68F}"/>
              </a:ext>
            </a:extLst>
          </p:cNvPr>
          <p:cNvSpPr/>
          <p:nvPr/>
        </p:nvSpPr>
        <p:spPr>
          <a:xfrm>
            <a:off x="11862102" y="834355"/>
            <a:ext cx="659796" cy="659796"/>
          </a:xfrm>
          <a:prstGeom prst="donut">
            <a:avLst>
              <a:gd fmla="val 18424"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 name="圆: 空心 12">
            <a:extLst>
              <a:ext uri="{FF2B5EF4-FFF2-40B4-BE49-F238E27FC236}">
                <a16:creationId xmlns:a16="http://schemas.microsoft.com/office/drawing/2014/main" id="{204A4ACB-61E3-4464-9673-AFE7C8434213}"/>
              </a:ext>
            </a:extLst>
          </p:cNvPr>
          <p:cNvSpPr/>
          <p:nvPr/>
        </p:nvSpPr>
        <p:spPr>
          <a:xfrm>
            <a:off x="4736706" y="5378869"/>
            <a:ext cx="324445" cy="324445"/>
          </a:xfrm>
          <a:prstGeom prst="donut">
            <a:avLst>
              <a:gd fmla="val 11164"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4" name="椭圆 13">
            <a:extLst>
              <a:ext uri="{FF2B5EF4-FFF2-40B4-BE49-F238E27FC236}">
                <a16:creationId xmlns:a16="http://schemas.microsoft.com/office/drawing/2014/main" id="{BC9CF113-CF98-4760-ACE4-81C3AC7ECAA5}"/>
              </a:ext>
            </a:extLst>
          </p:cNvPr>
          <p:cNvSpPr/>
          <p:nvPr/>
        </p:nvSpPr>
        <p:spPr>
          <a:xfrm>
            <a:off x="8581240" y="1728181"/>
            <a:ext cx="114300" cy="114300"/>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圆: 空心 14">
            <a:extLst>
              <a:ext uri="{FF2B5EF4-FFF2-40B4-BE49-F238E27FC236}">
                <a16:creationId xmlns:a16="http://schemas.microsoft.com/office/drawing/2014/main" id="{F435AF1B-DC46-4270-A5F7-F29511BA4819}"/>
              </a:ext>
            </a:extLst>
          </p:cNvPr>
          <p:cNvSpPr/>
          <p:nvPr/>
        </p:nvSpPr>
        <p:spPr>
          <a:xfrm>
            <a:off x="-350804" y="4651961"/>
            <a:ext cx="726908" cy="726908"/>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TextBox 5">
            <a:extLst>
              <a:ext uri="{FF2B5EF4-FFF2-40B4-BE49-F238E27FC236}">
                <a16:creationId xmlns:a16="http://schemas.microsoft.com/office/drawing/2014/main" id="{DD01016D-BCDC-4A41-9E71-F6E6AB0B2A37}"/>
              </a:ext>
            </a:extLst>
          </p:cNvPr>
          <p:cNvSpPr txBox="1"/>
          <p:nvPr/>
        </p:nvSpPr>
        <p:spPr>
          <a:xfrm>
            <a:off x="8581237" y="4779984"/>
            <a:ext cx="2268667" cy="914400"/>
          </a:xfrm>
          <a:prstGeom prst="rect">
            <a:avLst/>
          </a:prstGeom>
          <a:noFill/>
        </p:spPr>
        <p:txBody>
          <a:bodyPr rtlCol="0" wrap="square">
            <a:spAutoFit/>
          </a:bodyPr>
          <a:lstStyle/>
          <a:p>
            <a:r>
              <a:rPr b="1" lang="en-US" sz="5400">
                <a:solidFill>
                  <a:schemeClr val="tx1">
                    <a:lumMod val="75000"/>
                    <a:lumOff val="25000"/>
                  </a:schemeClr>
                </a:solidFill>
                <a:latin charset="-122" panose="00000500000000000000" pitchFamily="2" typeface="字魂58号-创中黑"/>
                <a:ea charset="-122" panose="00000500000000000000" pitchFamily="2" typeface="字魂58号-创中黑"/>
                <a:sym charset="-122" panose="020b0500000000000000" pitchFamily="34" typeface="思源黑体"/>
              </a:rPr>
              <a:t>48.</a:t>
            </a:r>
          </a:p>
        </p:txBody>
      </p:sp>
      <p:sp>
        <p:nvSpPr>
          <p:cNvPr id="17" name="Rectangle 6">
            <a:extLst>
              <a:ext uri="{FF2B5EF4-FFF2-40B4-BE49-F238E27FC236}">
                <a16:creationId xmlns:a16="http://schemas.microsoft.com/office/drawing/2014/main" id="{6A8C7FC2-C28E-4F43-ACFD-BEA4C8825C4D}"/>
              </a:ext>
            </a:extLst>
          </p:cNvPr>
          <p:cNvSpPr/>
          <p:nvPr/>
        </p:nvSpPr>
        <p:spPr>
          <a:xfrm>
            <a:off x="8581241" y="5722958"/>
            <a:ext cx="2122795" cy="640080"/>
          </a:xfrm>
          <a:prstGeom prst="rect">
            <a:avLst/>
          </a:prstGeom>
        </p:spPr>
        <p:txBody>
          <a:bodyPr wrap="square">
            <a:spAutoFit/>
          </a:bodyPr>
          <a:lstStyle/>
          <a:p>
            <a:r>
              <a:rPr b="1" lang="en-US">
                <a:solidFill>
                  <a:schemeClr val="tx1">
                    <a:lumMod val="75000"/>
                    <a:lumOff val="25000"/>
                  </a:schemeClr>
                </a:solidFill>
                <a:latin charset="-122" panose="00000500000000000000" pitchFamily="2" typeface="字魂58号-创中黑"/>
                <a:ea charset="-122" panose="00000500000000000000" pitchFamily="2" typeface="字魂58号-创中黑"/>
                <a:sym charset="-122" panose="020b0500000000000000" pitchFamily="34" typeface="思源黑体"/>
              </a:rPr>
              <a:t>Short Text Here</a:t>
            </a:r>
          </a:p>
        </p:txBody>
      </p:sp>
      <p:sp>
        <p:nvSpPr>
          <p:cNvPr id="18" name="Rectangle 7">
            <a:extLst>
              <a:ext uri="{FF2B5EF4-FFF2-40B4-BE49-F238E27FC236}">
                <a16:creationId xmlns:a16="http://schemas.microsoft.com/office/drawing/2014/main" id="{4CD482F8-DE4E-498C-A93B-B5F1C9173573}"/>
              </a:ext>
            </a:extLst>
          </p:cNvPr>
          <p:cNvSpPr/>
          <p:nvPr/>
        </p:nvSpPr>
        <p:spPr>
          <a:xfrm>
            <a:off x="5700747" y="5722958"/>
            <a:ext cx="2122795" cy="640080"/>
          </a:xfrm>
          <a:prstGeom prst="rect">
            <a:avLst/>
          </a:prstGeom>
        </p:spPr>
        <p:txBody>
          <a:bodyPr wrap="square">
            <a:spAutoFit/>
          </a:bodyPr>
          <a:lstStyle/>
          <a:p>
            <a:r>
              <a:rPr b="1" lang="en-US">
                <a:solidFill>
                  <a:schemeClr val="tx1">
                    <a:lumMod val="75000"/>
                    <a:lumOff val="25000"/>
                  </a:schemeClr>
                </a:solidFill>
                <a:latin charset="-122" panose="00000500000000000000" pitchFamily="2" typeface="字魂58号-创中黑"/>
                <a:ea charset="-122" panose="00000500000000000000" pitchFamily="2" typeface="字魂58号-创中黑"/>
                <a:sym charset="-122" panose="020b0500000000000000" pitchFamily="34" typeface="思源黑体"/>
              </a:rPr>
              <a:t>Short Text Here</a:t>
            </a:r>
          </a:p>
        </p:txBody>
      </p:sp>
      <p:sp>
        <p:nvSpPr>
          <p:cNvPr id="19" name="TextBox 8">
            <a:extLst>
              <a:ext uri="{FF2B5EF4-FFF2-40B4-BE49-F238E27FC236}">
                <a16:creationId xmlns:a16="http://schemas.microsoft.com/office/drawing/2014/main" id="{9032009D-9BEF-45F0-BFA2-A56A62B488D2}"/>
              </a:ext>
            </a:extLst>
          </p:cNvPr>
          <p:cNvSpPr txBox="1"/>
          <p:nvPr/>
        </p:nvSpPr>
        <p:spPr>
          <a:xfrm>
            <a:off x="5700747" y="4779984"/>
            <a:ext cx="2268667" cy="914400"/>
          </a:xfrm>
          <a:prstGeom prst="rect">
            <a:avLst/>
          </a:prstGeom>
          <a:noFill/>
        </p:spPr>
        <p:txBody>
          <a:bodyPr rtlCol="0" wrap="square">
            <a:spAutoFit/>
          </a:bodyPr>
          <a:lstStyle/>
          <a:p>
            <a:r>
              <a:rPr b="1" lang="en-US" sz="5400">
                <a:solidFill>
                  <a:schemeClr val="tx1">
                    <a:lumMod val="75000"/>
                    <a:lumOff val="25000"/>
                  </a:schemeClr>
                </a:solidFill>
                <a:latin charset="-122" panose="00000500000000000000" pitchFamily="2" typeface="字魂58号-创中黑"/>
                <a:ea charset="-122" panose="00000500000000000000" pitchFamily="2" typeface="字魂58号-创中黑"/>
                <a:sym charset="-122" panose="020b0500000000000000" pitchFamily="34" typeface="思源黑体"/>
              </a:rPr>
              <a:t>36.</a:t>
            </a:r>
          </a:p>
        </p:txBody>
      </p:sp>
    </p:spTree>
    <p:extLst>
      <p:ext uri="{BB962C8B-B14F-4D97-AF65-F5344CB8AC3E}">
        <p14:creationId val="273375356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2"/>
                                        </p:tgtEl>
                                        <p:attrNameLst>
                                          <p:attrName>style.visibility</p:attrName>
                                        </p:attrNameLst>
                                      </p:cBhvr>
                                      <p:to>
                                        <p:strVal val="visible"/>
                                      </p:to>
                                    </p:set>
                                    <p:animEffect filter="fade" transition="in">
                                      <p:cBhvr>
                                        <p:cTn dur="500" id="10"/>
                                        <p:tgtEl>
                                          <p:spTgt spid="12"/>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3"/>
                                        </p:tgtEl>
                                        <p:attrNameLst>
                                          <p:attrName>style.visibility</p:attrName>
                                        </p:attrNameLst>
                                      </p:cBhvr>
                                      <p:to>
                                        <p:strVal val="visible"/>
                                      </p:to>
                                    </p:set>
                                    <p:animEffect filter="fade" transition="in">
                                      <p:cBhvr>
                                        <p:cTn dur="500" id="13"/>
                                        <p:tgtEl>
                                          <p:spTgt spid="13"/>
                                        </p:tgtEl>
                                      </p:cBhvr>
                                    </p:animEffect>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grpId="0" id="16" nodeType="clickEffect" presetClass="entr" presetID="10" presetSubtype="0">
                                  <p:stCondLst>
                                    <p:cond delay="0"/>
                                  </p:stCondLst>
                                  <p:childTnLst>
                                    <p:set>
                                      <p:cBhvr>
                                        <p:cTn dur="1" fill="hold" id="17">
                                          <p:stCondLst>
                                            <p:cond delay="0"/>
                                          </p:stCondLst>
                                        </p:cTn>
                                        <p:tgtEl>
                                          <p:spTgt spid="15"/>
                                        </p:tgtEl>
                                        <p:attrNameLst>
                                          <p:attrName>style.visibility</p:attrName>
                                        </p:attrNameLst>
                                      </p:cBhvr>
                                      <p:to>
                                        <p:strVal val="visible"/>
                                      </p:to>
                                    </p:set>
                                    <p:animEffect filter="fade" transition="in">
                                      <p:cBhvr>
                                        <p:cTn dur="500" id="18"/>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2"/>
      <p:bldP grpId="0" spid="13"/>
      <p:bldP grpId="0" spid="1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3F4917FF-91B5-4FC6-A18A-EA6676F6221A}"/>
              </a:ext>
            </a:extLst>
          </p:cNvPr>
          <p:cNvGrpSpPr/>
          <p:nvPr/>
        </p:nvGrpSpPr>
        <p:grpSpPr>
          <a:xfrm flipH="1">
            <a:off x="376104" y="357516"/>
            <a:ext cx="452482" cy="368902"/>
            <a:chOff x="9301163" y="5115471"/>
            <a:chExt cx="452482" cy="368902"/>
          </a:xfrm>
        </p:grpSpPr>
        <p:sp>
          <p:nvSpPr>
            <p:cNvPr id="4" name="圆: 空心 3">
              <a:extLst>
                <a:ext uri="{FF2B5EF4-FFF2-40B4-BE49-F238E27FC236}">
                  <a16:creationId xmlns:a16="http://schemas.microsoft.com/office/drawing/2014/main" id="{BB8F65CE-68AA-4926-94BF-2031A859287E}"/>
                </a:ext>
              </a:extLst>
            </p:cNvPr>
            <p:cNvSpPr/>
            <p:nvPr/>
          </p:nvSpPr>
          <p:spPr>
            <a:xfrm>
              <a:off x="9301163" y="5115471"/>
              <a:ext cx="256074" cy="256074"/>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圆: 空心 4">
              <a:extLst>
                <a:ext uri="{FF2B5EF4-FFF2-40B4-BE49-F238E27FC236}">
                  <a16:creationId xmlns:a16="http://schemas.microsoft.com/office/drawing/2014/main" id="{2E9EF663-8A66-47B8-9A72-45CC2297A18A}"/>
                </a:ext>
              </a:extLst>
            </p:cNvPr>
            <p:cNvSpPr/>
            <p:nvPr/>
          </p:nvSpPr>
          <p:spPr>
            <a:xfrm>
              <a:off x="9429200" y="5159928"/>
              <a:ext cx="324445" cy="324445"/>
            </a:xfrm>
            <a:prstGeom prst="donut">
              <a:avLst>
                <a:gd fmla="val 11164"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7" name="文本框 6">
            <a:extLst>
              <a:ext uri="{FF2B5EF4-FFF2-40B4-BE49-F238E27FC236}">
                <a16:creationId xmlns:a16="http://schemas.microsoft.com/office/drawing/2014/main" id="{995310FA-DEE8-4D16-BA60-3C36FCA6027E}"/>
              </a:ext>
            </a:extLst>
          </p:cNvPr>
          <p:cNvSpPr txBox="1"/>
          <p:nvPr/>
        </p:nvSpPr>
        <p:spPr>
          <a:xfrm>
            <a:off x="1024994" y="249580"/>
            <a:ext cx="22148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rPr>
              <a:t>请输入标题</a:t>
            </a:r>
          </a:p>
        </p:txBody>
      </p:sp>
      <p:sp>
        <p:nvSpPr>
          <p:cNvPr id="2" name="箭头: V 形 1">
            <a:extLst>
              <a:ext uri="{FF2B5EF4-FFF2-40B4-BE49-F238E27FC236}">
                <a16:creationId xmlns:a16="http://schemas.microsoft.com/office/drawing/2014/main" id="{F751A3A5-9F5E-4872-8227-2BA816395402}"/>
              </a:ext>
            </a:extLst>
          </p:cNvPr>
          <p:cNvSpPr/>
          <p:nvPr/>
        </p:nvSpPr>
        <p:spPr>
          <a:xfrm>
            <a:off x="10934164" y="3094149"/>
            <a:ext cx="385586" cy="669701"/>
          </a:xfrm>
          <a:prstGeom prst="chevron">
            <a:avLst>
              <a:gd fmla="val 68667" name="adj"/>
            </a:avLst>
          </a:prstGeom>
          <a:gradFill>
            <a:gsLst>
              <a:gs pos="0">
                <a:srgbClr val="87082E"/>
              </a:gs>
              <a:gs pos="100000">
                <a:srgbClr val="C51F2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 name="箭头: V 形 7">
            <a:extLst>
              <a:ext uri="{FF2B5EF4-FFF2-40B4-BE49-F238E27FC236}">
                <a16:creationId xmlns:a16="http://schemas.microsoft.com/office/drawing/2014/main" id="{6FCDC1EE-B763-4DDC-AACB-C96A2BFA19C8}"/>
              </a:ext>
            </a:extLst>
          </p:cNvPr>
          <p:cNvSpPr/>
          <p:nvPr/>
        </p:nvSpPr>
        <p:spPr>
          <a:xfrm flipH="1">
            <a:off x="1024994" y="3094148"/>
            <a:ext cx="385586" cy="669701"/>
          </a:xfrm>
          <a:prstGeom prst="chevron">
            <a:avLst>
              <a:gd fmla="val 68667" name="adj"/>
            </a:avLst>
          </a:prstGeom>
          <a:gradFill>
            <a:gsLst>
              <a:gs pos="0">
                <a:srgbClr val="87082E"/>
              </a:gs>
              <a:gs pos="100000">
                <a:srgbClr val="C51F2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 name="矩形 2">
            <a:extLst>
              <a:ext uri="{FF2B5EF4-FFF2-40B4-BE49-F238E27FC236}">
                <a16:creationId xmlns:a16="http://schemas.microsoft.com/office/drawing/2014/main" id="{0133CEC8-38EF-4DEF-9B84-9BE378D704E8}"/>
              </a:ext>
            </a:extLst>
          </p:cNvPr>
          <p:cNvSpPr/>
          <p:nvPr/>
        </p:nvSpPr>
        <p:spPr>
          <a:xfrm>
            <a:off x="2315681" y="2246819"/>
            <a:ext cx="2364358" cy="2364358"/>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a:extLst>
              <a:ext uri="{FF2B5EF4-FFF2-40B4-BE49-F238E27FC236}">
                <a16:creationId xmlns:a16="http://schemas.microsoft.com/office/drawing/2014/main" id="{E9327162-DA70-4919-B875-A142492713AF}"/>
              </a:ext>
            </a:extLst>
          </p:cNvPr>
          <p:cNvSpPr/>
          <p:nvPr/>
        </p:nvSpPr>
        <p:spPr>
          <a:xfrm>
            <a:off x="4968728" y="2246819"/>
            <a:ext cx="2364358" cy="2364358"/>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a:extLst>
              <a:ext uri="{FF2B5EF4-FFF2-40B4-BE49-F238E27FC236}">
                <a16:creationId xmlns:a16="http://schemas.microsoft.com/office/drawing/2014/main" id="{E4BBF06A-DD31-49DC-9029-617FD6472AE4}"/>
              </a:ext>
            </a:extLst>
          </p:cNvPr>
          <p:cNvSpPr/>
          <p:nvPr/>
        </p:nvSpPr>
        <p:spPr>
          <a:xfrm>
            <a:off x="7621775" y="2246819"/>
            <a:ext cx="2364358" cy="2364358"/>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Google Shape;86;p19">
            <a:extLst>
              <a:ext uri="{FF2B5EF4-FFF2-40B4-BE49-F238E27FC236}">
                <a16:creationId xmlns:a16="http://schemas.microsoft.com/office/drawing/2014/main" id="{02CDE8FD-F15D-4409-BB08-31D68DF5711C}"/>
              </a:ext>
            </a:extLst>
          </p:cNvPr>
          <p:cNvSpPr txBox="1"/>
          <p:nvPr/>
        </p:nvSpPr>
        <p:spPr>
          <a:xfrm>
            <a:off x="2315681" y="4953459"/>
            <a:ext cx="2364358" cy="333705"/>
          </a:xfrm>
          <a:prstGeom prst="rect">
            <a:avLst/>
          </a:prstGeom>
          <a:noFill/>
          <a:ln>
            <a:solidFill>
              <a:schemeClr val="bg1">
                <a:lumMod val="65000"/>
              </a:schemeClr>
            </a:solidFill>
          </a:ln>
        </p:spPr>
        <p:txBody>
          <a:bodyPr anchor="t" anchorCtr="0" bIns="45700" lIns="91425" rIns="91425" spcFirstLastPara="1" tIns="45700" wrap="square">
            <a:noAutofit/>
          </a:bodyPr>
          <a:lstStyle/>
          <a:p>
            <a:pPr algn="dist" indent="0" lvl="0" marL="0" marR="0" rtl="0">
              <a:spcBef>
                <a:spcPct val="0"/>
              </a:spcBef>
              <a:spcAft>
                <a:spcPct val="0"/>
              </a:spcAft>
              <a:buNone/>
            </a:pPr>
            <a:r>
              <a:rPr b="0" cap="none" i="0" lang="en-US" strike="noStrike" u="none">
                <a:solidFill>
                  <a:schemeClr val="tx1">
                    <a:lumMod val="75000"/>
                    <a:lumOff val="25000"/>
                  </a:schemeClr>
                </a:solidFill>
                <a:latin charset="-122" panose="00000500000000000000" pitchFamily="2" typeface="字魂58号-创中黑"/>
                <a:ea charset="-122" panose="00000500000000000000" pitchFamily="2" typeface="字魂58号-创中黑"/>
                <a:cs typeface="Lato"/>
                <a:sym charset="-122" panose="020b0500000000000000" pitchFamily="34" typeface="思源黑体"/>
              </a:rPr>
              <a:t>YOUR TITLE HERE</a:t>
            </a:r>
          </a:p>
        </p:txBody>
      </p:sp>
      <p:sp>
        <p:nvSpPr>
          <p:cNvPr id="13" name="Google Shape;86;p19">
            <a:extLst>
              <a:ext uri="{FF2B5EF4-FFF2-40B4-BE49-F238E27FC236}">
                <a16:creationId xmlns:a16="http://schemas.microsoft.com/office/drawing/2014/main" id="{75F1DE36-DC93-4AB5-857C-5DE0A9D15BB0}"/>
              </a:ext>
            </a:extLst>
          </p:cNvPr>
          <p:cNvSpPr txBox="1"/>
          <p:nvPr/>
        </p:nvSpPr>
        <p:spPr>
          <a:xfrm>
            <a:off x="4968728" y="4953458"/>
            <a:ext cx="2364358" cy="333705"/>
          </a:xfrm>
          <a:prstGeom prst="rect">
            <a:avLst/>
          </a:prstGeom>
          <a:noFill/>
          <a:ln>
            <a:solidFill>
              <a:schemeClr val="bg1">
                <a:lumMod val="65000"/>
              </a:schemeClr>
            </a:solidFill>
          </a:ln>
        </p:spPr>
        <p:txBody>
          <a:bodyPr anchor="t" anchorCtr="0" bIns="45700" lIns="91425" rIns="91425" spcFirstLastPara="1" tIns="45700" wrap="square">
            <a:noAutofit/>
          </a:bodyPr>
          <a:lstStyle/>
          <a:p>
            <a:pPr algn="dist" indent="0" lvl="0" marL="0" marR="0" rtl="0">
              <a:spcBef>
                <a:spcPct val="0"/>
              </a:spcBef>
              <a:spcAft>
                <a:spcPct val="0"/>
              </a:spcAft>
              <a:buNone/>
            </a:pPr>
            <a:r>
              <a:rPr b="0" cap="none" i="0" lang="en-US" strike="noStrike" u="none">
                <a:solidFill>
                  <a:schemeClr val="tx1">
                    <a:lumMod val="75000"/>
                    <a:lumOff val="25000"/>
                  </a:schemeClr>
                </a:solidFill>
                <a:latin charset="-122" panose="00000500000000000000" pitchFamily="2" typeface="字魂58号-创中黑"/>
                <a:ea charset="-122" panose="00000500000000000000" pitchFamily="2" typeface="字魂58号-创中黑"/>
                <a:cs typeface="Lato"/>
                <a:sym charset="-122" panose="020b0500000000000000" pitchFamily="34" typeface="思源黑体"/>
              </a:rPr>
              <a:t>YOUR TITLE HERE</a:t>
            </a:r>
          </a:p>
        </p:txBody>
      </p:sp>
      <p:sp>
        <p:nvSpPr>
          <p:cNvPr id="14" name="Google Shape;86;p19">
            <a:extLst>
              <a:ext uri="{FF2B5EF4-FFF2-40B4-BE49-F238E27FC236}">
                <a16:creationId xmlns:a16="http://schemas.microsoft.com/office/drawing/2014/main" id="{F209844B-6AA7-4D74-BC53-F7ECAC0CBA23}"/>
              </a:ext>
            </a:extLst>
          </p:cNvPr>
          <p:cNvSpPr txBox="1"/>
          <p:nvPr/>
        </p:nvSpPr>
        <p:spPr>
          <a:xfrm>
            <a:off x="7621775" y="4961429"/>
            <a:ext cx="2364358" cy="333705"/>
          </a:xfrm>
          <a:prstGeom prst="rect">
            <a:avLst/>
          </a:prstGeom>
          <a:noFill/>
          <a:ln>
            <a:solidFill>
              <a:schemeClr val="bg1">
                <a:lumMod val="65000"/>
              </a:schemeClr>
            </a:solidFill>
          </a:ln>
        </p:spPr>
        <p:txBody>
          <a:bodyPr anchor="t" anchorCtr="0" bIns="45700" lIns="91425" rIns="91425" spcFirstLastPara="1" tIns="45700" wrap="square">
            <a:noAutofit/>
          </a:bodyPr>
          <a:lstStyle/>
          <a:p>
            <a:pPr algn="dist" indent="0" lvl="0" marL="0" marR="0" rtl="0">
              <a:spcBef>
                <a:spcPct val="0"/>
              </a:spcBef>
              <a:spcAft>
                <a:spcPct val="0"/>
              </a:spcAft>
              <a:buNone/>
            </a:pPr>
            <a:r>
              <a:rPr b="0" cap="none" i="0" lang="en-US" strike="noStrike" u="none">
                <a:solidFill>
                  <a:schemeClr val="tx1">
                    <a:lumMod val="75000"/>
                    <a:lumOff val="25000"/>
                  </a:schemeClr>
                </a:solidFill>
                <a:latin charset="-122" panose="00000500000000000000" pitchFamily="2" typeface="字魂58号-创中黑"/>
                <a:ea charset="-122" panose="00000500000000000000" pitchFamily="2" typeface="字魂58号-创中黑"/>
                <a:cs typeface="Lato"/>
                <a:sym charset="-122" panose="020b0500000000000000" pitchFamily="34" typeface="思源黑体"/>
              </a:rPr>
              <a:t>YOUR TITLE HERE</a:t>
            </a:r>
          </a:p>
        </p:txBody>
      </p:sp>
      <p:sp>
        <p:nvSpPr>
          <p:cNvPr id="15" name="矩形: 圆角 14">
            <a:extLst>
              <a:ext uri="{FF2B5EF4-FFF2-40B4-BE49-F238E27FC236}">
                <a16:creationId xmlns:a16="http://schemas.microsoft.com/office/drawing/2014/main" id="{1F4E12AA-DE09-4F15-9816-673C2FC8D193}"/>
              </a:ext>
            </a:extLst>
          </p:cNvPr>
          <p:cNvSpPr/>
          <p:nvPr/>
        </p:nvSpPr>
        <p:spPr>
          <a:xfrm>
            <a:off x="4968728" y="2246819"/>
            <a:ext cx="2364358" cy="2364358"/>
          </a:xfrm>
          <a:prstGeom prst="roundRect">
            <a:avLst>
              <a:gd fmla="val 0" name="adj"/>
            </a:avLst>
          </a:prstGeom>
          <a:gradFill>
            <a:gsLst>
              <a:gs pos="0">
                <a:srgbClr val="C51F2D">
                  <a:alpha val="50000"/>
                </a:srgbClr>
              </a:gs>
              <a:gs pos="100000">
                <a:srgbClr val="83062E">
                  <a:alpha val="5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TextBox 8">
            <a:extLst>
              <a:ext uri="{FF2B5EF4-FFF2-40B4-BE49-F238E27FC236}">
                <a16:creationId xmlns:a16="http://schemas.microsoft.com/office/drawing/2014/main" id="{A1C36C6B-618D-4A18-9646-F614A00E91B4}"/>
              </a:ext>
            </a:extLst>
          </p:cNvPr>
          <p:cNvSpPr txBox="1"/>
          <p:nvPr/>
        </p:nvSpPr>
        <p:spPr>
          <a:xfrm>
            <a:off x="5208763" y="2384513"/>
            <a:ext cx="2268667" cy="914400"/>
          </a:xfrm>
          <a:prstGeom prst="rect">
            <a:avLst/>
          </a:prstGeom>
          <a:noFill/>
        </p:spPr>
        <p:txBody>
          <a:bodyPr rtlCol="0" wrap="square">
            <a:spAutoFit/>
          </a:bodyPr>
          <a:lstStyle/>
          <a:p>
            <a:r>
              <a:rPr b="1" lang="en-US" sz="5400">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52.</a:t>
            </a:r>
          </a:p>
        </p:txBody>
      </p:sp>
      <p:sp>
        <p:nvSpPr>
          <p:cNvPr id="18" name="Google Shape;86;p19">
            <a:extLst>
              <a:ext uri="{FF2B5EF4-FFF2-40B4-BE49-F238E27FC236}">
                <a16:creationId xmlns:a16="http://schemas.microsoft.com/office/drawing/2014/main" id="{3367C668-8089-4493-B125-1860AB8A8F80}"/>
              </a:ext>
            </a:extLst>
          </p:cNvPr>
          <p:cNvSpPr txBox="1"/>
          <p:nvPr/>
        </p:nvSpPr>
        <p:spPr>
          <a:xfrm>
            <a:off x="5208763" y="3162566"/>
            <a:ext cx="2364358" cy="333705"/>
          </a:xfrm>
          <a:prstGeom prst="rect">
            <a:avLst/>
          </a:prstGeom>
          <a:noFill/>
          <a:ln>
            <a:noFill/>
          </a:ln>
        </p:spPr>
        <p:txBody>
          <a:bodyPr anchor="t" anchorCtr="0" bIns="45700" lIns="91425" rIns="91425" spcFirstLastPara="1" tIns="45700" wrap="square">
            <a:noAutofit/>
          </a:bodyPr>
          <a:lstStyle/>
          <a:p>
            <a:pPr indent="0" lvl="0" marL="0" marR="0" rtl="0">
              <a:spcBef>
                <a:spcPct val="0"/>
              </a:spcBef>
              <a:spcAft>
                <a:spcPct val="0"/>
              </a:spcAft>
              <a:buNone/>
            </a:pPr>
            <a:r>
              <a:rPr b="0" cap="none" i="0" lang="en-US" strike="noStrike" u="none">
                <a:solidFill>
                  <a:schemeClr val="bg1"/>
                </a:solidFill>
                <a:latin charset="-122" panose="00000500000000000000" pitchFamily="2" typeface="字魂58号-创中黑"/>
                <a:ea charset="-122" panose="00000500000000000000" pitchFamily="2" typeface="字魂58号-创中黑"/>
                <a:cs typeface="Lato"/>
                <a:sym charset="-122" panose="020b0500000000000000" pitchFamily="34" typeface="思源黑体"/>
              </a:rPr>
              <a:t>YOUR TITLE </a:t>
            </a:r>
          </a:p>
        </p:txBody>
      </p:sp>
      <p:sp>
        <p:nvSpPr>
          <p:cNvPr id="19" name="文本框 18">
            <a:extLst>
              <a:ext uri="{FF2B5EF4-FFF2-40B4-BE49-F238E27FC236}">
                <a16:creationId xmlns:a16="http://schemas.microsoft.com/office/drawing/2014/main" id="{3D17D30F-C2E2-46C6-956B-F9BB8E884D3F}"/>
              </a:ext>
            </a:extLst>
          </p:cNvPr>
          <p:cNvSpPr txBox="1"/>
          <p:nvPr/>
        </p:nvSpPr>
        <p:spPr>
          <a:xfrm>
            <a:off x="5185494" y="3658368"/>
            <a:ext cx="1977648" cy="822960"/>
          </a:xfrm>
          <a:prstGeom prst="rect">
            <a:avLst/>
          </a:prstGeom>
          <a:noFill/>
          <a:extLst>
            <a:ext uri="{909E8E84-426E-40DD-AFC4-6F175D3DCCD1}">
              <a14:hiddenFill>
                <a:solidFill>
                  <a:srgbClr val="E84C53"/>
                </a:solidFill>
              </a14:hiddenFill>
            </a:ext>
          </a:extLst>
        </p:spPr>
        <p:txBody>
          <a:bodyPr rtlCol="0" wrap="square">
            <a:spAutoFit/>
          </a:bodyPr>
          <a:lstStyle/>
          <a:p>
            <a:r>
              <a:rPr lang="en-US" sz="12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Tree>
    <p:extLst>
      <p:ext uri="{BB962C8B-B14F-4D97-AF65-F5344CB8AC3E}">
        <p14:creationId val="3201524034"/>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1000" id="7"/>
                                        <p:tgtEl>
                                          <p:spTgt spid="15"/>
                                        </p:tgtEl>
                                      </p:cBhvr>
                                    </p:animEffect>
                                    <p:anim calcmode="lin" valueType="num">
                                      <p:cBhvr>
                                        <p:cTn dur="1000" fill="hold" id="8"/>
                                        <p:tgtEl>
                                          <p:spTgt spid="15"/>
                                        </p:tgtEl>
                                        <p:attrNameLst>
                                          <p:attrName>ppt_x</p:attrName>
                                        </p:attrNameLst>
                                      </p:cBhvr>
                                      <p:tavLst>
                                        <p:tav tm="0">
                                          <p:val>
                                            <p:strVal val="#ppt_x"/>
                                          </p:val>
                                        </p:tav>
                                        <p:tav tm="100000">
                                          <p:val>
                                            <p:strVal val="#ppt_x"/>
                                          </p:val>
                                        </p:tav>
                                      </p:tavLst>
                                    </p:anim>
                                    <p:anim calcmode="lin" valueType="num">
                                      <p:cBhvr>
                                        <p:cTn dur="1000" fill="hold" id="9"/>
                                        <p:tgtEl>
                                          <p:spTgt spid="1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2" presetSubtype="4">
                                  <p:stCondLst>
                                    <p:cond delay="0"/>
                                  </p:stCondLst>
                                  <p:childTnLst>
                                    <p:set>
                                      <p:cBhvr>
                                        <p:cTn dur="1" fill="hold" id="12">
                                          <p:stCondLst>
                                            <p:cond delay="0"/>
                                          </p:stCondLst>
                                        </p:cTn>
                                        <p:tgtEl>
                                          <p:spTgt spid="19"/>
                                        </p:tgtEl>
                                        <p:attrNameLst>
                                          <p:attrName>style.visibility</p:attrName>
                                        </p:attrNameLst>
                                      </p:cBhvr>
                                      <p:to>
                                        <p:strVal val="visible"/>
                                      </p:to>
                                    </p:set>
                                    <p:anim calcmode="lin" valueType="num">
                                      <p:cBhvr additive="base">
                                        <p:cTn dur="500" id="13"/>
                                        <p:tgtEl>
                                          <p:spTgt spid="19"/>
                                        </p:tgtEl>
                                        <p:attrNameLst>
                                          <p:attrName>ppt_y</p:attrName>
                                        </p:attrNameLst>
                                      </p:cBhvr>
                                      <p:tavLst>
                                        <p:tav tm="0">
                                          <p:val>
                                            <p:strVal val="#ppt_y+#ppt_h*1.125000"/>
                                          </p:val>
                                        </p:tav>
                                        <p:tav tm="100000">
                                          <p:val>
                                            <p:strVal val="#ppt_y"/>
                                          </p:val>
                                        </p:tav>
                                      </p:tavLst>
                                    </p:anim>
                                    <p:animEffect filter="wipe(up)" transition="in">
                                      <p:cBhvr>
                                        <p:cTn dur="500" id="14"/>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3F4917FF-91B5-4FC6-A18A-EA6676F6221A}"/>
              </a:ext>
            </a:extLst>
          </p:cNvPr>
          <p:cNvGrpSpPr/>
          <p:nvPr/>
        </p:nvGrpSpPr>
        <p:grpSpPr>
          <a:xfrm flipH="1">
            <a:off x="376104" y="357516"/>
            <a:ext cx="452482" cy="368902"/>
            <a:chOff x="9301163" y="5115471"/>
            <a:chExt cx="452482" cy="368902"/>
          </a:xfrm>
        </p:grpSpPr>
        <p:sp>
          <p:nvSpPr>
            <p:cNvPr id="4" name="圆: 空心 3">
              <a:extLst>
                <a:ext uri="{FF2B5EF4-FFF2-40B4-BE49-F238E27FC236}">
                  <a16:creationId xmlns:a16="http://schemas.microsoft.com/office/drawing/2014/main" id="{BB8F65CE-68AA-4926-94BF-2031A859287E}"/>
                </a:ext>
              </a:extLst>
            </p:cNvPr>
            <p:cNvSpPr/>
            <p:nvPr/>
          </p:nvSpPr>
          <p:spPr>
            <a:xfrm>
              <a:off x="9301163" y="5115471"/>
              <a:ext cx="256074" cy="256074"/>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圆: 空心 4">
              <a:extLst>
                <a:ext uri="{FF2B5EF4-FFF2-40B4-BE49-F238E27FC236}">
                  <a16:creationId xmlns:a16="http://schemas.microsoft.com/office/drawing/2014/main" id="{2E9EF663-8A66-47B8-9A72-45CC2297A18A}"/>
                </a:ext>
              </a:extLst>
            </p:cNvPr>
            <p:cNvSpPr/>
            <p:nvPr/>
          </p:nvSpPr>
          <p:spPr>
            <a:xfrm>
              <a:off x="9429200" y="5159928"/>
              <a:ext cx="324445" cy="324445"/>
            </a:xfrm>
            <a:prstGeom prst="donut">
              <a:avLst>
                <a:gd fmla="val 11164"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7" name="文本框 6">
            <a:extLst>
              <a:ext uri="{FF2B5EF4-FFF2-40B4-BE49-F238E27FC236}">
                <a16:creationId xmlns:a16="http://schemas.microsoft.com/office/drawing/2014/main" id="{995310FA-DEE8-4D16-BA60-3C36FCA6027E}"/>
              </a:ext>
            </a:extLst>
          </p:cNvPr>
          <p:cNvSpPr txBox="1"/>
          <p:nvPr/>
        </p:nvSpPr>
        <p:spPr>
          <a:xfrm>
            <a:off x="1024994" y="249580"/>
            <a:ext cx="22148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rPr>
              <a:t>请输入标题</a:t>
            </a:r>
          </a:p>
        </p:txBody>
      </p:sp>
      <p:sp>
        <p:nvSpPr>
          <p:cNvPr id="8" name="矩形: 圆角 7">
            <a:extLst>
              <a:ext uri="{FF2B5EF4-FFF2-40B4-BE49-F238E27FC236}">
                <a16:creationId xmlns:a16="http://schemas.microsoft.com/office/drawing/2014/main" id="{A4377A3E-5E9B-4EA5-9171-44BB02099783}"/>
              </a:ext>
            </a:extLst>
          </p:cNvPr>
          <p:cNvSpPr/>
          <p:nvPr/>
        </p:nvSpPr>
        <p:spPr>
          <a:xfrm>
            <a:off x="4648774" y="1700011"/>
            <a:ext cx="2894451" cy="4250028"/>
          </a:xfrm>
          <a:prstGeom prst="roundRect">
            <a:avLst>
              <a:gd fmla="val 7658" name="adj"/>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圆角 8">
            <a:extLst>
              <a:ext uri="{FF2B5EF4-FFF2-40B4-BE49-F238E27FC236}">
                <a16:creationId xmlns:a16="http://schemas.microsoft.com/office/drawing/2014/main" id="{F9D4F8BF-3174-48DF-92DE-285943A2D64E}"/>
              </a:ext>
            </a:extLst>
          </p:cNvPr>
          <p:cNvSpPr/>
          <p:nvPr/>
        </p:nvSpPr>
        <p:spPr>
          <a:xfrm>
            <a:off x="1056890" y="1723434"/>
            <a:ext cx="2894451" cy="4250028"/>
          </a:xfrm>
          <a:prstGeom prst="roundRect">
            <a:avLst>
              <a:gd fmla="val 7658" name="adj"/>
            </a:avLst>
          </a:prstGeom>
          <a:noFill/>
          <a:ln w="38100">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圆角 9">
            <a:extLst>
              <a:ext uri="{FF2B5EF4-FFF2-40B4-BE49-F238E27FC236}">
                <a16:creationId xmlns:a16="http://schemas.microsoft.com/office/drawing/2014/main" id="{849C5C9D-D13B-4A85-92CB-2DC18F3EEA86}"/>
              </a:ext>
            </a:extLst>
          </p:cNvPr>
          <p:cNvSpPr/>
          <p:nvPr/>
        </p:nvSpPr>
        <p:spPr>
          <a:xfrm>
            <a:off x="8104223" y="1700009"/>
            <a:ext cx="2894451" cy="4250028"/>
          </a:xfrm>
          <a:prstGeom prst="roundRect">
            <a:avLst>
              <a:gd fmla="val 7658" name="adj"/>
            </a:avLst>
          </a:prstGeom>
          <a:noFill/>
          <a:ln w="38100">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106">
            <a:extLst>
              <a:ext uri="{FF2B5EF4-FFF2-40B4-BE49-F238E27FC236}">
                <a16:creationId xmlns:a16="http://schemas.microsoft.com/office/drawing/2014/main" id="{84F04EFF-F27E-4AA0-ABEE-B1E04E029933}"/>
              </a:ext>
            </a:extLst>
          </p:cNvPr>
          <p:cNvSpPr>
            <a:spLocks noEditPoints="1"/>
          </p:cNvSpPr>
          <p:nvPr/>
        </p:nvSpPr>
        <p:spPr bwMode="auto">
          <a:xfrm>
            <a:off x="5555520" y="2257692"/>
            <a:ext cx="1181348" cy="745222"/>
          </a:xfrm>
          <a:custGeom>
            <a:gdLst>
              <a:gd fmla="*/ 518 w 1171" name="T0"/>
              <a:gd fmla="*/ 591 h 741" name="T1"/>
              <a:gd fmla="*/ 450 w 1171" name="T2"/>
              <a:gd fmla="*/ 540 h 741" name="T3"/>
              <a:gd fmla="*/ 414 w 1171" name="T4"/>
              <a:gd fmla="*/ 465 h 741" name="T5"/>
              <a:gd fmla="*/ 418 w 1171" name="T6"/>
              <a:gd fmla="*/ 377 h 741" name="T7"/>
              <a:gd fmla="*/ 462 w 1171" name="T8"/>
              <a:gd fmla="*/ 305 h 741" name="T9"/>
              <a:gd fmla="*/ 533 w 1171" name="T10"/>
              <a:gd fmla="*/ 262 h 741" name="T11"/>
              <a:gd fmla="*/ 733 w 1171" name="T12"/>
              <a:gd fmla="*/ 280 h 741" name="T13"/>
              <a:gd fmla="*/ 545 w 1171" name="T14"/>
              <a:gd fmla="*/ 299 h 741" name="T15"/>
              <a:gd fmla="*/ 489 w 1171" name="T16"/>
              <a:gd fmla="*/ 332 h 741" name="T17"/>
              <a:gd fmla="*/ 455 w 1171" name="T18"/>
              <a:gd fmla="*/ 388 h 741" name="T19"/>
              <a:gd fmla="*/ 452 w 1171" name="T20"/>
              <a:gd fmla="*/ 456 h 741" name="T21"/>
              <a:gd fmla="*/ 480 w 1171" name="T22"/>
              <a:gd fmla="*/ 516 h 741" name="T23"/>
              <a:gd fmla="*/ 533 w 1171" name="T24"/>
              <a:gd fmla="*/ 555 h 741" name="T25"/>
              <a:gd fmla="*/ 600 w 1171" name="T26"/>
              <a:gd fmla="*/ 565 h 741" name="T27"/>
              <a:gd fmla="*/ 663 w 1171" name="T28"/>
              <a:gd fmla="*/ 543 h 741" name="T29"/>
              <a:gd fmla="*/ 706 w 1171" name="T30"/>
              <a:gd fmla="*/ 494 h 741" name="T31"/>
              <a:gd fmla="*/ 722 w 1171" name="T32"/>
              <a:gd fmla="*/ 429 h 741" name="T33"/>
              <a:gd fmla="*/ 748 w 1171" name="T34"/>
              <a:gd fmla="*/ 497 h 741" name="T35"/>
              <a:gd fmla="*/ 697 w 1171" name="T36"/>
              <a:gd fmla="*/ 564 h 741" name="T37"/>
              <a:gd fmla="*/ 621 w 1171" name="T38"/>
              <a:gd fmla="*/ 601 h 741" name="T39"/>
              <a:gd fmla="*/ 957 w 1171" name="T40"/>
              <a:gd fmla="*/ 303 h 741" name="T41"/>
              <a:gd fmla="*/ 948 w 1171" name="T42"/>
              <a:gd fmla="*/ 227 h 741" name="T43"/>
              <a:gd fmla="*/ 921 w 1171" name="T44"/>
              <a:gd fmla="*/ 158 h 741" name="T45"/>
              <a:gd fmla="*/ 879 w 1171" name="T46"/>
              <a:gd fmla="*/ 100 h 741" name="T47"/>
              <a:gd fmla="*/ 825 w 1171" name="T48"/>
              <a:gd fmla="*/ 52 h 741" name="T49"/>
              <a:gd fmla="*/ 759 w 1171" name="T50"/>
              <a:gd fmla="*/ 19 h 741" name="T51"/>
              <a:gd fmla="*/ 686 w 1171" name="T52"/>
              <a:gd fmla="*/ 2 h 741" name="T53"/>
              <a:gd fmla="*/ 589 w 1171" name="T54"/>
              <a:gd fmla="*/ 8 h 741" name="T55"/>
              <a:gd fmla="*/ 492 w 1171" name="T56"/>
              <a:gd fmla="*/ 48 h 741" name="T57"/>
              <a:gd fmla="*/ 415 w 1171" name="T58"/>
              <a:gd fmla="*/ 119 h 741" name="T59"/>
              <a:gd fmla="*/ 349 w 1171" name="T60"/>
              <a:gd fmla="*/ 160 h 741" name="T61"/>
              <a:gd fmla="*/ 298 w 1171" name="T62"/>
              <a:gd fmla="*/ 157 h 741" name="T63"/>
              <a:gd fmla="*/ 233 w 1171" name="T64"/>
              <a:gd fmla="*/ 178 h 741" name="T65"/>
              <a:gd fmla="*/ 184 w 1171" name="T66"/>
              <a:gd fmla="*/ 223 h 741" name="T67"/>
              <a:gd fmla="*/ 158 w 1171" name="T68"/>
              <a:gd fmla="*/ 286 h 741" name="T69"/>
              <a:gd fmla="*/ 81 w 1171" name="T70"/>
              <a:gd fmla="*/ 331 h 741" name="T71"/>
              <a:gd fmla="*/ 26 w 1171" name="T72"/>
              <a:gd fmla="*/ 400 h 741" name="T73"/>
              <a:gd fmla="*/ 1 w 1171" name="T74"/>
              <a:gd fmla="*/ 489 h 741" name="T75"/>
              <a:gd fmla="*/ 5 w 1171" name="T76"/>
              <a:gd fmla="*/ 555 h 741" name="T77"/>
              <a:gd fmla="*/ 23 w 1171" name="T78"/>
              <a:gd fmla="*/ 609 h 741" name="T79"/>
              <a:gd fmla="*/ 68 w 1171" name="T80"/>
              <a:gd fmla="*/ 673 h 741" name="T81"/>
              <a:gd fmla="*/ 133 w 1171" name="T82"/>
              <a:gd fmla="*/ 719 h 741" name="T83"/>
              <a:gd fmla="*/ 187 w 1171" name="T84"/>
              <a:gd fmla="*/ 737 h 741" name="T85"/>
              <a:gd fmla="*/ 957 w 1171" name="T86"/>
              <a:gd fmla="*/ 741 h 741" name="T87"/>
              <a:gd fmla="*/ 1021 w 1171" name="T88"/>
              <a:gd fmla="*/ 732 h 741" name="T89"/>
              <a:gd fmla="*/ 1109 w 1171" name="T90"/>
              <a:gd fmla="*/ 678 h 741" name="T91"/>
              <a:gd fmla="*/ 1162 w 1171" name="T92"/>
              <a:gd fmla="*/ 590 h 741" name="T93"/>
              <a:gd fmla="*/ 1171 w 1171" name="T94"/>
              <a:gd fmla="*/ 526 h 741" name="T95"/>
              <a:gd fmla="*/ 1162 w 1171" name="T96"/>
              <a:gd fmla="*/ 463 h 741" name="T97"/>
              <a:gd fmla="*/ 1109 w 1171" name="T98"/>
              <a:gd fmla="*/ 375 h 741" name="T99"/>
              <a:gd fmla="*/ 1021 w 1171" name="T100"/>
              <a:gd fmla="*/ 322 h 741" name="T101"/>
              <a:gd fmla="*/ 957 w 1171" name="T102"/>
              <a:gd fmla="*/ 312 h 74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741" w="1171">
                <a:moveTo>
                  <a:pt x="586" y="605"/>
                </a:moveTo>
                <a:lnTo>
                  <a:pt x="567" y="604"/>
                </a:lnTo>
                <a:lnTo>
                  <a:pt x="550" y="601"/>
                </a:lnTo>
                <a:lnTo>
                  <a:pt x="533" y="597"/>
                </a:lnTo>
                <a:lnTo>
                  <a:pt x="518" y="591"/>
                </a:lnTo>
                <a:lnTo>
                  <a:pt x="502" y="584"/>
                </a:lnTo>
                <a:lnTo>
                  <a:pt x="488" y="575"/>
                </a:lnTo>
                <a:lnTo>
                  <a:pt x="473" y="564"/>
                </a:lnTo>
                <a:lnTo>
                  <a:pt x="462" y="553"/>
                </a:lnTo>
                <a:lnTo>
                  <a:pt x="450" y="540"/>
                </a:lnTo>
                <a:lnTo>
                  <a:pt x="440" y="528"/>
                </a:lnTo>
                <a:lnTo>
                  <a:pt x="431" y="512"/>
                </a:lnTo>
                <a:lnTo>
                  <a:pt x="424" y="497"/>
                </a:lnTo>
                <a:lnTo>
                  <a:pt x="418" y="481"/>
                </a:lnTo>
                <a:lnTo>
                  <a:pt x="414" y="465"/>
                </a:lnTo>
                <a:lnTo>
                  <a:pt x="411" y="448"/>
                </a:lnTo>
                <a:lnTo>
                  <a:pt x="410" y="429"/>
                </a:lnTo>
                <a:lnTo>
                  <a:pt x="411" y="411"/>
                </a:lnTo>
                <a:lnTo>
                  <a:pt x="414" y="394"/>
                </a:lnTo>
                <a:lnTo>
                  <a:pt x="418" y="377"/>
                </a:lnTo>
                <a:lnTo>
                  <a:pt x="424" y="361"/>
                </a:lnTo>
                <a:lnTo>
                  <a:pt x="431" y="345"/>
                </a:lnTo>
                <a:lnTo>
                  <a:pt x="440" y="331"/>
                </a:lnTo>
                <a:lnTo>
                  <a:pt x="450" y="317"/>
                </a:lnTo>
                <a:lnTo>
                  <a:pt x="462" y="305"/>
                </a:lnTo>
                <a:lnTo>
                  <a:pt x="473" y="293"/>
                </a:lnTo>
                <a:lnTo>
                  <a:pt x="488" y="283"/>
                </a:lnTo>
                <a:lnTo>
                  <a:pt x="502" y="275"/>
                </a:lnTo>
                <a:lnTo>
                  <a:pt x="518" y="267"/>
                </a:lnTo>
                <a:lnTo>
                  <a:pt x="533" y="262"/>
                </a:lnTo>
                <a:lnTo>
                  <a:pt x="550" y="258"/>
                </a:lnTo>
                <a:lnTo>
                  <a:pt x="567" y="254"/>
                </a:lnTo>
                <a:lnTo>
                  <a:pt x="586" y="253"/>
                </a:lnTo>
                <a:lnTo>
                  <a:pt x="586" y="195"/>
                </a:lnTo>
                <a:lnTo>
                  <a:pt x="733" y="280"/>
                </a:lnTo>
                <a:lnTo>
                  <a:pt x="586" y="364"/>
                </a:lnTo>
                <a:lnTo>
                  <a:pt x="586" y="292"/>
                </a:lnTo>
                <a:lnTo>
                  <a:pt x="572" y="293"/>
                </a:lnTo>
                <a:lnTo>
                  <a:pt x="558" y="295"/>
                </a:lnTo>
                <a:lnTo>
                  <a:pt x="545" y="299"/>
                </a:lnTo>
                <a:lnTo>
                  <a:pt x="533" y="303"/>
                </a:lnTo>
                <a:lnTo>
                  <a:pt x="521" y="309"/>
                </a:lnTo>
                <a:lnTo>
                  <a:pt x="509" y="316"/>
                </a:lnTo>
                <a:lnTo>
                  <a:pt x="498" y="323"/>
                </a:lnTo>
                <a:lnTo>
                  <a:pt x="489" y="332"/>
                </a:lnTo>
                <a:lnTo>
                  <a:pt x="480" y="342"/>
                </a:lnTo>
                <a:lnTo>
                  <a:pt x="472" y="353"/>
                </a:lnTo>
                <a:lnTo>
                  <a:pt x="466" y="364"/>
                </a:lnTo>
                <a:lnTo>
                  <a:pt x="459" y="376"/>
                </a:lnTo>
                <a:lnTo>
                  <a:pt x="455" y="388"/>
                </a:lnTo>
                <a:lnTo>
                  <a:pt x="452" y="401"/>
                </a:lnTo>
                <a:lnTo>
                  <a:pt x="450" y="415"/>
                </a:lnTo>
                <a:lnTo>
                  <a:pt x="449" y="429"/>
                </a:lnTo>
                <a:lnTo>
                  <a:pt x="450" y="443"/>
                </a:lnTo>
                <a:lnTo>
                  <a:pt x="452" y="456"/>
                </a:lnTo>
                <a:lnTo>
                  <a:pt x="455" y="469"/>
                </a:lnTo>
                <a:lnTo>
                  <a:pt x="459" y="482"/>
                </a:lnTo>
                <a:lnTo>
                  <a:pt x="466" y="494"/>
                </a:lnTo>
                <a:lnTo>
                  <a:pt x="472" y="506"/>
                </a:lnTo>
                <a:lnTo>
                  <a:pt x="480" y="516"/>
                </a:lnTo>
                <a:lnTo>
                  <a:pt x="489" y="525"/>
                </a:lnTo>
                <a:lnTo>
                  <a:pt x="498" y="534"/>
                </a:lnTo>
                <a:lnTo>
                  <a:pt x="509" y="543"/>
                </a:lnTo>
                <a:lnTo>
                  <a:pt x="521" y="549"/>
                </a:lnTo>
                <a:lnTo>
                  <a:pt x="533" y="555"/>
                </a:lnTo>
                <a:lnTo>
                  <a:pt x="545" y="560"/>
                </a:lnTo>
                <a:lnTo>
                  <a:pt x="558" y="563"/>
                </a:lnTo>
                <a:lnTo>
                  <a:pt x="572" y="565"/>
                </a:lnTo>
                <a:lnTo>
                  <a:pt x="586" y="565"/>
                </a:lnTo>
                <a:lnTo>
                  <a:pt x="600" y="565"/>
                </a:lnTo>
                <a:lnTo>
                  <a:pt x="613" y="563"/>
                </a:lnTo>
                <a:lnTo>
                  <a:pt x="626" y="560"/>
                </a:lnTo>
                <a:lnTo>
                  <a:pt x="639" y="555"/>
                </a:lnTo>
                <a:lnTo>
                  <a:pt x="651" y="549"/>
                </a:lnTo>
                <a:lnTo>
                  <a:pt x="663" y="543"/>
                </a:lnTo>
                <a:lnTo>
                  <a:pt x="672" y="534"/>
                </a:lnTo>
                <a:lnTo>
                  <a:pt x="682" y="525"/>
                </a:lnTo>
                <a:lnTo>
                  <a:pt x="691" y="516"/>
                </a:lnTo>
                <a:lnTo>
                  <a:pt x="699" y="506"/>
                </a:lnTo>
                <a:lnTo>
                  <a:pt x="706" y="494"/>
                </a:lnTo>
                <a:lnTo>
                  <a:pt x="711" y="482"/>
                </a:lnTo>
                <a:lnTo>
                  <a:pt x="717" y="469"/>
                </a:lnTo>
                <a:lnTo>
                  <a:pt x="720" y="456"/>
                </a:lnTo>
                <a:lnTo>
                  <a:pt x="722" y="443"/>
                </a:lnTo>
                <a:lnTo>
                  <a:pt x="722" y="429"/>
                </a:lnTo>
                <a:lnTo>
                  <a:pt x="761" y="429"/>
                </a:lnTo>
                <a:lnTo>
                  <a:pt x="761" y="448"/>
                </a:lnTo>
                <a:lnTo>
                  <a:pt x="758" y="465"/>
                </a:lnTo>
                <a:lnTo>
                  <a:pt x="753" y="481"/>
                </a:lnTo>
                <a:lnTo>
                  <a:pt x="748" y="497"/>
                </a:lnTo>
                <a:lnTo>
                  <a:pt x="740" y="512"/>
                </a:lnTo>
                <a:lnTo>
                  <a:pt x="732" y="528"/>
                </a:lnTo>
                <a:lnTo>
                  <a:pt x="721" y="540"/>
                </a:lnTo>
                <a:lnTo>
                  <a:pt x="710" y="553"/>
                </a:lnTo>
                <a:lnTo>
                  <a:pt x="697" y="564"/>
                </a:lnTo>
                <a:lnTo>
                  <a:pt x="684" y="575"/>
                </a:lnTo>
                <a:lnTo>
                  <a:pt x="669" y="584"/>
                </a:lnTo>
                <a:lnTo>
                  <a:pt x="654" y="591"/>
                </a:lnTo>
                <a:lnTo>
                  <a:pt x="638" y="597"/>
                </a:lnTo>
                <a:lnTo>
                  <a:pt x="621" y="601"/>
                </a:lnTo>
                <a:lnTo>
                  <a:pt x="603" y="604"/>
                </a:lnTo>
                <a:lnTo>
                  <a:pt x="586" y="605"/>
                </a:lnTo>
                <a:close/>
                <a:moveTo>
                  <a:pt x="957" y="312"/>
                </a:moveTo>
                <a:lnTo>
                  <a:pt x="957" y="307"/>
                </a:lnTo>
                <a:lnTo>
                  <a:pt x="957" y="303"/>
                </a:lnTo>
                <a:lnTo>
                  <a:pt x="957" y="288"/>
                </a:lnTo>
                <a:lnTo>
                  <a:pt x="956" y="272"/>
                </a:lnTo>
                <a:lnTo>
                  <a:pt x="954" y="256"/>
                </a:lnTo>
                <a:lnTo>
                  <a:pt x="951" y="242"/>
                </a:lnTo>
                <a:lnTo>
                  <a:pt x="948" y="227"/>
                </a:lnTo>
                <a:lnTo>
                  <a:pt x="944" y="213"/>
                </a:lnTo>
                <a:lnTo>
                  <a:pt x="939" y="199"/>
                </a:lnTo>
                <a:lnTo>
                  <a:pt x="934" y="185"/>
                </a:lnTo>
                <a:lnTo>
                  <a:pt x="928" y="172"/>
                </a:lnTo>
                <a:lnTo>
                  <a:pt x="921" y="158"/>
                </a:lnTo>
                <a:lnTo>
                  <a:pt x="914" y="146"/>
                </a:lnTo>
                <a:lnTo>
                  <a:pt x="906" y="133"/>
                </a:lnTo>
                <a:lnTo>
                  <a:pt x="897" y="121"/>
                </a:lnTo>
                <a:lnTo>
                  <a:pt x="888" y="111"/>
                </a:lnTo>
                <a:lnTo>
                  <a:pt x="879" y="100"/>
                </a:lnTo>
                <a:lnTo>
                  <a:pt x="869" y="89"/>
                </a:lnTo>
                <a:lnTo>
                  <a:pt x="858" y="79"/>
                </a:lnTo>
                <a:lnTo>
                  <a:pt x="847" y="70"/>
                </a:lnTo>
                <a:lnTo>
                  <a:pt x="836" y="61"/>
                </a:lnTo>
                <a:lnTo>
                  <a:pt x="825" y="52"/>
                </a:lnTo>
                <a:lnTo>
                  <a:pt x="812" y="44"/>
                </a:lnTo>
                <a:lnTo>
                  <a:pt x="800" y="37"/>
                </a:lnTo>
                <a:lnTo>
                  <a:pt x="786" y="31"/>
                </a:lnTo>
                <a:lnTo>
                  <a:pt x="773" y="24"/>
                </a:lnTo>
                <a:lnTo>
                  <a:pt x="759" y="19"/>
                </a:lnTo>
                <a:lnTo>
                  <a:pt x="745" y="13"/>
                </a:lnTo>
                <a:lnTo>
                  <a:pt x="731" y="10"/>
                </a:lnTo>
                <a:lnTo>
                  <a:pt x="715" y="7"/>
                </a:lnTo>
                <a:lnTo>
                  <a:pt x="701" y="4"/>
                </a:lnTo>
                <a:lnTo>
                  <a:pt x="686" y="2"/>
                </a:lnTo>
                <a:lnTo>
                  <a:pt x="670" y="0"/>
                </a:lnTo>
                <a:lnTo>
                  <a:pt x="655" y="0"/>
                </a:lnTo>
                <a:lnTo>
                  <a:pt x="632" y="2"/>
                </a:lnTo>
                <a:lnTo>
                  <a:pt x="611" y="4"/>
                </a:lnTo>
                <a:lnTo>
                  <a:pt x="589" y="8"/>
                </a:lnTo>
                <a:lnTo>
                  <a:pt x="569" y="13"/>
                </a:lnTo>
                <a:lnTo>
                  <a:pt x="548" y="20"/>
                </a:lnTo>
                <a:lnTo>
                  <a:pt x="529" y="29"/>
                </a:lnTo>
                <a:lnTo>
                  <a:pt x="510" y="37"/>
                </a:lnTo>
                <a:lnTo>
                  <a:pt x="492" y="48"/>
                </a:lnTo>
                <a:lnTo>
                  <a:pt x="475" y="60"/>
                </a:lnTo>
                <a:lnTo>
                  <a:pt x="458" y="74"/>
                </a:lnTo>
                <a:lnTo>
                  <a:pt x="443" y="88"/>
                </a:lnTo>
                <a:lnTo>
                  <a:pt x="428" y="103"/>
                </a:lnTo>
                <a:lnTo>
                  <a:pt x="415" y="119"/>
                </a:lnTo>
                <a:lnTo>
                  <a:pt x="403" y="137"/>
                </a:lnTo>
                <a:lnTo>
                  <a:pt x="392" y="154"/>
                </a:lnTo>
                <a:lnTo>
                  <a:pt x="383" y="172"/>
                </a:lnTo>
                <a:lnTo>
                  <a:pt x="365" y="166"/>
                </a:lnTo>
                <a:lnTo>
                  <a:pt x="349" y="160"/>
                </a:lnTo>
                <a:lnTo>
                  <a:pt x="340" y="158"/>
                </a:lnTo>
                <a:lnTo>
                  <a:pt x="331" y="157"/>
                </a:lnTo>
                <a:lnTo>
                  <a:pt x="321" y="156"/>
                </a:lnTo>
                <a:lnTo>
                  <a:pt x="313" y="156"/>
                </a:lnTo>
                <a:lnTo>
                  <a:pt x="298" y="157"/>
                </a:lnTo>
                <a:lnTo>
                  <a:pt x="284" y="158"/>
                </a:lnTo>
                <a:lnTo>
                  <a:pt x="270" y="161"/>
                </a:lnTo>
                <a:lnTo>
                  <a:pt x="257" y="166"/>
                </a:lnTo>
                <a:lnTo>
                  <a:pt x="244" y="171"/>
                </a:lnTo>
                <a:lnTo>
                  <a:pt x="233" y="178"/>
                </a:lnTo>
                <a:lnTo>
                  <a:pt x="222" y="185"/>
                </a:lnTo>
                <a:lnTo>
                  <a:pt x="211" y="193"/>
                </a:lnTo>
                <a:lnTo>
                  <a:pt x="201" y="202"/>
                </a:lnTo>
                <a:lnTo>
                  <a:pt x="193" y="212"/>
                </a:lnTo>
                <a:lnTo>
                  <a:pt x="184" y="223"/>
                </a:lnTo>
                <a:lnTo>
                  <a:pt x="176" y="235"/>
                </a:lnTo>
                <a:lnTo>
                  <a:pt x="171" y="247"/>
                </a:lnTo>
                <a:lnTo>
                  <a:pt x="166" y="259"/>
                </a:lnTo>
                <a:lnTo>
                  <a:pt x="161" y="273"/>
                </a:lnTo>
                <a:lnTo>
                  <a:pt x="158" y="286"/>
                </a:lnTo>
                <a:lnTo>
                  <a:pt x="142" y="292"/>
                </a:lnTo>
                <a:lnTo>
                  <a:pt x="126" y="301"/>
                </a:lnTo>
                <a:lnTo>
                  <a:pt x="109" y="309"/>
                </a:lnTo>
                <a:lnTo>
                  <a:pt x="95" y="319"/>
                </a:lnTo>
                <a:lnTo>
                  <a:pt x="81" y="331"/>
                </a:lnTo>
                <a:lnTo>
                  <a:pt x="68" y="343"/>
                </a:lnTo>
                <a:lnTo>
                  <a:pt x="55" y="356"/>
                </a:lnTo>
                <a:lnTo>
                  <a:pt x="45" y="370"/>
                </a:lnTo>
                <a:lnTo>
                  <a:pt x="35" y="385"/>
                </a:lnTo>
                <a:lnTo>
                  <a:pt x="26" y="400"/>
                </a:lnTo>
                <a:lnTo>
                  <a:pt x="19" y="416"/>
                </a:lnTo>
                <a:lnTo>
                  <a:pt x="12" y="434"/>
                </a:lnTo>
                <a:lnTo>
                  <a:pt x="7" y="451"/>
                </a:lnTo>
                <a:lnTo>
                  <a:pt x="4" y="469"/>
                </a:lnTo>
                <a:lnTo>
                  <a:pt x="1" y="489"/>
                </a:lnTo>
                <a:lnTo>
                  <a:pt x="0" y="507"/>
                </a:lnTo>
                <a:lnTo>
                  <a:pt x="0" y="519"/>
                </a:lnTo>
                <a:lnTo>
                  <a:pt x="1" y="531"/>
                </a:lnTo>
                <a:lnTo>
                  <a:pt x="3" y="543"/>
                </a:lnTo>
                <a:lnTo>
                  <a:pt x="5" y="555"/>
                </a:lnTo>
                <a:lnTo>
                  <a:pt x="8" y="565"/>
                </a:lnTo>
                <a:lnTo>
                  <a:pt x="11" y="577"/>
                </a:lnTo>
                <a:lnTo>
                  <a:pt x="14" y="588"/>
                </a:lnTo>
                <a:lnTo>
                  <a:pt x="19" y="599"/>
                </a:lnTo>
                <a:lnTo>
                  <a:pt x="23" y="609"/>
                </a:lnTo>
                <a:lnTo>
                  <a:pt x="28" y="619"/>
                </a:lnTo>
                <a:lnTo>
                  <a:pt x="34" y="629"/>
                </a:lnTo>
                <a:lnTo>
                  <a:pt x="40" y="638"/>
                </a:lnTo>
                <a:lnTo>
                  <a:pt x="53" y="656"/>
                </a:lnTo>
                <a:lnTo>
                  <a:pt x="68" y="673"/>
                </a:lnTo>
                <a:lnTo>
                  <a:pt x="86" y="688"/>
                </a:lnTo>
                <a:lnTo>
                  <a:pt x="103" y="701"/>
                </a:lnTo>
                <a:lnTo>
                  <a:pt x="113" y="708"/>
                </a:lnTo>
                <a:lnTo>
                  <a:pt x="122" y="713"/>
                </a:lnTo>
                <a:lnTo>
                  <a:pt x="133" y="719"/>
                </a:lnTo>
                <a:lnTo>
                  <a:pt x="143" y="723"/>
                </a:lnTo>
                <a:lnTo>
                  <a:pt x="154" y="727"/>
                </a:lnTo>
                <a:lnTo>
                  <a:pt x="165" y="731"/>
                </a:lnTo>
                <a:lnTo>
                  <a:pt x="175" y="734"/>
                </a:lnTo>
                <a:lnTo>
                  <a:pt x="187" y="737"/>
                </a:lnTo>
                <a:lnTo>
                  <a:pt x="199" y="739"/>
                </a:lnTo>
                <a:lnTo>
                  <a:pt x="210" y="740"/>
                </a:lnTo>
                <a:lnTo>
                  <a:pt x="222" y="741"/>
                </a:lnTo>
                <a:lnTo>
                  <a:pt x="234" y="741"/>
                </a:lnTo>
                <a:lnTo>
                  <a:pt x="957" y="741"/>
                </a:lnTo>
                <a:lnTo>
                  <a:pt x="968" y="741"/>
                </a:lnTo>
                <a:lnTo>
                  <a:pt x="979" y="740"/>
                </a:lnTo>
                <a:lnTo>
                  <a:pt x="990" y="739"/>
                </a:lnTo>
                <a:lnTo>
                  <a:pt x="1001" y="737"/>
                </a:lnTo>
                <a:lnTo>
                  <a:pt x="1021" y="732"/>
                </a:lnTo>
                <a:lnTo>
                  <a:pt x="1041" y="724"/>
                </a:lnTo>
                <a:lnTo>
                  <a:pt x="1059" y="715"/>
                </a:lnTo>
                <a:lnTo>
                  <a:pt x="1077" y="705"/>
                </a:lnTo>
                <a:lnTo>
                  <a:pt x="1093" y="692"/>
                </a:lnTo>
                <a:lnTo>
                  <a:pt x="1109" y="678"/>
                </a:lnTo>
                <a:lnTo>
                  <a:pt x="1123" y="663"/>
                </a:lnTo>
                <a:lnTo>
                  <a:pt x="1135" y="646"/>
                </a:lnTo>
                <a:lnTo>
                  <a:pt x="1145" y="629"/>
                </a:lnTo>
                <a:lnTo>
                  <a:pt x="1154" y="610"/>
                </a:lnTo>
                <a:lnTo>
                  <a:pt x="1162" y="590"/>
                </a:lnTo>
                <a:lnTo>
                  <a:pt x="1167" y="570"/>
                </a:lnTo>
                <a:lnTo>
                  <a:pt x="1169" y="559"/>
                </a:lnTo>
                <a:lnTo>
                  <a:pt x="1170" y="549"/>
                </a:lnTo>
                <a:lnTo>
                  <a:pt x="1171" y="537"/>
                </a:lnTo>
                <a:lnTo>
                  <a:pt x="1171" y="526"/>
                </a:lnTo>
                <a:lnTo>
                  <a:pt x="1171" y="516"/>
                </a:lnTo>
                <a:lnTo>
                  <a:pt x="1170" y="505"/>
                </a:lnTo>
                <a:lnTo>
                  <a:pt x="1169" y="494"/>
                </a:lnTo>
                <a:lnTo>
                  <a:pt x="1167" y="483"/>
                </a:lnTo>
                <a:lnTo>
                  <a:pt x="1162" y="463"/>
                </a:lnTo>
                <a:lnTo>
                  <a:pt x="1154" y="443"/>
                </a:lnTo>
                <a:lnTo>
                  <a:pt x="1145" y="425"/>
                </a:lnTo>
                <a:lnTo>
                  <a:pt x="1135" y="407"/>
                </a:lnTo>
                <a:lnTo>
                  <a:pt x="1123" y="390"/>
                </a:lnTo>
                <a:lnTo>
                  <a:pt x="1109" y="375"/>
                </a:lnTo>
                <a:lnTo>
                  <a:pt x="1093" y="361"/>
                </a:lnTo>
                <a:lnTo>
                  <a:pt x="1077" y="349"/>
                </a:lnTo>
                <a:lnTo>
                  <a:pt x="1059" y="339"/>
                </a:lnTo>
                <a:lnTo>
                  <a:pt x="1041" y="329"/>
                </a:lnTo>
                <a:lnTo>
                  <a:pt x="1021" y="322"/>
                </a:lnTo>
                <a:lnTo>
                  <a:pt x="1001" y="317"/>
                </a:lnTo>
                <a:lnTo>
                  <a:pt x="990" y="315"/>
                </a:lnTo>
                <a:lnTo>
                  <a:pt x="979" y="314"/>
                </a:lnTo>
                <a:lnTo>
                  <a:pt x="968" y="313"/>
                </a:lnTo>
                <a:lnTo>
                  <a:pt x="957" y="312"/>
                </a:lnTo>
                <a:close/>
              </a:path>
            </a:pathLst>
          </a:custGeom>
          <a:solidFill>
            <a:schemeClr val="bg1"/>
          </a:solidFill>
          <a:ln>
            <a:noFill/>
          </a:ln>
        </p:spPr>
        <p:txBody>
          <a:bodyPr anchor="t" anchorCtr="0" bIns="91440" compatLnSpc="1" lIns="182880" numCol="1" rIns="182880" tIns="91440" vert="horz" wrap="square"/>
          <a:lstStyle/>
          <a:p>
            <a:pPr algn="l" defTabSz="1828800" rtl="0"/>
            <a:endParaRPr kern="1200" lang="en-US" sz="2000">
              <a:solidFill>
                <a:schemeClr val="tx1">
                  <a:lumMod val="75000"/>
                  <a:lumOff val="25000"/>
                </a:schemeClr>
              </a:solidFill>
              <a:latin charset="-122" panose="00000500000000000000" typeface="字魂59号-创粗黑"/>
              <a:ea charset="-122" panose="00000500000000000000" typeface="字魂59号-创粗黑"/>
            </a:endParaRPr>
          </a:p>
        </p:txBody>
      </p:sp>
      <p:grpSp>
        <p:nvGrpSpPr>
          <p:cNvPr id="12" name="Group 86">
            <a:extLst>
              <a:ext uri="{FF2B5EF4-FFF2-40B4-BE49-F238E27FC236}">
                <a16:creationId xmlns:a16="http://schemas.microsoft.com/office/drawing/2014/main" id="{619D3030-F8C0-4525-9139-4EE769E60EFB}"/>
              </a:ext>
            </a:extLst>
          </p:cNvPr>
          <p:cNvGrpSpPr/>
          <p:nvPr/>
        </p:nvGrpSpPr>
        <p:grpSpPr>
          <a:xfrm>
            <a:off x="2045848" y="2374840"/>
            <a:ext cx="979516" cy="628074"/>
            <a:chOff x="1626118" y="4887786"/>
            <a:chExt cx="361614" cy="232148"/>
          </a:xfrm>
          <a:gradFill>
            <a:gsLst>
              <a:gs pos="0">
                <a:srgbClr val="87082E"/>
              </a:gs>
              <a:gs pos="100000">
                <a:srgbClr val="C51F2D"/>
              </a:gs>
            </a:gsLst>
            <a:lin ang="5400000" scaled="1"/>
          </a:gradFill>
        </p:grpSpPr>
        <p:sp>
          <p:nvSpPr>
            <p:cNvPr id="13" name="Freeform 114">
              <a:extLst>
                <a:ext uri="{FF2B5EF4-FFF2-40B4-BE49-F238E27FC236}">
                  <a16:creationId xmlns:a16="http://schemas.microsoft.com/office/drawing/2014/main" id="{F53C831B-CD0A-458C-9FE4-B147557AA978}"/>
                </a:ext>
              </a:extLst>
            </p:cNvPr>
            <p:cNvSpPr/>
            <p:nvPr/>
          </p:nvSpPr>
          <p:spPr bwMode="auto">
            <a:xfrm>
              <a:off x="1626118" y="4893739"/>
              <a:ext cx="108633" cy="217266"/>
            </a:xfrm>
            <a:custGeom>
              <a:gdLst>
                <a:gd fmla="*/ 293 w 293" name="T0"/>
                <a:gd fmla="*/ 292 h 585" name="T1"/>
                <a:gd fmla="*/ 0 w 293" name="T2"/>
                <a:gd fmla="*/ 0 h 585" name="T3"/>
                <a:gd fmla="*/ 0 w 293" name="T4"/>
                <a:gd fmla="*/ 585 h 585" name="T5"/>
                <a:gd fmla="*/ 293 w 293" name="T6"/>
                <a:gd fmla="*/ 292 h 585" name="T7"/>
              </a:gdLst>
              <a:cxnLst>
                <a:cxn ang="0">
                  <a:pos x="T0" y="T1"/>
                </a:cxn>
                <a:cxn ang="0">
                  <a:pos x="T2" y="T3"/>
                </a:cxn>
                <a:cxn ang="0">
                  <a:pos x="T4" y="T5"/>
                </a:cxn>
                <a:cxn ang="0">
                  <a:pos x="T6" y="T7"/>
                </a:cxn>
              </a:cxnLst>
              <a:rect b="b" l="0" r="r" t="0"/>
              <a:pathLst>
                <a:path h="585" w="293">
                  <a:moveTo>
                    <a:pt x="293" y="292"/>
                  </a:moveTo>
                  <a:lnTo>
                    <a:pt x="0" y="0"/>
                  </a:lnTo>
                  <a:lnTo>
                    <a:pt x="0" y="585"/>
                  </a:lnTo>
                  <a:lnTo>
                    <a:pt x="293" y="292"/>
                  </a:lnTo>
                  <a:close/>
                </a:path>
              </a:pathLst>
            </a:custGeom>
            <a:grpFill/>
            <a:ln>
              <a:noFill/>
            </a:ln>
            <a:extLst>
              <a:ext uri="{91240B29-F687-4F45-9708-019B960494DF}">
                <a14:hiddenLine w="9525">
                  <a:solidFill>
                    <a:srgbClr val="000000"/>
                  </a:solidFill>
                  <a:round/>
                </a14:hiddenLine>
              </a:ext>
            </a:extLst>
          </p:spPr>
          <p:txBody>
            <a:bodyPr anchor="t" anchorCtr="0" bIns="91440" compatLnSpc="1" lIns="182880" numCol="1" rIns="182880" tIns="91440" vert="horz" wrap="square"/>
            <a:lstStyle/>
            <a:p>
              <a:pPr algn="l" defTabSz="1828800" rtl="0"/>
              <a:endParaRPr kern="1200" lang="en-US" sz="2000">
                <a:solidFill>
                  <a:schemeClr val="tx1">
                    <a:lumMod val="75000"/>
                    <a:lumOff val="25000"/>
                  </a:schemeClr>
                </a:solidFill>
                <a:latin charset="-122" panose="00000500000000000000" typeface="字魂59号-创粗黑"/>
                <a:ea charset="-122" panose="00000500000000000000" typeface="字魂59号-创粗黑"/>
              </a:endParaRPr>
            </a:p>
          </p:txBody>
        </p:sp>
        <p:sp>
          <p:nvSpPr>
            <p:cNvPr id="14" name="Freeform 115">
              <a:extLst>
                <a:ext uri="{FF2B5EF4-FFF2-40B4-BE49-F238E27FC236}">
                  <a16:creationId xmlns:a16="http://schemas.microsoft.com/office/drawing/2014/main" id="{9AD2BEE5-7306-4872-B57E-3E6787426676}"/>
                </a:ext>
              </a:extLst>
            </p:cNvPr>
            <p:cNvSpPr/>
            <p:nvPr/>
          </p:nvSpPr>
          <p:spPr bwMode="auto">
            <a:xfrm>
              <a:off x="1640999" y="4887786"/>
              <a:ext cx="331851" cy="159229"/>
            </a:xfrm>
            <a:custGeom>
              <a:gdLst>
                <a:gd fmla="*/ 480 w 896" name="T0"/>
                <a:gd fmla="*/ 415 h 428" name="T1"/>
                <a:gd fmla="*/ 896 w 896" name="T2"/>
                <a:gd fmla="*/ 0 h 428" name="T3"/>
                <a:gd fmla="*/ 0 w 896" name="T4"/>
                <a:gd fmla="*/ 0 h 428" name="T5"/>
                <a:gd fmla="*/ 416 w 896" name="T6"/>
                <a:gd fmla="*/ 415 h 428" name="T7"/>
                <a:gd fmla="*/ 422 w 896" name="T8"/>
                <a:gd fmla="*/ 422 h 428" name="T9"/>
                <a:gd fmla="*/ 431 w 896" name="T10"/>
                <a:gd fmla="*/ 425 h 428" name="T11"/>
                <a:gd fmla="*/ 439 w 896" name="T12"/>
                <a:gd fmla="*/ 428 h 428" name="T13"/>
                <a:gd fmla="*/ 448 w 896" name="T14"/>
                <a:gd fmla="*/ 428 h 428" name="T15"/>
                <a:gd fmla="*/ 457 w 896" name="T16"/>
                <a:gd fmla="*/ 428 h 428" name="T17"/>
                <a:gd fmla="*/ 466 w 896" name="T18"/>
                <a:gd fmla="*/ 425 h 428" name="T19"/>
                <a:gd fmla="*/ 473 w 896" name="T20"/>
                <a:gd fmla="*/ 422 h 428" name="T21"/>
                <a:gd fmla="*/ 480 w 896" name="T22"/>
                <a:gd fmla="*/ 415 h 42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28" w="896">
                  <a:moveTo>
                    <a:pt x="480" y="415"/>
                  </a:moveTo>
                  <a:lnTo>
                    <a:pt x="896" y="0"/>
                  </a:lnTo>
                  <a:lnTo>
                    <a:pt x="0" y="0"/>
                  </a:lnTo>
                  <a:lnTo>
                    <a:pt x="416" y="415"/>
                  </a:lnTo>
                  <a:lnTo>
                    <a:pt x="422" y="422"/>
                  </a:lnTo>
                  <a:lnTo>
                    <a:pt x="431" y="425"/>
                  </a:lnTo>
                  <a:lnTo>
                    <a:pt x="439" y="428"/>
                  </a:lnTo>
                  <a:lnTo>
                    <a:pt x="448" y="428"/>
                  </a:lnTo>
                  <a:lnTo>
                    <a:pt x="457" y="428"/>
                  </a:lnTo>
                  <a:lnTo>
                    <a:pt x="466" y="425"/>
                  </a:lnTo>
                  <a:lnTo>
                    <a:pt x="473" y="422"/>
                  </a:lnTo>
                  <a:lnTo>
                    <a:pt x="480" y="415"/>
                  </a:lnTo>
                  <a:close/>
                </a:path>
              </a:pathLst>
            </a:custGeom>
            <a:grpFill/>
            <a:ln>
              <a:noFill/>
            </a:ln>
            <a:extLst>
              <a:ext uri="{91240B29-F687-4F45-9708-019B960494DF}">
                <a14:hiddenLine w="9525">
                  <a:solidFill>
                    <a:srgbClr val="000000"/>
                  </a:solidFill>
                  <a:round/>
                </a14:hiddenLine>
              </a:ext>
            </a:extLst>
          </p:spPr>
          <p:txBody>
            <a:bodyPr anchor="t" anchorCtr="0" bIns="91440" compatLnSpc="1" lIns="182880" numCol="1" rIns="182880" tIns="91440" vert="horz" wrap="square"/>
            <a:lstStyle/>
            <a:p>
              <a:pPr algn="l" defTabSz="1828800" rtl="0"/>
              <a:endParaRPr kern="1200" lang="en-US" sz="2000">
                <a:solidFill>
                  <a:schemeClr val="tx1">
                    <a:lumMod val="75000"/>
                    <a:lumOff val="25000"/>
                  </a:schemeClr>
                </a:solidFill>
                <a:latin typeface="+mn-ea"/>
                <a:ea charset="-122" panose="00000500000000000000" typeface="字魂59号-创粗黑"/>
              </a:endParaRPr>
            </a:p>
          </p:txBody>
        </p:sp>
        <p:sp>
          <p:nvSpPr>
            <p:cNvPr id="15" name="Freeform 116">
              <a:extLst>
                <a:ext uri="{FF2B5EF4-FFF2-40B4-BE49-F238E27FC236}">
                  <a16:creationId xmlns:a16="http://schemas.microsoft.com/office/drawing/2014/main" id="{57306709-18AF-4DAE-95E2-94F7B579D370}"/>
                </a:ext>
              </a:extLst>
            </p:cNvPr>
            <p:cNvSpPr/>
            <p:nvPr/>
          </p:nvSpPr>
          <p:spPr bwMode="auto">
            <a:xfrm>
              <a:off x="1636535" y="5012789"/>
              <a:ext cx="340780" cy="107145"/>
            </a:xfrm>
            <a:custGeom>
              <a:gdLst>
                <a:gd fmla="*/ 625 w 914" name="T0"/>
                <a:gd fmla="*/ 0 h 290" name="T1"/>
                <a:gd fmla="*/ 517 w 914" name="T2"/>
                <a:gd fmla="*/ 108 h 290" name="T3"/>
                <a:gd fmla="*/ 510 w 914" name="T4"/>
                <a:gd fmla="*/ 114 h 290" name="T5"/>
                <a:gd fmla="*/ 504 w 914" name="T6"/>
                <a:gd fmla="*/ 119 h 290" name="T7"/>
                <a:gd fmla="*/ 496 w 914" name="T8"/>
                <a:gd fmla="*/ 124 h 290" name="T9"/>
                <a:gd fmla="*/ 490 w 914" name="T10"/>
                <a:gd fmla="*/ 127 h 290" name="T11"/>
                <a:gd fmla="*/ 481 w 914" name="T12"/>
                <a:gd fmla="*/ 129 h 290" name="T13"/>
                <a:gd fmla="*/ 474 w 914" name="T14"/>
                <a:gd fmla="*/ 131 h 290" name="T15"/>
                <a:gd fmla="*/ 465 w 914" name="T16"/>
                <a:gd fmla="*/ 132 h 290" name="T17"/>
                <a:gd fmla="*/ 457 w 914" name="T18"/>
                <a:gd fmla="*/ 133 h 290" name="T19"/>
                <a:gd fmla="*/ 449 w 914" name="T20"/>
                <a:gd fmla="*/ 132 h 290" name="T21"/>
                <a:gd fmla="*/ 440 w 914" name="T22"/>
                <a:gd fmla="*/ 131 h 290" name="T23"/>
                <a:gd fmla="*/ 432 w 914" name="T24"/>
                <a:gd fmla="*/ 129 h 290" name="T25"/>
                <a:gd fmla="*/ 425 w 914" name="T26"/>
                <a:gd fmla="*/ 127 h 290" name="T27"/>
                <a:gd fmla="*/ 417 w 914" name="T28"/>
                <a:gd fmla="*/ 124 h 290" name="T29"/>
                <a:gd fmla="*/ 410 w 914" name="T30"/>
                <a:gd fmla="*/ 119 h 290" name="T31"/>
                <a:gd fmla="*/ 403 w 914" name="T32"/>
                <a:gd fmla="*/ 114 h 290" name="T33"/>
                <a:gd fmla="*/ 397 w 914" name="T34"/>
                <a:gd fmla="*/ 108 h 290" name="T35"/>
                <a:gd fmla="*/ 289 w 914" name="T36"/>
                <a:gd fmla="*/ 0 h 290" name="T37"/>
                <a:gd fmla="*/ 0 w 914" name="T38"/>
                <a:gd fmla="*/ 290 h 290" name="T39"/>
                <a:gd fmla="*/ 914 w 914" name="T40"/>
                <a:gd fmla="*/ 290 h 290" name="T41"/>
                <a:gd fmla="*/ 625 w 914" name="T42"/>
                <a:gd fmla="*/ 0 h 29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90" w="914">
                  <a:moveTo>
                    <a:pt x="625" y="0"/>
                  </a:moveTo>
                  <a:lnTo>
                    <a:pt x="517" y="108"/>
                  </a:lnTo>
                  <a:lnTo>
                    <a:pt x="510" y="114"/>
                  </a:lnTo>
                  <a:lnTo>
                    <a:pt x="504" y="119"/>
                  </a:lnTo>
                  <a:lnTo>
                    <a:pt x="496" y="124"/>
                  </a:lnTo>
                  <a:lnTo>
                    <a:pt x="490" y="127"/>
                  </a:lnTo>
                  <a:lnTo>
                    <a:pt x="481" y="129"/>
                  </a:lnTo>
                  <a:lnTo>
                    <a:pt x="474" y="131"/>
                  </a:lnTo>
                  <a:lnTo>
                    <a:pt x="465" y="132"/>
                  </a:lnTo>
                  <a:lnTo>
                    <a:pt x="457" y="133"/>
                  </a:lnTo>
                  <a:lnTo>
                    <a:pt x="449" y="132"/>
                  </a:lnTo>
                  <a:lnTo>
                    <a:pt x="440" y="131"/>
                  </a:lnTo>
                  <a:lnTo>
                    <a:pt x="432" y="129"/>
                  </a:lnTo>
                  <a:lnTo>
                    <a:pt x="425" y="127"/>
                  </a:lnTo>
                  <a:lnTo>
                    <a:pt x="417" y="124"/>
                  </a:lnTo>
                  <a:lnTo>
                    <a:pt x="410" y="119"/>
                  </a:lnTo>
                  <a:lnTo>
                    <a:pt x="403" y="114"/>
                  </a:lnTo>
                  <a:lnTo>
                    <a:pt x="397" y="108"/>
                  </a:lnTo>
                  <a:lnTo>
                    <a:pt x="289" y="0"/>
                  </a:lnTo>
                  <a:lnTo>
                    <a:pt x="0" y="290"/>
                  </a:lnTo>
                  <a:lnTo>
                    <a:pt x="914" y="290"/>
                  </a:lnTo>
                  <a:lnTo>
                    <a:pt x="625" y="0"/>
                  </a:lnTo>
                  <a:close/>
                </a:path>
              </a:pathLst>
            </a:custGeom>
            <a:grpFill/>
            <a:ln>
              <a:noFill/>
            </a:ln>
            <a:extLst>
              <a:ext uri="{91240B29-F687-4F45-9708-019B960494DF}">
                <a14:hiddenLine w="9525">
                  <a:solidFill>
                    <a:srgbClr val="000000"/>
                  </a:solidFill>
                  <a:round/>
                </a14:hiddenLine>
              </a:ext>
            </a:extLst>
          </p:spPr>
          <p:txBody>
            <a:bodyPr anchor="t" anchorCtr="0" bIns="91440" compatLnSpc="1" lIns="182880" numCol="1" rIns="182880" tIns="91440" vert="horz" wrap="square"/>
            <a:lstStyle/>
            <a:p>
              <a:pPr algn="l" defTabSz="1828800" rtl="0"/>
              <a:endParaRPr kern="1200" lang="en-US" sz="2000">
                <a:solidFill>
                  <a:schemeClr val="tx1">
                    <a:lumMod val="75000"/>
                    <a:lumOff val="25000"/>
                  </a:schemeClr>
                </a:solidFill>
                <a:latin charset="-122" panose="00000500000000000000" typeface="字魂59号-创粗黑"/>
                <a:ea charset="-122" panose="00000500000000000000" typeface="字魂59号-创粗黑"/>
              </a:endParaRPr>
            </a:p>
          </p:txBody>
        </p:sp>
        <p:sp>
          <p:nvSpPr>
            <p:cNvPr id="16" name="Freeform 117">
              <a:extLst>
                <a:ext uri="{FF2B5EF4-FFF2-40B4-BE49-F238E27FC236}">
                  <a16:creationId xmlns:a16="http://schemas.microsoft.com/office/drawing/2014/main" id="{CFBE3E49-00DA-4DBA-A38C-426F55B4A4DC}"/>
                </a:ext>
              </a:extLst>
            </p:cNvPr>
            <p:cNvSpPr/>
            <p:nvPr/>
          </p:nvSpPr>
          <p:spPr bwMode="auto">
            <a:xfrm>
              <a:off x="1879099" y="4893739"/>
              <a:ext cx="108633" cy="217266"/>
            </a:xfrm>
            <a:custGeom>
              <a:gdLst>
                <a:gd fmla="*/ 0 w 292" name="T0"/>
                <a:gd fmla="*/ 291 h 584" name="T1"/>
                <a:gd fmla="*/ 292 w 292" name="T2"/>
                <a:gd fmla="*/ 584 h 584" name="T3"/>
                <a:gd fmla="*/ 292 w 292" name="T4"/>
                <a:gd fmla="*/ 0 h 584" name="T5"/>
                <a:gd fmla="*/ 0 w 292" name="T6"/>
                <a:gd fmla="*/ 291 h 584" name="T7"/>
              </a:gdLst>
              <a:cxnLst>
                <a:cxn ang="0">
                  <a:pos x="T0" y="T1"/>
                </a:cxn>
                <a:cxn ang="0">
                  <a:pos x="T2" y="T3"/>
                </a:cxn>
                <a:cxn ang="0">
                  <a:pos x="T4" y="T5"/>
                </a:cxn>
                <a:cxn ang="0">
                  <a:pos x="T6" y="T7"/>
                </a:cxn>
              </a:cxnLst>
              <a:rect b="b" l="0" r="r" t="0"/>
              <a:pathLst>
                <a:path h="584" w="292">
                  <a:moveTo>
                    <a:pt x="0" y="291"/>
                  </a:moveTo>
                  <a:lnTo>
                    <a:pt x="292" y="584"/>
                  </a:lnTo>
                  <a:lnTo>
                    <a:pt x="292" y="0"/>
                  </a:lnTo>
                  <a:lnTo>
                    <a:pt x="0" y="291"/>
                  </a:lnTo>
                  <a:close/>
                </a:path>
              </a:pathLst>
            </a:custGeom>
            <a:grpFill/>
            <a:ln>
              <a:noFill/>
            </a:ln>
            <a:extLst>
              <a:ext uri="{91240B29-F687-4F45-9708-019B960494DF}">
                <a14:hiddenLine w="9525">
                  <a:solidFill>
                    <a:srgbClr val="000000"/>
                  </a:solidFill>
                  <a:round/>
                </a14:hiddenLine>
              </a:ext>
            </a:extLst>
          </p:spPr>
          <p:txBody>
            <a:bodyPr anchor="t" anchorCtr="0" bIns="91440" compatLnSpc="1" lIns="182880" numCol="1" rIns="182880" tIns="91440" vert="horz" wrap="square"/>
            <a:lstStyle/>
            <a:p>
              <a:pPr algn="l" defTabSz="1828800" rtl="0"/>
              <a:endParaRPr kern="1200" lang="en-US" sz="2000">
                <a:solidFill>
                  <a:schemeClr val="tx1">
                    <a:lumMod val="75000"/>
                    <a:lumOff val="25000"/>
                  </a:schemeClr>
                </a:solidFill>
                <a:latin charset="-122" panose="00000500000000000000" typeface="字魂59号-创粗黑"/>
                <a:ea charset="-122" panose="00000500000000000000" typeface="字魂59号-创粗黑"/>
              </a:endParaRPr>
            </a:p>
          </p:txBody>
        </p:sp>
      </p:grpSp>
      <p:sp>
        <p:nvSpPr>
          <p:cNvPr id="17" name="Freeform 149">
            <a:extLst>
              <a:ext uri="{FF2B5EF4-FFF2-40B4-BE49-F238E27FC236}">
                <a16:creationId xmlns:a16="http://schemas.microsoft.com/office/drawing/2014/main" id="{64A5307B-AB03-4CEB-9D2B-461711AAC433}"/>
              </a:ext>
            </a:extLst>
          </p:cNvPr>
          <p:cNvSpPr/>
          <p:nvPr/>
        </p:nvSpPr>
        <p:spPr bwMode="auto">
          <a:xfrm>
            <a:off x="9256177" y="2158961"/>
            <a:ext cx="849666" cy="849666"/>
          </a:xfrm>
          <a:custGeom>
            <a:gdLst>
              <a:gd fmla="*/ 758 w 946" name="T0"/>
              <a:gd fmla="*/ 585 h 947" name="T1"/>
              <a:gd fmla="*/ 535 w 946" name="T2"/>
              <a:gd fmla="*/ 510 h 947" name="T3"/>
              <a:gd fmla="*/ 715 w 946" name="T4"/>
              <a:gd fmla="*/ 368 h 947" name="T5"/>
              <a:gd fmla="*/ 765 w 946" name="T6"/>
              <a:gd fmla="*/ 370 h 947" name="T7"/>
              <a:gd fmla="*/ 818 w 946" name="T8"/>
              <a:gd fmla="*/ 357 h 947" name="T9"/>
              <a:gd fmla="*/ 863 w 946" name="T10"/>
              <a:gd fmla="*/ 329 h 947" name="T11"/>
              <a:gd fmla="*/ 896 w 946" name="T12"/>
              <a:gd fmla="*/ 295 h 947" name="T13"/>
              <a:gd fmla="*/ 916 w 946" name="T14"/>
              <a:gd fmla="*/ 260 h 947" name="T15"/>
              <a:gd fmla="*/ 928 w 946" name="T16"/>
              <a:gd fmla="*/ 221 h 947" name="T17"/>
              <a:gd fmla="*/ 931 w 946" name="T18"/>
              <a:gd fmla="*/ 180 h 947" name="T19"/>
              <a:gd fmla="*/ 926 w 946" name="T20"/>
              <a:gd fmla="*/ 139 h 947" name="T21"/>
              <a:gd fmla="*/ 906 w 946" name="T22"/>
              <a:gd fmla="*/ 88 h 947" name="T23"/>
              <a:gd fmla="*/ 762 w 946" name="T24"/>
              <a:gd fmla="*/ 107 h 947" name="T25"/>
              <a:gd fmla="*/ 802 w 946" name="T26"/>
              <a:gd fmla="*/ 9 h 947" name="T27"/>
              <a:gd fmla="*/ 746 w 946" name="T28"/>
              <a:gd fmla="*/ 0 h 947" name="T29"/>
              <a:gd fmla="*/ 692 w 946" name="T30"/>
              <a:gd fmla="*/ 8 h 947" name="T31"/>
              <a:gd fmla="*/ 644 w 946" name="T32"/>
              <a:gd fmla="*/ 31 h 947" name="T33"/>
              <a:gd fmla="*/ 606 w 946" name="T34"/>
              <a:gd fmla="*/ 64 h 947" name="T35"/>
              <a:gd fmla="*/ 583 w 946" name="T36"/>
              <a:gd fmla="*/ 97 h 947" name="T37"/>
              <a:gd fmla="*/ 568 w 946" name="T38"/>
              <a:gd fmla="*/ 132 h 947" name="T39"/>
              <a:gd fmla="*/ 562 w 946" name="T40"/>
              <a:gd fmla="*/ 170 h 947" name="T41"/>
              <a:gd fmla="*/ 563 w 946" name="T42"/>
              <a:gd fmla="*/ 209 h 947" name="T43"/>
              <a:gd fmla="*/ 572 w 946" name="T44"/>
              <a:gd fmla="*/ 248 h 947" name="T45"/>
              <a:gd fmla="*/ 236 w 946" name="T46"/>
              <a:gd fmla="*/ 160 h 947" name="T47"/>
              <a:gd fmla="*/ 160 w 946" name="T48"/>
              <a:gd fmla="*/ 235 h 947" name="T49"/>
              <a:gd fmla="*/ 247 w 946" name="T50"/>
              <a:gd fmla="*/ 572 h 947" name="T51"/>
              <a:gd fmla="*/ 201 w 946" name="T52"/>
              <a:gd fmla="*/ 562 h 947" name="T53"/>
              <a:gd fmla="*/ 148 w 946" name="T54"/>
              <a:gd fmla="*/ 565 h 947" name="T55"/>
              <a:gd fmla="*/ 97 w 946" name="T56"/>
              <a:gd fmla="*/ 583 h 947" name="T57"/>
              <a:gd fmla="*/ 54 w 946" name="T58"/>
              <a:gd fmla="*/ 615 h 947" name="T59"/>
              <a:gd fmla="*/ 28 w 946" name="T60"/>
              <a:gd fmla="*/ 648 h 947" name="T61"/>
              <a:gd fmla="*/ 10 w 946" name="T62"/>
              <a:gd fmla="*/ 685 h 947" name="T63"/>
              <a:gd fmla="*/ 1 w 946" name="T64"/>
              <a:gd fmla="*/ 725 h 947" name="T65"/>
              <a:gd fmla="*/ 1 w 946" name="T66"/>
              <a:gd fmla="*/ 766 h 947" name="T67"/>
              <a:gd fmla="*/ 10 w 946" name="T68"/>
              <a:gd fmla="*/ 807 h 947" name="T69"/>
              <a:gd fmla="*/ 107 w 946" name="T70"/>
              <a:gd fmla="*/ 762 h 947" name="T71"/>
              <a:gd fmla="*/ 88 w 946" name="T72"/>
              <a:gd fmla="*/ 907 h 947" name="T73"/>
              <a:gd fmla="*/ 148 w 946" name="T74"/>
              <a:gd fmla="*/ 928 h 947" name="T75"/>
              <a:gd fmla="*/ 203 w 946" name="T76"/>
              <a:gd fmla="*/ 930 h 947" name="T77"/>
              <a:gd fmla="*/ 256 w 946" name="T78"/>
              <a:gd fmla="*/ 917 h 947" name="T79"/>
              <a:gd fmla="*/ 303 w 946" name="T80"/>
              <a:gd fmla="*/ 889 h 947" name="T81"/>
              <a:gd fmla="*/ 334 w 946" name="T82"/>
              <a:gd fmla="*/ 857 h 947" name="T83"/>
              <a:gd fmla="*/ 353 w 946" name="T84"/>
              <a:gd fmla="*/ 823 h 947" name="T85"/>
              <a:gd fmla="*/ 366 w 946" name="T86"/>
              <a:gd fmla="*/ 787 h 947" name="T87"/>
              <a:gd fmla="*/ 371 w 946" name="T88"/>
              <a:gd fmla="*/ 749 h 947" name="T89"/>
              <a:gd fmla="*/ 366 w 946" name="T90"/>
              <a:gd fmla="*/ 710 h 947" name="T91"/>
              <a:gd fmla="*/ 510 w 946" name="T92"/>
              <a:gd fmla="*/ 535 h 947" name="T93"/>
              <a:gd fmla="*/ 584 w 946" name="T94"/>
              <a:gd fmla="*/ 759 h 947" name="T95"/>
              <a:gd fmla="*/ 803 w 946" name="T96"/>
              <a:gd fmla="*/ 927 h 947" name="T97"/>
              <a:gd fmla="*/ 824 w 946" name="T98"/>
              <a:gd fmla="*/ 940 h 947" name="T99"/>
              <a:gd fmla="*/ 850 w 946" name="T100"/>
              <a:gd fmla="*/ 947 h 947" name="T101"/>
              <a:gd fmla="*/ 876 w 946" name="T102"/>
              <a:gd fmla="*/ 945 h 947" name="T103"/>
              <a:gd fmla="*/ 900 w 946" name="T104"/>
              <a:gd fmla="*/ 937 h 947" name="T105"/>
              <a:gd fmla="*/ 920 w 946" name="T106"/>
              <a:gd fmla="*/ 921 h 947" name="T107"/>
              <a:gd fmla="*/ 937 w 946" name="T108"/>
              <a:gd fmla="*/ 900 h 947" name="T109"/>
              <a:gd fmla="*/ 945 w 946" name="T110"/>
              <a:gd fmla="*/ 875 h 947" name="T111"/>
              <a:gd fmla="*/ 946 w 946" name="T112"/>
              <a:gd fmla="*/ 850 h 947" name="T113"/>
              <a:gd fmla="*/ 940 w 946" name="T114"/>
              <a:gd fmla="*/ 826 h 947" name="T115"/>
              <a:gd fmla="*/ 927 w 946" name="T116"/>
              <a:gd fmla="*/ 803 h 94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6" w="945">
                <a:moveTo>
                  <a:pt x="920" y="796"/>
                </a:moveTo>
                <a:lnTo>
                  <a:pt x="734" y="610"/>
                </a:lnTo>
                <a:lnTo>
                  <a:pt x="758" y="585"/>
                </a:lnTo>
                <a:lnTo>
                  <a:pt x="734" y="560"/>
                </a:lnTo>
                <a:lnTo>
                  <a:pt x="659" y="634"/>
                </a:lnTo>
                <a:lnTo>
                  <a:pt x="535" y="510"/>
                </a:lnTo>
                <a:lnTo>
                  <a:pt x="684" y="360"/>
                </a:lnTo>
                <a:lnTo>
                  <a:pt x="699" y="364"/>
                </a:lnTo>
                <a:lnTo>
                  <a:pt x="715" y="368"/>
                </a:lnTo>
                <a:lnTo>
                  <a:pt x="730" y="370"/>
                </a:lnTo>
                <a:lnTo>
                  <a:pt x="746" y="371"/>
                </a:lnTo>
                <a:lnTo>
                  <a:pt x="765" y="370"/>
                </a:lnTo>
                <a:lnTo>
                  <a:pt x="783" y="367"/>
                </a:lnTo>
                <a:lnTo>
                  <a:pt x="800" y="362"/>
                </a:lnTo>
                <a:lnTo>
                  <a:pt x="818" y="357"/>
                </a:lnTo>
                <a:lnTo>
                  <a:pt x="834" y="348"/>
                </a:lnTo>
                <a:lnTo>
                  <a:pt x="849" y="340"/>
                </a:lnTo>
                <a:lnTo>
                  <a:pt x="863" y="329"/>
                </a:lnTo>
                <a:lnTo>
                  <a:pt x="877" y="316"/>
                </a:lnTo>
                <a:lnTo>
                  <a:pt x="887" y="306"/>
                </a:lnTo>
                <a:lnTo>
                  <a:pt x="896" y="295"/>
                </a:lnTo>
                <a:lnTo>
                  <a:pt x="903" y="283"/>
                </a:lnTo>
                <a:lnTo>
                  <a:pt x="911" y="272"/>
                </a:lnTo>
                <a:lnTo>
                  <a:pt x="916" y="260"/>
                </a:lnTo>
                <a:lnTo>
                  <a:pt x="921" y="247"/>
                </a:lnTo>
                <a:lnTo>
                  <a:pt x="925" y="234"/>
                </a:lnTo>
                <a:lnTo>
                  <a:pt x="928" y="221"/>
                </a:lnTo>
                <a:lnTo>
                  <a:pt x="930" y="207"/>
                </a:lnTo>
                <a:lnTo>
                  <a:pt x="931" y="194"/>
                </a:lnTo>
                <a:lnTo>
                  <a:pt x="931" y="180"/>
                </a:lnTo>
                <a:lnTo>
                  <a:pt x="930" y="166"/>
                </a:lnTo>
                <a:lnTo>
                  <a:pt x="928" y="153"/>
                </a:lnTo>
                <a:lnTo>
                  <a:pt x="926" y="139"/>
                </a:lnTo>
                <a:lnTo>
                  <a:pt x="921" y="126"/>
                </a:lnTo>
                <a:lnTo>
                  <a:pt x="916" y="112"/>
                </a:lnTo>
                <a:lnTo>
                  <a:pt x="906" y="88"/>
                </a:lnTo>
                <a:lnTo>
                  <a:pt x="825" y="169"/>
                </a:lnTo>
                <a:lnTo>
                  <a:pt x="761" y="170"/>
                </a:lnTo>
                <a:lnTo>
                  <a:pt x="762" y="107"/>
                </a:lnTo>
                <a:lnTo>
                  <a:pt x="844" y="26"/>
                </a:lnTo>
                <a:lnTo>
                  <a:pt x="820" y="16"/>
                </a:lnTo>
                <a:lnTo>
                  <a:pt x="802" y="9"/>
                </a:lnTo>
                <a:lnTo>
                  <a:pt x="783" y="4"/>
                </a:lnTo>
                <a:lnTo>
                  <a:pt x="765" y="2"/>
                </a:lnTo>
                <a:lnTo>
                  <a:pt x="746" y="0"/>
                </a:lnTo>
                <a:lnTo>
                  <a:pt x="728" y="2"/>
                </a:lnTo>
                <a:lnTo>
                  <a:pt x="710" y="4"/>
                </a:lnTo>
                <a:lnTo>
                  <a:pt x="692" y="8"/>
                </a:lnTo>
                <a:lnTo>
                  <a:pt x="675" y="14"/>
                </a:lnTo>
                <a:lnTo>
                  <a:pt x="659" y="22"/>
                </a:lnTo>
                <a:lnTo>
                  <a:pt x="644" y="31"/>
                </a:lnTo>
                <a:lnTo>
                  <a:pt x="629" y="43"/>
                </a:lnTo>
                <a:lnTo>
                  <a:pt x="616" y="54"/>
                </a:lnTo>
                <a:lnTo>
                  <a:pt x="606" y="64"/>
                </a:lnTo>
                <a:lnTo>
                  <a:pt x="597" y="75"/>
                </a:lnTo>
                <a:lnTo>
                  <a:pt x="590" y="86"/>
                </a:lnTo>
                <a:lnTo>
                  <a:pt x="583" y="97"/>
                </a:lnTo>
                <a:lnTo>
                  <a:pt x="578" y="108"/>
                </a:lnTo>
                <a:lnTo>
                  <a:pt x="573" y="120"/>
                </a:lnTo>
                <a:lnTo>
                  <a:pt x="568" y="132"/>
                </a:lnTo>
                <a:lnTo>
                  <a:pt x="565" y="145"/>
                </a:lnTo>
                <a:lnTo>
                  <a:pt x="563" y="158"/>
                </a:lnTo>
                <a:lnTo>
                  <a:pt x="562" y="170"/>
                </a:lnTo>
                <a:lnTo>
                  <a:pt x="561" y="183"/>
                </a:lnTo>
                <a:lnTo>
                  <a:pt x="562" y="196"/>
                </a:lnTo>
                <a:lnTo>
                  <a:pt x="563" y="209"/>
                </a:lnTo>
                <a:lnTo>
                  <a:pt x="565" y="222"/>
                </a:lnTo>
                <a:lnTo>
                  <a:pt x="568" y="235"/>
                </a:lnTo>
                <a:lnTo>
                  <a:pt x="572" y="248"/>
                </a:lnTo>
                <a:lnTo>
                  <a:pt x="422" y="398"/>
                </a:lnTo>
                <a:lnTo>
                  <a:pt x="210" y="185"/>
                </a:lnTo>
                <a:lnTo>
                  <a:pt x="236" y="160"/>
                </a:lnTo>
                <a:lnTo>
                  <a:pt x="98" y="23"/>
                </a:lnTo>
                <a:lnTo>
                  <a:pt x="23" y="98"/>
                </a:lnTo>
                <a:lnTo>
                  <a:pt x="160" y="235"/>
                </a:lnTo>
                <a:lnTo>
                  <a:pt x="185" y="210"/>
                </a:lnTo>
                <a:lnTo>
                  <a:pt x="398" y="423"/>
                </a:lnTo>
                <a:lnTo>
                  <a:pt x="247" y="572"/>
                </a:lnTo>
                <a:lnTo>
                  <a:pt x="232" y="567"/>
                </a:lnTo>
                <a:lnTo>
                  <a:pt x="216" y="564"/>
                </a:lnTo>
                <a:lnTo>
                  <a:pt x="201" y="562"/>
                </a:lnTo>
                <a:lnTo>
                  <a:pt x="185" y="561"/>
                </a:lnTo>
                <a:lnTo>
                  <a:pt x="166" y="562"/>
                </a:lnTo>
                <a:lnTo>
                  <a:pt x="148" y="565"/>
                </a:lnTo>
                <a:lnTo>
                  <a:pt x="131" y="570"/>
                </a:lnTo>
                <a:lnTo>
                  <a:pt x="115" y="575"/>
                </a:lnTo>
                <a:lnTo>
                  <a:pt x="97" y="583"/>
                </a:lnTo>
                <a:lnTo>
                  <a:pt x="82" y="592"/>
                </a:lnTo>
                <a:lnTo>
                  <a:pt x="68" y="603"/>
                </a:lnTo>
                <a:lnTo>
                  <a:pt x="54" y="615"/>
                </a:lnTo>
                <a:lnTo>
                  <a:pt x="44" y="626"/>
                </a:lnTo>
                <a:lnTo>
                  <a:pt x="36" y="637"/>
                </a:lnTo>
                <a:lnTo>
                  <a:pt x="28" y="648"/>
                </a:lnTo>
                <a:lnTo>
                  <a:pt x="21" y="660"/>
                </a:lnTo>
                <a:lnTo>
                  <a:pt x="15" y="672"/>
                </a:lnTo>
                <a:lnTo>
                  <a:pt x="10" y="685"/>
                </a:lnTo>
                <a:lnTo>
                  <a:pt x="7" y="698"/>
                </a:lnTo>
                <a:lnTo>
                  <a:pt x="3" y="712"/>
                </a:lnTo>
                <a:lnTo>
                  <a:pt x="1" y="725"/>
                </a:lnTo>
                <a:lnTo>
                  <a:pt x="0" y="739"/>
                </a:lnTo>
                <a:lnTo>
                  <a:pt x="0" y="752"/>
                </a:lnTo>
                <a:lnTo>
                  <a:pt x="1" y="766"/>
                </a:lnTo>
                <a:lnTo>
                  <a:pt x="3" y="780"/>
                </a:lnTo>
                <a:lnTo>
                  <a:pt x="6" y="793"/>
                </a:lnTo>
                <a:lnTo>
                  <a:pt x="10" y="807"/>
                </a:lnTo>
                <a:lnTo>
                  <a:pt x="15" y="820"/>
                </a:lnTo>
                <a:lnTo>
                  <a:pt x="26" y="844"/>
                </a:lnTo>
                <a:lnTo>
                  <a:pt x="107" y="762"/>
                </a:lnTo>
                <a:lnTo>
                  <a:pt x="170" y="761"/>
                </a:lnTo>
                <a:lnTo>
                  <a:pt x="169" y="826"/>
                </a:lnTo>
                <a:lnTo>
                  <a:pt x="88" y="907"/>
                </a:lnTo>
                <a:lnTo>
                  <a:pt x="111" y="916"/>
                </a:lnTo>
                <a:lnTo>
                  <a:pt x="130" y="923"/>
                </a:lnTo>
                <a:lnTo>
                  <a:pt x="148" y="928"/>
                </a:lnTo>
                <a:lnTo>
                  <a:pt x="166" y="930"/>
                </a:lnTo>
                <a:lnTo>
                  <a:pt x="185" y="931"/>
                </a:lnTo>
                <a:lnTo>
                  <a:pt x="203" y="930"/>
                </a:lnTo>
                <a:lnTo>
                  <a:pt x="222" y="928"/>
                </a:lnTo>
                <a:lnTo>
                  <a:pt x="239" y="924"/>
                </a:lnTo>
                <a:lnTo>
                  <a:pt x="256" y="917"/>
                </a:lnTo>
                <a:lnTo>
                  <a:pt x="272" y="910"/>
                </a:lnTo>
                <a:lnTo>
                  <a:pt x="287" y="900"/>
                </a:lnTo>
                <a:lnTo>
                  <a:pt x="303" y="889"/>
                </a:lnTo>
                <a:lnTo>
                  <a:pt x="316" y="877"/>
                </a:lnTo>
                <a:lnTo>
                  <a:pt x="325" y="868"/>
                </a:lnTo>
                <a:lnTo>
                  <a:pt x="334" y="857"/>
                </a:lnTo>
                <a:lnTo>
                  <a:pt x="341" y="846"/>
                </a:lnTo>
                <a:lnTo>
                  <a:pt x="348" y="835"/>
                </a:lnTo>
                <a:lnTo>
                  <a:pt x="353" y="823"/>
                </a:lnTo>
                <a:lnTo>
                  <a:pt x="359" y="812"/>
                </a:lnTo>
                <a:lnTo>
                  <a:pt x="363" y="800"/>
                </a:lnTo>
                <a:lnTo>
                  <a:pt x="366" y="787"/>
                </a:lnTo>
                <a:lnTo>
                  <a:pt x="368" y="775"/>
                </a:lnTo>
                <a:lnTo>
                  <a:pt x="370" y="762"/>
                </a:lnTo>
                <a:lnTo>
                  <a:pt x="371" y="749"/>
                </a:lnTo>
                <a:lnTo>
                  <a:pt x="370" y="736"/>
                </a:lnTo>
                <a:lnTo>
                  <a:pt x="368" y="723"/>
                </a:lnTo>
                <a:lnTo>
                  <a:pt x="366" y="710"/>
                </a:lnTo>
                <a:lnTo>
                  <a:pt x="363" y="697"/>
                </a:lnTo>
                <a:lnTo>
                  <a:pt x="360" y="684"/>
                </a:lnTo>
                <a:lnTo>
                  <a:pt x="510" y="535"/>
                </a:lnTo>
                <a:lnTo>
                  <a:pt x="634" y="659"/>
                </a:lnTo>
                <a:lnTo>
                  <a:pt x="560" y="734"/>
                </a:lnTo>
                <a:lnTo>
                  <a:pt x="584" y="759"/>
                </a:lnTo>
                <a:lnTo>
                  <a:pt x="609" y="734"/>
                </a:lnTo>
                <a:lnTo>
                  <a:pt x="796" y="921"/>
                </a:lnTo>
                <a:lnTo>
                  <a:pt x="803" y="927"/>
                </a:lnTo>
                <a:lnTo>
                  <a:pt x="809" y="932"/>
                </a:lnTo>
                <a:lnTo>
                  <a:pt x="817" y="937"/>
                </a:lnTo>
                <a:lnTo>
                  <a:pt x="824" y="940"/>
                </a:lnTo>
                <a:lnTo>
                  <a:pt x="833" y="943"/>
                </a:lnTo>
                <a:lnTo>
                  <a:pt x="842" y="945"/>
                </a:lnTo>
                <a:lnTo>
                  <a:pt x="850" y="947"/>
                </a:lnTo>
                <a:lnTo>
                  <a:pt x="859" y="947"/>
                </a:lnTo>
                <a:lnTo>
                  <a:pt x="867" y="947"/>
                </a:lnTo>
                <a:lnTo>
                  <a:pt x="876" y="945"/>
                </a:lnTo>
                <a:lnTo>
                  <a:pt x="885" y="943"/>
                </a:lnTo>
                <a:lnTo>
                  <a:pt x="892" y="940"/>
                </a:lnTo>
                <a:lnTo>
                  <a:pt x="900" y="937"/>
                </a:lnTo>
                <a:lnTo>
                  <a:pt x="907" y="932"/>
                </a:lnTo>
                <a:lnTo>
                  <a:pt x="914" y="927"/>
                </a:lnTo>
                <a:lnTo>
                  <a:pt x="920" y="921"/>
                </a:lnTo>
                <a:lnTo>
                  <a:pt x="927" y="914"/>
                </a:lnTo>
                <a:lnTo>
                  <a:pt x="932" y="908"/>
                </a:lnTo>
                <a:lnTo>
                  <a:pt x="937" y="900"/>
                </a:lnTo>
                <a:lnTo>
                  <a:pt x="940" y="891"/>
                </a:lnTo>
                <a:lnTo>
                  <a:pt x="943" y="884"/>
                </a:lnTo>
                <a:lnTo>
                  <a:pt x="945" y="875"/>
                </a:lnTo>
                <a:lnTo>
                  <a:pt x="946" y="868"/>
                </a:lnTo>
                <a:lnTo>
                  <a:pt x="946" y="859"/>
                </a:lnTo>
                <a:lnTo>
                  <a:pt x="946" y="850"/>
                </a:lnTo>
                <a:lnTo>
                  <a:pt x="945" y="842"/>
                </a:lnTo>
                <a:lnTo>
                  <a:pt x="943" y="833"/>
                </a:lnTo>
                <a:lnTo>
                  <a:pt x="940" y="826"/>
                </a:lnTo>
                <a:lnTo>
                  <a:pt x="937" y="818"/>
                </a:lnTo>
                <a:lnTo>
                  <a:pt x="932" y="810"/>
                </a:lnTo>
                <a:lnTo>
                  <a:pt x="927" y="803"/>
                </a:lnTo>
                <a:lnTo>
                  <a:pt x="920" y="796"/>
                </a:lnTo>
                <a:close/>
              </a:path>
            </a:pathLst>
          </a:custGeom>
          <a:gradFill>
            <a:gsLst>
              <a:gs pos="0">
                <a:srgbClr val="87082E"/>
              </a:gs>
              <a:gs pos="100000">
                <a:srgbClr val="C51F2D"/>
              </a:gs>
            </a:gsLst>
            <a:lin ang="5400000" scaled="1"/>
          </a:gradFill>
          <a:ln>
            <a:noFill/>
          </a:ln>
        </p:spPr>
        <p:txBody>
          <a:bodyPr anchor="t" anchorCtr="0" bIns="91440" compatLnSpc="1" lIns="182880" numCol="1" rIns="182880" tIns="91440" vert="horz" wrap="square"/>
          <a:lstStyle/>
          <a:p>
            <a:pPr algn="l" defTabSz="1828800" rtl="0"/>
            <a:endParaRPr kern="1200" lang="en-US" sz="2000">
              <a:solidFill>
                <a:schemeClr val="tx1">
                  <a:lumMod val="75000"/>
                  <a:lumOff val="25000"/>
                </a:schemeClr>
              </a:solidFill>
              <a:latin charset="-122" panose="00000500000000000000" typeface="字魂59号-创粗黑"/>
              <a:ea charset="-122" panose="00000500000000000000" typeface="字魂59号-创粗黑"/>
            </a:endParaRPr>
          </a:p>
        </p:txBody>
      </p:sp>
      <p:grpSp>
        <p:nvGrpSpPr>
          <p:cNvPr id="18" name="组合 17">
            <a:extLst>
              <a:ext uri="{FF2B5EF4-FFF2-40B4-BE49-F238E27FC236}">
                <a16:creationId xmlns:a16="http://schemas.microsoft.com/office/drawing/2014/main" id="{7E1D6CEA-D738-4A5E-9EBD-BC0AF5B43556}"/>
              </a:ext>
            </a:extLst>
          </p:cNvPr>
          <p:cNvGrpSpPr/>
          <p:nvPr/>
        </p:nvGrpSpPr>
        <p:grpSpPr>
          <a:xfrm flipH="1">
            <a:off x="965355" y="3450905"/>
            <a:ext cx="3140500" cy="1867432"/>
            <a:chOff x="8386921" y="2190006"/>
            <a:chExt cx="2501951" cy="1342709"/>
          </a:xfrm>
        </p:grpSpPr>
        <p:sp>
          <p:nvSpPr>
            <p:cNvPr id="19" name="矩形 18">
              <a:extLst>
                <a:ext uri="{FF2B5EF4-FFF2-40B4-BE49-F238E27FC236}">
                  <a16:creationId xmlns:a16="http://schemas.microsoft.com/office/drawing/2014/main" id="{B180B256-F76C-4FE4-BBC6-E8E075B40AFF}"/>
                </a:ext>
              </a:extLst>
            </p:cNvPr>
            <p:cNvSpPr/>
            <p:nvPr/>
          </p:nvSpPr>
          <p:spPr>
            <a:xfrm>
              <a:off x="8386921" y="2190006"/>
              <a:ext cx="2501951" cy="381330"/>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标题文字</a:t>
              </a:r>
            </a:p>
          </p:txBody>
        </p:sp>
        <p:sp>
          <p:nvSpPr>
            <p:cNvPr id="20" name="文本框 19">
              <a:extLst>
                <a:ext uri="{FF2B5EF4-FFF2-40B4-BE49-F238E27FC236}">
                  <a16:creationId xmlns:a16="http://schemas.microsoft.com/office/drawing/2014/main" id="{94735BCF-3E46-4717-885D-6FD5B73B9C41}"/>
                </a:ext>
              </a:extLst>
            </p:cNvPr>
            <p:cNvSpPr txBox="1"/>
            <p:nvPr/>
          </p:nvSpPr>
          <p:spPr>
            <a:xfrm>
              <a:off x="8753877" y="2593916"/>
              <a:ext cx="1768040" cy="1639720"/>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400">
                  <a:solidFill>
                    <a:schemeClr val="tx1">
                      <a:lumMod val="75000"/>
                      <a:lumOff val="25000"/>
                    </a:schemeClr>
                  </a:solidFill>
                  <a:latin charset="-122" panose="00000500000000000000" pitchFamily="2" typeface="字魂58号-创中黑"/>
                  <a:ea charset="-122" panose="00000500000000000000" pitchFamily="2" typeface="字魂58号-创中黑"/>
                </a:rPr>
                <a:t>The user can demonstrate on a projector or computer, or print the presentation and make it into a film to be used in a wider field. Using PowerPoint,</a:t>
              </a:r>
            </a:p>
          </p:txBody>
        </p:sp>
      </p:grpSp>
      <p:grpSp>
        <p:nvGrpSpPr>
          <p:cNvPr id="21" name="组合 20">
            <a:extLst>
              <a:ext uri="{FF2B5EF4-FFF2-40B4-BE49-F238E27FC236}">
                <a16:creationId xmlns:a16="http://schemas.microsoft.com/office/drawing/2014/main" id="{DE33EEFE-DBFB-452E-8809-6871DC732177}"/>
              </a:ext>
            </a:extLst>
          </p:cNvPr>
          <p:cNvGrpSpPr/>
          <p:nvPr/>
        </p:nvGrpSpPr>
        <p:grpSpPr>
          <a:xfrm flipH="1">
            <a:off x="4575944" y="3510168"/>
            <a:ext cx="3140500" cy="2113013"/>
            <a:chOff x="8386921" y="2190006"/>
            <a:chExt cx="2501951" cy="1519285"/>
          </a:xfrm>
        </p:grpSpPr>
        <p:sp>
          <p:nvSpPr>
            <p:cNvPr id="22" name="矩形 21">
              <a:extLst>
                <a:ext uri="{FF2B5EF4-FFF2-40B4-BE49-F238E27FC236}">
                  <a16:creationId xmlns:a16="http://schemas.microsoft.com/office/drawing/2014/main" id="{E973B461-71CF-4BE3-90B6-AFCCF7DF15FC}"/>
                </a:ext>
              </a:extLst>
            </p:cNvPr>
            <p:cNvSpPr/>
            <p:nvPr/>
          </p:nvSpPr>
          <p:spPr>
            <a:xfrm>
              <a:off x="8386921" y="2190006"/>
              <a:ext cx="2501951" cy="381330"/>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400">
                  <a:solidFill>
                    <a:schemeClr val="bg1"/>
                  </a:solidFill>
                  <a:latin charset="-122" panose="00000500000000000000" pitchFamily="2" typeface="字魂58号-创中黑"/>
                  <a:ea charset="-122" panose="00000500000000000000" pitchFamily="2" typeface="字魂58号-创中黑"/>
                </a:rPr>
                <a:t>标题文字</a:t>
              </a:r>
            </a:p>
          </p:txBody>
        </p:sp>
        <p:sp>
          <p:nvSpPr>
            <p:cNvPr id="23" name="文本框 22">
              <a:extLst>
                <a:ext uri="{FF2B5EF4-FFF2-40B4-BE49-F238E27FC236}">
                  <a16:creationId xmlns:a16="http://schemas.microsoft.com/office/drawing/2014/main" id="{61A50099-3146-474E-9666-490A0699649B}"/>
                </a:ext>
              </a:extLst>
            </p:cNvPr>
            <p:cNvSpPr txBox="1"/>
            <p:nvPr/>
          </p:nvSpPr>
          <p:spPr>
            <a:xfrm>
              <a:off x="8753877" y="2593915"/>
              <a:ext cx="1768040" cy="1639720"/>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400">
                  <a:solidFill>
                    <a:schemeClr val="bg1"/>
                  </a:solidFill>
                  <a:latin charset="-122" panose="00000500000000000000" pitchFamily="2" typeface="字魂58号-创中黑"/>
                  <a:ea charset="-122" panose="00000500000000000000" pitchFamily="2" typeface="字魂58号-创中黑"/>
                </a:rPr>
                <a:t>The user can demonstrate on a projector or computer, or print the presentation and make it into a film to be used in a wider field. Using PowerPoint,</a:t>
              </a:r>
            </a:p>
          </p:txBody>
        </p:sp>
      </p:grpSp>
      <p:grpSp>
        <p:nvGrpSpPr>
          <p:cNvPr id="24" name="组合 23">
            <a:extLst>
              <a:ext uri="{FF2B5EF4-FFF2-40B4-BE49-F238E27FC236}">
                <a16:creationId xmlns:a16="http://schemas.microsoft.com/office/drawing/2014/main" id="{E92374B3-5214-4B35-853F-07757FFF8243}"/>
              </a:ext>
            </a:extLst>
          </p:cNvPr>
          <p:cNvGrpSpPr/>
          <p:nvPr/>
        </p:nvGrpSpPr>
        <p:grpSpPr>
          <a:xfrm flipH="1">
            <a:off x="8008465" y="3499352"/>
            <a:ext cx="3140500" cy="1867432"/>
            <a:chOff x="8386921" y="2190006"/>
            <a:chExt cx="2501951" cy="1342709"/>
          </a:xfrm>
        </p:grpSpPr>
        <p:sp>
          <p:nvSpPr>
            <p:cNvPr id="25" name="矩形 24">
              <a:extLst>
                <a:ext uri="{FF2B5EF4-FFF2-40B4-BE49-F238E27FC236}">
                  <a16:creationId xmlns:a16="http://schemas.microsoft.com/office/drawing/2014/main" id="{F7EAF117-EAFF-48A9-9331-EFE3858204BE}"/>
                </a:ext>
              </a:extLst>
            </p:cNvPr>
            <p:cNvSpPr/>
            <p:nvPr/>
          </p:nvSpPr>
          <p:spPr>
            <a:xfrm>
              <a:off x="8386920" y="2190006"/>
              <a:ext cx="2501951" cy="381330"/>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标题文字</a:t>
              </a:r>
            </a:p>
          </p:txBody>
        </p:sp>
        <p:sp>
          <p:nvSpPr>
            <p:cNvPr id="26" name="文本框 25">
              <a:extLst>
                <a:ext uri="{FF2B5EF4-FFF2-40B4-BE49-F238E27FC236}">
                  <a16:creationId xmlns:a16="http://schemas.microsoft.com/office/drawing/2014/main" id="{2167D95A-8C88-4CAD-8560-F127BCECF87D}"/>
                </a:ext>
              </a:extLst>
            </p:cNvPr>
            <p:cNvSpPr txBox="1"/>
            <p:nvPr/>
          </p:nvSpPr>
          <p:spPr>
            <a:xfrm>
              <a:off x="8753877" y="2593915"/>
              <a:ext cx="1768040" cy="1639720"/>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400">
                  <a:solidFill>
                    <a:schemeClr val="tx1">
                      <a:lumMod val="75000"/>
                      <a:lumOff val="25000"/>
                    </a:schemeClr>
                  </a:solidFill>
                  <a:latin charset="-122" panose="00000500000000000000" pitchFamily="2" typeface="字魂58号-创中黑"/>
                  <a:ea charset="-122" panose="00000500000000000000" pitchFamily="2" typeface="字魂58号-创中黑"/>
                </a:rPr>
                <a:t>The user can demonstrate on a projector or computer, or print the presentation and make it into a film to be used in a wider field. Using PowerPoint,</a:t>
              </a:r>
            </a:p>
          </p:txBody>
        </p:sp>
      </p:grpSp>
    </p:spTree>
    <p:extLst>
      <p:ext uri="{BB962C8B-B14F-4D97-AF65-F5344CB8AC3E}">
        <p14:creationId val="68961507"/>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7" presetSubtype="0">
                                  <p:stCondLst>
                                    <p:cond delay="0"/>
                                  </p:stCondLst>
                                  <p:childTnLst>
                                    <p:set>
                                      <p:cBhvr>
                                        <p:cTn dur="1" fill="hold" id="13">
                                          <p:stCondLst>
                                            <p:cond delay="0"/>
                                          </p:stCondLst>
                                        </p:cTn>
                                        <p:tgtEl>
                                          <p:spTgt spid="9"/>
                                        </p:tgtEl>
                                        <p:attrNameLst>
                                          <p:attrName>style.visibility</p:attrName>
                                        </p:attrNameLst>
                                      </p:cBhvr>
                                      <p:to>
                                        <p:strVal val="visible"/>
                                      </p:to>
                                    </p:set>
                                    <p:animEffect filter="fade" transition="in">
                                      <p:cBhvr>
                                        <p:cTn dur="1000" id="14"/>
                                        <p:tgtEl>
                                          <p:spTgt spid="9"/>
                                        </p:tgtEl>
                                      </p:cBhvr>
                                    </p:animEffect>
                                    <p:anim calcmode="lin" valueType="num">
                                      <p:cBhvr>
                                        <p:cTn dur="1000" fill="hold" id="15"/>
                                        <p:tgtEl>
                                          <p:spTgt spid="9"/>
                                        </p:tgtEl>
                                        <p:attrNameLst>
                                          <p:attrName>ppt_x</p:attrName>
                                        </p:attrNameLst>
                                      </p:cBhvr>
                                      <p:tavLst>
                                        <p:tav tm="0">
                                          <p:val>
                                            <p:strVal val="#ppt_x"/>
                                          </p:val>
                                        </p:tav>
                                        <p:tav tm="100000">
                                          <p:val>
                                            <p:strVal val="#ppt_x"/>
                                          </p:val>
                                        </p:tav>
                                      </p:tavLst>
                                    </p:anim>
                                    <p:anim calcmode="lin" valueType="num">
                                      <p:cBhvr>
                                        <p:cTn dur="1000" fill="hold" id="16"/>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7" presetSubtype="0">
                                  <p:stCondLst>
                                    <p:cond delay="0"/>
                                  </p:stCondLst>
                                  <p:childTnLst>
                                    <p:set>
                                      <p:cBhvr>
                                        <p:cTn dur="1" fill="hold" id="20">
                                          <p:stCondLst>
                                            <p:cond delay="0"/>
                                          </p:stCondLst>
                                        </p:cTn>
                                        <p:tgtEl>
                                          <p:spTgt spid="10"/>
                                        </p:tgtEl>
                                        <p:attrNameLst>
                                          <p:attrName>style.visibility</p:attrName>
                                        </p:attrNameLst>
                                      </p:cBhvr>
                                      <p:to>
                                        <p:strVal val="visible"/>
                                      </p:to>
                                    </p:set>
                                    <p:animEffect filter="fade" transition="in">
                                      <p:cBhvr>
                                        <p:cTn dur="1000" id="21"/>
                                        <p:tgtEl>
                                          <p:spTgt spid="10"/>
                                        </p:tgtEl>
                                      </p:cBhvr>
                                    </p:animEffect>
                                    <p:anim calcmode="lin" valueType="num">
                                      <p:cBhvr>
                                        <p:cTn dur="1000" fill="hold" id="22"/>
                                        <p:tgtEl>
                                          <p:spTgt spid="10"/>
                                        </p:tgtEl>
                                        <p:attrNameLst>
                                          <p:attrName>ppt_x</p:attrName>
                                        </p:attrNameLst>
                                      </p:cBhvr>
                                      <p:tavLst>
                                        <p:tav tm="0">
                                          <p:val>
                                            <p:strVal val="#ppt_x"/>
                                          </p:val>
                                        </p:tav>
                                        <p:tav tm="100000">
                                          <p:val>
                                            <p:strVal val="#ppt_x"/>
                                          </p:val>
                                        </p:tav>
                                      </p:tavLst>
                                    </p:anim>
                                    <p:anim calcmode="lin" valueType="num">
                                      <p:cBhvr>
                                        <p:cTn dur="1000" fill="hold" id="23"/>
                                        <p:tgtEl>
                                          <p:spTgt spid="10"/>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000"/>
                            </p:stCondLst>
                            <p:childTnLst>
                              <p:par>
                                <p:cTn fill="hold" id="25" nodeType="afterEffect" presetClass="entr" presetID="1" presetSubtype="0">
                                  <p:stCondLst>
                                    <p:cond delay="0"/>
                                  </p:stCondLst>
                                  <p:childTnLst>
                                    <p:set>
                                      <p:cBhvr>
                                        <p:cTn dur="1" fill="hold" id="26">
                                          <p:stCondLst>
                                            <p:cond delay="0"/>
                                          </p:stCondLst>
                                        </p:cTn>
                                        <p:tgtEl>
                                          <p:spTgt spid="12"/>
                                        </p:tgtEl>
                                        <p:attrNameLst>
                                          <p:attrName>style.visibility</p:attrName>
                                        </p:attrNameLst>
                                      </p:cBhvr>
                                      <p:to>
                                        <p:strVal val="visible"/>
                                      </p:to>
                                    </p:set>
                                  </p:childTnLst>
                                </p:cTn>
                              </p:par>
                            </p:childTnLst>
                          </p:cTn>
                        </p:par>
                        <p:par>
                          <p:cTn fill="hold" id="27" nodeType="afterGroup">
                            <p:stCondLst>
                              <p:cond delay="1001"/>
                            </p:stCondLst>
                            <p:childTnLst>
                              <p:par>
                                <p:cTn fill="hold" grpId="0" id="28" nodeType="afterEffect" presetClass="entr" presetID="1" presetSubtype="0">
                                  <p:stCondLst>
                                    <p:cond delay="0"/>
                                  </p:stCondLst>
                                  <p:childTnLst>
                                    <p:set>
                                      <p:cBhvr>
                                        <p:cTn dur="1" fill="hold" id="29">
                                          <p:stCondLst>
                                            <p:cond delay="0"/>
                                          </p:stCondLst>
                                        </p:cTn>
                                        <p:tgtEl>
                                          <p:spTgt spid="11"/>
                                        </p:tgtEl>
                                        <p:attrNameLst>
                                          <p:attrName>style.visibility</p:attrName>
                                        </p:attrNameLst>
                                      </p:cBhvr>
                                      <p:to>
                                        <p:strVal val="visible"/>
                                      </p:to>
                                    </p:set>
                                  </p:childTnLst>
                                </p:cTn>
                              </p:par>
                            </p:childTnLst>
                          </p:cTn>
                        </p:par>
                        <p:par>
                          <p:cTn fill="hold" id="30" nodeType="afterGroup">
                            <p:stCondLst>
                              <p:cond delay="1002"/>
                            </p:stCondLst>
                            <p:childTnLst>
                              <p:par>
                                <p:cTn fill="hold" grpId="0" id="31" nodeType="afterEffect" presetClass="entr" presetID="1" presetSubtype="0">
                                  <p:stCondLst>
                                    <p:cond delay="0"/>
                                  </p:stCondLst>
                                  <p:childTnLst>
                                    <p:set>
                                      <p:cBhvr>
                                        <p:cTn dur="1" fill="hold" id="32">
                                          <p:stCondLst>
                                            <p:cond delay="0"/>
                                          </p:stCondLst>
                                        </p:cTn>
                                        <p:tgtEl>
                                          <p:spTgt spid="17"/>
                                        </p:tgtEl>
                                        <p:attrNameLst>
                                          <p:attrName>style.visibility</p:attrName>
                                        </p:attrNameLst>
                                      </p:cBhvr>
                                      <p:to>
                                        <p:strVal val="visible"/>
                                      </p:to>
                                    </p:set>
                                  </p:childTnLst>
                                </p:cTn>
                              </p:par>
                              <p:par>
                                <p:cTn fill="hold" grpId="1" id="33" nodeType="withEffect" presetClass="entr" presetID="3" presetSubtype="10">
                                  <p:stCondLst>
                                    <p:cond delay="0"/>
                                  </p:stCondLst>
                                  <p:childTnLst>
                                    <p:set>
                                      <p:cBhvr>
                                        <p:cTn dur="1" fill="hold" id="34">
                                          <p:stCondLst>
                                            <p:cond delay="0"/>
                                          </p:stCondLst>
                                        </p:cTn>
                                        <p:tgtEl>
                                          <p:spTgt spid="11"/>
                                        </p:tgtEl>
                                        <p:attrNameLst>
                                          <p:attrName>style.visibility</p:attrName>
                                        </p:attrNameLst>
                                      </p:cBhvr>
                                      <p:to>
                                        <p:strVal val="visible"/>
                                      </p:to>
                                    </p:set>
                                    <p:animEffect filter="blinds(horizontal)" transition="in">
                                      <p:cBhvr>
                                        <p:cTn dur="500" id="35"/>
                                        <p:tgtEl>
                                          <p:spTgt spid="11"/>
                                        </p:tgtEl>
                                      </p:cBhvr>
                                    </p:animEffect>
                                  </p:childTnLst>
                                </p:cTn>
                              </p:par>
                              <p:par>
                                <p:cTn fill="hold" id="36" nodeType="withEffect" presetClass="entr" presetID="3" presetSubtype="10">
                                  <p:stCondLst>
                                    <p:cond delay="0"/>
                                  </p:stCondLst>
                                  <p:childTnLst>
                                    <p:set>
                                      <p:cBhvr>
                                        <p:cTn dur="1" fill="hold" id="37">
                                          <p:stCondLst>
                                            <p:cond delay="0"/>
                                          </p:stCondLst>
                                        </p:cTn>
                                        <p:tgtEl>
                                          <p:spTgt spid="12"/>
                                        </p:tgtEl>
                                        <p:attrNameLst>
                                          <p:attrName>style.visibility</p:attrName>
                                        </p:attrNameLst>
                                      </p:cBhvr>
                                      <p:to>
                                        <p:strVal val="visible"/>
                                      </p:to>
                                    </p:set>
                                    <p:animEffect filter="blinds(horizontal)" transition="in">
                                      <p:cBhvr>
                                        <p:cTn dur="500" id="38"/>
                                        <p:tgtEl>
                                          <p:spTgt spid="12"/>
                                        </p:tgtEl>
                                      </p:cBhvr>
                                    </p:animEffect>
                                  </p:childTnLst>
                                </p:cTn>
                              </p:par>
                              <p:par>
                                <p:cTn fill="hold" grpId="1" id="39" nodeType="withEffect" presetClass="entr" presetID="3" presetSubtype="10">
                                  <p:stCondLst>
                                    <p:cond delay="0"/>
                                  </p:stCondLst>
                                  <p:childTnLst>
                                    <p:set>
                                      <p:cBhvr>
                                        <p:cTn dur="1" fill="hold" id="40">
                                          <p:stCondLst>
                                            <p:cond delay="0"/>
                                          </p:stCondLst>
                                        </p:cTn>
                                        <p:tgtEl>
                                          <p:spTgt spid="17"/>
                                        </p:tgtEl>
                                        <p:attrNameLst>
                                          <p:attrName>style.visibility</p:attrName>
                                        </p:attrNameLst>
                                      </p:cBhvr>
                                      <p:to>
                                        <p:strVal val="visible"/>
                                      </p:to>
                                    </p:set>
                                    <p:animEffect filter="blinds(horizontal)" transition="in">
                                      <p:cBhvr>
                                        <p:cTn dur="500" id="41"/>
                                        <p:tgtEl>
                                          <p:spTgt spid="17"/>
                                        </p:tgtEl>
                                      </p:cBhvr>
                                    </p:animEffect>
                                  </p:childTnLst>
                                </p:cTn>
                              </p:par>
                            </p:childTnLst>
                          </p:cTn>
                        </p:par>
                        <p:par>
                          <p:cTn fill="hold" id="42" nodeType="afterGroup">
                            <p:stCondLst>
                              <p:cond delay="1502"/>
                            </p:stCondLst>
                            <p:childTnLst>
                              <p:par>
                                <p:cTn fill="hold" id="43" nodeType="afterEffect" presetClass="entr" presetID="42" presetSubtype="0">
                                  <p:stCondLst>
                                    <p:cond delay="0"/>
                                  </p:stCondLst>
                                  <p:childTnLst>
                                    <p:set>
                                      <p:cBhvr>
                                        <p:cTn dur="1" fill="hold" id="44">
                                          <p:stCondLst>
                                            <p:cond delay="0"/>
                                          </p:stCondLst>
                                        </p:cTn>
                                        <p:tgtEl>
                                          <p:spTgt spid="18"/>
                                        </p:tgtEl>
                                        <p:attrNameLst>
                                          <p:attrName>style.visibility</p:attrName>
                                        </p:attrNameLst>
                                      </p:cBhvr>
                                      <p:to>
                                        <p:strVal val="visible"/>
                                      </p:to>
                                    </p:set>
                                    <p:animEffect filter="fade" transition="in">
                                      <p:cBhvr>
                                        <p:cTn dur="1000" id="45"/>
                                        <p:tgtEl>
                                          <p:spTgt spid="18"/>
                                        </p:tgtEl>
                                      </p:cBhvr>
                                    </p:animEffect>
                                    <p:anim calcmode="lin" valueType="num">
                                      <p:cBhvr>
                                        <p:cTn dur="1000" fill="hold" id="46"/>
                                        <p:tgtEl>
                                          <p:spTgt spid="18"/>
                                        </p:tgtEl>
                                        <p:attrNameLst>
                                          <p:attrName>ppt_x</p:attrName>
                                        </p:attrNameLst>
                                      </p:cBhvr>
                                      <p:tavLst>
                                        <p:tav tm="0">
                                          <p:val>
                                            <p:strVal val="#ppt_x"/>
                                          </p:val>
                                        </p:tav>
                                        <p:tav tm="100000">
                                          <p:val>
                                            <p:strVal val="#ppt_x"/>
                                          </p:val>
                                        </p:tav>
                                      </p:tavLst>
                                    </p:anim>
                                    <p:anim calcmode="lin" valueType="num">
                                      <p:cBhvr>
                                        <p:cTn dur="1000" fill="hold" id="47"/>
                                        <p:tgtEl>
                                          <p:spTgt spid="18"/>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2502"/>
                            </p:stCondLst>
                            <p:childTnLst>
                              <p:par>
                                <p:cTn fill="hold" id="49" nodeType="afterEffect" presetClass="entr" presetID="42" presetSubtype="0">
                                  <p:stCondLst>
                                    <p:cond delay="0"/>
                                  </p:stCondLst>
                                  <p:childTnLst>
                                    <p:set>
                                      <p:cBhvr>
                                        <p:cTn dur="1" fill="hold" id="50">
                                          <p:stCondLst>
                                            <p:cond delay="0"/>
                                          </p:stCondLst>
                                        </p:cTn>
                                        <p:tgtEl>
                                          <p:spTgt spid="21"/>
                                        </p:tgtEl>
                                        <p:attrNameLst>
                                          <p:attrName>style.visibility</p:attrName>
                                        </p:attrNameLst>
                                      </p:cBhvr>
                                      <p:to>
                                        <p:strVal val="visible"/>
                                      </p:to>
                                    </p:set>
                                    <p:animEffect filter="fade" transition="in">
                                      <p:cBhvr>
                                        <p:cTn dur="1000" id="51"/>
                                        <p:tgtEl>
                                          <p:spTgt spid="21"/>
                                        </p:tgtEl>
                                      </p:cBhvr>
                                    </p:animEffect>
                                    <p:anim calcmode="lin" valueType="num">
                                      <p:cBhvr>
                                        <p:cTn dur="1000" fill="hold" id="52"/>
                                        <p:tgtEl>
                                          <p:spTgt spid="21"/>
                                        </p:tgtEl>
                                        <p:attrNameLst>
                                          <p:attrName>ppt_x</p:attrName>
                                        </p:attrNameLst>
                                      </p:cBhvr>
                                      <p:tavLst>
                                        <p:tav tm="0">
                                          <p:val>
                                            <p:strVal val="#ppt_x"/>
                                          </p:val>
                                        </p:tav>
                                        <p:tav tm="100000">
                                          <p:val>
                                            <p:strVal val="#ppt_x"/>
                                          </p:val>
                                        </p:tav>
                                      </p:tavLst>
                                    </p:anim>
                                    <p:anim calcmode="lin" valueType="num">
                                      <p:cBhvr>
                                        <p:cTn dur="1000" fill="hold" id="53"/>
                                        <p:tgtEl>
                                          <p:spTgt spid="21"/>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3502"/>
                            </p:stCondLst>
                            <p:childTnLst>
                              <p:par>
                                <p:cTn fill="hold" id="55" nodeType="afterEffect" presetClass="entr" presetID="42" presetSubtype="0">
                                  <p:stCondLst>
                                    <p:cond delay="0"/>
                                  </p:stCondLst>
                                  <p:childTnLst>
                                    <p:set>
                                      <p:cBhvr>
                                        <p:cTn dur="1" fill="hold" id="56">
                                          <p:stCondLst>
                                            <p:cond delay="0"/>
                                          </p:stCondLst>
                                        </p:cTn>
                                        <p:tgtEl>
                                          <p:spTgt spid="24"/>
                                        </p:tgtEl>
                                        <p:attrNameLst>
                                          <p:attrName>style.visibility</p:attrName>
                                        </p:attrNameLst>
                                      </p:cBhvr>
                                      <p:to>
                                        <p:strVal val="visible"/>
                                      </p:to>
                                    </p:set>
                                    <p:animEffect filter="fade" transition="in">
                                      <p:cBhvr>
                                        <p:cTn dur="1000" id="57"/>
                                        <p:tgtEl>
                                          <p:spTgt spid="24"/>
                                        </p:tgtEl>
                                      </p:cBhvr>
                                    </p:animEffect>
                                    <p:anim calcmode="lin" valueType="num">
                                      <p:cBhvr>
                                        <p:cTn dur="1000" fill="hold" id="58"/>
                                        <p:tgtEl>
                                          <p:spTgt spid="24"/>
                                        </p:tgtEl>
                                        <p:attrNameLst>
                                          <p:attrName>ppt_x</p:attrName>
                                        </p:attrNameLst>
                                      </p:cBhvr>
                                      <p:tavLst>
                                        <p:tav tm="0">
                                          <p:val>
                                            <p:strVal val="#ppt_x"/>
                                          </p:val>
                                        </p:tav>
                                        <p:tav tm="100000">
                                          <p:val>
                                            <p:strVal val="#ppt_x"/>
                                          </p:val>
                                        </p:tav>
                                      </p:tavLst>
                                    </p:anim>
                                    <p:anim calcmode="lin" valueType="num">
                                      <p:cBhvr>
                                        <p:cTn dur="1000" fill="hold" id="59"/>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1" spid="11"/>
      <p:bldP grpId="0" spid="17"/>
      <p:bldP grpId="1" spid="1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3F4917FF-91B5-4FC6-A18A-EA6676F6221A}"/>
              </a:ext>
            </a:extLst>
          </p:cNvPr>
          <p:cNvGrpSpPr/>
          <p:nvPr/>
        </p:nvGrpSpPr>
        <p:grpSpPr>
          <a:xfrm flipH="1">
            <a:off x="376104" y="357516"/>
            <a:ext cx="452482" cy="368902"/>
            <a:chOff x="9301163" y="5115471"/>
            <a:chExt cx="452482" cy="368902"/>
          </a:xfrm>
        </p:grpSpPr>
        <p:sp>
          <p:nvSpPr>
            <p:cNvPr id="4" name="圆: 空心 3">
              <a:extLst>
                <a:ext uri="{FF2B5EF4-FFF2-40B4-BE49-F238E27FC236}">
                  <a16:creationId xmlns:a16="http://schemas.microsoft.com/office/drawing/2014/main" id="{BB8F65CE-68AA-4926-94BF-2031A859287E}"/>
                </a:ext>
              </a:extLst>
            </p:cNvPr>
            <p:cNvSpPr/>
            <p:nvPr/>
          </p:nvSpPr>
          <p:spPr>
            <a:xfrm>
              <a:off x="9301163" y="5115471"/>
              <a:ext cx="256074" cy="256074"/>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圆: 空心 4">
              <a:extLst>
                <a:ext uri="{FF2B5EF4-FFF2-40B4-BE49-F238E27FC236}">
                  <a16:creationId xmlns:a16="http://schemas.microsoft.com/office/drawing/2014/main" id="{2E9EF663-8A66-47B8-9A72-45CC2297A18A}"/>
                </a:ext>
              </a:extLst>
            </p:cNvPr>
            <p:cNvSpPr/>
            <p:nvPr/>
          </p:nvSpPr>
          <p:spPr>
            <a:xfrm>
              <a:off x="9429200" y="5159928"/>
              <a:ext cx="324445" cy="324445"/>
            </a:xfrm>
            <a:prstGeom prst="donut">
              <a:avLst>
                <a:gd fmla="val 11164"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7" name="文本框 6">
            <a:extLst>
              <a:ext uri="{FF2B5EF4-FFF2-40B4-BE49-F238E27FC236}">
                <a16:creationId xmlns:a16="http://schemas.microsoft.com/office/drawing/2014/main" id="{995310FA-DEE8-4D16-BA60-3C36FCA6027E}"/>
              </a:ext>
            </a:extLst>
          </p:cNvPr>
          <p:cNvSpPr txBox="1"/>
          <p:nvPr/>
        </p:nvSpPr>
        <p:spPr>
          <a:xfrm>
            <a:off x="1024994" y="249580"/>
            <a:ext cx="22148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rPr>
              <a:t>请输入标题</a:t>
            </a:r>
          </a:p>
        </p:txBody>
      </p:sp>
      <p:sp>
        <p:nvSpPr>
          <p:cNvPr id="16" name="椭圆 15">
            <a:extLst>
              <a:ext uri="{FF2B5EF4-FFF2-40B4-BE49-F238E27FC236}">
                <a16:creationId xmlns:a16="http://schemas.microsoft.com/office/drawing/2014/main" id="{5EDE55C9-6155-4D01-BAA9-A4E7CDFEBFF2}"/>
              </a:ext>
            </a:extLst>
          </p:cNvPr>
          <p:cNvSpPr/>
          <p:nvPr/>
        </p:nvSpPr>
        <p:spPr>
          <a:xfrm>
            <a:off x="2237156" y="1848274"/>
            <a:ext cx="3858844" cy="3858844"/>
          </a:xfrm>
          <a:prstGeom prst="ellipse">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grpSp>
        <p:nvGrpSpPr>
          <p:cNvPr id="17" name="组合 16">
            <a:extLst>
              <a:ext uri="{FF2B5EF4-FFF2-40B4-BE49-F238E27FC236}">
                <a16:creationId xmlns:a16="http://schemas.microsoft.com/office/drawing/2014/main" id="{A1525715-3CC3-4623-9541-8CC091ABA6B4}"/>
              </a:ext>
            </a:extLst>
          </p:cNvPr>
          <p:cNvGrpSpPr/>
          <p:nvPr/>
        </p:nvGrpSpPr>
        <p:grpSpPr>
          <a:xfrm flipH="1">
            <a:off x="777070" y="3860766"/>
            <a:ext cx="2356775" cy="2356775"/>
            <a:chOff x="1269667" y="1823914"/>
            <a:chExt cx="4093043" cy="4093043"/>
          </a:xfrm>
        </p:grpSpPr>
        <p:sp>
          <p:nvSpPr>
            <p:cNvPr id="18" name="椭圆 17">
              <a:extLst>
                <a:ext uri="{FF2B5EF4-FFF2-40B4-BE49-F238E27FC236}">
                  <a16:creationId xmlns:a16="http://schemas.microsoft.com/office/drawing/2014/main" id="{75FC32BA-CBB1-4413-B99B-720E22286702}"/>
                </a:ext>
              </a:extLst>
            </p:cNvPr>
            <p:cNvSpPr/>
            <p:nvPr/>
          </p:nvSpPr>
          <p:spPr>
            <a:xfrm>
              <a:off x="1530950" y="2759518"/>
              <a:ext cx="2221834" cy="2221834"/>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sp>
          <p:nvSpPr>
            <p:cNvPr id="19" name="椭圆 18">
              <a:extLst>
                <a:ext uri="{FF2B5EF4-FFF2-40B4-BE49-F238E27FC236}">
                  <a16:creationId xmlns:a16="http://schemas.microsoft.com/office/drawing/2014/main" id="{FD96D0E2-6E1C-47CC-9486-586E65E33DD6}"/>
                </a:ext>
              </a:extLst>
            </p:cNvPr>
            <p:cNvSpPr/>
            <p:nvPr/>
          </p:nvSpPr>
          <p:spPr>
            <a:xfrm>
              <a:off x="1269667" y="1823914"/>
              <a:ext cx="4093043" cy="4093043"/>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grpSp>
      <p:sp>
        <p:nvSpPr>
          <p:cNvPr id="20" name="文本框 19">
            <a:extLst>
              <a:ext uri="{FF2B5EF4-FFF2-40B4-BE49-F238E27FC236}">
                <a16:creationId xmlns:a16="http://schemas.microsoft.com/office/drawing/2014/main" id="{7A429EF7-9557-44E2-97FC-AF02D8371F5B}"/>
              </a:ext>
            </a:extLst>
          </p:cNvPr>
          <p:cNvSpPr txBox="1"/>
          <p:nvPr/>
        </p:nvSpPr>
        <p:spPr>
          <a:xfrm>
            <a:off x="7302045" y="1900062"/>
            <a:ext cx="22343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a:spcBef>
                <a:spcPct val="20000"/>
              </a:spcBef>
              <a:buFont charset="0" panose="020b0604020202020204" pitchFamily="34" typeface="Arial"/>
              <a:buNone/>
              <a:defRPr b="1" cap="all" sz="3600">
                <a:gradFill>
                  <a:gsLst>
                    <a:gs pos="5000">
                      <a:srgbClr val="BD1032"/>
                    </a:gs>
                    <a:gs pos="36000">
                      <a:srgbClr val="55020D"/>
                    </a:gs>
                    <a:gs pos="68000">
                      <a:srgbClr val="E13377"/>
                    </a:gs>
                    <a:gs pos="100000">
                      <a:srgbClr val="ED8571"/>
                    </a:gs>
                  </a:gsLst>
                  <a:lin ang="5400000" scaled="1"/>
                </a:gradFill>
                <a:latin charset="-122" panose="020b0503020204020204" typeface="微软雅黑"/>
                <a:ea charset="-122" panose="020b0503020204020204" typeface="微软雅黑"/>
                <a:cs charset="0" panose="020b0604020202020204" pitchFamily="34" typeface="Arial"/>
              </a:defRPr>
            </a:lvl1pPr>
            <a:lvl2pPr indent="-285750" marL="742950">
              <a:spcBef>
                <a:spcPct val="20000"/>
              </a:spcBef>
              <a:buFont charset="0" panose="020b0604020202020204" pitchFamily="34" typeface="Arial"/>
              <a:buChar char="–"/>
              <a:defRPr sz="2800">
                <a:latin charset="-122" panose="020b0503020204020204" typeface="微软雅黑"/>
                <a:ea charset="-122" panose="020b0503020204020204" typeface="微软雅黑"/>
              </a:defRPr>
            </a:lvl2pPr>
            <a:lvl3pPr indent="-228600" marL="1143000">
              <a:spcBef>
                <a:spcPct val="20000"/>
              </a:spcBef>
              <a:buFont charset="0" panose="020b0604020202020204" pitchFamily="34" typeface="Arial"/>
              <a:buChar char="•"/>
              <a:defRPr sz="2400">
                <a:latin charset="-122" panose="020b0503020204020204" typeface="微软雅黑"/>
                <a:ea charset="-122" panose="020b0503020204020204" typeface="微软雅黑"/>
              </a:defRPr>
            </a:lvl3pPr>
            <a:lvl4pPr indent="-228600" marL="1600200">
              <a:spcBef>
                <a:spcPct val="20000"/>
              </a:spcBef>
              <a:buFont charset="0" panose="020b0604020202020204" pitchFamily="34" typeface="Arial"/>
              <a:buChar char="–"/>
              <a:defRPr sz="2000">
                <a:latin charset="-122" panose="020b0503020204020204" typeface="微软雅黑"/>
                <a:ea charset="-122" panose="020b0503020204020204" typeface="微软雅黑"/>
              </a:defRPr>
            </a:lvl4pPr>
            <a:lvl5pPr indent="-228600" marL="2057400">
              <a:spcBef>
                <a:spcPct val="20000"/>
              </a:spcBef>
              <a:buFont charset="0" panose="020b0604020202020204" pitchFamily="34" typeface="Arial"/>
              <a:buChar char="»"/>
              <a:defRPr sz="2000">
                <a:latin charset="-122" panose="020b0503020204020204" typeface="微软雅黑"/>
                <a:ea charset="-122" panose="020b0503020204020204" typeface="微软雅黑"/>
              </a:defRPr>
            </a:lvl5pPr>
            <a:lvl6pPr eaLnBrk="0" fontAlgn="base" hangingPunct="0" indent="-228600" marL="25146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6pPr>
            <a:lvl7pPr eaLnBrk="0" fontAlgn="base" hangingPunct="0" indent="-228600" marL="29718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7pPr>
            <a:lvl8pPr eaLnBrk="0" fontAlgn="base" hangingPunct="0" indent="-228600" marL="34290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8pPr>
            <a:lvl9pPr eaLnBrk="0" fontAlgn="base" hangingPunct="0" indent="-228600" marL="38862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9pPr>
          </a:lstStyle>
          <a:p>
            <a:pPr algn="l"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0" lang="zh-CN" noProof="0" spc="600" sz="2400">
                <a:solidFill>
                  <a:schemeClr val="tx1">
                    <a:lumMod val="75000"/>
                    <a:lumOff val="25000"/>
                  </a:schemeClr>
                </a:solidFill>
                <a:latin charset="-122" panose="00000500000000000000" pitchFamily="2" typeface="字魂58号-创中黑"/>
                <a:ea charset="-122" panose="00000500000000000000" pitchFamily="2" typeface="字魂58号-创中黑"/>
              </a:rPr>
              <a:t>标题文本</a:t>
            </a:r>
          </a:p>
        </p:txBody>
      </p:sp>
      <p:sp>
        <p:nvSpPr>
          <p:cNvPr id="21" name="TextBox 34">
            <a:extLst>
              <a:ext uri="{FF2B5EF4-FFF2-40B4-BE49-F238E27FC236}">
                <a16:creationId xmlns:a16="http://schemas.microsoft.com/office/drawing/2014/main" id="{D2C5A764-7F12-4D32-8A11-CB590B2D0086}"/>
              </a:ext>
            </a:extLst>
          </p:cNvPr>
          <p:cNvSpPr txBox="1"/>
          <p:nvPr/>
        </p:nvSpPr>
        <p:spPr>
          <a:xfrm>
            <a:off x="7317485" y="2273094"/>
            <a:ext cx="3553460" cy="914400"/>
          </a:xfrm>
          <a:prstGeom prst="rect">
            <a:avLst/>
          </a:prstGeom>
          <a:noFill/>
        </p:spPr>
        <p:txBody>
          <a:bodyPr rtlCol="0" wrap="square">
            <a:spAutoFit/>
          </a:bodyPr>
          <a:lstStyle/>
          <a:p>
            <a:pPr defTabSz="914400" eaLnBrk="1" fontAlgn="auto" hangingPunct="1" indent="0" latinLnBrk="0" lvl="0" marL="0" marR="0" rtl="0">
              <a:lnSpc>
                <a:spcPct val="150000"/>
              </a:lnSpc>
              <a:spcBef>
                <a:spcPct val="0"/>
              </a:spcBef>
              <a:spcAft>
                <a:spcPct val="0"/>
              </a:spcAft>
              <a:buClrTx/>
              <a:buSzTx/>
              <a:buFontTx/>
              <a:buNone/>
              <a:defRPr/>
            </a:pPr>
            <a:r>
              <a:rPr b="0" baseline="0" cap="none" i="0" kern="1200" kumimoji="0" lang="en-US" noProof="0" normalizeH="0" spc="0" strike="noStrike" sz="12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rPr>
              <a:t>lorem ipsum dolor sit amet, consectetur adipisicing elit, sed ea commodoconsequat.</a:t>
            </a:r>
          </a:p>
        </p:txBody>
      </p:sp>
      <p:sp>
        <p:nvSpPr>
          <p:cNvPr id="22" name="文本框 21">
            <a:extLst>
              <a:ext uri="{FF2B5EF4-FFF2-40B4-BE49-F238E27FC236}">
                <a16:creationId xmlns:a16="http://schemas.microsoft.com/office/drawing/2014/main" id="{22F2B99E-CDD8-417F-B3E2-C6557A3366C2}"/>
              </a:ext>
            </a:extLst>
          </p:cNvPr>
          <p:cNvSpPr txBox="1"/>
          <p:nvPr/>
        </p:nvSpPr>
        <p:spPr>
          <a:xfrm>
            <a:off x="7317287" y="3290120"/>
            <a:ext cx="22343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a:spcBef>
                <a:spcPct val="20000"/>
              </a:spcBef>
              <a:buFont charset="0" panose="020b0604020202020204" pitchFamily="34" typeface="Arial"/>
              <a:buNone/>
              <a:defRPr b="1" cap="all" sz="3600">
                <a:gradFill>
                  <a:gsLst>
                    <a:gs pos="5000">
                      <a:srgbClr val="BD1032"/>
                    </a:gs>
                    <a:gs pos="36000">
                      <a:srgbClr val="55020D"/>
                    </a:gs>
                    <a:gs pos="68000">
                      <a:srgbClr val="E13377"/>
                    </a:gs>
                    <a:gs pos="100000">
                      <a:srgbClr val="ED8571"/>
                    </a:gs>
                  </a:gsLst>
                  <a:lin ang="5400000" scaled="1"/>
                </a:gradFill>
                <a:latin charset="-122" panose="020b0503020204020204" typeface="微软雅黑"/>
                <a:ea charset="-122" panose="020b0503020204020204" typeface="微软雅黑"/>
                <a:cs charset="0" panose="020b0604020202020204" pitchFamily="34" typeface="Arial"/>
              </a:defRPr>
            </a:lvl1pPr>
            <a:lvl2pPr indent="-285750" marL="742950">
              <a:spcBef>
                <a:spcPct val="20000"/>
              </a:spcBef>
              <a:buFont charset="0" panose="020b0604020202020204" pitchFamily="34" typeface="Arial"/>
              <a:buChar char="–"/>
              <a:defRPr sz="2800">
                <a:latin charset="-122" panose="020b0503020204020204" typeface="微软雅黑"/>
                <a:ea charset="-122" panose="020b0503020204020204" typeface="微软雅黑"/>
              </a:defRPr>
            </a:lvl2pPr>
            <a:lvl3pPr indent="-228600" marL="1143000">
              <a:spcBef>
                <a:spcPct val="20000"/>
              </a:spcBef>
              <a:buFont charset="0" panose="020b0604020202020204" pitchFamily="34" typeface="Arial"/>
              <a:buChar char="•"/>
              <a:defRPr sz="2400">
                <a:latin charset="-122" panose="020b0503020204020204" typeface="微软雅黑"/>
                <a:ea charset="-122" panose="020b0503020204020204" typeface="微软雅黑"/>
              </a:defRPr>
            </a:lvl3pPr>
            <a:lvl4pPr indent="-228600" marL="1600200">
              <a:spcBef>
                <a:spcPct val="20000"/>
              </a:spcBef>
              <a:buFont charset="0" panose="020b0604020202020204" pitchFamily="34" typeface="Arial"/>
              <a:buChar char="–"/>
              <a:defRPr sz="2000">
                <a:latin charset="-122" panose="020b0503020204020204" typeface="微软雅黑"/>
                <a:ea charset="-122" panose="020b0503020204020204" typeface="微软雅黑"/>
              </a:defRPr>
            </a:lvl4pPr>
            <a:lvl5pPr indent="-228600" marL="2057400">
              <a:spcBef>
                <a:spcPct val="20000"/>
              </a:spcBef>
              <a:buFont charset="0" panose="020b0604020202020204" pitchFamily="34" typeface="Arial"/>
              <a:buChar char="»"/>
              <a:defRPr sz="2000">
                <a:latin charset="-122" panose="020b0503020204020204" typeface="微软雅黑"/>
                <a:ea charset="-122" panose="020b0503020204020204" typeface="微软雅黑"/>
              </a:defRPr>
            </a:lvl5pPr>
            <a:lvl6pPr eaLnBrk="0" fontAlgn="base" hangingPunct="0" indent="-228600" marL="25146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6pPr>
            <a:lvl7pPr eaLnBrk="0" fontAlgn="base" hangingPunct="0" indent="-228600" marL="29718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7pPr>
            <a:lvl8pPr eaLnBrk="0" fontAlgn="base" hangingPunct="0" indent="-228600" marL="34290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8pPr>
            <a:lvl9pPr eaLnBrk="0" fontAlgn="base" hangingPunct="0" indent="-228600" marL="38862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9pPr>
          </a:lstStyle>
          <a:p>
            <a:pPr algn="l"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0" lang="zh-CN" noProof="0" spc="600" sz="2400">
                <a:solidFill>
                  <a:schemeClr val="tx1">
                    <a:lumMod val="75000"/>
                    <a:lumOff val="25000"/>
                  </a:schemeClr>
                </a:solidFill>
                <a:latin charset="-122" panose="00000500000000000000" pitchFamily="2" typeface="字魂58号-创中黑"/>
                <a:ea charset="-122" panose="00000500000000000000" pitchFamily="2" typeface="字魂58号-创中黑"/>
              </a:rPr>
              <a:t>标题文本</a:t>
            </a:r>
          </a:p>
        </p:txBody>
      </p:sp>
      <p:sp>
        <p:nvSpPr>
          <p:cNvPr id="23" name="TextBox 34">
            <a:extLst>
              <a:ext uri="{FF2B5EF4-FFF2-40B4-BE49-F238E27FC236}">
                <a16:creationId xmlns:a16="http://schemas.microsoft.com/office/drawing/2014/main" id="{CF8FFA13-B7BC-4CC8-8B85-847C65F62702}"/>
              </a:ext>
            </a:extLst>
          </p:cNvPr>
          <p:cNvSpPr txBox="1"/>
          <p:nvPr/>
        </p:nvSpPr>
        <p:spPr>
          <a:xfrm>
            <a:off x="7332725" y="3663109"/>
            <a:ext cx="3553460" cy="914400"/>
          </a:xfrm>
          <a:prstGeom prst="rect">
            <a:avLst/>
          </a:prstGeom>
          <a:noFill/>
        </p:spPr>
        <p:txBody>
          <a:bodyPr rtlCol="0" wrap="square">
            <a:spAutoFit/>
          </a:bodyPr>
          <a:lstStyle/>
          <a:p>
            <a:pPr defTabSz="914400" eaLnBrk="1" fontAlgn="auto" hangingPunct="1" indent="0" latinLnBrk="0" lvl="0" marL="0" marR="0" rtl="0">
              <a:lnSpc>
                <a:spcPct val="150000"/>
              </a:lnSpc>
              <a:spcBef>
                <a:spcPct val="0"/>
              </a:spcBef>
              <a:spcAft>
                <a:spcPct val="0"/>
              </a:spcAft>
              <a:buClrTx/>
              <a:buSzTx/>
              <a:buFontTx/>
              <a:buNone/>
              <a:defRPr/>
            </a:pPr>
            <a:r>
              <a:rPr b="0" baseline="0" cap="none" i="0" kern="1200" kumimoji="0" lang="en-US" noProof="0" normalizeH="0" spc="0" strike="noStrike" sz="12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rPr>
              <a:t>lorem ipsum dolor sit amet, consectetur adipisicing elit, sed ea commodoconsequat.</a:t>
            </a:r>
          </a:p>
        </p:txBody>
      </p:sp>
      <p:sp>
        <p:nvSpPr>
          <p:cNvPr id="24" name="文本框 23">
            <a:extLst>
              <a:ext uri="{FF2B5EF4-FFF2-40B4-BE49-F238E27FC236}">
                <a16:creationId xmlns:a16="http://schemas.microsoft.com/office/drawing/2014/main" id="{6AFD26CC-7F95-4B83-84BA-F0068F3C7E96}"/>
              </a:ext>
            </a:extLst>
          </p:cNvPr>
          <p:cNvSpPr txBox="1"/>
          <p:nvPr/>
        </p:nvSpPr>
        <p:spPr>
          <a:xfrm>
            <a:off x="7332525" y="4666208"/>
            <a:ext cx="22343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a:spcBef>
                <a:spcPct val="20000"/>
              </a:spcBef>
              <a:buFont charset="0" panose="020b0604020202020204" pitchFamily="34" typeface="Arial"/>
              <a:buNone/>
              <a:defRPr b="1" cap="all" sz="3600">
                <a:gradFill>
                  <a:gsLst>
                    <a:gs pos="5000">
                      <a:srgbClr val="BD1032"/>
                    </a:gs>
                    <a:gs pos="36000">
                      <a:srgbClr val="55020D"/>
                    </a:gs>
                    <a:gs pos="68000">
                      <a:srgbClr val="E13377"/>
                    </a:gs>
                    <a:gs pos="100000">
                      <a:srgbClr val="ED8571"/>
                    </a:gs>
                  </a:gsLst>
                  <a:lin ang="5400000" scaled="1"/>
                </a:gradFill>
                <a:latin charset="-122" panose="020b0503020204020204" typeface="微软雅黑"/>
                <a:ea charset="-122" panose="020b0503020204020204" typeface="微软雅黑"/>
                <a:cs charset="0" panose="020b0604020202020204" pitchFamily="34" typeface="Arial"/>
              </a:defRPr>
            </a:lvl1pPr>
            <a:lvl2pPr indent="-285750" marL="742950">
              <a:spcBef>
                <a:spcPct val="20000"/>
              </a:spcBef>
              <a:buFont charset="0" panose="020b0604020202020204" pitchFamily="34" typeface="Arial"/>
              <a:buChar char="–"/>
              <a:defRPr sz="2800">
                <a:latin charset="-122" panose="020b0503020204020204" typeface="微软雅黑"/>
                <a:ea charset="-122" panose="020b0503020204020204" typeface="微软雅黑"/>
              </a:defRPr>
            </a:lvl2pPr>
            <a:lvl3pPr indent="-228600" marL="1143000">
              <a:spcBef>
                <a:spcPct val="20000"/>
              </a:spcBef>
              <a:buFont charset="0" panose="020b0604020202020204" pitchFamily="34" typeface="Arial"/>
              <a:buChar char="•"/>
              <a:defRPr sz="2400">
                <a:latin charset="-122" panose="020b0503020204020204" typeface="微软雅黑"/>
                <a:ea charset="-122" panose="020b0503020204020204" typeface="微软雅黑"/>
              </a:defRPr>
            </a:lvl3pPr>
            <a:lvl4pPr indent="-228600" marL="1600200">
              <a:spcBef>
                <a:spcPct val="20000"/>
              </a:spcBef>
              <a:buFont charset="0" panose="020b0604020202020204" pitchFamily="34" typeface="Arial"/>
              <a:buChar char="–"/>
              <a:defRPr sz="2000">
                <a:latin charset="-122" panose="020b0503020204020204" typeface="微软雅黑"/>
                <a:ea charset="-122" panose="020b0503020204020204" typeface="微软雅黑"/>
              </a:defRPr>
            </a:lvl4pPr>
            <a:lvl5pPr indent="-228600" marL="2057400">
              <a:spcBef>
                <a:spcPct val="20000"/>
              </a:spcBef>
              <a:buFont charset="0" panose="020b0604020202020204" pitchFamily="34" typeface="Arial"/>
              <a:buChar char="»"/>
              <a:defRPr sz="2000">
                <a:latin charset="-122" panose="020b0503020204020204" typeface="微软雅黑"/>
                <a:ea charset="-122" panose="020b0503020204020204" typeface="微软雅黑"/>
              </a:defRPr>
            </a:lvl5pPr>
            <a:lvl6pPr eaLnBrk="0" fontAlgn="base" hangingPunct="0" indent="-228600" marL="25146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6pPr>
            <a:lvl7pPr eaLnBrk="0" fontAlgn="base" hangingPunct="0" indent="-228600" marL="29718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7pPr>
            <a:lvl8pPr eaLnBrk="0" fontAlgn="base" hangingPunct="0" indent="-228600" marL="34290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8pPr>
            <a:lvl9pPr eaLnBrk="0" fontAlgn="base" hangingPunct="0" indent="-228600" marL="3886200">
              <a:spcBef>
                <a:spcPct val="20000"/>
              </a:spcBef>
              <a:spcAft>
                <a:spcPct val="0"/>
              </a:spcAft>
              <a:buFont charset="0" panose="020b0604020202020204" pitchFamily="34" typeface="Arial"/>
              <a:buChar char="»"/>
              <a:defRPr sz="2000">
                <a:latin charset="-122" panose="020b0503020204020204" typeface="微软雅黑"/>
                <a:ea charset="-122" panose="020b0503020204020204" typeface="微软雅黑"/>
              </a:defRPr>
            </a:lvl9pPr>
          </a:lstStyle>
          <a:p>
            <a:pPr algn="l"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0" lang="zh-CN" noProof="0" spc="600" sz="2400">
                <a:solidFill>
                  <a:schemeClr val="tx1">
                    <a:lumMod val="75000"/>
                    <a:lumOff val="25000"/>
                  </a:schemeClr>
                </a:solidFill>
                <a:latin charset="-122" panose="00000500000000000000" pitchFamily="2" typeface="字魂58号-创中黑"/>
                <a:ea charset="-122" panose="00000500000000000000" pitchFamily="2" typeface="字魂58号-创中黑"/>
              </a:rPr>
              <a:t>标题文本</a:t>
            </a:r>
          </a:p>
        </p:txBody>
      </p:sp>
      <p:sp>
        <p:nvSpPr>
          <p:cNvPr id="25" name="TextBox 34">
            <a:extLst>
              <a:ext uri="{FF2B5EF4-FFF2-40B4-BE49-F238E27FC236}">
                <a16:creationId xmlns:a16="http://schemas.microsoft.com/office/drawing/2014/main" id="{7A7CA504-E159-4351-8940-5CE36EC0D51A}"/>
              </a:ext>
            </a:extLst>
          </p:cNvPr>
          <p:cNvSpPr txBox="1"/>
          <p:nvPr/>
        </p:nvSpPr>
        <p:spPr>
          <a:xfrm>
            <a:off x="7347965" y="5039154"/>
            <a:ext cx="3553460" cy="914400"/>
          </a:xfrm>
          <a:prstGeom prst="rect">
            <a:avLst/>
          </a:prstGeom>
          <a:noFill/>
        </p:spPr>
        <p:txBody>
          <a:bodyPr rtlCol="0" wrap="square">
            <a:spAutoFit/>
          </a:bodyPr>
          <a:lstStyle/>
          <a:p>
            <a:pPr defTabSz="914400" eaLnBrk="1" fontAlgn="auto" hangingPunct="1" indent="0" latinLnBrk="0" lvl="0" marL="0" marR="0" rtl="0">
              <a:lnSpc>
                <a:spcPct val="150000"/>
              </a:lnSpc>
              <a:spcBef>
                <a:spcPct val="0"/>
              </a:spcBef>
              <a:spcAft>
                <a:spcPct val="0"/>
              </a:spcAft>
              <a:buClrTx/>
              <a:buSzTx/>
              <a:buFontTx/>
              <a:buNone/>
              <a:defRPr/>
            </a:pPr>
            <a:r>
              <a:rPr b="0" baseline="0" cap="none" i="0" kern="1200" kumimoji="0" lang="en-US" noProof="0" normalizeH="0" spc="0" strike="noStrike" sz="12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rPr>
              <a:t>lorem ipsum dolor sit amet, consectetur adipisicing elit, sed ea commodoconsequat.</a:t>
            </a:r>
          </a:p>
        </p:txBody>
      </p:sp>
      <p:sp>
        <p:nvSpPr>
          <p:cNvPr id="26" name="Freeform 84">
            <a:extLst>
              <a:ext uri="{FF2B5EF4-FFF2-40B4-BE49-F238E27FC236}">
                <a16:creationId xmlns:a16="http://schemas.microsoft.com/office/drawing/2014/main" id="{41A61F26-723E-493E-AE6B-65115209C92C}"/>
              </a:ext>
            </a:extLst>
          </p:cNvPr>
          <p:cNvSpPr>
            <a:spLocks noEditPoints="1"/>
          </p:cNvSpPr>
          <p:nvPr/>
        </p:nvSpPr>
        <p:spPr bwMode="auto">
          <a:xfrm>
            <a:off x="2094357" y="4791337"/>
            <a:ext cx="530738" cy="530736"/>
          </a:xfrm>
          <a:custGeom>
            <a:gdLst>
              <a:gd fmla="*/ 1017 w 1019" name="T0"/>
              <a:gd fmla="*/ 375 h 1017" name="T1"/>
              <a:gd fmla="*/ 1014 w 1019" name="T2"/>
              <a:gd fmla="*/ 366 h 1017" name="T3"/>
              <a:gd fmla="*/ 757 w 1019" name="T4"/>
              <a:gd fmla="*/ 13 h 1017" name="T5"/>
              <a:gd fmla="*/ 750 w 1019" name="T6"/>
              <a:gd fmla="*/ 6 h 1017" name="T7"/>
              <a:gd fmla="*/ 749 w 1019" name="T8"/>
              <a:gd fmla="*/ 5 h 1017" name="T9"/>
              <a:gd fmla="*/ 739 w 1019" name="T10"/>
              <a:gd fmla="*/ 1 h 1017" name="T11"/>
              <a:gd fmla="*/ 739 w 1019" name="T12"/>
              <a:gd fmla="*/ 1 h 1017" name="T13"/>
              <a:gd fmla="*/ 286 w 1019" name="T14"/>
              <a:gd fmla="*/ 0 h 1017" name="T15"/>
              <a:gd fmla="*/ 279 w 1019" name="T16"/>
              <a:gd fmla="*/ 1 h 1017" name="T17"/>
              <a:gd fmla="*/ 278 w 1019" name="T18"/>
              <a:gd fmla="*/ 1 h 1017" name="T19"/>
              <a:gd fmla="*/ 269 w 1019" name="T20"/>
              <a:gd fmla="*/ 5 h 1017" name="T21"/>
              <a:gd fmla="*/ 267 w 1019" name="T22"/>
              <a:gd fmla="*/ 6 h 1017" name="T23"/>
              <a:gd fmla="*/ 6 w 1019" name="T24"/>
              <a:gd fmla="*/ 363 h 1017" name="T25"/>
              <a:gd fmla="*/ 5 w 1019" name="T26"/>
              <a:gd fmla="*/ 365 h 1017" name="T27"/>
              <a:gd fmla="*/ 3 w 1019" name="T28"/>
              <a:gd fmla="*/ 369 h 1017" name="T29"/>
              <a:gd fmla="*/ 1 w 1019" name="T30"/>
              <a:gd fmla="*/ 373 h 1017" name="T31"/>
              <a:gd fmla="*/ 0 w 1019" name="T32"/>
              <a:gd fmla="*/ 382 h 1017" name="T33"/>
              <a:gd fmla="*/ 0 w 1019" name="T34"/>
              <a:gd fmla="*/ 386 h 1017" name="T35"/>
              <a:gd fmla="*/ 3 w 1019" name="T36"/>
              <a:gd fmla="*/ 395 h 1017" name="T37"/>
              <a:gd fmla="*/ 4 w 1019" name="T38"/>
              <a:gd fmla="*/ 396 h 1017" name="T39"/>
              <a:gd fmla="*/ 7 w 1019" name="T40"/>
              <a:gd fmla="*/ 401 h 1017" name="T41"/>
              <a:gd fmla="*/ 485 w 1019" name="T42"/>
              <a:gd fmla="*/ 1007 h 1017" name="T43"/>
              <a:gd fmla="*/ 490 w 1019" name="T44"/>
              <a:gd fmla="*/ 1011 h 1017" name="T45"/>
              <a:gd fmla="*/ 493 w 1019" name="T46"/>
              <a:gd fmla="*/ 1013 h 1017" name="T47"/>
              <a:gd fmla="*/ 496 w 1019" name="T48"/>
              <a:gd fmla="*/ 1015 h 1017" name="T49"/>
              <a:gd fmla="*/ 501 w 1019" name="T50"/>
              <a:gd fmla="*/ 1017 h 1017" name="T51"/>
              <a:gd fmla="*/ 509 w 1019" name="T52"/>
              <a:gd fmla="*/ 1017 h 1017" name="T53"/>
              <a:gd fmla="*/ 509 w 1019" name="T54"/>
              <a:gd fmla="*/ 1017 h 1017" name="T55"/>
              <a:gd fmla="*/ 515 w 1019" name="T56"/>
              <a:gd fmla="*/ 1017 h 1017" name="T57"/>
              <a:gd fmla="*/ 518 w 1019" name="T58"/>
              <a:gd fmla="*/ 1016 h 1017" name="T59"/>
              <a:gd fmla="*/ 524 w 1019" name="T60"/>
              <a:gd fmla="*/ 1013 h 1017" name="T61"/>
              <a:gd fmla="*/ 525 w 1019" name="T62"/>
              <a:gd fmla="*/ 1013 h 1017" name="T63"/>
              <a:gd fmla="*/ 532 w 1019" name="T64"/>
              <a:gd fmla="*/ 1007 h 1017" name="T65"/>
              <a:gd fmla="*/ 1008 w 1019" name="T66"/>
              <a:gd fmla="*/ 404 h 1017" name="T67"/>
              <a:gd fmla="*/ 1015 w 1019" name="T68"/>
              <a:gd fmla="*/ 394 h 1017" name="T69"/>
              <a:gd fmla="*/ 1019 w 1019" name="T70"/>
              <a:gd fmla="*/ 382 h 1017" name="T71"/>
              <a:gd fmla="*/ 691 w 1019" name="T72"/>
              <a:gd fmla="*/ 63 h 1017" name="T73"/>
              <a:gd fmla="*/ 327 w 1019" name="T74"/>
              <a:gd fmla="*/ 63 h 1017" name="T75"/>
              <a:gd fmla="*/ 328 w 1019" name="T76"/>
              <a:gd fmla="*/ 350 h 1017" name="T77"/>
              <a:gd fmla="*/ 97 w 1019" name="T78"/>
              <a:gd fmla="*/ 413 h 1017" name="T79"/>
              <a:gd fmla="*/ 97 w 1019" name="T80"/>
              <a:gd fmla="*/ 413 h 1017" name="T81"/>
              <a:gd fmla="*/ 610 w 1019" name="T82"/>
              <a:gd fmla="*/ 413 h 1017" name="T83"/>
              <a:gd fmla="*/ 675 w 1019" name="T84"/>
              <a:gd fmla="*/ 413 h 1017" name="T85"/>
              <a:gd fmla="*/ 689 w 1019" name="T86"/>
              <a:gd fmla="*/ 350 h 1017" name="T87"/>
              <a:gd fmla="*/ 689 w 1019" name="T88"/>
              <a:gd fmla="*/ 350 h 101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17" w="1019">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bg1"/>
              </a:solidFill>
              <a:latin charset="-122" panose="00000500000000000000" pitchFamily="2" typeface="字魂58号-创中黑"/>
              <a:ea charset="-122" panose="00000500000000000000" pitchFamily="2" typeface="字魂58号-创中黑"/>
            </a:endParaRPr>
          </a:p>
        </p:txBody>
      </p:sp>
      <p:sp>
        <p:nvSpPr>
          <p:cNvPr id="27" name="圆: 空心 26">
            <a:extLst>
              <a:ext uri="{FF2B5EF4-FFF2-40B4-BE49-F238E27FC236}">
                <a16:creationId xmlns:a16="http://schemas.microsoft.com/office/drawing/2014/main" id="{26343387-4CF3-4AD5-A7EB-70373E062F97}"/>
              </a:ext>
            </a:extLst>
          </p:cNvPr>
          <p:cNvSpPr/>
          <p:nvPr/>
        </p:nvSpPr>
        <p:spPr>
          <a:xfrm>
            <a:off x="11838438" y="1456236"/>
            <a:ext cx="726908" cy="726908"/>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8" name="圆: 空心 27">
            <a:extLst>
              <a:ext uri="{FF2B5EF4-FFF2-40B4-BE49-F238E27FC236}">
                <a16:creationId xmlns:a16="http://schemas.microsoft.com/office/drawing/2014/main" id="{F60364A3-DE07-4B56-84CA-ABBB74845F49}"/>
              </a:ext>
            </a:extLst>
          </p:cNvPr>
          <p:cNvSpPr/>
          <p:nvPr/>
        </p:nvSpPr>
        <p:spPr>
          <a:xfrm>
            <a:off x="10101265" y="1260473"/>
            <a:ext cx="128934" cy="128932"/>
          </a:xfrm>
          <a:prstGeom prst="donut">
            <a:avLst>
              <a:gd fmla="val 11164" name="adj"/>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Tree>
    <p:extLst>
      <p:ext uri="{BB962C8B-B14F-4D97-AF65-F5344CB8AC3E}">
        <p14:creationId val="221019474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500" fill="hold" id="7"/>
                                        <p:tgtEl>
                                          <p:spTgt spid="20"/>
                                        </p:tgtEl>
                                        <p:attrNameLst>
                                          <p:attrName>ppt_w</p:attrName>
                                        </p:attrNameLst>
                                      </p:cBhvr>
                                      <p:tavLst>
                                        <p:tav tm="0">
                                          <p:val>
                                            <p:fltVal val="0"/>
                                          </p:val>
                                        </p:tav>
                                        <p:tav tm="100000">
                                          <p:val>
                                            <p:strVal val="#ppt_w"/>
                                          </p:val>
                                        </p:tav>
                                      </p:tavLst>
                                    </p:anim>
                                    <p:anim calcmode="lin" valueType="num">
                                      <p:cBhvr>
                                        <p:cTn dur="500" fill="hold" id="8"/>
                                        <p:tgtEl>
                                          <p:spTgt spid="20"/>
                                        </p:tgtEl>
                                        <p:attrNameLst>
                                          <p:attrName>ppt_h</p:attrName>
                                        </p:attrNameLst>
                                      </p:cBhvr>
                                      <p:tavLst>
                                        <p:tav tm="0">
                                          <p:val>
                                            <p:fltVal val="0"/>
                                          </p:val>
                                        </p:tav>
                                        <p:tav tm="100000">
                                          <p:val>
                                            <p:strVal val="#ppt_h"/>
                                          </p:val>
                                        </p:tav>
                                      </p:tavLst>
                                    </p:anim>
                                    <p:animEffect filter="fade" transition="in">
                                      <p:cBhvr>
                                        <p:cTn dur="500" id="9"/>
                                        <p:tgtEl>
                                          <p:spTgt spid="20"/>
                                        </p:tgtEl>
                                      </p:cBhvr>
                                    </p:animEffect>
                                  </p:childTnLst>
                                </p:cTn>
                              </p:par>
                            </p:childTnLst>
                          </p:cTn>
                        </p:par>
                        <p:par>
                          <p:cTn fill="hold" id="10" nodeType="afterGroup">
                            <p:stCondLst>
                              <p:cond delay="500"/>
                            </p:stCondLst>
                            <p:childTnLst>
                              <p:par>
                                <p:cTn fill="hold" grpId="0" id="11" nodeType="afterEffect" presetClass="entr" presetID="2" presetSubtype="4">
                                  <p:stCondLst>
                                    <p:cond delay="0"/>
                                  </p:stCondLst>
                                  <p:childTnLst>
                                    <p:set>
                                      <p:cBhvr>
                                        <p:cTn dur="1" fill="hold" id="12">
                                          <p:stCondLst>
                                            <p:cond delay="0"/>
                                          </p:stCondLst>
                                        </p:cTn>
                                        <p:tgtEl>
                                          <p:spTgt spid="21"/>
                                        </p:tgtEl>
                                        <p:attrNameLst>
                                          <p:attrName>style.visibility</p:attrName>
                                        </p:attrNameLst>
                                      </p:cBhvr>
                                      <p:to>
                                        <p:strVal val="visible"/>
                                      </p:to>
                                    </p:set>
                                    <p:anim calcmode="lin" valueType="num">
                                      <p:cBhvr additive="base">
                                        <p:cTn dur="500" fill="hold" id="13"/>
                                        <p:tgtEl>
                                          <p:spTgt spid="21"/>
                                        </p:tgtEl>
                                        <p:attrNameLst>
                                          <p:attrName>ppt_x</p:attrName>
                                        </p:attrNameLst>
                                      </p:cBhvr>
                                      <p:tavLst>
                                        <p:tav tm="0">
                                          <p:val>
                                            <p:strVal val="#ppt_x"/>
                                          </p:val>
                                        </p:tav>
                                        <p:tav tm="100000">
                                          <p:val>
                                            <p:strVal val="#ppt_x"/>
                                          </p:val>
                                        </p:tav>
                                      </p:tavLst>
                                    </p:anim>
                                    <p:anim calcmode="lin" valueType="num">
                                      <p:cBhvr additive="base">
                                        <p:cTn dur="500" fill="hold" id="14"/>
                                        <p:tgtEl>
                                          <p:spTgt spid="21"/>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22"/>
                                        </p:tgtEl>
                                        <p:attrNameLst>
                                          <p:attrName>style.visibility</p:attrName>
                                        </p:attrNameLst>
                                      </p:cBhvr>
                                      <p:to>
                                        <p:strVal val="visible"/>
                                      </p:to>
                                    </p:set>
                                    <p:anim calcmode="lin" valueType="num">
                                      <p:cBhvr>
                                        <p:cTn dur="500" fill="hold" id="18"/>
                                        <p:tgtEl>
                                          <p:spTgt spid="22"/>
                                        </p:tgtEl>
                                        <p:attrNameLst>
                                          <p:attrName>ppt_w</p:attrName>
                                        </p:attrNameLst>
                                      </p:cBhvr>
                                      <p:tavLst>
                                        <p:tav tm="0">
                                          <p:val>
                                            <p:fltVal val="0"/>
                                          </p:val>
                                        </p:tav>
                                        <p:tav tm="100000">
                                          <p:val>
                                            <p:strVal val="#ppt_w"/>
                                          </p:val>
                                        </p:tav>
                                      </p:tavLst>
                                    </p:anim>
                                    <p:anim calcmode="lin" valueType="num">
                                      <p:cBhvr>
                                        <p:cTn dur="500" fill="hold" id="19"/>
                                        <p:tgtEl>
                                          <p:spTgt spid="22"/>
                                        </p:tgtEl>
                                        <p:attrNameLst>
                                          <p:attrName>ppt_h</p:attrName>
                                        </p:attrNameLst>
                                      </p:cBhvr>
                                      <p:tavLst>
                                        <p:tav tm="0">
                                          <p:val>
                                            <p:fltVal val="0"/>
                                          </p:val>
                                        </p:tav>
                                        <p:tav tm="100000">
                                          <p:val>
                                            <p:strVal val="#ppt_h"/>
                                          </p:val>
                                        </p:tav>
                                      </p:tavLst>
                                    </p:anim>
                                    <p:animEffect filter="fade" transition="in">
                                      <p:cBhvr>
                                        <p:cTn dur="500" id="20"/>
                                        <p:tgtEl>
                                          <p:spTgt spid="22"/>
                                        </p:tgtEl>
                                      </p:cBhvr>
                                    </p:animEffect>
                                  </p:childTnLst>
                                </p:cTn>
                              </p:par>
                            </p:childTnLst>
                          </p:cTn>
                        </p:par>
                        <p:par>
                          <p:cTn fill="hold" id="21" nodeType="afterGroup">
                            <p:stCondLst>
                              <p:cond delay="1500"/>
                            </p:stCondLst>
                            <p:childTnLst>
                              <p:par>
                                <p:cTn fill="hold" grpId="0" id="22" nodeType="afterEffect" presetClass="entr" presetID="2" presetSubtype="4">
                                  <p:stCondLst>
                                    <p:cond delay="0"/>
                                  </p:stCondLst>
                                  <p:childTnLst>
                                    <p:set>
                                      <p:cBhvr>
                                        <p:cTn dur="1" fill="hold" id="23">
                                          <p:stCondLst>
                                            <p:cond delay="0"/>
                                          </p:stCondLst>
                                        </p:cTn>
                                        <p:tgtEl>
                                          <p:spTgt spid="23"/>
                                        </p:tgtEl>
                                        <p:attrNameLst>
                                          <p:attrName>style.visibility</p:attrName>
                                        </p:attrNameLst>
                                      </p:cBhvr>
                                      <p:to>
                                        <p:strVal val="visible"/>
                                      </p:to>
                                    </p:set>
                                    <p:anim calcmode="lin" valueType="num">
                                      <p:cBhvr additive="base">
                                        <p:cTn dur="500" fill="hold" id="24"/>
                                        <p:tgtEl>
                                          <p:spTgt spid="23"/>
                                        </p:tgtEl>
                                        <p:attrNameLst>
                                          <p:attrName>ppt_x</p:attrName>
                                        </p:attrNameLst>
                                      </p:cBhvr>
                                      <p:tavLst>
                                        <p:tav tm="0">
                                          <p:val>
                                            <p:strVal val="#ppt_x"/>
                                          </p:val>
                                        </p:tav>
                                        <p:tav tm="100000">
                                          <p:val>
                                            <p:strVal val="#ppt_x"/>
                                          </p:val>
                                        </p:tav>
                                      </p:tavLst>
                                    </p:anim>
                                    <p:anim calcmode="lin" valueType="num">
                                      <p:cBhvr additive="base">
                                        <p:cTn dur="500" fill="hold" id="25"/>
                                        <p:tgtEl>
                                          <p:spTgt spid="23"/>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2000"/>
                            </p:stCondLst>
                            <p:childTnLst>
                              <p:par>
                                <p:cTn fill="hold" grpId="0" id="27" nodeType="afterEffect" presetClass="entr" presetID="53" presetSubtype="0">
                                  <p:stCondLst>
                                    <p:cond delay="0"/>
                                  </p:stCondLst>
                                  <p:childTnLst>
                                    <p:set>
                                      <p:cBhvr>
                                        <p:cTn dur="1" fill="hold" id="28">
                                          <p:stCondLst>
                                            <p:cond delay="0"/>
                                          </p:stCondLst>
                                        </p:cTn>
                                        <p:tgtEl>
                                          <p:spTgt spid="24"/>
                                        </p:tgtEl>
                                        <p:attrNameLst>
                                          <p:attrName>style.visibility</p:attrName>
                                        </p:attrNameLst>
                                      </p:cBhvr>
                                      <p:to>
                                        <p:strVal val="visible"/>
                                      </p:to>
                                    </p:set>
                                    <p:anim calcmode="lin" valueType="num">
                                      <p:cBhvr>
                                        <p:cTn dur="500" fill="hold" id="29"/>
                                        <p:tgtEl>
                                          <p:spTgt spid="24"/>
                                        </p:tgtEl>
                                        <p:attrNameLst>
                                          <p:attrName>ppt_w</p:attrName>
                                        </p:attrNameLst>
                                      </p:cBhvr>
                                      <p:tavLst>
                                        <p:tav tm="0">
                                          <p:val>
                                            <p:fltVal val="0"/>
                                          </p:val>
                                        </p:tav>
                                        <p:tav tm="100000">
                                          <p:val>
                                            <p:strVal val="#ppt_w"/>
                                          </p:val>
                                        </p:tav>
                                      </p:tavLst>
                                    </p:anim>
                                    <p:anim calcmode="lin" valueType="num">
                                      <p:cBhvr>
                                        <p:cTn dur="500" fill="hold" id="30"/>
                                        <p:tgtEl>
                                          <p:spTgt spid="24"/>
                                        </p:tgtEl>
                                        <p:attrNameLst>
                                          <p:attrName>ppt_h</p:attrName>
                                        </p:attrNameLst>
                                      </p:cBhvr>
                                      <p:tavLst>
                                        <p:tav tm="0">
                                          <p:val>
                                            <p:fltVal val="0"/>
                                          </p:val>
                                        </p:tav>
                                        <p:tav tm="100000">
                                          <p:val>
                                            <p:strVal val="#ppt_h"/>
                                          </p:val>
                                        </p:tav>
                                      </p:tavLst>
                                    </p:anim>
                                    <p:animEffect filter="fade" transition="in">
                                      <p:cBhvr>
                                        <p:cTn dur="500" id="31"/>
                                        <p:tgtEl>
                                          <p:spTgt spid="24"/>
                                        </p:tgtEl>
                                      </p:cBhvr>
                                    </p:animEffect>
                                  </p:childTnLst>
                                </p:cTn>
                              </p:par>
                            </p:childTnLst>
                          </p:cTn>
                        </p:par>
                        <p:par>
                          <p:cTn fill="hold" id="32" nodeType="afterGroup">
                            <p:stCondLst>
                              <p:cond delay="2500"/>
                            </p:stCondLst>
                            <p:childTnLst>
                              <p:par>
                                <p:cTn fill="hold" grpId="0" id="33" nodeType="afterEffect" presetClass="entr" presetID="2" presetSubtype="4">
                                  <p:stCondLst>
                                    <p:cond delay="0"/>
                                  </p:stCondLst>
                                  <p:childTnLst>
                                    <p:set>
                                      <p:cBhvr>
                                        <p:cTn dur="1" fill="hold" id="34">
                                          <p:stCondLst>
                                            <p:cond delay="0"/>
                                          </p:stCondLst>
                                        </p:cTn>
                                        <p:tgtEl>
                                          <p:spTgt spid="25"/>
                                        </p:tgtEl>
                                        <p:attrNameLst>
                                          <p:attrName>style.visibility</p:attrName>
                                        </p:attrNameLst>
                                      </p:cBhvr>
                                      <p:to>
                                        <p:strVal val="visible"/>
                                      </p:to>
                                    </p:set>
                                    <p:anim calcmode="lin" valueType="num">
                                      <p:cBhvr additive="base">
                                        <p:cTn dur="500" fill="hold" id="35"/>
                                        <p:tgtEl>
                                          <p:spTgt spid="25"/>
                                        </p:tgtEl>
                                        <p:attrNameLst>
                                          <p:attrName>ppt_x</p:attrName>
                                        </p:attrNameLst>
                                      </p:cBhvr>
                                      <p:tavLst>
                                        <p:tav tm="0">
                                          <p:val>
                                            <p:strVal val="#ppt_x"/>
                                          </p:val>
                                        </p:tav>
                                        <p:tav tm="100000">
                                          <p:val>
                                            <p:strVal val="#ppt_x"/>
                                          </p:val>
                                        </p:tav>
                                      </p:tavLst>
                                    </p:anim>
                                    <p:anim calcmode="lin" valueType="num">
                                      <p:cBhvr additive="base">
                                        <p:cTn dur="500" fill="hold" id="36"/>
                                        <p:tgtEl>
                                          <p:spTgt spid="25"/>
                                        </p:tgtEl>
                                        <p:attrNameLst>
                                          <p:attrName>ppt_y</p:attrName>
                                        </p:attrNameLst>
                                      </p:cBhvr>
                                      <p:tavLst>
                                        <p:tav tm="0">
                                          <p:val>
                                            <p:strVal val="1+#ppt_h/2"/>
                                          </p:val>
                                        </p:tav>
                                        <p:tav tm="100000">
                                          <p:val>
                                            <p:strVal val="#ppt_y"/>
                                          </p:val>
                                        </p:tav>
                                      </p:tavLst>
                                    </p:anim>
                                  </p:childTnLst>
                                </p:cTn>
                              </p:par>
                              <p:par>
                                <p:cTn fill="hold" grpId="0" id="37" nodeType="withEffect" presetClass="entr" presetID="10" presetSubtype="0">
                                  <p:stCondLst>
                                    <p:cond delay="0"/>
                                  </p:stCondLst>
                                  <p:childTnLst>
                                    <p:set>
                                      <p:cBhvr>
                                        <p:cTn dur="1" fill="hold" id="38">
                                          <p:stCondLst>
                                            <p:cond delay="0"/>
                                          </p:stCondLst>
                                        </p:cTn>
                                        <p:tgtEl>
                                          <p:spTgt spid="28"/>
                                        </p:tgtEl>
                                        <p:attrNameLst>
                                          <p:attrName>style.visibility</p:attrName>
                                        </p:attrNameLst>
                                      </p:cBhvr>
                                      <p:to>
                                        <p:strVal val="visible"/>
                                      </p:to>
                                    </p:set>
                                    <p:animEffect filter="fade" transition="in">
                                      <p:cBhvr>
                                        <p:cTn dur="500" id="39"/>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F0A5706B-0774-481A-B404-F28EC8D5444F}"/>
              </a:ext>
            </a:extLst>
          </p:cNvPr>
          <p:cNvSpPr txBox="1"/>
          <p:nvPr/>
        </p:nvSpPr>
        <p:spPr>
          <a:xfrm>
            <a:off x="3911906" y="2514975"/>
            <a:ext cx="4342614" cy="1234440"/>
          </a:xfrm>
          <a:prstGeom prst="rect">
            <a:avLst/>
          </a:prstGeom>
          <a:noFill/>
        </p:spPr>
        <p:txBody>
          <a:bodyPr rtlCol="0" wrap="square">
            <a:spAutoFit/>
          </a:bodyPr>
          <a:lstStyle/>
          <a:p>
            <a:pPr algn="dist"/>
            <a:r>
              <a:rPr altLang="en-US" b="1" lang="zh-CN" sz="7500">
                <a:gradFill>
                  <a:gsLst>
                    <a:gs pos="2655">
                      <a:srgbClr val="83062E"/>
                    </a:gs>
                    <a:gs pos="53000">
                      <a:srgbClr val="C51F2D"/>
                    </a:gs>
                    <a:gs pos="100000">
                      <a:srgbClr val="83062E"/>
                    </a:gs>
                  </a:gsLst>
                  <a:lin ang="5400000" scaled="1"/>
                </a:gradFill>
                <a:latin charset="-122" panose="00000500000000000000" pitchFamily="2" typeface="字魂59号-创粗黑"/>
                <a:ea charset="-122" panose="00000500000000000000" pitchFamily="2" typeface="字魂59号-创粗黑"/>
              </a:rPr>
              <a:t>完成情况</a:t>
            </a:r>
          </a:p>
        </p:txBody>
      </p:sp>
      <p:sp>
        <p:nvSpPr>
          <p:cNvPr id="4" name="文本框 3">
            <a:extLst>
              <a:ext uri="{FF2B5EF4-FFF2-40B4-BE49-F238E27FC236}">
                <a16:creationId xmlns:a16="http://schemas.microsoft.com/office/drawing/2014/main" id="{032F6A99-62D8-43DA-B16A-01253A17387B}"/>
              </a:ext>
            </a:extLst>
          </p:cNvPr>
          <p:cNvSpPr txBox="1"/>
          <p:nvPr/>
        </p:nvSpPr>
        <p:spPr>
          <a:xfrm>
            <a:off x="5379076" y="1820743"/>
            <a:ext cx="1433848" cy="1371600"/>
          </a:xfrm>
          <a:prstGeom prst="rect">
            <a:avLst/>
          </a:prstGeom>
          <a:noFill/>
          <a:ln>
            <a:solidFill>
              <a:schemeClr val="bg1">
                <a:lumMod val="50000"/>
              </a:schemeClr>
            </a:solidFill>
          </a:ln>
        </p:spPr>
        <p:txBody>
          <a:bodyPr rtlCol="0" wrap="square">
            <a:spAutoFit/>
          </a:bodyPr>
          <a:lstStyle/>
          <a:p>
            <a:pPr algn="ctr"/>
            <a:r>
              <a:rPr altLang="zh-CN" lang="en-US" sz="2800">
                <a:latin charset="-122" panose="00000500000000000000" pitchFamily="2" typeface="字魂58号-创中黑"/>
                <a:ea charset="-122" panose="00000500000000000000" pitchFamily="2" typeface="字魂58号-创中黑"/>
              </a:rPr>
              <a:t>  Part 02  </a:t>
            </a:r>
          </a:p>
        </p:txBody>
      </p:sp>
      <p:sp>
        <p:nvSpPr>
          <p:cNvPr id="12" name="圆: 空心 11">
            <a:extLst>
              <a:ext uri="{FF2B5EF4-FFF2-40B4-BE49-F238E27FC236}">
                <a16:creationId xmlns:a16="http://schemas.microsoft.com/office/drawing/2014/main" id="{D87C2170-E571-4879-8B2D-2399652B3DF5}"/>
              </a:ext>
            </a:extLst>
          </p:cNvPr>
          <p:cNvSpPr/>
          <p:nvPr/>
        </p:nvSpPr>
        <p:spPr>
          <a:xfrm>
            <a:off x="-363454" y="4002900"/>
            <a:ext cx="726908" cy="726908"/>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 name="圆: 空心 12">
            <a:extLst>
              <a:ext uri="{FF2B5EF4-FFF2-40B4-BE49-F238E27FC236}">
                <a16:creationId xmlns:a16="http://schemas.microsoft.com/office/drawing/2014/main" id="{F77F38D0-FF9F-4D11-97D0-472DEC991216}"/>
              </a:ext>
            </a:extLst>
          </p:cNvPr>
          <p:cNvSpPr/>
          <p:nvPr/>
        </p:nvSpPr>
        <p:spPr>
          <a:xfrm>
            <a:off x="3834319" y="1065603"/>
            <a:ext cx="264153" cy="264153"/>
          </a:xfrm>
          <a:prstGeom prst="donut">
            <a:avLst>
              <a:gd fmla="val 17036"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4" name="圆: 空心 13">
            <a:extLst>
              <a:ext uri="{FF2B5EF4-FFF2-40B4-BE49-F238E27FC236}">
                <a16:creationId xmlns:a16="http://schemas.microsoft.com/office/drawing/2014/main" id="{906F90CC-B64C-4991-87D2-21AAA23CD7DD}"/>
              </a:ext>
            </a:extLst>
          </p:cNvPr>
          <p:cNvSpPr/>
          <p:nvPr/>
        </p:nvSpPr>
        <p:spPr>
          <a:xfrm>
            <a:off x="11838438" y="1855482"/>
            <a:ext cx="726908" cy="726908"/>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5" name="圆: 空心 14">
            <a:extLst>
              <a:ext uri="{FF2B5EF4-FFF2-40B4-BE49-F238E27FC236}">
                <a16:creationId xmlns:a16="http://schemas.microsoft.com/office/drawing/2014/main" id="{87D77913-A1CB-42AA-BBC0-5791A1C07F7F}"/>
              </a:ext>
            </a:extLst>
          </p:cNvPr>
          <p:cNvSpPr/>
          <p:nvPr/>
        </p:nvSpPr>
        <p:spPr>
          <a:xfrm>
            <a:off x="9301163" y="5115471"/>
            <a:ext cx="256074" cy="256074"/>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圆: 空心 15">
            <a:extLst>
              <a:ext uri="{FF2B5EF4-FFF2-40B4-BE49-F238E27FC236}">
                <a16:creationId xmlns:a16="http://schemas.microsoft.com/office/drawing/2014/main" id="{B5FFECC5-5D1D-407E-A730-C8CF15227AAA}"/>
              </a:ext>
            </a:extLst>
          </p:cNvPr>
          <p:cNvSpPr/>
          <p:nvPr/>
        </p:nvSpPr>
        <p:spPr>
          <a:xfrm>
            <a:off x="9429200" y="5159928"/>
            <a:ext cx="324445" cy="324445"/>
          </a:xfrm>
          <a:prstGeom prst="donut">
            <a:avLst>
              <a:gd fmla="val 11164"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圆: 空心 16">
            <a:extLst>
              <a:ext uri="{FF2B5EF4-FFF2-40B4-BE49-F238E27FC236}">
                <a16:creationId xmlns:a16="http://schemas.microsoft.com/office/drawing/2014/main" id="{CD66F83A-6692-4CA7-866A-623B0D6A64C0}"/>
              </a:ext>
            </a:extLst>
          </p:cNvPr>
          <p:cNvSpPr/>
          <p:nvPr/>
        </p:nvSpPr>
        <p:spPr>
          <a:xfrm>
            <a:off x="8369139" y="5440740"/>
            <a:ext cx="857535" cy="857535"/>
          </a:xfrm>
          <a:prstGeom prst="donut">
            <a:avLst>
              <a:gd fmla="val 9134"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8" name="圆: 空心 17">
            <a:extLst>
              <a:ext uri="{FF2B5EF4-FFF2-40B4-BE49-F238E27FC236}">
                <a16:creationId xmlns:a16="http://schemas.microsoft.com/office/drawing/2014/main" id="{1914B0F7-F6ED-420B-ABD0-81BEAB63AED4}"/>
              </a:ext>
            </a:extLst>
          </p:cNvPr>
          <p:cNvSpPr/>
          <p:nvPr/>
        </p:nvSpPr>
        <p:spPr>
          <a:xfrm>
            <a:off x="3268510" y="6528102"/>
            <a:ext cx="659796" cy="659796"/>
          </a:xfrm>
          <a:prstGeom prst="donut">
            <a:avLst>
              <a:gd fmla="val 18424"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9" name="圆: 空心 18">
            <a:extLst>
              <a:ext uri="{FF2B5EF4-FFF2-40B4-BE49-F238E27FC236}">
                <a16:creationId xmlns:a16="http://schemas.microsoft.com/office/drawing/2014/main" id="{415F9E26-7FA8-41D0-868B-5F4B9CE6D47D}"/>
              </a:ext>
            </a:extLst>
          </p:cNvPr>
          <p:cNvSpPr/>
          <p:nvPr/>
        </p:nvSpPr>
        <p:spPr>
          <a:xfrm>
            <a:off x="-189899" y="226192"/>
            <a:ext cx="459607" cy="459607"/>
          </a:xfrm>
          <a:prstGeom prst="donut">
            <a:avLst>
              <a:gd fmla="val 42133"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0" name="圆: 空心 19">
            <a:extLst>
              <a:ext uri="{FF2B5EF4-FFF2-40B4-BE49-F238E27FC236}">
                <a16:creationId xmlns:a16="http://schemas.microsoft.com/office/drawing/2014/main" id="{A8D5A486-CB76-4BD7-A80D-3AA875C7114C}"/>
              </a:ext>
            </a:extLst>
          </p:cNvPr>
          <p:cNvSpPr/>
          <p:nvPr/>
        </p:nvSpPr>
        <p:spPr>
          <a:xfrm>
            <a:off x="4523132" y="-324303"/>
            <a:ext cx="648606" cy="648606"/>
          </a:xfrm>
          <a:prstGeom prst="donut">
            <a:avLst>
              <a:gd fmla="val 10620"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1" name="圆: 空心 20">
            <a:extLst>
              <a:ext uri="{FF2B5EF4-FFF2-40B4-BE49-F238E27FC236}">
                <a16:creationId xmlns:a16="http://schemas.microsoft.com/office/drawing/2014/main" id="{C161309C-CA56-4389-B628-975880E87513}"/>
              </a:ext>
            </a:extLst>
          </p:cNvPr>
          <p:cNvSpPr/>
          <p:nvPr/>
        </p:nvSpPr>
        <p:spPr>
          <a:xfrm>
            <a:off x="5981020" y="723544"/>
            <a:ext cx="128934" cy="128932"/>
          </a:xfrm>
          <a:prstGeom prst="donut">
            <a:avLst>
              <a:gd fmla="val 11164" name="adj"/>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3" name="圆: 空心 22">
            <a:extLst>
              <a:ext uri="{FF2B5EF4-FFF2-40B4-BE49-F238E27FC236}">
                <a16:creationId xmlns:a16="http://schemas.microsoft.com/office/drawing/2014/main" id="{72C69012-C94C-48F8-9307-87AEE4E76D6E}"/>
              </a:ext>
            </a:extLst>
          </p:cNvPr>
          <p:cNvSpPr/>
          <p:nvPr/>
        </p:nvSpPr>
        <p:spPr>
          <a:xfrm>
            <a:off x="11794990" y="4366354"/>
            <a:ext cx="659796" cy="659796"/>
          </a:xfrm>
          <a:prstGeom prst="donut">
            <a:avLst>
              <a:gd fmla="val 18424"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5" name="圆: 空心 24">
            <a:extLst>
              <a:ext uri="{FF2B5EF4-FFF2-40B4-BE49-F238E27FC236}">
                <a16:creationId xmlns:a16="http://schemas.microsoft.com/office/drawing/2014/main" id="{B6FD74FC-24F5-4ED7-A493-F65706C69B3D}"/>
              </a:ext>
            </a:extLst>
          </p:cNvPr>
          <p:cNvSpPr/>
          <p:nvPr/>
        </p:nvSpPr>
        <p:spPr>
          <a:xfrm>
            <a:off x="10101265" y="1659719"/>
            <a:ext cx="128934" cy="128932"/>
          </a:xfrm>
          <a:prstGeom prst="donut">
            <a:avLst>
              <a:gd fmla="val 11164" name="adj"/>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6" name="圆: 空心 25">
            <a:extLst>
              <a:ext uri="{FF2B5EF4-FFF2-40B4-BE49-F238E27FC236}">
                <a16:creationId xmlns:a16="http://schemas.microsoft.com/office/drawing/2014/main" id="{6C3A2E4C-2DBE-44CA-B27E-79A872CD5D6C}"/>
              </a:ext>
            </a:extLst>
          </p:cNvPr>
          <p:cNvSpPr/>
          <p:nvPr/>
        </p:nvSpPr>
        <p:spPr>
          <a:xfrm>
            <a:off x="11794990" y="-324303"/>
            <a:ext cx="726908" cy="726908"/>
          </a:xfrm>
          <a:prstGeom prst="donut">
            <a:avLst>
              <a:gd fmla="val 45954" name="adj"/>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7" name="圆: 空心 26">
            <a:extLst>
              <a:ext uri="{FF2B5EF4-FFF2-40B4-BE49-F238E27FC236}">
                <a16:creationId xmlns:a16="http://schemas.microsoft.com/office/drawing/2014/main" id="{FCAC3934-D3FB-42AA-BB23-2ED34E6C9473}"/>
              </a:ext>
            </a:extLst>
          </p:cNvPr>
          <p:cNvSpPr/>
          <p:nvPr/>
        </p:nvSpPr>
        <p:spPr>
          <a:xfrm>
            <a:off x="3004357" y="5500923"/>
            <a:ext cx="264153" cy="264153"/>
          </a:xfrm>
          <a:prstGeom prst="donut">
            <a:avLst>
              <a:gd fmla="val 17036"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8" name="椭圆 27">
            <a:extLst>
              <a:ext uri="{FF2B5EF4-FFF2-40B4-BE49-F238E27FC236}">
                <a16:creationId xmlns:a16="http://schemas.microsoft.com/office/drawing/2014/main" id="{C3AE9104-8A73-4CB1-96FD-708383084898}"/>
              </a:ext>
            </a:extLst>
          </p:cNvPr>
          <p:cNvSpPr/>
          <p:nvPr/>
        </p:nvSpPr>
        <p:spPr>
          <a:xfrm>
            <a:off x="10564586" y="4140159"/>
            <a:ext cx="114300" cy="114300"/>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a:extLst>
              <a:ext uri="{FF2B5EF4-FFF2-40B4-BE49-F238E27FC236}">
                <a16:creationId xmlns:a16="http://schemas.microsoft.com/office/drawing/2014/main" id="{52B211CD-0F85-4CF7-BE1E-55935653FBF5}"/>
              </a:ext>
            </a:extLst>
          </p:cNvPr>
          <p:cNvSpPr/>
          <p:nvPr/>
        </p:nvSpPr>
        <p:spPr>
          <a:xfrm>
            <a:off x="1779816" y="2180538"/>
            <a:ext cx="201080" cy="201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文本框 29">
            <a:extLst>
              <a:ext uri="{FF2B5EF4-FFF2-40B4-BE49-F238E27FC236}">
                <a16:creationId xmlns:a16="http://schemas.microsoft.com/office/drawing/2014/main" id="{D8F43C26-59BD-45C4-AE3B-0B953EAA9CF6}"/>
              </a:ext>
            </a:extLst>
          </p:cNvPr>
          <p:cNvSpPr txBox="1"/>
          <p:nvPr/>
        </p:nvSpPr>
        <p:spPr>
          <a:xfrm>
            <a:off x="3951526" y="3867411"/>
            <a:ext cx="4187922" cy="1051560"/>
          </a:xfrm>
          <a:prstGeom prst="rect">
            <a:avLst/>
          </a:prstGeom>
          <a:noFill/>
        </p:spPr>
        <p:txBody>
          <a:bodyPr rtlCol="0" wrap="square">
            <a:spAutoFit/>
          </a:bodyPr>
          <a:lstStyle/>
          <a:p>
            <a:pPr algn="ctr">
              <a:lnSpc>
                <a:spcPct val="150000"/>
              </a:lnSpc>
            </a:pPr>
            <a:r>
              <a:rPr altLang="zh-CN" lang="en-US" sz="1400">
                <a:solidFill>
                  <a:schemeClr val="tx1">
                    <a:lumMod val="75000"/>
                    <a:lumOff val="25000"/>
                  </a:schemeClr>
                </a:solidFill>
                <a:latin charset="-122" panose="00000500000000000000" pitchFamily="2" typeface="字魂58号-创中黑"/>
                <a:ea charset="-122" panose="00000500000000000000" pitchFamily="2" typeface="字魂58号-创中黑"/>
              </a:rPr>
              <a:t> Life isn't about waiting for the storm to pass. it's about learning to dance in the rain.   </a:t>
            </a:r>
          </a:p>
        </p:txBody>
      </p:sp>
      <p:sp>
        <p:nvSpPr>
          <p:cNvPr id="31" name="矩形: 圆角 30">
            <a:extLst>
              <a:ext uri="{FF2B5EF4-FFF2-40B4-BE49-F238E27FC236}">
                <a16:creationId xmlns:a16="http://schemas.microsoft.com/office/drawing/2014/main" id="{AC1AD3E3-8D9B-48BC-AB4D-59225DFA9A77}"/>
              </a:ext>
            </a:extLst>
          </p:cNvPr>
          <p:cNvSpPr/>
          <p:nvPr/>
        </p:nvSpPr>
        <p:spPr>
          <a:xfrm>
            <a:off x="5644243" y="4988576"/>
            <a:ext cx="903514" cy="423234"/>
          </a:xfrm>
          <a:prstGeom prst="roundRect">
            <a:avLst>
              <a:gd fmla="val 32099" name="adj"/>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箭头: V 形 31">
            <a:extLst>
              <a:ext uri="{FF2B5EF4-FFF2-40B4-BE49-F238E27FC236}">
                <a16:creationId xmlns:a16="http://schemas.microsoft.com/office/drawing/2014/main" id="{215B88F5-A859-4E48-A270-1CBD200A2E9B}"/>
              </a:ext>
            </a:extLst>
          </p:cNvPr>
          <p:cNvSpPr/>
          <p:nvPr/>
        </p:nvSpPr>
        <p:spPr>
          <a:xfrm rot="5400000">
            <a:off x="6007132" y="5057183"/>
            <a:ext cx="177734" cy="288471"/>
          </a:xfrm>
          <a:prstGeom prst="chevron">
            <a:avLst>
              <a:gd fmla="val 85714"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Tree>
    <p:extLst>
      <p:ext uri="{BB962C8B-B14F-4D97-AF65-F5344CB8AC3E}">
        <p14:creationId val="872797425"/>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4"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randombar(horizontal)" transition="in">
                                      <p:cBhvr>
                                        <p:cTn dur="500" id="7"/>
                                        <p:tgtEl>
                                          <p:spTgt spid="2"/>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4"/>
                                        </p:tgtEl>
                                        <p:attrNameLst>
                                          <p:attrName>style.visibility</p:attrName>
                                        </p:attrNameLst>
                                      </p:cBhvr>
                                      <p:to>
                                        <p:strVal val="visible"/>
                                      </p:to>
                                    </p:set>
                                    <p:animEffect filter="wipe(left)" transition="in">
                                      <p:cBhvr>
                                        <p:cTn dur="500" id="10"/>
                                        <p:tgtEl>
                                          <p:spTgt spid="4"/>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10" presetSubtype="0">
                                  <p:stCondLst>
                                    <p:cond delay="0"/>
                                  </p:stCondLst>
                                  <p:childTnLst>
                                    <p:set>
                                      <p:cBhvr>
                                        <p:cTn dur="1" fill="hold" id="14">
                                          <p:stCondLst>
                                            <p:cond delay="0"/>
                                          </p:stCondLst>
                                        </p:cTn>
                                        <p:tgtEl>
                                          <p:spTgt spid="15"/>
                                        </p:tgtEl>
                                        <p:attrNameLst>
                                          <p:attrName>style.visibility</p:attrName>
                                        </p:attrNameLst>
                                      </p:cBhvr>
                                      <p:to>
                                        <p:strVal val="visible"/>
                                      </p:to>
                                    </p:set>
                                    <p:animEffect filter="fade" transition="in">
                                      <p:cBhvr>
                                        <p:cTn dur="500" id="15"/>
                                        <p:tgtEl>
                                          <p:spTgt spid="15"/>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16"/>
                                        </p:tgtEl>
                                        <p:attrNameLst>
                                          <p:attrName>style.visibility</p:attrName>
                                        </p:attrNameLst>
                                      </p:cBhvr>
                                      <p:to>
                                        <p:strVal val="visible"/>
                                      </p:to>
                                    </p:set>
                                    <p:animEffect filter="fade" transition="in">
                                      <p:cBhvr>
                                        <p:cTn dur="500" id="18"/>
                                        <p:tgtEl>
                                          <p:spTgt spid="16"/>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17"/>
                                        </p:tgtEl>
                                        <p:attrNameLst>
                                          <p:attrName>style.visibility</p:attrName>
                                        </p:attrNameLst>
                                      </p:cBhvr>
                                      <p:to>
                                        <p:strVal val="visible"/>
                                      </p:to>
                                    </p:set>
                                    <p:animEffect filter="fade" transition="in">
                                      <p:cBhvr>
                                        <p:cTn dur="500" id="21"/>
                                        <p:tgtEl>
                                          <p:spTgt spid="17"/>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10" presetSubtype="0">
                                  <p:stCondLst>
                                    <p:cond delay="0"/>
                                  </p:stCondLst>
                                  <p:childTnLst>
                                    <p:set>
                                      <p:cBhvr>
                                        <p:cTn dur="1" fill="hold" id="25">
                                          <p:stCondLst>
                                            <p:cond delay="0"/>
                                          </p:stCondLst>
                                        </p:cTn>
                                        <p:tgtEl>
                                          <p:spTgt spid="12"/>
                                        </p:tgtEl>
                                        <p:attrNameLst>
                                          <p:attrName>style.visibility</p:attrName>
                                        </p:attrNameLst>
                                      </p:cBhvr>
                                      <p:to>
                                        <p:strVal val="visible"/>
                                      </p:to>
                                    </p:set>
                                    <p:animEffect filter="fade" transition="in">
                                      <p:cBhvr>
                                        <p:cTn dur="500" id="26"/>
                                        <p:tgtEl>
                                          <p:spTgt spid="12"/>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27"/>
                                        </p:tgtEl>
                                        <p:attrNameLst>
                                          <p:attrName>style.visibility</p:attrName>
                                        </p:attrNameLst>
                                      </p:cBhvr>
                                      <p:to>
                                        <p:strVal val="visible"/>
                                      </p:to>
                                    </p:set>
                                    <p:animEffect filter="fade" transition="in">
                                      <p:cBhvr>
                                        <p:cTn dur="500" id="29"/>
                                        <p:tgtEl>
                                          <p:spTgt spid="27"/>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18"/>
                                        </p:tgtEl>
                                        <p:attrNameLst>
                                          <p:attrName>style.visibility</p:attrName>
                                        </p:attrNameLst>
                                      </p:cBhvr>
                                      <p:to>
                                        <p:strVal val="visible"/>
                                      </p:to>
                                    </p:set>
                                    <p:animEffect filter="fade" transition="in">
                                      <p:cBhvr>
                                        <p:cTn dur="500" id="32"/>
                                        <p:tgtEl>
                                          <p:spTgt spid="18"/>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23"/>
                                        </p:tgtEl>
                                        <p:attrNameLst>
                                          <p:attrName>style.visibility</p:attrName>
                                        </p:attrNameLst>
                                      </p:cBhvr>
                                      <p:to>
                                        <p:strVal val="visible"/>
                                      </p:to>
                                    </p:set>
                                    <p:animEffect filter="fade" transition="in">
                                      <p:cBhvr>
                                        <p:cTn dur="500" id="35"/>
                                        <p:tgtEl>
                                          <p:spTgt spid="23"/>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25"/>
                                        </p:tgtEl>
                                        <p:attrNameLst>
                                          <p:attrName>style.visibility</p:attrName>
                                        </p:attrNameLst>
                                      </p:cBhvr>
                                      <p:to>
                                        <p:strVal val="visible"/>
                                      </p:to>
                                    </p:set>
                                    <p:animEffect filter="fade" transition="in">
                                      <p:cBhvr>
                                        <p:cTn dur="500" id="38"/>
                                        <p:tgtEl>
                                          <p:spTgt spid="25"/>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26"/>
                                        </p:tgtEl>
                                        <p:attrNameLst>
                                          <p:attrName>style.visibility</p:attrName>
                                        </p:attrNameLst>
                                      </p:cBhvr>
                                      <p:to>
                                        <p:strVal val="visible"/>
                                      </p:to>
                                    </p:set>
                                    <p:animEffect filter="fade" transition="in">
                                      <p:cBhvr>
                                        <p:cTn dur="500" id="41"/>
                                        <p:tgtEl>
                                          <p:spTgt spid="26"/>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20"/>
                                        </p:tgtEl>
                                        <p:attrNameLst>
                                          <p:attrName>style.visibility</p:attrName>
                                        </p:attrNameLst>
                                      </p:cBhvr>
                                      <p:to>
                                        <p:strVal val="visible"/>
                                      </p:to>
                                    </p:set>
                                    <p:animEffect filter="fade" transition="in">
                                      <p:cBhvr>
                                        <p:cTn dur="500" id="44"/>
                                        <p:tgtEl>
                                          <p:spTgt spid="20"/>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21"/>
                                        </p:tgtEl>
                                        <p:attrNameLst>
                                          <p:attrName>style.visibility</p:attrName>
                                        </p:attrNameLst>
                                      </p:cBhvr>
                                      <p:to>
                                        <p:strVal val="visible"/>
                                      </p:to>
                                    </p:set>
                                    <p:animEffect filter="fade" transition="in">
                                      <p:cBhvr>
                                        <p:cTn dur="500" id="47"/>
                                        <p:tgtEl>
                                          <p:spTgt spid="21"/>
                                        </p:tgtEl>
                                      </p:cBhvr>
                                    </p:animEffect>
                                  </p:childTnLst>
                                </p:cTn>
                              </p:par>
                              <p:par>
                                <p:cTn fill="hold" grpId="0" id="48" nodeType="withEffect" presetClass="entr" presetID="10" presetSubtype="0">
                                  <p:stCondLst>
                                    <p:cond delay="0"/>
                                  </p:stCondLst>
                                  <p:childTnLst>
                                    <p:set>
                                      <p:cBhvr>
                                        <p:cTn dur="1" fill="hold" id="49">
                                          <p:stCondLst>
                                            <p:cond delay="0"/>
                                          </p:stCondLst>
                                        </p:cTn>
                                        <p:tgtEl>
                                          <p:spTgt spid="13"/>
                                        </p:tgtEl>
                                        <p:attrNameLst>
                                          <p:attrName>style.visibility</p:attrName>
                                        </p:attrNameLst>
                                      </p:cBhvr>
                                      <p:to>
                                        <p:strVal val="visible"/>
                                      </p:to>
                                    </p:set>
                                    <p:animEffect filter="fade" transition="in">
                                      <p:cBhvr>
                                        <p:cTn dur="500" id="50"/>
                                        <p:tgtEl>
                                          <p:spTgt spid="13"/>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19"/>
                                        </p:tgtEl>
                                        <p:attrNameLst>
                                          <p:attrName>style.visibility</p:attrName>
                                        </p:attrNameLst>
                                      </p:cBhvr>
                                      <p:to>
                                        <p:strVal val="visible"/>
                                      </p:to>
                                    </p:set>
                                    <p:animEffect filter="fade" transition="in">
                                      <p:cBhvr>
                                        <p:cTn dur="500" id="53"/>
                                        <p:tgtEl>
                                          <p:spTgt spid="19"/>
                                        </p:tgtEl>
                                      </p:cBhvr>
                                    </p:animEffect>
                                  </p:childTnLst>
                                </p:cTn>
                              </p:par>
                            </p:childTnLst>
                          </p:cTn>
                        </p:par>
                        <p:par>
                          <p:cTn fill="hold" id="54" nodeType="afterGroup">
                            <p:stCondLst>
                              <p:cond delay="500"/>
                            </p:stCondLst>
                            <p:childTnLst>
                              <p:par>
                                <p:cTn fill="hold" grpId="0" id="55" nodeType="afterEffect" presetClass="entr" presetID="22" presetSubtype="8">
                                  <p:stCondLst>
                                    <p:cond delay="0"/>
                                  </p:stCondLst>
                                  <p:childTnLst>
                                    <p:set>
                                      <p:cBhvr>
                                        <p:cTn dur="1" fill="hold" id="56">
                                          <p:stCondLst>
                                            <p:cond delay="0"/>
                                          </p:stCondLst>
                                        </p:cTn>
                                        <p:tgtEl>
                                          <p:spTgt spid="30"/>
                                        </p:tgtEl>
                                        <p:attrNameLst>
                                          <p:attrName>style.visibility</p:attrName>
                                        </p:attrNameLst>
                                      </p:cBhvr>
                                      <p:to>
                                        <p:strVal val="visible"/>
                                      </p:to>
                                    </p:set>
                                    <p:animEffect filter="wipe(left)" transition="in">
                                      <p:cBhvr>
                                        <p:cTn dur="500" id="57"/>
                                        <p:tgtEl>
                                          <p:spTgt spid="30"/>
                                        </p:tgtEl>
                                      </p:cBhvr>
                                    </p:animEffect>
                                  </p:childTnLst>
                                </p:cTn>
                              </p:par>
                            </p:childTnLst>
                          </p:cTn>
                        </p:par>
                      </p:childTnLst>
                    </p:cTn>
                  </p:par>
                  <p:par>
                    <p:cTn fill="hold" id="58" nodeType="clickPar">
                      <p:stCondLst>
                        <p:cond delay="indefinite"/>
                      </p:stCondLst>
                      <p:childTnLst>
                        <p:par>
                          <p:cTn fill="hold" id="59" nodeType="afterGroup">
                            <p:stCondLst>
                              <p:cond delay="0"/>
                            </p:stCondLst>
                            <p:childTnLst>
                              <p:par>
                                <p:cTn fill="hold" grpId="0" id="60" nodeType="clickEffect" presetClass="entr" presetID="47" presetSubtype="0">
                                  <p:stCondLst>
                                    <p:cond delay="0"/>
                                  </p:stCondLst>
                                  <p:childTnLst>
                                    <p:set>
                                      <p:cBhvr>
                                        <p:cTn dur="1" fill="hold" id="61">
                                          <p:stCondLst>
                                            <p:cond delay="0"/>
                                          </p:stCondLst>
                                        </p:cTn>
                                        <p:tgtEl>
                                          <p:spTgt spid="31"/>
                                        </p:tgtEl>
                                        <p:attrNameLst>
                                          <p:attrName>style.visibility</p:attrName>
                                        </p:attrNameLst>
                                      </p:cBhvr>
                                      <p:to>
                                        <p:strVal val="visible"/>
                                      </p:to>
                                    </p:set>
                                    <p:animEffect filter="fade" transition="in">
                                      <p:cBhvr>
                                        <p:cTn dur="1000" id="62"/>
                                        <p:tgtEl>
                                          <p:spTgt spid="31"/>
                                        </p:tgtEl>
                                      </p:cBhvr>
                                    </p:animEffect>
                                    <p:anim calcmode="lin" valueType="num">
                                      <p:cBhvr>
                                        <p:cTn dur="1000" fill="hold" id="63"/>
                                        <p:tgtEl>
                                          <p:spTgt spid="31"/>
                                        </p:tgtEl>
                                        <p:attrNameLst>
                                          <p:attrName>ppt_x</p:attrName>
                                        </p:attrNameLst>
                                      </p:cBhvr>
                                      <p:tavLst>
                                        <p:tav tm="0">
                                          <p:val>
                                            <p:strVal val="#ppt_x"/>
                                          </p:val>
                                        </p:tav>
                                        <p:tav tm="100000">
                                          <p:val>
                                            <p:strVal val="#ppt_x"/>
                                          </p:val>
                                        </p:tav>
                                      </p:tavLst>
                                    </p:anim>
                                    <p:anim calcmode="lin" valueType="num">
                                      <p:cBhvr>
                                        <p:cTn dur="1000" fill="hold" id="64"/>
                                        <p:tgtEl>
                                          <p:spTgt spid="31"/>
                                        </p:tgtEl>
                                        <p:attrNameLst>
                                          <p:attrName>ppt_y</p:attrName>
                                        </p:attrNameLst>
                                      </p:cBhvr>
                                      <p:tavLst>
                                        <p:tav tm="0">
                                          <p:val>
                                            <p:strVal val="#ppt_y-.1"/>
                                          </p:val>
                                        </p:tav>
                                        <p:tav tm="100000">
                                          <p:val>
                                            <p:strVal val="#ppt_y"/>
                                          </p:val>
                                        </p:tav>
                                      </p:tavLst>
                                    </p:anim>
                                  </p:childTnLst>
                                </p:cTn>
                              </p:par>
                              <p:par>
                                <p:cTn fill="hold" grpId="0" id="65" nodeType="withEffect" presetClass="entr" presetID="47" presetSubtype="0">
                                  <p:stCondLst>
                                    <p:cond delay="0"/>
                                  </p:stCondLst>
                                  <p:childTnLst>
                                    <p:set>
                                      <p:cBhvr>
                                        <p:cTn dur="1" fill="hold" id="66">
                                          <p:stCondLst>
                                            <p:cond delay="0"/>
                                          </p:stCondLst>
                                        </p:cTn>
                                        <p:tgtEl>
                                          <p:spTgt spid="32"/>
                                        </p:tgtEl>
                                        <p:attrNameLst>
                                          <p:attrName>style.visibility</p:attrName>
                                        </p:attrNameLst>
                                      </p:cBhvr>
                                      <p:to>
                                        <p:strVal val="visible"/>
                                      </p:to>
                                    </p:set>
                                    <p:animEffect filter="fade" transition="in">
                                      <p:cBhvr>
                                        <p:cTn dur="1000" id="67"/>
                                        <p:tgtEl>
                                          <p:spTgt spid="32"/>
                                        </p:tgtEl>
                                      </p:cBhvr>
                                    </p:animEffect>
                                    <p:anim calcmode="lin" valueType="num">
                                      <p:cBhvr>
                                        <p:cTn dur="1000" fill="hold" id="68"/>
                                        <p:tgtEl>
                                          <p:spTgt spid="32"/>
                                        </p:tgtEl>
                                        <p:attrNameLst>
                                          <p:attrName>ppt_x</p:attrName>
                                        </p:attrNameLst>
                                      </p:cBhvr>
                                      <p:tavLst>
                                        <p:tav tm="0">
                                          <p:val>
                                            <p:strVal val="#ppt_x"/>
                                          </p:val>
                                        </p:tav>
                                        <p:tav tm="100000">
                                          <p:val>
                                            <p:strVal val="#ppt_x"/>
                                          </p:val>
                                        </p:tav>
                                      </p:tavLst>
                                    </p:anim>
                                    <p:anim calcmode="lin" valueType="num">
                                      <p:cBhvr>
                                        <p:cTn dur="1000" fill="hold" id="69"/>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2"/>
      <p:bldP grpId="0" spid="13"/>
      <p:bldP grpId="0" spid="15"/>
      <p:bldP grpId="0" spid="16"/>
      <p:bldP grpId="0" spid="17"/>
      <p:bldP grpId="0" spid="18"/>
      <p:bldP grpId="0" spid="19"/>
      <p:bldP grpId="0" spid="20"/>
      <p:bldP grpId="0" spid="21"/>
      <p:bldP grpId="0" spid="23"/>
      <p:bldP grpId="0" spid="25"/>
      <p:bldP grpId="0" spid="26"/>
      <p:bldP grpId="0" spid="27"/>
      <p:bldP grpId="0" spid="30"/>
      <p:bldP grpId="0" spid="31"/>
      <p:bldP grpId="0" spid="3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3F4917FF-91B5-4FC6-A18A-EA6676F6221A}"/>
              </a:ext>
            </a:extLst>
          </p:cNvPr>
          <p:cNvGrpSpPr/>
          <p:nvPr/>
        </p:nvGrpSpPr>
        <p:grpSpPr>
          <a:xfrm flipH="1">
            <a:off x="376104" y="357516"/>
            <a:ext cx="452482" cy="368902"/>
            <a:chOff x="9301163" y="5115471"/>
            <a:chExt cx="452482" cy="368902"/>
          </a:xfrm>
        </p:grpSpPr>
        <p:sp>
          <p:nvSpPr>
            <p:cNvPr id="4" name="圆: 空心 3">
              <a:extLst>
                <a:ext uri="{FF2B5EF4-FFF2-40B4-BE49-F238E27FC236}">
                  <a16:creationId xmlns:a16="http://schemas.microsoft.com/office/drawing/2014/main" id="{BB8F65CE-68AA-4926-94BF-2031A859287E}"/>
                </a:ext>
              </a:extLst>
            </p:cNvPr>
            <p:cNvSpPr/>
            <p:nvPr/>
          </p:nvSpPr>
          <p:spPr>
            <a:xfrm>
              <a:off x="9301163" y="5115471"/>
              <a:ext cx="256074" cy="256074"/>
            </a:xfrm>
            <a:prstGeom prst="donut">
              <a:avLst>
                <a:gd fmla="val 91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圆: 空心 4">
              <a:extLst>
                <a:ext uri="{FF2B5EF4-FFF2-40B4-BE49-F238E27FC236}">
                  <a16:creationId xmlns:a16="http://schemas.microsoft.com/office/drawing/2014/main" id="{2E9EF663-8A66-47B8-9A72-45CC2297A18A}"/>
                </a:ext>
              </a:extLst>
            </p:cNvPr>
            <p:cNvSpPr/>
            <p:nvPr/>
          </p:nvSpPr>
          <p:spPr>
            <a:xfrm>
              <a:off x="9429200" y="5159928"/>
              <a:ext cx="324445" cy="324445"/>
            </a:xfrm>
            <a:prstGeom prst="donut">
              <a:avLst>
                <a:gd fmla="val 11164" name="adj"/>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7" name="文本框 6">
            <a:extLst>
              <a:ext uri="{FF2B5EF4-FFF2-40B4-BE49-F238E27FC236}">
                <a16:creationId xmlns:a16="http://schemas.microsoft.com/office/drawing/2014/main" id="{995310FA-DEE8-4D16-BA60-3C36FCA6027E}"/>
              </a:ext>
            </a:extLst>
          </p:cNvPr>
          <p:cNvSpPr txBox="1"/>
          <p:nvPr/>
        </p:nvSpPr>
        <p:spPr>
          <a:xfrm>
            <a:off x="1024994" y="249580"/>
            <a:ext cx="22148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rPr>
              <a:t>请输入标题</a:t>
            </a:r>
          </a:p>
        </p:txBody>
      </p:sp>
      <p:grpSp>
        <p:nvGrpSpPr>
          <p:cNvPr id="3" name="组合 2">
            <a:extLst>
              <a:ext uri="{FF2B5EF4-FFF2-40B4-BE49-F238E27FC236}">
                <a16:creationId xmlns:a16="http://schemas.microsoft.com/office/drawing/2014/main" id="{D37D38D3-984C-48E0-A355-8BDAE0AC9013}"/>
              </a:ext>
            </a:extLst>
          </p:cNvPr>
          <p:cNvGrpSpPr/>
          <p:nvPr/>
        </p:nvGrpSpPr>
        <p:grpSpPr>
          <a:xfrm>
            <a:off x="7365338" y="1030311"/>
            <a:ext cx="4120280" cy="5492762"/>
            <a:chOff x="6851561" y="726418"/>
            <a:chExt cx="4687910" cy="6249474"/>
          </a:xfrm>
          <a:blipFill dpi="0" rotWithShape="1">
            <a:blip r:embed="rId3">
              <a:extLst>
                <a:ext uri="{28A0092B-C50C-407E-A947-70E740481C1C}">
                  <a14:useLocalDpi val="0"/>
                </a:ext>
              </a:extLst>
            </a:blip>
            <a:stretch>
              <a:fillRect/>
            </a:stretch>
          </a:blipFill>
        </p:grpSpPr>
        <p:sp>
          <p:nvSpPr>
            <p:cNvPr id="2" name="菱形 1">
              <a:extLst>
                <a:ext uri="{FF2B5EF4-FFF2-40B4-BE49-F238E27FC236}">
                  <a16:creationId xmlns:a16="http://schemas.microsoft.com/office/drawing/2014/main" id="{2A288388-41B0-40CF-BA63-7F8EC8484EBD}"/>
                </a:ext>
              </a:extLst>
            </p:cNvPr>
            <p:cNvSpPr/>
            <p:nvPr/>
          </p:nvSpPr>
          <p:spPr>
            <a:xfrm>
              <a:off x="6851561" y="726418"/>
              <a:ext cx="3090930" cy="309093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菱形 21">
              <a:extLst>
                <a:ext uri="{FF2B5EF4-FFF2-40B4-BE49-F238E27FC236}">
                  <a16:creationId xmlns:a16="http://schemas.microsoft.com/office/drawing/2014/main" id="{EF7B7D8B-B7AE-4C39-9CF5-0C44E1801026}"/>
                </a:ext>
              </a:extLst>
            </p:cNvPr>
            <p:cNvSpPr/>
            <p:nvPr/>
          </p:nvSpPr>
          <p:spPr>
            <a:xfrm>
              <a:off x="8448541" y="2310520"/>
              <a:ext cx="3090930" cy="309093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菱形 22">
              <a:extLst>
                <a:ext uri="{FF2B5EF4-FFF2-40B4-BE49-F238E27FC236}">
                  <a16:creationId xmlns:a16="http://schemas.microsoft.com/office/drawing/2014/main" id="{7C6C3D36-819F-4AB5-B322-992AED33FA36}"/>
                </a:ext>
              </a:extLst>
            </p:cNvPr>
            <p:cNvSpPr/>
            <p:nvPr/>
          </p:nvSpPr>
          <p:spPr>
            <a:xfrm>
              <a:off x="6864440" y="3884962"/>
              <a:ext cx="3090930" cy="309093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4" name="Rectangle 27">
            <a:extLst>
              <a:ext uri="{FF2B5EF4-FFF2-40B4-BE49-F238E27FC236}">
                <a16:creationId xmlns:a16="http://schemas.microsoft.com/office/drawing/2014/main" id="{4CDF1325-D00B-49F5-8639-B0DF81AD0E52}"/>
              </a:ext>
            </a:extLst>
          </p:cNvPr>
          <p:cNvSpPr/>
          <p:nvPr/>
        </p:nvSpPr>
        <p:spPr>
          <a:xfrm>
            <a:off x="1333642" y="1923823"/>
            <a:ext cx="5432321"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a:rPr>
              <a:t>输入标题</a:t>
            </a:r>
          </a:p>
        </p:txBody>
      </p:sp>
      <p:sp>
        <p:nvSpPr>
          <p:cNvPr id="25" name="Rectangle 28">
            <a:extLst>
              <a:ext uri="{FF2B5EF4-FFF2-40B4-BE49-F238E27FC236}">
                <a16:creationId xmlns:a16="http://schemas.microsoft.com/office/drawing/2014/main" id="{0CE5B171-CCAA-4E4C-A4D0-086F0EDB2A06}"/>
              </a:ext>
            </a:extLst>
          </p:cNvPr>
          <p:cNvSpPr/>
          <p:nvPr/>
        </p:nvSpPr>
        <p:spPr>
          <a:xfrm>
            <a:off x="1333642" y="2388644"/>
            <a:ext cx="5432321" cy="749808"/>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Light"/>
              </a:rPr>
              <a:t>Vivamus quam dolor, tempor ac gravida sit amet, porta fermentum magna. Vivamus quam dolor, tempor ac gravida sit amet, porta fermentum magna. </a:t>
            </a:r>
          </a:p>
        </p:txBody>
      </p:sp>
      <p:sp>
        <p:nvSpPr>
          <p:cNvPr id="26" name="Rectangle 25">
            <a:extLst>
              <a:ext uri="{FF2B5EF4-FFF2-40B4-BE49-F238E27FC236}">
                <a16:creationId xmlns:a16="http://schemas.microsoft.com/office/drawing/2014/main" id="{803A26D0-9606-49D3-848E-A40CBE9E5F61}"/>
              </a:ext>
            </a:extLst>
          </p:cNvPr>
          <p:cNvSpPr/>
          <p:nvPr/>
        </p:nvSpPr>
        <p:spPr>
          <a:xfrm>
            <a:off x="1024994" y="2167539"/>
            <a:ext cx="64770" cy="683895"/>
          </a:xfrm>
          <a:prstGeom prst="rect">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828800" rtl="0"/>
            <a:endParaRPr kern="1200" lang="en-US" sz="1200">
              <a:solidFill>
                <a:schemeClr val="tx1">
                  <a:lumMod val="65000"/>
                  <a:lumOff val="35000"/>
                </a:schemeClr>
              </a:solidFill>
              <a:latin charset="-122" panose="00000500000000000000" typeface="字魂59号-创粗黑"/>
              <a:ea charset="-122" panose="00000500000000000000" typeface="字魂59号-创粗黑"/>
            </a:endParaRPr>
          </a:p>
        </p:txBody>
      </p:sp>
      <p:sp>
        <p:nvSpPr>
          <p:cNvPr id="27" name="Rectangle 27">
            <a:extLst>
              <a:ext uri="{FF2B5EF4-FFF2-40B4-BE49-F238E27FC236}">
                <a16:creationId xmlns:a16="http://schemas.microsoft.com/office/drawing/2014/main" id="{B6165CF6-A1DD-4B11-B3D6-E864E86307D1}"/>
              </a:ext>
            </a:extLst>
          </p:cNvPr>
          <p:cNvSpPr/>
          <p:nvPr/>
        </p:nvSpPr>
        <p:spPr>
          <a:xfrm>
            <a:off x="1333642" y="3182049"/>
            <a:ext cx="5432321"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a:rPr>
              <a:t>输入标题</a:t>
            </a:r>
          </a:p>
        </p:txBody>
      </p:sp>
      <p:sp>
        <p:nvSpPr>
          <p:cNvPr id="28" name="Rectangle 28">
            <a:extLst>
              <a:ext uri="{FF2B5EF4-FFF2-40B4-BE49-F238E27FC236}">
                <a16:creationId xmlns:a16="http://schemas.microsoft.com/office/drawing/2014/main" id="{A47301EA-DEFF-4F2C-8DE5-B70904007DF0}"/>
              </a:ext>
            </a:extLst>
          </p:cNvPr>
          <p:cNvSpPr/>
          <p:nvPr/>
        </p:nvSpPr>
        <p:spPr>
          <a:xfrm>
            <a:off x="1333642" y="3646870"/>
            <a:ext cx="5432321" cy="749808"/>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Light"/>
              </a:rPr>
              <a:t>Vivamus quam dolor, tempor ac gravida sit amet, porta fermentum magna. Vivamus quam dolor, tempor ac gravida sit amet, porta fermentum magna. </a:t>
            </a:r>
          </a:p>
        </p:txBody>
      </p:sp>
      <p:sp>
        <p:nvSpPr>
          <p:cNvPr id="29" name="Rectangle 25">
            <a:extLst>
              <a:ext uri="{FF2B5EF4-FFF2-40B4-BE49-F238E27FC236}">
                <a16:creationId xmlns:a16="http://schemas.microsoft.com/office/drawing/2014/main" id="{6C4DC20B-4ABC-4A91-A07D-30AF8C88AAFF}"/>
              </a:ext>
            </a:extLst>
          </p:cNvPr>
          <p:cNvSpPr/>
          <p:nvPr/>
        </p:nvSpPr>
        <p:spPr>
          <a:xfrm>
            <a:off x="1024994" y="3425765"/>
            <a:ext cx="64770" cy="683895"/>
          </a:xfrm>
          <a:prstGeom prst="rect">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828800" rtl="0"/>
            <a:endParaRPr kern="1200" lang="en-US" sz="1200">
              <a:solidFill>
                <a:schemeClr val="tx1">
                  <a:lumMod val="65000"/>
                  <a:lumOff val="35000"/>
                </a:schemeClr>
              </a:solidFill>
              <a:latin charset="-122" panose="00000500000000000000" typeface="字魂59号-创粗黑"/>
              <a:ea charset="-122" panose="00000500000000000000" typeface="字魂59号-创粗黑"/>
            </a:endParaRPr>
          </a:p>
        </p:txBody>
      </p:sp>
      <p:sp>
        <p:nvSpPr>
          <p:cNvPr id="30" name="Rectangle 27">
            <a:extLst>
              <a:ext uri="{FF2B5EF4-FFF2-40B4-BE49-F238E27FC236}">
                <a16:creationId xmlns:a16="http://schemas.microsoft.com/office/drawing/2014/main" id="{153D1465-11EA-42A6-9C72-41E0232F242D}"/>
              </a:ext>
            </a:extLst>
          </p:cNvPr>
          <p:cNvSpPr/>
          <p:nvPr/>
        </p:nvSpPr>
        <p:spPr>
          <a:xfrm>
            <a:off x="1333642" y="4574480"/>
            <a:ext cx="5432321"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a:rPr>
              <a:t>输入标题</a:t>
            </a:r>
          </a:p>
        </p:txBody>
      </p:sp>
      <p:sp>
        <p:nvSpPr>
          <p:cNvPr id="31" name="Rectangle 28">
            <a:extLst>
              <a:ext uri="{FF2B5EF4-FFF2-40B4-BE49-F238E27FC236}">
                <a16:creationId xmlns:a16="http://schemas.microsoft.com/office/drawing/2014/main" id="{33750E75-BBF9-4731-ADDD-9CEB5A9BF46B}"/>
              </a:ext>
            </a:extLst>
          </p:cNvPr>
          <p:cNvSpPr/>
          <p:nvPr/>
        </p:nvSpPr>
        <p:spPr>
          <a:xfrm>
            <a:off x="1333642" y="5039302"/>
            <a:ext cx="5432321" cy="749808"/>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typeface="字魂59号-创粗黑"/>
                <a:ea charset="-122" panose="00000500000000000000" typeface="字魂59号-创粗黑"/>
                <a:cs charset="0" panose="020b0502040204020203" pitchFamily="34" typeface="Segoe UI Light"/>
              </a:rPr>
              <a:t>Vivamus quam dolor, tempor ac gravida sit amet, porta fermentum magna. Vivamus quam dolor, tempor ac gravida sit amet, porta fermentum magna. </a:t>
            </a:r>
          </a:p>
        </p:txBody>
      </p:sp>
      <p:sp>
        <p:nvSpPr>
          <p:cNvPr id="32" name="Rectangle 25">
            <a:extLst>
              <a:ext uri="{FF2B5EF4-FFF2-40B4-BE49-F238E27FC236}">
                <a16:creationId xmlns:a16="http://schemas.microsoft.com/office/drawing/2014/main" id="{626E94DB-759D-4E88-BCCC-C78D21550A56}"/>
              </a:ext>
            </a:extLst>
          </p:cNvPr>
          <p:cNvSpPr/>
          <p:nvPr/>
        </p:nvSpPr>
        <p:spPr>
          <a:xfrm>
            <a:off x="1024994" y="4818197"/>
            <a:ext cx="64770" cy="683895"/>
          </a:xfrm>
          <a:prstGeom prst="rect">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828800" rtl="0"/>
            <a:endParaRPr kern="1200" lang="en-US" sz="1200">
              <a:solidFill>
                <a:schemeClr val="tx1">
                  <a:lumMod val="65000"/>
                  <a:lumOff val="35000"/>
                </a:schemeClr>
              </a:solidFill>
              <a:latin charset="-122" panose="00000500000000000000" typeface="字魂59号-创粗黑"/>
              <a:ea charset="-122" panose="00000500000000000000" typeface="字魂59号-创粗黑"/>
            </a:endParaRPr>
          </a:p>
        </p:txBody>
      </p:sp>
    </p:spTree>
    <p:extLst>
      <p:ext uri="{BB962C8B-B14F-4D97-AF65-F5344CB8AC3E}">
        <p14:creationId val="3211096230"/>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fill="hold" id="7"/>
                                        <p:tgtEl>
                                          <p:spTgt spid="24"/>
                                        </p:tgtEl>
                                        <p:attrNameLst>
                                          <p:attrName>ppt_x</p:attrName>
                                        </p:attrNameLst>
                                      </p:cBhvr>
                                      <p:tavLst>
                                        <p:tav tm="0">
                                          <p:val>
                                            <p:strVal val="#ppt_x"/>
                                          </p:val>
                                        </p:tav>
                                        <p:tav tm="100000">
                                          <p:val>
                                            <p:strVal val="#ppt_x"/>
                                          </p:val>
                                        </p:tav>
                                      </p:tavLst>
                                    </p:anim>
                                    <p:anim calcmode="lin" valueType="num">
                                      <p:cBhvr additive="base">
                                        <p:cTn dur="500" fill="hold" id="8"/>
                                        <p:tgtEl>
                                          <p:spTgt spid="24"/>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25"/>
                                        </p:tgtEl>
                                        <p:attrNameLst>
                                          <p:attrName>style.visibility</p:attrName>
                                        </p:attrNameLst>
                                      </p:cBhvr>
                                      <p:to>
                                        <p:strVal val="visible"/>
                                      </p:to>
                                    </p:set>
                                    <p:anim calcmode="lin" valueType="num">
                                      <p:cBhvr additive="base">
                                        <p:cTn dur="500" fill="hold" id="11"/>
                                        <p:tgtEl>
                                          <p:spTgt spid="25"/>
                                        </p:tgtEl>
                                        <p:attrNameLst>
                                          <p:attrName>ppt_x</p:attrName>
                                        </p:attrNameLst>
                                      </p:cBhvr>
                                      <p:tavLst>
                                        <p:tav tm="0">
                                          <p:val>
                                            <p:strVal val="#ppt_x"/>
                                          </p:val>
                                        </p:tav>
                                        <p:tav tm="100000">
                                          <p:val>
                                            <p:strVal val="#ppt_x"/>
                                          </p:val>
                                        </p:tav>
                                      </p:tavLst>
                                    </p:anim>
                                    <p:anim calcmode="lin" valueType="num">
                                      <p:cBhvr additive="base">
                                        <p:cTn dur="500" fill="hold" id="12"/>
                                        <p:tgtEl>
                                          <p:spTgt spid="25"/>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 presetSubtype="4">
                                  <p:stCondLst>
                                    <p:cond delay="0"/>
                                  </p:stCondLst>
                                  <p:childTnLst>
                                    <p:set>
                                      <p:cBhvr>
                                        <p:cTn dur="1" fill="hold" id="15">
                                          <p:stCondLst>
                                            <p:cond delay="0"/>
                                          </p:stCondLst>
                                        </p:cTn>
                                        <p:tgtEl>
                                          <p:spTgt spid="27"/>
                                        </p:tgtEl>
                                        <p:attrNameLst>
                                          <p:attrName>style.visibility</p:attrName>
                                        </p:attrNameLst>
                                      </p:cBhvr>
                                      <p:to>
                                        <p:strVal val="visible"/>
                                      </p:to>
                                    </p:set>
                                    <p:anim calcmode="lin" valueType="num">
                                      <p:cBhvr additive="base">
                                        <p:cTn dur="500" fill="hold" id="16"/>
                                        <p:tgtEl>
                                          <p:spTgt spid="27"/>
                                        </p:tgtEl>
                                        <p:attrNameLst>
                                          <p:attrName>ppt_x</p:attrName>
                                        </p:attrNameLst>
                                      </p:cBhvr>
                                      <p:tavLst>
                                        <p:tav tm="0">
                                          <p:val>
                                            <p:strVal val="#ppt_x"/>
                                          </p:val>
                                        </p:tav>
                                        <p:tav tm="100000">
                                          <p:val>
                                            <p:strVal val="#ppt_x"/>
                                          </p:val>
                                        </p:tav>
                                      </p:tavLst>
                                    </p:anim>
                                    <p:anim calcmode="lin" valueType="num">
                                      <p:cBhvr additive="base">
                                        <p:cTn dur="500" fill="hold" id="17"/>
                                        <p:tgtEl>
                                          <p:spTgt spid="27"/>
                                        </p:tgtEl>
                                        <p:attrNameLst>
                                          <p:attrName>ppt_y</p:attrName>
                                        </p:attrNameLst>
                                      </p:cBhvr>
                                      <p:tavLst>
                                        <p:tav tm="0">
                                          <p:val>
                                            <p:strVal val="1+#ppt_h/2"/>
                                          </p:val>
                                        </p:tav>
                                        <p:tav tm="100000">
                                          <p:val>
                                            <p:strVal val="#ppt_y"/>
                                          </p:val>
                                        </p:tav>
                                      </p:tavLst>
                                    </p:anim>
                                  </p:childTnLst>
                                </p:cTn>
                              </p:par>
                              <p:par>
                                <p:cTn fill="hold" grpId="0" id="18" nodeType="withEffect" presetClass="entr" presetID="2" presetSubtype="4">
                                  <p:stCondLst>
                                    <p:cond delay="0"/>
                                  </p:stCondLst>
                                  <p:childTnLst>
                                    <p:set>
                                      <p:cBhvr>
                                        <p:cTn dur="1" fill="hold" id="19">
                                          <p:stCondLst>
                                            <p:cond delay="0"/>
                                          </p:stCondLst>
                                        </p:cTn>
                                        <p:tgtEl>
                                          <p:spTgt spid="28"/>
                                        </p:tgtEl>
                                        <p:attrNameLst>
                                          <p:attrName>style.visibility</p:attrName>
                                        </p:attrNameLst>
                                      </p:cBhvr>
                                      <p:to>
                                        <p:strVal val="visible"/>
                                      </p:to>
                                    </p:set>
                                    <p:anim calcmode="lin" valueType="num">
                                      <p:cBhvr additive="base">
                                        <p:cTn dur="500" fill="hold" id="20"/>
                                        <p:tgtEl>
                                          <p:spTgt spid="28"/>
                                        </p:tgtEl>
                                        <p:attrNameLst>
                                          <p:attrName>ppt_x</p:attrName>
                                        </p:attrNameLst>
                                      </p:cBhvr>
                                      <p:tavLst>
                                        <p:tav tm="0">
                                          <p:val>
                                            <p:strVal val="#ppt_x"/>
                                          </p:val>
                                        </p:tav>
                                        <p:tav tm="100000">
                                          <p:val>
                                            <p:strVal val="#ppt_x"/>
                                          </p:val>
                                        </p:tav>
                                      </p:tavLst>
                                    </p:anim>
                                    <p:anim calcmode="lin" valueType="num">
                                      <p:cBhvr additive="base">
                                        <p:cTn dur="500" fill="hold" id="21"/>
                                        <p:tgtEl>
                                          <p:spTgt spid="28"/>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2" presetSubtype="4">
                                  <p:stCondLst>
                                    <p:cond delay="0"/>
                                  </p:stCondLst>
                                  <p:childTnLst>
                                    <p:set>
                                      <p:cBhvr>
                                        <p:cTn dur="1" fill="hold" id="24">
                                          <p:stCondLst>
                                            <p:cond delay="0"/>
                                          </p:stCondLst>
                                        </p:cTn>
                                        <p:tgtEl>
                                          <p:spTgt spid="30"/>
                                        </p:tgtEl>
                                        <p:attrNameLst>
                                          <p:attrName>style.visibility</p:attrName>
                                        </p:attrNameLst>
                                      </p:cBhvr>
                                      <p:to>
                                        <p:strVal val="visible"/>
                                      </p:to>
                                    </p:set>
                                    <p:anim calcmode="lin" valueType="num">
                                      <p:cBhvr additive="base">
                                        <p:cTn dur="500" fill="hold" id="25"/>
                                        <p:tgtEl>
                                          <p:spTgt spid="30"/>
                                        </p:tgtEl>
                                        <p:attrNameLst>
                                          <p:attrName>ppt_x</p:attrName>
                                        </p:attrNameLst>
                                      </p:cBhvr>
                                      <p:tavLst>
                                        <p:tav tm="0">
                                          <p:val>
                                            <p:strVal val="#ppt_x"/>
                                          </p:val>
                                        </p:tav>
                                        <p:tav tm="100000">
                                          <p:val>
                                            <p:strVal val="#ppt_x"/>
                                          </p:val>
                                        </p:tav>
                                      </p:tavLst>
                                    </p:anim>
                                    <p:anim calcmode="lin" valueType="num">
                                      <p:cBhvr additive="base">
                                        <p:cTn dur="500" fill="hold" id="26"/>
                                        <p:tgtEl>
                                          <p:spTgt spid="30"/>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31"/>
                                        </p:tgtEl>
                                        <p:attrNameLst>
                                          <p:attrName>style.visibility</p:attrName>
                                        </p:attrNameLst>
                                      </p:cBhvr>
                                      <p:to>
                                        <p:strVal val="visible"/>
                                      </p:to>
                                    </p:set>
                                    <p:anim calcmode="lin" valueType="num">
                                      <p:cBhvr additive="base">
                                        <p:cTn dur="500" fill="hold" id="29"/>
                                        <p:tgtEl>
                                          <p:spTgt spid="31"/>
                                        </p:tgtEl>
                                        <p:attrNameLst>
                                          <p:attrName>ppt_x</p:attrName>
                                        </p:attrNameLst>
                                      </p:cBhvr>
                                      <p:tavLst>
                                        <p:tav tm="0">
                                          <p:val>
                                            <p:strVal val="#ppt_x"/>
                                          </p:val>
                                        </p:tav>
                                        <p:tav tm="100000">
                                          <p:val>
                                            <p:strVal val="#ppt_x"/>
                                          </p:val>
                                        </p:tav>
                                      </p:tavLst>
                                    </p:anim>
                                    <p:anim calcmode="lin" valueType="num">
                                      <p:cBhvr additive="base">
                                        <p:cTn dur="500" fill="hold" id="30"/>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7"/>
      <p:bldP grpId="0" spid="28"/>
      <p:bldP grpId="0" spid="30"/>
      <p:bldP grpId="0" spid="31"/>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红色年终"/>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184</Paragraphs>
  <Slides>25</Slides>
  <Notes>25</Notes>
  <TotalTime>1519</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25</vt:i4>
      </vt:variant>
    </vt:vector>
  </HeadingPairs>
  <TitlesOfParts>
    <vt:vector baseType="lpstr" size="44">
      <vt:lpstr>Arial</vt:lpstr>
      <vt:lpstr>等线 Light</vt:lpstr>
      <vt:lpstr>等线</vt:lpstr>
      <vt:lpstr>Calibri Light</vt:lpstr>
      <vt:lpstr>Calibri</vt:lpstr>
      <vt:lpstr>字魂59号-创粗黑</vt:lpstr>
      <vt:lpstr>字魂58号-创中黑</vt:lpstr>
      <vt:lpstr>思源黑体</vt:lpstr>
      <vt:lpstr>Lato</vt:lpstr>
      <vt:lpstr>微软雅黑</vt:lpstr>
      <vt:lpstr>Segoe UI</vt:lpstr>
      <vt:lpstr>Segoe UI Light</vt:lpstr>
      <vt:lpstr>inpin heiti</vt:lpstr>
      <vt:lpstr>Gill Sans</vt:lpstr>
      <vt:lpstr>Montserrat</vt:lpstr>
      <vt:lpstr>Times New Roman</vt:lpstr>
      <vt:lpstr>Open Sans Light</vt:lpstr>
      <vt:lpstr>Lato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2019-07-04T08:14:45Z</dcterms:created>
  <cp:lastModifiedBy>kan</cp:lastModifiedBy>
  <dcterms:modified xsi:type="dcterms:W3CDTF">2021-08-20T11:19:19Z</dcterms:modified>
  <cp:revision>108</cp:revision>
  <dc:title>PowerPoint 演示文稿</dc:title>
</cp:coreProperties>
</file>