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7" r:id="rId4"/>
    <p:sldId id="258" r:id="rId5"/>
    <p:sldId id="263" r:id="rId6"/>
    <p:sldId id="264" r:id="rId7"/>
    <p:sldId id="268" r:id="rId8"/>
    <p:sldId id="267" r:id="rId9"/>
    <p:sldId id="265" r:id="rId10"/>
    <p:sldId id="266" r:id="rId11"/>
    <p:sldId id="262" r:id="rId12"/>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guide id="3" pos="551" userDrawn="1">
          <p15:clr>
            <a:srgbClr val="A4A3A4"/>
          </p15:clr>
        </p15:guide>
        <p15:guide id="4" pos="7129" userDrawn="1">
          <p15:clr>
            <a:srgbClr val="A4A3A4"/>
          </p15:clr>
        </p15:guide>
        <p15:guide id="5" orient="horz" pos="572" userDrawn="1">
          <p15:clr>
            <a:srgbClr val="A4A3A4"/>
          </p15:clr>
        </p15:guide>
        <p15:guide id="6" orient="horz" pos="3725" userDrawn="1">
          <p15:clr>
            <a:srgbClr val="A4A3A4"/>
          </p15:clr>
        </p15:guide>
        <p15:guide id="7" orient="horz" pos="1389" userDrawn="1">
          <p15:clr>
            <a:srgbClr val="A4A3A4"/>
          </p15:clr>
        </p15:guide>
        <p15:guide id="8" orient="horz" pos="2704" userDrawn="1">
          <p15:clr>
            <a:srgbClr val="A4A3A4"/>
          </p15:clr>
        </p15:guide>
        <p15:guide id="9" orient="horz" pos="2273" userDrawn="1">
          <p15:clr>
            <a:srgbClr val="A4A3A4"/>
          </p15:clr>
        </p15:guide>
        <p15:guide id="10" orient="horz" pos="1774"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showGuides="1">
      <p:cViewPr varScale="1">
        <p:scale>
          <a:sx n="92" d="100"/>
          <a:sy n="92" d="100"/>
        </p:scale>
        <p:origin x="90" y="84"/>
      </p:cViewPr>
      <p:guideLst>
        <p:guide orient="horz" pos="2137"/>
        <p:guide pos="3840"/>
        <p:guide pos="551"/>
        <p:guide pos="7129"/>
        <p:guide orient="horz" pos="572"/>
        <p:guide orient="horz" pos="3725"/>
        <p:guide orient="horz" pos="1389"/>
        <p:guide orient="horz" pos="2704"/>
        <p:guide orient="horz" pos="2273"/>
        <p:guide orient="horz" pos="1774"/>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tags/tag1.xml" Type="http://schemas.openxmlformats.org/officeDocument/2006/relationships/tag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media/image3.png" Type="http://schemas.openxmlformats.org/officeDocument/2006/relationships/image"/><Relationship Id="rId3" Target="../media/image4.png" Type="http://schemas.openxmlformats.org/officeDocument/2006/relationships/image"/><Relationship Id="rId4" Target="colors1.xml" Type="http://schemas.microsoft.com/office/2011/relationships/chartColorStyle"/><Relationship Id="rId5"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4216698259115219"/>
          <c:y val="0"/>
          <c:w val="0.96578329801559448"/>
          <c:h val="0.94867497682571411"/>
        </c:manualLayout>
      </c:layout>
      <c:barChart>
        <c:barDir val="col"/>
        <c:grouping val="clustered"/>
        <c:varyColors val="0"/>
        <c:ser>
          <c:idx val="0"/>
          <c:order val="0"/>
          <c:tx>
            <c:strRef>
              <c:f>Sheet1!$B$1</c:f>
              <c:strCache>
                <c:ptCount val="1"/>
                <c:pt idx="0">
                  <c:v>系列 1</c:v>
                </c:pt>
              </c:strCache>
            </c:strRef>
          </c:tx>
          <c:spPr>
            <a:blipFill>
              <a:blip r:embed="rId2"/>
              <a:stretch>
                <a:fillRect/>
              </a:stretch>
            </a:blip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2.6</c:v>
                </c:pt>
                <c:pt idx="1">
                  <c:v>2.5</c:v>
                </c:pt>
                <c:pt idx="2">
                  <c:v>2.5</c:v>
                </c:pt>
                <c:pt idx="3">
                  <c:v>3</c:v>
                </c:pt>
              </c:numCache>
            </c:numRef>
          </c:val>
        </c:ser>
        <c:ser>
          <c:idx val="1"/>
          <c:order val="1"/>
          <c:tx>
            <c:strRef>
              <c:f>Sheet1!$C$1</c:f>
              <c:strCache>
                <c:ptCount val="1"/>
                <c:pt idx="0">
                  <c:v>系列 2</c:v>
                </c:pt>
              </c:strCache>
            </c:strRef>
          </c:tx>
          <c:spPr>
            <a:blipFill>
              <a:blip r:embed="rId3"/>
              <a:stretch>
                <a:fillRect/>
              </a:stretch>
            </a:blip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2.4</c:v>
                </c:pt>
                <c:pt idx="2">
                  <c:v>1.8</c:v>
                </c:pt>
                <c:pt idx="3">
                  <c:v>2.8</c:v>
                </c:pt>
              </c:numCache>
            </c:numRef>
          </c:val>
        </c:ser>
        <c:dLbls>
          <c:showLegendKey val="0"/>
          <c:showVal val="0"/>
          <c:showCatName val="0"/>
          <c:showSerName val="0"/>
          <c:showPercent val="0"/>
          <c:showBubbleSize val="0"/>
          <c:showLeaderLines val="0"/>
        </c:dLbls>
        <c:gapWidth val="130"/>
        <c:overlap val="33"/>
        <c:axId val="356530176"/>
        <c:axId val="356529784"/>
      </c:barChart>
      <c:catAx>
        <c:axId val="356530176"/>
        <c:scaling>
          <c:orientation/>
        </c:scaling>
        <c:delete val="1"/>
        <c:axPos val="b"/>
        <c:numFmt formatCode="General" sourceLinked="1"/>
        <c:majorTickMark val="none"/>
        <c:minorTickMark val="none"/>
        <c:crossAx val="356529784"/>
        <c:auto val="0"/>
        <c:lblAlgn val="ctr"/>
        <c:lblOffset/>
        <c:noMultiLvlLbl val="0"/>
      </c:catAx>
      <c:valAx>
        <c:axId val="356529784"/>
        <c:scaling>
          <c:orientation/>
        </c:scaling>
        <c:delete val="1"/>
        <c:axPos val="l"/>
        <c:numFmt formatCode="General" sourceLinked="1"/>
        <c:majorTickMark val="none"/>
        <c:minorTickMark val="none"/>
        <c:crossAx val="356530176"/>
        <c:crossBetween val="between"/>
      </c:valAx>
      <c:spPr>
        <a:noFill/>
        <a:ln w="25400">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2D2BC6-CBD4-4862-873E-4293D93AFED7}" type="datetimeFigureOut">
              <a:rPr lang="zh-CN" altLang="en-US" smtClean="0"/>
              <a:t>2016/4/21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42D65E-531A-444E-8530-2D3DC7A67E11}" type="slidenum">
              <a:rPr lang="zh-CN" altLang="en-US" smtClean="0"/>
              <a:t>‹#›</a:t>
            </a:fld>
            <a:endParaRPr lang="zh-CN" altLang="en-US"/>
          </a:p>
        </p:txBody>
      </p:sp>
    </p:spTree>
    <p:extLst>
      <p:ext uri="{BB962C8B-B14F-4D97-AF65-F5344CB8AC3E}">
        <p14:creationId val="1785929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391263134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329140790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379664697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4007963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346715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7294016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059518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3358216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8104784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0693103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340758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12098175"/>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9084019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639450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574793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59649761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267119061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148683746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232458688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309029599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279701840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5C3A8DE-76EB-4FB8-ACA7-065E1354F589}" type="datetimeFigureOut">
              <a:rPr lang="zh-CN" altLang="en-US" smtClean="0"/>
              <a:t>2016/4/21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CD96CC5-6586-46FB-B967-DFDC9FB1D195}" type="slidenum">
              <a:rPr lang="zh-CN" altLang="en-US" smtClean="0"/>
              <a:t>‹#›</a:t>
            </a:fld>
            <a:endParaRPr lang="zh-CN" altLang="en-US"/>
          </a:p>
        </p:txBody>
      </p:sp>
    </p:spTree>
    <p:extLst>
      <p:ext uri="{BB962C8B-B14F-4D97-AF65-F5344CB8AC3E}">
        <p14:creationId val="201460762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C3A8DE-76EB-4FB8-ACA7-065E1354F589}" type="datetimeFigureOut">
              <a:rPr lang="zh-CN" altLang="en-US" smtClean="0"/>
              <a:t>2016/4/21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96CC5-6586-46FB-B967-DFDC9FB1D195}" type="slidenum">
              <a:rPr lang="zh-CN" altLang="en-US" smtClean="0"/>
              <a:t>‹#›</a:t>
            </a:fld>
            <a:endParaRPr lang="zh-CN" altLang="en-US"/>
          </a:p>
        </p:txBody>
      </p:sp>
    </p:spTree>
    <p:extLst>
      <p:ext uri="{BB962C8B-B14F-4D97-AF65-F5344CB8AC3E}">
        <p14:creationId val="1642851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2016/4/21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4999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1.xml" Type="http://schemas.openxmlformats.org/officeDocument/2006/relationships/char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53" name="任意多边形 52"/>
          <p:cNvSpPr/>
          <p:nvPr/>
        </p:nvSpPr>
        <p:spPr>
          <a:xfrm>
            <a:off x="3577934" y="3426002"/>
            <a:ext cx="2408285" cy="1447286"/>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椭圆 2"/>
          <p:cNvSpPr/>
          <p:nvPr/>
        </p:nvSpPr>
        <p:spPr>
          <a:xfrm>
            <a:off x="5279570" y="141513"/>
            <a:ext cx="2427516" cy="2427516"/>
          </a:xfrm>
          <a:prstGeom prst="ellipse">
            <a:avLst/>
          </a:prstGeom>
          <a:solidFill>
            <a:srgbClr val="C7C7C7">
              <a:alpha val="90000"/>
            </a:srgbClr>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2" name="直接连接符 21"/>
          <p:cNvCxnSpPr/>
          <p:nvPr/>
        </p:nvCxnSpPr>
        <p:spPr>
          <a:xfrm flipH="1">
            <a:off x="5146222" y="2569029"/>
            <a:ext cx="1167491" cy="3119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 idx="3"/>
          </p:cNvCxnSpPr>
          <p:nvPr/>
        </p:nvCxnSpPr>
        <p:spPr>
          <a:xfrm flipH="1">
            <a:off x="6967845" y="3374556"/>
            <a:ext cx="1664541" cy="23137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椭圆 1"/>
          <p:cNvSpPr/>
          <p:nvPr/>
        </p:nvSpPr>
        <p:spPr>
          <a:xfrm>
            <a:off x="8425542" y="2168979"/>
            <a:ext cx="1412421" cy="1412421"/>
          </a:xfrm>
          <a:prstGeom prst="ellipse">
            <a:avLst/>
          </a:prstGeom>
          <a:solidFill>
            <a:srgbClr val="C7C7C7">
              <a:alpha val="90000"/>
            </a:srgbClr>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0" name="直接连接符 19"/>
          <p:cNvCxnSpPr/>
          <p:nvPr/>
        </p:nvCxnSpPr>
        <p:spPr>
          <a:xfrm>
            <a:off x="4174669" y="1752600"/>
            <a:ext cx="971553" cy="393568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3652158" y="843644"/>
            <a:ext cx="908956" cy="908956"/>
          </a:xfrm>
          <a:prstGeom prst="ellipse">
            <a:avLst/>
          </a:prstGeom>
          <a:solidFill>
            <a:srgbClr val="C7C7C7">
              <a:alpha val="90000"/>
            </a:srgbClr>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6" name="直接连接符 15"/>
          <p:cNvCxnSpPr/>
          <p:nvPr/>
        </p:nvCxnSpPr>
        <p:spPr>
          <a:xfrm>
            <a:off x="3652158" y="3581400"/>
            <a:ext cx="1466107" cy="21187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椭圆 4"/>
          <p:cNvSpPr/>
          <p:nvPr/>
        </p:nvSpPr>
        <p:spPr>
          <a:xfrm>
            <a:off x="2215243" y="2084615"/>
            <a:ext cx="1730828" cy="1730828"/>
          </a:xfrm>
          <a:prstGeom prst="ellipse">
            <a:avLst/>
          </a:prstGeom>
          <a:solidFill>
            <a:srgbClr val="C7C7C7">
              <a:alpha val="90000"/>
            </a:srgbClr>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2895601" y="2948667"/>
            <a:ext cx="1894114" cy="1894114"/>
          </a:xfrm>
          <a:prstGeom prst="ellipse">
            <a:avLst/>
          </a:prstGeom>
          <a:solidFill>
            <a:srgbClr val="ECDC49"/>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0000"/>
              </a:solidFill>
            </a:endParaRPr>
          </a:p>
        </p:txBody>
      </p:sp>
      <p:cxnSp>
        <p:nvCxnSpPr>
          <p:cNvPr id="14" name="直接连接符 13"/>
          <p:cNvCxnSpPr/>
          <p:nvPr/>
        </p:nvCxnSpPr>
        <p:spPr>
          <a:xfrm>
            <a:off x="4306289" y="4726379"/>
            <a:ext cx="811976" cy="96190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3946071" y="511628"/>
            <a:ext cx="2547257" cy="2547257"/>
          </a:xfrm>
          <a:prstGeom prst="ellipse">
            <a:avLst/>
          </a:prstGeom>
          <a:solidFill>
            <a:srgbClr val="F5675D"/>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8" name="直接连接符 17"/>
          <p:cNvCxnSpPr>
            <a:stCxn id="7" idx="4"/>
          </p:cNvCxnSpPr>
          <p:nvPr/>
        </p:nvCxnSpPr>
        <p:spPr>
          <a:xfrm flipH="1">
            <a:off x="5146222" y="3058885"/>
            <a:ext cx="73478" cy="26293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5979041" y="3438208"/>
            <a:ext cx="1129391" cy="1129391"/>
          </a:xfrm>
          <a:prstGeom prst="ellipse">
            <a:avLst/>
          </a:prstGeom>
          <a:solidFill>
            <a:srgbClr val="C7C7C7">
              <a:alpha val="90000"/>
            </a:srgbClr>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4" name="直接连接符 23"/>
          <p:cNvCxnSpPr/>
          <p:nvPr/>
        </p:nvCxnSpPr>
        <p:spPr>
          <a:xfrm>
            <a:off x="6683085" y="4544536"/>
            <a:ext cx="262619" cy="112989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6672943" y="1502228"/>
            <a:ext cx="2079172" cy="2079172"/>
          </a:xfrm>
          <a:prstGeom prst="ellipse">
            <a:avLst/>
          </a:prstGeom>
          <a:solidFill>
            <a:srgbClr val="6A84E3"/>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6" name="直接连接符 25"/>
          <p:cNvCxnSpPr/>
          <p:nvPr/>
        </p:nvCxnSpPr>
        <p:spPr>
          <a:xfrm flipH="1">
            <a:off x="6967845" y="3509602"/>
            <a:ext cx="528879" cy="219055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8196944" y="3429000"/>
            <a:ext cx="1698171" cy="1698171"/>
          </a:xfrm>
          <a:prstGeom prst="ellipse">
            <a:avLst/>
          </a:prstGeom>
          <a:solidFill>
            <a:srgbClr val="72CB6F"/>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9" name="直接连接符 28"/>
          <p:cNvCxnSpPr>
            <a:stCxn id="9" idx="3"/>
          </p:cNvCxnSpPr>
          <p:nvPr/>
        </p:nvCxnSpPr>
        <p:spPr>
          <a:xfrm flipH="1">
            <a:off x="6967847" y="4878480"/>
            <a:ext cx="1477788" cy="82167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4451576" y="1369758"/>
            <a:ext cx="1536247" cy="822960"/>
          </a:xfrm>
          <a:prstGeom prst="rect">
            <a:avLst/>
          </a:prstGeom>
          <a:noFill/>
        </p:spPr>
        <p:txBody>
          <a:bodyPr rtlCol="0" wrap="square">
            <a:spAutoFit/>
          </a:bodyPr>
          <a:lstStyle/>
          <a:p>
            <a:r>
              <a:rPr altLang="en-US" b="1" lang="zh-CN" sz="4800">
                <a:solidFill>
                  <a:schemeClr val="bg1"/>
                </a:solidFill>
                <a:latin charset="-122" panose="020b0503020204020204" pitchFamily="34" typeface="微软雅黑"/>
                <a:ea charset="-122" panose="020b0503020204020204" pitchFamily="34" typeface="微软雅黑"/>
              </a:rPr>
              <a:t>梦想</a:t>
            </a:r>
          </a:p>
        </p:txBody>
      </p:sp>
      <p:sp>
        <p:nvSpPr>
          <p:cNvPr id="35" name="文本框 34"/>
          <p:cNvSpPr txBox="1"/>
          <p:nvPr/>
        </p:nvSpPr>
        <p:spPr>
          <a:xfrm>
            <a:off x="3288660" y="3572559"/>
            <a:ext cx="1097280" cy="640080"/>
          </a:xfrm>
          <a:prstGeom prst="rect">
            <a:avLst/>
          </a:prstGeom>
          <a:noFill/>
        </p:spPr>
        <p:txBody>
          <a:bodyPr rtlCol="0" wrap="non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努力</a:t>
            </a:r>
          </a:p>
        </p:txBody>
      </p:sp>
      <p:sp>
        <p:nvSpPr>
          <p:cNvPr id="37" name="文本框 36"/>
          <p:cNvSpPr txBox="1"/>
          <p:nvPr/>
        </p:nvSpPr>
        <p:spPr>
          <a:xfrm>
            <a:off x="7158532" y="2218649"/>
            <a:ext cx="1097280" cy="640080"/>
          </a:xfrm>
          <a:prstGeom prst="rect">
            <a:avLst/>
          </a:prstGeom>
          <a:noFill/>
        </p:spPr>
        <p:txBody>
          <a:bodyPr rtlCol="0" wrap="non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创造</a:t>
            </a:r>
          </a:p>
        </p:txBody>
      </p:sp>
      <p:sp>
        <p:nvSpPr>
          <p:cNvPr id="38" name="文本框 37"/>
          <p:cNvSpPr txBox="1"/>
          <p:nvPr/>
        </p:nvSpPr>
        <p:spPr>
          <a:xfrm>
            <a:off x="8481952" y="3954919"/>
            <a:ext cx="1128157" cy="640080"/>
          </a:xfrm>
          <a:prstGeom prst="rect">
            <a:avLst/>
          </a:prstGeom>
          <a:noFill/>
        </p:spPr>
        <p:txBody>
          <a:bodyPr rtlCol="0" wrap="square">
            <a:spAutoFit/>
          </a:bodyPr>
          <a:lstStyle/>
          <a:p>
            <a:r>
              <a:rPr altLang="en-US" b="1" lang="zh-CN" smtClean="0" sz="3600">
                <a:solidFill>
                  <a:schemeClr val="bg1"/>
                </a:solidFill>
                <a:latin charset="-122" panose="020b0503020204020204" pitchFamily="34" typeface="微软雅黑"/>
                <a:ea charset="-122" panose="020b0503020204020204" pitchFamily="34" typeface="微软雅黑"/>
              </a:rPr>
              <a:t>快乐</a:t>
            </a:r>
          </a:p>
        </p:txBody>
      </p:sp>
      <p:sp>
        <p:nvSpPr>
          <p:cNvPr id="52" name="任意多边形 51"/>
          <p:cNvSpPr/>
          <p:nvPr/>
        </p:nvSpPr>
        <p:spPr>
          <a:xfrm>
            <a:off x="285752" y="849086"/>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任意多边形 54"/>
          <p:cNvSpPr/>
          <p:nvPr/>
        </p:nvSpPr>
        <p:spPr>
          <a:xfrm>
            <a:off x="1416052" y="1293780"/>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任意多边形 55"/>
          <p:cNvSpPr/>
          <p:nvPr/>
        </p:nvSpPr>
        <p:spPr>
          <a:xfrm>
            <a:off x="9896025" y="3581400"/>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任意多边形 56"/>
          <p:cNvSpPr/>
          <p:nvPr/>
        </p:nvSpPr>
        <p:spPr>
          <a:xfrm>
            <a:off x="8996531" y="295010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太阳形 14"/>
          <p:cNvSpPr/>
          <p:nvPr/>
        </p:nvSpPr>
        <p:spPr>
          <a:xfrm>
            <a:off x="10375900" y="-1139538"/>
            <a:ext cx="2973779" cy="2973779"/>
          </a:xfrm>
          <a:prstGeom prst="sun">
            <a:avLst/>
          </a:prstGeom>
          <a:solidFill>
            <a:srgbClr val="ECDC49"/>
          </a:solidFill>
          <a:ln>
            <a:noFill/>
          </a:ln>
          <a:effectLst>
            <a:outerShdw algn="t" blurRad="279400" dir="81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3120596" y="5333451"/>
            <a:ext cx="5950808" cy="914400"/>
          </a:xfrm>
          <a:prstGeom prst="rect">
            <a:avLst/>
          </a:prstGeom>
          <a:noFill/>
        </p:spPr>
        <p:txBody>
          <a:bodyPr rtlCol="0" wrap="square">
            <a:spAutoFit/>
          </a:bodyPr>
          <a:lstStyle/>
          <a:p>
            <a:r>
              <a:rPr altLang="en-US" lang="zh-CN" smtClean="0" sz="5400">
                <a:solidFill>
                  <a:schemeClr val="tx1">
                    <a:lumMod val="75000"/>
                    <a:lumOff val="25000"/>
                  </a:schemeClr>
                </a:solidFill>
                <a:latin charset="-122" panose="020b0503020204020204" pitchFamily="34" typeface="微软雅黑"/>
                <a:ea charset="-122" panose="020b0503020204020204" pitchFamily="34" typeface="微软雅黑"/>
              </a:rPr>
              <a:t>单击此处添加标题</a:t>
            </a:r>
          </a:p>
        </p:txBody>
      </p:sp>
    </p:spTree>
    <p:extLst>
      <p:ext uri="{BB962C8B-B14F-4D97-AF65-F5344CB8AC3E}">
        <p14:creationId val="2436258912"/>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30" name="任意多边形 29"/>
          <p:cNvSpPr/>
          <p:nvPr/>
        </p:nvSpPr>
        <p:spPr>
          <a:xfrm>
            <a:off x="9896025" y="3581400"/>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31" name="任意多边形 30"/>
          <p:cNvSpPr/>
          <p:nvPr/>
        </p:nvSpPr>
        <p:spPr>
          <a:xfrm>
            <a:off x="8996531" y="295010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7" name="任意多边形 26"/>
          <p:cNvSpPr/>
          <p:nvPr/>
        </p:nvSpPr>
        <p:spPr>
          <a:xfrm>
            <a:off x="285752" y="849086"/>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8" name="任意多边形 27"/>
          <p:cNvSpPr/>
          <p:nvPr/>
        </p:nvSpPr>
        <p:spPr>
          <a:xfrm>
            <a:off x="1416052" y="1293780"/>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nvGrpSpPr>
          <p:cNvPr id="25" name="组合 24"/>
          <p:cNvGrpSpPr/>
          <p:nvPr/>
        </p:nvGrpSpPr>
        <p:grpSpPr>
          <a:xfrm>
            <a:off x="883009" y="167411"/>
            <a:ext cx="1492717" cy="769441"/>
            <a:chOff x="883009" y="238661"/>
            <a:chExt cx="1492717" cy="769441"/>
          </a:xfrm>
        </p:grpSpPr>
        <p:grpSp>
          <p:nvGrpSpPr>
            <p:cNvPr id="23" name="组合 22"/>
            <p:cNvGrpSpPr/>
            <p:nvPr/>
          </p:nvGrpSpPr>
          <p:grpSpPr>
            <a:xfrm>
              <a:off x="883009" y="238661"/>
              <a:ext cx="162681" cy="669389"/>
              <a:chOff x="883009" y="238661"/>
              <a:chExt cx="162681" cy="669389"/>
            </a:xfrm>
          </p:grpSpPr>
          <p:sp>
            <p:nvSpPr>
              <p:cNvPr id="17" name="椭圆 16"/>
              <p:cNvSpPr/>
              <p:nvPr/>
            </p:nvSpPr>
            <p:spPr>
              <a:xfrm>
                <a:off x="883009" y="238661"/>
                <a:ext cx="162681" cy="162681"/>
              </a:xfrm>
              <a:prstGeom prst="ellipse">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4" name="椭圆 53"/>
              <p:cNvSpPr/>
              <p:nvPr/>
            </p:nvSpPr>
            <p:spPr>
              <a:xfrm>
                <a:off x="883009" y="492015"/>
                <a:ext cx="162681" cy="162681"/>
              </a:xfrm>
              <a:prstGeom prst="ellipse">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5" name="椭圆 54"/>
              <p:cNvSpPr/>
              <p:nvPr/>
            </p:nvSpPr>
            <p:spPr>
              <a:xfrm>
                <a:off x="883009" y="745369"/>
                <a:ext cx="162681" cy="162681"/>
              </a:xfrm>
              <a:prstGeom prst="ellipse">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19" name="文本框 18"/>
            <p:cNvSpPr txBox="1"/>
            <p:nvPr/>
          </p:nvSpPr>
          <p:spPr>
            <a:xfrm>
              <a:off x="1045690" y="238661"/>
              <a:ext cx="1330036" cy="762000"/>
            </a:xfrm>
            <a:prstGeom prst="rect">
              <a:avLst/>
            </a:prstGeom>
            <a:noFill/>
          </p:spPr>
          <p:txBody>
            <a:bodyPr rtlCol="0" wrap="square">
              <a:spAutoFit/>
            </a:bodyPr>
            <a:lstStyle/>
            <a:p>
              <a:r>
                <a:rPr altLang="en-US" b="1" lang="zh-CN" smtClean="0" sz="4400">
                  <a:solidFill>
                    <a:schemeClr val="tx1">
                      <a:lumMod val="75000"/>
                      <a:lumOff val="25000"/>
                    </a:schemeClr>
                  </a:solidFill>
                  <a:latin charset="-122" panose="020b0503020204020204" pitchFamily="34" typeface="微软雅黑"/>
                  <a:ea charset="-122" panose="020b0503020204020204" pitchFamily="34" typeface="微软雅黑"/>
                </a:rPr>
                <a:t>目录</a:t>
              </a:r>
            </a:p>
          </p:txBody>
        </p:sp>
      </p:grpSp>
      <p:sp>
        <p:nvSpPr>
          <p:cNvPr id="21" name="文本框 20"/>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cxnSp>
        <p:nvCxnSpPr>
          <p:cNvPr id="16" name="直接箭头连接符 15"/>
          <p:cNvCxnSpPr/>
          <p:nvPr/>
        </p:nvCxnSpPr>
        <p:spPr>
          <a:xfrm flipV="1">
            <a:off x="1197428" y="1850587"/>
            <a:ext cx="9797143" cy="23751"/>
          </a:xfrm>
          <a:prstGeom prst="straightConnector1">
            <a:avLst/>
          </a:prstGeom>
          <a:ln w="57150">
            <a:solidFill>
              <a:srgbClr val="C7C7C7"/>
            </a:solidFill>
            <a:tailEnd type="none"/>
          </a:ln>
          <a:effectLst/>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6123070" y="1585794"/>
            <a:ext cx="577088" cy="577088"/>
          </a:xfrm>
          <a:prstGeom prst="ellipse">
            <a:avLst/>
          </a:prstGeom>
          <a:gradFill flip="none" rotWithShape="1">
            <a:gsLst>
              <a:gs pos="100000">
                <a:srgbClr val="6A84E3">
                  <a:lumMod val="95000"/>
                </a:srgbClr>
              </a:gs>
              <a:gs pos="0">
                <a:srgbClr val="6A84E3">
                  <a:lumMod val="75000"/>
                </a:srgbClr>
              </a:gs>
            </a:gsLst>
            <a:lin ang="2700000" scaled="1"/>
          </a:gradFill>
          <a:ln w="25400">
            <a:gradFill>
              <a:gsLst>
                <a:gs pos="0">
                  <a:srgbClr val="6A84E3"/>
                </a:gs>
                <a:gs pos="100000">
                  <a:srgbClr val="6A84E3">
                    <a:lumMod val="75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24" name="椭圆 23"/>
          <p:cNvSpPr/>
          <p:nvPr/>
        </p:nvSpPr>
        <p:spPr>
          <a:xfrm>
            <a:off x="4203508" y="1585794"/>
            <a:ext cx="577088" cy="577088"/>
          </a:xfrm>
          <a:prstGeom prst="ellipse">
            <a:avLst/>
          </a:prstGeom>
          <a:gradFill flip="none" rotWithShape="1">
            <a:gsLst>
              <a:gs pos="100000">
                <a:srgbClr val="DFCE2F">
                  <a:lumMod val="95000"/>
                </a:srgbClr>
              </a:gs>
              <a:gs pos="0">
                <a:srgbClr val="ECDC49">
                  <a:lumMod val="75000"/>
                </a:srgbClr>
              </a:gs>
            </a:gsLst>
            <a:lin ang="2700000" scaled="1"/>
          </a:gradFill>
          <a:ln w="25400">
            <a:gradFill>
              <a:gsLst>
                <a:gs pos="0">
                  <a:srgbClr val="ECDC49"/>
                </a:gs>
                <a:gs pos="100000">
                  <a:srgbClr val="DFCE2F">
                    <a:lumMod val="80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26" name="椭圆 25"/>
          <p:cNvSpPr/>
          <p:nvPr/>
        </p:nvSpPr>
        <p:spPr>
          <a:xfrm>
            <a:off x="8042632" y="1573918"/>
            <a:ext cx="577088" cy="577088"/>
          </a:xfrm>
          <a:prstGeom prst="ellipse">
            <a:avLst/>
          </a:prstGeom>
          <a:gradFill flip="none" rotWithShape="1">
            <a:gsLst>
              <a:gs pos="100000">
                <a:srgbClr val="72CB6F">
                  <a:lumMod val="95000"/>
                </a:srgbClr>
              </a:gs>
              <a:gs pos="0">
                <a:srgbClr val="72CB6F">
                  <a:lumMod val="75000"/>
                </a:srgbClr>
              </a:gs>
            </a:gsLst>
            <a:lin ang="2700000" scaled="1"/>
          </a:gradFill>
          <a:ln w="25400">
            <a:gradFill>
              <a:gsLst>
                <a:gs pos="0">
                  <a:srgbClr val="72CB6F"/>
                </a:gs>
                <a:gs pos="100000">
                  <a:srgbClr val="72CB6F">
                    <a:lumMod val="80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29" name="文本框 28"/>
          <p:cNvSpPr txBox="1"/>
          <p:nvPr/>
        </p:nvSpPr>
        <p:spPr>
          <a:xfrm>
            <a:off x="2002805" y="222706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32" name="文本框 31"/>
          <p:cNvSpPr txBox="1"/>
          <p:nvPr/>
        </p:nvSpPr>
        <p:spPr>
          <a:xfrm>
            <a:off x="3922367" y="222706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33" name="文本框 32"/>
          <p:cNvSpPr txBox="1"/>
          <p:nvPr/>
        </p:nvSpPr>
        <p:spPr>
          <a:xfrm>
            <a:off x="5841929" y="222706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34" name="文本框 33"/>
          <p:cNvSpPr txBox="1"/>
          <p:nvPr/>
        </p:nvSpPr>
        <p:spPr>
          <a:xfrm>
            <a:off x="7761492" y="222706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cxnSp>
        <p:nvCxnSpPr>
          <p:cNvPr id="37" name="直接箭头连接符 36"/>
          <p:cNvCxnSpPr/>
          <p:nvPr/>
        </p:nvCxnSpPr>
        <p:spPr>
          <a:xfrm flipV="1">
            <a:off x="1197428" y="4172542"/>
            <a:ext cx="9797143" cy="23751"/>
          </a:xfrm>
          <a:prstGeom prst="straightConnector1">
            <a:avLst/>
          </a:prstGeom>
          <a:ln w="57150">
            <a:solidFill>
              <a:srgbClr val="C7C7C7"/>
            </a:solidFill>
            <a:headEnd type="none"/>
            <a:tailEnd type="none"/>
          </a:ln>
          <a:effectLst/>
        </p:spPr>
        <p:style>
          <a:lnRef idx="1">
            <a:schemeClr val="accent1"/>
          </a:lnRef>
          <a:fillRef idx="0">
            <a:schemeClr val="accent1"/>
          </a:fillRef>
          <a:effectRef idx="0">
            <a:schemeClr val="accent1"/>
          </a:effectRef>
          <a:fontRef idx="minor">
            <a:schemeClr val="tx1"/>
          </a:fontRef>
        </p:style>
      </p:cxnSp>
      <p:sp>
        <p:nvSpPr>
          <p:cNvPr id="39" name="文本框 38"/>
          <p:cNvSpPr txBox="1"/>
          <p:nvPr/>
        </p:nvSpPr>
        <p:spPr>
          <a:xfrm>
            <a:off x="2962585" y="457176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40" name="文本框 39"/>
          <p:cNvSpPr txBox="1"/>
          <p:nvPr/>
        </p:nvSpPr>
        <p:spPr>
          <a:xfrm>
            <a:off x="4882147" y="457176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41" name="文本框 40"/>
          <p:cNvSpPr txBox="1"/>
          <p:nvPr/>
        </p:nvSpPr>
        <p:spPr>
          <a:xfrm>
            <a:off x="6801709" y="452098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42" name="文本框 41"/>
          <p:cNvSpPr txBox="1"/>
          <p:nvPr/>
        </p:nvSpPr>
        <p:spPr>
          <a:xfrm>
            <a:off x="8721275" y="4520982"/>
            <a:ext cx="1139370" cy="640080"/>
          </a:xfrm>
          <a:prstGeom prst="rect">
            <a:avLst/>
          </a:prstGeom>
          <a:noFill/>
        </p:spPr>
        <p:txBody>
          <a:bodyPr rtlCol="0" wrap="square">
            <a:spAutoFit/>
          </a:bodyPr>
          <a:lstStyle/>
          <a:p>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标题</a:t>
            </a:r>
          </a:p>
        </p:txBody>
      </p:sp>
      <p:sp>
        <p:nvSpPr>
          <p:cNvPr id="35" name="太阳形 34"/>
          <p:cNvSpPr/>
          <p:nvPr/>
        </p:nvSpPr>
        <p:spPr>
          <a:xfrm>
            <a:off x="-1263071" y="5020776"/>
            <a:ext cx="2973779" cy="2973779"/>
          </a:xfrm>
          <a:prstGeom prst="sun">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椭圆 1"/>
          <p:cNvSpPr/>
          <p:nvPr/>
        </p:nvSpPr>
        <p:spPr>
          <a:xfrm>
            <a:off x="2243171" y="1562043"/>
            <a:ext cx="577088" cy="577088"/>
          </a:xfrm>
          <a:prstGeom prst="ellipse">
            <a:avLst/>
          </a:prstGeom>
          <a:gradFill>
            <a:gsLst>
              <a:gs pos="100000">
                <a:srgbClr val="F5675D">
                  <a:lumMod val="95000"/>
                </a:srgbClr>
              </a:gs>
              <a:gs pos="0">
                <a:srgbClr val="F5675D">
                  <a:lumMod val="75000"/>
                </a:srgbClr>
              </a:gs>
            </a:gsLst>
            <a:lin ang="2700000" scaled="0"/>
          </a:gradFill>
          <a:ln w="25400">
            <a:gradFill>
              <a:gsLst>
                <a:gs pos="0">
                  <a:srgbClr val="F5675D">
                    <a:lumMod val="100000"/>
                  </a:srgbClr>
                </a:gs>
                <a:gs pos="100000">
                  <a:srgbClr val="F5675D">
                    <a:lumMod val="75000"/>
                  </a:srgbClr>
                </a:gs>
              </a:gsLst>
              <a:lin ang="2700000" scaled="0"/>
            </a:gradFill>
          </a:ln>
          <a:effectLst>
            <a:outerShdw algn="ctr" blurRad="127000" dir="2700000" dist="63500"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7022074" y="3873748"/>
            <a:ext cx="577088" cy="577088"/>
          </a:xfrm>
          <a:prstGeom prst="ellipse">
            <a:avLst/>
          </a:prstGeom>
          <a:gradFill flip="none" rotWithShape="1">
            <a:gsLst>
              <a:gs pos="100000">
                <a:srgbClr val="6A84E3">
                  <a:lumMod val="95000"/>
                </a:srgbClr>
              </a:gs>
              <a:gs pos="0">
                <a:srgbClr val="6A84E3">
                  <a:lumMod val="75000"/>
                </a:srgbClr>
              </a:gs>
            </a:gsLst>
            <a:lin ang="2700000" scaled="1"/>
          </a:gradFill>
          <a:ln w="25400">
            <a:gradFill>
              <a:gsLst>
                <a:gs pos="0">
                  <a:srgbClr val="6A84E3"/>
                </a:gs>
                <a:gs pos="100000">
                  <a:srgbClr val="6A84E3">
                    <a:lumMod val="75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50" name="椭圆 49"/>
          <p:cNvSpPr/>
          <p:nvPr/>
        </p:nvSpPr>
        <p:spPr>
          <a:xfrm>
            <a:off x="5102512" y="3873748"/>
            <a:ext cx="577088" cy="577088"/>
          </a:xfrm>
          <a:prstGeom prst="ellipse">
            <a:avLst/>
          </a:prstGeom>
          <a:gradFill flip="none" rotWithShape="1">
            <a:gsLst>
              <a:gs pos="100000">
                <a:srgbClr val="DFCE2F">
                  <a:lumMod val="95000"/>
                </a:srgbClr>
              </a:gs>
              <a:gs pos="0">
                <a:srgbClr val="ECDC49">
                  <a:lumMod val="75000"/>
                </a:srgbClr>
              </a:gs>
            </a:gsLst>
            <a:lin ang="2700000" scaled="1"/>
          </a:gradFill>
          <a:ln w="25400">
            <a:gradFill>
              <a:gsLst>
                <a:gs pos="0">
                  <a:srgbClr val="ECDC49"/>
                </a:gs>
                <a:gs pos="100000">
                  <a:srgbClr val="DFCE2F">
                    <a:lumMod val="80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51" name="椭圆 50"/>
          <p:cNvSpPr/>
          <p:nvPr/>
        </p:nvSpPr>
        <p:spPr>
          <a:xfrm>
            <a:off x="8941636" y="3861872"/>
            <a:ext cx="577088" cy="577088"/>
          </a:xfrm>
          <a:prstGeom prst="ellipse">
            <a:avLst/>
          </a:prstGeom>
          <a:gradFill flip="none" rotWithShape="1">
            <a:gsLst>
              <a:gs pos="100000">
                <a:srgbClr val="72CB6F">
                  <a:lumMod val="95000"/>
                </a:srgbClr>
              </a:gs>
              <a:gs pos="0">
                <a:srgbClr val="72CB6F">
                  <a:lumMod val="75000"/>
                </a:srgbClr>
              </a:gs>
            </a:gsLst>
            <a:lin ang="2700000" scaled="1"/>
          </a:gradFill>
          <a:ln w="25400">
            <a:gradFill>
              <a:gsLst>
                <a:gs pos="0">
                  <a:srgbClr val="72CB6F"/>
                </a:gs>
                <a:gs pos="100000">
                  <a:srgbClr val="72CB6F">
                    <a:lumMod val="80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52" name="椭圆 51"/>
          <p:cNvSpPr/>
          <p:nvPr/>
        </p:nvSpPr>
        <p:spPr>
          <a:xfrm>
            <a:off x="3142175" y="3849997"/>
            <a:ext cx="577088" cy="577088"/>
          </a:xfrm>
          <a:prstGeom prst="ellipse">
            <a:avLst/>
          </a:prstGeom>
          <a:gradFill>
            <a:gsLst>
              <a:gs pos="100000">
                <a:srgbClr val="F5675D">
                  <a:lumMod val="95000"/>
                </a:srgbClr>
              </a:gs>
              <a:gs pos="0">
                <a:srgbClr val="F5675D">
                  <a:lumMod val="75000"/>
                </a:srgbClr>
              </a:gs>
            </a:gsLst>
            <a:lin ang="2700000" scaled="0"/>
          </a:gradFill>
          <a:ln w="25400">
            <a:gradFill>
              <a:gsLst>
                <a:gs pos="0">
                  <a:srgbClr val="F5675D">
                    <a:lumMod val="100000"/>
                  </a:srgbClr>
                </a:gs>
                <a:gs pos="100000">
                  <a:srgbClr val="F5675D">
                    <a:lumMod val="75000"/>
                  </a:srgbClr>
                </a:gs>
              </a:gsLst>
              <a:lin ang="2700000" scaled="0"/>
            </a:gradFill>
          </a:ln>
          <a:effectLst>
            <a:outerShdw algn="ctr" blurRad="127000" dir="2700000" dist="63500"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110634203"/>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2" name="文本框 1"/>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cxnSp>
        <p:nvCxnSpPr>
          <p:cNvPr id="4" name="直接连接符 3"/>
          <p:cNvCxnSpPr/>
          <p:nvPr/>
        </p:nvCxnSpPr>
        <p:spPr>
          <a:xfrm>
            <a:off x="0" y="3429000"/>
            <a:ext cx="12192000" cy="0"/>
          </a:xfrm>
          <a:prstGeom prst="line">
            <a:avLst/>
          </a:prstGeom>
          <a:ln w="76200">
            <a:solidFill>
              <a:schemeClr val="bg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9" name="任意多边形 8"/>
          <p:cNvSpPr/>
          <p:nvPr/>
        </p:nvSpPr>
        <p:spPr>
          <a:xfrm>
            <a:off x="1123740" y="757767"/>
            <a:ext cx="1390640" cy="835721"/>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1819060" y="1046311"/>
            <a:ext cx="1390640" cy="835721"/>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任意多边形 10"/>
          <p:cNvSpPr/>
          <p:nvPr/>
        </p:nvSpPr>
        <p:spPr>
          <a:xfrm>
            <a:off x="6096000" y="5430301"/>
            <a:ext cx="1390640" cy="835721"/>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ctr" blurRad="279400" dir="2700000" dist="101600"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6256727" y="1773485"/>
            <a:ext cx="3285629" cy="3285629"/>
            <a:chOff x="6256727" y="1773485"/>
            <a:chExt cx="3285629" cy="3285629"/>
          </a:xfrm>
          <a:effectLst>
            <a:outerShdw algn="ctr" blurRad="279400" dir="8100000" dist="101600" rotWithShape="0">
              <a:srgbClr val="000000">
                <a:alpha val="20000"/>
              </a:srgbClr>
            </a:outerShdw>
          </a:effectLst>
        </p:grpSpPr>
        <p:sp>
          <p:nvSpPr>
            <p:cNvPr id="13" name="太阳形 12"/>
            <p:cNvSpPr/>
            <p:nvPr/>
          </p:nvSpPr>
          <p:spPr>
            <a:xfrm>
              <a:off x="6256727" y="1773485"/>
              <a:ext cx="3285629" cy="3285629"/>
            </a:xfrm>
            <a:prstGeom prst="sun">
              <a:avLst/>
            </a:prstGeom>
            <a:gradFill flip="none" rotWithShape="1">
              <a:gsLst>
                <a:gs pos="100000">
                  <a:srgbClr val="6A84E3">
                    <a:lumMod val="95000"/>
                  </a:srgbClr>
                </a:gs>
                <a:gs pos="0">
                  <a:srgbClr val="6A84E3">
                    <a:lumMod val="75000"/>
                  </a:srgbClr>
                </a:gs>
              </a:gsLst>
              <a:lin ang="2700000" scaled="1"/>
            </a:gradFill>
            <a:ln w="25400">
              <a:gradFill>
                <a:gsLst>
                  <a:gs pos="0">
                    <a:srgbClr val="6A84E3"/>
                  </a:gs>
                  <a:gs pos="100000">
                    <a:srgbClr val="6A84E3">
                      <a:lumMod val="75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nchor="ctr" rtlCol="0"/>
            <a:lstStyle/>
            <a:p>
              <a:pPr algn="ctr"/>
              <a:endParaRPr altLang="en-US" lang="zh-CN"/>
            </a:p>
          </p:txBody>
        </p:sp>
        <p:sp>
          <p:nvSpPr>
            <p:cNvPr id="12" name="文本框 11"/>
            <p:cNvSpPr txBox="1"/>
            <p:nvPr/>
          </p:nvSpPr>
          <p:spPr>
            <a:xfrm>
              <a:off x="7201853" y="2767280"/>
              <a:ext cx="1395375" cy="1310640"/>
            </a:xfrm>
            <a:prstGeom prst="rect">
              <a:avLst/>
            </a:prstGeom>
            <a:noFill/>
          </p:spPr>
          <p:txBody>
            <a:bodyPr rtlCol="0" wrap="square">
              <a:spAutoFit/>
            </a:bodyPr>
            <a:lstStyle/>
            <a:p>
              <a:r>
                <a:rPr altLang="zh-CN" lang="en-US" smtClean="0" sz="8000">
                  <a:solidFill>
                    <a:schemeClr val="bg1"/>
                  </a:solidFill>
                  <a:latin charset="-122" panose="020b0503020204020204" pitchFamily="34" typeface="微软雅黑"/>
                  <a:ea charset="-122" panose="020b0503020204020204" pitchFamily="34" typeface="微软雅黑"/>
                </a:rPr>
                <a:t>03</a:t>
              </a:r>
            </a:p>
          </p:txBody>
        </p:sp>
      </p:grpSp>
      <p:sp>
        <p:nvSpPr>
          <p:cNvPr id="15" name="椭圆 14"/>
          <p:cNvSpPr/>
          <p:nvPr/>
        </p:nvSpPr>
        <p:spPr>
          <a:xfrm>
            <a:off x="4170767" y="3141600"/>
            <a:ext cx="577088" cy="577088"/>
          </a:xfrm>
          <a:prstGeom prst="ellipse">
            <a:avLst/>
          </a:prstGeom>
          <a:gradFill flip="none" rotWithShape="1">
            <a:gsLst>
              <a:gs pos="100000">
                <a:srgbClr val="DFCE2F">
                  <a:lumMod val="95000"/>
                </a:srgbClr>
              </a:gs>
              <a:gs pos="0">
                <a:srgbClr val="ECDC49">
                  <a:lumMod val="75000"/>
                </a:srgbClr>
              </a:gs>
            </a:gsLst>
            <a:lin ang="2700000" scaled="1"/>
          </a:gradFill>
          <a:ln w="25400">
            <a:gradFill>
              <a:gsLst>
                <a:gs pos="0">
                  <a:srgbClr val="ECDC49"/>
                </a:gs>
                <a:gs pos="100000">
                  <a:srgbClr val="DFCE2F">
                    <a:lumMod val="80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
        <p:nvSpPr>
          <p:cNvPr id="16" name="椭圆 15"/>
          <p:cNvSpPr/>
          <p:nvPr/>
        </p:nvSpPr>
        <p:spPr>
          <a:xfrm>
            <a:off x="1123740" y="3127755"/>
            <a:ext cx="577088" cy="577088"/>
          </a:xfrm>
          <a:prstGeom prst="ellipse">
            <a:avLst/>
          </a:prstGeom>
          <a:gradFill>
            <a:gsLst>
              <a:gs pos="100000">
                <a:srgbClr val="F5675D">
                  <a:lumMod val="95000"/>
                </a:srgbClr>
              </a:gs>
              <a:gs pos="0">
                <a:srgbClr val="F5675D">
                  <a:lumMod val="75000"/>
                </a:srgbClr>
              </a:gs>
            </a:gsLst>
            <a:lin ang="2700000" scaled="0"/>
          </a:gradFill>
          <a:ln w="25400">
            <a:gradFill>
              <a:gsLst>
                <a:gs pos="0">
                  <a:srgbClr val="F5675D">
                    <a:lumMod val="100000"/>
                  </a:srgbClr>
                </a:gs>
                <a:gs pos="100000">
                  <a:srgbClr val="F5675D">
                    <a:lumMod val="75000"/>
                  </a:srgbClr>
                </a:gs>
              </a:gsLst>
              <a:lin ang="2700000" scaled="0"/>
            </a:gradFill>
          </a:ln>
          <a:effectLst>
            <a:outerShdw algn="ctr" blurRad="127000" dir="2700000" dist="63500"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10578634" y="3141600"/>
            <a:ext cx="577088" cy="577088"/>
          </a:xfrm>
          <a:prstGeom prst="ellipse">
            <a:avLst/>
          </a:prstGeom>
          <a:gradFill flip="none" rotWithShape="1">
            <a:gsLst>
              <a:gs pos="100000">
                <a:srgbClr val="72CB6F">
                  <a:lumMod val="95000"/>
                </a:srgbClr>
              </a:gs>
              <a:gs pos="0">
                <a:srgbClr val="72CB6F">
                  <a:lumMod val="75000"/>
                </a:srgbClr>
              </a:gs>
            </a:gsLst>
            <a:lin ang="2700000" scaled="1"/>
          </a:gradFill>
          <a:ln w="25400">
            <a:gradFill>
              <a:gsLst>
                <a:gs pos="0">
                  <a:srgbClr val="72CB6F"/>
                </a:gs>
                <a:gs pos="100000">
                  <a:srgbClr val="72CB6F">
                    <a:lumMod val="80000"/>
                  </a:srgbClr>
                </a:gs>
              </a:gsLst>
              <a:lin ang="2700000" scaled="0"/>
            </a:gradFill>
          </a:ln>
          <a:effectLst>
            <a:outerShdw algn="ctr" blurRad="127000" dir="2700000" dist="63500" rotWithShape="0">
              <a:prstClr val="black">
                <a:alpha val="30000"/>
              </a:prstClr>
            </a:outerShdw>
          </a:effectLst>
        </p:spPr>
        <p:style>
          <a:lnRef idx="2">
            <a:scrgbClr b="0" g="0" r="0"/>
          </a:lnRef>
          <a:fillRef idx="1">
            <a:scrgbClr b="0" g="0" r="0"/>
          </a:fillRef>
          <a:effectRef idx="0">
            <a:schemeClr val="accent1">
              <a:hueOff val="0"/>
              <a:satOff val="0"/>
              <a:lumOff val="0"/>
              <a:alphaOff val="0"/>
            </a:schemeClr>
          </a:effectRef>
          <a:fontRef idx="minor">
            <a:schemeClr val="lt1"/>
          </a:fontRef>
        </p:style>
        <p:txBody>
          <a:bodyPr/>
          <a:lstStyle/>
          <a:p/>
        </p:txBody>
      </p:sp>
    </p:spTree>
    <p:extLst>
      <p:ext uri="{BB962C8B-B14F-4D97-AF65-F5344CB8AC3E}">
        <p14:creationId val="1120771531"/>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63" name="太阳形 62"/>
          <p:cNvSpPr/>
          <p:nvPr/>
        </p:nvSpPr>
        <p:spPr>
          <a:xfrm>
            <a:off x="6719078" y="1732959"/>
            <a:ext cx="1602370" cy="1602370"/>
          </a:xfrm>
          <a:prstGeom prst="sun">
            <a:avLst/>
          </a:prstGeom>
          <a:solidFill>
            <a:srgbClr val="ECDC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nvGrpSpPr>
          <p:cNvPr id="72" name="组合 71"/>
          <p:cNvGrpSpPr/>
          <p:nvPr/>
        </p:nvGrpSpPr>
        <p:grpSpPr>
          <a:xfrm>
            <a:off x="8243148" y="1756514"/>
            <a:ext cx="2713019" cy="1166636"/>
            <a:chOff x="1612531" y="4294674"/>
            <a:chExt cx="2713019" cy="1166636"/>
          </a:xfrm>
          <a:effectLst>
            <a:outerShdw algn="tl" blurRad="101600" dir="8100000" dist="101600" rotWithShape="0">
              <a:prstClr val="black">
                <a:alpha val="20000"/>
              </a:prstClr>
            </a:outerShdw>
          </a:effectLst>
        </p:grpSpPr>
        <p:sp>
          <p:nvSpPr>
            <p:cNvPr id="73" name="任意多边形 72"/>
            <p:cNvSpPr/>
            <p:nvPr/>
          </p:nvSpPr>
          <p:spPr>
            <a:xfrm>
              <a:off x="1612531" y="4294674"/>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74" name="任意多边形 73"/>
            <p:cNvSpPr/>
            <p:nvPr/>
          </p:nvSpPr>
          <p:spPr>
            <a:xfrm>
              <a:off x="2462280" y="434155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grpSp>
        <p:nvGrpSpPr>
          <p:cNvPr id="69" name="组合 68"/>
          <p:cNvGrpSpPr/>
          <p:nvPr/>
        </p:nvGrpSpPr>
        <p:grpSpPr>
          <a:xfrm>
            <a:off x="5945749" y="2513683"/>
            <a:ext cx="2713019" cy="1166636"/>
            <a:chOff x="1612531" y="4294674"/>
            <a:chExt cx="2713019" cy="1166636"/>
          </a:xfrm>
          <a:effectLst>
            <a:outerShdw algn="tl" blurRad="101600" dir="8100000" dist="101600" rotWithShape="0">
              <a:prstClr val="black">
                <a:alpha val="20000"/>
              </a:prstClr>
            </a:outerShdw>
          </a:effectLst>
        </p:grpSpPr>
        <p:sp>
          <p:nvSpPr>
            <p:cNvPr id="70" name="任意多边形 69"/>
            <p:cNvSpPr/>
            <p:nvPr/>
          </p:nvSpPr>
          <p:spPr>
            <a:xfrm>
              <a:off x="1612531" y="4294674"/>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71" name="任意多边形 70"/>
            <p:cNvSpPr/>
            <p:nvPr/>
          </p:nvSpPr>
          <p:spPr>
            <a:xfrm>
              <a:off x="2462280" y="434155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grpSp>
        <p:nvGrpSpPr>
          <p:cNvPr id="66" name="组合 65"/>
          <p:cNvGrpSpPr/>
          <p:nvPr/>
        </p:nvGrpSpPr>
        <p:grpSpPr>
          <a:xfrm>
            <a:off x="3709179" y="3345688"/>
            <a:ext cx="2713019" cy="1166636"/>
            <a:chOff x="1612531" y="4294674"/>
            <a:chExt cx="2713019" cy="1166636"/>
          </a:xfrm>
          <a:effectLst>
            <a:outerShdw algn="tl" blurRad="101600" dir="8100000" dist="101600" rotWithShape="0">
              <a:prstClr val="black">
                <a:alpha val="20000"/>
              </a:prstClr>
            </a:outerShdw>
          </a:effectLst>
        </p:grpSpPr>
        <p:sp>
          <p:nvSpPr>
            <p:cNvPr id="67" name="任意多边形 66"/>
            <p:cNvSpPr/>
            <p:nvPr/>
          </p:nvSpPr>
          <p:spPr>
            <a:xfrm>
              <a:off x="1612531" y="4294674"/>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68" name="任意多边形 67"/>
            <p:cNvSpPr/>
            <p:nvPr/>
          </p:nvSpPr>
          <p:spPr>
            <a:xfrm>
              <a:off x="2462280" y="434155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grpSp>
        <p:nvGrpSpPr>
          <p:cNvPr id="25" name="组合 24"/>
          <p:cNvGrpSpPr/>
          <p:nvPr/>
        </p:nvGrpSpPr>
        <p:grpSpPr>
          <a:xfrm>
            <a:off x="883009" y="118656"/>
            <a:ext cx="3297105" cy="769441"/>
            <a:chOff x="883009" y="189906"/>
            <a:chExt cx="3297105" cy="769441"/>
          </a:xfrm>
        </p:grpSpPr>
        <p:grpSp>
          <p:nvGrpSpPr>
            <p:cNvPr id="23" name="组合 22"/>
            <p:cNvGrpSpPr/>
            <p:nvPr/>
          </p:nvGrpSpPr>
          <p:grpSpPr>
            <a:xfrm>
              <a:off x="883009" y="238661"/>
              <a:ext cx="162681" cy="669389"/>
              <a:chOff x="883009" y="238661"/>
              <a:chExt cx="162681" cy="669389"/>
            </a:xfrm>
          </p:grpSpPr>
          <p:sp>
            <p:nvSpPr>
              <p:cNvPr id="17" name="椭圆 16"/>
              <p:cNvSpPr/>
              <p:nvPr/>
            </p:nvSpPr>
            <p:spPr>
              <a:xfrm>
                <a:off x="883009" y="238661"/>
                <a:ext cx="162681" cy="162681"/>
              </a:xfrm>
              <a:prstGeom prst="ellipse">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4" name="椭圆 53"/>
              <p:cNvSpPr/>
              <p:nvPr/>
            </p:nvSpPr>
            <p:spPr>
              <a:xfrm>
                <a:off x="883009" y="492015"/>
                <a:ext cx="162681" cy="162681"/>
              </a:xfrm>
              <a:prstGeom prst="ellipse">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5" name="椭圆 54"/>
              <p:cNvSpPr/>
              <p:nvPr/>
            </p:nvSpPr>
            <p:spPr>
              <a:xfrm>
                <a:off x="883009" y="745369"/>
                <a:ext cx="162681" cy="162681"/>
              </a:xfrm>
              <a:prstGeom prst="ellipse">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19" name="文本框 18"/>
            <p:cNvSpPr txBox="1"/>
            <p:nvPr/>
          </p:nvSpPr>
          <p:spPr>
            <a:xfrm>
              <a:off x="1045690" y="189906"/>
              <a:ext cx="3134424" cy="762000"/>
            </a:xfrm>
            <a:prstGeom prst="rect">
              <a:avLst/>
            </a:prstGeom>
            <a:noFill/>
          </p:spPr>
          <p:txBody>
            <a:bodyPr rtlCol="0" wrap="square">
              <a:spAutoFit/>
            </a:bodyPr>
            <a:lstStyle/>
            <a:p>
              <a:r>
                <a:rPr altLang="en-US" b="1" lang="zh-CN" sz="4400">
                  <a:solidFill>
                    <a:schemeClr val="tx1">
                      <a:lumMod val="75000"/>
                      <a:lumOff val="25000"/>
                    </a:schemeClr>
                  </a:solidFill>
                  <a:latin charset="-122" panose="020b0503020204020204" pitchFamily="34" typeface="微软雅黑"/>
                  <a:ea charset="-122" panose="020b0503020204020204" pitchFamily="34" typeface="微软雅黑"/>
                </a:rPr>
                <a:t>自带外阴影</a:t>
              </a:r>
            </a:p>
          </p:txBody>
        </p:sp>
      </p:grpSp>
      <p:sp>
        <p:nvSpPr>
          <p:cNvPr id="21" name="文本框 20"/>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sp>
        <p:nvSpPr>
          <p:cNvPr id="6" name="任意多边形 5"/>
          <p:cNvSpPr/>
          <p:nvPr/>
        </p:nvSpPr>
        <p:spPr>
          <a:xfrm>
            <a:off x="2218842" y="3549819"/>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9" name="任意多边形 8"/>
          <p:cNvSpPr/>
          <p:nvPr/>
        </p:nvSpPr>
        <p:spPr>
          <a:xfrm>
            <a:off x="4299360" y="3034993"/>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3" name="任意多边形 12"/>
          <p:cNvSpPr/>
          <p:nvPr/>
        </p:nvSpPr>
        <p:spPr>
          <a:xfrm>
            <a:off x="6379878" y="2520166"/>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8" name="任意多边形 17"/>
          <p:cNvSpPr/>
          <p:nvPr/>
        </p:nvSpPr>
        <p:spPr>
          <a:xfrm>
            <a:off x="8460396" y="2005340"/>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247650" lIns="247650" numCol="1" rIns="247650" spcCol="1270" spcFirstLastPara="0" tIns="247650" vert="horz" wrap="square">
            <a:noAutofit/>
          </a:bodyPr>
          <a:lstStyle/>
          <a:p>
            <a:pPr algn="l" defTabSz="2889250" lvl="0">
              <a:lnSpc>
                <a:spcPct val="90000"/>
              </a:lnSpc>
              <a:spcBef>
                <a:spcPct val="0"/>
              </a:spcBef>
              <a:spcAft>
                <a:spcPct val="35000"/>
              </a:spcAft>
            </a:pPr>
            <a:endParaRPr altLang="en-US" kern="1200" lang="zh-CN" sz="6500">
              <a:solidFill>
                <a:schemeClr val="tx1">
                  <a:lumMod val="75000"/>
                  <a:lumOff val="25000"/>
                </a:schemeClr>
              </a:solidFill>
            </a:endParaRPr>
          </a:p>
        </p:txBody>
      </p:sp>
      <p:grpSp>
        <p:nvGrpSpPr>
          <p:cNvPr id="65" name="组合 64"/>
          <p:cNvGrpSpPr/>
          <p:nvPr/>
        </p:nvGrpSpPr>
        <p:grpSpPr>
          <a:xfrm>
            <a:off x="1612531" y="4282799"/>
            <a:ext cx="2713019" cy="1166636"/>
            <a:chOff x="1612531" y="4294674"/>
            <a:chExt cx="2713019" cy="1166636"/>
          </a:xfrm>
          <a:effectLst>
            <a:outerShdw algn="tl" blurRad="101600" dir="8100000" dist="101600" rotWithShape="0">
              <a:prstClr val="black">
                <a:alpha val="20000"/>
              </a:prstClr>
            </a:outerShdw>
          </a:effectLst>
        </p:grpSpPr>
        <p:sp>
          <p:nvSpPr>
            <p:cNvPr id="47" name="任意多边形 46"/>
            <p:cNvSpPr/>
            <p:nvPr/>
          </p:nvSpPr>
          <p:spPr>
            <a:xfrm>
              <a:off x="1612531" y="4294674"/>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48" name="任意多边形 47"/>
            <p:cNvSpPr/>
            <p:nvPr/>
          </p:nvSpPr>
          <p:spPr>
            <a:xfrm>
              <a:off x="2462280" y="434155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38" name="文本框 37"/>
          <p:cNvSpPr txBox="1"/>
          <p:nvPr/>
        </p:nvSpPr>
        <p:spPr>
          <a:xfrm>
            <a:off x="2229377" y="4633406"/>
            <a:ext cx="1461360" cy="579120"/>
          </a:xfrm>
          <a:prstGeom prst="rect">
            <a:avLst/>
          </a:prstGeom>
          <a:noFill/>
          <a:effectLst/>
        </p:spPr>
        <p:txBody>
          <a:bodyPr rtlCol="0" wrap="square">
            <a:spAutoFit/>
          </a:bodyPr>
          <a:lstStyle/>
          <a:p>
            <a:r>
              <a:rPr altLang="en-US" lang="zh-CN" smtClean="0" sz="3200">
                <a:solidFill>
                  <a:schemeClr val="tx1">
                    <a:lumMod val="75000"/>
                    <a:lumOff val="25000"/>
                  </a:schemeClr>
                </a:solidFill>
                <a:latin charset="-122" panose="020b0503020204020204" pitchFamily="34" typeface="微软雅黑"/>
                <a:ea charset="-122" panose="020b0503020204020204" pitchFamily="34" typeface="微软雅黑"/>
              </a:rPr>
              <a:t>初级群</a:t>
            </a:r>
          </a:p>
        </p:txBody>
      </p:sp>
      <p:sp>
        <p:nvSpPr>
          <p:cNvPr id="60" name="文本框 59"/>
          <p:cNvSpPr txBox="1"/>
          <p:nvPr/>
        </p:nvSpPr>
        <p:spPr>
          <a:xfrm>
            <a:off x="4300037" y="3692194"/>
            <a:ext cx="1461360" cy="579120"/>
          </a:xfrm>
          <a:prstGeom prst="rect">
            <a:avLst/>
          </a:prstGeom>
          <a:noFill/>
          <a:effectLst/>
        </p:spPr>
        <p:txBody>
          <a:bodyPr rtlCol="0" wrap="square">
            <a:spAutoFit/>
          </a:bodyPr>
          <a:lstStyle/>
          <a:p>
            <a:r>
              <a:rPr altLang="en-US" lang="zh-CN" sz="3200">
                <a:solidFill>
                  <a:schemeClr val="tx1">
                    <a:lumMod val="75000"/>
                    <a:lumOff val="25000"/>
                  </a:schemeClr>
                </a:solidFill>
                <a:latin charset="-122" panose="020b0503020204020204" pitchFamily="34" typeface="微软雅黑"/>
                <a:ea charset="-122" panose="020b0503020204020204" pitchFamily="34" typeface="微软雅黑"/>
              </a:rPr>
              <a:t>中级群</a:t>
            </a:r>
          </a:p>
        </p:txBody>
      </p:sp>
      <p:sp>
        <p:nvSpPr>
          <p:cNvPr id="61" name="文本框 60"/>
          <p:cNvSpPr txBox="1"/>
          <p:nvPr/>
        </p:nvSpPr>
        <p:spPr>
          <a:xfrm>
            <a:off x="6618015" y="2851294"/>
            <a:ext cx="1461360" cy="579120"/>
          </a:xfrm>
          <a:prstGeom prst="rect">
            <a:avLst/>
          </a:prstGeom>
          <a:noFill/>
          <a:effectLst/>
        </p:spPr>
        <p:txBody>
          <a:bodyPr rtlCol="0" wrap="square">
            <a:spAutoFit/>
          </a:bodyPr>
          <a:lstStyle/>
          <a:p>
            <a:r>
              <a:rPr altLang="en-US" lang="zh-CN" sz="3200">
                <a:solidFill>
                  <a:schemeClr val="tx1">
                    <a:lumMod val="75000"/>
                    <a:lumOff val="25000"/>
                  </a:schemeClr>
                </a:solidFill>
                <a:latin charset="-122" panose="020b0503020204020204" pitchFamily="34" typeface="微软雅黑"/>
                <a:ea charset="-122" panose="020b0503020204020204" pitchFamily="34" typeface="微软雅黑"/>
              </a:rPr>
              <a:t>各小组</a:t>
            </a:r>
          </a:p>
        </p:txBody>
      </p:sp>
      <p:sp>
        <p:nvSpPr>
          <p:cNvPr id="62" name="文本框 61"/>
          <p:cNvSpPr txBox="1"/>
          <p:nvPr/>
        </p:nvSpPr>
        <p:spPr>
          <a:xfrm>
            <a:off x="8898552" y="2138622"/>
            <a:ext cx="1461360" cy="579120"/>
          </a:xfrm>
          <a:prstGeom prst="rect">
            <a:avLst/>
          </a:prstGeom>
          <a:noFill/>
          <a:effectLst/>
        </p:spPr>
        <p:txBody>
          <a:bodyPr rtlCol="0" wrap="square">
            <a:spAutoFit/>
          </a:bodyPr>
          <a:lstStyle/>
          <a:p>
            <a:r>
              <a:rPr altLang="en-US" lang="zh-CN" sz="3200">
                <a:solidFill>
                  <a:schemeClr val="tx1">
                    <a:lumMod val="75000"/>
                    <a:lumOff val="25000"/>
                  </a:schemeClr>
                </a:solidFill>
                <a:latin charset="-122" panose="020b0503020204020204" pitchFamily="34" typeface="微软雅黑"/>
                <a:ea charset="-122" panose="020b0503020204020204" pitchFamily="34" typeface="微软雅黑"/>
              </a:rPr>
              <a:t>高级群</a:t>
            </a:r>
          </a:p>
        </p:txBody>
      </p:sp>
      <p:sp>
        <p:nvSpPr>
          <p:cNvPr id="64" name="文本框 63"/>
          <p:cNvSpPr txBox="1"/>
          <p:nvPr/>
        </p:nvSpPr>
        <p:spPr>
          <a:xfrm>
            <a:off x="7108142" y="3893674"/>
            <a:ext cx="3853543" cy="1920240"/>
          </a:xfrm>
          <a:prstGeom prst="rect">
            <a:avLst/>
          </a:prstGeom>
          <a:noFill/>
        </p:spPr>
        <p:txBody>
          <a:bodyPr rtlCol="0" wrap="square">
            <a:spAutoFit/>
          </a:bodyPr>
          <a:lstStyle/>
          <a:p>
            <a:pPr algn="just"/>
            <a:r>
              <a:rPr altLang="en-US" lang="zh-CN" sz="24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请输入内容请输入内容请输入内容请输入内容请输入内容请输入内容请输入内容请输入内容请输入内容请输入内容请输入内</a:t>
            </a:r>
          </a:p>
        </p:txBody>
      </p:sp>
    </p:spTree>
    <p:extLst>
      <p:ext uri="{BB962C8B-B14F-4D97-AF65-F5344CB8AC3E}">
        <p14:creationId val="1498828716"/>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grpSp>
        <p:nvGrpSpPr>
          <p:cNvPr id="25" name="组合 24"/>
          <p:cNvGrpSpPr/>
          <p:nvPr/>
        </p:nvGrpSpPr>
        <p:grpSpPr>
          <a:xfrm>
            <a:off x="883009" y="117384"/>
            <a:ext cx="3354076" cy="769441"/>
            <a:chOff x="883009" y="188634"/>
            <a:chExt cx="2861677" cy="769441"/>
          </a:xfrm>
        </p:grpSpPr>
        <p:grpSp>
          <p:nvGrpSpPr>
            <p:cNvPr id="23" name="组合 22"/>
            <p:cNvGrpSpPr/>
            <p:nvPr/>
          </p:nvGrpSpPr>
          <p:grpSpPr>
            <a:xfrm>
              <a:off x="883009" y="238661"/>
              <a:ext cx="162681" cy="669389"/>
              <a:chOff x="883009" y="238661"/>
              <a:chExt cx="162681" cy="669389"/>
            </a:xfrm>
          </p:grpSpPr>
          <p:sp>
            <p:nvSpPr>
              <p:cNvPr id="17" name="椭圆 16"/>
              <p:cNvSpPr/>
              <p:nvPr/>
            </p:nvSpPr>
            <p:spPr>
              <a:xfrm>
                <a:off x="883009" y="238661"/>
                <a:ext cx="162681" cy="162681"/>
              </a:xfrm>
              <a:prstGeom prst="ellipse">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4" name="椭圆 53"/>
              <p:cNvSpPr/>
              <p:nvPr/>
            </p:nvSpPr>
            <p:spPr>
              <a:xfrm>
                <a:off x="883009" y="492015"/>
                <a:ext cx="162681" cy="162681"/>
              </a:xfrm>
              <a:prstGeom prst="ellipse">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5" name="椭圆 54"/>
              <p:cNvSpPr/>
              <p:nvPr/>
            </p:nvSpPr>
            <p:spPr>
              <a:xfrm>
                <a:off x="883009" y="745369"/>
                <a:ext cx="162681" cy="162681"/>
              </a:xfrm>
              <a:prstGeom prst="ellipse">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19" name="文本框 18"/>
            <p:cNvSpPr txBox="1"/>
            <p:nvPr/>
          </p:nvSpPr>
          <p:spPr>
            <a:xfrm>
              <a:off x="1045690" y="188634"/>
              <a:ext cx="2698996" cy="762000"/>
            </a:xfrm>
            <a:prstGeom prst="rect">
              <a:avLst/>
            </a:prstGeom>
            <a:noFill/>
          </p:spPr>
          <p:txBody>
            <a:bodyPr rtlCol="0" wrap="square">
              <a:spAutoFit/>
            </a:bodyPr>
            <a:lstStyle/>
            <a:p>
              <a:r>
                <a:rPr altLang="en-US" b="1" lang="zh-CN" smtClean="0" sz="4400">
                  <a:solidFill>
                    <a:schemeClr val="tx1">
                      <a:lumMod val="75000"/>
                      <a:lumOff val="25000"/>
                    </a:schemeClr>
                  </a:solidFill>
                  <a:latin charset="-122" panose="020b0503020204020204" pitchFamily="34" typeface="微软雅黑"/>
                  <a:ea charset="-122" panose="020b0503020204020204" pitchFamily="34" typeface="微软雅黑"/>
                </a:rPr>
                <a:t>椭圆阴影</a:t>
              </a:r>
            </a:p>
          </p:txBody>
        </p:sp>
      </p:grpSp>
      <p:sp>
        <p:nvSpPr>
          <p:cNvPr id="21" name="文本框 20"/>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sp>
        <p:nvSpPr>
          <p:cNvPr id="6" name="任意多边形 5"/>
          <p:cNvSpPr/>
          <p:nvPr/>
        </p:nvSpPr>
        <p:spPr>
          <a:xfrm>
            <a:off x="2218842" y="3549819"/>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3" name="任意多边形 12"/>
          <p:cNvSpPr/>
          <p:nvPr/>
        </p:nvSpPr>
        <p:spPr>
          <a:xfrm>
            <a:off x="6379878" y="2520166"/>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8" name="任意多边形 17"/>
          <p:cNvSpPr/>
          <p:nvPr/>
        </p:nvSpPr>
        <p:spPr>
          <a:xfrm>
            <a:off x="8460396" y="2005340"/>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247650" lIns="247650" numCol="1" rIns="247650" spcCol="1270" spcFirstLastPara="0" tIns="247650" vert="horz" wrap="square">
            <a:noAutofit/>
          </a:bodyPr>
          <a:lstStyle/>
          <a:p>
            <a:pPr algn="l" defTabSz="2889250" lvl="0">
              <a:lnSpc>
                <a:spcPct val="90000"/>
              </a:lnSpc>
              <a:spcBef>
                <a:spcPct val="0"/>
              </a:spcBef>
              <a:spcAft>
                <a:spcPct val="35000"/>
              </a:spcAft>
            </a:pPr>
            <a:endParaRPr altLang="en-US" kern="1200" lang="zh-CN" sz="6500">
              <a:solidFill>
                <a:schemeClr val="tx1">
                  <a:lumMod val="75000"/>
                  <a:lumOff val="25000"/>
                </a:schemeClr>
              </a:solidFill>
            </a:endParaRPr>
          </a:p>
        </p:txBody>
      </p:sp>
      <p:sp>
        <p:nvSpPr>
          <p:cNvPr id="2" name="八角星 1"/>
          <p:cNvSpPr/>
          <p:nvPr/>
        </p:nvSpPr>
        <p:spPr>
          <a:xfrm>
            <a:off x="4342953" y="1540267"/>
            <a:ext cx="1736626" cy="1736626"/>
          </a:xfrm>
          <a:prstGeom prst="star8">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八角星 21"/>
          <p:cNvSpPr/>
          <p:nvPr/>
        </p:nvSpPr>
        <p:spPr>
          <a:xfrm>
            <a:off x="6185447" y="3383464"/>
            <a:ext cx="1736626" cy="1736626"/>
          </a:xfrm>
          <a:prstGeom prst="star8">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八角星 23"/>
          <p:cNvSpPr/>
          <p:nvPr/>
        </p:nvSpPr>
        <p:spPr>
          <a:xfrm>
            <a:off x="4342953" y="3383464"/>
            <a:ext cx="1736626" cy="1736626"/>
          </a:xfrm>
          <a:prstGeom prst="star8">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八角星 25"/>
          <p:cNvSpPr/>
          <p:nvPr/>
        </p:nvSpPr>
        <p:spPr>
          <a:xfrm>
            <a:off x="6185447" y="1540267"/>
            <a:ext cx="1736626" cy="1736626"/>
          </a:xfrm>
          <a:prstGeom prst="star8">
            <a:avLst/>
          </a:prstGeom>
          <a:solidFill>
            <a:srgbClr val="6A84E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文本框 3"/>
          <p:cNvSpPr txBox="1"/>
          <p:nvPr/>
        </p:nvSpPr>
        <p:spPr>
          <a:xfrm>
            <a:off x="4657268" y="2085415"/>
            <a:ext cx="1097280" cy="640080"/>
          </a:xfrm>
          <a:prstGeom prst="rect">
            <a:avLst/>
          </a:prstGeom>
          <a:noFill/>
        </p:spPr>
        <p:txBody>
          <a:bodyPr rtlCol="0" wrap="none">
            <a:spAutoFit/>
          </a:bodyPr>
          <a:lstStyle/>
          <a:p>
            <a:r>
              <a:rPr altLang="en-US" lang="zh-CN" sz="3600">
                <a:solidFill>
                  <a:schemeClr val="bg1"/>
                </a:solidFill>
                <a:latin charset="-122" panose="020b0503020204020204" pitchFamily="34" typeface="微软雅黑"/>
                <a:ea charset="-122" panose="020b0503020204020204" pitchFamily="34" typeface="微软雅黑"/>
              </a:rPr>
              <a:t>梦想</a:t>
            </a:r>
          </a:p>
        </p:txBody>
      </p:sp>
      <p:sp>
        <p:nvSpPr>
          <p:cNvPr id="27" name="文本框 26"/>
          <p:cNvSpPr txBox="1"/>
          <p:nvPr/>
        </p:nvSpPr>
        <p:spPr>
          <a:xfrm>
            <a:off x="4657268" y="3928612"/>
            <a:ext cx="1097280" cy="640080"/>
          </a:xfrm>
          <a:prstGeom prst="rect">
            <a:avLst/>
          </a:prstGeom>
          <a:noFill/>
        </p:spPr>
        <p:txBody>
          <a:bodyPr rtlCol="0" wrap="none">
            <a:spAutoFit/>
          </a:bodyPr>
          <a:lstStyle/>
          <a:p>
            <a:r>
              <a:rPr altLang="en-US" lang="zh-CN" sz="3600">
                <a:solidFill>
                  <a:schemeClr val="bg1"/>
                </a:solidFill>
                <a:latin charset="-122" panose="020b0503020204020204" pitchFamily="34" typeface="微软雅黑"/>
                <a:ea charset="-122" panose="020b0503020204020204" pitchFamily="34" typeface="微软雅黑"/>
              </a:rPr>
              <a:t>创造</a:t>
            </a:r>
          </a:p>
        </p:txBody>
      </p:sp>
      <p:sp>
        <p:nvSpPr>
          <p:cNvPr id="28" name="文本框 27"/>
          <p:cNvSpPr txBox="1"/>
          <p:nvPr/>
        </p:nvSpPr>
        <p:spPr>
          <a:xfrm>
            <a:off x="6499763" y="3928612"/>
            <a:ext cx="1097280" cy="640080"/>
          </a:xfrm>
          <a:prstGeom prst="rect">
            <a:avLst/>
          </a:prstGeom>
          <a:noFill/>
        </p:spPr>
        <p:txBody>
          <a:bodyPr rtlCol="0" wrap="none">
            <a:spAutoFit/>
          </a:bodyPr>
          <a:lstStyle/>
          <a:p>
            <a:r>
              <a:rPr altLang="en-US" lang="zh-CN" sz="3600">
                <a:solidFill>
                  <a:schemeClr val="bg1"/>
                </a:solidFill>
                <a:latin charset="-122" panose="020b0503020204020204" pitchFamily="34" typeface="微软雅黑"/>
                <a:ea charset="-122" panose="020b0503020204020204" pitchFamily="34" typeface="微软雅黑"/>
              </a:rPr>
              <a:t>快乐</a:t>
            </a:r>
          </a:p>
        </p:txBody>
      </p:sp>
      <p:sp>
        <p:nvSpPr>
          <p:cNvPr id="29" name="文本框 28"/>
          <p:cNvSpPr txBox="1"/>
          <p:nvPr/>
        </p:nvSpPr>
        <p:spPr>
          <a:xfrm>
            <a:off x="6499763" y="2085415"/>
            <a:ext cx="1097280" cy="640080"/>
          </a:xfrm>
          <a:prstGeom prst="rect">
            <a:avLst/>
          </a:prstGeom>
          <a:noFill/>
        </p:spPr>
        <p:txBody>
          <a:bodyPr rtlCol="0" wrap="none">
            <a:spAutoFit/>
          </a:bodyPr>
          <a:lstStyle/>
          <a:p>
            <a:r>
              <a:rPr altLang="en-US" lang="zh-CN" sz="3600">
                <a:solidFill>
                  <a:schemeClr val="bg1"/>
                </a:solidFill>
                <a:latin charset="-122" panose="020b0503020204020204" pitchFamily="34" typeface="微软雅黑"/>
                <a:ea charset="-122" panose="020b0503020204020204" pitchFamily="34" typeface="微软雅黑"/>
              </a:rPr>
              <a:t>努力</a:t>
            </a:r>
          </a:p>
        </p:txBody>
      </p:sp>
      <p:sp>
        <p:nvSpPr>
          <p:cNvPr id="5" name="文本框 4"/>
          <p:cNvSpPr txBox="1"/>
          <p:nvPr/>
        </p:nvSpPr>
        <p:spPr>
          <a:xfrm>
            <a:off x="8356367" y="1704558"/>
            <a:ext cx="2857798" cy="2651761"/>
          </a:xfrm>
          <a:prstGeom prst="rect">
            <a:avLst/>
          </a:prstGeom>
          <a:noFill/>
        </p:spPr>
        <p:txBody>
          <a:bodyPr rtlCol="0" wrap="square">
            <a:spAutoFit/>
          </a:bodyPr>
          <a:lstStyle/>
          <a:p>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请输入标题</a:t>
            </a:r>
          </a:p>
          <a:p>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请输入内容请输入内容请输入内容请输入内容请输入内容请输入内容</a:t>
            </a:r>
          </a:p>
        </p:txBody>
      </p:sp>
      <p:sp>
        <p:nvSpPr>
          <p:cNvPr id="31" name="文本框 30"/>
          <p:cNvSpPr txBox="1"/>
          <p:nvPr/>
        </p:nvSpPr>
        <p:spPr>
          <a:xfrm>
            <a:off x="8356367" y="3565306"/>
            <a:ext cx="2857798" cy="2651761"/>
          </a:xfrm>
          <a:prstGeom prst="rect">
            <a:avLst/>
          </a:prstGeom>
          <a:noFill/>
        </p:spPr>
        <p:txBody>
          <a:bodyPr rtlCol="0" wrap="square">
            <a:spAutoFit/>
          </a:bodyPr>
          <a:lstStyle/>
          <a:p>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请输入标题</a:t>
            </a:r>
          </a:p>
          <a:p>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请输入内容请输入内容请输入内容请输入内容请输入内容请输入内容</a:t>
            </a:r>
          </a:p>
        </p:txBody>
      </p:sp>
      <p:sp>
        <p:nvSpPr>
          <p:cNvPr id="32" name="文本框 31"/>
          <p:cNvSpPr txBox="1"/>
          <p:nvPr/>
        </p:nvSpPr>
        <p:spPr>
          <a:xfrm>
            <a:off x="1208164" y="3577180"/>
            <a:ext cx="2857798" cy="2651761"/>
          </a:xfrm>
          <a:prstGeom prst="rect">
            <a:avLst/>
          </a:prstGeom>
          <a:noFill/>
        </p:spPr>
        <p:txBody>
          <a:bodyPr rtlCol="0" wrap="square">
            <a:spAutoFit/>
          </a:bodyPr>
          <a:lstStyle/>
          <a:p>
            <a:pPr algn="r"/>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请输入标题</a:t>
            </a:r>
          </a:p>
          <a:p>
            <a:pPr algn="r"/>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请输入内容请输入内容请输入内容请输入内容请输入内容请输入内容</a:t>
            </a:r>
          </a:p>
        </p:txBody>
      </p:sp>
      <p:sp>
        <p:nvSpPr>
          <p:cNvPr id="33" name="文本框 32"/>
          <p:cNvSpPr txBox="1"/>
          <p:nvPr/>
        </p:nvSpPr>
        <p:spPr>
          <a:xfrm>
            <a:off x="1208164" y="1692683"/>
            <a:ext cx="2857798" cy="2651761"/>
          </a:xfrm>
          <a:prstGeom prst="rect">
            <a:avLst/>
          </a:prstGeom>
          <a:noFill/>
        </p:spPr>
        <p:txBody>
          <a:bodyPr rtlCol="0" wrap="square">
            <a:spAutoFit/>
          </a:bodyPr>
          <a:lstStyle/>
          <a:p>
            <a:pPr algn="r"/>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请输入标题</a:t>
            </a:r>
          </a:p>
          <a:p>
            <a:pPr algn="r"/>
            <a:r>
              <a:rPr altLang="en-US" lang="zh-CN" smtClean="0" sz="28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请输入内容请输入内容请输入内容请输入内容请输入内容请输入内容</a:t>
            </a:r>
          </a:p>
        </p:txBody>
      </p:sp>
      <p:grpSp>
        <p:nvGrpSpPr>
          <p:cNvPr id="3" name="组合 2"/>
          <p:cNvGrpSpPr/>
          <p:nvPr/>
        </p:nvGrpSpPr>
        <p:grpSpPr>
          <a:xfrm>
            <a:off x="3473397" y="4989775"/>
            <a:ext cx="3475738" cy="493526"/>
            <a:chOff x="1463516" y="5706317"/>
            <a:chExt cx="3475738" cy="493526"/>
          </a:xfrm>
        </p:grpSpPr>
        <p:sp>
          <p:nvSpPr>
            <p:cNvPr id="45" name="椭圆 44"/>
            <p:cNvSpPr/>
            <p:nvPr/>
          </p:nvSpPr>
          <p:spPr>
            <a:xfrm>
              <a:off x="2328093" y="5883217"/>
              <a:ext cx="1746584" cy="139727"/>
            </a:xfrm>
            <a:prstGeom prst="ellipse">
              <a:avLst/>
            </a:prstGeom>
            <a:gradFill flip="none" rotWithShape="1">
              <a:gsLst>
                <a:gs pos="0">
                  <a:schemeClr val="tx1">
                    <a:alpha val="15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1463516" y="5706317"/>
              <a:ext cx="3475738" cy="493526"/>
            </a:xfrm>
            <a:prstGeom prst="ellipse">
              <a:avLst/>
            </a:prstGeom>
            <a:gradFill>
              <a:gsLst>
                <a:gs pos="0">
                  <a:schemeClr val="tx1">
                    <a:alpha val="1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4" name="组合 33"/>
          <p:cNvGrpSpPr/>
          <p:nvPr/>
        </p:nvGrpSpPr>
        <p:grpSpPr>
          <a:xfrm>
            <a:off x="5211266" y="4989775"/>
            <a:ext cx="3475738" cy="493526"/>
            <a:chOff x="1463516" y="5706317"/>
            <a:chExt cx="3475738" cy="493526"/>
          </a:xfrm>
        </p:grpSpPr>
        <p:sp>
          <p:nvSpPr>
            <p:cNvPr id="35" name="椭圆 34"/>
            <p:cNvSpPr/>
            <p:nvPr/>
          </p:nvSpPr>
          <p:spPr>
            <a:xfrm>
              <a:off x="2328093" y="5883217"/>
              <a:ext cx="1746584" cy="139727"/>
            </a:xfrm>
            <a:prstGeom prst="ellipse">
              <a:avLst/>
            </a:prstGeom>
            <a:gradFill flip="none" rotWithShape="1">
              <a:gsLst>
                <a:gs pos="0">
                  <a:schemeClr val="tx1">
                    <a:alpha val="15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1463516" y="5706317"/>
              <a:ext cx="3475738" cy="493526"/>
            </a:xfrm>
            <a:prstGeom prst="ellipse">
              <a:avLst/>
            </a:prstGeom>
            <a:gradFill>
              <a:gsLst>
                <a:gs pos="0">
                  <a:schemeClr val="tx1">
                    <a:alpha val="1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530710310"/>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49" name="任意多边形 48"/>
          <p:cNvSpPr/>
          <p:nvPr/>
        </p:nvSpPr>
        <p:spPr>
          <a:xfrm rot="3541129">
            <a:off x="9291030" y="4966031"/>
            <a:ext cx="3816424" cy="1726633"/>
          </a:xfrm>
          <a:custGeom>
            <a:gdLst>
              <a:gd fmla="*/ 0 w 3816424" name="connsiteX0"/>
              <a:gd fmla="*/ 729953 h 1693845" name="connsiteY0"/>
              <a:gd fmla="*/ 93241 w 3816424" name="connsiteX1"/>
              <a:gd fmla="*/ 785936 h 1693845" name="connsiteY1"/>
              <a:gd fmla="*/ 565128 w 3816424" name="connsiteX2"/>
              <a:gd fmla="*/ 0 h 1693845" name="connsiteY2"/>
              <a:gd fmla="*/ 3816424 w 3816424" name="connsiteX3"/>
              <a:gd fmla="*/ 0 h 1693845" name="connsiteY3"/>
              <a:gd fmla="*/ 3816424 w 3816424" name="connsiteX4"/>
              <a:gd fmla="*/ 1693845 h 1693845" name="connsiteY4"/>
              <a:gd fmla="*/ 0 w 3816424" name="connsiteX5"/>
              <a:gd fmla="*/ 1693845 h 169384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693844" w="3816423">
                <a:moveTo>
                  <a:pt x="0" y="729953"/>
                </a:moveTo>
                <a:lnTo>
                  <a:pt x="93241" y="785936"/>
                </a:lnTo>
                <a:lnTo>
                  <a:pt x="565128" y="0"/>
                </a:lnTo>
                <a:lnTo>
                  <a:pt x="3816424" y="0"/>
                </a:lnTo>
                <a:lnTo>
                  <a:pt x="3816424" y="1693845"/>
                </a:lnTo>
                <a:lnTo>
                  <a:pt x="0" y="1693845"/>
                </a:lnTo>
                <a:close/>
              </a:path>
            </a:pathLst>
          </a:custGeom>
          <a:gradFill flip="none" rotWithShape="1">
            <a:gsLst>
              <a:gs pos="35000">
                <a:schemeClr val="tx1">
                  <a:alpha val="0"/>
                </a:schemeClr>
              </a:gs>
              <a:gs pos="0">
                <a:schemeClr val="tx1">
                  <a:alpha val="2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任意多边形 47"/>
          <p:cNvSpPr/>
          <p:nvPr/>
        </p:nvSpPr>
        <p:spPr>
          <a:xfrm rot="3541129">
            <a:off x="7202798" y="2865310"/>
            <a:ext cx="3816424" cy="1726633"/>
          </a:xfrm>
          <a:custGeom>
            <a:gdLst>
              <a:gd fmla="*/ 0 w 3816424" name="connsiteX0"/>
              <a:gd fmla="*/ 729953 h 1693845" name="connsiteY0"/>
              <a:gd fmla="*/ 93241 w 3816424" name="connsiteX1"/>
              <a:gd fmla="*/ 785936 h 1693845" name="connsiteY1"/>
              <a:gd fmla="*/ 565128 w 3816424" name="connsiteX2"/>
              <a:gd fmla="*/ 0 h 1693845" name="connsiteY2"/>
              <a:gd fmla="*/ 3816424 w 3816424" name="connsiteX3"/>
              <a:gd fmla="*/ 0 h 1693845" name="connsiteY3"/>
              <a:gd fmla="*/ 3816424 w 3816424" name="connsiteX4"/>
              <a:gd fmla="*/ 1693845 h 1693845" name="connsiteY4"/>
              <a:gd fmla="*/ 0 w 3816424" name="connsiteX5"/>
              <a:gd fmla="*/ 1693845 h 169384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693844" w="3816423">
                <a:moveTo>
                  <a:pt x="0" y="729953"/>
                </a:moveTo>
                <a:lnTo>
                  <a:pt x="93241" y="785936"/>
                </a:lnTo>
                <a:lnTo>
                  <a:pt x="565128" y="0"/>
                </a:lnTo>
                <a:lnTo>
                  <a:pt x="3816424" y="0"/>
                </a:lnTo>
                <a:lnTo>
                  <a:pt x="3816424" y="1693845"/>
                </a:lnTo>
                <a:lnTo>
                  <a:pt x="0" y="1693845"/>
                </a:lnTo>
                <a:close/>
              </a:path>
            </a:pathLst>
          </a:custGeom>
          <a:gradFill flip="none" rotWithShape="1">
            <a:gsLst>
              <a:gs pos="35000">
                <a:schemeClr val="tx1">
                  <a:alpha val="0"/>
                </a:schemeClr>
              </a:gs>
              <a:gs pos="0">
                <a:schemeClr val="tx1">
                  <a:alpha val="2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任意多边形 46"/>
          <p:cNvSpPr/>
          <p:nvPr/>
        </p:nvSpPr>
        <p:spPr>
          <a:xfrm rot="3541129">
            <a:off x="5021313" y="4989114"/>
            <a:ext cx="3816424" cy="1726633"/>
          </a:xfrm>
          <a:custGeom>
            <a:gdLst>
              <a:gd fmla="*/ 0 w 3816424" name="connsiteX0"/>
              <a:gd fmla="*/ 729953 h 1693845" name="connsiteY0"/>
              <a:gd fmla="*/ 93241 w 3816424" name="connsiteX1"/>
              <a:gd fmla="*/ 785936 h 1693845" name="connsiteY1"/>
              <a:gd fmla="*/ 565128 w 3816424" name="connsiteX2"/>
              <a:gd fmla="*/ 0 h 1693845" name="connsiteY2"/>
              <a:gd fmla="*/ 3816424 w 3816424" name="connsiteX3"/>
              <a:gd fmla="*/ 0 h 1693845" name="connsiteY3"/>
              <a:gd fmla="*/ 3816424 w 3816424" name="connsiteX4"/>
              <a:gd fmla="*/ 1693845 h 1693845" name="connsiteY4"/>
              <a:gd fmla="*/ 0 w 3816424" name="connsiteX5"/>
              <a:gd fmla="*/ 1693845 h 169384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693844" w="3816423">
                <a:moveTo>
                  <a:pt x="0" y="729953"/>
                </a:moveTo>
                <a:lnTo>
                  <a:pt x="93241" y="785936"/>
                </a:lnTo>
                <a:lnTo>
                  <a:pt x="565128" y="0"/>
                </a:lnTo>
                <a:lnTo>
                  <a:pt x="3816424" y="0"/>
                </a:lnTo>
                <a:lnTo>
                  <a:pt x="3816424" y="1693845"/>
                </a:lnTo>
                <a:lnTo>
                  <a:pt x="0" y="1693845"/>
                </a:lnTo>
                <a:close/>
              </a:path>
            </a:pathLst>
          </a:custGeom>
          <a:gradFill flip="none" rotWithShape="1">
            <a:gsLst>
              <a:gs pos="35000">
                <a:schemeClr val="tx1">
                  <a:alpha val="0"/>
                </a:schemeClr>
              </a:gs>
              <a:gs pos="0">
                <a:schemeClr val="tx1">
                  <a:alpha val="2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任意多边形 45"/>
          <p:cNvSpPr/>
          <p:nvPr/>
        </p:nvSpPr>
        <p:spPr>
          <a:xfrm rot="3541129">
            <a:off x="2845894" y="2885655"/>
            <a:ext cx="3816424" cy="1726633"/>
          </a:xfrm>
          <a:custGeom>
            <a:gdLst>
              <a:gd fmla="*/ 0 w 3816424" name="connsiteX0"/>
              <a:gd fmla="*/ 729953 h 1693845" name="connsiteY0"/>
              <a:gd fmla="*/ 93241 w 3816424" name="connsiteX1"/>
              <a:gd fmla="*/ 785936 h 1693845" name="connsiteY1"/>
              <a:gd fmla="*/ 565128 w 3816424" name="connsiteX2"/>
              <a:gd fmla="*/ 0 h 1693845" name="connsiteY2"/>
              <a:gd fmla="*/ 3816424 w 3816424" name="connsiteX3"/>
              <a:gd fmla="*/ 0 h 1693845" name="connsiteY3"/>
              <a:gd fmla="*/ 3816424 w 3816424" name="connsiteX4"/>
              <a:gd fmla="*/ 1693845 h 1693845" name="connsiteY4"/>
              <a:gd fmla="*/ 0 w 3816424" name="connsiteX5"/>
              <a:gd fmla="*/ 1693845 h 169384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693844" w="3816423">
                <a:moveTo>
                  <a:pt x="0" y="729953"/>
                </a:moveTo>
                <a:lnTo>
                  <a:pt x="93241" y="785936"/>
                </a:lnTo>
                <a:lnTo>
                  <a:pt x="565128" y="0"/>
                </a:lnTo>
                <a:lnTo>
                  <a:pt x="3816424" y="0"/>
                </a:lnTo>
                <a:lnTo>
                  <a:pt x="3816424" y="1693845"/>
                </a:lnTo>
                <a:lnTo>
                  <a:pt x="0" y="1693845"/>
                </a:lnTo>
                <a:close/>
              </a:path>
            </a:pathLst>
          </a:custGeom>
          <a:gradFill flip="none" rotWithShape="1">
            <a:gsLst>
              <a:gs pos="35000">
                <a:schemeClr val="tx1">
                  <a:alpha val="0"/>
                </a:schemeClr>
              </a:gs>
              <a:gs pos="0">
                <a:schemeClr val="tx1">
                  <a:alpha val="2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任意多边形 44"/>
          <p:cNvSpPr/>
          <p:nvPr/>
        </p:nvSpPr>
        <p:spPr>
          <a:xfrm rot="3541129">
            <a:off x="827060" y="5013650"/>
            <a:ext cx="3816424" cy="1726633"/>
          </a:xfrm>
          <a:custGeom>
            <a:gdLst>
              <a:gd fmla="*/ 0 w 3816424" name="connsiteX0"/>
              <a:gd fmla="*/ 729953 h 1693845" name="connsiteY0"/>
              <a:gd fmla="*/ 93241 w 3816424" name="connsiteX1"/>
              <a:gd fmla="*/ 785936 h 1693845" name="connsiteY1"/>
              <a:gd fmla="*/ 565128 w 3816424" name="connsiteX2"/>
              <a:gd fmla="*/ 0 h 1693845" name="connsiteY2"/>
              <a:gd fmla="*/ 3816424 w 3816424" name="connsiteX3"/>
              <a:gd fmla="*/ 0 h 1693845" name="connsiteY3"/>
              <a:gd fmla="*/ 3816424 w 3816424" name="connsiteX4"/>
              <a:gd fmla="*/ 1693845 h 1693845" name="connsiteY4"/>
              <a:gd fmla="*/ 0 w 3816424" name="connsiteX5"/>
              <a:gd fmla="*/ 1693845 h 169384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693844" w="3816423">
                <a:moveTo>
                  <a:pt x="0" y="729953"/>
                </a:moveTo>
                <a:lnTo>
                  <a:pt x="93241" y="785936"/>
                </a:lnTo>
                <a:lnTo>
                  <a:pt x="565128" y="0"/>
                </a:lnTo>
                <a:lnTo>
                  <a:pt x="3816424" y="0"/>
                </a:lnTo>
                <a:lnTo>
                  <a:pt x="3816424" y="1693845"/>
                </a:lnTo>
                <a:lnTo>
                  <a:pt x="0" y="1693845"/>
                </a:lnTo>
                <a:close/>
              </a:path>
            </a:pathLst>
          </a:custGeom>
          <a:gradFill flip="none" rotWithShape="1">
            <a:gsLst>
              <a:gs pos="35000">
                <a:schemeClr val="tx1">
                  <a:alpha val="0"/>
                </a:schemeClr>
              </a:gs>
              <a:gs pos="0">
                <a:schemeClr val="tx1">
                  <a:alpha val="2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任意多边形 1"/>
          <p:cNvSpPr/>
          <p:nvPr/>
        </p:nvSpPr>
        <p:spPr>
          <a:xfrm>
            <a:off x="1900052" y="2088638"/>
            <a:ext cx="8443356" cy="2150858"/>
          </a:xfrm>
          <a:custGeom>
            <a:gdLst>
              <a:gd fmla="*/ 0 w 8443356" name="connsiteX0"/>
              <a:gd fmla="*/ 1889596 h 2150858" name="connsiteY0"/>
              <a:gd fmla="*/ 1947553 w 8443356" name="connsiteX1"/>
              <a:gd fmla="*/ 1419 h 2150858" name="connsiteY1"/>
              <a:gd fmla="*/ 4037610 w 8443356" name="connsiteX2"/>
              <a:gd fmla="*/ 2150853 h 2150858" name="connsiteY2"/>
              <a:gd fmla="*/ 6163293 w 8443356" name="connsiteX3"/>
              <a:gd fmla="*/ 25170 h 2150858" name="connsiteY3"/>
              <a:gd fmla="*/ 8443356 w 8443356" name="connsiteX4"/>
              <a:gd fmla="*/ 2103352 h 215085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50858" w="8443356">
                <a:moveTo>
                  <a:pt x="0" y="1889596"/>
                </a:moveTo>
                <a:cubicBezTo>
                  <a:pt x="637309" y="923736"/>
                  <a:pt x="1274618" y="-42124"/>
                  <a:pt x="1947553" y="1419"/>
                </a:cubicBezTo>
                <a:cubicBezTo>
                  <a:pt x="2620488" y="44962"/>
                  <a:pt x="3334987" y="2146895"/>
                  <a:pt x="4037610" y="2150853"/>
                </a:cubicBezTo>
                <a:cubicBezTo>
                  <a:pt x="4740233" y="2154811"/>
                  <a:pt x="5429002" y="33087"/>
                  <a:pt x="6163293" y="25170"/>
                </a:cubicBezTo>
                <a:cubicBezTo>
                  <a:pt x="6897584" y="17253"/>
                  <a:pt x="8053450" y="1782718"/>
                  <a:pt x="8443356" y="2103352"/>
                </a:cubicBezTo>
              </a:path>
            </a:pathLst>
          </a:custGeom>
          <a:noFill/>
          <a:ln w="381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5" name="组合 24"/>
          <p:cNvGrpSpPr/>
          <p:nvPr/>
        </p:nvGrpSpPr>
        <p:grpSpPr>
          <a:xfrm>
            <a:off x="883009" y="138609"/>
            <a:ext cx="3795869" cy="769441"/>
            <a:chOff x="883009" y="209859"/>
            <a:chExt cx="3795869" cy="769441"/>
          </a:xfrm>
        </p:grpSpPr>
        <p:grpSp>
          <p:nvGrpSpPr>
            <p:cNvPr id="23" name="组合 22"/>
            <p:cNvGrpSpPr/>
            <p:nvPr/>
          </p:nvGrpSpPr>
          <p:grpSpPr>
            <a:xfrm>
              <a:off x="883009" y="238661"/>
              <a:ext cx="162681" cy="669389"/>
              <a:chOff x="883009" y="238661"/>
              <a:chExt cx="162681" cy="669389"/>
            </a:xfrm>
          </p:grpSpPr>
          <p:sp>
            <p:nvSpPr>
              <p:cNvPr id="17" name="椭圆 16"/>
              <p:cNvSpPr/>
              <p:nvPr/>
            </p:nvSpPr>
            <p:spPr>
              <a:xfrm>
                <a:off x="883009" y="238661"/>
                <a:ext cx="162681" cy="162681"/>
              </a:xfrm>
              <a:prstGeom prst="ellipse">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4" name="椭圆 53"/>
              <p:cNvSpPr/>
              <p:nvPr/>
            </p:nvSpPr>
            <p:spPr>
              <a:xfrm>
                <a:off x="883009" y="492015"/>
                <a:ext cx="162681" cy="162681"/>
              </a:xfrm>
              <a:prstGeom prst="ellipse">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5" name="椭圆 54"/>
              <p:cNvSpPr/>
              <p:nvPr/>
            </p:nvSpPr>
            <p:spPr>
              <a:xfrm>
                <a:off x="883009" y="745369"/>
                <a:ext cx="162681" cy="162681"/>
              </a:xfrm>
              <a:prstGeom prst="ellipse">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19" name="文本框 18"/>
            <p:cNvSpPr txBox="1"/>
            <p:nvPr/>
          </p:nvSpPr>
          <p:spPr>
            <a:xfrm>
              <a:off x="1045690" y="209859"/>
              <a:ext cx="3633188" cy="762000"/>
            </a:xfrm>
            <a:prstGeom prst="rect">
              <a:avLst/>
            </a:prstGeom>
            <a:noFill/>
          </p:spPr>
          <p:txBody>
            <a:bodyPr rtlCol="0" wrap="square">
              <a:spAutoFit/>
            </a:bodyPr>
            <a:lstStyle/>
            <a:p>
              <a:r>
                <a:rPr altLang="en-US" b="1" lang="zh-CN" smtClean="0" sz="4400">
                  <a:solidFill>
                    <a:schemeClr val="tx1">
                      <a:lumMod val="75000"/>
                      <a:lumOff val="25000"/>
                    </a:schemeClr>
                  </a:solidFill>
                  <a:latin charset="-122" panose="020b0503020204020204" pitchFamily="34" typeface="微软雅黑"/>
                  <a:ea charset="-122" panose="020b0503020204020204" pitchFamily="34" typeface="微软雅黑"/>
                </a:rPr>
                <a:t>矩形阴影</a:t>
              </a:r>
            </a:p>
          </p:txBody>
        </p:sp>
      </p:grpSp>
      <p:sp>
        <p:nvSpPr>
          <p:cNvPr id="21" name="文本框 20"/>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sp>
        <p:nvSpPr>
          <p:cNvPr id="6" name="任意多边形 5"/>
          <p:cNvSpPr/>
          <p:nvPr/>
        </p:nvSpPr>
        <p:spPr>
          <a:xfrm>
            <a:off x="2218842" y="3549819"/>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3" name="任意多边形 12"/>
          <p:cNvSpPr/>
          <p:nvPr/>
        </p:nvSpPr>
        <p:spPr>
          <a:xfrm>
            <a:off x="6379878" y="2520166"/>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8" name="任意多边形 17"/>
          <p:cNvSpPr/>
          <p:nvPr/>
        </p:nvSpPr>
        <p:spPr>
          <a:xfrm>
            <a:off x="8460396" y="2005340"/>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247650" lIns="247650" numCol="1" rIns="247650" spcCol="1270" spcFirstLastPara="0" tIns="247650" vert="horz" wrap="square">
            <a:noAutofit/>
          </a:bodyPr>
          <a:lstStyle/>
          <a:p>
            <a:pPr algn="l" defTabSz="2889250" lvl="0">
              <a:lnSpc>
                <a:spcPct val="90000"/>
              </a:lnSpc>
              <a:spcBef>
                <a:spcPct val="0"/>
              </a:spcBef>
              <a:spcAft>
                <a:spcPct val="35000"/>
              </a:spcAft>
            </a:pPr>
            <a:endParaRPr altLang="en-US" kern="1200" lang="zh-CN" sz="6500">
              <a:solidFill>
                <a:schemeClr val="tx1">
                  <a:lumMod val="75000"/>
                  <a:lumOff val="25000"/>
                </a:schemeClr>
              </a:solidFill>
            </a:endParaRPr>
          </a:p>
        </p:txBody>
      </p:sp>
      <p:sp>
        <p:nvSpPr>
          <p:cNvPr id="41" name="任意多边形 40"/>
          <p:cNvSpPr/>
          <p:nvPr/>
        </p:nvSpPr>
        <p:spPr>
          <a:xfrm>
            <a:off x="964349" y="373479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2" name="任意多边形 21"/>
          <p:cNvSpPr/>
          <p:nvPr/>
        </p:nvSpPr>
        <p:spPr>
          <a:xfrm>
            <a:off x="5153041" y="3732723"/>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4" name="任意多边形 23"/>
          <p:cNvSpPr/>
          <p:nvPr/>
        </p:nvSpPr>
        <p:spPr>
          <a:xfrm>
            <a:off x="9454018" y="3732723"/>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6" name="任意多边形 25"/>
          <p:cNvSpPr/>
          <p:nvPr/>
        </p:nvSpPr>
        <p:spPr>
          <a:xfrm>
            <a:off x="2971555" y="1588521"/>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27" name="任意多边形 26"/>
          <p:cNvSpPr/>
          <p:nvPr/>
        </p:nvSpPr>
        <p:spPr>
          <a:xfrm>
            <a:off x="7338251" y="1588522"/>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3" name="文本框 2"/>
          <p:cNvSpPr txBox="1"/>
          <p:nvPr/>
        </p:nvSpPr>
        <p:spPr>
          <a:xfrm>
            <a:off x="1064286" y="1589179"/>
            <a:ext cx="1663395" cy="1310640"/>
          </a:xfrm>
          <a:prstGeom prst="rect">
            <a:avLst/>
          </a:prstGeom>
          <a:noFill/>
        </p:spPr>
        <p:txBody>
          <a:bodyPr rtlCol="0" wrap="squar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a:t>
            </a:r>
          </a:p>
        </p:txBody>
      </p:sp>
      <p:sp>
        <p:nvSpPr>
          <p:cNvPr id="28" name="文本框 27"/>
          <p:cNvSpPr txBox="1"/>
          <p:nvPr/>
        </p:nvSpPr>
        <p:spPr>
          <a:xfrm>
            <a:off x="3171430" y="3685196"/>
            <a:ext cx="1663395" cy="1310640"/>
          </a:xfrm>
          <a:prstGeom prst="rect">
            <a:avLst/>
          </a:prstGeom>
          <a:noFill/>
        </p:spPr>
        <p:txBody>
          <a:bodyPr rtlCol="0" wrap="squar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a:t>
            </a:r>
          </a:p>
        </p:txBody>
      </p:sp>
      <p:sp>
        <p:nvSpPr>
          <p:cNvPr id="29" name="文本框 28"/>
          <p:cNvSpPr txBox="1"/>
          <p:nvPr/>
        </p:nvSpPr>
        <p:spPr>
          <a:xfrm>
            <a:off x="5401801" y="1589179"/>
            <a:ext cx="1663395" cy="1310640"/>
          </a:xfrm>
          <a:prstGeom prst="rect">
            <a:avLst/>
          </a:prstGeom>
          <a:noFill/>
        </p:spPr>
        <p:txBody>
          <a:bodyPr rtlCol="0" wrap="squar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a:t>
            </a:r>
          </a:p>
        </p:txBody>
      </p:sp>
      <p:sp>
        <p:nvSpPr>
          <p:cNvPr id="30" name="文本框 29"/>
          <p:cNvSpPr txBox="1"/>
          <p:nvPr/>
        </p:nvSpPr>
        <p:spPr>
          <a:xfrm>
            <a:off x="9739313" y="1589179"/>
            <a:ext cx="1663395" cy="1310640"/>
          </a:xfrm>
          <a:prstGeom prst="rect">
            <a:avLst/>
          </a:prstGeom>
          <a:noFill/>
        </p:spPr>
        <p:txBody>
          <a:bodyPr rtlCol="0" wrap="squar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a:t>
            </a:r>
          </a:p>
        </p:txBody>
      </p:sp>
      <p:sp>
        <p:nvSpPr>
          <p:cNvPr id="31" name="文本框 30"/>
          <p:cNvSpPr txBox="1"/>
          <p:nvPr/>
        </p:nvSpPr>
        <p:spPr>
          <a:xfrm>
            <a:off x="7566468" y="3685196"/>
            <a:ext cx="1663395" cy="1310640"/>
          </a:xfrm>
          <a:prstGeom prst="rect">
            <a:avLst/>
          </a:prstGeom>
          <a:noFill/>
        </p:spPr>
        <p:txBody>
          <a:bodyPr rtlCol="0" wrap="squar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请输入内容请输入内容请输入内容请输入内容</a:t>
            </a:r>
          </a:p>
        </p:txBody>
      </p:sp>
      <p:sp>
        <p:nvSpPr>
          <p:cNvPr id="4" name="文本框 3"/>
          <p:cNvSpPr txBox="1"/>
          <p:nvPr/>
        </p:nvSpPr>
        <p:spPr>
          <a:xfrm>
            <a:off x="1512033" y="4046551"/>
            <a:ext cx="767899" cy="518160"/>
          </a:xfrm>
          <a:prstGeom prst="rect">
            <a:avLst/>
          </a:prstGeom>
          <a:noFill/>
        </p:spPr>
        <p:txBody>
          <a:bodyPr rtlCol="0" wrap="square">
            <a:spAutoFit/>
          </a:bodyPr>
          <a:lstStyle/>
          <a:p>
            <a:r>
              <a:rPr altLang="zh-CN" lang="en-US" smtClean="0" sz="2800">
                <a:solidFill>
                  <a:schemeClr val="tx1">
                    <a:lumMod val="75000"/>
                    <a:lumOff val="25000"/>
                  </a:schemeClr>
                </a:solidFill>
                <a:latin charset="-122" panose="020b0503020204020204" pitchFamily="34" typeface="微软雅黑"/>
                <a:ea charset="-122" panose="020b0503020204020204" pitchFamily="34" typeface="微软雅黑"/>
              </a:rPr>
              <a:t>6月</a:t>
            </a:r>
          </a:p>
        </p:txBody>
      </p:sp>
      <p:sp>
        <p:nvSpPr>
          <p:cNvPr id="32" name="文本框 31"/>
          <p:cNvSpPr txBox="1"/>
          <p:nvPr/>
        </p:nvSpPr>
        <p:spPr>
          <a:xfrm>
            <a:off x="5770528" y="4046551"/>
            <a:ext cx="767899" cy="518160"/>
          </a:xfrm>
          <a:prstGeom prst="rect">
            <a:avLst/>
          </a:prstGeom>
          <a:noFill/>
        </p:spPr>
        <p:txBody>
          <a:bodyPr rtlCol="0" wrap="square">
            <a:spAutoFit/>
          </a:bodyPr>
          <a:lstStyle/>
          <a:p>
            <a:r>
              <a:rPr altLang="zh-CN" lang="en-US" sz="2800">
                <a:solidFill>
                  <a:schemeClr val="tx1">
                    <a:lumMod val="75000"/>
                    <a:lumOff val="25000"/>
                  </a:schemeClr>
                </a:solidFill>
                <a:latin charset="-122" panose="020b0503020204020204" pitchFamily="34" typeface="微软雅黑"/>
                <a:ea charset="-122" panose="020b0503020204020204" pitchFamily="34" typeface="微软雅黑"/>
              </a:rPr>
              <a:t>8月</a:t>
            </a:r>
          </a:p>
        </p:txBody>
      </p:sp>
      <p:sp>
        <p:nvSpPr>
          <p:cNvPr id="33" name="文本框 32"/>
          <p:cNvSpPr txBox="1"/>
          <p:nvPr/>
        </p:nvSpPr>
        <p:spPr>
          <a:xfrm>
            <a:off x="9934649" y="4061184"/>
            <a:ext cx="963608" cy="518160"/>
          </a:xfrm>
          <a:prstGeom prst="rect">
            <a:avLst/>
          </a:prstGeom>
          <a:noFill/>
        </p:spPr>
        <p:txBody>
          <a:bodyPr rtlCol="0" wrap="square">
            <a:spAutoFit/>
          </a:bodyPr>
          <a:lstStyle/>
          <a:p>
            <a:r>
              <a:rPr altLang="zh-CN" lang="en-US" smtClean="0" sz="2800">
                <a:solidFill>
                  <a:schemeClr val="tx1">
                    <a:lumMod val="75000"/>
                    <a:lumOff val="25000"/>
                  </a:schemeClr>
                </a:solidFill>
                <a:latin charset="-122" panose="020b0503020204020204" pitchFamily="34" typeface="微软雅黑"/>
                <a:ea charset="-122" panose="020b0503020204020204" pitchFamily="34" typeface="微软雅黑"/>
              </a:rPr>
              <a:t>10月</a:t>
            </a:r>
          </a:p>
        </p:txBody>
      </p:sp>
      <p:sp>
        <p:nvSpPr>
          <p:cNvPr id="34" name="文本框 33"/>
          <p:cNvSpPr txBox="1"/>
          <p:nvPr/>
        </p:nvSpPr>
        <p:spPr>
          <a:xfrm>
            <a:off x="7960164" y="1916830"/>
            <a:ext cx="767899" cy="518160"/>
          </a:xfrm>
          <a:prstGeom prst="rect">
            <a:avLst/>
          </a:prstGeom>
          <a:noFill/>
        </p:spPr>
        <p:txBody>
          <a:bodyPr rtlCol="0" wrap="square">
            <a:spAutoFit/>
          </a:bodyPr>
          <a:lstStyle/>
          <a:p>
            <a:r>
              <a:rPr altLang="zh-CN" lang="en-US" sz="2800">
                <a:solidFill>
                  <a:schemeClr val="tx1">
                    <a:lumMod val="75000"/>
                    <a:lumOff val="25000"/>
                  </a:schemeClr>
                </a:solidFill>
                <a:latin charset="-122" panose="020b0503020204020204" pitchFamily="34" typeface="微软雅黑"/>
                <a:ea charset="-122" panose="020b0503020204020204" pitchFamily="34" typeface="微软雅黑"/>
              </a:rPr>
              <a:t>9月</a:t>
            </a:r>
          </a:p>
        </p:txBody>
      </p:sp>
      <p:sp>
        <p:nvSpPr>
          <p:cNvPr id="35" name="文本框 34"/>
          <p:cNvSpPr txBox="1"/>
          <p:nvPr/>
        </p:nvSpPr>
        <p:spPr>
          <a:xfrm>
            <a:off x="3465876" y="1916830"/>
            <a:ext cx="767899" cy="518160"/>
          </a:xfrm>
          <a:prstGeom prst="rect">
            <a:avLst/>
          </a:prstGeom>
          <a:noFill/>
        </p:spPr>
        <p:txBody>
          <a:bodyPr rtlCol="0" wrap="square">
            <a:spAutoFit/>
          </a:bodyPr>
          <a:lstStyle/>
          <a:p>
            <a:r>
              <a:rPr altLang="zh-CN" lang="en-US" sz="2800">
                <a:solidFill>
                  <a:schemeClr val="tx1">
                    <a:lumMod val="75000"/>
                    <a:lumOff val="25000"/>
                  </a:schemeClr>
                </a:solidFill>
                <a:latin charset="-122" panose="020b0503020204020204" pitchFamily="34" typeface="微软雅黑"/>
                <a:ea charset="-122" panose="020b0503020204020204" pitchFamily="34" typeface="微软雅黑"/>
              </a:rPr>
              <a:t>7月</a:t>
            </a:r>
          </a:p>
        </p:txBody>
      </p:sp>
    </p:spTree>
    <p:extLst>
      <p:ext uri="{BB962C8B-B14F-4D97-AF65-F5344CB8AC3E}">
        <p14:creationId val="3680319639"/>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10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grpSp>
        <p:nvGrpSpPr>
          <p:cNvPr id="68" name="组合 67"/>
          <p:cNvGrpSpPr/>
          <p:nvPr/>
        </p:nvGrpSpPr>
        <p:grpSpPr>
          <a:xfrm flipH="1" rot="337411">
            <a:off x="8186040" y="4577114"/>
            <a:ext cx="3475738" cy="493526"/>
            <a:chOff x="3791744" y="1865404"/>
            <a:chExt cx="3582434" cy="508676"/>
          </a:xfrm>
        </p:grpSpPr>
        <p:sp>
          <p:nvSpPr>
            <p:cNvPr id="69" name="椭圆 68"/>
            <p:cNvSpPr/>
            <p:nvPr/>
          </p:nvSpPr>
          <p:spPr>
            <a:xfrm>
              <a:off x="4682861" y="2047734"/>
              <a:ext cx="1800200" cy="144016"/>
            </a:xfrm>
            <a:prstGeom prst="ellipse">
              <a:avLst/>
            </a:prstGeom>
            <a:gradFill flip="none" rotWithShape="1">
              <a:gsLst>
                <a:gs pos="0">
                  <a:schemeClr val="tx1">
                    <a:alpha val="3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椭圆 69"/>
            <p:cNvSpPr/>
            <p:nvPr/>
          </p:nvSpPr>
          <p:spPr>
            <a:xfrm>
              <a:off x="3791744" y="1865404"/>
              <a:ext cx="3582434" cy="508676"/>
            </a:xfrm>
            <a:prstGeom prst="ellipse">
              <a:avLst/>
            </a:prstGeom>
            <a:gradFill>
              <a:gsLst>
                <a:gs pos="0">
                  <a:schemeClr val="tx1">
                    <a:alpha val="2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5" name="组合 64"/>
          <p:cNvGrpSpPr/>
          <p:nvPr/>
        </p:nvGrpSpPr>
        <p:grpSpPr>
          <a:xfrm rot="21262588">
            <a:off x="4513433" y="4585743"/>
            <a:ext cx="3475738" cy="493526"/>
            <a:chOff x="3791744" y="1865404"/>
            <a:chExt cx="3582434" cy="508676"/>
          </a:xfrm>
        </p:grpSpPr>
        <p:sp>
          <p:nvSpPr>
            <p:cNvPr id="66" name="椭圆 65"/>
            <p:cNvSpPr/>
            <p:nvPr/>
          </p:nvSpPr>
          <p:spPr>
            <a:xfrm>
              <a:off x="4682861" y="2047734"/>
              <a:ext cx="1800200" cy="144016"/>
            </a:xfrm>
            <a:prstGeom prst="ellipse">
              <a:avLst/>
            </a:prstGeom>
            <a:gradFill flip="none" rotWithShape="1">
              <a:gsLst>
                <a:gs pos="0">
                  <a:schemeClr val="tx1">
                    <a:alpha val="3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a:off x="3791744" y="1865404"/>
              <a:ext cx="3582434" cy="508676"/>
            </a:xfrm>
            <a:prstGeom prst="ellipse">
              <a:avLst/>
            </a:prstGeom>
            <a:gradFill>
              <a:gsLst>
                <a:gs pos="0">
                  <a:schemeClr val="tx1">
                    <a:alpha val="2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矩形 14"/>
          <p:cNvSpPr/>
          <p:nvPr/>
        </p:nvSpPr>
        <p:spPr>
          <a:xfrm>
            <a:off x="5260769" y="1401288"/>
            <a:ext cx="5795158" cy="34082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sp>
        <p:nvSpPr>
          <p:cNvPr id="6" name="任意多边形 5"/>
          <p:cNvSpPr/>
          <p:nvPr/>
        </p:nvSpPr>
        <p:spPr>
          <a:xfrm>
            <a:off x="2218842" y="3549819"/>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3" name="任意多边形 12"/>
          <p:cNvSpPr/>
          <p:nvPr/>
        </p:nvSpPr>
        <p:spPr>
          <a:xfrm>
            <a:off x="6379878" y="2520166"/>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8" name="任意多边形 17"/>
          <p:cNvSpPr/>
          <p:nvPr/>
        </p:nvSpPr>
        <p:spPr>
          <a:xfrm>
            <a:off x="8460396" y="2005340"/>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247650" lIns="247650" numCol="1" rIns="247650" spcCol="1270" spcFirstLastPara="0" tIns="247650" vert="horz" wrap="square">
            <a:noAutofit/>
          </a:bodyPr>
          <a:lstStyle/>
          <a:p>
            <a:pPr algn="l" defTabSz="2889250" lvl="0">
              <a:lnSpc>
                <a:spcPct val="90000"/>
              </a:lnSpc>
              <a:spcBef>
                <a:spcPct val="0"/>
              </a:spcBef>
              <a:spcAft>
                <a:spcPct val="35000"/>
              </a:spcAft>
            </a:pPr>
            <a:endParaRPr altLang="en-US" kern="1200" lang="zh-CN" sz="6500">
              <a:solidFill>
                <a:schemeClr val="tx1">
                  <a:lumMod val="75000"/>
                  <a:lumOff val="25000"/>
                </a:schemeClr>
              </a:solidFill>
            </a:endParaRPr>
          </a:p>
        </p:txBody>
      </p:sp>
      <p:grpSp>
        <p:nvGrpSpPr>
          <p:cNvPr id="7" name="组合 6"/>
          <p:cNvGrpSpPr/>
          <p:nvPr/>
        </p:nvGrpSpPr>
        <p:grpSpPr>
          <a:xfrm>
            <a:off x="614534" y="689369"/>
            <a:ext cx="3429000" cy="5688061"/>
            <a:chOff x="2164919" y="705788"/>
            <a:chExt cx="3429000" cy="5688061"/>
          </a:xfrm>
        </p:grpSpPr>
        <p:pic>
          <p:nvPicPr>
            <p:cNvPr id="39" name="图片 38"/>
            <p:cNvPicPr>
              <a:picLocks noChangeAspect="1"/>
            </p:cNvPicPr>
            <p:nvPr/>
          </p:nvPicPr>
          <p:blipFill>
            <a:blip r:embed="rId2">
              <a:extLst>
                <a:ext uri="{28A0092B-C50C-407E-A947-70E740481C1C}">
                  <a14:useLocalDpi val="0"/>
                </a:ext>
              </a:extLst>
            </a:blip>
            <a:stretch>
              <a:fillRect/>
            </a:stretch>
          </p:blipFill>
          <p:spPr>
            <a:xfrm>
              <a:off x="2164919" y="870210"/>
              <a:ext cx="3429000" cy="4762500"/>
            </a:xfrm>
            <a:custGeom>
              <a:gdLst>
                <a:gd fmla="*/ 0 w 3429000" name="connsiteX0"/>
                <a:gd fmla="*/ 0 h 4762500" name="connsiteY0"/>
                <a:gd fmla="*/ 3429000 w 3429000" name="connsiteX1"/>
                <a:gd fmla="*/ 0 h 4762500" name="connsiteY1"/>
                <a:gd fmla="*/ 3429000 w 3429000" name="connsiteX2"/>
                <a:gd fmla="*/ 4762500 h 4762500" name="connsiteY2"/>
                <a:gd fmla="*/ 257496 w 3429000" name="connsiteX3"/>
                <a:gd fmla="*/ 4762500 h 4762500" name="connsiteY3"/>
                <a:gd fmla="*/ 257496 w 3429000" name="connsiteX4"/>
                <a:gd fmla="*/ 1296988 h 4762500" name="connsiteY4"/>
                <a:gd fmla="*/ 0 w 3429000" name="connsiteX5"/>
                <a:gd fmla="*/ 1296988 h 47625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762500" w="3429000">
                  <a:moveTo>
                    <a:pt x="0" y="0"/>
                  </a:moveTo>
                  <a:lnTo>
                    <a:pt x="3429000" y="0"/>
                  </a:lnTo>
                  <a:lnTo>
                    <a:pt x="3429000" y="4762500"/>
                  </a:lnTo>
                  <a:lnTo>
                    <a:pt x="257496" y="4762500"/>
                  </a:lnTo>
                  <a:lnTo>
                    <a:pt x="257496" y="1296988"/>
                  </a:lnTo>
                  <a:lnTo>
                    <a:pt x="0" y="1296988"/>
                  </a:lnTo>
                  <a:close/>
                </a:path>
              </a:pathLst>
            </a:custGeom>
          </p:spPr>
        </p:pic>
        <p:pic>
          <p:nvPicPr>
            <p:cNvPr id="37" name="图片 36"/>
            <p:cNvPicPr>
              <a:picLocks noChangeAspect="1"/>
            </p:cNvPicPr>
            <p:nvPr/>
          </p:nvPicPr>
          <p:blipFill>
            <a:blip r:embed="rId3"/>
            <a:srcRect l="81457"/>
            <a:stretch>
              <a:fillRect/>
            </a:stretch>
          </p:blipFill>
          <p:spPr>
            <a:xfrm>
              <a:off x="2432016" y="705788"/>
              <a:ext cx="393400" cy="5688061"/>
            </a:xfrm>
            <a:prstGeom prst="rect">
              <a:avLst/>
            </a:prstGeom>
          </p:spPr>
        </p:pic>
      </p:grpSp>
      <p:sp>
        <p:nvSpPr>
          <p:cNvPr id="40" name="任意多边形 39"/>
          <p:cNvSpPr/>
          <p:nvPr/>
        </p:nvSpPr>
        <p:spPr>
          <a:xfrm rot="10800000">
            <a:off x="2448681" y="3997765"/>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bl" blurRad="279400" dir="189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41" name="任意多边形 40"/>
          <p:cNvSpPr/>
          <p:nvPr/>
        </p:nvSpPr>
        <p:spPr>
          <a:xfrm>
            <a:off x="614534" y="525767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bl" blurRad="279400" dir="189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8" name="文本框 7"/>
          <p:cNvSpPr txBox="1"/>
          <p:nvPr/>
        </p:nvSpPr>
        <p:spPr>
          <a:xfrm>
            <a:off x="5468732" y="1824049"/>
            <a:ext cx="5221288" cy="1920240"/>
          </a:xfrm>
          <a:prstGeom prst="rect">
            <a:avLst/>
          </a:prstGeom>
          <a:noFill/>
        </p:spPr>
        <p:txBody>
          <a:bodyPr rtlCol="0" wrap="square">
            <a:spAutoFit/>
          </a:bodyPr>
          <a:lstStyle/>
          <a:p>
            <a:pPr algn="dist"/>
            <a:r>
              <a:rPr altLang="zh-CN" lang="en-US" sz="6000">
                <a:solidFill>
                  <a:schemeClr val="tx1">
                    <a:lumMod val="75000"/>
                    <a:lumOff val="25000"/>
                  </a:schemeClr>
                </a:solidFill>
                <a:latin charset="-122" panose="020b0503020204020204" pitchFamily="34" typeface="微软雅黑"/>
                <a:ea charset="-122" panose="020b0503020204020204" pitchFamily="34" typeface="微软雅黑"/>
              </a:rPr>
              <a:t>Stay hungry Stay foolish </a:t>
            </a:r>
          </a:p>
        </p:txBody>
      </p:sp>
      <p:grpSp>
        <p:nvGrpSpPr>
          <p:cNvPr id="14" name="组合 13"/>
          <p:cNvGrpSpPr/>
          <p:nvPr/>
        </p:nvGrpSpPr>
        <p:grpSpPr>
          <a:xfrm>
            <a:off x="8323863" y="3981501"/>
            <a:ext cx="2524495" cy="461665"/>
            <a:chOff x="9024257" y="4413660"/>
            <a:chExt cx="2524495" cy="461665"/>
          </a:xfrm>
        </p:grpSpPr>
        <p:cxnSp>
          <p:nvCxnSpPr>
            <p:cNvPr id="11" name="直接连接符 10"/>
            <p:cNvCxnSpPr/>
            <p:nvPr/>
          </p:nvCxnSpPr>
          <p:spPr>
            <a:xfrm>
              <a:off x="9024257" y="4637327"/>
              <a:ext cx="761009" cy="0"/>
            </a:xfrm>
            <a:prstGeom prst="line">
              <a:avLst/>
            </a:prstGeom>
            <a:ln w="1905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sp>
          <p:nvSpPr>
            <p:cNvPr id="12" name="文本框 11"/>
            <p:cNvSpPr txBox="1"/>
            <p:nvPr/>
          </p:nvSpPr>
          <p:spPr>
            <a:xfrm>
              <a:off x="9785267" y="4413660"/>
              <a:ext cx="1763486" cy="457200"/>
            </a:xfrm>
            <a:prstGeom prst="rect">
              <a:avLst/>
            </a:prstGeom>
            <a:noFill/>
          </p:spPr>
          <p:txBody>
            <a:bodyPr rtlCol="0" wrap="square">
              <a:spAutoFit/>
            </a:bodyPr>
            <a:lstStyle/>
            <a:p>
              <a:r>
                <a:rPr altLang="zh-CN" lang="en-US" smtClean="0" sz="2400">
                  <a:solidFill>
                    <a:schemeClr val="tx1">
                      <a:lumMod val="75000"/>
                      <a:lumOff val="25000"/>
                    </a:schemeClr>
                  </a:solidFill>
                  <a:latin charset="-122" panose="020b0503020204020204" pitchFamily="34" typeface="微软雅黑"/>
                  <a:ea charset="-122" panose="020b0503020204020204" pitchFamily="34" typeface="微软雅黑"/>
                </a:rPr>
                <a:t>Steve Jobs</a:t>
              </a:r>
            </a:p>
          </p:txBody>
        </p:sp>
      </p:grpSp>
      <p:grpSp>
        <p:nvGrpSpPr>
          <p:cNvPr id="25" name="组合 24"/>
          <p:cNvGrpSpPr/>
          <p:nvPr/>
        </p:nvGrpSpPr>
        <p:grpSpPr>
          <a:xfrm>
            <a:off x="883009" y="111187"/>
            <a:ext cx="3747350" cy="769441"/>
            <a:chOff x="883009" y="182437"/>
            <a:chExt cx="3747350" cy="769441"/>
          </a:xfrm>
        </p:grpSpPr>
        <p:grpSp>
          <p:nvGrpSpPr>
            <p:cNvPr id="23" name="组合 22"/>
            <p:cNvGrpSpPr/>
            <p:nvPr/>
          </p:nvGrpSpPr>
          <p:grpSpPr>
            <a:xfrm>
              <a:off x="883009" y="238661"/>
              <a:ext cx="162681" cy="669389"/>
              <a:chOff x="883009" y="238661"/>
              <a:chExt cx="162681" cy="669389"/>
            </a:xfrm>
          </p:grpSpPr>
          <p:sp>
            <p:nvSpPr>
              <p:cNvPr id="17" name="椭圆 16"/>
              <p:cNvSpPr/>
              <p:nvPr/>
            </p:nvSpPr>
            <p:spPr>
              <a:xfrm>
                <a:off x="883009" y="238661"/>
                <a:ext cx="162681" cy="162681"/>
              </a:xfrm>
              <a:prstGeom prst="ellipse">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4" name="椭圆 53"/>
              <p:cNvSpPr/>
              <p:nvPr/>
            </p:nvSpPr>
            <p:spPr>
              <a:xfrm>
                <a:off x="883009" y="492015"/>
                <a:ext cx="162681" cy="162681"/>
              </a:xfrm>
              <a:prstGeom prst="ellipse">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5" name="椭圆 54"/>
              <p:cNvSpPr/>
              <p:nvPr/>
            </p:nvSpPr>
            <p:spPr>
              <a:xfrm>
                <a:off x="883009" y="745369"/>
                <a:ext cx="162681" cy="162681"/>
              </a:xfrm>
              <a:prstGeom prst="ellipse">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19" name="文本框 18"/>
            <p:cNvSpPr txBox="1"/>
            <p:nvPr/>
          </p:nvSpPr>
          <p:spPr>
            <a:xfrm>
              <a:off x="1032797" y="182437"/>
              <a:ext cx="3597562" cy="762000"/>
            </a:xfrm>
            <a:prstGeom prst="rect">
              <a:avLst/>
            </a:prstGeom>
            <a:noFill/>
          </p:spPr>
          <p:txBody>
            <a:bodyPr rtlCol="0" wrap="square">
              <a:spAutoFit/>
            </a:bodyPr>
            <a:lstStyle/>
            <a:p>
              <a:r>
                <a:rPr altLang="en-US" b="1" lang="zh-CN" smtClean="0" sz="4400">
                  <a:solidFill>
                    <a:schemeClr val="tx1">
                      <a:lumMod val="75000"/>
                      <a:lumOff val="25000"/>
                    </a:schemeClr>
                  </a:solidFill>
                  <a:latin charset="-122" panose="020b0503020204020204" pitchFamily="34" typeface="微软雅黑"/>
                  <a:ea charset="-122" panose="020b0503020204020204" pitchFamily="34" typeface="微软雅黑"/>
                </a:rPr>
                <a:t>圆形旋转阴影</a:t>
              </a:r>
            </a:p>
          </p:txBody>
        </p:sp>
      </p:grpSp>
    </p:spTree>
    <p:extLst>
      <p:ext uri="{BB962C8B-B14F-4D97-AF65-F5344CB8AC3E}">
        <p14:creationId val="777369284"/>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80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26" name="矩形 25"/>
          <p:cNvSpPr/>
          <p:nvPr/>
        </p:nvSpPr>
        <p:spPr>
          <a:xfrm rot="1402727">
            <a:off x="4874667" y="5638118"/>
            <a:ext cx="3951514" cy="1194060"/>
          </a:xfrm>
          <a:prstGeom prst="rect">
            <a:avLst/>
          </a:prstGeom>
          <a:gradFill flip="none" rotWithShape="1">
            <a:gsLst>
              <a:gs pos="0">
                <a:schemeClr val="tx1">
                  <a:alpha val="20000"/>
                </a:schemeClr>
              </a:gs>
              <a:gs pos="56000">
                <a:schemeClr val="tx1">
                  <a:alpha val="0"/>
                </a:schemeClr>
              </a:gs>
            </a:gsLst>
            <a:lin ang="0" scaled="1"/>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rot="1402727">
            <a:off x="2861172" y="5638118"/>
            <a:ext cx="3951514" cy="1194060"/>
          </a:xfrm>
          <a:prstGeom prst="rect">
            <a:avLst/>
          </a:prstGeom>
          <a:gradFill flip="none" rotWithShape="1">
            <a:gsLst>
              <a:gs pos="0">
                <a:schemeClr val="tx1">
                  <a:alpha val="20000"/>
                </a:schemeClr>
              </a:gs>
              <a:gs pos="56000">
                <a:schemeClr val="tx1">
                  <a:alpha val="0"/>
                </a:schemeClr>
              </a:gs>
            </a:gsLst>
            <a:lin ang="0" scaled="1"/>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rot="1402727">
            <a:off x="883946" y="5638118"/>
            <a:ext cx="3951514" cy="1194060"/>
          </a:xfrm>
          <a:prstGeom prst="rect">
            <a:avLst/>
          </a:prstGeom>
          <a:gradFill flip="none" rotWithShape="1">
            <a:gsLst>
              <a:gs pos="0">
                <a:schemeClr val="tx1">
                  <a:alpha val="20000"/>
                </a:schemeClr>
              </a:gs>
              <a:gs pos="56000">
                <a:schemeClr val="tx1">
                  <a:alpha val="0"/>
                </a:schemeClr>
              </a:gs>
            </a:gsLst>
            <a:lin ang="0" scaled="1"/>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rot="1402727">
            <a:off x="6812676" y="5638118"/>
            <a:ext cx="3951514" cy="1194060"/>
          </a:xfrm>
          <a:prstGeom prst="rect">
            <a:avLst/>
          </a:prstGeom>
          <a:gradFill flip="none" rotWithShape="1">
            <a:gsLst>
              <a:gs pos="0">
                <a:schemeClr val="tx1">
                  <a:alpha val="20000"/>
                </a:schemeClr>
              </a:gs>
              <a:gs pos="56000">
                <a:schemeClr val="tx1">
                  <a:alpha val="0"/>
                </a:schemeClr>
              </a:gs>
            </a:gsLst>
            <a:lin ang="0" scaled="1"/>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p:cNvSpPr txBox="1"/>
          <p:nvPr/>
        </p:nvSpPr>
        <p:spPr>
          <a:xfrm>
            <a:off x="9785266" y="6138333"/>
            <a:ext cx="1650671" cy="365760"/>
          </a:xfrm>
          <a:prstGeom prst="rect">
            <a:avLst/>
          </a:prstGeom>
          <a:noFill/>
        </p:spPr>
        <p:txBody>
          <a:bodyPr rtlCol="0" wrap="square">
            <a:spAutoFit/>
          </a:bodyPr>
          <a:lstStyle/>
          <a:p>
            <a:r>
              <a:rPr altLang="zh-CN" lang="en-US" smtClean="0">
                <a:solidFill>
                  <a:srgbClr val="C7C7C7"/>
                </a:solidFill>
                <a:latin charset="0" pitchFamily="50" typeface="Adamas"/>
              </a:rPr>
              <a:t>LIUXIAOQI</a:t>
            </a:r>
          </a:p>
        </p:txBody>
      </p:sp>
      <p:sp>
        <p:nvSpPr>
          <p:cNvPr id="6" name="任意多边形 5"/>
          <p:cNvSpPr/>
          <p:nvPr/>
        </p:nvSpPr>
        <p:spPr>
          <a:xfrm>
            <a:off x="2218842" y="3549819"/>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sp>
        <p:nvSpPr>
          <p:cNvPr id="13" name="任意多边形 12"/>
          <p:cNvSpPr/>
          <p:nvPr/>
        </p:nvSpPr>
        <p:spPr>
          <a:xfrm>
            <a:off x="6379878" y="2520166"/>
            <a:ext cx="1699498" cy="1489710"/>
          </a:xfrm>
          <a:custGeom>
            <a:gdLst>
              <a:gd fmla="*/ 0 w 1699498" name="connsiteX0"/>
              <a:gd fmla="*/ 0 h 1489710" name="connsiteY0"/>
              <a:gd fmla="*/ 1699498 w 1699498" name="connsiteX1"/>
              <a:gd fmla="*/ 0 h 1489710" name="connsiteY1"/>
              <a:gd fmla="*/ 1699498 w 1699498" name="connsiteX2"/>
              <a:gd fmla="*/ 1489710 h 1489710" name="connsiteY2"/>
              <a:gd fmla="*/ 0 w 1699498" name="connsiteX3"/>
              <a:gd fmla="*/ 1489710 h 1489710" name="connsiteY3"/>
              <a:gd fmla="*/ 0 w 1699498" name="connsiteX4"/>
              <a:gd fmla="*/ 0 h 148971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9710" w="1699498">
                <a:moveTo>
                  <a:pt x="0" y="0"/>
                </a:moveTo>
                <a:lnTo>
                  <a:pt x="1699498" y="0"/>
                </a:lnTo>
                <a:lnTo>
                  <a:pt x="1699498" y="1489710"/>
                </a:lnTo>
                <a:lnTo>
                  <a:pt x="0" y="14897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175260" lIns="175260" numCol="1" rIns="175260" spcCol="1270" spcFirstLastPara="0" tIns="175260" vert="horz" wrap="square">
            <a:noAutofit/>
          </a:bodyPr>
          <a:lstStyle/>
          <a:p>
            <a:pPr algn="l" defTabSz="2044700" lvl="0">
              <a:lnSpc>
                <a:spcPct val="90000"/>
              </a:lnSpc>
              <a:spcBef>
                <a:spcPct val="0"/>
              </a:spcBef>
              <a:spcAft>
                <a:spcPct val="35000"/>
              </a:spcAft>
            </a:pPr>
            <a:endParaRPr altLang="en-US" kern="1200" lang="zh-CN" sz="4600">
              <a:solidFill>
                <a:schemeClr val="tx1">
                  <a:lumMod val="75000"/>
                  <a:lumOff val="25000"/>
                </a:schemeClr>
              </a:solidFill>
            </a:endParaRPr>
          </a:p>
        </p:txBody>
      </p:sp>
      <p:graphicFrame>
        <p:nvGraphicFramePr>
          <p:cNvPr id="46" name="图表 45"/>
          <p:cNvGraphicFramePr/>
          <p:nvPr>
            <p:extLst>
              <p:ext uri="{D42A27DB-BD31-4B8C-83A1-F6EECF244321}">
                <p14:modId val="3328444201"/>
              </p:ext>
            </p:extLst>
          </p:nvPr>
        </p:nvGraphicFramePr>
        <p:xfrm>
          <a:off x="281081" y="766908"/>
          <a:ext cx="8165604" cy="5443736"/>
        </p:xfrm>
        <a:graphic>
          <a:graphicData uri="http://schemas.openxmlformats.org/drawingml/2006/chart">
            <c:chart xmlns:c="http://schemas.openxmlformats.org/drawingml/2006/chart" r:id="rId2"/>
          </a:graphicData>
        </a:graphic>
      </p:graphicFrame>
      <p:sp>
        <p:nvSpPr>
          <p:cNvPr id="50" name="任意多边形 49"/>
          <p:cNvSpPr/>
          <p:nvPr/>
        </p:nvSpPr>
        <p:spPr>
          <a:xfrm>
            <a:off x="281081" y="566284"/>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bl" blurRad="279400" dir="189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1" name="任意多边形 50"/>
          <p:cNvSpPr/>
          <p:nvPr/>
        </p:nvSpPr>
        <p:spPr>
          <a:xfrm>
            <a:off x="1411381" y="1010978"/>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bl" blurRad="279400" dir="18900000" dist="1016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48" name="文本框 47"/>
          <p:cNvSpPr txBox="1"/>
          <p:nvPr/>
        </p:nvSpPr>
        <p:spPr>
          <a:xfrm>
            <a:off x="8765639" y="2672656"/>
            <a:ext cx="2551649" cy="640080"/>
          </a:xfrm>
          <a:prstGeom prst="rect">
            <a:avLst/>
          </a:prstGeom>
          <a:noFill/>
        </p:spPr>
        <p:txBody>
          <a:bodyPr rtlCol="0" wrap="square">
            <a:spAutoFit/>
          </a:bodyPr>
          <a:lstStyle/>
          <a:p>
            <a:pPr algn="ctr"/>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柱形图表</a:t>
            </a:r>
          </a:p>
        </p:txBody>
      </p:sp>
      <p:sp>
        <p:nvSpPr>
          <p:cNvPr id="52" name="文本框 51"/>
          <p:cNvSpPr txBox="1"/>
          <p:nvPr/>
        </p:nvSpPr>
        <p:spPr>
          <a:xfrm>
            <a:off x="8857435" y="3392488"/>
            <a:ext cx="2551649" cy="914400"/>
          </a:xfrm>
          <a:prstGeom prst="rect">
            <a:avLst/>
          </a:prstGeom>
          <a:noFill/>
        </p:spPr>
        <p:txBody>
          <a:bodyPr rtlCol="0" wrap="square">
            <a:spAutoFit/>
          </a:bodyPr>
          <a:lstStyle/>
          <a:p>
            <a:r>
              <a:rPr altLang="en-US" lang="zh-CN">
                <a:solidFill>
                  <a:schemeClr val="tx1">
                    <a:lumMod val="75000"/>
                    <a:lumOff val="25000"/>
                  </a:schemeClr>
                </a:solidFill>
                <a:latin charset="-122" panose="020b0503020204020204" pitchFamily="34" typeface="微软雅黑"/>
                <a:ea charset="-122" panose="020b0503020204020204" pitchFamily="34" typeface="微软雅黑"/>
              </a:rPr>
              <a:t>请输入描述内容请输入描述内容请输入描述内容请输入描述内容</a:t>
            </a:r>
          </a:p>
        </p:txBody>
      </p:sp>
      <p:grpSp>
        <p:nvGrpSpPr>
          <p:cNvPr id="25" name="组合 24"/>
          <p:cNvGrpSpPr/>
          <p:nvPr/>
        </p:nvGrpSpPr>
        <p:grpSpPr>
          <a:xfrm>
            <a:off x="883009" y="111637"/>
            <a:ext cx="4080877" cy="769441"/>
            <a:chOff x="883009" y="182887"/>
            <a:chExt cx="4080877" cy="769441"/>
          </a:xfrm>
        </p:grpSpPr>
        <p:grpSp>
          <p:nvGrpSpPr>
            <p:cNvPr id="23" name="组合 22"/>
            <p:cNvGrpSpPr/>
            <p:nvPr/>
          </p:nvGrpSpPr>
          <p:grpSpPr>
            <a:xfrm>
              <a:off x="883009" y="238661"/>
              <a:ext cx="162681" cy="669389"/>
              <a:chOff x="883009" y="238661"/>
              <a:chExt cx="162681" cy="669389"/>
            </a:xfrm>
          </p:grpSpPr>
          <p:sp>
            <p:nvSpPr>
              <p:cNvPr id="17" name="椭圆 16"/>
              <p:cNvSpPr/>
              <p:nvPr/>
            </p:nvSpPr>
            <p:spPr>
              <a:xfrm>
                <a:off x="883009" y="238661"/>
                <a:ext cx="162681" cy="162681"/>
              </a:xfrm>
              <a:prstGeom prst="ellipse">
                <a:avLst/>
              </a:prstGeom>
              <a:solidFill>
                <a:srgbClr val="F567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4" name="椭圆 53"/>
              <p:cNvSpPr/>
              <p:nvPr/>
            </p:nvSpPr>
            <p:spPr>
              <a:xfrm>
                <a:off x="883009" y="492015"/>
                <a:ext cx="162681" cy="162681"/>
              </a:xfrm>
              <a:prstGeom prst="ellipse">
                <a:avLst/>
              </a:prstGeom>
              <a:solidFill>
                <a:srgbClr val="ECDC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5" name="椭圆 54"/>
              <p:cNvSpPr/>
              <p:nvPr/>
            </p:nvSpPr>
            <p:spPr>
              <a:xfrm>
                <a:off x="883009" y="745369"/>
                <a:ext cx="162681" cy="162681"/>
              </a:xfrm>
              <a:prstGeom prst="ellipse">
                <a:avLst/>
              </a:prstGeom>
              <a:solidFill>
                <a:srgbClr val="72C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sp>
          <p:nvSpPr>
            <p:cNvPr id="19" name="文本框 18"/>
            <p:cNvSpPr txBox="1"/>
            <p:nvPr/>
          </p:nvSpPr>
          <p:spPr>
            <a:xfrm>
              <a:off x="1045690" y="182887"/>
              <a:ext cx="3918196" cy="762000"/>
            </a:xfrm>
            <a:prstGeom prst="rect">
              <a:avLst/>
            </a:prstGeom>
            <a:noFill/>
          </p:spPr>
          <p:txBody>
            <a:bodyPr rtlCol="0" wrap="square">
              <a:spAutoFit/>
            </a:bodyPr>
            <a:lstStyle/>
            <a:p>
              <a:r>
                <a:rPr altLang="en-US" b="1" lang="zh-CN" smtClean="0" sz="4400">
                  <a:solidFill>
                    <a:schemeClr val="tx1">
                      <a:lumMod val="75000"/>
                      <a:lumOff val="25000"/>
                    </a:schemeClr>
                  </a:solidFill>
                  <a:latin charset="-122" panose="020b0503020204020204" pitchFamily="34" typeface="微软雅黑"/>
                  <a:ea charset="-122" panose="020b0503020204020204" pitchFamily="34" typeface="微软雅黑"/>
                </a:rPr>
                <a:t>矩形旋转阴影</a:t>
              </a:r>
            </a:p>
          </p:txBody>
        </p:sp>
      </p:grpSp>
    </p:spTree>
    <p:extLst>
      <p:ext uri="{BB962C8B-B14F-4D97-AF65-F5344CB8AC3E}">
        <p14:creationId val="693158686"/>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98000">
              <a:schemeClr val="bg1">
                <a:lumMod val="90000"/>
              </a:schemeClr>
            </a:gs>
            <a:gs pos="0">
              <a:schemeClr val="bg1">
                <a:lumMod val="95000"/>
              </a:schemeClr>
            </a:gs>
          </a:gsLst>
          <a:path path="circle">
            <a:fillToRect b="50000" l="50000" r="50000" t="50000"/>
          </a:path>
        </a:gradFill>
        <a:effectLst/>
      </p:bgPr>
    </p:bg>
    <p:spTree>
      <p:nvGrpSpPr>
        <p:cNvPr id="1" name=""/>
        <p:cNvGrpSpPr/>
        <p:nvPr/>
      </p:nvGrpSpPr>
      <p:grpSpPr>
        <a:xfrm>
          <a:off x="0" y="0"/>
          <a:ext cx="0" cy="0"/>
        </a:xfrm>
      </p:grpSpPr>
      <p:sp>
        <p:nvSpPr>
          <p:cNvPr id="7" name="任意多边形 6"/>
          <p:cNvSpPr/>
          <p:nvPr/>
        </p:nvSpPr>
        <p:spPr>
          <a:xfrm>
            <a:off x="8996531" y="2950107"/>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6" name="图片 15"/>
          <p:cNvPicPr>
            <a:picLocks noChangeAspect="1"/>
          </p:cNvPicPr>
          <p:nvPr/>
        </p:nvPicPr>
        <p:blipFill>
          <a:blip r:embed="rId2"/>
          <a:srcRect b="29063" l="1574" r="485" t="34013"/>
          <a:stretch>
            <a:fillRect/>
          </a:stretch>
        </p:blipFill>
        <p:spPr>
          <a:xfrm>
            <a:off x="2346220" y="2743535"/>
            <a:ext cx="7499560" cy="1370931"/>
          </a:xfrm>
          <a:custGeom>
            <a:rect b="b" l="l" r="r" t="t"/>
            <a:pathLst>
              <a:path h="1370931" w="7499560">
                <a:moveTo>
                  <a:pt x="3154933" y="250739"/>
                </a:moveTo>
                <a:cubicBezTo>
                  <a:pt x="3151510" y="289533"/>
                  <a:pt x="3143808" y="326901"/>
                  <a:pt x="3131828" y="362843"/>
                </a:cubicBezTo>
                <a:lnTo>
                  <a:pt x="2980358" y="825811"/>
                </a:lnTo>
                <a:lnTo>
                  <a:pt x="3333787" y="825811"/>
                </a:lnTo>
                <a:lnTo>
                  <a:pt x="3183173" y="366266"/>
                </a:lnTo>
                <a:cubicBezTo>
                  <a:pt x="3173475" y="337171"/>
                  <a:pt x="3166629" y="298661"/>
                  <a:pt x="3162635" y="250739"/>
                </a:cubicBezTo>
                <a:close/>
                <a:moveTo>
                  <a:pt x="5458085" y="22250"/>
                </a:moveTo>
                <a:lnTo>
                  <a:pt x="5740487" y="22250"/>
                </a:lnTo>
                <a:lnTo>
                  <a:pt x="5740487" y="648668"/>
                </a:lnTo>
                <a:lnTo>
                  <a:pt x="5744766" y="648668"/>
                </a:lnTo>
                <a:cubicBezTo>
                  <a:pt x="5757317" y="621283"/>
                  <a:pt x="5769868" y="597607"/>
                  <a:pt x="5782419" y="577640"/>
                </a:cubicBezTo>
                <a:lnTo>
                  <a:pt x="6162377" y="22250"/>
                </a:lnTo>
                <a:lnTo>
                  <a:pt x="6499547" y="22250"/>
                </a:lnTo>
                <a:lnTo>
                  <a:pt x="6025455" y="654658"/>
                </a:lnTo>
                <a:lnTo>
                  <a:pt x="6538912" y="1347825"/>
                </a:lnTo>
                <a:lnTo>
                  <a:pt x="6181204" y="1347825"/>
                </a:lnTo>
                <a:lnTo>
                  <a:pt x="5779852" y="768475"/>
                </a:lnTo>
                <a:cubicBezTo>
                  <a:pt x="5769583" y="753641"/>
                  <a:pt x="5757887" y="730536"/>
                  <a:pt x="5744766" y="699158"/>
                </a:cubicBezTo>
                <a:lnTo>
                  <a:pt x="5740487" y="699158"/>
                </a:lnTo>
                <a:lnTo>
                  <a:pt x="5740487" y="1347825"/>
                </a:lnTo>
                <a:lnTo>
                  <a:pt x="5458085" y="1347825"/>
                </a:lnTo>
                <a:close/>
                <a:moveTo>
                  <a:pt x="3972186" y="22250"/>
                </a:moveTo>
                <a:lnTo>
                  <a:pt x="4280260" y="22250"/>
                </a:lnTo>
                <a:lnTo>
                  <a:pt x="4821101" y="855762"/>
                </a:lnTo>
                <a:cubicBezTo>
                  <a:pt x="4857043" y="911101"/>
                  <a:pt x="4879007" y="946188"/>
                  <a:pt x="4886995" y="961021"/>
                </a:cubicBezTo>
                <a:lnTo>
                  <a:pt x="4891273" y="961021"/>
                </a:lnTo>
                <a:cubicBezTo>
                  <a:pt x="4885568" y="929072"/>
                  <a:pt x="4882716" y="868028"/>
                  <a:pt x="4882716" y="777888"/>
                </a:cubicBezTo>
                <a:lnTo>
                  <a:pt x="4882716" y="22250"/>
                </a:lnTo>
                <a:lnTo>
                  <a:pt x="5150569" y="22250"/>
                </a:lnTo>
                <a:lnTo>
                  <a:pt x="5150569" y="1347825"/>
                </a:lnTo>
                <a:lnTo>
                  <a:pt x="4861322" y="1347825"/>
                </a:lnTo>
                <a:lnTo>
                  <a:pt x="4299942" y="490352"/>
                </a:lnTo>
                <a:cubicBezTo>
                  <a:pt x="4270846" y="445852"/>
                  <a:pt x="4249738" y="409910"/>
                  <a:pt x="4236616" y="382526"/>
                </a:cubicBezTo>
                <a:lnTo>
                  <a:pt x="4232337" y="382526"/>
                </a:lnTo>
                <a:cubicBezTo>
                  <a:pt x="4237472" y="428167"/>
                  <a:pt x="4240039" y="498624"/>
                  <a:pt x="4240039" y="593899"/>
                </a:cubicBezTo>
                <a:lnTo>
                  <a:pt x="4240039" y="1347825"/>
                </a:lnTo>
                <a:lnTo>
                  <a:pt x="3972186" y="1347825"/>
                </a:lnTo>
                <a:close/>
                <a:moveTo>
                  <a:pt x="3000041" y="22250"/>
                </a:moveTo>
                <a:lnTo>
                  <a:pt x="3332076" y="22250"/>
                </a:lnTo>
                <a:lnTo>
                  <a:pt x="3807879" y="1347825"/>
                </a:lnTo>
                <a:lnTo>
                  <a:pt x="3499805" y="1347825"/>
                </a:lnTo>
                <a:lnTo>
                  <a:pt x="3400537" y="1044030"/>
                </a:lnTo>
                <a:lnTo>
                  <a:pt x="2918743" y="1044030"/>
                </a:lnTo>
                <a:lnTo>
                  <a:pt x="2821186" y="1347825"/>
                </a:lnTo>
                <a:lnTo>
                  <a:pt x="2514823" y="1347825"/>
                </a:lnTo>
                <a:close/>
                <a:moveTo>
                  <a:pt x="1219461" y="22250"/>
                </a:moveTo>
                <a:lnTo>
                  <a:pt x="1501862" y="22250"/>
                </a:lnTo>
                <a:lnTo>
                  <a:pt x="1501862" y="557101"/>
                </a:lnTo>
                <a:lnTo>
                  <a:pt x="2066665" y="557101"/>
                </a:lnTo>
                <a:lnTo>
                  <a:pt x="2066665" y="22250"/>
                </a:lnTo>
                <a:lnTo>
                  <a:pt x="2349066" y="22250"/>
                </a:lnTo>
                <a:lnTo>
                  <a:pt x="2349066" y="1347825"/>
                </a:lnTo>
                <a:lnTo>
                  <a:pt x="2066665" y="1347825"/>
                </a:lnTo>
                <a:lnTo>
                  <a:pt x="2066665" y="800993"/>
                </a:lnTo>
                <a:lnTo>
                  <a:pt x="1501862" y="800993"/>
                </a:lnTo>
                <a:lnTo>
                  <a:pt x="1501862" y="1347825"/>
                </a:lnTo>
                <a:lnTo>
                  <a:pt x="1219461" y="1347825"/>
                </a:lnTo>
                <a:close/>
                <a:moveTo>
                  <a:pt x="0" y="22250"/>
                </a:moveTo>
                <a:lnTo>
                  <a:pt x="1038895" y="22250"/>
                </a:lnTo>
                <a:lnTo>
                  <a:pt x="1038895" y="253306"/>
                </a:lnTo>
                <a:lnTo>
                  <a:pt x="660648" y="253306"/>
                </a:lnTo>
                <a:lnTo>
                  <a:pt x="660648" y="1347825"/>
                </a:lnTo>
                <a:lnTo>
                  <a:pt x="377391" y="1347825"/>
                </a:lnTo>
                <a:lnTo>
                  <a:pt x="377391" y="253306"/>
                </a:lnTo>
                <a:lnTo>
                  <a:pt x="0" y="253306"/>
                </a:lnTo>
                <a:close/>
                <a:moveTo>
                  <a:pt x="7115324" y="0"/>
                </a:moveTo>
                <a:cubicBezTo>
                  <a:pt x="7244829" y="0"/>
                  <a:pt x="7353510" y="16830"/>
                  <a:pt x="7441368" y="50490"/>
                </a:cubicBezTo>
                <a:lnTo>
                  <a:pt x="7441368" y="315777"/>
                </a:lnTo>
                <a:cubicBezTo>
                  <a:pt x="7352370" y="255303"/>
                  <a:pt x="7248252" y="225066"/>
                  <a:pt x="7129016" y="225066"/>
                </a:cubicBezTo>
                <a:cubicBezTo>
                  <a:pt x="7059414" y="225066"/>
                  <a:pt x="7003789" y="237760"/>
                  <a:pt x="6962142" y="263147"/>
                </a:cubicBezTo>
                <a:cubicBezTo>
                  <a:pt x="6920494" y="288535"/>
                  <a:pt x="6899672" y="322623"/>
                  <a:pt x="6899672" y="365411"/>
                </a:cubicBezTo>
                <a:cubicBezTo>
                  <a:pt x="6899672" y="399641"/>
                  <a:pt x="6913934" y="431162"/>
                  <a:pt x="6942460" y="459972"/>
                </a:cubicBezTo>
                <a:cubicBezTo>
                  <a:pt x="6970984" y="488783"/>
                  <a:pt x="7041442" y="527720"/>
                  <a:pt x="7153833" y="576784"/>
                </a:cubicBezTo>
                <a:cubicBezTo>
                  <a:pt x="7285620" y="633264"/>
                  <a:pt x="7376188" y="692882"/>
                  <a:pt x="7425537" y="755638"/>
                </a:cubicBezTo>
                <a:cubicBezTo>
                  <a:pt x="7474886" y="818394"/>
                  <a:pt x="7499560" y="893130"/>
                  <a:pt x="7499560" y="979848"/>
                </a:cubicBezTo>
                <a:cubicBezTo>
                  <a:pt x="7499560" y="1107071"/>
                  <a:pt x="7454490" y="1204057"/>
                  <a:pt x="7364350" y="1270807"/>
                </a:cubicBezTo>
                <a:cubicBezTo>
                  <a:pt x="7274210" y="1337556"/>
                  <a:pt x="7146131" y="1370931"/>
                  <a:pt x="6980113" y="1370931"/>
                </a:cubicBezTo>
                <a:cubicBezTo>
                  <a:pt x="6828358" y="1370931"/>
                  <a:pt x="6703987" y="1346399"/>
                  <a:pt x="6607001" y="1297335"/>
                </a:cubicBezTo>
                <a:lnTo>
                  <a:pt x="6607001" y="1014078"/>
                </a:lnTo>
                <a:cubicBezTo>
                  <a:pt x="6713686" y="1102507"/>
                  <a:pt x="6834918" y="1146721"/>
                  <a:pt x="6970700" y="1146721"/>
                </a:cubicBezTo>
                <a:cubicBezTo>
                  <a:pt x="7047718" y="1146721"/>
                  <a:pt x="7105624" y="1133457"/>
                  <a:pt x="7144420" y="1106928"/>
                </a:cubicBezTo>
                <a:cubicBezTo>
                  <a:pt x="7183214" y="1080400"/>
                  <a:pt x="7202611" y="1046312"/>
                  <a:pt x="7202611" y="1004665"/>
                </a:cubicBezTo>
                <a:cubicBezTo>
                  <a:pt x="7202611" y="968723"/>
                  <a:pt x="7187208" y="934778"/>
                  <a:pt x="7156400" y="902829"/>
                </a:cubicBezTo>
                <a:cubicBezTo>
                  <a:pt x="7125592" y="870881"/>
                  <a:pt x="7044296" y="827522"/>
                  <a:pt x="6912508" y="772753"/>
                </a:cubicBezTo>
                <a:cubicBezTo>
                  <a:pt x="6705414" y="684895"/>
                  <a:pt x="6601866" y="557101"/>
                  <a:pt x="6601866" y="389372"/>
                </a:cubicBezTo>
                <a:cubicBezTo>
                  <a:pt x="6601866" y="266142"/>
                  <a:pt x="6648790" y="170440"/>
                  <a:pt x="6742640" y="102264"/>
                </a:cubicBezTo>
                <a:cubicBezTo>
                  <a:pt x="6836488" y="34088"/>
                  <a:pt x="6960716" y="0"/>
                  <a:pt x="7115324" y="0"/>
                </a:cubicBezTo>
                <a:close/>
              </a:path>
            </a:pathLst>
          </a:custGeom>
          <a:effectLst>
            <a:innerShdw blurRad="63500" dir="16200000" dist="50800">
              <a:prstClr val="black">
                <a:alpha val="50000"/>
              </a:prstClr>
            </a:innerShdw>
          </a:effectLst>
        </p:spPr>
      </p:pic>
      <p:sp>
        <p:nvSpPr>
          <p:cNvPr id="17" name="文本框 16"/>
          <p:cNvSpPr txBox="1"/>
          <p:nvPr/>
        </p:nvSpPr>
        <p:spPr>
          <a:xfrm>
            <a:off x="4850854" y="4546930"/>
            <a:ext cx="2490294" cy="365760"/>
          </a:xfrm>
          <a:prstGeom prst="rect">
            <a:avLst/>
          </a:prstGeom>
          <a:noFill/>
        </p:spPr>
        <p:txBody>
          <a:bodyPr rtlCol="0" wrap="square">
            <a:spAutoFit/>
          </a:bodyPr>
          <a:lstStyle/>
          <a:p>
            <a:r>
              <a:rPr altLang="zh-CN" lang="en-US"/>
              <a:t> by 柳小柒</a:t>
            </a:r>
          </a:p>
        </p:txBody>
      </p:sp>
      <p:sp>
        <p:nvSpPr>
          <p:cNvPr id="4" name="任意多边形 3"/>
          <p:cNvSpPr/>
          <p:nvPr/>
        </p:nvSpPr>
        <p:spPr>
          <a:xfrm>
            <a:off x="285752" y="849086"/>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任意多边形 4"/>
          <p:cNvSpPr/>
          <p:nvPr/>
        </p:nvSpPr>
        <p:spPr>
          <a:xfrm>
            <a:off x="1416052" y="1293780"/>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a:off x="9896025" y="3581400"/>
            <a:ext cx="1863270" cy="1119753"/>
          </a:xfrm>
          <a:custGeom>
            <a:gdLst>
              <a:gd fmla="*/ 613113 w 1863270" name="connsiteX0"/>
              <a:gd fmla="*/ 0 h 1119753" name="connsiteY0"/>
              <a:gd fmla="*/ 937320 w 1863270" name="connsiteX1"/>
              <a:gd fmla="*/ 214899 h 1119753" name="connsiteY1"/>
              <a:gd fmla="*/ 938985 w 1863270" name="connsiteX2"/>
              <a:gd fmla="*/ 220260 h 1119753" name="connsiteY2"/>
              <a:gd fmla="*/ 957596 w 1863270" name="connsiteX3"/>
              <a:gd fmla="*/ 185972 h 1119753" name="connsiteY3"/>
              <a:gd fmla="*/ 1249362 w 1863270" name="connsiteX4"/>
              <a:gd fmla="*/ 30841 h 1119753" name="connsiteY4"/>
              <a:gd fmla="*/ 1594072 w 1863270" name="connsiteX5"/>
              <a:gd fmla="*/ 311787 h 1119753" name="connsiteY5"/>
              <a:gd fmla="*/ 1600380 w 1863270" name="connsiteX6"/>
              <a:gd fmla="*/ 374360 h 1119753" name="connsiteY6"/>
              <a:gd fmla="*/ 1648371 w 1863270" name="connsiteX7"/>
              <a:gd fmla="*/ 389258 h 1119753" name="connsiteY7"/>
              <a:gd fmla="*/ 1863270 w 1863270" name="connsiteX8"/>
              <a:gd fmla="*/ 713465 h 1119753" name="connsiteY8"/>
              <a:gd fmla="*/ 1511412 w 1863270" name="connsiteX9"/>
              <a:gd fmla="*/ 1065323 h 1119753" name="connsiteY9"/>
              <a:gd fmla="*/ 1245355 w 1863270" name="connsiteX10"/>
              <a:gd fmla="*/ 943730 h 1119753" name="connsiteY10"/>
              <a:gd fmla="*/ 1233031 w 1863270" name="connsiteX11"/>
              <a:gd fmla="*/ 926827 h 1119753" name="connsiteY11"/>
              <a:gd fmla="*/ 1212516 w 1863270" name="connsiteX12"/>
              <a:gd fmla="*/ 964622 h 1119753" name="connsiteY12"/>
              <a:gd fmla="*/ 920750 w 1863270" name="connsiteX13"/>
              <a:gd fmla="*/ 1119753 h 1119753" name="connsiteY13"/>
              <a:gd fmla="*/ 671949 w 1863270" name="connsiteX14"/>
              <a:gd fmla="*/ 1016696 h 1119753" name="connsiteY14"/>
              <a:gd fmla="*/ 630549 w 1863270" name="connsiteX15"/>
              <a:gd fmla="*/ 966519 h 1119753" name="connsiteY15"/>
              <a:gd fmla="*/ 600659 w 1863270" name="connsiteX16"/>
              <a:gd fmla="*/ 1002746 h 1119753" name="connsiteY16"/>
              <a:gd fmla="*/ 351858 w 1863270" name="connsiteX17"/>
              <a:gd fmla="*/ 1105803 h 1119753" name="connsiteY17"/>
              <a:gd fmla="*/ 0 w 1863270" name="connsiteX18"/>
              <a:gd fmla="*/ 753945 h 1119753" name="connsiteY18"/>
              <a:gd fmla="*/ 214899 w 1863270" name="connsiteX19"/>
              <a:gd fmla="*/ 429738 h 1119753" name="connsiteY19"/>
              <a:gd fmla="*/ 267461 w 1863270" name="connsiteX20"/>
              <a:gd fmla="*/ 413422 h 1119753" name="connsiteY20"/>
              <a:gd fmla="*/ 261255 w 1863270" name="connsiteX21"/>
              <a:gd fmla="*/ 351858 h 1119753" name="connsiteY21"/>
              <a:gd fmla="*/ 613113 w 1863270" name="connsiteX22"/>
              <a:gd fmla="*/ 0 h 111975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119753" w="1863270">
                <a:moveTo>
                  <a:pt x="613113" y="0"/>
                </a:moveTo>
                <a:cubicBezTo>
                  <a:pt x="758857" y="0"/>
                  <a:pt x="883905" y="88612"/>
                  <a:pt x="937320" y="214899"/>
                </a:cubicBezTo>
                <a:lnTo>
                  <a:pt x="938985" y="220260"/>
                </a:lnTo>
                <a:lnTo>
                  <a:pt x="957596" y="185972"/>
                </a:lnTo>
                <a:cubicBezTo>
                  <a:pt x="1020827" y="92377"/>
                  <a:pt x="1127908" y="30841"/>
                  <a:pt x="1249362" y="30841"/>
                </a:cubicBezTo>
                <a:cubicBezTo>
                  <a:pt x="1419397" y="30841"/>
                  <a:pt x="1561262" y="151451"/>
                  <a:pt x="1594072" y="311787"/>
                </a:cubicBezTo>
                <a:lnTo>
                  <a:pt x="1600380" y="374360"/>
                </a:lnTo>
                <a:lnTo>
                  <a:pt x="1648371" y="389258"/>
                </a:lnTo>
                <a:cubicBezTo>
                  <a:pt x="1774658" y="442673"/>
                  <a:pt x="1863270" y="567721"/>
                  <a:pt x="1863270" y="713465"/>
                </a:cubicBezTo>
                <a:cubicBezTo>
                  <a:pt x="1863270" y="907791"/>
                  <a:pt x="1705738" y="1065323"/>
                  <a:pt x="1511412" y="1065323"/>
                </a:cubicBezTo>
                <a:cubicBezTo>
                  <a:pt x="1405140" y="1065323"/>
                  <a:pt x="1309872" y="1018210"/>
                  <a:pt x="1245355" y="943730"/>
                </a:cubicBezTo>
                <a:lnTo>
                  <a:pt x="1233031" y="926827"/>
                </a:lnTo>
                <a:lnTo>
                  <a:pt x="1212516" y="964622"/>
                </a:lnTo>
                <a:cubicBezTo>
                  <a:pt x="1149285" y="1058217"/>
                  <a:pt x="1042204" y="1119753"/>
                  <a:pt x="920750" y="1119753"/>
                </a:cubicBezTo>
                <a:cubicBezTo>
                  <a:pt x="823587" y="1119753"/>
                  <a:pt x="735622" y="1080370"/>
                  <a:pt x="671949" y="1016696"/>
                </a:cubicBezTo>
                <a:lnTo>
                  <a:pt x="630549" y="966519"/>
                </a:lnTo>
                <a:lnTo>
                  <a:pt x="600659" y="1002746"/>
                </a:lnTo>
                <a:cubicBezTo>
                  <a:pt x="536985" y="1066420"/>
                  <a:pt x="449021" y="1105803"/>
                  <a:pt x="351858" y="1105803"/>
                </a:cubicBezTo>
                <a:cubicBezTo>
                  <a:pt x="157532" y="1105803"/>
                  <a:pt x="0" y="948271"/>
                  <a:pt x="0" y="753945"/>
                </a:cubicBezTo>
                <a:cubicBezTo>
                  <a:pt x="0" y="608201"/>
                  <a:pt x="88612" y="483153"/>
                  <a:pt x="214899" y="429738"/>
                </a:cubicBezTo>
                <a:lnTo>
                  <a:pt x="267461" y="413422"/>
                </a:lnTo>
                <a:lnTo>
                  <a:pt x="261255" y="351858"/>
                </a:lnTo>
                <a:cubicBezTo>
                  <a:pt x="261255" y="157532"/>
                  <a:pt x="418787" y="0"/>
                  <a:pt x="613113" y="0"/>
                </a:cubicBezTo>
                <a:close/>
              </a:path>
            </a:pathLst>
          </a:custGeom>
          <a:solidFill>
            <a:schemeClr val="bg1"/>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太阳形 7"/>
          <p:cNvSpPr/>
          <p:nvPr/>
        </p:nvSpPr>
        <p:spPr>
          <a:xfrm>
            <a:off x="10375900" y="-1139538"/>
            <a:ext cx="2973779" cy="2973779"/>
          </a:xfrm>
          <a:prstGeom prst="sun">
            <a:avLst/>
          </a:prstGeom>
          <a:solidFill>
            <a:srgbClr val="ECDC49"/>
          </a:solidFill>
          <a:ln>
            <a:noFill/>
          </a:ln>
          <a:effectLst>
            <a:outerShdw algn="bl" blurRad="50800" dir="189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724913105"/>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微软中国</Company>
  <PresentationFormat>宽屏</PresentationFormat>
  <Paragraphs>59</Paragraphs>
  <Slides>9</Slides>
  <Notes>0</Notes>
  <TotalTime>470</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9</vt:i4>
      </vt:variant>
    </vt:vector>
  </HeadingPairs>
  <TitlesOfParts>
    <vt:vector baseType="lpstr" size="15">
      <vt:lpstr>Arial</vt:lpstr>
      <vt:lpstr>Calibri Light</vt:lpstr>
      <vt:lpstr>Calibri</vt:lpstr>
      <vt:lpstr>微软雅黑</vt:lpstr>
      <vt:lpstr>Adamas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2015-11-20T04:01:55Z</dcterms:created>
  <cp:lastModifiedBy>Administrator</cp:lastModifiedBy>
  <dcterms:modified xsi:type="dcterms:W3CDTF">2021-08-22T05:38:36Z</dcterms:modified>
  <cp:revision>52</cp:revision>
  <dc:title>PowerPoint 演示文稿</dc:title>
</cp:coreProperties>
</file>