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7" r:id="rId20"/>
    <p:sldId id="273" r:id="rId21"/>
    <p:sldId id="274" r:id="rId22"/>
    <p:sldId id="275" r:id="rId23"/>
    <p:sldId id="276" r:id="rId24"/>
    <p:sldId id="278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pos="483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66" y="96"/>
      </p:cViewPr>
      <p:guideLst>
        <p:guide orient="horz" pos="2160"/>
        <p:guide pos="3840"/>
        <p:guide pos="7197"/>
        <p:guide pos="483"/>
        <p:guide orient="horz" pos="346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4A71-2B6E-4A3B-AB4C-913E2A47AF58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EAB7-B3E3-41EE-8B80-7204CF7B8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79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6195980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4610469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9457789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588821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07739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232839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68762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382926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67321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919234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58280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0004110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932581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535792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57386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6924667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8091795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917753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0525617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7035000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4562416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6416727"/>
      </p:ext>
    </p:extLst>
  </p:cSld>
  <p:clrMapOvr>
    <a:masterClrMapping/>
  </p:clrMapOvr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C01B-E969-4F43-ACE8-44D64D9D0C17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3CCE-FE19-478D-9366-F16918E04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20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3000" p14:dur="1600">
        <p14:prism isContent="1" isInverted="1"/>
      </p:transition>
    </mc:Choice>
    <mc:Fallback>
      <p:transition spd="slow" advClick="0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32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3.jpeg" Type="http://schemas.openxmlformats.org/officeDocument/2006/relationships/image"/><Relationship Id="rId3" Target="../media/image44.jpeg" Type="http://schemas.openxmlformats.org/officeDocument/2006/relationships/image"/><Relationship Id="rId4" Target="../media/image45.jpeg" Type="http://schemas.openxmlformats.org/officeDocument/2006/relationships/image"/><Relationship Id="rId5" Target="../media/image4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8.jpeg" Type="http://schemas.openxmlformats.org/officeDocument/2006/relationships/image"/><Relationship Id="rId3" Target="../media/image4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1.jpeg" Type="http://schemas.openxmlformats.org/officeDocument/2006/relationships/image"/><Relationship Id="rId3" Target="../media/image5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656" t="7344"/>
          <a:stretch>
            <a:fillRect/>
          </a:stretch>
        </p:blipFill>
        <p:spPr>
          <a:xfrm>
            <a:off x="0" y="-38100"/>
            <a:ext cx="12192000" cy="6908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766762" y="990599"/>
            <a:ext cx="10658475" cy="4851401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692048" y="2913944"/>
            <a:ext cx="2841852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民以食为天，小清新马卡龙色调美食ppt来啦！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92048" y="1874771"/>
            <a:ext cx="345231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4466163"/>
            <a:ext cx="728180" cy="690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20796" y="4466163"/>
            <a:ext cx="677568" cy="6900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2338" y="4466163"/>
            <a:ext cx="664980" cy="6900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90583" y="4470400"/>
            <a:ext cx="535907" cy="685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30342" y="4470400"/>
            <a:ext cx="664393" cy="685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4980" y="4470400"/>
            <a:ext cx="639514" cy="685800"/>
          </a:xfrm>
          <a:prstGeom prst="rect">
            <a:avLst/>
          </a:prstGeom>
        </p:spPr>
      </p:pic>
    </p:spTree>
    <p:extLst>
      <p:ext uri="{BB962C8B-B14F-4D97-AF65-F5344CB8AC3E}">
        <p14:creationId val="3599860706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build="p" grpId="0" spid="7" uiExpand="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66763" y="549275"/>
            <a:ext cx="4400550" cy="5759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635306" y="1681801"/>
            <a:ext cx="266346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5306" y="3144874"/>
            <a:ext cx="2663465" cy="34518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901" t="10106"/>
          <a:stretch>
            <a:fillRect/>
          </a:stretch>
        </p:blipFill>
        <p:spPr>
          <a:xfrm rot="16200000">
            <a:off x="5655080" y="548633"/>
            <a:ext cx="5769517" cy="5770800"/>
          </a:xfrm>
          <a:custGeom>
            <a:gdLst>
              <a:gd fmla="*/ 5769517 w 5769517" name="connsiteX0"/>
              <a:gd fmla="*/ 0 h 5770800" name="connsiteY0"/>
              <a:gd fmla="*/ 5769517 w 5769517" name="connsiteX1"/>
              <a:gd fmla="*/ 5770800 h 5770800" name="connsiteY1"/>
              <a:gd fmla="*/ 0 w 5769517" name="connsiteX2"/>
              <a:gd fmla="*/ 5770800 h 5770800" name="connsiteY2"/>
              <a:gd fmla="*/ 0 w 5769517" name="connsiteX3"/>
              <a:gd fmla="*/ 0 h 5770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70800" w="5769517">
                <a:moveTo>
                  <a:pt x="5769517" y="0"/>
                </a:moveTo>
                <a:lnTo>
                  <a:pt x="5769517" y="5770800"/>
                </a:lnTo>
                <a:lnTo>
                  <a:pt x="0" y="577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6044667" y="939391"/>
            <a:ext cx="4990342" cy="498928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0750789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7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build="p" grpId="0" spid="6" uiExpand="1"/>
      <p:bldP grpId="0" spid="7"/>
      <p:bldP grpId="0" spid="1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6272887" y="5731644"/>
            <a:ext cx="2572303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90077" y="549275"/>
            <a:ext cx="2572303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379519" y="558964"/>
            <a:ext cx="45719" cy="147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9333178" y="3584106"/>
            <a:ext cx="204634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956" t="17419"/>
          <a:stretch>
            <a:fillRect/>
          </a:stretch>
        </p:blipFill>
        <p:spPr>
          <a:xfrm>
            <a:off x="3527742" y="3857625"/>
            <a:ext cx="2568257" cy="2451100"/>
          </a:xfrm>
          <a:custGeom>
            <a:gdLst>
              <a:gd fmla="*/ 0 w 2568257" name="connsiteX0"/>
              <a:gd fmla="*/ 0 h 2451100" name="connsiteY0"/>
              <a:gd fmla="*/ 2568257 w 2568257" name="connsiteX1"/>
              <a:gd fmla="*/ 0 h 2451100" name="connsiteY1"/>
              <a:gd fmla="*/ 2568257 w 2568257" name="connsiteX2"/>
              <a:gd fmla="*/ 2451100 h 2451100" name="connsiteY2"/>
              <a:gd fmla="*/ 0 w 2568257" name="connsiteX3"/>
              <a:gd fmla="*/ 2451100 h 2451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51100" w="2568257">
                <a:moveTo>
                  <a:pt x="0" y="0"/>
                </a:moveTo>
                <a:lnTo>
                  <a:pt x="2568257" y="0"/>
                </a:lnTo>
                <a:lnTo>
                  <a:pt x="2568257" y="2451100"/>
                </a:lnTo>
                <a:lnTo>
                  <a:pt x="0" y="245110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453" r="16453"/>
          <a:stretch>
            <a:fillRect/>
          </a:stretch>
        </p:blipFill>
        <p:spPr>
          <a:xfrm>
            <a:off x="766764" y="549275"/>
            <a:ext cx="2576175" cy="5759450"/>
          </a:xfrm>
          <a:custGeom>
            <a:gdLst>
              <a:gd fmla="*/ 0 w 2576175" name="connsiteX0"/>
              <a:gd fmla="*/ 0 h 5759450" name="connsiteY0"/>
              <a:gd fmla="*/ 2576175 w 2576175" name="connsiteX1"/>
              <a:gd fmla="*/ 0 h 5759450" name="connsiteY1"/>
              <a:gd fmla="*/ 2576175 w 2576175" name="connsiteX2"/>
              <a:gd fmla="*/ 5759450 h 5759450" name="connsiteY2"/>
              <a:gd fmla="*/ 0 w 2576175" name="connsiteX3"/>
              <a:gd fmla="*/ 5759450 h 57594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59450" w="2576175">
                <a:moveTo>
                  <a:pt x="0" y="0"/>
                </a:moveTo>
                <a:lnTo>
                  <a:pt x="2576175" y="0"/>
                </a:lnTo>
                <a:lnTo>
                  <a:pt x="2576175" y="5759450"/>
                </a:lnTo>
                <a:lnTo>
                  <a:pt x="0" y="575945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535" t="9535"/>
          <a:stretch>
            <a:fillRect/>
          </a:stretch>
        </p:blipFill>
        <p:spPr>
          <a:xfrm>
            <a:off x="3519825" y="549275"/>
            <a:ext cx="2576175" cy="3127375"/>
          </a:xfrm>
          <a:custGeom>
            <a:gdLst>
              <a:gd fmla="*/ 0 w 2576175" name="connsiteX0"/>
              <a:gd fmla="*/ 0 h 3127375" name="connsiteY0"/>
              <a:gd fmla="*/ 2576175 w 2576175" name="connsiteX1"/>
              <a:gd fmla="*/ 0 h 3127375" name="connsiteY1"/>
              <a:gd fmla="*/ 2576175 w 2576175" name="connsiteX2"/>
              <a:gd fmla="*/ 3127375 h 3127375" name="connsiteY2"/>
              <a:gd fmla="*/ 0 w 2576175" name="connsiteX3"/>
              <a:gd fmla="*/ 3127375 h 312737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27375" w="2576175">
                <a:moveTo>
                  <a:pt x="0" y="0"/>
                </a:moveTo>
                <a:lnTo>
                  <a:pt x="2576175" y="0"/>
                </a:lnTo>
                <a:lnTo>
                  <a:pt x="2576175" y="3127375"/>
                </a:lnTo>
                <a:lnTo>
                  <a:pt x="0" y="3127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662362205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6" presetSubtype="4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build="p" grpId="0" spid="12" uiExpand="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3482" t="32642"/>
          <a:stretch>
            <a:fillRect/>
          </a:stretch>
        </p:blipFill>
        <p:spPr>
          <a:xfrm>
            <a:off x="0" y="0"/>
            <a:ext cx="12192000" cy="2743200"/>
          </a:xfrm>
          <a:custGeom>
            <a:gdLst>
              <a:gd fmla="*/ 0 w 12192000" name="connsiteX0"/>
              <a:gd fmla="*/ 0 h 2743200" name="connsiteY0"/>
              <a:gd fmla="*/ 12192000 w 12192000" name="connsiteX1"/>
              <a:gd fmla="*/ 0 h 2743200" name="connsiteY1"/>
              <a:gd fmla="*/ 12192000 w 12192000" name="connsiteX2"/>
              <a:gd fmla="*/ 2743200 h 2743200" name="connsiteY2"/>
              <a:gd fmla="*/ 0 w 12192000" name="connsiteX3"/>
              <a:gd fmla="*/ 2743200 h 2743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43200" w="12192000">
                <a:moveTo>
                  <a:pt x="0" y="0"/>
                </a:moveTo>
                <a:lnTo>
                  <a:pt x="12192000" y="0"/>
                </a:lnTo>
                <a:lnTo>
                  <a:pt x="12192000" y="2743200"/>
                </a:lnTo>
                <a:lnTo>
                  <a:pt x="0" y="27432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29" l="20154" r="19040" t="4090"/>
          <a:stretch>
            <a:fillRect/>
          </a:stretch>
        </p:blipFill>
        <p:spPr>
          <a:xfrm>
            <a:off x="2056449" y="1087795"/>
            <a:ext cx="3316223" cy="3315213"/>
          </a:xfrm>
          <a:custGeom>
            <a:gdLst>
              <a:gd fmla="*/ 2126298 w 4275721" name="connsiteX0"/>
              <a:gd fmla="*/ 0 h 4274419" name="connsiteY0"/>
              <a:gd fmla="*/ 4275721 w 4275721" name="connsiteX1"/>
              <a:gd fmla="*/ 2089170 h 4274419" name="connsiteY1"/>
              <a:gd fmla="*/ 2138673 w 4275721" name="connsiteX2"/>
              <a:gd fmla="*/ 4274419 h 4274419" name="connsiteY2"/>
              <a:gd fmla="*/ 0 w 4275721" name="connsiteX3"/>
              <a:gd fmla="*/ 2076469 h 4274419" name="connsiteY3"/>
              <a:gd fmla="*/ 2126298 w 4275721" name="connsiteX4"/>
              <a:gd fmla="*/ 0 h 427441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274419" w="4275721">
                <a:moveTo>
                  <a:pt x="2126298" y="0"/>
                </a:moveTo>
                <a:lnTo>
                  <a:pt x="4275721" y="2089170"/>
                </a:lnTo>
                <a:cubicBezTo>
                  <a:pt x="3555964" y="2814411"/>
                  <a:pt x="2858430" y="3549177"/>
                  <a:pt x="2138673" y="4274419"/>
                </a:cubicBezTo>
                <a:lnTo>
                  <a:pt x="0" y="2076469"/>
                </a:lnTo>
                <a:cubicBezTo>
                  <a:pt x="697124" y="1385370"/>
                  <a:pt x="1429175" y="691099"/>
                  <a:pt x="2126298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55" l="18925" r="17751" t="3119"/>
          <a:stretch>
            <a:fillRect/>
          </a:stretch>
        </p:blipFill>
        <p:spPr>
          <a:xfrm>
            <a:off x="6772288" y="1087795"/>
            <a:ext cx="3363261" cy="3315213"/>
          </a:xfrm>
          <a:custGeom>
            <a:gdLst>
              <a:gd fmla="*/ 2204138 w 4452724" name="connsiteX0"/>
              <a:gd fmla="*/ 0 h 4478124" name="connsiteY0"/>
              <a:gd fmla="*/ 4452724 w 4452724" name="connsiteX1"/>
              <a:gd fmla="*/ 2185087 h 4478124" name="connsiteY1"/>
              <a:gd fmla="*/ 2210487 w 4452724" name="connsiteX2"/>
              <a:gd fmla="*/ 4478124 h 4478124" name="connsiteY2"/>
              <a:gd fmla="*/ 0 w 4452724" name="connsiteX3"/>
              <a:gd fmla="*/ 2185087 h 4478124" name="connsiteY3"/>
              <a:gd fmla="*/ 2204138 w 4452724" name="connsiteX4"/>
              <a:gd fmla="*/ 0 h 44781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478124" w="4452724">
                <a:moveTo>
                  <a:pt x="2204138" y="0"/>
                </a:moveTo>
                <a:lnTo>
                  <a:pt x="4452724" y="2185087"/>
                </a:lnTo>
                <a:lnTo>
                  <a:pt x="2210487" y="4478124"/>
                </a:lnTo>
                <a:lnTo>
                  <a:pt x="0" y="2185087"/>
                </a:lnTo>
                <a:cubicBezTo>
                  <a:pt x="734712" y="1456724"/>
                  <a:pt x="1469425" y="728363"/>
                  <a:pt x="220413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9189" l="21109" r="21171" t="4389"/>
          <a:stretch>
            <a:fillRect/>
          </a:stretch>
        </p:blipFill>
        <p:spPr>
          <a:xfrm>
            <a:off x="3985493" y="641501"/>
            <a:ext cx="4221013" cy="4207801"/>
          </a:xfrm>
          <a:custGeom>
            <a:gdLst>
              <a:gd fmla="*/ 2015079 w 4058732" name="connsiteX0"/>
              <a:gd fmla="*/ 0 h 4046029" name="connsiteY0"/>
              <a:gd fmla="*/ 4058732 w 4058732" name="connsiteX1"/>
              <a:gd fmla="*/ 1980152 h 4046029" name="connsiteY1"/>
              <a:gd fmla="*/ 2015079 w 4058732" name="connsiteX2"/>
              <a:gd fmla="*/ 4046029 h 4046029" name="connsiteY2"/>
              <a:gd fmla="*/ 0 w 4058732" name="connsiteX3"/>
              <a:gd fmla="*/ 1976977 h 404602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46029" w="4058732">
                <a:moveTo>
                  <a:pt x="2015079" y="0"/>
                </a:moveTo>
                <a:lnTo>
                  <a:pt x="4058732" y="1980152"/>
                </a:lnTo>
                <a:cubicBezTo>
                  <a:pt x="3377514" y="2668778"/>
                  <a:pt x="2696297" y="3357404"/>
                  <a:pt x="2015079" y="4046029"/>
                </a:cubicBezTo>
                <a:lnTo>
                  <a:pt x="0" y="1976977"/>
                </a:lnTo>
                <a:close/>
              </a:path>
            </a:pathLst>
          </a:custGeom>
        </p:spPr>
      </p:pic>
      <p:sp>
        <p:nvSpPr>
          <p:cNvPr id="22" name="文本框 21"/>
          <p:cNvSpPr txBox="1"/>
          <p:nvPr/>
        </p:nvSpPr>
        <p:spPr>
          <a:xfrm>
            <a:off x="4369839" y="5439280"/>
            <a:ext cx="345231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2400">
                <a:latin charset="-122" panose="020b0503020204020204" pitchFamily="34" typeface="微软雅黑"/>
                <a:ea charset="-122" panose="020b0503020204020204" pitchFamily="34" typeface="微软雅黑"/>
              </a:rPr>
              <a:t>Chapter 3</a:t>
            </a:r>
          </a:p>
          <a:p>
            <a:pPr algn="ctr">
              <a:lnSpc>
                <a:spcPct val="150000"/>
              </a:lnSpc>
            </a:pPr>
            <a:r>
              <a:rPr altLang="zh-CN" b="1" lang="en-US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</p:spTree>
    <p:extLst>
      <p:ext uri="{BB962C8B-B14F-4D97-AF65-F5344CB8AC3E}">
        <p14:creationId val="2515702065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3413" l="51819" r="16" t="34478"/>
          <a:stretch>
            <a:fillRect/>
          </a:stretch>
        </p:blipFill>
        <p:spPr>
          <a:xfrm>
            <a:off x="3529197" y="2182113"/>
            <a:ext cx="2566803" cy="2566803"/>
          </a:xfrm>
          <a:custGeom>
            <a:gdLst>
              <a:gd fmla="*/ 1101041 w 2202083" name="connsiteX0"/>
              <a:gd fmla="*/ 0 h 2202083" name="connsiteY0"/>
              <a:gd fmla="*/ 2202083 w 2202083" name="connsiteX1"/>
              <a:gd fmla="*/ 1101041 h 2202083" name="connsiteY1"/>
              <a:gd fmla="*/ 1101042 w 2202083" name="connsiteX2"/>
              <a:gd fmla="*/ 2202083 h 2202083" name="connsiteY2"/>
              <a:gd fmla="*/ 0 w 2202083" name="connsiteX3"/>
              <a:gd fmla="*/ 1101041 h 22020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02083" w="2202083">
                <a:moveTo>
                  <a:pt x="1101041" y="0"/>
                </a:moveTo>
                <a:lnTo>
                  <a:pt x="2202083" y="1101041"/>
                </a:lnTo>
                <a:lnTo>
                  <a:pt x="1101042" y="2202083"/>
                </a:lnTo>
                <a:lnTo>
                  <a:pt x="0" y="1101041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0686" l="26007" r="25828" t="17205"/>
          <a:stretch>
            <a:fillRect/>
          </a:stretch>
        </p:blipFill>
        <p:spPr>
          <a:xfrm>
            <a:off x="2148415" y="801329"/>
            <a:ext cx="2566803" cy="2566803"/>
          </a:xfrm>
          <a:custGeom>
            <a:gdLst>
              <a:gd fmla="*/ 1101041 w 2202083" name="connsiteX0"/>
              <a:gd fmla="*/ 0 h 2202083" name="connsiteY0"/>
              <a:gd fmla="*/ 2202083 w 2202083" name="connsiteX1"/>
              <a:gd fmla="*/ 1101041 h 2202083" name="connsiteY1"/>
              <a:gd fmla="*/ 1101042 w 2202083" name="connsiteX2"/>
              <a:gd fmla="*/ 2202083 h 2202083" name="connsiteY2"/>
              <a:gd fmla="*/ 0 w 2202083" name="connsiteX3"/>
              <a:gd fmla="*/ 1101041 h 22020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02083" w="2202083">
                <a:moveTo>
                  <a:pt x="1101041" y="0"/>
                </a:moveTo>
                <a:lnTo>
                  <a:pt x="2202083" y="1101041"/>
                </a:lnTo>
                <a:lnTo>
                  <a:pt x="1101042" y="2202083"/>
                </a:lnTo>
                <a:lnTo>
                  <a:pt x="0" y="110104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3481" l="16" r="51819" t="34409"/>
          <a:stretch>
            <a:fillRect/>
          </a:stretch>
        </p:blipFill>
        <p:spPr>
          <a:xfrm>
            <a:off x="766763" y="2176633"/>
            <a:ext cx="2566803" cy="2566803"/>
          </a:xfrm>
          <a:custGeom>
            <a:gdLst>
              <a:gd fmla="*/ 1101041 w 2202083" name="connsiteX0"/>
              <a:gd fmla="*/ 0 h 2202083" name="connsiteY0"/>
              <a:gd fmla="*/ 2202083 w 2202083" name="connsiteX1"/>
              <a:gd fmla="*/ 1101041 h 2202083" name="connsiteY1"/>
              <a:gd fmla="*/ 1101042 w 2202083" name="connsiteX2"/>
              <a:gd fmla="*/ 2202083 h 2202083" name="connsiteY2"/>
              <a:gd fmla="*/ 0 w 2202083" name="connsiteX3"/>
              <a:gd fmla="*/ 1101041 h 22020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02083" w="2202083">
                <a:moveTo>
                  <a:pt x="1101041" y="0"/>
                </a:moveTo>
                <a:lnTo>
                  <a:pt x="2202083" y="1101041"/>
                </a:lnTo>
                <a:lnTo>
                  <a:pt x="1101042" y="2202083"/>
                </a:lnTo>
                <a:lnTo>
                  <a:pt x="0" y="1101041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140" l="25983" r="25852" t="51751"/>
          <a:stretch>
            <a:fillRect/>
          </a:stretch>
        </p:blipFill>
        <p:spPr>
          <a:xfrm>
            <a:off x="2148850" y="3562893"/>
            <a:ext cx="2566803" cy="2566803"/>
          </a:xfrm>
          <a:custGeom>
            <a:gdLst>
              <a:gd fmla="*/ 1101041 w 2202083" name="connsiteX0"/>
              <a:gd fmla="*/ 0 h 2202083" name="connsiteY0"/>
              <a:gd fmla="*/ 2202083 w 2202083" name="connsiteX1"/>
              <a:gd fmla="*/ 1101042 h 2202083" name="connsiteY1"/>
              <a:gd fmla="*/ 1101042 w 2202083" name="connsiteX2"/>
              <a:gd fmla="*/ 2202083 h 2202083" name="connsiteY2"/>
              <a:gd fmla="*/ 0 w 2202083" name="connsiteX3"/>
              <a:gd fmla="*/ 1101041 h 22020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02083" w="2202083">
                <a:moveTo>
                  <a:pt x="1101041" y="0"/>
                </a:moveTo>
                <a:lnTo>
                  <a:pt x="2202083" y="1101042"/>
                </a:lnTo>
                <a:lnTo>
                  <a:pt x="1101042" y="2202083"/>
                </a:lnTo>
                <a:lnTo>
                  <a:pt x="0" y="1101041"/>
                </a:lnTo>
                <a:close/>
              </a:path>
            </a:pathLst>
          </a:custGeom>
        </p:spPr>
      </p:pic>
      <p:sp>
        <p:nvSpPr>
          <p:cNvPr id="21" name="斜纹 20"/>
          <p:cNvSpPr/>
          <p:nvPr/>
        </p:nvSpPr>
        <p:spPr>
          <a:xfrm>
            <a:off x="2795" y="0"/>
            <a:ext cx="5410596" cy="5378303"/>
          </a:xfrm>
          <a:prstGeom prst="diagStripe">
            <a:avLst>
              <a:gd fmla="val 95234" name="adj"/>
            </a:avLst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斜纹 21"/>
          <p:cNvSpPr/>
          <p:nvPr/>
        </p:nvSpPr>
        <p:spPr>
          <a:xfrm>
            <a:off x="2794" y="0"/>
            <a:ext cx="5915406" cy="5880100"/>
          </a:xfrm>
          <a:prstGeom prst="diagStripe">
            <a:avLst>
              <a:gd fmla="val 95234" name="adj"/>
            </a:avLst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8490077" y="3486150"/>
            <a:ext cx="2572303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1379519" y="554119"/>
            <a:ext cx="45719" cy="147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9021336" y="876621"/>
            <a:ext cx="204104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pPr algn="r"/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</p:spTree>
    <p:extLst>
      <p:ext uri="{BB962C8B-B14F-4D97-AF65-F5344CB8AC3E}">
        <p14:creationId val="113021591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5"/>
      <p:bldP build="p" grpId="0" spid="26" uiExpand="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701308" y="0"/>
            <a:ext cx="7490691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779463" y="4462980"/>
            <a:ext cx="2751137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>
              <a:lnSpc>
                <a:spcPct val="150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3191" t="23191"/>
          <a:stretch>
            <a:fillRect/>
          </a:stretch>
        </p:blipFill>
        <p:spPr>
          <a:xfrm>
            <a:off x="0" y="0"/>
            <a:ext cx="7674150" cy="2743200"/>
          </a:xfrm>
          <a:custGeom>
            <a:gdLst>
              <a:gd fmla="*/ 0 w 7674150" name="connsiteX0"/>
              <a:gd fmla="*/ 0 h 2743200" name="connsiteY0"/>
              <a:gd fmla="*/ 7674150 w 7674150" name="connsiteX1"/>
              <a:gd fmla="*/ 0 h 2743200" name="connsiteY1"/>
              <a:gd fmla="*/ 7674150 w 7674150" name="connsiteX2"/>
              <a:gd fmla="*/ 2743200 h 2743200" name="connsiteY2"/>
              <a:gd fmla="*/ 0 w 7674150" name="connsiteX3"/>
              <a:gd fmla="*/ 2743200 h 2743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43200" w="7674150">
                <a:moveTo>
                  <a:pt x="0" y="0"/>
                </a:moveTo>
                <a:lnTo>
                  <a:pt x="7674150" y="0"/>
                </a:lnTo>
                <a:lnTo>
                  <a:pt x="7674150" y="2743200"/>
                </a:lnTo>
                <a:lnTo>
                  <a:pt x="0" y="2743200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779463" y="3478213"/>
            <a:ext cx="20640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69012" y="3478213"/>
            <a:ext cx="854297" cy="8542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4150" y="3478213"/>
            <a:ext cx="976138" cy="854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01129" y="3478213"/>
            <a:ext cx="797121" cy="8542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67300" y="4901562"/>
            <a:ext cx="166687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微信添加您的标题</a:t>
            </a:r>
          </a:p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更多ppt的秘密等着你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28782" y="4901562"/>
            <a:ext cx="166687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微信添加您的标题</a:t>
            </a:r>
          </a:p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更多ppt的秘密等着你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566252" y="4901562"/>
            <a:ext cx="166687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微信添加您的标题</a:t>
            </a:r>
          </a:p>
          <a:p>
            <a:pPr algn="ctr"/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更多ppt的秘密等着你</a:t>
            </a:r>
          </a:p>
        </p:txBody>
      </p:sp>
    </p:spTree>
    <p:extLst>
      <p:ext uri="{BB962C8B-B14F-4D97-AF65-F5344CB8AC3E}">
        <p14:creationId val="324171640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2"/>
      <p:bldP build="p" grpId="0" spid="16" uiExpand="1"/>
      <p:bldP grpId="0" spid="17"/>
      <p:bldP grpId="0" spid="20"/>
      <p:bldP grpId="0" spid="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2530" r="10361" t="2249"/>
          <a:stretch>
            <a:fillRect/>
          </a:stretch>
        </p:blipFill>
        <p:spPr>
          <a:xfrm>
            <a:off x="0" y="549275"/>
            <a:ext cx="3048000" cy="5795963"/>
          </a:xfrm>
          <a:custGeom>
            <a:gdLst>
              <a:gd fmla="*/ 0 w 3048000" name="connsiteX0"/>
              <a:gd fmla="*/ 0 h 5795963" name="connsiteY0"/>
              <a:gd fmla="*/ 3048000 w 3048000" name="connsiteX1"/>
              <a:gd fmla="*/ 0 h 5795963" name="connsiteY1"/>
              <a:gd fmla="*/ 3048000 w 3048000" name="connsiteX2"/>
              <a:gd fmla="*/ 5795963 h 5795963" name="connsiteY2"/>
              <a:gd fmla="*/ 0 w 3048000" name="connsiteX3"/>
              <a:gd fmla="*/ 5795963 h 57959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95963" w="3048000">
                <a:moveTo>
                  <a:pt x="0" y="0"/>
                </a:moveTo>
                <a:lnTo>
                  <a:pt x="3048000" y="0"/>
                </a:lnTo>
                <a:lnTo>
                  <a:pt x="3048000" y="5795963"/>
                </a:lnTo>
                <a:lnTo>
                  <a:pt x="0" y="57959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601" r="16516"/>
          <a:stretch>
            <a:fillRect/>
          </a:stretch>
        </p:blipFill>
        <p:spPr>
          <a:xfrm>
            <a:off x="3048000" y="549275"/>
            <a:ext cx="3048000" cy="5795963"/>
          </a:xfrm>
          <a:custGeom>
            <a:gdLst>
              <a:gd fmla="*/ 0 w 3048000" name="connsiteX0"/>
              <a:gd fmla="*/ 0 h 5795963" name="connsiteY0"/>
              <a:gd fmla="*/ 3048000 w 3048000" name="connsiteX1"/>
              <a:gd fmla="*/ 0 h 5795963" name="connsiteY1"/>
              <a:gd fmla="*/ 3048000 w 3048000" name="connsiteX2"/>
              <a:gd fmla="*/ 5795963 h 5795963" name="connsiteY2"/>
              <a:gd fmla="*/ 0 w 3048000" name="connsiteX3"/>
              <a:gd fmla="*/ 5795963 h 57959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95963" w="3048000">
                <a:moveTo>
                  <a:pt x="0" y="0"/>
                </a:moveTo>
                <a:lnTo>
                  <a:pt x="3048000" y="0"/>
                </a:lnTo>
                <a:lnTo>
                  <a:pt x="3048000" y="5795963"/>
                </a:lnTo>
                <a:lnTo>
                  <a:pt x="0" y="5795963"/>
                </a:lnTo>
                <a:close/>
              </a:path>
            </a:pathLst>
          </a:custGeom>
        </p:spPr>
      </p:pic>
      <p:sp>
        <p:nvSpPr>
          <p:cNvPr id="20" name="L 形 19"/>
          <p:cNvSpPr/>
          <p:nvPr/>
        </p:nvSpPr>
        <p:spPr>
          <a:xfrm flipH="1" rot="18900000">
            <a:off x="5473389" y="1612900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L 形 20"/>
          <p:cNvSpPr/>
          <p:nvPr/>
        </p:nvSpPr>
        <p:spPr>
          <a:xfrm flipH="1" rot="18900000">
            <a:off x="5994244" y="1612900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L 形 21"/>
          <p:cNvSpPr/>
          <p:nvPr/>
        </p:nvSpPr>
        <p:spPr>
          <a:xfrm flipH="1" rot="18900000">
            <a:off x="6515099" y="1612900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L 形 24"/>
          <p:cNvSpPr/>
          <p:nvPr/>
        </p:nvSpPr>
        <p:spPr>
          <a:xfrm flipH="1" rot="18900000">
            <a:off x="5473389" y="4500562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L 形 25"/>
          <p:cNvSpPr/>
          <p:nvPr/>
        </p:nvSpPr>
        <p:spPr>
          <a:xfrm flipH="1" rot="18900000">
            <a:off x="5994244" y="4500562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L 形 26"/>
          <p:cNvSpPr/>
          <p:nvPr/>
        </p:nvSpPr>
        <p:spPr>
          <a:xfrm flipH="1" rot="18900000">
            <a:off x="6515099" y="4500562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7812267" y="1311786"/>
            <a:ext cx="266346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812267" y="4199448"/>
            <a:ext cx="266346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</p:spTree>
    <p:extLst>
      <p:ext uri="{BB962C8B-B14F-4D97-AF65-F5344CB8AC3E}">
        <p14:creationId val="3718293835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5"/>
      <p:bldP grpId="0" spid="26"/>
      <p:bldP grpId="0" spid="27"/>
      <p:bldP grpId="0" spid="29"/>
      <p:bldP grpId="0" spid="3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73" l="16999" r="16945"/>
          <a:stretch>
            <a:fillRect/>
          </a:stretch>
        </p:blipFill>
        <p:spPr>
          <a:xfrm>
            <a:off x="3048000" y="0"/>
            <a:ext cx="3048000" cy="3048000"/>
          </a:xfrm>
          <a:custGeom>
            <a:gdLst>
              <a:gd fmla="*/ 0 w 3048000" name="connsiteX0"/>
              <a:gd fmla="*/ 0 h 3048000" name="connsiteY0"/>
              <a:gd fmla="*/ 3048000 w 3048000" name="connsiteX1"/>
              <a:gd fmla="*/ 0 h 3048000" name="connsiteY1"/>
              <a:gd fmla="*/ 3048000 w 3048000" name="connsiteX2"/>
              <a:gd fmla="*/ 3048000 h 3048000" name="connsiteY2"/>
              <a:gd fmla="*/ 0 w 3048000" name="connsiteX3"/>
              <a:gd fmla="*/ 3048000 h 304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48000" w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205" t="29158"/>
          <a:stretch>
            <a:fillRect/>
          </a:stretch>
        </p:blipFill>
        <p:spPr>
          <a:xfrm>
            <a:off x="0" y="0"/>
            <a:ext cx="3048000" cy="3048000"/>
          </a:xfrm>
          <a:custGeom>
            <a:gdLst>
              <a:gd fmla="*/ 0 w 3048000" name="connsiteX0"/>
              <a:gd fmla="*/ 0 h 3048000" name="connsiteY0"/>
              <a:gd fmla="*/ 3048000 w 3048000" name="connsiteX1"/>
              <a:gd fmla="*/ 0 h 3048000" name="connsiteY1"/>
              <a:gd fmla="*/ 3048000 w 3048000" name="connsiteX2"/>
              <a:gd fmla="*/ 3048000 h 3048000" name="connsiteY2"/>
              <a:gd fmla="*/ 0 w 3048000" name="connsiteX3"/>
              <a:gd fmla="*/ 3048000 h 304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48000" w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463" t="18900"/>
          <a:stretch>
            <a:fillRect/>
          </a:stretch>
        </p:blipFill>
        <p:spPr>
          <a:xfrm>
            <a:off x="9144000" y="0"/>
            <a:ext cx="3048000" cy="3048000"/>
          </a:xfrm>
          <a:custGeom>
            <a:gdLst>
              <a:gd fmla="*/ 0 w 3048000" name="connsiteX0"/>
              <a:gd fmla="*/ 0 h 3048000" name="connsiteY0"/>
              <a:gd fmla="*/ 3048000 w 3048000" name="connsiteX1"/>
              <a:gd fmla="*/ 0 h 3048000" name="connsiteY1"/>
              <a:gd fmla="*/ 3048000 w 3048000" name="connsiteX2"/>
              <a:gd fmla="*/ 3048000 h 3048000" name="connsiteY2"/>
              <a:gd fmla="*/ 0 w 3048000" name="connsiteX3"/>
              <a:gd fmla="*/ 3048000 h 304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48000" w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63" l="16817" r="16654"/>
          <a:stretch>
            <a:fillRect/>
          </a:stretch>
        </p:blipFill>
        <p:spPr>
          <a:xfrm>
            <a:off x="6096000" y="0"/>
            <a:ext cx="3048000" cy="3048000"/>
          </a:xfrm>
          <a:custGeom>
            <a:gdLst>
              <a:gd fmla="*/ 0 w 3048000" name="connsiteX0"/>
              <a:gd fmla="*/ 0 h 3048000" name="connsiteY0"/>
              <a:gd fmla="*/ 3048000 w 3048000" name="connsiteX1"/>
              <a:gd fmla="*/ 0 h 3048000" name="connsiteY1"/>
              <a:gd fmla="*/ 3048000 w 3048000" name="connsiteX2"/>
              <a:gd fmla="*/ 3048000 h 3048000" name="connsiteY2"/>
              <a:gd fmla="*/ 0 w 3048000" name="connsiteX3"/>
              <a:gd fmla="*/ 3048000 h 304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48000" w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close/>
              </a:path>
            </a:pathLst>
          </a:custGeom>
        </p:spPr>
      </p:pic>
      <p:sp>
        <p:nvSpPr>
          <p:cNvPr id="26" name="L 形 25"/>
          <p:cNvSpPr/>
          <p:nvPr/>
        </p:nvSpPr>
        <p:spPr>
          <a:xfrm flipH="1" rot="2700000">
            <a:off x="5727703" y="2579839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L 形 26"/>
          <p:cNvSpPr/>
          <p:nvPr/>
        </p:nvSpPr>
        <p:spPr>
          <a:xfrm flipH="1" rot="2700000">
            <a:off x="5727703" y="3100694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4369840" y="4676719"/>
            <a:ext cx="3703643" cy="722375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</p:spTree>
    <p:extLst>
      <p:ext uri="{BB962C8B-B14F-4D97-AF65-F5344CB8AC3E}">
        <p14:creationId val="2664589496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4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3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1485900" y="570378"/>
            <a:ext cx="9210675" cy="577486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98" r="687" t="2862"/>
          <a:stretch>
            <a:fillRect/>
          </a:stretch>
        </p:blipFill>
        <p:spPr>
          <a:xfrm>
            <a:off x="1824989" y="0"/>
            <a:ext cx="8532495" cy="5505449"/>
          </a:xfrm>
          <a:custGeom>
            <a:gdLst>
              <a:gd fmla="*/ 0 w 8532495" name="connsiteX0"/>
              <a:gd fmla="*/ 0 h 5505449" name="connsiteY0"/>
              <a:gd fmla="*/ 8532495 w 8532495" name="connsiteX1"/>
              <a:gd fmla="*/ 0 h 5505449" name="connsiteY1"/>
              <a:gd fmla="*/ 8532495 w 8532495" name="connsiteX2"/>
              <a:gd fmla="*/ 5505449 h 5505449" name="connsiteY2"/>
              <a:gd fmla="*/ 0 w 8532495" name="connsiteX3"/>
              <a:gd fmla="*/ 5505449 h 55054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505449" w="8532495">
                <a:moveTo>
                  <a:pt x="0" y="0"/>
                </a:moveTo>
                <a:lnTo>
                  <a:pt x="8532495" y="0"/>
                </a:lnTo>
                <a:lnTo>
                  <a:pt x="8532495" y="5505449"/>
                </a:lnTo>
                <a:lnTo>
                  <a:pt x="0" y="5505449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2222069" y="3051480"/>
            <a:ext cx="2705653" cy="37490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Chapter 4</a:t>
            </a:r>
          </a:p>
          <a:p>
            <a:pPr algn="ctr">
              <a:lnSpc>
                <a:spcPct val="150000"/>
              </a:lnSpc>
            </a:pPr>
            <a:endParaRPr altLang="zh-CN" b="1" lang="en-US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50000"/>
              </a:lnSpc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单击此处添加您的文字内容，单击此处添单击此处添加您的文字内容，单击此处添单击此处添加您的文字内容，单击此处添。</a:t>
            </a:r>
          </a:p>
          <a:p>
            <a:pPr algn="ctr">
              <a:lnSpc>
                <a:spcPct val="150000"/>
              </a:lnSpc>
            </a:pPr>
            <a:endParaRPr altLang="zh-CN" b="1" lang="en-US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>
              <a:lnSpc>
                <a:spcPct val="150000"/>
              </a:lnSpc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</p:spTree>
    <p:extLst>
      <p:ext uri="{BB962C8B-B14F-4D97-AF65-F5344CB8AC3E}">
        <p14:creationId val="1755791279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9910355" y="1839913"/>
            <a:ext cx="394047" cy="252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2593" t="2708"/>
          <a:stretch>
            <a:fillRect/>
          </a:stretch>
        </p:blipFill>
        <p:spPr>
          <a:xfrm>
            <a:off x="6527800" y="1839913"/>
            <a:ext cx="3382556" cy="4505325"/>
          </a:xfrm>
          <a:custGeom>
            <a:gdLst>
              <a:gd fmla="*/ 0 w 3382556" name="connsiteX0"/>
              <a:gd fmla="*/ 0 h 4505325" name="connsiteY0"/>
              <a:gd fmla="*/ 3382556 w 3382556" name="connsiteX1"/>
              <a:gd fmla="*/ 0 h 4505325" name="connsiteY1"/>
              <a:gd fmla="*/ 3382556 w 3382556" name="connsiteX2"/>
              <a:gd fmla="*/ 4505325 h 4505325" name="connsiteY2"/>
              <a:gd fmla="*/ 0 w 3382556" name="connsiteX3"/>
              <a:gd fmla="*/ 4505325 h 45053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05325" w="3382556">
                <a:moveTo>
                  <a:pt x="0" y="0"/>
                </a:moveTo>
                <a:lnTo>
                  <a:pt x="3382556" y="0"/>
                </a:lnTo>
                <a:lnTo>
                  <a:pt x="3382556" y="4505325"/>
                </a:lnTo>
                <a:lnTo>
                  <a:pt x="0" y="4505325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288" t="11478"/>
          <a:stretch>
            <a:fillRect/>
          </a:stretch>
        </p:blipFill>
        <p:spPr>
          <a:xfrm>
            <a:off x="2306347" y="549275"/>
            <a:ext cx="3382556" cy="4505325"/>
          </a:xfrm>
          <a:custGeom>
            <a:gdLst>
              <a:gd fmla="*/ 0 w 3382556" name="connsiteX0"/>
              <a:gd fmla="*/ 0 h 4505325" name="connsiteY0"/>
              <a:gd fmla="*/ 3382556 w 3382556" name="connsiteX1"/>
              <a:gd fmla="*/ 0 h 4505325" name="connsiteY1"/>
              <a:gd fmla="*/ 3382556 w 3382556" name="connsiteX2"/>
              <a:gd fmla="*/ 4505325 h 4505325" name="connsiteY2"/>
              <a:gd fmla="*/ 0 w 3382556" name="connsiteX3"/>
              <a:gd fmla="*/ 4505325 h 45053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05325" w="3382556">
                <a:moveTo>
                  <a:pt x="0" y="0"/>
                </a:moveTo>
                <a:lnTo>
                  <a:pt x="3382556" y="0"/>
                </a:lnTo>
                <a:lnTo>
                  <a:pt x="3382556" y="4505325"/>
                </a:lnTo>
                <a:lnTo>
                  <a:pt x="0" y="4505325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306347" y="5248783"/>
            <a:ext cx="3548043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27800" y="549275"/>
            <a:ext cx="3564054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912301" y="2534600"/>
            <a:ext cx="394047" cy="252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42912800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766763" y="2439513"/>
            <a:ext cx="45719" cy="20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5819775" y="570378"/>
            <a:ext cx="4876800" cy="577486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046" l="1216" r="6495" t="22286"/>
          <a:stretch>
            <a:fillRect/>
          </a:stretch>
        </p:blipFill>
        <p:spPr>
          <a:xfrm>
            <a:off x="876300" y="2227718"/>
            <a:ext cx="5218813" cy="2475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92710" y="2822657"/>
            <a:ext cx="3797631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200">
              <a:solidFill>
                <a:schemeClr val="bg2">
                  <a:lumMod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92711" y="1782763"/>
            <a:ext cx="172920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</p:spTree>
    <p:extLst>
      <p:ext uri="{BB962C8B-B14F-4D97-AF65-F5344CB8AC3E}">
        <p14:creationId val="3697538338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369839" y="755132"/>
            <a:ext cx="345231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80737" y="3543743"/>
            <a:ext cx="72000" cy="19413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606" l="9063" t="533"/>
          <a:stretch>
            <a:fillRect/>
          </a:stretch>
        </p:blipFill>
        <p:spPr>
          <a:xfrm>
            <a:off x="3950153" y="2177143"/>
            <a:ext cx="7489372" cy="4680857"/>
          </a:xfrm>
          <a:custGeom>
            <a:gdLst>
              <a:gd fmla="*/ 0 w 7382826" name="connsiteX0"/>
              <a:gd fmla="*/ 0 h 4608000" name="connsiteY0"/>
              <a:gd fmla="*/ 7382826 w 7382826" name="connsiteX1"/>
              <a:gd fmla="*/ 0 h 4608000" name="connsiteY1"/>
              <a:gd fmla="*/ 7382826 w 7382826" name="connsiteX2"/>
              <a:gd fmla="*/ 4608000 h 4608000" name="connsiteY2"/>
              <a:gd fmla="*/ 0 w 7382826" name="connsiteX3"/>
              <a:gd fmla="*/ 4608000 h 460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608000" w="7382826">
                <a:moveTo>
                  <a:pt x="0" y="0"/>
                </a:moveTo>
                <a:lnTo>
                  <a:pt x="7382826" y="0"/>
                </a:lnTo>
                <a:lnTo>
                  <a:pt x="7382826" y="4608000"/>
                </a:lnTo>
                <a:lnTo>
                  <a:pt x="0" y="46080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 flipH="1">
            <a:off x="1211943" y="2177143"/>
            <a:ext cx="3208697" cy="4680858"/>
          </a:xfrm>
          <a:prstGeom prst="rect">
            <a:avLst/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1244097" y="3559618"/>
            <a:ext cx="2572303" cy="63093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Chapter 1</a:t>
            </a:r>
          </a:p>
          <a:p>
            <a:pPr algn="just">
              <a:lnSpc>
                <a:spcPct val="150000"/>
              </a:lnSpc>
            </a:pPr>
            <a:endParaRPr altLang="zh-CN" b="1" lang="en-US" smtClean="0" sz="1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</p:spTree>
    <p:extLst>
      <p:ext uri="{BB962C8B-B14F-4D97-AF65-F5344CB8AC3E}">
        <p14:creationId val="2888124802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5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75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4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" uiExpand="1"/>
      <p:bldP grpId="0" spid="11"/>
      <p:bldP grpId="0" spid="10"/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5819775" y="570378"/>
            <a:ext cx="4876800" cy="577486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848" r="5217" t="2188"/>
          <a:stretch>
            <a:fillRect/>
          </a:stretch>
        </p:blipFill>
        <p:spPr>
          <a:xfrm>
            <a:off x="8306300" y="1328399"/>
            <a:ext cx="2971800" cy="4258818"/>
          </a:xfrm>
          <a:custGeom>
            <a:gdLst>
              <a:gd fmla="*/ 0 w 2971800" name="connsiteX0"/>
              <a:gd fmla="*/ 0 h 4258818" name="connsiteY0"/>
              <a:gd fmla="*/ 2971800 w 2971800" name="connsiteX1"/>
              <a:gd fmla="*/ 0 h 4258818" name="connsiteY1"/>
              <a:gd fmla="*/ 2971800 w 2971800" name="connsiteX2"/>
              <a:gd fmla="*/ 4258818 h 4258818" name="connsiteY2"/>
              <a:gd fmla="*/ 0 w 2971800" name="connsiteX3"/>
              <a:gd fmla="*/ 4258818 h 42588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58818" w="2971800">
                <a:moveTo>
                  <a:pt x="0" y="0"/>
                </a:moveTo>
                <a:lnTo>
                  <a:pt x="2971800" y="0"/>
                </a:lnTo>
                <a:lnTo>
                  <a:pt x="2971800" y="4258818"/>
                </a:lnTo>
                <a:lnTo>
                  <a:pt x="0" y="4258818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384" r="6682" t="2188"/>
          <a:stretch>
            <a:fillRect/>
          </a:stretch>
        </p:blipFill>
        <p:spPr>
          <a:xfrm>
            <a:off x="5238250" y="1328399"/>
            <a:ext cx="2971800" cy="4258818"/>
          </a:xfrm>
          <a:custGeom>
            <a:gdLst>
              <a:gd fmla="*/ 0 w 2971800" name="connsiteX0"/>
              <a:gd fmla="*/ 0 h 4258818" name="connsiteY0"/>
              <a:gd fmla="*/ 2971800 w 2971800" name="connsiteX1"/>
              <a:gd fmla="*/ 0 h 4258818" name="connsiteY1"/>
              <a:gd fmla="*/ 2971800 w 2971800" name="connsiteX2"/>
              <a:gd fmla="*/ 4258818 h 4258818" name="connsiteY2"/>
              <a:gd fmla="*/ 0 w 2971800" name="connsiteX3"/>
              <a:gd fmla="*/ 4258818 h 42588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58818" w="2971800">
                <a:moveTo>
                  <a:pt x="0" y="0"/>
                </a:moveTo>
                <a:lnTo>
                  <a:pt x="2971800" y="0"/>
                </a:lnTo>
                <a:lnTo>
                  <a:pt x="2971800" y="4258818"/>
                </a:lnTo>
                <a:lnTo>
                  <a:pt x="0" y="4258818"/>
                </a:lnTo>
                <a:close/>
              </a:path>
            </a:pathLst>
          </a:custGeom>
        </p:spPr>
      </p:pic>
      <p:sp>
        <p:nvSpPr>
          <p:cNvPr id="17" name="文本框 16"/>
          <p:cNvSpPr txBox="1"/>
          <p:nvPr/>
        </p:nvSpPr>
        <p:spPr>
          <a:xfrm>
            <a:off x="1015835" y="2429988"/>
            <a:ext cx="3797631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66763" y="2439513"/>
            <a:ext cx="45719" cy="20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8817516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7"/>
      <p:bldP grpId="0" spid="1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5819775" y="570378"/>
            <a:ext cx="4876800" cy="577486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873" t="21771"/>
          <a:stretch>
            <a:fillRect/>
          </a:stretch>
        </p:blipFill>
        <p:spPr>
          <a:xfrm flipH="1">
            <a:off x="1009650" y="1328399"/>
            <a:ext cx="10268950" cy="4258818"/>
          </a:xfrm>
          <a:custGeom>
            <a:gdLst>
              <a:gd fmla="*/ 0 w 10268950" name="connsiteX0"/>
              <a:gd fmla="*/ 0 h 4258818" name="connsiteY0"/>
              <a:gd fmla="*/ 10268950 w 10268950" name="connsiteX1"/>
              <a:gd fmla="*/ 0 h 4258818" name="connsiteY1"/>
              <a:gd fmla="*/ 10268950 w 10268950" name="connsiteX2"/>
              <a:gd fmla="*/ 4258818 h 4258818" name="connsiteY2"/>
              <a:gd fmla="*/ 0 w 10268950" name="connsiteX3"/>
              <a:gd fmla="*/ 4258818 h 42588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58818" w="10268950">
                <a:moveTo>
                  <a:pt x="0" y="0"/>
                </a:moveTo>
                <a:lnTo>
                  <a:pt x="10268950" y="0"/>
                </a:lnTo>
                <a:lnTo>
                  <a:pt x="10268950" y="4258818"/>
                </a:lnTo>
                <a:lnTo>
                  <a:pt x="0" y="4258818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766763" y="2439513"/>
            <a:ext cx="45719" cy="20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241100" y="3633529"/>
            <a:ext cx="202620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23099" y="2548997"/>
            <a:ext cx="3673475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</a:t>
            </a:r>
          </a:p>
        </p:txBody>
      </p:sp>
    </p:spTree>
    <p:extLst>
      <p:ext uri="{BB962C8B-B14F-4D97-AF65-F5344CB8AC3E}">
        <p14:creationId val="416849404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8"/>
      <p:bldP grpId="0" spid="1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263" t="6580"/>
          <a:stretch>
            <a:fillRect/>
          </a:stretch>
        </p:blipFill>
        <p:spPr>
          <a:xfrm>
            <a:off x="-1" y="-38101"/>
            <a:ext cx="12192000" cy="69215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766762" y="990599"/>
            <a:ext cx="10658475" cy="4851401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675074" y="3679421"/>
            <a:ext cx="284185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69839" y="2934239"/>
            <a:ext cx="345231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</p:spTree>
    <p:extLst>
      <p:ext uri="{BB962C8B-B14F-4D97-AF65-F5344CB8AC3E}">
        <p14:creationId val="3231756778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build="p"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6845300" y="0"/>
            <a:ext cx="45719" cy="3391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3100039" y="1297377"/>
            <a:ext cx="3605655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76516" y="5490000"/>
            <a:ext cx="45719" cy="136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253015" y="3466874"/>
            <a:ext cx="2572303" cy="32118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431" r="3431" t="2518"/>
          <a:stretch>
            <a:fillRect/>
          </a:stretch>
        </p:blipFill>
        <p:spPr>
          <a:xfrm>
            <a:off x="7030625" y="0"/>
            <a:ext cx="2160000" cy="3391126"/>
          </a:xfrm>
          <a:custGeom>
            <a:gdLst>
              <a:gd fmla="*/ 0 w 2160000" name="connsiteX0"/>
              <a:gd fmla="*/ 0 h 3391126" name="connsiteY0"/>
              <a:gd fmla="*/ 2160000 w 2160000" name="connsiteX1"/>
              <a:gd fmla="*/ 0 h 3391126" name="connsiteY1"/>
              <a:gd fmla="*/ 2160000 w 2160000" name="connsiteX2"/>
              <a:gd fmla="*/ 3391126 h 3391126" name="connsiteY2"/>
              <a:gd fmla="*/ 0 w 2160000" name="connsiteX3"/>
              <a:gd fmla="*/ 3391126 h 33911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91126" w="2160000">
                <a:moveTo>
                  <a:pt x="0" y="0"/>
                </a:moveTo>
                <a:lnTo>
                  <a:pt x="2160000" y="0"/>
                </a:lnTo>
                <a:lnTo>
                  <a:pt x="2160000" y="3391126"/>
                </a:lnTo>
                <a:lnTo>
                  <a:pt x="0" y="3391126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783" r="3783" t="3255"/>
          <a:stretch>
            <a:fillRect/>
          </a:stretch>
        </p:blipFill>
        <p:spPr>
          <a:xfrm>
            <a:off x="7030625" y="3466874"/>
            <a:ext cx="2160000" cy="3391126"/>
          </a:xfrm>
          <a:custGeom>
            <a:gdLst>
              <a:gd fmla="*/ 0 w 2160000" name="connsiteX0"/>
              <a:gd fmla="*/ 0 h 3391126" name="connsiteY0"/>
              <a:gd fmla="*/ 2160000 w 2160000" name="connsiteX1"/>
              <a:gd fmla="*/ 0 h 3391126" name="connsiteY1"/>
              <a:gd fmla="*/ 2160000 w 2160000" name="connsiteX2"/>
              <a:gd fmla="*/ 3391126 h 3391126" name="connsiteY2"/>
              <a:gd fmla="*/ 0 w 2160000" name="connsiteX3"/>
              <a:gd fmla="*/ 3391126 h 33911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91126" w="2160000">
                <a:moveTo>
                  <a:pt x="0" y="0"/>
                </a:moveTo>
                <a:lnTo>
                  <a:pt x="2160000" y="0"/>
                </a:lnTo>
                <a:lnTo>
                  <a:pt x="2160000" y="3391126"/>
                </a:lnTo>
                <a:lnTo>
                  <a:pt x="0" y="3391126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6378" r="26378"/>
          <a:stretch>
            <a:fillRect/>
          </a:stretch>
        </p:blipFill>
        <p:spPr>
          <a:xfrm>
            <a:off x="9266825" y="0"/>
            <a:ext cx="2160000" cy="6858000"/>
          </a:xfrm>
          <a:custGeom>
            <a:gdLst>
              <a:gd fmla="*/ 0 w 2160000" name="connsiteX0"/>
              <a:gd fmla="*/ 0 h 6858000" name="connsiteY0"/>
              <a:gd fmla="*/ 2160000 w 2160000" name="connsiteX1"/>
              <a:gd fmla="*/ 0 h 6858000" name="connsiteY1"/>
              <a:gd fmla="*/ 2160000 w 2160000" name="connsiteX2"/>
              <a:gd fmla="*/ 6858000 h 6858000" name="connsiteY2"/>
              <a:gd fmla="*/ 0 w 2160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2160000">
                <a:moveTo>
                  <a:pt x="0" y="0"/>
                </a:moveTo>
                <a:lnTo>
                  <a:pt x="2160000" y="0"/>
                </a:lnTo>
                <a:lnTo>
                  <a:pt x="2160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362450483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4" presetSubtype="5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build="p" grpId="0" spid="21" uiExpand="1"/>
      <p:bldP grpId="0" spid="22"/>
      <p:bldP grpId="0" spid="2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0552" l="28975" r="28975"/>
          <a:stretch>
            <a:fillRect/>
          </a:stretch>
        </p:blipFill>
        <p:spPr>
          <a:xfrm>
            <a:off x="3005138" y="0"/>
            <a:ext cx="2162175" cy="3391126"/>
          </a:xfrm>
          <a:custGeom>
            <a:gdLst>
              <a:gd fmla="*/ 0 w 2162175" name="connsiteX0"/>
              <a:gd fmla="*/ 0 h 3391126" name="connsiteY0"/>
              <a:gd fmla="*/ 2162175 w 2162175" name="connsiteX1"/>
              <a:gd fmla="*/ 0 h 3391126" name="connsiteY1"/>
              <a:gd fmla="*/ 2162175 w 2162175" name="connsiteX2"/>
              <a:gd fmla="*/ 3391126 h 3391126" name="connsiteY2"/>
              <a:gd fmla="*/ 0 w 2162175" name="connsiteX3"/>
              <a:gd fmla="*/ 3391126 h 33911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91126" w="2162175">
                <a:moveTo>
                  <a:pt x="0" y="0"/>
                </a:moveTo>
                <a:lnTo>
                  <a:pt x="2162175" y="0"/>
                </a:lnTo>
                <a:lnTo>
                  <a:pt x="2162175" y="3391126"/>
                </a:lnTo>
                <a:lnTo>
                  <a:pt x="0" y="3391126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8975" r="28975" t="50552"/>
          <a:stretch>
            <a:fillRect/>
          </a:stretch>
        </p:blipFill>
        <p:spPr>
          <a:xfrm>
            <a:off x="3005138" y="3466874"/>
            <a:ext cx="2162175" cy="3391126"/>
          </a:xfrm>
          <a:custGeom>
            <a:gdLst>
              <a:gd fmla="*/ 0 w 2162175" name="connsiteX0"/>
              <a:gd fmla="*/ 0 h 3391126" name="connsiteY0"/>
              <a:gd fmla="*/ 2162175 w 2162175" name="connsiteX1"/>
              <a:gd fmla="*/ 0 h 3391126" name="connsiteY1"/>
              <a:gd fmla="*/ 2162175 w 2162175" name="connsiteX2"/>
              <a:gd fmla="*/ 3391126 h 3391126" name="connsiteY2"/>
              <a:gd fmla="*/ 0 w 2162175" name="connsiteX3"/>
              <a:gd fmla="*/ 3391126 h 33911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91126" w="2162175">
                <a:moveTo>
                  <a:pt x="0" y="0"/>
                </a:moveTo>
                <a:lnTo>
                  <a:pt x="2162175" y="0"/>
                </a:lnTo>
                <a:lnTo>
                  <a:pt x="2162175" y="3391126"/>
                </a:lnTo>
                <a:lnTo>
                  <a:pt x="0" y="3391126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6347" r="21603"/>
          <a:stretch>
            <a:fillRect/>
          </a:stretch>
        </p:blipFill>
        <p:spPr>
          <a:xfrm>
            <a:off x="766763" y="0"/>
            <a:ext cx="2162175" cy="6858000"/>
          </a:xfrm>
          <a:custGeom>
            <a:gdLst>
              <a:gd fmla="*/ 0 w 2162175" name="connsiteX0"/>
              <a:gd fmla="*/ 0 h 6858000" name="connsiteY0"/>
              <a:gd fmla="*/ 2162175 w 2162175" name="connsiteX1"/>
              <a:gd fmla="*/ 0 h 6858000" name="connsiteY1"/>
              <a:gd fmla="*/ 2162175 w 2162175" name="connsiteX2"/>
              <a:gd fmla="*/ 6858000 h 6858000" name="connsiteY2"/>
              <a:gd fmla="*/ 0 w 2162175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2162175">
                <a:moveTo>
                  <a:pt x="0" y="0"/>
                </a:moveTo>
                <a:lnTo>
                  <a:pt x="2162175" y="0"/>
                </a:lnTo>
                <a:lnTo>
                  <a:pt x="21621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6096000" y="1297377"/>
            <a:ext cx="361671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109177" y="3466874"/>
            <a:ext cx="2572303" cy="32118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1381106" y="0"/>
            <a:ext cx="45719" cy="136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45534822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6" uiExpand="1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00" t="2763"/>
          <a:stretch>
            <a:fillRect/>
          </a:stretch>
        </p:blipFill>
        <p:spPr>
          <a:xfrm flipH="1">
            <a:off x="6096000" y="3429000"/>
            <a:ext cx="5329237" cy="3429000"/>
          </a:xfrm>
          <a:custGeom>
            <a:gdLst>
              <a:gd fmla="*/ 0 w 5329237" name="connsiteX0"/>
              <a:gd fmla="*/ 0 h 3429000" name="connsiteY0"/>
              <a:gd fmla="*/ 5329237 w 5329237" name="connsiteX1"/>
              <a:gd fmla="*/ 0 h 3429000" name="connsiteY1"/>
              <a:gd fmla="*/ 5329237 w 5329237" name="connsiteX2"/>
              <a:gd fmla="*/ 3429000 h 3429000" name="connsiteY2"/>
              <a:gd fmla="*/ 0 w 5329237" name="connsiteX3"/>
              <a:gd fmla="*/ 3429000 h 3429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29000" w="5329237">
                <a:moveTo>
                  <a:pt x="0" y="0"/>
                </a:moveTo>
                <a:lnTo>
                  <a:pt x="5329237" y="0"/>
                </a:lnTo>
                <a:lnTo>
                  <a:pt x="5329237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4" t="3915"/>
          <a:stretch>
            <a:fillRect/>
          </a:stretch>
        </p:blipFill>
        <p:spPr>
          <a:xfrm>
            <a:off x="766763" y="0"/>
            <a:ext cx="5329237" cy="3429000"/>
          </a:xfrm>
          <a:custGeom>
            <a:gdLst>
              <a:gd fmla="*/ 5329237 w 5329237" name="connsiteX0"/>
              <a:gd fmla="*/ 0 h 3429000" name="connsiteY0"/>
              <a:gd fmla="*/ 0 w 5329237" name="connsiteX1"/>
              <a:gd fmla="*/ 0 h 3429000" name="connsiteY1"/>
              <a:gd fmla="*/ 0 w 5329237" name="connsiteX2"/>
              <a:gd fmla="*/ 3429000 h 3429000" name="connsiteY2"/>
              <a:gd fmla="*/ 5329237 w 5329237" name="connsiteX3"/>
              <a:gd fmla="*/ 3429000 h 3429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29000" w="5329237">
                <a:moveTo>
                  <a:pt x="5329237" y="0"/>
                </a:moveTo>
                <a:lnTo>
                  <a:pt x="0" y="0"/>
                </a:lnTo>
                <a:lnTo>
                  <a:pt x="0" y="3429000"/>
                </a:lnTo>
                <a:lnTo>
                  <a:pt x="5329237" y="3429000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776516" y="4063500"/>
            <a:ext cx="45719" cy="21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1253015" y="4127838"/>
            <a:ext cx="2572303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72920" y="1316314"/>
            <a:ext cx="345231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9" name="L 形 18"/>
          <p:cNvSpPr/>
          <p:nvPr/>
        </p:nvSpPr>
        <p:spPr>
          <a:xfrm rot="2700000">
            <a:off x="5702299" y="4775200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L 形 19"/>
          <p:cNvSpPr/>
          <p:nvPr/>
        </p:nvSpPr>
        <p:spPr>
          <a:xfrm rot="2700000">
            <a:off x="5181444" y="4775200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L 形 20"/>
          <p:cNvSpPr/>
          <p:nvPr/>
        </p:nvSpPr>
        <p:spPr>
          <a:xfrm rot="2700000">
            <a:off x="4660589" y="4775200"/>
            <a:ext cx="736600" cy="736600"/>
          </a:xfrm>
          <a:prstGeom prst="corner">
            <a:avLst>
              <a:gd fmla="val 41466" name="adj1"/>
              <a:gd fmla="val 41466" name="adj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5625306" y="2958306"/>
            <a:ext cx="941388" cy="9413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96753675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4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4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7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build="p" grpId="0" spid="18" uiExpand="1"/>
      <p:bldP grpId="0" spid="19"/>
      <p:bldP grpId="0" spid="20"/>
      <p:bldP grpId="0" spid="21"/>
      <p:bldP grpId="0" spid="22"/>
      <p:bldP grpId="1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7032011" y="2744660"/>
            <a:ext cx="1578227" cy="1578227"/>
            <a:chOff x="7032011" y="2639885"/>
            <a:chExt cx="1578227" cy="1578227"/>
          </a:xfrm>
        </p:grpSpPr>
        <p:sp>
          <p:nvSpPr>
            <p:cNvPr id="27" name="椭圆 26"/>
            <p:cNvSpPr/>
            <p:nvPr/>
          </p:nvSpPr>
          <p:spPr>
            <a:xfrm>
              <a:off x="7032011" y="2639885"/>
              <a:ext cx="1578227" cy="1578227"/>
            </a:xfrm>
            <a:prstGeom prst="ellipse">
              <a:avLst/>
            </a:prstGeom>
            <a:solidFill>
              <a:srgbClr val="663A2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132" l="9101" r="53764" t="37167"/>
            <a:stretch>
              <a:fillRect/>
            </a:stretch>
          </p:blipFill>
          <p:spPr>
            <a:xfrm>
              <a:off x="7143770" y="2751644"/>
              <a:ext cx="1354709" cy="1354709"/>
            </a:xfrm>
            <a:custGeom>
              <a:gdLst>
                <a:gd fmla="*/ 1295400 w 2590800" name="connsiteX0"/>
                <a:gd fmla="*/ 0 h 2590800" name="connsiteY0"/>
                <a:gd fmla="*/ 2590800 w 2590800" name="connsiteX1"/>
                <a:gd fmla="*/ 1295400 h 2590800" name="connsiteY1"/>
                <a:gd fmla="*/ 1295400 w 2590800" name="connsiteX2"/>
                <a:gd fmla="*/ 2590800 h 2590800" name="connsiteY2"/>
                <a:gd fmla="*/ 0 w 2590800" name="connsiteX3"/>
                <a:gd fmla="*/ 1295400 h 2590800" name="connsiteY3"/>
                <a:gd fmla="*/ 1295400 w 2590800" name="connsiteX4"/>
                <a:gd fmla="*/ 0 h 2590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90800" w="2590800">
                  <a:moveTo>
                    <a:pt x="1295400" y="0"/>
                  </a:moveTo>
                  <a:cubicBezTo>
                    <a:pt x="2010830" y="0"/>
                    <a:pt x="2590800" y="579970"/>
                    <a:pt x="2590800" y="1295400"/>
                  </a:cubicBezTo>
                  <a:cubicBezTo>
                    <a:pt x="2590800" y="2010830"/>
                    <a:pt x="2010830" y="2590800"/>
                    <a:pt x="1295400" y="2590800"/>
                  </a:cubicBezTo>
                  <a:cubicBezTo>
                    <a:pt x="579970" y="2590800"/>
                    <a:pt x="0" y="2010830"/>
                    <a:pt x="0" y="1295400"/>
                  </a:cubicBezTo>
                  <a:cubicBezTo>
                    <a:pt x="0" y="579970"/>
                    <a:pt x="579970" y="0"/>
                    <a:pt x="1295400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5310959" y="2744661"/>
            <a:ext cx="1578227" cy="1578227"/>
            <a:chOff x="5414944" y="2667278"/>
            <a:chExt cx="1578227" cy="1578227"/>
          </a:xfrm>
        </p:grpSpPr>
        <p:sp>
          <p:nvSpPr>
            <p:cNvPr id="26" name="椭圆 25"/>
            <p:cNvSpPr/>
            <p:nvPr/>
          </p:nvSpPr>
          <p:spPr>
            <a:xfrm>
              <a:off x="5414944" y="2667278"/>
              <a:ext cx="1578227" cy="1578227"/>
            </a:xfrm>
            <a:prstGeom prst="ellipse">
              <a:avLst/>
            </a:prstGeom>
            <a:solidFill>
              <a:srgbClr val="663A2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043" l="11128" r="53376" t="37713"/>
            <a:stretch>
              <a:fillRect/>
            </a:stretch>
          </p:blipFill>
          <p:spPr>
            <a:xfrm>
              <a:off x="5531102" y="2783436"/>
              <a:ext cx="1345911" cy="1345911"/>
            </a:xfrm>
            <a:custGeom>
              <a:gdLst>
                <a:gd fmla="*/ 1238250 w 2476500" name="connsiteX0"/>
                <a:gd fmla="*/ 0 h 2476500" name="connsiteY0"/>
                <a:gd fmla="*/ 2476500 w 2476500" name="connsiteX1"/>
                <a:gd fmla="*/ 1238250 h 2476500" name="connsiteY1"/>
                <a:gd fmla="*/ 1238250 w 2476500" name="connsiteX2"/>
                <a:gd fmla="*/ 2476500 h 2476500" name="connsiteY2"/>
                <a:gd fmla="*/ 0 w 2476500" name="connsiteX3"/>
                <a:gd fmla="*/ 1238250 h 2476500" name="connsiteY3"/>
                <a:gd fmla="*/ 1238250 w 2476500" name="connsiteX4"/>
                <a:gd fmla="*/ 0 h 24765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476500" w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grpSp>
        <p:nvGrpSpPr>
          <p:cNvPr id="29" name="组合 28"/>
          <p:cNvGrpSpPr/>
          <p:nvPr/>
        </p:nvGrpSpPr>
        <p:grpSpPr>
          <a:xfrm>
            <a:off x="1895522" y="2744661"/>
            <a:ext cx="1578227" cy="1578227"/>
            <a:chOff x="1999722" y="2639886"/>
            <a:chExt cx="1578227" cy="1578227"/>
          </a:xfrm>
        </p:grpSpPr>
        <p:sp>
          <p:nvSpPr>
            <p:cNvPr id="25" name="椭圆 24"/>
            <p:cNvSpPr/>
            <p:nvPr/>
          </p:nvSpPr>
          <p:spPr>
            <a:xfrm>
              <a:off x="1999722" y="2639886"/>
              <a:ext cx="1578227" cy="1578227"/>
            </a:xfrm>
            <a:prstGeom prst="ellipse">
              <a:avLst/>
            </a:prstGeom>
            <a:solidFill>
              <a:srgbClr val="92D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722" l="55604" r="7262" t="36577"/>
            <a:stretch>
              <a:fillRect/>
            </a:stretch>
          </p:blipFill>
          <p:spPr>
            <a:xfrm>
              <a:off x="2111481" y="2751645"/>
              <a:ext cx="1354709" cy="1354709"/>
            </a:xfrm>
            <a:custGeom>
              <a:gdLst>
                <a:gd fmla="*/ 1295400 w 2590800" name="connsiteX0"/>
                <a:gd fmla="*/ 0 h 2590800" name="connsiteY0"/>
                <a:gd fmla="*/ 2590800 w 2590800" name="connsiteX1"/>
                <a:gd fmla="*/ 1295400 h 2590800" name="connsiteY1"/>
                <a:gd fmla="*/ 1295400 w 2590800" name="connsiteX2"/>
                <a:gd fmla="*/ 2590800 h 2590800" name="connsiteY2"/>
                <a:gd fmla="*/ 0 w 2590800" name="connsiteX3"/>
                <a:gd fmla="*/ 1295400 h 2590800" name="connsiteY3"/>
                <a:gd fmla="*/ 1295400 w 2590800" name="connsiteX4"/>
                <a:gd fmla="*/ 0 h 2590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90800" w="2590800">
                  <a:moveTo>
                    <a:pt x="1295400" y="0"/>
                  </a:moveTo>
                  <a:cubicBezTo>
                    <a:pt x="2010830" y="0"/>
                    <a:pt x="2590800" y="579970"/>
                    <a:pt x="2590800" y="1295400"/>
                  </a:cubicBezTo>
                  <a:cubicBezTo>
                    <a:pt x="2590800" y="2010830"/>
                    <a:pt x="2010830" y="2590800"/>
                    <a:pt x="1295400" y="2590800"/>
                  </a:cubicBezTo>
                  <a:cubicBezTo>
                    <a:pt x="579970" y="2590800"/>
                    <a:pt x="0" y="2010830"/>
                    <a:pt x="0" y="1295400"/>
                  </a:cubicBezTo>
                  <a:cubicBezTo>
                    <a:pt x="0" y="579970"/>
                    <a:pt x="579970" y="0"/>
                    <a:pt x="1295400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3589907" y="2744661"/>
            <a:ext cx="1578227" cy="1578227"/>
            <a:chOff x="3742350" y="2667278"/>
            <a:chExt cx="1578227" cy="1578227"/>
          </a:xfrm>
        </p:grpSpPr>
        <p:sp>
          <p:nvSpPr>
            <p:cNvPr id="21" name="椭圆 20"/>
            <p:cNvSpPr/>
            <p:nvPr/>
          </p:nvSpPr>
          <p:spPr>
            <a:xfrm>
              <a:off x="3742350" y="2667278"/>
              <a:ext cx="1578227" cy="1578227"/>
            </a:xfrm>
            <a:prstGeom prst="ellipse">
              <a:avLst/>
            </a:prstGeom>
            <a:solidFill>
              <a:srgbClr val="663A2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4727" l="2116" r="68249" t="50820"/>
            <a:stretch>
              <a:fillRect/>
            </a:stretch>
          </p:blipFill>
          <p:spPr>
            <a:xfrm>
              <a:off x="3856599" y="2781527"/>
              <a:ext cx="1349728" cy="1349728"/>
            </a:xfrm>
            <a:custGeom>
              <a:gdLst>
                <a:gd fmla="*/ 1290637 w 2581274" name="connsiteX0"/>
                <a:gd fmla="*/ 0 h 2581274" name="connsiteY0"/>
                <a:gd fmla="*/ 2581274 w 2581274" name="connsiteX1"/>
                <a:gd fmla="*/ 1290637 h 2581274" name="connsiteY1"/>
                <a:gd fmla="*/ 1290637 w 2581274" name="connsiteX2"/>
                <a:gd fmla="*/ 2581274 h 2581274" name="connsiteY2"/>
                <a:gd fmla="*/ 0 w 2581274" name="connsiteX3"/>
                <a:gd fmla="*/ 1290637 h 2581274" name="connsiteY3"/>
                <a:gd fmla="*/ 1290637 w 2581274" name="connsiteX4"/>
                <a:gd fmla="*/ 0 h 25812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81274" w="2581274">
                  <a:moveTo>
                    <a:pt x="1290637" y="0"/>
                  </a:moveTo>
                  <a:cubicBezTo>
                    <a:pt x="2003436" y="0"/>
                    <a:pt x="2581274" y="577838"/>
                    <a:pt x="2581274" y="1290637"/>
                  </a:cubicBezTo>
                  <a:cubicBezTo>
                    <a:pt x="2581274" y="2003436"/>
                    <a:pt x="2003436" y="2581274"/>
                    <a:pt x="1290637" y="2581274"/>
                  </a:cubicBezTo>
                  <a:cubicBezTo>
                    <a:pt x="577838" y="2581274"/>
                    <a:pt x="0" y="2003436"/>
                    <a:pt x="0" y="1290637"/>
                  </a:cubicBezTo>
                  <a:cubicBezTo>
                    <a:pt x="0" y="577838"/>
                    <a:pt x="577838" y="0"/>
                    <a:pt x="1290637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8753063" y="2744661"/>
            <a:ext cx="1578227" cy="1578227"/>
            <a:chOff x="8582133" y="2667278"/>
            <a:chExt cx="1578227" cy="1578227"/>
          </a:xfrm>
        </p:grpSpPr>
        <p:sp>
          <p:nvSpPr>
            <p:cNvPr id="28" name="椭圆 27"/>
            <p:cNvSpPr/>
            <p:nvPr/>
          </p:nvSpPr>
          <p:spPr>
            <a:xfrm>
              <a:off x="8582133" y="2667278"/>
              <a:ext cx="1578227" cy="1578227"/>
            </a:xfrm>
            <a:prstGeom prst="ellipse">
              <a:avLst/>
            </a:prstGeom>
            <a:solidFill>
              <a:srgbClr val="92D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8292" l="53322" r="9544" t="36006"/>
            <a:stretch>
              <a:fillRect/>
            </a:stretch>
          </p:blipFill>
          <p:spPr>
            <a:xfrm>
              <a:off x="8693892" y="2779037"/>
              <a:ext cx="1354709" cy="1354709"/>
            </a:xfrm>
            <a:custGeom>
              <a:gdLst>
                <a:gd fmla="*/ 1295400 w 2590800" name="connsiteX0"/>
                <a:gd fmla="*/ 0 h 2590800" name="connsiteY0"/>
                <a:gd fmla="*/ 2590800 w 2590800" name="connsiteX1"/>
                <a:gd fmla="*/ 1295400 h 2590800" name="connsiteY1"/>
                <a:gd fmla="*/ 1295400 w 2590800" name="connsiteX2"/>
                <a:gd fmla="*/ 2590800 h 2590800" name="connsiteY2"/>
                <a:gd fmla="*/ 0 w 2590800" name="connsiteX3"/>
                <a:gd fmla="*/ 1295400 h 2590800" name="connsiteY3"/>
                <a:gd fmla="*/ 1295400 w 2590800" name="connsiteX4"/>
                <a:gd fmla="*/ 0 h 2590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590800" w="2590800">
                  <a:moveTo>
                    <a:pt x="1295400" y="0"/>
                  </a:moveTo>
                  <a:cubicBezTo>
                    <a:pt x="2010830" y="0"/>
                    <a:pt x="2590800" y="579970"/>
                    <a:pt x="2590800" y="1295400"/>
                  </a:cubicBezTo>
                  <a:cubicBezTo>
                    <a:pt x="2590800" y="2010830"/>
                    <a:pt x="2010830" y="2590800"/>
                    <a:pt x="1295400" y="2590800"/>
                  </a:cubicBezTo>
                  <a:cubicBezTo>
                    <a:pt x="579970" y="2590800"/>
                    <a:pt x="0" y="2010830"/>
                    <a:pt x="0" y="1295400"/>
                  </a:cubicBezTo>
                  <a:cubicBezTo>
                    <a:pt x="0" y="579970"/>
                    <a:pt x="579970" y="0"/>
                    <a:pt x="1295400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</p:grpSp>
      <p:sp>
        <p:nvSpPr>
          <p:cNvPr id="34" name="文本框 33"/>
          <p:cNvSpPr txBox="1"/>
          <p:nvPr/>
        </p:nvSpPr>
        <p:spPr>
          <a:xfrm>
            <a:off x="4369839" y="917057"/>
            <a:ext cx="345231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836064" y="4440169"/>
            <a:ext cx="169714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521270" y="4440169"/>
            <a:ext cx="169714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247429" y="4440169"/>
            <a:ext cx="169714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72553" y="4440169"/>
            <a:ext cx="169714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693605" y="4440169"/>
            <a:ext cx="169714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1381106" y="0"/>
            <a:ext cx="45719" cy="136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776516" y="5490000"/>
            <a:ext cx="45719" cy="136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4775744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4" uiExpand="1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3" l="2134" r="3046" t="3064"/>
          <a:stretch>
            <a:fillRect/>
          </a:stretch>
        </p:blipFill>
        <p:spPr>
          <a:xfrm>
            <a:off x="766763" y="1194916"/>
            <a:ext cx="6667500" cy="4524375"/>
          </a:xfrm>
          <a:custGeom>
            <a:gdLst>
              <a:gd fmla="*/ 0 w 6667500" name="connsiteX0"/>
              <a:gd fmla="*/ 0 h 4524375" name="connsiteY0"/>
              <a:gd fmla="*/ 6667500 w 6667500" name="connsiteX1"/>
              <a:gd fmla="*/ 0 h 4524375" name="connsiteY1"/>
              <a:gd fmla="*/ 6667500 w 6667500" name="connsiteX2"/>
              <a:gd fmla="*/ 4524375 h 4524375" name="connsiteY2"/>
              <a:gd fmla="*/ 0 w 6667500" name="connsiteX3"/>
              <a:gd fmla="*/ 4524375 h 452437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24375" w="6667500">
                <a:moveTo>
                  <a:pt x="0" y="0"/>
                </a:moveTo>
                <a:lnTo>
                  <a:pt x="6667500" y="0"/>
                </a:lnTo>
                <a:lnTo>
                  <a:pt x="6667500" y="4524375"/>
                </a:lnTo>
                <a:lnTo>
                  <a:pt x="0" y="4524375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8719584" y="3803382"/>
            <a:ext cx="2705653" cy="41148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Chapter 2</a:t>
            </a:r>
          </a:p>
          <a:p>
            <a:pPr algn="just">
              <a:lnSpc>
                <a:spcPct val="150000"/>
              </a:lnSpc>
            </a:pPr>
            <a:endParaRPr altLang="zh-CN" b="1" lang="en-US" smtClean="0" sz="1600">
              <a:solidFill>
                <a:schemeClr val="bg2">
                  <a:lumMod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endParaRPr altLang="zh-CN" b="1" lang="en-US" smtClean="0" sz="1600">
              <a:solidFill>
                <a:schemeClr val="bg2">
                  <a:lumMod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zh-CN" b="1" lang="en-US" smtClean="0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8849" y="2018060"/>
            <a:ext cx="345231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mtClean="0" sz="2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441244" y="2073558"/>
            <a:ext cx="72000" cy="72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573729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4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build="p" grpId="0" spid="14" uiExpand="1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66763" y="549275"/>
            <a:ext cx="4400550" cy="5759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231107" y="1316832"/>
            <a:ext cx="3471863" cy="42243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1240879" y="2644171"/>
            <a:ext cx="345231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0879" y="5821777"/>
            <a:ext cx="3452319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0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5999" y="847499"/>
            <a:ext cx="532923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单击此处添加您的文字内容，单击此处添加您的文字内容。单击此处添加您的文字内容，单击此处添加您的文字内容。单击此处添加您的文字内容，单击此处添加您的文字内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95999" y="5823298"/>
            <a:ext cx="166687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27183" y="5823298"/>
            <a:ext cx="166687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58364" y="5823298"/>
            <a:ext cx="166687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3767" r="13767" t="73193"/>
          <a:stretch>
            <a:fillRect/>
          </a:stretch>
        </p:blipFill>
        <p:spPr>
          <a:xfrm>
            <a:off x="7927180" y="4616244"/>
            <a:ext cx="1666875" cy="924925"/>
          </a:xfrm>
          <a:custGeom>
            <a:gdLst>
              <a:gd fmla="*/ 0 w 1666875" name="connsiteX0"/>
              <a:gd fmla="*/ 0 h 924925" name="connsiteY0"/>
              <a:gd fmla="*/ 1666875 w 1666875" name="connsiteX1"/>
              <a:gd fmla="*/ 0 h 924925" name="connsiteY1"/>
              <a:gd fmla="*/ 1666875 w 1666875" name="connsiteX2"/>
              <a:gd fmla="*/ 924925 h 924925" name="connsiteY2"/>
              <a:gd fmla="*/ 0 w 1666875" name="connsiteX3"/>
              <a:gd fmla="*/ 924925 h 9249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24925" w="1666875">
                <a:moveTo>
                  <a:pt x="0" y="0"/>
                </a:moveTo>
                <a:lnTo>
                  <a:pt x="1666875" y="0"/>
                </a:lnTo>
                <a:lnTo>
                  <a:pt x="1666875" y="924925"/>
                </a:lnTo>
                <a:lnTo>
                  <a:pt x="0" y="924925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8845" l="13767" r="13767"/>
          <a:stretch>
            <a:fillRect/>
          </a:stretch>
        </p:blipFill>
        <p:spPr>
          <a:xfrm>
            <a:off x="9758363" y="2090837"/>
            <a:ext cx="1666875" cy="2455069"/>
          </a:xfrm>
          <a:custGeom>
            <a:gdLst>
              <a:gd fmla="*/ 0 w 1666875" name="connsiteX0"/>
              <a:gd fmla="*/ 0 h 2455069" name="connsiteY0"/>
              <a:gd fmla="*/ 1666875 w 1666875" name="connsiteX1"/>
              <a:gd fmla="*/ 0 h 2455069" name="connsiteY1"/>
              <a:gd fmla="*/ 1666875 w 1666875" name="connsiteX2"/>
              <a:gd fmla="*/ 2455069 h 2455069" name="connsiteY2"/>
              <a:gd fmla="*/ 0 w 1666875" name="connsiteX3"/>
              <a:gd fmla="*/ 2455069 h 245506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55069" w="1666875">
                <a:moveTo>
                  <a:pt x="0" y="0"/>
                </a:moveTo>
                <a:lnTo>
                  <a:pt x="1666875" y="0"/>
                </a:lnTo>
                <a:lnTo>
                  <a:pt x="1666875" y="2455069"/>
                </a:lnTo>
                <a:lnTo>
                  <a:pt x="0" y="2455069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845" l="13767" r="13767"/>
          <a:stretch>
            <a:fillRect/>
          </a:stretch>
        </p:blipFill>
        <p:spPr>
          <a:xfrm>
            <a:off x="7927179" y="2090837"/>
            <a:ext cx="1666875" cy="2455069"/>
          </a:xfrm>
          <a:custGeom>
            <a:gdLst>
              <a:gd fmla="*/ 0 w 1666875" name="connsiteX0"/>
              <a:gd fmla="*/ 0 h 2455069" name="connsiteY0"/>
              <a:gd fmla="*/ 1666875 w 1666875" name="connsiteX1"/>
              <a:gd fmla="*/ 0 h 2455069" name="connsiteY1"/>
              <a:gd fmla="*/ 1666875 w 1666875" name="connsiteX2"/>
              <a:gd fmla="*/ 2455069 h 2455069" name="connsiteY2"/>
              <a:gd fmla="*/ 0 w 1666875" name="connsiteX3"/>
              <a:gd fmla="*/ 2455069 h 245506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55069" w="1666875">
                <a:moveTo>
                  <a:pt x="0" y="0"/>
                </a:moveTo>
                <a:lnTo>
                  <a:pt x="1666875" y="0"/>
                </a:lnTo>
                <a:lnTo>
                  <a:pt x="1666875" y="2455069"/>
                </a:lnTo>
                <a:lnTo>
                  <a:pt x="0" y="2455069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3973" r="13561" t="73193"/>
          <a:stretch>
            <a:fillRect/>
          </a:stretch>
        </p:blipFill>
        <p:spPr>
          <a:xfrm>
            <a:off x="9758364" y="4616244"/>
            <a:ext cx="1666875" cy="924925"/>
          </a:xfrm>
          <a:custGeom>
            <a:gdLst>
              <a:gd fmla="*/ 0 w 1666875" name="connsiteX0"/>
              <a:gd fmla="*/ 0 h 924925" name="connsiteY0"/>
              <a:gd fmla="*/ 1666875 w 1666875" name="connsiteX1"/>
              <a:gd fmla="*/ 0 h 924925" name="connsiteY1"/>
              <a:gd fmla="*/ 1666875 w 1666875" name="connsiteX2"/>
              <a:gd fmla="*/ 924925 h 924925" name="connsiteY2"/>
              <a:gd fmla="*/ 0 w 1666875" name="connsiteX3"/>
              <a:gd fmla="*/ 924925 h 9249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24925" w="1666875">
                <a:moveTo>
                  <a:pt x="0" y="0"/>
                </a:moveTo>
                <a:lnTo>
                  <a:pt x="1666875" y="0"/>
                </a:lnTo>
                <a:lnTo>
                  <a:pt x="1666875" y="924925"/>
                </a:lnTo>
                <a:lnTo>
                  <a:pt x="0" y="924925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5607598" y="2315816"/>
            <a:ext cx="5965277" cy="300037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0989" l="14997" r="14720" t="3011"/>
          <a:stretch>
            <a:fillRect/>
          </a:stretch>
        </p:blipFill>
        <p:spPr>
          <a:xfrm>
            <a:off x="6096001" y="2090837"/>
            <a:ext cx="1666869" cy="924925"/>
          </a:xfrm>
          <a:custGeom>
            <a:gdLst>
              <a:gd fmla="*/ 0 w 1666869" name="connsiteX0"/>
              <a:gd fmla="*/ 0 h 924925" name="connsiteY0"/>
              <a:gd fmla="*/ 1666869 w 1666869" name="connsiteX1"/>
              <a:gd fmla="*/ 0 h 924925" name="connsiteY1"/>
              <a:gd fmla="*/ 1666869 w 1666869" name="connsiteX2"/>
              <a:gd fmla="*/ 924925 h 924925" name="connsiteY2"/>
              <a:gd fmla="*/ 0 w 1666869" name="connsiteX3"/>
              <a:gd fmla="*/ 924925 h 9249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24925" w="1666869">
                <a:moveTo>
                  <a:pt x="0" y="0"/>
                </a:moveTo>
                <a:lnTo>
                  <a:pt x="1666869" y="0"/>
                </a:lnTo>
                <a:lnTo>
                  <a:pt x="1666869" y="924925"/>
                </a:lnTo>
                <a:lnTo>
                  <a:pt x="0" y="924925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4858" r="14858" t="30988"/>
          <a:stretch>
            <a:fillRect/>
          </a:stretch>
        </p:blipFill>
        <p:spPr>
          <a:xfrm>
            <a:off x="6092722" y="3086100"/>
            <a:ext cx="1666870" cy="2455069"/>
          </a:xfrm>
          <a:custGeom>
            <a:gdLst>
              <a:gd fmla="*/ 0 w 1666870" name="connsiteX0"/>
              <a:gd fmla="*/ 0 h 2455069" name="connsiteY0"/>
              <a:gd fmla="*/ 1666870 w 1666870" name="connsiteX1"/>
              <a:gd fmla="*/ 0 h 2455069" name="connsiteY1"/>
              <a:gd fmla="*/ 1666870 w 1666870" name="connsiteX2"/>
              <a:gd fmla="*/ 2455069 h 2455069" name="connsiteY2"/>
              <a:gd fmla="*/ 0 w 1666870" name="connsiteX3"/>
              <a:gd fmla="*/ 2455069 h 245506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55069" w="1666869">
                <a:moveTo>
                  <a:pt x="0" y="0"/>
                </a:moveTo>
                <a:lnTo>
                  <a:pt x="1666870" y="0"/>
                </a:lnTo>
                <a:lnTo>
                  <a:pt x="1666870" y="2455069"/>
                </a:lnTo>
                <a:lnTo>
                  <a:pt x="0" y="2455069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16875010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4" presetSubtype="5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4" presetSubtype="5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7"/>
      <p:bldP grpId="0" spid="20"/>
      <p:bldP grpId="0" spid="21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766763" y="565615"/>
            <a:ext cx="5734800" cy="573358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261099" y="1874838"/>
            <a:ext cx="2802879" cy="30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289397" y="2619199"/>
            <a:ext cx="2572303" cy="2491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  <a:p>
            <a:pPr algn="just">
              <a:lnSpc>
                <a:spcPct val="150000"/>
              </a:lnSpc>
            </a:pPr>
            <a:r>
              <a:rPr altLang="en-US" b="1" lang="zh-CN" smtClean="0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单击此处添加您的文字内容，单击此处添加您的文字内容。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69957" y="894699"/>
            <a:ext cx="202767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9068" r="15852"/>
          <a:stretch>
            <a:fillRect/>
          </a:stretch>
        </p:blipFill>
        <p:spPr>
          <a:xfrm>
            <a:off x="3734742" y="3529018"/>
            <a:ext cx="2361258" cy="2361257"/>
          </a:xfrm>
          <a:custGeom>
            <a:gdLst>
              <a:gd fmla="*/ 0 w 2361258" name="connsiteX0"/>
              <a:gd fmla="*/ 0 h 2361257" name="connsiteY0"/>
              <a:gd fmla="*/ 2361258 w 2361258" name="connsiteX1"/>
              <a:gd fmla="*/ 0 h 2361257" name="connsiteY1"/>
              <a:gd fmla="*/ 2361258 w 2361258" name="connsiteX2"/>
              <a:gd fmla="*/ 2361257 h 2361257" name="connsiteY2"/>
              <a:gd fmla="*/ 0 w 2361258" name="connsiteX3"/>
              <a:gd fmla="*/ 2361257 h 236125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61257" w="2361258">
                <a:moveTo>
                  <a:pt x="0" y="0"/>
                </a:moveTo>
                <a:lnTo>
                  <a:pt x="2361258" y="0"/>
                </a:lnTo>
                <a:lnTo>
                  <a:pt x="2361258" y="2361257"/>
                </a:lnTo>
                <a:lnTo>
                  <a:pt x="0" y="2361257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458" r="12458"/>
          <a:stretch>
            <a:fillRect/>
          </a:stretch>
        </p:blipFill>
        <p:spPr>
          <a:xfrm>
            <a:off x="3734742" y="894699"/>
            <a:ext cx="2361258" cy="2361153"/>
          </a:xfrm>
          <a:custGeom>
            <a:gdLst>
              <a:gd fmla="*/ 0 w 2361258" name="connsiteX0"/>
              <a:gd fmla="*/ 0 h 2361153" name="connsiteY0"/>
              <a:gd fmla="*/ 2361258 w 2361258" name="connsiteX1"/>
              <a:gd fmla="*/ 0 h 2361153" name="connsiteY1"/>
              <a:gd fmla="*/ 2361258 w 2361258" name="connsiteX2"/>
              <a:gd fmla="*/ 2361153 h 2361153" name="connsiteY2"/>
              <a:gd fmla="*/ 0 w 2361258" name="connsiteX3"/>
              <a:gd fmla="*/ 2361153 h 236115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61153" w="2361258">
                <a:moveTo>
                  <a:pt x="0" y="0"/>
                </a:moveTo>
                <a:lnTo>
                  <a:pt x="2361258" y="0"/>
                </a:lnTo>
                <a:lnTo>
                  <a:pt x="2361258" y="2361153"/>
                </a:lnTo>
                <a:lnTo>
                  <a:pt x="0" y="2361153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2460" r="12460"/>
          <a:stretch>
            <a:fillRect/>
          </a:stretch>
        </p:blipFill>
        <p:spPr>
          <a:xfrm>
            <a:off x="1070124" y="3529018"/>
            <a:ext cx="2361258" cy="2361258"/>
          </a:xfrm>
          <a:custGeom>
            <a:gdLst>
              <a:gd fmla="*/ 0 w 2361258" name="connsiteX0"/>
              <a:gd fmla="*/ 0 h 2361258" name="connsiteY0"/>
              <a:gd fmla="*/ 2361258 w 2361258" name="connsiteX1"/>
              <a:gd fmla="*/ 0 h 2361258" name="connsiteY1"/>
              <a:gd fmla="*/ 2361258 w 2361258" name="connsiteX2"/>
              <a:gd fmla="*/ 2361258 h 2361258" name="connsiteY2"/>
              <a:gd fmla="*/ 0 w 2361258" name="connsiteX3"/>
              <a:gd fmla="*/ 2361258 h 236125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61258" w="2361258">
                <a:moveTo>
                  <a:pt x="0" y="0"/>
                </a:moveTo>
                <a:lnTo>
                  <a:pt x="2361258" y="0"/>
                </a:lnTo>
                <a:lnTo>
                  <a:pt x="2361258" y="2361258"/>
                </a:lnTo>
                <a:lnTo>
                  <a:pt x="0" y="2361258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2458" r="12458"/>
          <a:stretch>
            <a:fillRect/>
          </a:stretch>
        </p:blipFill>
        <p:spPr>
          <a:xfrm>
            <a:off x="1070124" y="894699"/>
            <a:ext cx="2361258" cy="2361153"/>
          </a:xfrm>
          <a:custGeom>
            <a:gdLst>
              <a:gd fmla="*/ 0 w 2361258" name="connsiteX0"/>
              <a:gd fmla="*/ 0 h 2361153" name="connsiteY0"/>
              <a:gd fmla="*/ 2361258 w 2361258" name="connsiteX1"/>
              <a:gd fmla="*/ 0 h 2361153" name="connsiteY1"/>
              <a:gd fmla="*/ 2361258 w 2361258" name="connsiteX2"/>
              <a:gd fmla="*/ 2361153 h 2361153" name="connsiteY2"/>
              <a:gd fmla="*/ 0 w 2361258" name="connsiteX3"/>
              <a:gd fmla="*/ 2361153 h 236115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61153" w="2361258">
                <a:moveTo>
                  <a:pt x="0" y="0"/>
                </a:moveTo>
                <a:lnTo>
                  <a:pt x="2361258" y="0"/>
                </a:lnTo>
                <a:lnTo>
                  <a:pt x="2361258" y="2361153"/>
                </a:lnTo>
                <a:lnTo>
                  <a:pt x="0" y="2361153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116593648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build="p" grpId="0" spid="13" uiExpan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147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7">
      <vt:lpstr>Arial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2021-08-22T12:01:16Z</dcterms:created>
  <cp:lastPrinted>2021-08-22T12:01:16Z</cp:lastPrinted>
  <dcterms:modified xsi:type="dcterms:W3CDTF">2021-08-22T05:50:12Z</dcterms:modified>
  <cp:revision>1</cp:revision>
</cp:coreProperties>
</file>